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1" r:id="rId3"/>
    <p:sldMasterId id="2147483670" r:id="rId4"/>
  </p:sldMasterIdLst>
  <p:sldIdLst>
    <p:sldId id="256" r:id="rId5"/>
    <p:sldId id="342" r:id="rId6"/>
    <p:sldId id="344" r:id="rId7"/>
    <p:sldId id="350" r:id="rId8"/>
    <p:sldId id="346" r:id="rId9"/>
    <p:sldId id="347" r:id="rId10"/>
    <p:sldId id="341" r:id="rId11"/>
    <p:sldId id="349" r:id="rId12"/>
    <p:sldId id="351" r:id="rId13"/>
    <p:sldId id="307" r:id="rId14"/>
    <p:sldId id="352" r:id="rId15"/>
    <p:sldId id="345" r:id="rId16"/>
    <p:sldId id="30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44" autoAdjust="0"/>
    <p:restoredTop sz="94660"/>
  </p:normalViewPr>
  <p:slideViewPr>
    <p:cSldViewPr snapToGrid="0" showGuides="1">
      <p:cViewPr varScale="1">
        <p:scale>
          <a:sx n="92" d="100"/>
          <a:sy n="92" d="100"/>
        </p:scale>
        <p:origin x="154"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slide" Target="slides/slide1.xml"/><Relationship Id="rId4" Type="http://schemas.openxmlformats.org/officeDocument/2006/relationships/slideMaster" Target="slideMasters/slideMaster3.xml"/><Relationship Id="rId3" Type="http://schemas.openxmlformats.org/officeDocument/2006/relationships/slideMaster" Target="slideMasters/slideMaster2.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solidFill>
          <a:schemeClr val="accent1">
            <a:alpha val="60000"/>
          </a:schemeClr>
        </a:solidFill>
        <a:effectLst/>
      </p:bgPr>
    </p:bg>
    <p:spTree>
      <p:nvGrpSpPr>
        <p:cNvPr id="1" name=""/>
        <p:cNvGrpSpPr/>
        <p:nvPr/>
      </p:nvGrpSpPr>
      <p:grpSpPr>
        <a:xfrm>
          <a:off x="0" y="0"/>
          <a:ext cx="0" cy="0"/>
          <a:chOff x="0" y="0"/>
          <a:chExt cx="0" cy="0"/>
        </a:xfrm>
      </p:grpSpPr>
      <p:grpSp>
        <p:nvGrpSpPr>
          <p:cNvPr id="52" name="Group 51"/>
          <p:cNvGrpSpPr/>
          <p:nvPr userDrawn="1"/>
        </p:nvGrpSpPr>
        <p:grpSpPr>
          <a:xfrm>
            <a:off x="791230" y="364272"/>
            <a:ext cx="10609540" cy="6226406"/>
            <a:chOff x="2687161" y="3731096"/>
            <a:chExt cx="5158677" cy="3027467"/>
          </a:xfrm>
          <a:solidFill>
            <a:schemeClr val="bg1">
              <a:alpha val="20000"/>
            </a:schemeClr>
          </a:solidFill>
        </p:grpSpPr>
        <p:sp>
          <p:nvSpPr>
            <p:cNvPr id="53" name="Freeform: Shape 52"/>
            <p:cNvSpPr/>
            <p:nvPr/>
          </p:nvSpPr>
          <p:spPr>
            <a:xfrm>
              <a:off x="2725967" y="4290519"/>
              <a:ext cx="1906137" cy="2468044"/>
            </a:xfrm>
            <a:custGeom>
              <a:avLst/>
              <a:gdLst>
                <a:gd name="connsiteX0" fmla="*/ 1901480 w 1906136"/>
                <a:gd name="connsiteY0" fmla="*/ 1594450 h 2468044"/>
                <a:gd name="connsiteX1" fmla="*/ 1898376 w 1906136"/>
                <a:gd name="connsiteY1" fmla="*/ 1588241 h 2468044"/>
                <a:gd name="connsiteX2" fmla="*/ 1892167 w 1906136"/>
                <a:gd name="connsiteY2" fmla="*/ 1582963 h 2468044"/>
                <a:gd name="connsiteX3" fmla="*/ 1886889 w 1906136"/>
                <a:gd name="connsiteY3" fmla="*/ 1575513 h 2468044"/>
                <a:gd name="connsiteX4" fmla="*/ 1879749 w 1906136"/>
                <a:gd name="connsiteY4" fmla="*/ 1577686 h 2468044"/>
                <a:gd name="connsiteX5" fmla="*/ 1870436 w 1906136"/>
                <a:gd name="connsiteY5" fmla="*/ 1577686 h 2468044"/>
                <a:gd name="connsiteX6" fmla="*/ 1862054 w 1906136"/>
                <a:gd name="connsiteY6" fmla="*/ 1575513 h 2468044"/>
                <a:gd name="connsiteX7" fmla="*/ 1855845 w 1906136"/>
                <a:gd name="connsiteY7" fmla="*/ 1568062 h 2468044"/>
                <a:gd name="connsiteX8" fmla="*/ 1854913 w 1906136"/>
                <a:gd name="connsiteY8" fmla="*/ 1558748 h 2468044"/>
                <a:gd name="connsiteX9" fmla="*/ 1850878 w 1906136"/>
                <a:gd name="connsiteY9" fmla="*/ 1548193 h 2468044"/>
                <a:gd name="connsiteX10" fmla="*/ 1845600 w 1906136"/>
                <a:gd name="connsiteY10" fmla="*/ 1542916 h 2468044"/>
                <a:gd name="connsiteX11" fmla="*/ 1789410 w 1906136"/>
                <a:gd name="connsiteY11" fmla="*/ 1538569 h 2468044"/>
                <a:gd name="connsiteX12" fmla="*/ 1785374 w 1906136"/>
                <a:gd name="connsiteY12" fmla="*/ 1537638 h 2468044"/>
                <a:gd name="connsiteX13" fmla="*/ 1782269 w 1906136"/>
                <a:gd name="connsiteY13" fmla="*/ 1535465 h 2468044"/>
                <a:gd name="connsiteX14" fmla="*/ 1778233 w 1906136"/>
                <a:gd name="connsiteY14" fmla="*/ 1533292 h 2468044"/>
                <a:gd name="connsiteX15" fmla="*/ 1777302 w 1906136"/>
                <a:gd name="connsiteY15" fmla="*/ 1533292 h 2468044"/>
                <a:gd name="connsiteX16" fmla="*/ 1771093 w 1906136"/>
                <a:gd name="connsiteY16" fmla="*/ 1531119 h 2468044"/>
                <a:gd name="connsiteX17" fmla="*/ 1767989 w 1906136"/>
                <a:gd name="connsiteY17" fmla="*/ 1533292 h 2468044"/>
                <a:gd name="connsiteX18" fmla="*/ 1762711 w 1906136"/>
                <a:gd name="connsiteY18" fmla="*/ 1535465 h 2468044"/>
                <a:gd name="connsiteX19" fmla="*/ 1758675 w 1906136"/>
                <a:gd name="connsiteY19" fmla="*/ 1522737 h 2468044"/>
                <a:gd name="connsiteX20" fmla="*/ 1736944 w 1906136"/>
                <a:gd name="connsiteY20" fmla="*/ 1515286 h 2468044"/>
                <a:gd name="connsiteX21" fmla="*/ 1713971 w 1906136"/>
                <a:gd name="connsiteY21" fmla="*/ 1515286 h 2468044"/>
                <a:gd name="connsiteX22" fmla="*/ 1717075 w 1906136"/>
                <a:gd name="connsiteY22" fmla="*/ 1509077 h 2468044"/>
                <a:gd name="connsiteX23" fmla="*/ 1721111 w 1906136"/>
                <a:gd name="connsiteY23" fmla="*/ 1505973 h 2468044"/>
                <a:gd name="connsiteX24" fmla="*/ 1724216 w 1906136"/>
                <a:gd name="connsiteY24" fmla="*/ 1500695 h 2468044"/>
                <a:gd name="connsiteX25" fmla="*/ 1728252 w 1906136"/>
                <a:gd name="connsiteY25" fmla="*/ 1496349 h 2468044"/>
                <a:gd name="connsiteX26" fmla="*/ 1729183 w 1906136"/>
                <a:gd name="connsiteY26" fmla="*/ 1488898 h 2468044"/>
                <a:gd name="connsiteX27" fmla="*/ 1704037 w 1906136"/>
                <a:gd name="connsiteY27" fmla="*/ 1476170 h 2468044"/>
                <a:gd name="connsiteX28" fmla="*/ 1682306 w 1906136"/>
                <a:gd name="connsiteY28" fmla="*/ 1459406 h 2468044"/>
                <a:gd name="connsiteX29" fmla="*/ 1662437 w 1906136"/>
                <a:gd name="connsiteY29" fmla="*/ 1439537 h 2468044"/>
                <a:gd name="connsiteX30" fmla="*/ 1645673 w 1906136"/>
                <a:gd name="connsiteY30" fmla="*/ 1417496 h 2468044"/>
                <a:gd name="connsiteX31" fmla="*/ 1621769 w 1906136"/>
                <a:gd name="connsiteY31" fmla="*/ 1415322 h 2468044"/>
                <a:gd name="connsiteX32" fmla="*/ 1604073 w 1906136"/>
                <a:gd name="connsiteY32" fmla="*/ 1414391 h 2468044"/>
                <a:gd name="connsiteX33" fmla="*/ 1582342 w 1906136"/>
                <a:gd name="connsiteY33" fmla="*/ 1412218 h 2468044"/>
                <a:gd name="connsiteX34" fmla="*/ 1578306 w 1906136"/>
                <a:gd name="connsiteY34" fmla="*/ 1400732 h 2468044"/>
                <a:gd name="connsiteX35" fmla="*/ 1571166 w 1906136"/>
                <a:gd name="connsiteY35" fmla="*/ 1393281 h 2468044"/>
                <a:gd name="connsiteX36" fmla="*/ 1562784 w 1906136"/>
                <a:gd name="connsiteY36" fmla="*/ 1392350 h 2468044"/>
                <a:gd name="connsiteX37" fmla="*/ 1549124 w 1906136"/>
                <a:gd name="connsiteY37" fmla="*/ 1388003 h 2468044"/>
                <a:gd name="connsiteX38" fmla="*/ 1549124 w 1906136"/>
                <a:gd name="connsiteY38" fmla="*/ 1377448 h 2468044"/>
                <a:gd name="connsiteX39" fmla="*/ 1536707 w 1906136"/>
                <a:gd name="connsiteY39" fmla="*/ 1371239 h 2468044"/>
                <a:gd name="connsiteX40" fmla="*/ 1529566 w 1906136"/>
                <a:gd name="connsiteY40" fmla="*/ 1365962 h 2468044"/>
                <a:gd name="connsiteX41" fmla="*/ 1522426 w 1906136"/>
                <a:gd name="connsiteY41" fmla="*/ 1360684 h 2468044"/>
                <a:gd name="connsiteX42" fmla="*/ 1510008 w 1906136"/>
                <a:gd name="connsiteY42" fmla="*/ 1356338 h 2468044"/>
                <a:gd name="connsiteX43" fmla="*/ 1512181 w 1906136"/>
                <a:gd name="connsiteY43" fmla="*/ 1353233 h 2468044"/>
                <a:gd name="connsiteX44" fmla="*/ 1512181 w 1906136"/>
                <a:gd name="connsiteY44" fmla="*/ 1351060 h 2468044"/>
                <a:gd name="connsiteX45" fmla="*/ 1514354 w 1906136"/>
                <a:gd name="connsiteY45" fmla="*/ 1350129 h 2468044"/>
                <a:gd name="connsiteX46" fmla="*/ 1514354 w 1906136"/>
                <a:gd name="connsiteY46" fmla="*/ 1347956 h 2468044"/>
                <a:gd name="connsiteX47" fmla="*/ 1514354 w 1906136"/>
                <a:gd name="connsiteY47" fmla="*/ 1343609 h 2468044"/>
                <a:gd name="connsiteX48" fmla="*/ 1488277 w 1906136"/>
                <a:gd name="connsiteY48" fmla="*/ 1345783 h 2468044"/>
                <a:gd name="connsiteX49" fmla="*/ 1463131 w 1906136"/>
                <a:gd name="connsiteY49" fmla="*/ 1347956 h 2468044"/>
                <a:gd name="connsiteX50" fmla="*/ 1441400 w 1906136"/>
                <a:gd name="connsiteY50" fmla="*/ 1345783 h 2468044"/>
                <a:gd name="connsiteX51" fmla="*/ 1419668 w 1906136"/>
                <a:gd name="connsiteY51" fmla="*/ 1338332 h 2468044"/>
                <a:gd name="connsiteX52" fmla="*/ 1402904 w 1906136"/>
                <a:gd name="connsiteY52" fmla="*/ 1323741 h 2468044"/>
                <a:gd name="connsiteX53" fmla="*/ 1399800 w 1906136"/>
                <a:gd name="connsiteY53" fmla="*/ 1325914 h 2468044"/>
                <a:gd name="connsiteX54" fmla="*/ 1395764 w 1906136"/>
                <a:gd name="connsiteY54" fmla="*/ 1328087 h 2468044"/>
                <a:gd name="connsiteX55" fmla="*/ 1393591 w 1906136"/>
                <a:gd name="connsiteY55" fmla="*/ 1329019 h 2468044"/>
                <a:gd name="connsiteX56" fmla="*/ 1392660 w 1906136"/>
                <a:gd name="connsiteY56" fmla="*/ 1331192 h 2468044"/>
                <a:gd name="connsiteX57" fmla="*/ 1390487 w 1906136"/>
                <a:gd name="connsiteY57" fmla="*/ 1333365 h 2468044"/>
                <a:gd name="connsiteX58" fmla="*/ 1386451 w 1906136"/>
                <a:gd name="connsiteY58" fmla="*/ 1336469 h 2468044"/>
                <a:gd name="connsiteX59" fmla="*/ 1386451 w 1906136"/>
                <a:gd name="connsiteY59" fmla="*/ 1340815 h 2468044"/>
                <a:gd name="connsiteX60" fmla="*/ 1383346 w 1906136"/>
                <a:gd name="connsiteY60" fmla="*/ 1338642 h 2468044"/>
                <a:gd name="connsiteX61" fmla="*/ 1381173 w 1906136"/>
                <a:gd name="connsiteY61" fmla="*/ 1336469 h 2468044"/>
                <a:gd name="connsiteX62" fmla="*/ 1379000 w 1906136"/>
                <a:gd name="connsiteY62" fmla="*/ 1336469 h 2468044"/>
                <a:gd name="connsiteX63" fmla="*/ 1379000 w 1906136"/>
                <a:gd name="connsiteY63" fmla="*/ 1335538 h 2468044"/>
                <a:gd name="connsiteX64" fmla="*/ 1381173 w 1906136"/>
                <a:gd name="connsiteY64" fmla="*/ 1335538 h 2468044"/>
                <a:gd name="connsiteX65" fmla="*/ 1381173 w 1906136"/>
                <a:gd name="connsiteY65" fmla="*/ 1331192 h 2468044"/>
                <a:gd name="connsiteX66" fmla="*/ 1383346 w 1906136"/>
                <a:gd name="connsiteY66" fmla="*/ 1328087 h 2468044"/>
                <a:gd name="connsiteX67" fmla="*/ 1378069 w 1906136"/>
                <a:gd name="connsiteY67" fmla="*/ 1328087 h 2468044"/>
                <a:gd name="connsiteX68" fmla="*/ 1374033 w 1906136"/>
                <a:gd name="connsiteY68" fmla="*/ 1325914 h 2468044"/>
                <a:gd name="connsiteX69" fmla="*/ 1371860 w 1906136"/>
                <a:gd name="connsiteY69" fmla="*/ 1325914 h 2468044"/>
                <a:gd name="connsiteX70" fmla="*/ 1368755 w 1906136"/>
                <a:gd name="connsiteY70" fmla="*/ 1325914 h 2468044"/>
                <a:gd name="connsiteX71" fmla="*/ 1366582 w 1906136"/>
                <a:gd name="connsiteY71" fmla="*/ 1325914 h 2468044"/>
                <a:gd name="connsiteX72" fmla="*/ 1363478 w 1906136"/>
                <a:gd name="connsiteY72" fmla="*/ 1328087 h 2468044"/>
                <a:gd name="connsiteX73" fmla="*/ 1343609 w 1906136"/>
                <a:gd name="connsiteY73" fmla="*/ 1331192 h 2468044"/>
                <a:gd name="connsiteX74" fmla="*/ 1329950 w 1906136"/>
                <a:gd name="connsiteY74" fmla="*/ 1338642 h 2468044"/>
                <a:gd name="connsiteX75" fmla="*/ 1319395 w 1906136"/>
                <a:gd name="connsiteY75" fmla="*/ 1347956 h 2468044"/>
                <a:gd name="connsiteX76" fmla="*/ 1310081 w 1906136"/>
                <a:gd name="connsiteY76" fmla="*/ 1358511 h 2468044"/>
                <a:gd name="connsiteX77" fmla="*/ 1302941 w 1906136"/>
                <a:gd name="connsiteY77" fmla="*/ 1373102 h 2468044"/>
                <a:gd name="connsiteX78" fmla="*/ 1296111 w 1906136"/>
                <a:gd name="connsiteY78" fmla="*/ 1371550 h 2468044"/>
                <a:gd name="connsiteX79" fmla="*/ 1290833 w 1906136"/>
                <a:gd name="connsiteY79" fmla="*/ 1370618 h 2468044"/>
                <a:gd name="connsiteX80" fmla="*/ 1288660 w 1906136"/>
                <a:gd name="connsiteY80" fmla="*/ 1370618 h 2468044"/>
                <a:gd name="connsiteX81" fmla="*/ 1286798 w 1906136"/>
                <a:gd name="connsiteY81" fmla="*/ 1368445 h 2468044"/>
                <a:gd name="connsiteX82" fmla="*/ 1283693 w 1906136"/>
                <a:gd name="connsiteY82" fmla="*/ 1364099 h 2468044"/>
                <a:gd name="connsiteX83" fmla="*/ 1281520 w 1906136"/>
                <a:gd name="connsiteY83" fmla="*/ 1360994 h 2468044"/>
                <a:gd name="connsiteX84" fmla="*/ 1264756 w 1906136"/>
                <a:gd name="connsiteY84" fmla="*/ 1360994 h 2468044"/>
                <a:gd name="connsiteX85" fmla="*/ 1255443 w 1906136"/>
                <a:gd name="connsiteY85" fmla="*/ 1364099 h 2468044"/>
                <a:gd name="connsiteX86" fmla="*/ 1248302 w 1906136"/>
                <a:gd name="connsiteY86" fmla="*/ 1373412 h 2468044"/>
                <a:gd name="connsiteX87" fmla="*/ 1234643 w 1906136"/>
                <a:gd name="connsiteY87" fmla="*/ 1370308 h 2468044"/>
                <a:gd name="connsiteX88" fmla="*/ 1223156 w 1906136"/>
                <a:gd name="connsiteY88" fmla="*/ 1364099 h 2468044"/>
                <a:gd name="connsiteX89" fmla="*/ 1216016 w 1906136"/>
                <a:gd name="connsiteY89" fmla="*/ 1356648 h 2468044"/>
                <a:gd name="connsiteX90" fmla="*/ 1210739 w 1906136"/>
                <a:gd name="connsiteY90" fmla="*/ 1350439 h 2468044"/>
                <a:gd name="connsiteX91" fmla="*/ 1201425 w 1906136"/>
                <a:gd name="connsiteY91" fmla="*/ 1341126 h 2468044"/>
                <a:gd name="connsiteX92" fmla="*/ 1201425 w 1906136"/>
                <a:gd name="connsiteY92" fmla="*/ 1326535 h 2468044"/>
                <a:gd name="connsiteX93" fmla="*/ 1205461 w 1906136"/>
                <a:gd name="connsiteY93" fmla="*/ 1311944 h 2468044"/>
                <a:gd name="connsiteX94" fmla="*/ 1208565 w 1906136"/>
                <a:gd name="connsiteY94" fmla="*/ 1300457 h 2468044"/>
                <a:gd name="connsiteX95" fmla="*/ 1206392 w 1906136"/>
                <a:gd name="connsiteY95" fmla="*/ 1284625 h 2468044"/>
                <a:gd name="connsiteX96" fmla="*/ 1199252 w 1906136"/>
                <a:gd name="connsiteY96" fmla="*/ 1273138 h 2468044"/>
                <a:gd name="connsiteX97" fmla="*/ 1190870 w 1906136"/>
                <a:gd name="connsiteY97" fmla="*/ 1267861 h 2468044"/>
                <a:gd name="connsiteX98" fmla="*/ 1177210 w 1906136"/>
                <a:gd name="connsiteY98" fmla="*/ 1265688 h 2468044"/>
                <a:gd name="connsiteX99" fmla="*/ 1162619 w 1906136"/>
                <a:gd name="connsiteY99" fmla="*/ 1265688 h 2468044"/>
                <a:gd name="connsiteX100" fmla="*/ 1147097 w 1906136"/>
                <a:gd name="connsiteY100" fmla="*/ 1267861 h 2468044"/>
                <a:gd name="connsiteX101" fmla="*/ 1128470 w 1906136"/>
                <a:gd name="connsiteY101" fmla="*/ 1267861 h 2468044"/>
                <a:gd name="connsiteX102" fmla="*/ 1134679 w 1906136"/>
                <a:gd name="connsiteY102" fmla="*/ 1255132 h 2468044"/>
                <a:gd name="connsiteX103" fmla="*/ 1139957 w 1906136"/>
                <a:gd name="connsiteY103" fmla="*/ 1238368 h 2468044"/>
                <a:gd name="connsiteX104" fmla="*/ 1145234 w 1906136"/>
                <a:gd name="connsiteY104" fmla="*/ 1220362 h 2468044"/>
                <a:gd name="connsiteX105" fmla="*/ 1150512 w 1906136"/>
                <a:gd name="connsiteY105" fmla="*/ 1206703 h 2468044"/>
                <a:gd name="connsiteX106" fmla="*/ 1157652 w 1906136"/>
                <a:gd name="connsiteY106" fmla="*/ 1199252 h 2468044"/>
                <a:gd name="connsiteX107" fmla="*/ 1157652 w 1906136"/>
                <a:gd name="connsiteY107" fmla="*/ 1183420 h 2468044"/>
                <a:gd name="connsiteX108" fmla="*/ 1152375 w 1906136"/>
                <a:gd name="connsiteY108" fmla="*/ 1184351 h 2468044"/>
                <a:gd name="connsiteX109" fmla="*/ 1148339 w 1906136"/>
                <a:gd name="connsiteY109" fmla="*/ 1184351 h 2468044"/>
                <a:gd name="connsiteX110" fmla="*/ 1147097 w 1906136"/>
                <a:gd name="connsiteY110" fmla="*/ 1184351 h 2468044"/>
                <a:gd name="connsiteX111" fmla="*/ 1147097 w 1906136"/>
                <a:gd name="connsiteY111" fmla="*/ 1186524 h 2468044"/>
                <a:gd name="connsiteX112" fmla="*/ 1144924 w 1906136"/>
                <a:gd name="connsiteY112" fmla="*/ 1186524 h 2468044"/>
                <a:gd name="connsiteX113" fmla="*/ 1144924 w 1906136"/>
                <a:gd name="connsiteY113" fmla="*/ 1184351 h 2468044"/>
                <a:gd name="connsiteX114" fmla="*/ 1142751 w 1906136"/>
                <a:gd name="connsiteY114" fmla="*/ 1183420 h 2468044"/>
                <a:gd name="connsiteX115" fmla="*/ 1141820 w 1906136"/>
                <a:gd name="connsiteY115" fmla="*/ 1179073 h 2468044"/>
                <a:gd name="connsiteX116" fmla="*/ 1125055 w 1906136"/>
                <a:gd name="connsiteY116" fmla="*/ 1181246 h 2468044"/>
                <a:gd name="connsiteX117" fmla="*/ 1113569 w 1906136"/>
                <a:gd name="connsiteY117" fmla="*/ 1186524 h 2468044"/>
                <a:gd name="connsiteX118" fmla="*/ 1105187 w 1906136"/>
                <a:gd name="connsiteY118" fmla="*/ 1195837 h 2468044"/>
                <a:gd name="connsiteX119" fmla="*/ 1103014 w 1906136"/>
                <a:gd name="connsiteY119" fmla="*/ 1198942 h 2468044"/>
                <a:gd name="connsiteX120" fmla="*/ 1100841 w 1906136"/>
                <a:gd name="connsiteY120" fmla="*/ 1205151 h 2468044"/>
                <a:gd name="connsiteX121" fmla="*/ 1098668 w 1906136"/>
                <a:gd name="connsiteY121" fmla="*/ 1210428 h 2468044"/>
                <a:gd name="connsiteX122" fmla="*/ 1097736 w 1906136"/>
                <a:gd name="connsiteY122" fmla="*/ 1215706 h 2468044"/>
                <a:gd name="connsiteX123" fmla="*/ 1093700 w 1906136"/>
                <a:gd name="connsiteY123" fmla="*/ 1220052 h 2468044"/>
                <a:gd name="connsiteX124" fmla="*/ 1093700 w 1906136"/>
                <a:gd name="connsiteY124" fmla="*/ 1220983 h 2468044"/>
                <a:gd name="connsiteX125" fmla="*/ 1091527 w 1906136"/>
                <a:gd name="connsiteY125" fmla="*/ 1220983 h 2468044"/>
                <a:gd name="connsiteX126" fmla="*/ 1090596 w 1906136"/>
                <a:gd name="connsiteY126" fmla="*/ 1220983 h 2468044"/>
                <a:gd name="connsiteX127" fmla="*/ 1086560 w 1906136"/>
                <a:gd name="connsiteY127" fmla="*/ 1220983 h 2468044"/>
                <a:gd name="connsiteX128" fmla="*/ 1084387 w 1906136"/>
                <a:gd name="connsiteY128" fmla="*/ 1220983 h 2468044"/>
                <a:gd name="connsiteX129" fmla="*/ 1081283 w 1906136"/>
                <a:gd name="connsiteY129" fmla="*/ 1223157 h 2468044"/>
                <a:gd name="connsiteX130" fmla="*/ 1066692 w 1906136"/>
                <a:gd name="connsiteY130" fmla="*/ 1230607 h 2468044"/>
                <a:gd name="connsiteX131" fmla="*/ 1057378 w 1906136"/>
                <a:gd name="connsiteY131" fmla="*/ 1234953 h 2468044"/>
                <a:gd name="connsiteX132" fmla="*/ 1052101 w 1906136"/>
                <a:gd name="connsiteY132" fmla="*/ 1232780 h 2468044"/>
                <a:gd name="connsiteX133" fmla="*/ 1048065 w 1906136"/>
                <a:gd name="connsiteY133" fmla="*/ 1230607 h 2468044"/>
                <a:gd name="connsiteX134" fmla="*/ 1044960 w 1906136"/>
                <a:gd name="connsiteY134" fmla="*/ 1227503 h 2468044"/>
                <a:gd name="connsiteX135" fmla="*/ 1037820 w 1906136"/>
                <a:gd name="connsiteY135" fmla="*/ 1225330 h 2468044"/>
                <a:gd name="connsiteX136" fmla="*/ 1025402 w 1906136"/>
                <a:gd name="connsiteY136" fmla="*/ 1223157 h 2468044"/>
                <a:gd name="connsiteX137" fmla="*/ 1013916 w 1906136"/>
                <a:gd name="connsiteY137" fmla="*/ 1201115 h 2468044"/>
                <a:gd name="connsiteX138" fmla="*/ 1006776 w 1906136"/>
                <a:gd name="connsiteY138" fmla="*/ 1183109 h 2468044"/>
                <a:gd name="connsiteX139" fmla="*/ 1005844 w 1906136"/>
                <a:gd name="connsiteY139" fmla="*/ 1164172 h 2468044"/>
                <a:gd name="connsiteX140" fmla="*/ 1005844 w 1906136"/>
                <a:gd name="connsiteY140" fmla="*/ 1146166 h 2468044"/>
                <a:gd name="connsiteX141" fmla="*/ 1012985 w 1906136"/>
                <a:gd name="connsiteY141" fmla="*/ 1121951 h 2468044"/>
                <a:gd name="connsiteX142" fmla="*/ 1016089 w 1906136"/>
                <a:gd name="connsiteY142" fmla="*/ 1111396 h 2468044"/>
                <a:gd name="connsiteX143" fmla="*/ 1016089 w 1906136"/>
                <a:gd name="connsiteY143" fmla="*/ 1102083 h 2468044"/>
                <a:gd name="connsiteX144" fmla="*/ 1013916 w 1906136"/>
                <a:gd name="connsiteY144" fmla="*/ 1094632 h 2468044"/>
                <a:gd name="connsiteX145" fmla="*/ 1017952 w 1906136"/>
                <a:gd name="connsiteY145" fmla="*/ 1085319 h 2468044"/>
                <a:gd name="connsiteX146" fmla="*/ 1025092 w 1906136"/>
                <a:gd name="connsiteY146" fmla="*/ 1074764 h 2468044"/>
                <a:gd name="connsiteX147" fmla="*/ 1035647 w 1906136"/>
                <a:gd name="connsiteY147" fmla="*/ 1067313 h 2468044"/>
                <a:gd name="connsiteX148" fmla="*/ 1048065 w 1906136"/>
                <a:gd name="connsiteY148" fmla="*/ 1061104 h 2468044"/>
                <a:gd name="connsiteX149" fmla="*/ 1059551 w 1906136"/>
                <a:gd name="connsiteY149" fmla="*/ 1057999 h 2468044"/>
                <a:gd name="connsiteX150" fmla="*/ 1076316 w 1906136"/>
                <a:gd name="connsiteY150" fmla="*/ 1055826 h 2468044"/>
                <a:gd name="connsiteX151" fmla="*/ 1091838 w 1906136"/>
                <a:gd name="connsiteY151" fmla="*/ 1055826 h 2468044"/>
                <a:gd name="connsiteX152" fmla="*/ 1108602 w 1906136"/>
                <a:gd name="connsiteY152" fmla="*/ 1060173 h 2468044"/>
                <a:gd name="connsiteX153" fmla="*/ 1121020 w 1906136"/>
                <a:gd name="connsiteY153" fmla="*/ 1065450 h 2468044"/>
                <a:gd name="connsiteX154" fmla="*/ 1137784 w 1906136"/>
                <a:gd name="connsiteY154" fmla="*/ 1065450 h 2468044"/>
                <a:gd name="connsiteX155" fmla="*/ 1134679 w 1906136"/>
                <a:gd name="connsiteY155" fmla="*/ 1060173 h 2468044"/>
                <a:gd name="connsiteX156" fmla="*/ 1132506 w 1906136"/>
                <a:gd name="connsiteY156" fmla="*/ 1055826 h 2468044"/>
                <a:gd name="connsiteX157" fmla="*/ 1130333 w 1906136"/>
                <a:gd name="connsiteY157" fmla="*/ 1052722 h 2468044"/>
                <a:gd name="connsiteX158" fmla="*/ 1127229 w 1906136"/>
                <a:gd name="connsiteY158" fmla="*/ 1047444 h 2468044"/>
                <a:gd name="connsiteX159" fmla="*/ 1125055 w 1906136"/>
                <a:gd name="connsiteY159" fmla="*/ 1041235 h 2468044"/>
                <a:gd name="connsiteX160" fmla="*/ 1128160 w 1906136"/>
                <a:gd name="connsiteY160" fmla="*/ 1041235 h 2468044"/>
                <a:gd name="connsiteX161" fmla="*/ 1128160 w 1906136"/>
                <a:gd name="connsiteY161" fmla="*/ 1038131 h 2468044"/>
                <a:gd name="connsiteX162" fmla="*/ 1149891 w 1906136"/>
                <a:gd name="connsiteY162" fmla="*/ 1041235 h 2468044"/>
                <a:gd name="connsiteX163" fmla="*/ 1168518 w 1906136"/>
                <a:gd name="connsiteY163" fmla="*/ 1048686 h 2468044"/>
                <a:gd name="connsiteX164" fmla="*/ 1184040 w 1906136"/>
                <a:gd name="connsiteY164" fmla="*/ 1056137 h 2468044"/>
                <a:gd name="connsiteX165" fmla="*/ 1197700 w 1906136"/>
                <a:gd name="connsiteY165" fmla="*/ 1058310 h 2468044"/>
                <a:gd name="connsiteX166" fmla="*/ 1208255 w 1906136"/>
                <a:gd name="connsiteY166" fmla="*/ 1067623 h 2468044"/>
                <a:gd name="connsiteX167" fmla="*/ 1219741 w 1906136"/>
                <a:gd name="connsiteY167" fmla="*/ 1083456 h 2468044"/>
                <a:gd name="connsiteX168" fmla="*/ 1230297 w 1906136"/>
                <a:gd name="connsiteY168" fmla="*/ 1105498 h 2468044"/>
                <a:gd name="connsiteX169" fmla="*/ 1239610 w 1906136"/>
                <a:gd name="connsiteY169" fmla="*/ 1126608 h 2468044"/>
                <a:gd name="connsiteX170" fmla="*/ 1244888 w 1906136"/>
                <a:gd name="connsiteY170" fmla="*/ 1142441 h 2468044"/>
                <a:gd name="connsiteX171" fmla="*/ 1257305 w 1906136"/>
                <a:gd name="connsiteY171" fmla="*/ 1146787 h 2468044"/>
                <a:gd name="connsiteX172" fmla="*/ 1257305 w 1906136"/>
                <a:gd name="connsiteY172" fmla="*/ 1142441 h 2468044"/>
                <a:gd name="connsiteX173" fmla="*/ 1261341 w 1906136"/>
                <a:gd name="connsiteY173" fmla="*/ 1142441 h 2468044"/>
                <a:gd name="connsiteX174" fmla="*/ 1257305 w 1906136"/>
                <a:gd name="connsiteY174" fmla="*/ 1124435 h 2468044"/>
                <a:gd name="connsiteX175" fmla="*/ 1250165 w 1906136"/>
                <a:gd name="connsiteY175" fmla="*/ 1104566 h 2468044"/>
                <a:gd name="connsiteX176" fmla="*/ 1243025 w 1906136"/>
                <a:gd name="connsiteY176" fmla="*/ 1083456 h 2468044"/>
                <a:gd name="connsiteX177" fmla="*/ 1237747 w 1906136"/>
                <a:gd name="connsiteY177" fmla="*/ 1063587 h 2468044"/>
                <a:gd name="connsiteX178" fmla="*/ 1235574 w 1906136"/>
                <a:gd name="connsiteY178" fmla="*/ 1045581 h 2468044"/>
                <a:gd name="connsiteX179" fmla="*/ 1241783 w 1906136"/>
                <a:gd name="connsiteY179" fmla="*/ 1030991 h 2468044"/>
                <a:gd name="connsiteX180" fmla="*/ 1247061 w 1906136"/>
                <a:gd name="connsiteY180" fmla="*/ 1012053 h 2468044"/>
                <a:gd name="connsiteX181" fmla="*/ 1257616 w 1906136"/>
                <a:gd name="connsiteY181" fmla="*/ 997462 h 2468044"/>
                <a:gd name="connsiteX182" fmla="*/ 1274380 w 1906136"/>
                <a:gd name="connsiteY182" fmla="*/ 986907 h 2468044"/>
                <a:gd name="connsiteX183" fmla="*/ 1291144 w 1906136"/>
                <a:gd name="connsiteY183" fmla="*/ 975421 h 2468044"/>
                <a:gd name="connsiteX184" fmla="*/ 1306666 w 1906136"/>
                <a:gd name="connsiteY184" fmla="*/ 967039 h 2468044"/>
                <a:gd name="connsiteX185" fmla="*/ 1321257 w 1906136"/>
                <a:gd name="connsiteY185" fmla="*/ 957725 h 2468044"/>
                <a:gd name="connsiteX186" fmla="*/ 1321257 w 1906136"/>
                <a:gd name="connsiteY186" fmla="*/ 952448 h 2468044"/>
                <a:gd name="connsiteX187" fmla="*/ 1318153 w 1906136"/>
                <a:gd name="connsiteY187" fmla="*/ 940961 h 2468044"/>
                <a:gd name="connsiteX188" fmla="*/ 1314117 w 1906136"/>
                <a:gd name="connsiteY188" fmla="*/ 928233 h 2468044"/>
                <a:gd name="connsiteX189" fmla="*/ 1311012 w 1906136"/>
                <a:gd name="connsiteY189" fmla="*/ 917678 h 2468044"/>
                <a:gd name="connsiteX190" fmla="*/ 1308839 w 1906136"/>
                <a:gd name="connsiteY190" fmla="*/ 913332 h 2468044"/>
                <a:gd name="connsiteX191" fmla="*/ 1308839 w 1906136"/>
                <a:gd name="connsiteY191" fmla="*/ 904018 h 2468044"/>
                <a:gd name="connsiteX192" fmla="*/ 1314117 w 1906136"/>
                <a:gd name="connsiteY192" fmla="*/ 908364 h 2468044"/>
                <a:gd name="connsiteX193" fmla="*/ 1316290 w 1906136"/>
                <a:gd name="connsiteY193" fmla="*/ 910538 h 2468044"/>
                <a:gd name="connsiteX194" fmla="*/ 1320326 w 1906136"/>
                <a:gd name="connsiteY194" fmla="*/ 911469 h 2468044"/>
                <a:gd name="connsiteX195" fmla="*/ 1321257 w 1906136"/>
                <a:gd name="connsiteY195" fmla="*/ 913642 h 2468044"/>
                <a:gd name="connsiteX196" fmla="*/ 1325293 w 1906136"/>
                <a:gd name="connsiteY196" fmla="*/ 917988 h 2468044"/>
                <a:gd name="connsiteX197" fmla="*/ 1337711 w 1906136"/>
                <a:gd name="connsiteY197" fmla="*/ 886633 h 2468044"/>
                <a:gd name="connsiteX198" fmla="*/ 1348266 w 1906136"/>
                <a:gd name="connsiteY198" fmla="*/ 857141 h 2468044"/>
                <a:gd name="connsiteX199" fmla="*/ 1362857 w 1906136"/>
                <a:gd name="connsiteY199" fmla="*/ 854968 h 2468044"/>
                <a:gd name="connsiteX200" fmla="*/ 1376517 w 1906136"/>
                <a:gd name="connsiteY200" fmla="*/ 852795 h 2468044"/>
                <a:gd name="connsiteX201" fmla="*/ 1391108 w 1906136"/>
                <a:gd name="connsiteY201" fmla="*/ 849690 h 2468044"/>
                <a:gd name="connsiteX202" fmla="*/ 1401663 w 1906136"/>
                <a:gd name="connsiteY202" fmla="*/ 840377 h 2468044"/>
                <a:gd name="connsiteX203" fmla="*/ 1408803 w 1906136"/>
                <a:gd name="connsiteY203" fmla="*/ 840377 h 2468044"/>
                <a:gd name="connsiteX204" fmla="*/ 1405698 w 1906136"/>
                <a:gd name="connsiteY204" fmla="*/ 837272 h 2468044"/>
                <a:gd name="connsiteX205" fmla="*/ 1398558 w 1906136"/>
                <a:gd name="connsiteY205" fmla="*/ 835099 h 2468044"/>
                <a:gd name="connsiteX206" fmla="*/ 1392349 w 1906136"/>
                <a:gd name="connsiteY206" fmla="*/ 832926 h 2468044"/>
                <a:gd name="connsiteX207" fmla="*/ 1398558 w 1906136"/>
                <a:gd name="connsiteY207" fmla="*/ 814920 h 2468044"/>
                <a:gd name="connsiteX208" fmla="*/ 1406940 w 1906136"/>
                <a:gd name="connsiteY208" fmla="*/ 802192 h 2468044"/>
                <a:gd name="connsiteX209" fmla="*/ 1420600 w 1906136"/>
                <a:gd name="connsiteY209" fmla="*/ 792879 h 2468044"/>
                <a:gd name="connsiteX210" fmla="*/ 1435191 w 1906136"/>
                <a:gd name="connsiteY210" fmla="*/ 785428 h 2468044"/>
                <a:gd name="connsiteX211" fmla="*/ 1448850 w 1906136"/>
                <a:gd name="connsiteY211" fmla="*/ 780150 h 2468044"/>
                <a:gd name="connsiteX212" fmla="*/ 1465615 w 1906136"/>
                <a:gd name="connsiteY212" fmla="*/ 772700 h 2468044"/>
                <a:gd name="connsiteX213" fmla="*/ 1478032 w 1906136"/>
                <a:gd name="connsiteY213" fmla="*/ 763386 h 2468044"/>
                <a:gd name="connsiteX214" fmla="*/ 1478032 w 1906136"/>
                <a:gd name="connsiteY214" fmla="*/ 761213 h 2468044"/>
                <a:gd name="connsiteX215" fmla="*/ 1478032 w 1906136"/>
                <a:gd name="connsiteY215" fmla="*/ 759040 h 2468044"/>
                <a:gd name="connsiteX216" fmla="*/ 1480205 w 1906136"/>
                <a:gd name="connsiteY216" fmla="*/ 759040 h 2468044"/>
                <a:gd name="connsiteX217" fmla="*/ 1482379 w 1906136"/>
                <a:gd name="connsiteY217" fmla="*/ 759040 h 2468044"/>
                <a:gd name="connsiteX218" fmla="*/ 1482379 w 1906136"/>
                <a:gd name="connsiteY218" fmla="*/ 763386 h 2468044"/>
                <a:gd name="connsiteX219" fmla="*/ 1489519 w 1906136"/>
                <a:gd name="connsiteY219" fmla="*/ 766491 h 2468044"/>
                <a:gd name="connsiteX220" fmla="*/ 1482379 w 1906136"/>
                <a:gd name="connsiteY220" fmla="*/ 775804 h 2468044"/>
                <a:gd name="connsiteX221" fmla="*/ 1475238 w 1906136"/>
                <a:gd name="connsiteY221" fmla="*/ 781082 h 2468044"/>
                <a:gd name="connsiteX222" fmla="*/ 1465925 w 1906136"/>
                <a:gd name="connsiteY222" fmla="*/ 787291 h 2468044"/>
                <a:gd name="connsiteX223" fmla="*/ 1465925 w 1906136"/>
                <a:gd name="connsiteY223" fmla="*/ 803123 h 2468044"/>
                <a:gd name="connsiteX224" fmla="*/ 1484552 w 1906136"/>
                <a:gd name="connsiteY224" fmla="*/ 795673 h 2468044"/>
                <a:gd name="connsiteX225" fmla="*/ 1499143 w 1906136"/>
                <a:gd name="connsiteY225" fmla="*/ 785117 h 2468044"/>
                <a:gd name="connsiteX226" fmla="*/ 1509698 w 1906136"/>
                <a:gd name="connsiteY226" fmla="*/ 772389 h 2468044"/>
                <a:gd name="connsiteX227" fmla="*/ 1511871 w 1906136"/>
                <a:gd name="connsiteY227" fmla="*/ 770216 h 2468044"/>
                <a:gd name="connsiteX228" fmla="*/ 1511871 w 1906136"/>
                <a:gd name="connsiteY228" fmla="*/ 768043 h 2468044"/>
                <a:gd name="connsiteX229" fmla="*/ 1514044 w 1906136"/>
                <a:gd name="connsiteY229" fmla="*/ 768043 h 2468044"/>
                <a:gd name="connsiteX230" fmla="*/ 1514044 w 1906136"/>
                <a:gd name="connsiteY230" fmla="*/ 765870 h 2468044"/>
                <a:gd name="connsiteX231" fmla="*/ 1514044 w 1906136"/>
                <a:gd name="connsiteY231" fmla="*/ 762765 h 2468044"/>
                <a:gd name="connsiteX232" fmla="*/ 1504731 w 1906136"/>
                <a:gd name="connsiteY232" fmla="*/ 751279 h 2468044"/>
                <a:gd name="connsiteX233" fmla="*/ 1497590 w 1906136"/>
                <a:gd name="connsiteY233" fmla="*/ 740724 h 2468044"/>
                <a:gd name="connsiteX234" fmla="*/ 1488277 w 1906136"/>
                <a:gd name="connsiteY234" fmla="*/ 730169 h 2468044"/>
                <a:gd name="connsiteX235" fmla="*/ 1473686 w 1906136"/>
                <a:gd name="connsiteY235" fmla="*/ 722718 h 2468044"/>
                <a:gd name="connsiteX236" fmla="*/ 1475859 w 1906136"/>
                <a:gd name="connsiteY236" fmla="*/ 711231 h 2468044"/>
                <a:gd name="connsiteX237" fmla="*/ 1478032 w 1906136"/>
                <a:gd name="connsiteY237" fmla="*/ 703781 h 2468044"/>
                <a:gd name="connsiteX238" fmla="*/ 1481137 w 1906136"/>
                <a:gd name="connsiteY238" fmla="*/ 696330 h 2468044"/>
                <a:gd name="connsiteX239" fmla="*/ 1486414 w 1906136"/>
                <a:gd name="connsiteY239" fmla="*/ 687017 h 2468044"/>
                <a:gd name="connsiteX240" fmla="*/ 1483310 w 1906136"/>
                <a:gd name="connsiteY240" fmla="*/ 683912 h 2468044"/>
                <a:gd name="connsiteX241" fmla="*/ 1479274 w 1906136"/>
                <a:gd name="connsiteY241" fmla="*/ 681739 h 2468044"/>
                <a:gd name="connsiteX242" fmla="*/ 1476170 w 1906136"/>
                <a:gd name="connsiteY242" fmla="*/ 679566 h 2468044"/>
                <a:gd name="connsiteX243" fmla="*/ 1473996 w 1906136"/>
                <a:gd name="connsiteY243" fmla="*/ 678635 h 2468044"/>
                <a:gd name="connsiteX244" fmla="*/ 1471823 w 1906136"/>
                <a:gd name="connsiteY244" fmla="*/ 674288 h 2468044"/>
                <a:gd name="connsiteX245" fmla="*/ 1470892 w 1906136"/>
                <a:gd name="connsiteY245" fmla="*/ 671184 h 2468044"/>
                <a:gd name="connsiteX246" fmla="*/ 1446988 w 1906136"/>
                <a:gd name="connsiteY246" fmla="*/ 676461 h 2468044"/>
                <a:gd name="connsiteX247" fmla="*/ 1425257 w 1906136"/>
                <a:gd name="connsiteY247" fmla="*/ 685775 h 2468044"/>
                <a:gd name="connsiteX248" fmla="*/ 1407561 w 1906136"/>
                <a:gd name="connsiteY248" fmla="*/ 698503 h 2468044"/>
                <a:gd name="connsiteX249" fmla="*/ 1403525 w 1906136"/>
                <a:gd name="connsiteY249" fmla="*/ 698503 h 2468044"/>
                <a:gd name="connsiteX250" fmla="*/ 1418116 w 1906136"/>
                <a:gd name="connsiteY250" fmla="*/ 681739 h 2468044"/>
                <a:gd name="connsiteX251" fmla="*/ 1437985 w 1906136"/>
                <a:gd name="connsiteY251" fmla="*/ 672426 h 2468044"/>
                <a:gd name="connsiteX252" fmla="*/ 1459716 w 1906136"/>
                <a:gd name="connsiteY252" fmla="*/ 664975 h 2468044"/>
                <a:gd name="connsiteX253" fmla="*/ 1485793 w 1906136"/>
                <a:gd name="connsiteY253" fmla="*/ 661870 h 2468044"/>
                <a:gd name="connsiteX254" fmla="*/ 1510940 w 1906136"/>
                <a:gd name="connsiteY254" fmla="*/ 657524 h 2468044"/>
                <a:gd name="connsiteX255" fmla="*/ 1537017 w 1906136"/>
                <a:gd name="connsiteY255" fmla="*/ 654420 h 2468044"/>
                <a:gd name="connsiteX256" fmla="*/ 1562163 w 1906136"/>
                <a:gd name="connsiteY256" fmla="*/ 649142 h 2468044"/>
                <a:gd name="connsiteX257" fmla="*/ 1583894 w 1906136"/>
                <a:gd name="connsiteY257" fmla="*/ 639829 h 2468044"/>
                <a:gd name="connsiteX258" fmla="*/ 1603763 w 1906136"/>
                <a:gd name="connsiteY258" fmla="*/ 625238 h 2468044"/>
                <a:gd name="connsiteX259" fmla="*/ 1603763 w 1906136"/>
                <a:gd name="connsiteY259" fmla="*/ 622133 h 2468044"/>
                <a:gd name="connsiteX260" fmla="*/ 1603763 w 1906136"/>
                <a:gd name="connsiteY260" fmla="*/ 619960 h 2468044"/>
                <a:gd name="connsiteX261" fmla="*/ 1603763 w 1906136"/>
                <a:gd name="connsiteY261" fmla="*/ 615614 h 2468044"/>
                <a:gd name="connsiteX262" fmla="*/ 1601590 w 1906136"/>
                <a:gd name="connsiteY262" fmla="*/ 614683 h 2468044"/>
                <a:gd name="connsiteX263" fmla="*/ 1601590 w 1906136"/>
                <a:gd name="connsiteY263" fmla="*/ 610336 h 2468044"/>
                <a:gd name="connsiteX264" fmla="*/ 1601590 w 1906136"/>
                <a:gd name="connsiteY264" fmla="*/ 607232 h 2468044"/>
                <a:gd name="connsiteX265" fmla="*/ 1603763 w 1906136"/>
                <a:gd name="connsiteY265" fmla="*/ 601023 h 2468044"/>
                <a:gd name="connsiteX266" fmla="*/ 1601590 w 1906136"/>
                <a:gd name="connsiteY266" fmla="*/ 595746 h 2468044"/>
                <a:gd name="connsiteX267" fmla="*/ 1601590 w 1906136"/>
                <a:gd name="connsiteY267" fmla="*/ 590468 h 2468044"/>
                <a:gd name="connsiteX268" fmla="*/ 1600658 w 1906136"/>
                <a:gd name="connsiteY268" fmla="*/ 586122 h 2468044"/>
                <a:gd name="connsiteX269" fmla="*/ 1600658 w 1906136"/>
                <a:gd name="connsiteY269" fmla="*/ 580844 h 2468044"/>
                <a:gd name="connsiteX270" fmla="*/ 1581721 w 1906136"/>
                <a:gd name="connsiteY270" fmla="*/ 580844 h 2468044"/>
                <a:gd name="connsiteX271" fmla="*/ 1579548 w 1906136"/>
                <a:gd name="connsiteY271" fmla="*/ 566253 h 2468044"/>
                <a:gd name="connsiteX272" fmla="*/ 1572408 w 1906136"/>
                <a:gd name="connsiteY272" fmla="*/ 556940 h 2468044"/>
                <a:gd name="connsiteX273" fmla="*/ 1565268 w 1906136"/>
                <a:gd name="connsiteY273" fmla="*/ 549489 h 2468044"/>
                <a:gd name="connsiteX274" fmla="*/ 1552850 w 1906136"/>
                <a:gd name="connsiteY274" fmla="*/ 546385 h 2468044"/>
                <a:gd name="connsiteX275" fmla="*/ 1543536 w 1906136"/>
                <a:gd name="connsiteY275" fmla="*/ 556940 h 2468044"/>
                <a:gd name="connsiteX276" fmla="*/ 1532981 w 1906136"/>
                <a:gd name="connsiteY276" fmla="*/ 566253 h 2468044"/>
                <a:gd name="connsiteX277" fmla="*/ 1521495 w 1906136"/>
                <a:gd name="connsiteY277" fmla="*/ 577740 h 2468044"/>
                <a:gd name="connsiteX278" fmla="*/ 1518390 w 1906136"/>
                <a:gd name="connsiteY278" fmla="*/ 577740 h 2468044"/>
                <a:gd name="connsiteX279" fmla="*/ 1530808 w 1906136"/>
                <a:gd name="connsiteY279" fmla="*/ 558803 h 2468044"/>
                <a:gd name="connsiteX280" fmla="*/ 1542295 w 1906136"/>
                <a:gd name="connsiteY280" fmla="*/ 536761 h 2468044"/>
                <a:gd name="connsiteX281" fmla="*/ 1528635 w 1906136"/>
                <a:gd name="connsiteY281" fmla="*/ 526206 h 2468044"/>
                <a:gd name="connsiteX282" fmla="*/ 1525531 w 1906136"/>
                <a:gd name="connsiteY282" fmla="*/ 516892 h 2468044"/>
                <a:gd name="connsiteX283" fmla="*/ 1527704 w 1906136"/>
                <a:gd name="connsiteY283" fmla="*/ 506337 h 2468044"/>
                <a:gd name="connsiteX284" fmla="*/ 1527704 w 1906136"/>
                <a:gd name="connsiteY284" fmla="*/ 494851 h 2468044"/>
                <a:gd name="connsiteX285" fmla="*/ 1521495 w 1906136"/>
                <a:gd name="connsiteY285" fmla="*/ 480260 h 2468044"/>
                <a:gd name="connsiteX286" fmla="*/ 1520563 w 1906136"/>
                <a:gd name="connsiteY286" fmla="*/ 478087 h 2468044"/>
                <a:gd name="connsiteX287" fmla="*/ 1516528 w 1906136"/>
                <a:gd name="connsiteY287" fmla="*/ 478087 h 2468044"/>
                <a:gd name="connsiteX288" fmla="*/ 1514354 w 1906136"/>
                <a:gd name="connsiteY288" fmla="*/ 478087 h 2468044"/>
                <a:gd name="connsiteX289" fmla="*/ 1511250 w 1906136"/>
                <a:gd name="connsiteY289" fmla="*/ 478087 h 2468044"/>
                <a:gd name="connsiteX290" fmla="*/ 1507214 w 1906136"/>
                <a:gd name="connsiteY290" fmla="*/ 478087 h 2468044"/>
                <a:gd name="connsiteX291" fmla="*/ 1506283 w 1906136"/>
                <a:gd name="connsiteY291" fmla="*/ 477155 h 2468044"/>
                <a:gd name="connsiteX292" fmla="*/ 1504110 w 1906136"/>
                <a:gd name="connsiteY292" fmla="*/ 472809 h 2468044"/>
                <a:gd name="connsiteX293" fmla="*/ 1501937 w 1906136"/>
                <a:gd name="connsiteY293" fmla="*/ 469705 h 2468044"/>
                <a:gd name="connsiteX294" fmla="*/ 1504110 w 1906136"/>
                <a:gd name="connsiteY294" fmla="*/ 465358 h 2468044"/>
                <a:gd name="connsiteX295" fmla="*/ 1504110 w 1906136"/>
                <a:gd name="connsiteY295" fmla="*/ 462254 h 2468044"/>
                <a:gd name="connsiteX296" fmla="*/ 1506283 w 1906136"/>
                <a:gd name="connsiteY296" fmla="*/ 460081 h 2468044"/>
                <a:gd name="connsiteX297" fmla="*/ 1506283 w 1906136"/>
                <a:gd name="connsiteY297" fmla="*/ 455734 h 2468044"/>
                <a:gd name="connsiteX298" fmla="*/ 1506283 w 1906136"/>
                <a:gd name="connsiteY298" fmla="*/ 452630 h 2468044"/>
                <a:gd name="connsiteX299" fmla="*/ 1500074 w 1906136"/>
                <a:gd name="connsiteY299" fmla="*/ 443317 h 2468044"/>
                <a:gd name="connsiteX300" fmla="*/ 1492934 w 1906136"/>
                <a:gd name="connsiteY300" fmla="*/ 435866 h 2468044"/>
                <a:gd name="connsiteX301" fmla="*/ 1485793 w 1906136"/>
                <a:gd name="connsiteY301" fmla="*/ 428415 h 2468044"/>
                <a:gd name="connsiteX302" fmla="*/ 1480516 w 1906136"/>
                <a:gd name="connsiteY302" fmla="*/ 420964 h 2468044"/>
                <a:gd name="connsiteX303" fmla="*/ 1478343 w 1906136"/>
                <a:gd name="connsiteY303" fmla="*/ 408236 h 2468044"/>
                <a:gd name="connsiteX304" fmla="*/ 1463752 w 1906136"/>
                <a:gd name="connsiteY304" fmla="*/ 419723 h 2468044"/>
                <a:gd name="connsiteX305" fmla="*/ 1455370 w 1906136"/>
                <a:gd name="connsiteY305" fmla="*/ 434314 h 2468044"/>
                <a:gd name="connsiteX306" fmla="*/ 1443883 w 1906136"/>
                <a:gd name="connsiteY306" fmla="*/ 447973 h 2468044"/>
                <a:gd name="connsiteX307" fmla="*/ 1429292 w 1906136"/>
                <a:gd name="connsiteY307" fmla="*/ 459460 h 2468044"/>
                <a:gd name="connsiteX308" fmla="*/ 1428361 w 1906136"/>
                <a:gd name="connsiteY308" fmla="*/ 455114 h 2468044"/>
                <a:gd name="connsiteX309" fmla="*/ 1422152 w 1906136"/>
                <a:gd name="connsiteY309" fmla="*/ 454182 h 2468044"/>
                <a:gd name="connsiteX310" fmla="*/ 1419048 w 1906136"/>
                <a:gd name="connsiteY310" fmla="*/ 449836 h 2468044"/>
                <a:gd name="connsiteX311" fmla="*/ 1415012 w 1906136"/>
                <a:gd name="connsiteY311" fmla="*/ 447663 h 2468044"/>
                <a:gd name="connsiteX312" fmla="*/ 1411907 w 1906136"/>
                <a:gd name="connsiteY312" fmla="*/ 444558 h 2468044"/>
                <a:gd name="connsiteX313" fmla="*/ 1409734 w 1906136"/>
                <a:gd name="connsiteY313" fmla="*/ 442385 h 2468044"/>
                <a:gd name="connsiteX314" fmla="*/ 1406630 w 1906136"/>
                <a:gd name="connsiteY314" fmla="*/ 431830 h 2468044"/>
                <a:gd name="connsiteX315" fmla="*/ 1404457 w 1906136"/>
                <a:gd name="connsiteY315" fmla="*/ 417239 h 2468044"/>
                <a:gd name="connsiteX316" fmla="*/ 1400421 w 1906136"/>
                <a:gd name="connsiteY316" fmla="*/ 400475 h 2468044"/>
                <a:gd name="connsiteX317" fmla="*/ 1399490 w 1906136"/>
                <a:gd name="connsiteY317" fmla="*/ 391162 h 2468044"/>
                <a:gd name="connsiteX318" fmla="*/ 1395454 w 1906136"/>
                <a:gd name="connsiteY318" fmla="*/ 388057 h 2468044"/>
                <a:gd name="connsiteX319" fmla="*/ 1390176 w 1906136"/>
                <a:gd name="connsiteY319" fmla="*/ 385884 h 2468044"/>
                <a:gd name="connsiteX320" fmla="*/ 1384899 w 1906136"/>
                <a:gd name="connsiteY320" fmla="*/ 383711 h 2468044"/>
                <a:gd name="connsiteX321" fmla="*/ 1378690 w 1906136"/>
                <a:gd name="connsiteY321" fmla="*/ 383711 h 2468044"/>
                <a:gd name="connsiteX322" fmla="*/ 1375585 w 1906136"/>
                <a:gd name="connsiteY322" fmla="*/ 382780 h 2468044"/>
                <a:gd name="connsiteX323" fmla="*/ 1370308 w 1906136"/>
                <a:gd name="connsiteY323" fmla="*/ 378433 h 2468044"/>
                <a:gd name="connsiteX324" fmla="*/ 1364099 w 1906136"/>
                <a:gd name="connsiteY324" fmla="*/ 369120 h 2468044"/>
                <a:gd name="connsiteX325" fmla="*/ 1358821 w 1906136"/>
                <a:gd name="connsiteY325" fmla="*/ 356392 h 2468044"/>
                <a:gd name="connsiteX326" fmla="*/ 1353544 w 1906136"/>
                <a:gd name="connsiteY326" fmla="*/ 347078 h 2468044"/>
                <a:gd name="connsiteX327" fmla="*/ 1329639 w 1906136"/>
                <a:gd name="connsiteY327" fmla="*/ 351425 h 2468044"/>
                <a:gd name="connsiteX328" fmla="*/ 1307908 w 1906136"/>
                <a:gd name="connsiteY328" fmla="*/ 351425 h 2468044"/>
                <a:gd name="connsiteX329" fmla="*/ 1282762 w 1906136"/>
                <a:gd name="connsiteY329" fmla="*/ 347078 h 2468044"/>
                <a:gd name="connsiteX330" fmla="*/ 1282762 w 1906136"/>
                <a:gd name="connsiteY330" fmla="*/ 351425 h 2468044"/>
                <a:gd name="connsiteX331" fmla="*/ 1278726 w 1906136"/>
                <a:gd name="connsiteY331" fmla="*/ 351425 h 2468044"/>
                <a:gd name="connsiteX332" fmla="*/ 1280899 w 1906136"/>
                <a:gd name="connsiteY332" fmla="*/ 369431 h 2468044"/>
                <a:gd name="connsiteX333" fmla="*/ 1286177 w 1906136"/>
                <a:gd name="connsiteY333" fmla="*/ 388368 h 2468044"/>
                <a:gd name="connsiteX334" fmla="*/ 1290213 w 1906136"/>
                <a:gd name="connsiteY334" fmla="*/ 405132 h 2468044"/>
                <a:gd name="connsiteX335" fmla="*/ 1293317 w 1906136"/>
                <a:gd name="connsiteY335" fmla="*/ 420964 h 2468044"/>
                <a:gd name="connsiteX336" fmla="*/ 1290213 w 1906136"/>
                <a:gd name="connsiteY336" fmla="*/ 435555 h 2468044"/>
                <a:gd name="connsiteX337" fmla="*/ 1283072 w 1906136"/>
                <a:gd name="connsiteY337" fmla="*/ 448284 h 2468044"/>
                <a:gd name="connsiteX338" fmla="*/ 1285246 w 1906136"/>
                <a:gd name="connsiteY338" fmla="*/ 454493 h 2468044"/>
                <a:gd name="connsiteX339" fmla="*/ 1288350 w 1906136"/>
                <a:gd name="connsiteY339" fmla="*/ 457597 h 2468044"/>
                <a:gd name="connsiteX340" fmla="*/ 1292386 w 1906136"/>
                <a:gd name="connsiteY340" fmla="*/ 459770 h 2468044"/>
                <a:gd name="connsiteX341" fmla="*/ 1295490 w 1906136"/>
                <a:gd name="connsiteY341" fmla="*/ 461943 h 2468044"/>
                <a:gd name="connsiteX342" fmla="*/ 1302630 w 1906136"/>
                <a:gd name="connsiteY342" fmla="*/ 465048 h 2468044"/>
                <a:gd name="connsiteX343" fmla="*/ 1302630 w 1906136"/>
                <a:gd name="connsiteY343" fmla="*/ 481812 h 2468044"/>
                <a:gd name="connsiteX344" fmla="*/ 1304804 w 1906136"/>
                <a:gd name="connsiteY344" fmla="*/ 498576 h 2468044"/>
                <a:gd name="connsiteX345" fmla="*/ 1302630 w 1906136"/>
                <a:gd name="connsiteY345" fmla="*/ 509131 h 2468044"/>
                <a:gd name="connsiteX346" fmla="*/ 1297353 w 1906136"/>
                <a:gd name="connsiteY346" fmla="*/ 528068 h 2468044"/>
                <a:gd name="connsiteX347" fmla="*/ 1288040 w 1906136"/>
                <a:gd name="connsiteY347" fmla="*/ 542659 h 2468044"/>
                <a:gd name="connsiteX348" fmla="*/ 1273449 w 1906136"/>
                <a:gd name="connsiteY348" fmla="*/ 553214 h 2468044"/>
                <a:gd name="connsiteX349" fmla="*/ 1258858 w 1906136"/>
                <a:gd name="connsiteY349" fmla="*/ 560665 h 2468044"/>
                <a:gd name="connsiteX350" fmla="*/ 1264135 w 1906136"/>
                <a:gd name="connsiteY350" fmla="*/ 577429 h 2468044"/>
                <a:gd name="connsiteX351" fmla="*/ 1268171 w 1906136"/>
                <a:gd name="connsiteY351" fmla="*/ 595435 h 2468044"/>
                <a:gd name="connsiteX352" fmla="*/ 1270344 w 1906136"/>
                <a:gd name="connsiteY352" fmla="*/ 610026 h 2468044"/>
                <a:gd name="connsiteX353" fmla="*/ 1270344 w 1906136"/>
                <a:gd name="connsiteY353" fmla="*/ 621513 h 2468044"/>
                <a:gd name="connsiteX354" fmla="*/ 1268171 w 1906136"/>
                <a:gd name="connsiteY354" fmla="*/ 624617 h 2468044"/>
                <a:gd name="connsiteX355" fmla="*/ 1268171 w 1906136"/>
                <a:gd name="connsiteY355" fmla="*/ 626790 h 2468044"/>
                <a:gd name="connsiteX356" fmla="*/ 1268171 w 1906136"/>
                <a:gd name="connsiteY356" fmla="*/ 628963 h 2468044"/>
                <a:gd name="connsiteX357" fmla="*/ 1265998 w 1906136"/>
                <a:gd name="connsiteY357" fmla="*/ 628963 h 2468044"/>
                <a:gd name="connsiteX358" fmla="*/ 1262893 w 1906136"/>
                <a:gd name="connsiteY358" fmla="*/ 629895 h 2468044"/>
                <a:gd name="connsiteX359" fmla="*/ 1260720 w 1906136"/>
                <a:gd name="connsiteY359" fmla="*/ 629895 h 2468044"/>
                <a:gd name="connsiteX360" fmla="*/ 1258547 w 1906136"/>
                <a:gd name="connsiteY360" fmla="*/ 632068 h 2468044"/>
                <a:gd name="connsiteX361" fmla="*/ 1256374 w 1906136"/>
                <a:gd name="connsiteY361" fmla="*/ 632068 h 2468044"/>
                <a:gd name="connsiteX362" fmla="*/ 1253270 w 1906136"/>
                <a:gd name="connsiteY362" fmla="*/ 634241 h 2468044"/>
                <a:gd name="connsiteX363" fmla="*/ 1242714 w 1906136"/>
                <a:gd name="connsiteY363" fmla="*/ 617477 h 2468044"/>
                <a:gd name="connsiteX364" fmla="*/ 1233401 w 1906136"/>
                <a:gd name="connsiteY364" fmla="*/ 604748 h 2468044"/>
                <a:gd name="connsiteX365" fmla="*/ 1229365 w 1906136"/>
                <a:gd name="connsiteY365" fmla="*/ 593262 h 2468044"/>
                <a:gd name="connsiteX366" fmla="*/ 1228434 w 1906136"/>
                <a:gd name="connsiteY366" fmla="*/ 582707 h 2468044"/>
                <a:gd name="connsiteX367" fmla="*/ 1226261 w 1906136"/>
                <a:gd name="connsiteY367" fmla="*/ 571220 h 2468044"/>
                <a:gd name="connsiteX368" fmla="*/ 1222225 w 1906136"/>
                <a:gd name="connsiteY368" fmla="*/ 556629 h 2468044"/>
                <a:gd name="connsiteX369" fmla="*/ 1219121 w 1906136"/>
                <a:gd name="connsiteY369" fmla="*/ 536761 h 2468044"/>
                <a:gd name="connsiteX370" fmla="*/ 1189939 w 1906136"/>
                <a:gd name="connsiteY370" fmla="*/ 529310 h 2468044"/>
                <a:gd name="connsiteX371" fmla="*/ 1185903 w 1906136"/>
                <a:gd name="connsiteY371" fmla="*/ 529310 h 2468044"/>
                <a:gd name="connsiteX372" fmla="*/ 1184972 w 1906136"/>
                <a:gd name="connsiteY372" fmla="*/ 531483 h 2468044"/>
                <a:gd name="connsiteX373" fmla="*/ 1180936 w 1906136"/>
                <a:gd name="connsiteY373" fmla="*/ 533656 h 2468044"/>
                <a:gd name="connsiteX374" fmla="*/ 1178763 w 1906136"/>
                <a:gd name="connsiteY374" fmla="*/ 535829 h 2468044"/>
                <a:gd name="connsiteX375" fmla="*/ 1175658 w 1906136"/>
                <a:gd name="connsiteY375" fmla="*/ 535829 h 2468044"/>
                <a:gd name="connsiteX376" fmla="*/ 1171622 w 1906136"/>
                <a:gd name="connsiteY376" fmla="*/ 536761 h 2468044"/>
                <a:gd name="connsiteX377" fmla="*/ 1168518 w 1906136"/>
                <a:gd name="connsiteY377" fmla="*/ 535829 h 2468044"/>
                <a:gd name="connsiteX378" fmla="*/ 1163240 w 1906136"/>
                <a:gd name="connsiteY378" fmla="*/ 533656 h 2468044"/>
                <a:gd name="connsiteX379" fmla="*/ 1150202 w 1906136"/>
                <a:gd name="connsiteY379" fmla="*/ 527137 h 2468044"/>
                <a:gd name="connsiteX380" fmla="*/ 1139646 w 1906136"/>
                <a:gd name="connsiteY380" fmla="*/ 515650 h 2468044"/>
                <a:gd name="connsiteX381" fmla="*/ 1127229 w 1906136"/>
                <a:gd name="connsiteY381" fmla="*/ 502922 h 2468044"/>
                <a:gd name="connsiteX382" fmla="*/ 1113569 w 1906136"/>
                <a:gd name="connsiteY382" fmla="*/ 493609 h 2468044"/>
                <a:gd name="connsiteX383" fmla="*/ 1101151 w 1906136"/>
                <a:gd name="connsiteY383" fmla="*/ 488331 h 2468044"/>
                <a:gd name="connsiteX384" fmla="*/ 1088733 w 1906136"/>
                <a:gd name="connsiteY384" fmla="*/ 490504 h 2468044"/>
                <a:gd name="connsiteX385" fmla="*/ 1083456 w 1906136"/>
                <a:gd name="connsiteY385" fmla="*/ 488331 h 2468044"/>
                <a:gd name="connsiteX386" fmla="*/ 1077247 w 1906136"/>
                <a:gd name="connsiteY386" fmla="*/ 488331 h 2468044"/>
                <a:gd name="connsiteX387" fmla="*/ 1076316 w 1906136"/>
                <a:gd name="connsiteY387" fmla="*/ 486158 h 2468044"/>
                <a:gd name="connsiteX388" fmla="*/ 1076316 w 1906136"/>
                <a:gd name="connsiteY388" fmla="*/ 485227 h 2468044"/>
                <a:gd name="connsiteX389" fmla="*/ 1076316 w 1906136"/>
                <a:gd name="connsiteY389" fmla="*/ 483054 h 2468044"/>
                <a:gd name="connsiteX390" fmla="*/ 1076316 w 1906136"/>
                <a:gd name="connsiteY390" fmla="*/ 480881 h 2468044"/>
                <a:gd name="connsiteX391" fmla="*/ 1076316 w 1906136"/>
                <a:gd name="connsiteY391" fmla="*/ 477776 h 2468044"/>
                <a:gd name="connsiteX392" fmla="*/ 1076316 w 1906136"/>
                <a:gd name="connsiteY392" fmla="*/ 473430 h 2468044"/>
                <a:gd name="connsiteX393" fmla="*/ 1072280 w 1906136"/>
                <a:gd name="connsiteY393" fmla="*/ 470325 h 2468044"/>
                <a:gd name="connsiteX394" fmla="*/ 1072280 w 1906136"/>
                <a:gd name="connsiteY394" fmla="*/ 461012 h 2468044"/>
                <a:gd name="connsiteX395" fmla="*/ 1052411 w 1906136"/>
                <a:gd name="connsiteY395" fmla="*/ 461012 h 2468044"/>
                <a:gd name="connsiteX396" fmla="*/ 1052411 w 1906136"/>
                <a:gd name="connsiteY396" fmla="*/ 441143 h 2468044"/>
                <a:gd name="connsiteX397" fmla="*/ 1048375 w 1906136"/>
                <a:gd name="connsiteY397" fmla="*/ 421275 h 2468044"/>
                <a:gd name="connsiteX398" fmla="*/ 1042166 w 1906136"/>
                <a:gd name="connsiteY398" fmla="*/ 406684 h 2468044"/>
                <a:gd name="connsiteX399" fmla="*/ 1042166 w 1906136"/>
                <a:gd name="connsiteY399" fmla="*/ 382469 h 2468044"/>
                <a:gd name="connsiteX400" fmla="*/ 1048375 w 1906136"/>
                <a:gd name="connsiteY400" fmla="*/ 365705 h 2468044"/>
                <a:gd name="connsiteX401" fmla="*/ 1057689 w 1906136"/>
                <a:gd name="connsiteY401" fmla="*/ 355150 h 2468044"/>
                <a:gd name="connsiteX402" fmla="*/ 1072280 w 1906136"/>
                <a:gd name="connsiteY402" fmla="*/ 345837 h 2468044"/>
                <a:gd name="connsiteX403" fmla="*/ 1089044 w 1906136"/>
                <a:gd name="connsiteY403" fmla="*/ 340559 h 2468044"/>
                <a:gd name="connsiteX404" fmla="*/ 1089044 w 1906136"/>
                <a:gd name="connsiteY404" fmla="*/ 335282 h 2468044"/>
                <a:gd name="connsiteX405" fmla="*/ 1086871 w 1906136"/>
                <a:gd name="connsiteY405" fmla="*/ 329073 h 2468044"/>
                <a:gd name="connsiteX406" fmla="*/ 1086871 w 1906136"/>
                <a:gd name="connsiteY406" fmla="*/ 325968 h 2468044"/>
                <a:gd name="connsiteX407" fmla="*/ 1084698 w 1906136"/>
                <a:gd name="connsiteY407" fmla="*/ 323795 h 2468044"/>
                <a:gd name="connsiteX408" fmla="*/ 1083766 w 1906136"/>
                <a:gd name="connsiteY408" fmla="*/ 320691 h 2468044"/>
                <a:gd name="connsiteX409" fmla="*/ 1081593 w 1906136"/>
                <a:gd name="connsiteY409" fmla="*/ 316344 h 2468044"/>
                <a:gd name="connsiteX410" fmla="*/ 1072280 w 1906136"/>
                <a:gd name="connsiteY410" fmla="*/ 316344 h 2468044"/>
                <a:gd name="connsiteX411" fmla="*/ 1072280 w 1906136"/>
                <a:gd name="connsiteY411" fmla="*/ 313240 h 2468044"/>
                <a:gd name="connsiteX412" fmla="*/ 1079420 w 1906136"/>
                <a:gd name="connsiteY412" fmla="*/ 314171 h 2468044"/>
                <a:gd name="connsiteX413" fmla="*/ 1083456 w 1906136"/>
                <a:gd name="connsiteY413" fmla="*/ 316344 h 2468044"/>
                <a:gd name="connsiteX414" fmla="*/ 1088733 w 1906136"/>
                <a:gd name="connsiteY414" fmla="*/ 318517 h 2468044"/>
                <a:gd name="connsiteX415" fmla="*/ 1094011 w 1906136"/>
                <a:gd name="connsiteY415" fmla="*/ 320691 h 2468044"/>
                <a:gd name="connsiteX416" fmla="*/ 1101151 w 1906136"/>
                <a:gd name="connsiteY416" fmla="*/ 320691 h 2468044"/>
                <a:gd name="connsiteX417" fmla="*/ 1105187 w 1906136"/>
                <a:gd name="connsiteY417" fmla="*/ 307031 h 2468044"/>
                <a:gd name="connsiteX418" fmla="*/ 1108291 w 1906136"/>
                <a:gd name="connsiteY418" fmla="*/ 298649 h 2468044"/>
                <a:gd name="connsiteX419" fmla="*/ 1115432 w 1906136"/>
                <a:gd name="connsiteY419" fmla="*/ 291198 h 2468044"/>
                <a:gd name="connsiteX420" fmla="*/ 1124745 w 1906136"/>
                <a:gd name="connsiteY420" fmla="*/ 283748 h 2468044"/>
                <a:gd name="connsiteX421" fmla="*/ 1126918 w 1906136"/>
                <a:gd name="connsiteY421" fmla="*/ 279401 h 2468044"/>
                <a:gd name="connsiteX422" fmla="*/ 1130023 w 1906136"/>
                <a:gd name="connsiteY422" fmla="*/ 276297 h 2468044"/>
                <a:gd name="connsiteX423" fmla="*/ 1132196 w 1906136"/>
                <a:gd name="connsiteY423" fmla="*/ 271951 h 2468044"/>
                <a:gd name="connsiteX424" fmla="*/ 1132196 w 1906136"/>
                <a:gd name="connsiteY424" fmla="*/ 266673 h 2468044"/>
                <a:gd name="connsiteX425" fmla="*/ 1130023 w 1906136"/>
                <a:gd name="connsiteY425" fmla="*/ 261395 h 2468044"/>
                <a:gd name="connsiteX426" fmla="*/ 1127849 w 1906136"/>
                <a:gd name="connsiteY426" fmla="*/ 259222 h 2468044"/>
                <a:gd name="connsiteX427" fmla="*/ 1126918 w 1906136"/>
                <a:gd name="connsiteY427" fmla="*/ 257049 h 2468044"/>
                <a:gd name="connsiteX428" fmla="*/ 1124745 w 1906136"/>
                <a:gd name="connsiteY428" fmla="*/ 254876 h 2468044"/>
                <a:gd name="connsiteX429" fmla="*/ 1120709 w 1906136"/>
                <a:gd name="connsiteY429" fmla="*/ 251772 h 2468044"/>
                <a:gd name="connsiteX430" fmla="*/ 1117605 w 1906136"/>
                <a:gd name="connsiteY430" fmla="*/ 251772 h 2468044"/>
                <a:gd name="connsiteX431" fmla="*/ 1117605 w 1906136"/>
                <a:gd name="connsiteY431" fmla="*/ 247736 h 2468044"/>
                <a:gd name="connsiteX432" fmla="*/ 1135300 w 1906136"/>
                <a:gd name="connsiteY432" fmla="*/ 252082 h 2468044"/>
                <a:gd name="connsiteX433" fmla="*/ 1147718 w 1906136"/>
                <a:gd name="connsiteY433" fmla="*/ 259533 h 2468044"/>
                <a:gd name="connsiteX434" fmla="*/ 1157031 w 1906136"/>
                <a:gd name="connsiteY434" fmla="*/ 259533 h 2468044"/>
                <a:gd name="connsiteX435" fmla="*/ 1159205 w 1906136"/>
                <a:gd name="connsiteY435" fmla="*/ 241527 h 2468044"/>
                <a:gd name="connsiteX436" fmla="*/ 1161378 w 1906136"/>
                <a:gd name="connsiteY436" fmla="*/ 230040 h 2468044"/>
                <a:gd name="connsiteX437" fmla="*/ 1157342 w 1906136"/>
                <a:gd name="connsiteY437" fmla="*/ 219485 h 2468044"/>
                <a:gd name="connsiteX438" fmla="*/ 1157342 w 1906136"/>
                <a:gd name="connsiteY438" fmla="*/ 215139 h 2468044"/>
                <a:gd name="connsiteX439" fmla="*/ 1208255 w 1906136"/>
                <a:gd name="connsiteY439" fmla="*/ 212034 h 2468044"/>
                <a:gd name="connsiteX440" fmla="*/ 1208255 w 1906136"/>
                <a:gd name="connsiteY440" fmla="*/ 205826 h 2468044"/>
                <a:gd name="connsiteX441" fmla="*/ 1206082 w 1906136"/>
                <a:gd name="connsiteY441" fmla="*/ 202721 h 2468044"/>
                <a:gd name="connsiteX442" fmla="*/ 1206082 w 1906136"/>
                <a:gd name="connsiteY442" fmla="*/ 200548 h 2468044"/>
                <a:gd name="connsiteX443" fmla="*/ 1205151 w 1906136"/>
                <a:gd name="connsiteY443" fmla="*/ 198375 h 2468044"/>
                <a:gd name="connsiteX444" fmla="*/ 1202977 w 1906136"/>
                <a:gd name="connsiteY444" fmla="*/ 197444 h 2468044"/>
                <a:gd name="connsiteX445" fmla="*/ 1200804 w 1906136"/>
                <a:gd name="connsiteY445" fmla="*/ 195270 h 2468044"/>
                <a:gd name="connsiteX446" fmla="*/ 1200804 w 1906136"/>
                <a:gd name="connsiteY446" fmla="*/ 190924 h 2468044"/>
                <a:gd name="connsiteX447" fmla="*/ 1206082 w 1906136"/>
                <a:gd name="connsiteY447" fmla="*/ 193097 h 2468044"/>
                <a:gd name="connsiteX448" fmla="*/ 1210118 w 1906136"/>
                <a:gd name="connsiteY448" fmla="*/ 195270 h 2468044"/>
                <a:gd name="connsiteX449" fmla="*/ 1213222 w 1906136"/>
                <a:gd name="connsiteY449" fmla="*/ 197444 h 2468044"/>
                <a:gd name="connsiteX450" fmla="*/ 1217258 w 1906136"/>
                <a:gd name="connsiteY450" fmla="*/ 198375 h 2468044"/>
                <a:gd name="connsiteX451" fmla="*/ 1224398 w 1906136"/>
                <a:gd name="connsiteY451" fmla="*/ 198375 h 2468044"/>
                <a:gd name="connsiteX452" fmla="*/ 1226571 w 1906136"/>
                <a:gd name="connsiteY452" fmla="*/ 187820 h 2468044"/>
                <a:gd name="connsiteX453" fmla="*/ 1229676 w 1906136"/>
                <a:gd name="connsiteY453" fmla="*/ 173229 h 2468044"/>
                <a:gd name="connsiteX454" fmla="*/ 1233711 w 1906136"/>
                <a:gd name="connsiteY454" fmla="*/ 154292 h 2468044"/>
                <a:gd name="connsiteX455" fmla="*/ 1234643 w 1906136"/>
                <a:gd name="connsiteY455" fmla="*/ 138459 h 2468044"/>
                <a:gd name="connsiteX456" fmla="*/ 1236816 w 1906136"/>
                <a:gd name="connsiteY456" fmla="*/ 125731 h 2468044"/>
                <a:gd name="connsiteX457" fmla="*/ 1236816 w 1906136"/>
                <a:gd name="connsiteY457" fmla="*/ 118280 h 2468044"/>
                <a:gd name="connsiteX458" fmla="*/ 1236816 w 1906136"/>
                <a:gd name="connsiteY458" fmla="*/ 103689 h 2468044"/>
                <a:gd name="connsiteX459" fmla="*/ 1229676 w 1906136"/>
                <a:gd name="connsiteY459" fmla="*/ 97480 h 2468044"/>
                <a:gd name="connsiteX460" fmla="*/ 1220362 w 1906136"/>
                <a:gd name="connsiteY460" fmla="*/ 99653 h 2468044"/>
                <a:gd name="connsiteX461" fmla="*/ 1211980 w 1906136"/>
                <a:gd name="connsiteY461" fmla="*/ 103999 h 2468044"/>
                <a:gd name="connsiteX462" fmla="*/ 1204840 w 1906136"/>
                <a:gd name="connsiteY462" fmla="*/ 103999 h 2468044"/>
                <a:gd name="connsiteX463" fmla="*/ 1202667 w 1906136"/>
                <a:gd name="connsiteY463" fmla="*/ 99653 h 2468044"/>
                <a:gd name="connsiteX464" fmla="*/ 1198631 w 1906136"/>
                <a:gd name="connsiteY464" fmla="*/ 97480 h 2468044"/>
                <a:gd name="connsiteX465" fmla="*/ 1197700 w 1906136"/>
                <a:gd name="connsiteY465" fmla="*/ 94376 h 2468044"/>
                <a:gd name="connsiteX466" fmla="*/ 1193664 w 1906136"/>
                <a:gd name="connsiteY466" fmla="*/ 90029 h 2468044"/>
                <a:gd name="connsiteX467" fmla="*/ 1191491 w 1906136"/>
                <a:gd name="connsiteY467" fmla="*/ 86925 h 2468044"/>
                <a:gd name="connsiteX468" fmla="*/ 1188386 w 1906136"/>
                <a:gd name="connsiteY468" fmla="*/ 84752 h 2468044"/>
                <a:gd name="connsiteX469" fmla="*/ 1184351 w 1906136"/>
                <a:gd name="connsiteY469" fmla="*/ 82579 h 2468044"/>
                <a:gd name="connsiteX470" fmla="*/ 1181246 w 1906136"/>
                <a:gd name="connsiteY470" fmla="*/ 82579 h 2468044"/>
                <a:gd name="connsiteX471" fmla="*/ 1177210 w 1906136"/>
                <a:gd name="connsiteY471" fmla="*/ 86925 h 2468044"/>
                <a:gd name="connsiteX472" fmla="*/ 1166655 w 1906136"/>
                <a:gd name="connsiteY472" fmla="*/ 96238 h 2468044"/>
                <a:gd name="connsiteX473" fmla="*/ 1162619 w 1906136"/>
                <a:gd name="connsiteY473" fmla="*/ 108966 h 2468044"/>
                <a:gd name="connsiteX474" fmla="*/ 1162619 w 1906136"/>
                <a:gd name="connsiteY474" fmla="*/ 121695 h 2468044"/>
                <a:gd name="connsiteX475" fmla="*/ 1164793 w 1906136"/>
                <a:gd name="connsiteY475" fmla="*/ 134423 h 2468044"/>
                <a:gd name="connsiteX476" fmla="*/ 1164793 w 1906136"/>
                <a:gd name="connsiteY476" fmla="*/ 147151 h 2468044"/>
                <a:gd name="connsiteX477" fmla="*/ 1157652 w 1906136"/>
                <a:gd name="connsiteY477" fmla="*/ 163915 h 2468044"/>
                <a:gd name="connsiteX478" fmla="*/ 1148339 w 1906136"/>
                <a:gd name="connsiteY478" fmla="*/ 178506 h 2468044"/>
                <a:gd name="connsiteX479" fmla="*/ 1143061 w 1906136"/>
                <a:gd name="connsiteY479" fmla="*/ 176333 h 2468044"/>
                <a:gd name="connsiteX480" fmla="*/ 1139957 w 1906136"/>
                <a:gd name="connsiteY480" fmla="*/ 175402 h 2468044"/>
                <a:gd name="connsiteX481" fmla="*/ 1137784 w 1906136"/>
                <a:gd name="connsiteY481" fmla="*/ 173229 h 2468044"/>
                <a:gd name="connsiteX482" fmla="*/ 1135611 w 1906136"/>
                <a:gd name="connsiteY482" fmla="*/ 171056 h 2468044"/>
                <a:gd name="connsiteX483" fmla="*/ 1132506 w 1906136"/>
                <a:gd name="connsiteY483" fmla="*/ 167951 h 2468044"/>
                <a:gd name="connsiteX484" fmla="*/ 1134679 w 1906136"/>
                <a:gd name="connsiteY484" fmla="*/ 161742 h 2468044"/>
                <a:gd name="connsiteX485" fmla="*/ 1134679 w 1906136"/>
                <a:gd name="connsiteY485" fmla="*/ 153360 h 2468044"/>
                <a:gd name="connsiteX486" fmla="*/ 1135611 w 1906136"/>
                <a:gd name="connsiteY486" fmla="*/ 140632 h 2468044"/>
                <a:gd name="connsiteX487" fmla="*/ 1137784 w 1906136"/>
                <a:gd name="connsiteY487" fmla="*/ 126041 h 2468044"/>
                <a:gd name="connsiteX488" fmla="*/ 1137784 w 1906136"/>
                <a:gd name="connsiteY488" fmla="*/ 114244 h 2468044"/>
                <a:gd name="connsiteX489" fmla="*/ 1128470 w 1906136"/>
                <a:gd name="connsiteY489" fmla="*/ 118590 h 2468044"/>
                <a:gd name="connsiteX490" fmla="*/ 1123193 w 1906136"/>
                <a:gd name="connsiteY490" fmla="*/ 123868 h 2468044"/>
                <a:gd name="connsiteX491" fmla="*/ 1117915 w 1906136"/>
                <a:gd name="connsiteY491" fmla="*/ 129145 h 2468044"/>
                <a:gd name="connsiteX492" fmla="*/ 1112638 w 1906136"/>
                <a:gd name="connsiteY492" fmla="*/ 134423 h 2468044"/>
                <a:gd name="connsiteX493" fmla="*/ 1101151 w 1906136"/>
                <a:gd name="connsiteY493" fmla="*/ 134423 h 2468044"/>
                <a:gd name="connsiteX494" fmla="*/ 1098047 w 1906136"/>
                <a:gd name="connsiteY494" fmla="*/ 119832 h 2468044"/>
                <a:gd name="connsiteX495" fmla="*/ 1098047 w 1906136"/>
                <a:gd name="connsiteY495" fmla="*/ 103999 h 2468044"/>
                <a:gd name="connsiteX496" fmla="*/ 1071969 w 1906136"/>
                <a:gd name="connsiteY496" fmla="*/ 103999 h 2468044"/>
                <a:gd name="connsiteX497" fmla="*/ 1076005 w 1906136"/>
                <a:gd name="connsiteY497" fmla="*/ 96549 h 2468044"/>
                <a:gd name="connsiteX498" fmla="*/ 1076936 w 1906136"/>
                <a:gd name="connsiteY498" fmla="*/ 90340 h 2468044"/>
                <a:gd name="connsiteX499" fmla="*/ 1079110 w 1906136"/>
                <a:gd name="connsiteY499" fmla="*/ 85062 h 2468044"/>
                <a:gd name="connsiteX500" fmla="*/ 1083145 w 1906136"/>
                <a:gd name="connsiteY500" fmla="*/ 81958 h 2468044"/>
                <a:gd name="connsiteX501" fmla="*/ 1088423 w 1906136"/>
                <a:gd name="connsiteY501" fmla="*/ 77611 h 2468044"/>
                <a:gd name="connsiteX502" fmla="*/ 1088423 w 1906136"/>
                <a:gd name="connsiteY502" fmla="*/ 70161 h 2468044"/>
                <a:gd name="connsiteX503" fmla="*/ 1088423 w 1906136"/>
                <a:gd name="connsiteY503" fmla="*/ 62710 h 2468044"/>
                <a:gd name="connsiteX504" fmla="*/ 1086250 w 1906136"/>
                <a:gd name="connsiteY504" fmla="*/ 59606 h 2468044"/>
                <a:gd name="connsiteX505" fmla="*/ 1083145 w 1906136"/>
                <a:gd name="connsiteY505" fmla="*/ 55259 h 2468044"/>
                <a:gd name="connsiteX506" fmla="*/ 1079110 w 1906136"/>
                <a:gd name="connsiteY506" fmla="*/ 52155 h 2468044"/>
                <a:gd name="connsiteX507" fmla="*/ 1071969 w 1906136"/>
                <a:gd name="connsiteY507" fmla="*/ 49982 h 2468044"/>
                <a:gd name="connsiteX508" fmla="*/ 1074142 w 1906136"/>
                <a:gd name="connsiteY508" fmla="*/ 42531 h 2468044"/>
                <a:gd name="connsiteX509" fmla="*/ 1076316 w 1906136"/>
                <a:gd name="connsiteY509" fmla="*/ 39427 h 2468044"/>
                <a:gd name="connsiteX510" fmla="*/ 1077247 w 1906136"/>
                <a:gd name="connsiteY510" fmla="*/ 35080 h 2468044"/>
                <a:gd name="connsiteX511" fmla="*/ 1079420 w 1906136"/>
                <a:gd name="connsiteY511" fmla="*/ 29803 h 2468044"/>
                <a:gd name="connsiteX512" fmla="*/ 1081593 w 1906136"/>
                <a:gd name="connsiteY512" fmla="*/ 25457 h 2468044"/>
                <a:gd name="connsiteX513" fmla="*/ 1079420 w 1906136"/>
                <a:gd name="connsiteY513" fmla="*/ 22352 h 2468044"/>
                <a:gd name="connsiteX514" fmla="*/ 1076316 w 1906136"/>
                <a:gd name="connsiteY514" fmla="*/ 18006 h 2468044"/>
                <a:gd name="connsiteX515" fmla="*/ 1074142 w 1906136"/>
                <a:gd name="connsiteY515" fmla="*/ 17075 h 2468044"/>
                <a:gd name="connsiteX516" fmla="*/ 1071969 w 1906136"/>
                <a:gd name="connsiteY516" fmla="*/ 14901 h 2468044"/>
                <a:gd name="connsiteX517" fmla="*/ 1069796 w 1906136"/>
                <a:gd name="connsiteY517" fmla="*/ 12728 h 2468044"/>
                <a:gd name="connsiteX518" fmla="*/ 1069796 w 1906136"/>
                <a:gd name="connsiteY518" fmla="*/ 7451 h 2468044"/>
                <a:gd name="connsiteX519" fmla="*/ 1068865 w 1906136"/>
                <a:gd name="connsiteY519" fmla="*/ 0 h 2468044"/>
                <a:gd name="connsiteX520" fmla="*/ 1057378 w 1906136"/>
                <a:gd name="connsiteY520" fmla="*/ 2173 h 2468044"/>
                <a:gd name="connsiteX521" fmla="*/ 1046823 w 1906136"/>
                <a:gd name="connsiteY521" fmla="*/ 5278 h 2468044"/>
                <a:gd name="connsiteX522" fmla="*/ 1037510 w 1906136"/>
                <a:gd name="connsiteY522" fmla="*/ 9624 h 2468044"/>
                <a:gd name="connsiteX523" fmla="*/ 1025092 w 1906136"/>
                <a:gd name="connsiteY523" fmla="*/ 29492 h 2468044"/>
                <a:gd name="connsiteX524" fmla="*/ 1021056 w 1906136"/>
                <a:gd name="connsiteY524" fmla="*/ 47498 h 2468044"/>
                <a:gd name="connsiteX525" fmla="*/ 1023229 w 1906136"/>
                <a:gd name="connsiteY525" fmla="*/ 66435 h 2468044"/>
                <a:gd name="connsiteX526" fmla="*/ 1032543 w 1906136"/>
                <a:gd name="connsiteY526" fmla="*/ 82268 h 2468044"/>
                <a:gd name="connsiteX527" fmla="*/ 1044960 w 1906136"/>
                <a:gd name="connsiteY527" fmla="*/ 96859 h 2468044"/>
                <a:gd name="connsiteX528" fmla="*/ 1047134 w 1906136"/>
                <a:gd name="connsiteY528" fmla="*/ 104310 h 2468044"/>
                <a:gd name="connsiteX529" fmla="*/ 1044960 w 1906136"/>
                <a:gd name="connsiteY529" fmla="*/ 118901 h 2468044"/>
                <a:gd name="connsiteX530" fmla="*/ 1044960 w 1906136"/>
                <a:gd name="connsiteY530" fmla="*/ 135665 h 2468044"/>
                <a:gd name="connsiteX531" fmla="*/ 1044960 w 1906136"/>
                <a:gd name="connsiteY531" fmla="*/ 150256 h 2468044"/>
                <a:gd name="connsiteX532" fmla="*/ 1032543 w 1906136"/>
                <a:gd name="connsiteY532" fmla="*/ 150256 h 2468044"/>
                <a:gd name="connsiteX533" fmla="*/ 1032543 w 1906136"/>
                <a:gd name="connsiteY533" fmla="*/ 153360 h 2468044"/>
                <a:gd name="connsiteX534" fmla="*/ 1030369 w 1906136"/>
                <a:gd name="connsiteY534" fmla="*/ 159569 h 2468044"/>
                <a:gd name="connsiteX535" fmla="*/ 1030369 w 1906136"/>
                <a:gd name="connsiteY535" fmla="*/ 162674 h 2468044"/>
                <a:gd name="connsiteX536" fmla="*/ 1028196 w 1906136"/>
                <a:gd name="connsiteY536" fmla="*/ 170124 h 2468044"/>
                <a:gd name="connsiteX537" fmla="*/ 1019814 w 1906136"/>
                <a:gd name="connsiteY537" fmla="*/ 153360 h 2468044"/>
                <a:gd name="connsiteX538" fmla="*/ 1012674 w 1906136"/>
                <a:gd name="connsiteY538" fmla="*/ 137528 h 2468044"/>
                <a:gd name="connsiteX539" fmla="*/ 988770 w 1906136"/>
                <a:gd name="connsiteY539" fmla="*/ 137528 h 2468044"/>
                <a:gd name="connsiteX540" fmla="*/ 988770 w 1906136"/>
                <a:gd name="connsiteY540" fmla="*/ 150256 h 2468044"/>
                <a:gd name="connsiteX541" fmla="*/ 986597 w 1906136"/>
                <a:gd name="connsiteY541" fmla="*/ 152429 h 2468044"/>
                <a:gd name="connsiteX542" fmla="*/ 984424 w 1906136"/>
                <a:gd name="connsiteY542" fmla="*/ 153360 h 2468044"/>
                <a:gd name="connsiteX543" fmla="*/ 983492 w 1906136"/>
                <a:gd name="connsiteY543" fmla="*/ 155533 h 2468044"/>
                <a:gd name="connsiteX544" fmla="*/ 981319 w 1906136"/>
                <a:gd name="connsiteY544" fmla="*/ 157706 h 2468044"/>
                <a:gd name="connsiteX545" fmla="*/ 962692 w 1906136"/>
                <a:gd name="connsiteY545" fmla="*/ 157706 h 2468044"/>
                <a:gd name="connsiteX546" fmla="*/ 950275 w 1906136"/>
                <a:gd name="connsiteY546" fmla="*/ 155533 h 2468044"/>
                <a:gd name="connsiteX547" fmla="*/ 937857 w 1906136"/>
                <a:gd name="connsiteY547" fmla="*/ 153360 h 2468044"/>
                <a:gd name="connsiteX548" fmla="*/ 925439 w 1906136"/>
                <a:gd name="connsiteY548" fmla="*/ 150256 h 2468044"/>
                <a:gd name="connsiteX549" fmla="*/ 905570 w 1906136"/>
                <a:gd name="connsiteY549" fmla="*/ 150256 h 2468044"/>
                <a:gd name="connsiteX550" fmla="*/ 901535 w 1906136"/>
                <a:gd name="connsiteY550" fmla="*/ 142805 h 2468044"/>
                <a:gd name="connsiteX551" fmla="*/ 898430 w 1906136"/>
                <a:gd name="connsiteY551" fmla="*/ 139701 h 2468044"/>
                <a:gd name="connsiteX552" fmla="*/ 894394 w 1906136"/>
                <a:gd name="connsiteY552" fmla="*/ 133492 h 2468044"/>
                <a:gd name="connsiteX553" fmla="*/ 889117 w 1906136"/>
                <a:gd name="connsiteY553" fmla="*/ 130387 h 2468044"/>
                <a:gd name="connsiteX554" fmla="*/ 889117 w 1906136"/>
                <a:gd name="connsiteY554" fmla="*/ 117659 h 2468044"/>
                <a:gd name="connsiteX555" fmla="*/ 842239 w 1906136"/>
                <a:gd name="connsiteY555" fmla="*/ 122937 h 2468044"/>
                <a:gd name="connsiteX556" fmla="*/ 842239 w 1906136"/>
                <a:gd name="connsiteY556" fmla="*/ 126041 h 2468044"/>
                <a:gd name="connsiteX557" fmla="*/ 838204 w 1906136"/>
                <a:gd name="connsiteY557" fmla="*/ 126041 h 2468044"/>
                <a:gd name="connsiteX558" fmla="*/ 838204 w 1906136"/>
                <a:gd name="connsiteY558" fmla="*/ 132250 h 2468044"/>
                <a:gd name="connsiteX559" fmla="*/ 840377 w 1906136"/>
                <a:gd name="connsiteY559" fmla="*/ 135354 h 2468044"/>
                <a:gd name="connsiteX560" fmla="*/ 842550 w 1906136"/>
                <a:gd name="connsiteY560" fmla="*/ 139701 h 2468044"/>
                <a:gd name="connsiteX561" fmla="*/ 843481 w 1906136"/>
                <a:gd name="connsiteY561" fmla="*/ 140632 h 2468044"/>
                <a:gd name="connsiteX562" fmla="*/ 845654 w 1906136"/>
                <a:gd name="connsiteY562" fmla="*/ 145910 h 2468044"/>
                <a:gd name="connsiteX563" fmla="*/ 877941 w 1906136"/>
                <a:gd name="connsiteY563" fmla="*/ 145910 h 2468044"/>
                <a:gd name="connsiteX564" fmla="*/ 877941 w 1906136"/>
                <a:gd name="connsiteY564" fmla="*/ 150256 h 2468044"/>
                <a:gd name="connsiteX565" fmla="*/ 870800 w 1906136"/>
                <a:gd name="connsiteY565" fmla="*/ 152429 h 2468044"/>
                <a:gd name="connsiteX566" fmla="*/ 865523 w 1906136"/>
                <a:gd name="connsiteY566" fmla="*/ 153360 h 2468044"/>
                <a:gd name="connsiteX567" fmla="*/ 858383 w 1906136"/>
                <a:gd name="connsiteY567" fmla="*/ 153360 h 2468044"/>
                <a:gd name="connsiteX568" fmla="*/ 849069 w 1906136"/>
                <a:gd name="connsiteY568" fmla="*/ 153360 h 2468044"/>
                <a:gd name="connsiteX569" fmla="*/ 849069 w 1906136"/>
                <a:gd name="connsiteY569" fmla="*/ 189993 h 2468044"/>
                <a:gd name="connsiteX570" fmla="*/ 840687 w 1906136"/>
                <a:gd name="connsiteY570" fmla="*/ 179438 h 2468044"/>
                <a:gd name="connsiteX571" fmla="*/ 831374 w 1906136"/>
                <a:gd name="connsiteY571" fmla="*/ 167951 h 2468044"/>
                <a:gd name="connsiteX572" fmla="*/ 822060 w 1906136"/>
                <a:gd name="connsiteY572" fmla="*/ 157396 h 2468044"/>
                <a:gd name="connsiteX573" fmla="*/ 813678 w 1906136"/>
                <a:gd name="connsiteY573" fmla="*/ 155223 h 2468044"/>
                <a:gd name="connsiteX574" fmla="*/ 799087 w 1906136"/>
                <a:gd name="connsiteY574" fmla="*/ 155223 h 2468044"/>
                <a:gd name="connsiteX575" fmla="*/ 782323 w 1906136"/>
                <a:gd name="connsiteY575" fmla="*/ 155223 h 2468044"/>
                <a:gd name="connsiteX576" fmla="*/ 765559 w 1906136"/>
                <a:gd name="connsiteY576" fmla="*/ 153050 h 2468044"/>
                <a:gd name="connsiteX577" fmla="*/ 753141 w 1906136"/>
                <a:gd name="connsiteY577" fmla="*/ 153050 h 2468044"/>
                <a:gd name="connsiteX578" fmla="*/ 755315 w 1906136"/>
                <a:gd name="connsiteY578" fmla="*/ 149945 h 2468044"/>
                <a:gd name="connsiteX579" fmla="*/ 756246 w 1906136"/>
                <a:gd name="connsiteY579" fmla="*/ 147772 h 2468044"/>
                <a:gd name="connsiteX580" fmla="*/ 756246 w 1906136"/>
                <a:gd name="connsiteY580" fmla="*/ 145599 h 2468044"/>
                <a:gd name="connsiteX581" fmla="*/ 758419 w 1906136"/>
                <a:gd name="connsiteY581" fmla="*/ 144668 h 2468044"/>
                <a:gd name="connsiteX582" fmla="*/ 762455 w 1906136"/>
                <a:gd name="connsiteY582" fmla="*/ 142495 h 2468044"/>
                <a:gd name="connsiteX583" fmla="*/ 765559 w 1906136"/>
                <a:gd name="connsiteY583" fmla="*/ 140321 h 2468044"/>
                <a:gd name="connsiteX584" fmla="*/ 763386 w 1906136"/>
                <a:gd name="connsiteY584" fmla="*/ 137217 h 2468044"/>
                <a:gd name="connsiteX585" fmla="*/ 760282 w 1906136"/>
                <a:gd name="connsiteY585" fmla="*/ 129766 h 2468044"/>
                <a:gd name="connsiteX586" fmla="*/ 756246 w 1906136"/>
                <a:gd name="connsiteY586" fmla="*/ 124489 h 2468044"/>
                <a:gd name="connsiteX587" fmla="*/ 753141 w 1906136"/>
                <a:gd name="connsiteY587" fmla="*/ 120143 h 2468044"/>
                <a:gd name="connsiteX588" fmla="*/ 749106 w 1906136"/>
                <a:gd name="connsiteY588" fmla="*/ 117038 h 2468044"/>
                <a:gd name="connsiteX589" fmla="*/ 746001 w 1906136"/>
                <a:gd name="connsiteY589" fmla="*/ 117038 h 2468044"/>
                <a:gd name="connsiteX590" fmla="*/ 742897 w 1906136"/>
                <a:gd name="connsiteY590" fmla="*/ 117969 h 2468044"/>
                <a:gd name="connsiteX591" fmla="*/ 736688 w 1906136"/>
                <a:gd name="connsiteY591" fmla="*/ 120143 h 2468044"/>
                <a:gd name="connsiteX592" fmla="*/ 733583 w 1906136"/>
                <a:gd name="connsiteY592" fmla="*/ 122316 h 2468044"/>
                <a:gd name="connsiteX593" fmla="*/ 728306 w 1906136"/>
                <a:gd name="connsiteY593" fmla="*/ 122316 h 2468044"/>
                <a:gd name="connsiteX594" fmla="*/ 722097 w 1906136"/>
                <a:gd name="connsiteY594" fmla="*/ 122316 h 2468044"/>
                <a:gd name="connsiteX595" fmla="*/ 706575 w 1906136"/>
                <a:gd name="connsiteY595" fmla="*/ 110829 h 2468044"/>
                <a:gd name="connsiteX596" fmla="*/ 689811 w 1906136"/>
                <a:gd name="connsiteY596" fmla="*/ 98101 h 2468044"/>
                <a:gd name="connsiteX597" fmla="*/ 673046 w 1906136"/>
                <a:gd name="connsiteY597" fmla="*/ 85373 h 2468044"/>
                <a:gd name="connsiteX598" fmla="*/ 653178 w 1906136"/>
                <a:gd name="connsiteY598" fmla="*/ 80095 h 2468044"/>
                <a:gd name="connsiteX599" fmla="*/ 649142 w 1906136"/>
                <a:gd name="connsiteY599" fmla="*/ 81026 h 2468044"/>
                <a:gd name="connsiteX600" fmla="*/ 643865 w 1906136"/>
                <a:gd name="connsiteY600" fmla="*/ 83199 h 2468044"/>
                <a:gd name="connsiteX601" fmla="*/ 640760 w 1906136"/>
                <a:gd name="connsiteY601" fmla="*/ 87546 h 2468044"/>
                <a:gd name="connsiteX602" fmla="*/ 635482 w 1906136"/>
                <a:gd name="connsiteY602" fmla="*/ 90650 h 2468044"/>
                <a:gd name="connsiteX603" fmla="*/ 629274 w 1906136"/>
                <a:gd name="connsiteY603" fmla="*/ 92823 h 2468044"/>
                <a:gd name="connsiteX604" fmla="*/ 628342 w 1906136"/>
                <a:gd name="connsiteY604" fmla="*/ 88477 h 2468044"/>
                <a:gd name="connsiteX605" fmla="*/ 626169 w 1906136"/>
                <a:gd name="connsiteY605" fmla="*/ 85373 h 2468044"/>
                <a:gd name="connsiteX606" fmla="*/ 622133 w 1906136"/>
                <a:gd name="connsiteY606" fmla="*/ 80095 h 2468044"/>
                <a:gd name="connsiteX607" fmla="*/ 621202 w 1906136"/>
                <a:gd name="connsiteY607" fmla="*/ 80095 h 2468044"/>
                <a:gd name="connsiteX608" fmla="*/ 617166 w 1906136"/>
                <a:gd name="connsiteY608" fmla="*/ 80095 h 2468044"/>
                <a:gd name="connsiteX609" fmla="*/ 614993 w 1906136"/>
                <a:gd name="connsiteY609" fmla="*/ 81026 h 2468044"/>
                <a:gd name="connsiteX610" fmla="*/ 611889 w 1906136"/>
                <a:gd name="connsiteY610" fmla="*/ 83199 h 2468044"/>
                <a:gd name="connsiteX611" fmla="*/ 609715 w 1906136"/>
                <a:gd name="connsiteY611" fmla="*/ 85373 h 2468044"/>
                <a:gd name="connsiteX612" fmla="*/ 606611 w 1906136"/>
                <a:gd name="connsiteY612" fmla="*/ 88477 h 2468044"/>
                <a:gd name="connsiteX613" fmla="*/ 592951 w 1906136"/>
                <a:gd name="connsiteY613" fmla="*/ 85373 h 2468044"/>
                <a:gd name="connsiteX614" fmla="*/ 584569 w 1906136"/>
                <a:gd name="connsiteY614" fmla="*/ 77922 h 2468044"/>
                <a:gd name="connsiteX615" fmla="*/ 578360 w 1906136"/>
                <a:gd name="connsiteY615" fmla="*/ 68609 h 2468044"/>
                <a:gd name="connsiteX616" fmla="*/ 573083 w 1906136"/>
                <a:gd name="connsiteY616" fmla="*/ 55880 h 2468044"/>
                <a:gd name="connsiteX617" fmla="*/ 569978 w 1906136"/>
                <a:gd name="connsiteY617" fmla="*/ 58985 h 2468044"/>
                <a:gd name="connsiteX618" fmla="*/ 565943 w 1906136"/>
                <a:gd name="connsiteY618" fmla="*/ 65194 h 2468044"/>
                <a:gd name="connsiteX619" fmla="*/ 563770 w 1906136"/>
                <a:gd name="connsiteY619" fmla="*/ 70471 h 2468044"/>
                <a:gd name="connsiteX620" fmla="*/ 562838 w 1906136"/>
                <a:gd name="connsiteY620" fmla="*/ 75749 h 2468044"/>
                <a:gd name="connsiteX621" fmla="*/ 546074 w 1906136"/>
                <a:gd name="connsiteY621" fmla="*/ 77922 h 2468044"/>
                <a:gd name="connsiteX622" fmla="*/ 533656 w 1906136"/>
                <a:gd name="connsiteY622" fmla="*/ 77922 h 2468044"/>
                <a:gd name="connsiteX623" fmla="*/ 521238 w 1906136"/>
                <a:gd name="connsiteY623" fmla="*/ 80095 h 2468044"/>
                <a:gd name="connsiteX624" fmla="*/ 511925 w 1906136"/>
                <a:gd name="connsiteY624" fmla="*/ 85373 h 2468044"/>
                <a:gd name="connsiteX625" fmla="*/ 502612 w 1906136"/>
                <a:gd name="connsiteY625" fmla="*/ 95928 h 2468044"/>
                <a:gd name="connsiteX626" fmla="*/ 482743 w 1906136"/>
                <a:gd name="connsiteY626" fmla="*/ 92823 h 2468044"/>
                <a:gd name="connsiteX627" fmla="*/ 482743 w 1906136"/>
                <a:gd name="connsiteY627" fmla="*/ 85373 h 2468044"/>
                <a:gd name="connsiteX628" fmla="*/ 504474 w 1906136"/>
                <a:gd name="connsiteY628" fmla="*/ 76059 h 2468044"/>
                <a:gd name="connsiteX629" fmla="*/ 524343 w 1906136"/>
                <a:gd name="connsiteY629" fmla="*/ 63331 h 2468044"/>
                <a:gd name="connsiteX630" fmla="*/ 542970 w 1906136"/>
                <a:gd name="connsiteY630" fmla="*/ 48740 h 2468044"/>
                <a:gd name="connsiteX631" fmla="*/ 549179 w 1906136"/>
                <a:gd name="connsiteY631" fmla="*/ 48740 h 2468044"/>
                <a:gd name="connsiteX632" fmla="*/ 546074 w 1906136"/>
                <a:gd name="connsiteY632" fmla="*/ 46567 h 2468044"/>
                <a:gd name="connsiteX633" fmla="*/ 542970 w 1906136"/>
                <a:gd name="connsiteY633" fmla="*/ 44394 h 2468044"/>
                <a:gd name="connsiteX634" fmla="*/ 536761 w 1906136"/>
                <a:gd name="connsiteY634" fmla="*/ 43462 h 2468044"/>
                <a:gd name="connsiteX635" fmla="*/ 533656 w 1906136"/>
                <a:gd name="connsiteY635" fmla="*/ 41289 h 2468044"/>
                <a:gd name="connsiteX636" fmla="*/ 516892 w 1906136"/>
                <a:gd name="connsiteY636" fmla="*/ 44394 h 2468044"/>
                <a:gd name="connsiteX637" fmla="*/ 504474 w 1906136"/>
                <a:gd name="connsiteY637" fmla="*/ 50603 h 2468044"/>
                <a:gd name="connsiteX638" fmla="*/ 492988 w 1906136"/>
                <a:gd name="connsiteY638" fmla="*/ 58985 h 2468044"/>
                <a:gd name="connsiteX639" fmla="*/ 482433 w 1906136"/>
                <a:gd name="connsiteY639" fmla="*/ 66435 h 2468044"/>
                <a:gd name="connsiteX640" fmla="*/ 470015 w 1906136"/>
                <a:gd name="connsiteY640" fmla="*/ 73886 h 2468044"/>
                <a:gd name="connsiteX641" fmla="*/ 455424 w 1906136"/>
                <a:gd name="connsiteY641" fmla="*/ 78232 h 2468044"/>
                <a:gd name="connsiteX642" fmla="*/ 433693 w 1906136"/>
                <a:gd name="connsiteY642" fmla="*/ 80405 h 2468044"/>
                <a:gd name="connsiteX643" fmla="*/ 436797 w 1906136"/>
                <a:gd name="connsiteY643" fmla="*/ 88788 h 2468044"/>
                <a:gd name="connsiteX644" fmla="*/ 443006 w 1906136"/>
                <a:gd name="connsiteY644" fmla="*/ 96238 h 2468044"/>
                <a:gd name="connsiteX645" fmla="*/ 448284 w 1906136"/>
                <a:gd name="connsiteY645" fmla="*/ 103689 h 2468044"/>
                <a:gd name="connsiteX646" fmla="*/ 453561 w 1906136"/>
                <a:gd name="connsiteY646" fmla="*/ 109898 h 2468044"/>
                <a:gd name="connsiteX647" fmla="*/ 453561 w 1906136"/>
                <a:gd name="connsiteY647" fmla="*/ 117349 h 2468044"/>
                <a:gd name="connsiteX648" fmla="*/ 429657 w 1906136"/>
                <a:gd name="connsiteY648" fmla="*/ 113002 h 2468044"/>
                <a:gd name="connsiteX649" fmla="*/ 409788 w 1906136"/>
                <a:gd name="connsiteY649" fmla="*/ 102447 h 2468044"/>
                <a:gd name="connsiteX650" fmla="*/ 392093 w 1906136"/>
                <a:gd name="connsiteY650" fmla="*/ 90961 h 2468044"/>
                <a:gd name="connsiteX651" fmla="*/ 373466 w 1906136"/>
                <a:gd name="connsiteY651" fmla="*/ 78232 h 2468044"/>
                <a:gd name="connsiteX652" fmla="*/ 353598 w 1906136"/>
                <a:gd name="connsiteY652" fmla="*/ 68919 h 2468044"/>
                <a:gd name="connsiteX653" fmla="*/ 322243 w 1906136"/>
                <a:gd name="connsiteY653" fmla="*/ 73265 h 2468044"/>
                <a:gd name="connsiteX654" fmla="*/ 307652 w 1906136"/>
                <a:gd name="connsiteY654" fmla="*/ 68919 h 2468044"/>
                <a:gd name="connsiteX655" fmla="*/ 293061 w 1906136"/>
                <a:gd name="connsiteY655" fmla="*/ 61468 h 2468044"/>
                <a:gd name="connsiteX656" fmla="*/ 277539 w 1906136"/>
                <a:gd name="connsiteY656" fmla="*/ 56191 h 2468044"/>
                <a:gd name="connsiteX657" fmla="*/ 266052 w 1906136"/>
                <a:gd name="connsiteY657" fmla="*/ 51844 h 2468044"/>
                <a:gd name="connsiteX658" fmla="*/ 262948 w 1906136"/>
                <a:gd name="connsiteY658" fmla="*/ 51844 h 2468044"/>
                <a:gd name="connsiteX659" fmla="*/ 256739 w 1906136"/>
                <a:gd name="connsiteY659" fmla="*/ 54018 h 2468044"/>
                <a:gd name="connsiteX660" fmla="*/ 253634 w 1906136"/>
                <a:gd name="connsiteY660" fmla="*/ 56191 h 2468044"/>
                <a:gd name="connsiteX661" fmla="*/ 249598 w 1906136"/>
                <a:gd name="connsiteY661" fmla="*/ 56191 h 2468044"/>
                <a:gd name="connsiteX662" fmla="*/ 244321 w 1906136"/>
                <a:gd name="connsiteY662" fmla="*/ 58364 h 2468044"/>
                <a:gd name="connsiteX663" fmla="*/ 239043 w 1906136"/>
                <a:gd name="connsiteY663" fmla="*/ 56191 h 2468044"/>
                <a:gd name="connsiteX664" fmla="*/ 233766 w 1906136"/>
                <a:gd name="connsiteY664" fmla="*/ 54018 h 2468044"/>
                <a:gd name="connsiteX665" fmla="*/ 229730 w 1906136"/>
                <a:gd name="connsiteY665" fmla="*/ 50913 h 2468044"/>
                <a:gd name="connsiteX666" fmla="*/ 226625 w 1906136"/>
                <a:gd name="connsiteY666" fmla="*/ 46567 h 2468044"/>
                <a:gd name="connsiteX667" fmla="*/ 221348 w 1906136"/>
                <a:gd name="connsiteY667" fmla="*/ 41289 h 2468044"/>
                <a:gd name="connsiteX668" fmla="*/ 217312 w 1906136"/>
                <a:gd name="connsiteY668" fmla="*/ 38185 h 2468044"/>
                <a:gd name="connsiteX669" fmla="*/ 214208 w 1906136"/>
                <a:gd name="connsiteY669" fmla="*/ 36012 h 2468044"/>
                <a:gd name="connsiteX670" fmla="*/ 210172 w 1906136"/>
                <a:gd name="connsiteY670" fmla="*/ 36012 h 2468044"/>
                <a:gd name="connsiteX671" fmla="*/ 207067 w 1906136"/>
                <a:gd name="connsiteY671" fmla="*/ 36012 h 2468044"/>
                <a:gd name="connsiteX672" fmla="*/ 203032 w 1906136"/>
                <a:gd name="connsiteY672" fmla="*/ 38185 h 2468044"/>
                <a:gd name="connsiteX673" fmla="*/ 199927 w 1906136"/>
                <a:gd name="connsiteY673" fmla="*/ 39116 h 2468044"/>
                <a:gd name="connsiteX674" fmla="*/ 195891 w 1906136"/>
                <a:gd name="connsiteY674" fmla="*/ 39116 h 2468044"/>
                <a:gd name="connsiteX675" fmla="*/ 190614 w 1906136"/>
                <a:gd name="connsiteY675" fmla="*/ 39116 h 2468044"/>
                <a:gd name="connsiteX676" fmla="*/ 186578 w 1906136"/>
                <a:gd name="connsiteY676" fmla="*/ 36012 h 2468044"/>
                <a:gd name="connsiteX677" fmla="*/ 183473 w 1906136"/>
                <a:gd name="connsiteY677" fmla="*/ 31665 h 2468044"/>
                <a:gd name="connsiteX678" fmla="*/ 181300 w 1906136"/>
                <a:gd name="connsiteY678" fmla="*/ 30734 h 2468044"/>
                <a:gd name="connsiteX679" fmla="*/ 181300 w 1906136"/>
                <a:gd name="connsiteY679" fmla="*/ 26388 h 2468044"/>
                <a:gd name="connsiteX680" fmla="*/ 179127 w 1906136"/>
                <a:gd name="connsiteY680" fmla="*/ 24215 h 2468044"/>
                <a:gd name="connsiteX681" fmla="*/ 179127 w 1906136"/>
                <a:gd name="connsiteY681" fmla="*/ 21110 h 2468044"/>
                <a:gd name="connsiteX682" fmla="*/ 176023 w 1906136"/>
                <a:gd name="connsiteY682" fmla="*/ 18937 h 2468044"/>
                <a:gd name="connsiteX683" fmla="*/ 170745 w 1906136"/>
                <a:gd name="connsiteY683" fmla="*/ 15833 h 2468044"/>
                <a:gd name="connsiteX684" fmla="*/ 153981 w 1906136"/>
                <a:gd name="connsiteY684" fmla="*/ 26388 h 2468044"/>
                <a:gd name="connsiteX685" fmla="*/ 137217 w 1906136"/>
                <a:gd name="connsiteY685" fmla="*/ 33839 h 2468044"/>
                <a:gd name="connsiteX686" fmla="*/ 117348 w 1906136"/>
                <a:gd name="connsiteY686" fmla="*/ 39116 h 2468044"/>
                <a:gd name="connsiteX687" fmla="*/ 99653 w 1906136"/>
                <a:gd name="connsiteY687" fmla="*/ 48430 h 2468044"/>
                <a:gd name="connsiteX688" fmla="*/ 85993 w 1906136"/>
                <a:gd name="connsiteY688" fmla="*/ 58985 h 2468044"/>
                <a:gd name="connsiteX689" fmla="*/ 82889 w 1906136"/>
                <a:gd name="connsiteY689" fmla="*/ 70471 h 2468044"/>
                <a:gd name="connsiteX690" fmla="*/ 78853 w 1906136"/>
                <a:gd name="connsiteY690" fmla="*/ 83199 h 2468044"/>
                <a:gd name="connsiteX691" fmla="*/ 73576 w 1906136"/>
                <a:gd name="connsiteY691" fmla="*/ 95928 h 2468044"/>
                <a:gd name="connsiteX692" fmla="*/ 56812 w 1906136"/>
                <a:gd name="connsiteY692" fmla="*/ 105241 h 2468044"/>
                <a:gd name="connsiteX693" fmla="*/ 36012 w 1906136"/>
                <a:gd name="connsiteY693" fmla="*/ 107414 h 2468044"/>
                <a:gd name="connsiteX694" fmla="*/ 14281 w 1906136"/>
                <a:gd name="connsiteY694" fmla="*/ 105241 h 2468044"/>
                <a:gd name="connsiteX695" fmla="*/ 12107 w 1906136"/>
                <a:gd name="connsiteY695" fmla="*/ 110519 h 2468044"/>
                <a:gd name="connsiteX696" fmla="*/ 9934 w 1906136"/>
                <a:gd name="connsiteY696" fmla="*/ 116728 h 2468044"/>
                <a:gd name="connsiteX697" fmla="*/ 6830 w 1906136"/>
                <a:gd name="connsiteY697" fmla="*/ 122005 h 2468044"/>
                <a:gd name="connsiteX698" fmla="*/ 15212 w 1906136"/>
                <a:gd name="connsiteY698" fmla="*/ 138769 h 2468044"/>
                <a:gd name="connsiteX699" fmla="*/ 29803 w 1906136"/>
                <a:gd name="connsiteY699" fmla="*/ 149324 h 2468044"/>
                <a:gd name="connsiteX700" fmla="*/ 46567 w 1906136"/>
                <a:gd name="connsiteY700" fmla="*/ 159880 h 2468044"/>
                <a:gd name="connsiteX701" fmla="*/ 61158 w 1906136"/>
                <a:gd name="connsiteY701" fmla="*/ 171366 h 2468044"/>
                <a:gd name="connsiteX702" fmla="*/ 73576 w 1906136"/>
                <a:gd name="connsiteY702" fmla="*/ 185957 h 2468044"/>
                <a:gd name="connsiteX703" fmla="*/ 77611 w 1906136"/>
                <a:gd name="connsiteY703" fmla="*/ 191235 h 2468044"/>
                <a:gd name="connsiteX704" fmla="*/ 78543 w 1906136"/>
                <a:gd name="connsiteY704" fmla="*/ 196512 h 2468044"/>
                <a:gd name="connsiteX705" fmla="*/ 80716 w 1906136"/>
                <a:gd name="connsiteY705" fmla="*/ 202721 h 2468044"/>
                <a:gd name="connsiteX706" fmla="*/ 82889 w 1906136"/>
                <a:gd name="connsiteY706" fmla="*/ 207999 h 2468044"/>
                <a:gd name="connsiteX707" fmla="*/ 85993 w 1906136"/>
                <a:gd name="connsiteY707" fmla="*/ 213276 h 2468044"/>
                <a:gd name="connsiteX708" fmla="*/ 85993 w 1906136"/>
                <a:gd name="connsiteY708" fmla="*/ 220727 h 2468044"/>
                <a:gd name="connsiteX709" fmla="*/ 73576 w 1906136"/>
                <a:gd name="connsiteY709" fmla="*/ 226005 h 2468044"/>
                <a:gd name="connsiteX710" fmla="*/ 70471 w 1906136"/>
                <a:gd name="connsiteY710" fmla="*/ 220727 h 2468044"/>
                <a:gd name="connsiteX711" fmla="*/ 64262 w 1906136"/>
                <a:gd name="connsiteY711" fmla="*/ 215449 h 2468044"/>
                <a:gd name="connsiteX712" fmla="*/ 58985 w 1906136"/>
                <a:gd name="connsiteY712" fmla="*/ 211103 h 2468044"/>
                <a:gd name="connsiteX713" fmla="*/ 53707 w 1906136"/>
                <a:gd name="connsiteY713" fmla="*/ 205826 h 2468044"/>
                <a:gd name="connsiteX714" fmla="*/ 49671 w 1906136"/>
                <a:gd name="connsiteY714" fmla="*/ 205826 h 2468044"/>
                <a:gd name="connsiteX715" fmla="*/ 48740 w 1906136"/>
                <a:gd name="connsiteY715" fmla="*/ 205826 h 2468044"/>
                <a:gd name="connsiteX716" fmla="*/ 46567 w 1906136"/>
                <a:gd name="connsiteY716" fmla="*/ 207999 h 2468044"/>
                <a:gd name="connsiteX717" fmla="*/ 44394 w 1906136"/>
                <a:gd name="connsiteY717" fmla="*/ 207999 h 2468044"/>
                <a:gd name="connsiteX718" fmla="*/ 43462 w 1906136"/>
                <a:gd name="connsiteY718" fmla="*/ 210172 h 2468044"/>
                <a:gd name="connsiteX719" fmla="*/ 26698 w 1906136"/>
                <a:gd name="connsiteY719" fmla="*/ 210172 h 2468044"/>
                <a:gd name="connsiteX720" fmla="*/ 28871 w 1906136"/>
                <a:gd name="connsiteY720" fmla="*/ 213276 h 2468044"/>
                <a:gd name="connsiteX721" fmla="*/ 28871 w 1906136"/>
                <a:gd name="connsiteY721" fmla="*/ 215449 h 2468044"/>
                <a:gd name="connsiteX722" fmla="*/ 29803 w 1906136"/>
                <a:gd name="connsiteY722" fmla="*/ 217623 h 2468044"/>
                <a:gd name="connsiteX723" fmla="*/ 26698 w 1906136"/>
                <a:gd name="connsiteY723" fmla="*/ 220727 h 2468044"/>
                <a:gd name="connsiteX724" fmla="*/ 22663 w 1906136"/>
                <a:gd name="connsiteY724" fmla="*/ 225073 h 2468044"/>
                <a:gd name="connsiteX725" fmla="*/ 19558 w 1906136"/>
                <a:gd name="connsiteY725" fmla="*/ 225073 h 2468044"/>
                <a:gd name="connsiteX726" fmla="*/ 15522 w 1906136"/>
                <a:gd name="connsiteY726" fmla="*/ 226005 h 2468044"/>
                <a:gd name="connsiteX727" fmla="*/ 10245 w 1906136"/>
                <a:gd name="connsiteY727" fmla="*/ 228178 h 2468044"/>
                <a:gd name="connsiteX728" fmla="*/ 7140 w 1906136"/>
                <a:gd name="connsiteY728" fmla="*/ 230351 h 2468044"/>
                <a:gd name="connsiteX729" fmla="*/ 0 w 1906136"/>
                <a:gd name="connsiteY729" fmla="*/ 230351 h 2468044"/>
                <a:gd name="connsiteX730" fmla="*/ 3104 w 1906136"/>
                <a:gd name="connsiteY730" fmla="*/ 257670 h 2468044"/>
                <a:gd name="connsiteX731" fmla="*/ 17695 w 1906136"/>
                <a:gd name="connsiteY731" fmla="*/ 265121 h 2468044"/>
                <a:gd name="connsiteX732" fmla="*/ 36322 w 1906136"/>
                <a:gd name="connsiteY732" fmla="*/ 268225 h 2468044"/>
                <a:gd name="connsiteX733" fmla="*/ 51844 w 1906136"/>
                <a:gd name="connsiteY733" fmla="*/ 274434 h 2468044"/>
                <a:gd name="connsiteX734" fmla="*/ 63331 w 1906136"/>
                <a:gd name="connsiteY734" fmla="*/ 277539 h 2468044"/>
                <a:gd name="connsiteX735" fmla="*/ 68609 w 1906136"/>
                <a:gd name="connsiteY735" fmla="*/ 277539 h 2468044"/>
                <a:gd name="connsiteX736" fmla="*/ 71713 w 1906136"/>
                <a:gd name="connsiteY736" fmla="*/ 275365 h 2468044"/>
                <a:gd name="connsiteX737" fmla="*/ 75749 w 1906136"/>
                <a:gd name="connsiteY737" fmla="*/ 274434 h 2468044"/>
                <a:gd name="connsiteX738" fmla="*/ 77922 w 1906136"/>
                <a:gd name="connsiteY738" fmla="*/ 272261 h 2468044"/>
                <a:gd name="connsiteX739" fmla="*/ 78853 w 1906136"/>
                <a:gd name="connsiteY739" fmla="*/ 270088 h 2468044"/>
                <a:gd name="connsiteX740" fmla="*/ 82889 w 1906136"/>
                <a:gd name="connsiteY740" fmla="*/ 266983 h 2468044"/>
                <a:gd name="connsiteX741" fmla="*/ 97790 w 1906136"/>
                <a:gd name="connsiteY741" fmla="*/ 266983 h 2468044"/>
                <a:gd name="connsiteX742" fmla="*/ 95617 w 1906136"/>
                <a:gd name="connsiteY742" fmla="*/ 267915 h 2468044"/>
                <a:gd name="connsiteX743" fmla="*/ 95617 w 1906136"/>
                <a:gd name="connsiteY743" fmla="*/ 270088 h 2468044"/>
                <a:gd name="connsiteX744" fmla="*/ 95617 w 1906136"/>
                <a:gd name="connsiteY744" fmla="*/ 272261 h 2468044"/>
                <a:gd name="connsiteX745" fmla="*/ 93444 w 1906136"/>
                <a:gd name="connsiteY745" fmla="*/ 272261 h 2468044"/>
                <a:gd name="connsiteX746" fmla="*/ 91271 w 1906136"/>
                <a:gd name="connsiteY746" fmla="*/ 274434 h 2468044"/>
                <a:gd name="connsiteX747" fmla="*/ 91271 w 1906136"/>
                <a:gd name="connsiteY747" fmla="*/ 292440 h 2468044"/>
                <a:gd name="connsiteX748" fmla="*/ 85993 w 1906136"/>
                <a:gd name="connsiteY748" fmla="*/ 303926 h 2468044"/>
                <a:gd name="connsiteX749" fmla="*/ 78853 w 1906136"/>
                <a:gd name="connsiteY749" fmla="*/ 311377 h 2468044"/>
                <a:gd name="connsiteX750" fmla="*/ 68298 w 1906136"/>
                <a:gd name="connsiteY750" fmla="*/ 316655 h 2468044"/>
                <a:gd name="connsiteX751" fmla="*/ 56812 w 1906136"/>
                <a:gd name="connsiteY751" fmla="*/ 319759 h 2468044"/>
                <a:gd name="connsiteX752" fmla="*/ 44394 w 1906136"/>
                <a:gd name="connsiteY752" fmla="*/ 327210 h 2468044"/>
                <a:gd name="connsiteX753" fmla="*/ 37253 w 1906136"/>
                <a:gd name="connsiteY753" fmla="*/ 336523 h 2468044"/>
                <a:gd name="connsiteX754" fmla="*/ 31976 w 1906136"/>
                <a:gd name="connsiteY754" fmla="*/ 347078 h 2468044"/>
                <a:gd name="connsiteX755" fmla="*/ 26698 w 1906136"/>
                <a:gd name="connsiteY755" fmla="*/ 360738 h 2468044"/>
                <a:gd name="connsiteX756" fmla="*/ 20489 w 1906136"/>
                <a:gd name="connsiteY756" fmla="*/ 371293 h 2468044"/>
                <a:gd name="connsiteX757" fmla="*/ 31976 w 1906136"/>
                <a:gd name="connsiteY757" fmla="*/ 391162 h 2468044"/>
                <a:gd name="connsiteX758" fmla="*/ 46567 w 1906136"/>
                <a:gd name="connsiteY758" fmla="*/ 410099 h 2468044"/>
                <a:gd name="connsiteX759" fmla="*/ 64262 w 1906136"/>
                <a:gd name="connsiteY759" fmla="*/ 422827 h 2468044"/>
                <a:gd name="connsiteX760" fmla="*/ 66435 w 1906136"/>
                <a:gd name="connsiteY760" fmla="*/ 425000 h 2468044"/>
                <a:gd name="connsiteX761" fmla="*/ 69540 w 1906136"/>
                <a:gd name="connsiteY761" fmla="*/ 425000 h 2468044"/>
                <a:gd name="connsiteX762" fmla="*/ 71713 w 1906136"/>
                <a:gd name="connsiteY762" fmla="*/ 425000 h 2468044"/>
                <a:gd name="connsiteX763" fmla="*/ 73886 w 1906136"/>
                <a:gd name="connsiteY763" fmla="*/ 422827 h 2468044"/>
                <a:gd name="connsiteX764" fmla="*/ 76991 w 1906136"/>
                <a:gd name="connsiteY764" fmla="*/ 419723 h 2468044"/>
                <a:gd name="connsiteX765" fmla="*/ 81026 w 1906136"/>
                <a:gd name="connsiteY765" fmla="*/ 430278 h 2468044"/>
                <a:gd name="connsiteX766" fmla="*/ 86304 w 1906136"/>
                <a:gd name="connsiteY766" fmla="*/ 444869 h 2468044"/>
                <a:gd name="connsiteX767" fmla="*/ 88477 w 1906136"/>
                <a:gd name="connsiteY767" fmla="*/ 455424 h 2468044"/>
                <a:gd name="connsiteX768" fmla="*/ 93755 w 1906136"/>
                <a:gd name="connsiteY768" fmla="*/ 455424 h 2468044"/>
                <a:gd name="connsiteX769" fmla="*/ 97790 w 1906136"/>
                <a:gd name="connsiteY769" fmla="*/ 455734 h 2468044"/>
                <a:gd name="connsiteX770" fmla="*/ 98722 w 1906136"/>
                <a:gd name="connsiteY770" fmla="*/ 455734 h 2468044"/>
                <a:gd name="connsiteX771" fmla="*/ 100895 w 1906136"/>
                <a:gd name="connsiteY771" fmla="*/ 453561 h 2468044"/>
                <a:gd name="connsiteX772" fmla="*/ 103068 w 1906136"/>
                <a:gd name="connsiteY772" fmla="*/ 451388 h 2468044"/>
                <a:gd name="connsiteX773" fmla="*/ 105241 w 1906136"/>
                <a:gd name="connsiteY773" fmla="*/ 449215 h 2468044"/>
                <a:gd name="connsiteX774" fmla="*/ 108346 w 1906136"/>
                <a:gd name="connsiteY774" fmla="*/ 451388 h 2468044"/>
                <a:gd name="connsiteX775" fmla="*/ 110208 w 1906136"/>
                <a:gd name="connsiteY775" fmla="*/ 451388 h 2468044"/>
                <a:gd name="connsiteX776" fmla="*/ 112381 w 1906136"/>
                <a:gd name="connsiteY776" fmla="*/ 453561 h 2468044"/>
                <a:gd name="connsiteX777" fmla="*/ 112381 w 1906136"/>
                <a:gd name="connsiteY777" fmla="*/ 456666 h 2468044"/>
                <a:gd name="connsiteX778" fmla="*/ 112381 w 1906136"/>
                <a:gd name="connsiteY778" fmla="*/ 461012 h 2468044"/>
                <a:gd name="connsiteX779" fmla="*/ 124799 w 1906136"/>
                <a:gd name="connsiteY779" fmla="*/ 456666 h 2468044"/>
                <a:gd name="connsiteX780" fmla="*/ 134113 w 1906136"/>
                <a:gd name="connsiteY780" fmla="*/ 453561 h 2468044"/>
                <a:gd name="connsiteX781" fmla="*/ 147772 w 1906136"/>
                <a:gd name="connsiteY781" fmla="*/ 449215 h 2468044"/>
                <a:gd name="connsiteX782" fmla="*/ 144668 w 1906136"/>
                <a:gd name="connsiteY782" fmla="*/ 471257 h 2468044"/>
                <a:gd name="connsiteX783" fmla="*/ 135354 w 1906136"/>
                <a:gd name="connsiteY783" fmla="*/ 488021 h 2468044"/>
                <a:gd name="connsiteX784" fmla="*/ 122937 w 1906136"/>
                <a:gd name="connsiteY784" fmla="*/ 502612 h 2468044"/>
                <a:gd name="connsiteX785" fmla="*/ 106172 w 1906136"/>
                <a:gd name="connsiteY785" fmla="*/ 515340 h 2468044"/>
                <a:gd name="connsiteX786" fmla="*/ 88477 w 1906136"/>
                <a:gd name="connsiteY786" fmla="*/ 527137 h 2468044"/>
                <a:gd name="connsiteX787" fmla="*/ 69850 w 1906136"/>
                <a:gd name="connsiteY787" fmla="*/ 537692 h 2468044"/>
                <a:gd name="connsiteX788" fmla="*/ 54328 w 1906136"/>
                <a:gd name="connsiteY788" fmla="*/ 549179 h 2468044"/>
                <a:gd name="connsiteX789" fmla="*/ 41910 w 1906136"/>
                <a:gd name="connsiteY789" fmla="*/ 561907 h 2468044"/>
                <a:gd name="connsiteX790" fmla="*/ 37874 w 1906136"/>
                <a:gd name="connsiteY790" fmla="*/ 561907 h 2468044"/>
                <a:gd name="connsiteX791" fmla="*/ 37874 w 1906136"/>
                <a:gd name="connsiteY791" fmla="*/ 565011 h 2468044"/>
                <a:gd name="connsiteX792" fmla="*/ 48430 w 1906136"/>
                <a:gd name="connsiteY792" fmla="*/ 561907 h 2468044"/>
                <a:gd name="connsiteX793" fmla="*/ 65194 w 1906136"/>
                <a:gd name="connsiteY793" fmla="*/ 554456 h 2468044"/>
                <a:gd name="connsiteX794" fmla="*/ 86925 w 1906136"/>
                <a:gd name="connsiteY794" fmla="*/ 543901 h 2468044"/>
                <a:gd name="connsiteX795" fmla="*/ 108656 w 1906136"/>
                <a:gd name="connsiteY795" fmla="*/ 530241 h 2468044"/>
                <a:gd name="connsiteX796" fmla="*/ 130387 w 1906136"/>
                <a:gd name="connsiteY796" fmla="*/ 515650 h 2468044"/>
                <a:gd name="connsiteX797" fmla="*/ 152118 w 1906136"/>
                <a:gd name="connsiteY797" fmla="*/ 502922 h 2468044"/>
                <a:gd name="connsiteX798" fmla="*/ 169814 w 1906136"/>
                <a:gd name="connsiteY798" fmla="*/ 492367 h 2468044"/>
                <a:gd name="connsiteX799" fmla="*/ 184405 w 1906136"/>
                <a:gd name="connsiteY799" fmla="*/ 480881 h 2468044"/>
                <a:gd name="connsiteX800" fmla="*/ 191545 w 1906136"/>
                <a:gd name="connsiteY800" fmla="*/ 473430 h 2468044"/>
                <a:gd name="connsiteX801" fmla="*/ 203032 w 1906136"/>
                <a:gd name="connsiteY801" fmla="*/ 456666 h 2468044"/>
                <a:gd name="connsiteX802" fmla="*/ 210172 w 1906136"/>
                <a:gd name="connsiteY802" fmla="*/ 438660 h 2468044"/>
                <a:gd name="connsiteX803" fmla="*/ 215449 w 1906136"/>
                <a:gd name="connsiteY803" fmla="*/ 421896 h 2468044"/>
                <a:gd name="connsiteX804" fmla="*/ 222590 w 1906136"/>
                <a:gd name="connsiteY804" fmla="*/ 406063 h 2468044"/>
                <a:gd name="connsiteX805" fmla="*/ 234076 w 1906136"/>
                <a:gd name="connsiteY805" fmla="*/ 391472 h 2468044"/>
                <a:gd name="connsiteX806" fmla="*/ 247736 w 1906136"/>
                <a:gd name="connsiteY806" fmla="*/ 379986 h 2468044"/>
                <a:gd name="connsiteX807" fmla="*/ 247736 w 1906136"/>
                <a:gd name="connsiteY807" fmla="*/ 376881 h 2468044"/>
                <a:gd name="connsiteX808" fmla="*/ 257049 w 1906136"/>
                <a:gd name="connsiteY808" fmla="*/ 376881 h 2468044"/>
                <a:gd name="connsiteX809" fmla="*/ 247736 w 1906136"/>
                <a:gd name="connsiteY809" fmla="*/ 392714 h 2468044"/>
                <a:gd name="connsiteX810" fmla="*/ 237181 w 1906136"/>
                <a:gd name="connsiteY810" fmla="*/ 407305 h 2468044"/>
                <a:gd name="connsiteX811" fmla="*/ 230040 w 1906136"/>
                <a:gd name="connsiteY811" fmla="*/ 424069 h 2468044"/>
                <a:gd name="connsiteX812" fmla="*/ 224763 w 1906136"/>
                <a:gd name="connsiteY812" fmla="*/ 440833 h 2468044"/>
                <a:gd name="connsiteX813" fmla="*/ 246494 w 1906136"/>
                <a:gd name="connsiteY813" fmla="*/ 435555 h 2468044"/>
                <a:gd name="connsiteX814" fmla="*/ 262016 w 1906136"/>
                <a:gd name="connsiteY814" fmla="*/ 426242 h 2468044"/>
                <a:gd name="connsiteX815" fmla="*/ 280643 w 1906136"/>
                <a:gd name="connsiteY815" fmla="*/ 416929 h 2468044"/>
                <a:gd name="connsiteX816" fmla="*/ 280643 w 1906136"/>
                <a:gd name="connsiteY816" fmla="*/ 392714 h 2468044"/>
                <a:gd name="connsiteX817" fmla="*/ 297407 w 1906136"/>
                <a:gd name="connsiteY817" fmla="*/ 394887 h 2468044"/>
                <a:gd name="connsiteX818" fmla="*/ 307962 w 1906136"/>
                <a:gd name="connsiteY818" fmla="*/ 400165 h 2468044"/>
                <a:gd name="connsiteX819" fmla="*/ 317276 w 1906136"/>
                <a:gd name="connsiteY819" fmla="*/ 407615 h 2468044"/>
                <a:gd name="connsiteX820" fmla="*/ 327831 w 1906136"/>
                <a:gd name="connsiteY820" fmla="*/ 413824 h 2468044"/>
                <a:gd name="connsiteX821" fmla="*/ 361048 w 1906136"/>
                <a:gd name="connsiteY821" fmla="*/ 413824 h 2468044"/>
                <a:gd name="connsiteX822" fmla="*/ 376571 w 1906136"/>
                <a:gd name="connsiteY822" fmla="*/ 422206 h 2468044"/>
                <a:gd name="connsiteX823" fmla="*/ 393335 w 1906136"/>
                <a:gd name="connsiteY823" fmla="*/ 436797 h 2468044"/>
                <a:gd name="connsiteX824" fmla="*/ 407926 w 1906136"/>
                <a:gd name="connsiteY824" fmla="*/ 449526 h 2468044"/>
                <a:gd name="connsiteX825" fmla="*/ 427794 w 1906136"/>
                <a:gd name="connsiteY825" fmla="*/ 458839 h 2468044"/>
                <a:gd name="connsiteX826" fmla="*/ 451699 w 1906136"/>
                <a:gd name="connsiteY826" fmla="*/ 464117 h 2468044"/>
                <a:gd name="connsiteX827" fmla="*/ 471567 w 1906136"/>
                <a:gd name="connsiteY827" fmla="*/ 473430 h 2468044"/>
                <a:gd name="connsiteX828" fmla="*/ 486158 w 1906136"/>
                <a:gd name="connsiteY828" fmla="*/ 486158 h 2468044"/>
                <a:gd name="connsiteX829" fmla="*/ 498576 w 1906136"/>
                <a:gd name="connsiteY829" fmla="*/ 502922 h 2468044"/>
                <a:gd name="connsiteX830" fmla="*/ 507889 w 1906136"/>
                <a:gd name="connsiteY830" fmla="*/ 519686 h 2468044"/>
                <a:gd name="connsiteX831" fmla="*/ 519376 w 1906136"/>
                <a:gd name="connsiteY831" fmla="*/ 536450 h 2468044"/>
                <a:gd name="connsiteX832" fmla="*/ 531794 w 1906136"/>
                <a:gd name="connsiteY832" fmla="*/ 550110 h 2468044"/>
                <a:gd name="connsiteX833" fmla="*/ 527758 w 1906136"/>
                <a:gd name="connsiteY833" fmla="*/ 574325 h 2468044"/>
                <a:gd name="connsiteX834" fmla="*/ 539244 w 1906136"/>
                <a:gd name="connsiteY834" fmla="*/ 579602 h 2468044"/>
                <a:gd name="connsiteX835" fmla="*/ 546385 w 1906136"/>
                <a:gd name="connsiteY835" fmla="*/ 588916 h 2468044"/>
                <a:gd name="connsiteX836" fmla="*/ 551662 w 1906136"/>
                <a:gd name="connsiteY836" fmla="*/ 600402 h 2468044"/>
                <a:gd name="connsiteX837" fmla="*/ 554767 w 1906136"/>
                <a:gd name="connsiteY837" fmla="*/ 613131 h 2468044"/>
                <a:gd name="connsiteX838" fmla="*/ 560976 w 1906136"/>
                <a:gd name="connsiteY838" fmla="*/ 625859 h 2468044"/>
                <a:gd name="connsiteX839" fmla="*/ 568116 w 1906136"/>
                <a:gd name="connsiteY839" fmla="*/ 637345 h 2468044"/>
                <a:gd name="connsiteX840" fmla="*/ 576498 w 1906136"/>
                <a:gd name="connsiteY840" fmla="*/ 645727 h 2468044"/>
                <a:gd name="connsiteX841" fmla="*/ 591089 w 1906136"/>
                <a:gd name="connsiteY841" fmla="*/ 651005 h 2468044"/>
                <a:gd name="connsiteX842" fmla="*/ 587984 w 1906136"/>
                <a:gd name="connsiteY842" fmla="*/ 653178 h 2468044"/>
                <a:gd name="connsiteX843" fmla="*/ 583949 w 1906136"/>
                <a:gd name="connsiteY843" fmla="*/ 653178 h 2468044"/>
                <a:gd name="connsiteX844" fmla="*/ 580844 w 1906136"/>
                <a:gd name="connsiteY844" fmla="*/ 653178 h 2468044"/>
                <a:gd name="connsiteX845" fmla="*/ 576808 w 1906136"/>
                <a:gd name="connsiteY845" fmla="*/ 651005 h 2468044"/>
                <a:gd name="connsiteX846" fmla="*/ 568426 w 1906136"/>
                <a:gd name="connsiteY846" fmla="*/ 651005 h 2468044"/>
                <a:gd name="connsiteX847" fmla="*/ 576808 w 1906136"/>
                <a:gd name="connsiteY847" fmla="*/ 669942 h 2468044"/>
                <a:gd name="connsiteX848" fmla="*/ 588295 w 1906136"/>
                <a:gd name="connsiteY848" fmla="*/ 686706 h 2468044"/>
                <a:gd name="connsiteX849" fmla="*/ 600713 w 1906136"/>
                <a:gd name="connsiteY849" fmla="*/ 702539 h 2468044"/>
                <a:gd name="connsiteX850" fmla="*/ 604748 w 1906136"/>
                <a:gd name="connsiteY850" fmla="*/ 704712 h 2468044"/>
                <a:gd name="connsiteX851" fmla="*/ 605680 w 1906136"/>
                <a:gd name="connsiteY851" fmla="*/ 704712 h 2468044"/>
                <a:gd name="connsiteX852" fmla="*/ 605680 w 1906136"/>
                <a:gd name="connsiteY852" fmla="*/ 706885 h 2468044"/>
                <a:gd name="connsiteX853" fmla="*/ 607853 w 1906136"/>
                <a:gd name="connsiteY853" fmla="*/ 706885 h 2468044"/>
                <a:gd name="connsiteX854" fmla="*/ 613130 w 1906136"/>
                <a:gd name="connsiteY854" fmla="*/ 706885 h 2468044"/>
                <a:gd name="connsiteX855" fmla="*/ 619339 w 1906136"/>
                <a:gd name="connsiteY855" fmla="*/ 706885 h 2468044"/>
                <a:gd name="connsiteX856" fmla="*/ 620271 w 1906136"/>
                <a:gd name="connsiteY856" fmla="*/ 704712 h 2468044"/>
                <a:gd name="connsiteX857" fmla="*/ 624306 w 1906136"/>
                <a:gd name="connsiteY857" fmla="*/ 702539 h 2468044"/>
                <a:gd name="connsiteX858" fmla="*/ 626480 w 1906136"/>
                <a:gd name="connsiteY858" fmla="*/ 701608 h 2468044"/>
                <a:gd name="connsiteX859" fmla="*/ 626480 w 1906136"/>
                <a:gd name="connsiteY859" fmla="*/ 699434 h 2468044"/>
                <a:gd name="connsiteX860" fmla="*/ 627411 w 1906136"/>
                <a:gd name="connsiteY860" fmla="*/ 699434 h 2468044"/>
                <a:gd name="connsiteX861" fmla="*/ 627411 w 1906136"/>
                <a:gd name="connsiteY861" fmla="*/ 695088 h 2468044"/>
                <a:gd name="connsiteX862" fmla="*/ 622133 w 1906136"/>
                <a:gd name="connsiteY862" fmla="*/ 687638 h 2468044"/>
                <a:gd name="connsiteX863" fmla="*/ 614993 w 1906136"/>
                <a:gd name="connsiteY863" fmla="*/ 682360 h 2468044"/>
                <a:gd name="connsiteX864" fmla="*/ 607853 w 1906136"/>
                <a:gd name="connsiteY864" fmla="*/ 677082 h 2468044"/>
                <a:gd name="connsiteX865" fmla="*/ 600713 w 1906136"/>
                <a:gd name="connsiteY865" fmla="*/ 671805 h 2468044"/>
                <a:gd name="connsiteX866" fmla="*/ 600713 w 1906136"/>
                <a:gd name="connsiteY866" fmla="*/ 662491 h 2468044"/>
                <a:gd name="connsiteX867" fmla="*/ 617477 w 1906136"/>
                <a:gd name="connsiteY867" fmla="*/ 673047 h 2468044"/>
                <a:gd name="connsiteX868" fmla="*/ 632068 w 1906136"/>
                <a:gd name="connsiteY868" fmla="*/ 687638 h 2468044"/>
                <a:gd name="connsiteX869" fmla="*/ 644485 w 1906136"/>
                <a:gd name="connsiteY869" fmla="*/ 702228 h 2468044"/>
                <a:gd name="connsiteX870" fmla="*/ 644485 w 1906136"/>
                <a:gd name="connsiteY870" fmla="*/ 723339 h 2468044"/>
                <a:gd name="connsiteX871" fmla="*/ 642312 w 1906136"/>
                <a:gd name="connsiteY871" fmla="*/ 718992 h 2468044"/>
                <a:gd name="connsiteX872" fmla="*/ 639208 w 1906136"/>
                <a:gd name="connsiteY872" fmla="*/ 715888 h 2468044"/>
                <a:gd name="connsiteX873" fmla="*/ 637035 w 1906136"/>
                <a:gd name="connsiteY873" fmla="*/ 711542 h 2468044"/>
                <a:gd name="connsiteX874" fmla="*/ 633930 w 1906136"/>
                <a:gd name="connsiteY874" fmla="*/ 709369 h 2468044"/>
                <a:gd name="connsiteX875" fmla="*/ 629894 w 1906136"/>
                <a:gd name="connsiteY875" fmla="*/ 709369 h 2468044"/>
                <a:gd name="connsiteX876" fmla="*/ 626790 w 1906136"/>
                <a:gd name="connsiteY876" fmla="*/ 709369 h 2468044"/>
                <a:gd name="connsiteX877" fmla="*/ 622754 w 1906136"/>
                <a:gd name="connsiteY877" fmla="*/ 709369 h 2468044"/>
                <a:gd name="connsiteX878" fmla="*/ 617477 w 1906136"/>
                <a:gd name="connsiteY878" fmla="*/ 711542 h 2468044"/>
                <a:gd name="connsiteX879" fmla="*/ 615304 w 1906136"/>
                <a:gd name="connsiteY879" fmla="*/ 723028 h 2468044"/>
                <a:gd name="connsiteX880" fmla="*/ 613130 w 1906136"/>
                <a:gd name="connsiteY880" fmla="*/ 741034 h 2468044"/>
                <a:gd name="connsiteX881" fmla="*/ 613130 w 1906136"/>
                <a:gd name="connsiteY881" fmla="*/ 763076 h 2468044"/>
                <a:gd name="connsiteX882" fmla="*/ 613130 w 1906136"/>
                <a:gd name="connsiteY882" fmla="*/ 787291 h 2468044"/>
                <a:gd name="connsiteX883" fmla="*/ 613130 w 1906136"/>
                <a:gd name="connsiteY883" fmla="*/ 807159 h 2468044"/>
                <a:gd name="connsiteX884" fmla="*/ 612199 w 1906136"/>
                <a:gd name="connsiteY884" fmla="*/ 821750 h 2468044"/>
                <a:gd name="connsiteX885" fmla="*/ 612199 w 1906136"/>
                <a:gd name="connsiteY885" fmla="*/ 829201 h 2468044"/>
                <a:gd name="connsiteX886" fmla="*/ 613130 w 1906136"/>
                <a:gd name="connsiteY886" fmla="*/ 859624 h 2468044"/>
                <a:gd name="connsiteX887" fmla="*/ 617166 w 1906136"/>
                <a:gd name="connsiteY887" fmla="*/ 881666 h 2468044"/>
                <a:gd name="connsiteX888" fmla="*/ 622444 w 1906136"/>
                <a:gd name="connsiteY888" fmla="*/ 898430 h 2468044"/>
                <a:gd name="connsiteX889" fmla="*/ 629584 w 1906136"/>
                <a:gd name="connsiteY889" fmla="*/ 911158 h 2468044"/>
                <a:gd name="connsiteX890" fmla="*/ 641071 w 1906136"/>
                <a:gd name="connsiteY890" fmla="*/ 922645 h 2468044"/>
                <a:gd name="connsiteX891" fmla="*/ 651626 w 1906136"/>
                <a:gd name="connsiteY891" fmla="*/ 935373 h 2468044"/>
                <a:gd name="connsiteX892" fmla="*/ 664043 w 1906136"/>
                <a:gd name="connsiteY892" fmla="*/ 953379 h 2468044"/>
                <a:gd name="connsiteX893" fmla="*/ 669321 w 1906136"/>
                <a:gd name="connsiteY893" fmla="*/ 964866 h 2468044"/>
                <a:gd name="connsiteX894" fmla="*/ 673357 w 1906136"/>
                <a:gd name="connsiteY894" fmla="*/ 975421 h 2468044"/>
                <a:gd name="connsiteX895" fmla="*/ 680497 w 1906136"/>
                <a:gd name="connsiteY895" fmla="*/ 984734 h 2468044"/>
                <a:gd name="connsiteX896" fmla="*/ 691052 w 1906136"/>
                <a:gd name="connsiteY896" fmla="*/ 992185 h 2468044"/>
                <a:gd name="connsiteX897" fmla="*/ 704712 w 1906136"/>
                <a:gd name="connsiteY897" fmla="*/ 997462 h 2468044"/>
                <a:gd name="connsiteX898" fmla="*/ 715267 w 1906136"/>
                <a:gd name="connsiteY898" fmla="*/ 1003671 h 2468044"/>
                <a:gd name="connsiteX899" fmla="*/ 724580 w 1906136"/>
                <a:gd name="connsiteY899" fmla="*/ 1014226 h 2468044"/>
                <a:gd name="connsiteX900" fmla="*/ 731721 w 1906136"/>
                <a:gd name="connsiteY900" fmla="*/ 1026955 h 2468044"/>
                <a:gd name="connsiteX901" fmla="*/ 734825 w 1906136"/>
                <a:gd name="connsiteY901" fmla="*/ 1041546 h 2468044"/>
                <a:gd name="connsiteX902" fmla="*/ 741034 w 1906136"/>
                <a:gd name="connsiteY902" fmla="*/ 1054274 h 2468044"/>
                <a:gd name="connsiteX903" fmla="*/ 747243 w 1906136"/>
                <a:gd name="connsiteY903" fmla="*/ 1065761 h 2468044"/>
                <a:gd name="connsiteX904" fmla="*/ 760903 w 1906136"/>
                <a:gd name="connsiteY904" fmla="*/ 1075074 h 2468044"/>
                <a:gd name="connsiteX905" fmla="*/ 758729 w 1906136"/>
                <a:gd name="connsiteY905" fmla="*/ 1076005 h 2468044"/>
                <a:gd name="connsiteX906" fmla="*/ 758729 w 1906136"/>
                <a:gd name="connsiteY906" fmla="*/ 1078178 h 2468044"/>
                <a:gd name="connsiteX907" fmla="*/ 758729 w 1906136"/>
                <a:gd name="connsiteY907" fmla="*/ 1080351 h 2468044"/>
                <a:gd name="connsiteX908" fmla="*/ 756556 w 1906136"/>
                <a:gd name="connsiteY908" fmla="*/ 1080351 h 2468044"/>
                <a:gd name="connsiteX909" fmla="*/ 754383 w 1906136"/>
                <a:gd name="connsiteY909" fmla="*/ 1080351 h 2468044"/>
                <a:gd name="connsiteX910" fmla="*/ 751279 w 1906136"/>
                <a:gd name="connsiteY910" fmla="*/ 1082525 h 2468044"/>
                <a:gd name="connsiteX911" fmla="*/ 760592 w 1906136"/>
                <a:gd name="connsiteY911" fmla="*/ 1095253 h 2468044"/>
                <a:gd name="connsiteX912" fmla="*/ 771147 w 1906136"/>
                <a:gd name="connsiteY912" fmla="*/ 1102704 h 2468044"/>
                <a:gd name="connsiteX913" fmla="*/ 782634 w 1906136"/>
                <a:gd name="connsiteY913" fmla="*/ 1110154 h 2468044"/>
                <a:gd name="connsiteX914" fmla="*/ 791016 w 1906136"/>
                <a:gd name="connsiteY914" fmla="*/ 1119468 h 2468044"/>
                <a:gd name="connsiteX915" fmla="*/ 797225 w 1906136"/>
                <a:gd name="connsiteY915" fmla="*/ 1130023 h 2468044"/>
                <a:gd name="connsiteX916" fmla="*/ 800329 w 1906136"/>
                <a:gd name="connsiteY916" fmla="*/ 1142751 h 2468044"/>
                <a:gd name="connsiteX917" fmla="*/ 804365 w 1906136"/>
                <a:gd name="connsiteY917" fmla="*/ 1155479 h 2468044"/>
                <a:gd name="connsiteX918" fmla="*/ 809643 w 1906136"/>
                <a:gd name="connsiteY918" fmla="*/ 1155479 h 2468044"/>
                <a:gd name="connsiteX919" fmla="*/ 811816 w 1906136"/>
                <a:gd name="connsiteY919" fmla="*/ 1155479 h 2468044"/>
                <a:gd name="connsiteX920" fmla="*/ 812747 w 1906136"/>
                <a:gd name="connsiteY920" fmla="*/ 1155479 h 2468044"/>
                <a:gd name="connsiteX921" fmla="*/ 814920 w 1906136"/>
                <a:gd name="connsiteY921" fmla="*/ 1155479 h 2468044"/>
                <a:gd name="connsiteX922" fmla="*/ 817093 w 1906136"/>
                <a:gd name="connsiteY922" fmla="*/ 1155479 h 2468044"/>
                <a:gd name="connsiteX923" fmla="*/ 820198 w 1906136"/>
                <a:gd name="connsiteY923" fmla="*/ 1155479 h 2468044"/>
                <a:gd name="connsiteX924" fmla="*/ 822371 w 1906136"/>
                <a:gd name="connsiteY924" fmla="*/ 1159826 h 2468044"/>
                <a:gd name="connsiteX925" fmla="*/ 822371 w 1906136"/>
                <a:gd name="connsiteY925" fmla="*/ 1162930 h 2468044"/>
                <a:gd name="connsiteX926" fmla="*/ 824544 w 1906136"/>
                <a:gd name="connsiteY926" fmla="*/ 1169139 h 2468044"/>
                <a:gd name="connsiteX927" fmla="*/ 824544 w 1906136"/>
                <a:gd name="connsiteY927" fmla="*/ 1176590 h 2468044"/>
                <a:gd name="connsiteX928" fmla="*/ 827648 w 1906136"/>
                <a:gd name="connsiteY928" fmla="*/ 1174417 h 2468044"/>
                <a:gd name="connsiteX929" fmla="*/ 827648 w 1906136"/>
                <a:gd name="connsiteY929" fmla="*/ 1172243 h 2468044"/>
                <a:gd name="connsiteX930" fmla="*/ 829822 w 1906136"/>
                <a:gd name="connsiteY930" fmla="*/ 1170070 h 2468044"/>
                <a:gd name="connsiteX931" fmla="*/ 831995 w 1906136"/>
                <a:gd name="connsiteY931" fmla="*/ 1166966 h 2468044"/>
                <a:gd name="connsiteX932" fmla="*/ 831995 w 1906136"/>
                <a:gd name="connsiteY932" fmla="*/ 1159515 h 2468044"/>
                <a:gd name="connsiteX933" fmla="*/ 827959 w 1906136"/>
                <a:gd name="connsiteY933" fmla="*/ 1148960 h 2468044"/>
                <a:gd name="connsiteX934" fmla="*/ 819577 w 1906136"/>
                <a:gd name="connsiteY934" fmla="*/ 1132196 h 2468044"/>
                <a:gd name="connsiteX935" fmla="*/ 808090 w 1906136"/>
                <a:gd name="connsiteY935" fmla="*/ 1113259 h 2468044"/>
                <a:gd name="connsiteX936" fmla="*/ 797535 w 1906136"/>
                <a:gd name="connsiteY936" fmla="*/ 1095253 h 2468044"/>
                <a:gd name="connsiteX937" fmla="*/ 783876 w 1906136"/>
                <a:gd name="connsiteY937" fmla="*/ 1076316 h 2468044"/>
                <a:gd name="connsiteX938" fmla="*/ 773320 w 1906136"/>
                <a:gd name="connsiteY938" fmla="*/ 1061725 h 2468044"/>
                <a:gd name="connsiteX939" fmla="*/ 761834 w 1906136"/>
                <a:gd name="connsiteY939" fmla="*/ 1048996 h 2468044"/>
                <a:gd name="connsiteX940" fmla="*/ 756556 w 1906136"/>
                <a:gd name="connsiteY940" fmla="*/ 1041546 h 2468044"/>
                <a:gd name="connsiteX941" fmla="*/ 756556 w 1906136"/>
                <a:gd name="connsiteY941" fmla="*/ 1021677 h 2468044"/>
                <a:gd name="connsiteX942" fmla="*/ 760592 w 1906136"/>
                <a:gd name="connsiteY942" fmla="*/ 1023850 h 2468044"/>
                <a:gd name="connsiteX943" fmla="*/ 763697 w 1906136"/>
                <a:gd name="connsiteY943" fmla="*/ 1026955 h 2468044"/>
                <a:gd name="connsiteX944" fmla="*/ 767732 w 1906136"/>
                <a:gd name="connsiteY944" fmla="*/ 1031301 h 2468044"/>
                <a:gd name="connsiteX945" fmla="*/ 776114 w 1906136"/>
                <a:gd name="connsiteY945" fmla="*/ 1036578 h 2468044"/>
                <a:gd name="connsiteX946" fmla="*/ 782323 w 1906136"/>
                <a:gd name="connsiteY946" fmla="*/ 1048065 h 2468044"/>
                <a:gd name="connsiteX947" fmla="*/ 785428 w 1906136"/>
                <a:gd name="connsiteY947" fmla="*/ 1058620 h 2468044"/>
                <a:gd name="connsiteX948" fmla="*/ 789464 w 1906136"/>
                <a:gd name="connsiteY948" fmla="*/ 1069175 h 2468044"/>
                <a:gd name="connsiteX949" fmla="*/ 796604 w 1906136"/>
                <a:gd name="connsiteY949" fmla="*/ 1078489 h 2468044"/>
                <a:gd name="connsiteX950" fmla="*/ 797535 w 1906136"/>
                <a:gd name="connsiteY950" fmla="*/ 1080662 h 2468044"/>
                <a:gd name="connsiteX951" fmla="*/ 803744 w 1906136"/>
                <a:gd name="connsiteY951" fmla="*/ 1082835 h 2468044"/>
                <a:gd name="connsiteX952" fmla="*/ 806849 w 1906136"/>
                <a:gd name="connsiteY952" fmla="*/ 1082835 h 2468044"/>
                <a:gd name="connsiteX953" fmla="*/ 812126 w 1906136"/>
                <a:gd name="connsiteY953" fmla="*/ 1083766 h 2468044"/>
                <a:gd name="connsiteX954" fmla="*/ 816162 w 1906136"/>
                <a:gd name="connsiteY954" fmla="*/ 1085939 h 2468044"/>
                <a:gd name="connsiteX955" fmla="*/ 833857 w 1906136"/>
                <a:gd name="connsiteY955" fmla="*/ 1112327 h 2468044"/>
                <a:gd name="connsiteX956" fmla="*/ 852484 w 1906136"/>
                <a:gd name="connsiteY956" fmla="*/ 1137473 h 2468044"/>
                <a:gd name="connsiteX957" fmla="*/ 870179 w 1906136"/>
                <a:gd name="connsiteY957" fmla="*/ 1161688 h 2468044"/>
                <a:gd name="connsiteX958" fmla="*/ 890048 w 1906136"/>
                <a:gd name="connsiteY958" fmla="*/ 1183730 h 2468044"/>
                <a:gd name="connsiteX959" fmla="*/ 882908 w 1906136"/>
                <a:gd name="connsiteY959" fmla="*/ 1206703 h 2468044"/>
                <a:gd name="connsiteX960" fmla="*/ 886944 w 1906136"/>
                <a:gd name="connsiteY960" fmla="*/ 1211049 h 2468044"/>
                <a:gd name="connsiteX961" fmla="*/ 894084 w 1906136"/>
                <a:gd name="connsiteY961" fmla="*/ 1218500 h 2468044"/>
                <a:gd name="connsiteX962" fmla="*/ 901224 w 1906136"/>
                <a:gd name="connsiteY962" fmla="*/ 1227813 h 2468044"/>
                <a:gd name="connsiteX963" fmla="*/ 910537 w 1906136"/>
                <a:gd name="connsiteY963" fmla="*/ 1235264 h 2468044"/>
                <a:gd name="connsiteX964" fmla="*/ 915815 w 1906136"/>
                <a:gd name="connsiteY964" fmla="*/ 1242715 h 2468044"/>
                <a:gd name="connsiteX965" fmla="*/ 918919 w 1906136"/>
                <a:gd name="connsiteY965" fmla="*/ 1243646 h 2468044"/>
                <a:gd name="connsiteX966" fmla="*/ 939719 w 1906136"/>
                <a:gd name="connsiteY966" fmla="*/ 1240541 h 2468044"/>
                <a:gd name="connsiteX967" fmla="*/ 940651 w 1906136"/>
                <a:gd name="connsiteY967" fmla="*/ 1242715 h 2468044"/>
                <a:gd name="connsiteX968" fmla="*/ 944686 w 1906136"/>
                <a:gd name="connsiteY968" fmla="*/ 1245819 h 2468044"/>
                <a:gd name="connsiteX969" fmla="*/ 947791 w 1906136"/>
                <a:gd name="connsiteY969" fmla="*/ 1250165 h 2468044"/>
                <a:gd name="connsiteX970" fmla="*/ 951827 w 1906136"/>
                <a:gd name="connsiteY970" fmla="*/ 1253270 h 2468044"/>
                <a:gd name="connsiteX971" fmla="*/ 954931 w 1906136"/>
                <a:gd name="connsiteY971" fmla="*/ 1256374 h 2468044"/>
                <a:gd name="connsiteX972" fmla="*/ 978835 w 1906136"/>
                <a:gd name="connsiteY972" fmla="*/ 1260720 h 2468044"/>
                <a:gd name="connsiteX973" fmla="*/ 981940 w 1906136"/>
                <a:gd name="connsiteY973" fmla="*/ 1262894 h 2468044"/>
                <a:gd name="connsiteX974" fmla="*/ 985976 w 1906136"/>
                <a:gd name="connsiteY974" fmla="*/ 1265998 h 2468044"/>
                <a:gd name="connsiteX975" fmla="*/ 991253 w 1906136"/>
                <a:gd name="connsiteY975" fmla="*/ 1271276 h 2468044"/>
                <a:gd name="connsiteX976" fmla="*/ 995289 w 1906136"/>
                <a:gd name="connsiteY976" fmla="*/ 1275622 h 2468044"/>
                <a:gd name="connsiteX977" fmla="*/ 998394 w 1906136"/>
                <a:gd name="connsiteY977" fmla="*/ 1278726 h 2468044"/>
                <a:gd name="connsiteX978" fmla="*/ 1002429 w 1906136"/>
                <a:gd name="connsiteY978" fmla="*/ 1280899 h 2468044"/>
                <a:gd name="connsiteX979" fmla="*/ 1010811 w 1906136"/>
                <a:gd name="connsiteY979" fmla="*/ 1283073 h 2468044"/>
                <a:gd name="connsiteX980" fmla="*/ 1017952 w 1906136"/>
                <a:gd name="connsiteY980" fmla="*/ 1278726 h 2468044"/>
                <a:gd name="connsiteX981" fmla="*/ 1024161 w 1906136"/>
                <a:gd name="connsiteY981" fmla="*/ 1275622 h 2468044"/>
                <a:gd name="connsiteX982" fmla="*/ 1031301 w 1906136"/>
                <a:gd name="connsiteY982" fmla="*/ 1271276 h 2468044"/>
                <a:gd name="connsiteX983" fmla="*/ 1041856 w 1906136"/>
                <a:gd name="connsiteY983" fmla="*/ 1271276 h 2468044"/>
                <a:gd name="connsiteX984" fmla="*/ 1058620 w 1906136"/>
                <a:gd name="connsiteY984" fmla="*/ 1278726 h 2468044"/>
                <a:gd name="connsiteX985" fmla="*/ 1069175 w 1906136"/>
                <a:gd name="connsiteY985" fmla="*/ 1288040 h 2468044"/>
                <a:gd name="connsiteX986" fmla="*/ 1081593 w 1906136"/>
                <a:gd name="connsiteY986" fmla="*/ 1297353 h 2468044"/>
                <a:gd name="connsiteX987" fmla="*/ 1102393 w 1906136"/>
                <a:gd name="connsiteY987" fmla="*/ 1304804 h 2468044"/>
                <a:gd name="connsiteX988" fmla="*/ 1117915 w 1906136"/>
                <a:gd name="connsiteY988" fmla="*/ 1310081 h 2468044"/>
                <a:gd name="connsiteX989" fmla="*/ 1132506 w 1906136"/>
                <a:gd name="connsiteY989" fmla="*/ 1314428 h 2468044"/>
                <a:gd name="connsiteX990" fmla="*/ 1141820 w 1906136"/>
                <a:gd name="connsiteY990" fmla="*/ 1317532 h 2468044"/>
                <a:gd name="connsiteX991" fmla="*/ 1151133 w 1906136"/>
                <a:gd name="connsiteY991" fmla="*/ 1326845 h 2468044"/>
                <a:gd name="connsiteX992" fmla="*/ 1159515 w 1906136"/>
                <a:gd name="connsiteY992" fmla="*/ 1339574 h 2468044"/>
                <a:gd name="connsiteX993" fmla="*/ 1168828 w 1906136"/>
                <a:gd name="connsiteY993" fmla="*/ 1361615 h 2468044"/>
                <a:gd name="connsiteX994" fmla="*/ 1180315 w 1906136"/>
                <a:gd name="connsiteY994" fmla="*/ 1364720 h 2468044"/>
                <a:gd name="connsiteX995" fmla="*/ 1195837 w 1906136"/>
                <a:gd name="connsiteY995" fmla="*/ 1372171 h 2468044"/>
                <a:gd name="connsiteX996" fmla="*/ 1212601 w 1906136"/>
                <a:gd name="connsiteY996" fmla="*/ 1381484 h 2468044"/>
                <a:gd name="connsiteX997" fmla="*/ 1229365 w 1906136"/>
                <a:gd name="connsiteY997" fmla="*/ 1390797 h 2468044"/>
                <a:gd name="connsiteX998" fmla="*/ 1238679 w 1906136"/>
                <a:gd name="connsiteY998" fmla="*/ 1398248 h 2468044"/>
                <a:gd name="connsiteX999" fmla="*/ 1241783 w 1906136"/>
                <a:gd name="connsiteY999" fmla="*/ 1396075 h 2468044"/>
                <a:gd name="connsiteX1000" fmla="*/ 1243956 w 1906136"/>
                <a:gd name="connsiteY1000" fmla="*/ 1396075 h 2468044"/>
                <a:gd name="connsiteX1001" fmla="*/ 1244888 w 1906136"/>
                <a:gd name="connsiteY1001" fmla="*/ 1396075 h 2468044"/>
                <a:gd name="connsiteX1002" fmla="*/ 1247061 w 1906136"/>
                <a:gd name="connsiteY1002" fmla="*/ 1393902 h 2468044"/>
                <a:gd name="connsiteX1003" fmla="*/ 1249234 w 1906136"/>
                <a:gd name="connsiteY1003" fmla="*/ 1393902 h 2468044"/>
                <a:gd name="connsiteX1004" fmla="*/ 1251407 w 1906136"/>
                <a:gd name="connsiteY1004" fmla="*/ 1390797 h 2468044"/>
                <a:gd name="connsiteX1005" fmla="*/ 1251407 w 1906136"/>
                <a:gd name="connsiteY1005" fmla="*/ 1388624 h 2468044"/>
                <a:gd name="connsiteX1006" fmla="*/ 1251407 w 1906136"/>
                <a:gd name="connsiteY1006" fmla="*/ 1385520 h 2468044"/>
                <a:gd name="connsiteX1007" fmla="*/ 1249234 w 1906136"/>
                <a:gd name="connsiteY1007" fmla="*/ 1381173 h 2468044"/>
                <a:gd name="connsiteX1008" fmla="*/ 1252338 w 1906136"/>
                <a:gd name="connsiteY1008" fmla="*/ 1379000 h 2468044"/>
                <a:gd name="connsiteX1009" fmla="*/ 1254511 w 1906136"/>
                <a:gd name="connsiteY1009" fmla="*/ 1378069 h 2468044"/>
                <a:gd name="connsiteX1010" fmla="*/ 1256684 w 1906136"/>
                <a:gd name="connsiteY1010" fmla="*/ 1375896 h 2468044"/>
                <a:gd name="connsiteX1011" fmla="*/ 1258858 w 1906136"/>
                <a:gd name="connsiteY1011" fmla="*/ 1373723 h 2468044"/>
                <a:gd name="connsiteX1012" fmla="*/ 1265998 w 1906136"/>
                <a:gd name="connsiteY1012" fmla="*/ 1373723 h 2468044"/>
                <a:gd name="connsiteX1013" fmla="*/ 1273138 w 1906136"/>
                <a:gd name="connsiteY1013" fmla="*/ 1385209 h 2468044"/>
                <a:gd name="connsiteX1014" fmla="*/ 1280278 w 1906136"/>
                <a:gd name="connsiteY1014" fmla="*/ 1395764 h 2468044"/>
                <a:gd name="connsiteX1015" fmla="*/ 1285556 w 1906136"/>
                <a:gd name="connsiteY1015" fmla="*/ 1405078 h 2468044"/>
                <a:gd name="connsiteX1016" fmla="*/ 1287729 w 1906136"/>
                <a:gd name="connsiteY1016" fmla="*/ 1419669 h 2468044"/>
                <a:gd name="connsiteX1017" fmla="*/ 1287729 w 1906136"/>
                <a:gd name="connsiteY1017" fmla="*/ 1434260 h 2468044"/>
                <a:gd name="connsiteX1018" fmla="*/ 1288660 w 1906136"/>
                <a:gd name="connsiteY1018" fmla="*/ 1444815 h 2468044"/>
                <a:gd name="connsiteX1019" fmla="*/ 1276243 w 1906136"/>
                <a:gd name="connsiteY1019" fmla="*/ 1459406 h 2468044"/>
                <a:gd name="connsiteX1020" fmla="*/ 1261652 w 1906136"/>
                <a:gd name="connsiteY1020" fmla="*/ 1472134 h 2468044"/>
                <a:gd name="connsiteX1021" fmla="*/ 1249234 w 1906136"/>
                <a:gd name="connsiteY1021" fmla="*/ 1485794 h 2468044"/>
                <a:gd name="connsiteX1022" fmla="*/ 1242094 w 1906136"/>
                <a:gd name="connsiteY1022" fmla="*/ 1501626 h 2468044"/>
                <a:gd name="connsiteX1023" fmla="*/ 1236816 w 1906136"/>
                <a:gd name="connsiteY1023" fmla="*/ 1518390 h 2468044"/>
                <a:gd name="connsiteX1024" fmla="*/ 1229676 w 1906136"/>
                <a:gd name="connsiteY1024" fmla="*/ 1535155 h 2468044"/>
                <a:gd name="connsiteX1025" fmla="*/ 1234953 w 1906136"/>
                <a:gd name="connsiteY1025" fmla="*/ 1537328 h 2468044"/>
                <a:gd name="connsiteX1026" fmla="*/ 1240231 w 1906136"/>
                <a:gd name="connsiteY1026" fmla="*/ 1537328 h 2468044"/>
                <a:gd name="connsiteX1027" fmla="*/ 1245508 w 1906136"/>
                <a:gd name="connsiteY1027" fmla="*/ 1538259 h 2468044"/>
                <a:gd name="connsiteX1028" fmla="*/ 1254822 w 1906136"/>
                <a:gd name="connsiteY1028" fmla="*/ 1538259 h 2468044"/>
                <a:gd name="connsiteX1029" fmla="*/ 1254822 w 1906136"/>
                <a:gd name="connsiteY1029" fmla="*/ 1542605 h 2468044"/>
                <a:gd name="connsiteX1030" fmla="*/ 1245508 w 1906136"/>
                <a:gd name="connsiteY1030" fmla="*/ 1547883 h 2468044"/>
                <a:gd name="connsiteX1031" fmla="*/ 1239300 w 1906136"/>
                <a:gd name="connsiteY1031" fmla="*/ 1553160 h 2468044"/>
                <a:gd name="connsiteX1032" fmla="*/ 1229986 w 1906136"/>
                <a:gd name="connsiteY1032" fmla="*/ 1558438 h 2468044"/>
                <a:gd name="connsiteX1033" fmla="*/ 1229986 w 1906136"/>
                <a:gd name="connsiteY1033" fmla="*/ 1565889 h 2468044"/>
                <a:gd name="connsiteX1034" fmla="*/ 1229986 w 1906136"/>
                <a:gd name="connsiteY1034" fmla="*/ 1573339 h 2468044"/>
                <a:gd name="connsiteX1035" fmla="*/ 1229986 w 1906136"/>
                <a:gd name="connsiteY1035" fmla="*/ 1579548 h 2468044"/>
                <a:gd name="connsiteX1036" fmla="*/ 1225950 w 1906136"/>
                <a:gd name="connsiteY1036" fmla="*/ 1586999 h 2468044"/>
                <a:gd name="connsiteX1037" fmla="*/ 1229986 w 1906136"/>
                <a:gd name="connsiteY1037" fmla="*/ 1590104 h 2468044"/>
                <a:gd name="connsiteX1038" fmla="*/ 1233091 w 1906136"/>
                <a:gd name="connsiteY1038" fmla="*/ 1594450 h 2468044"/>
                <a:gd name="connsiteX1039" fmla="*/ 1237126 w 1906136"/>
                <a:gd name="connsiteY1039" fmla="*/ 1595381 h 2468044"/>
                <a:gd name="connsiteX1040" fmla="*/ 1242404 w 1906136"/>
                <a:gd name="connsiteY1040" fmla="*/ 1595381 h 2468044"/>
                <a:gd name="connsiteX1041" fmla="*/ 1245508 w 1906136"/>
                <a:gd name="connsiteY1041" fmla="*/ 1599727 h 2468044"/>
                <a:gd name="connsiteX1042" fmla="*/ 1256995 w 1906136"/>
                <a:gd name="connsiteY1042" fmla="*/ 1610283 h 2468044"/>
                <a:gd name="connsiteX1043" fmla="*/ 1264135 w 1906136"/>
                <a:gd name="connsiteY1043" fmla="*/ 1624873 h 2468044"/>
                <a:gd name="connsiteX1044" fmla="*/ 1269413 w 1906136"/>
                <a:gd name="connsiteY1044" fmla="*/ 1643811 h 2468044"/>
                <a:gd name="connsiteX1045" fmla="*/ 1274690 w 1906136"/>
                <a:gd name="connsiteY1045" fmla="*/ 1659643 h 2468044"/>
                <a:gd name="connsiteX1046" fmla="*/ 1281831 w 1906136"/>
                <a:gd name="connsiteY1046" fmla="*/ 1676407 h 2468044"/>
                <a:gd name="connsiteX1047" fmla="*/ 1302630 w 1906136"/>
                <a:gd name="connsiteY1047" fmla="*/ 1705900 h 2468044"/>
                <a:gd name="connsiteX1048" fmla="*/ 1327777 w 1906136"/>
                <a:gd name="connsiteY1048" fmla="*/ 1733219 h 2468044"/>
                <a:gd name="connsiteX1049" fmla="*/ 1359132 w 1906136"/>
                <a:gd name="connsiteY1049" fmla="*/ 1754329 h 2468044"/>
                <a:gd name="connsiteX1050" fmla="*/ 1395454 w 1906136"/>
                <a:gd name="connsiteY1050" fmla="*/ 1767989 h 2468044"/>
                <a:gd name="connsiteX1051" fmla="*/ 1391418 w 1906136"/>
                <a:gd name="connsiteY1051" fmla="*/ 1797481 h 2468044"/>
                <a:gd name="connsiteX1052" fmla="*/ 1389245 w 1906136"/>
                <a:gd name="connsiteY1052" fmla="*/ 1829147 h 2468044"/>
                <a:gd name="connsiteX1053" fmla="*/ 1388314 w 1906136"/>
                <a:gd name="connsiteY1053" fmla="*/ 1861744 h 2468044"/>
                <a:gd name="connsiteX1054" fmla="*/ 1382105 w 1906136"/>
                <a:gd name="connsiteY1054" fmla="*/ 1893409 h 2468044"/>
                <a:gd name="connsiteX1055" fmla="*/ 1371549 w 1906136"/>
                <a:gd name="connsiteY1055" fmla="*/ 1941839 h 2468044"/>
                <a:gd name="connsiteX1056" fmla="*/ 1362236 w 1906136"/>
                <a:gd name="connsiteY1056" fmla="*/ 1991199 h 2468044"/>
                <a:gd name="connsiteX1057" fmla="*/ 1351681 w 1906136"/>
                <a:gd name="connsiteY1057" fmla="*/ 2036214 h 2468044"/>
                <a:gd name="connsiteX1058" fmla="*/ 1339263 w 1906136"/>
                <a:gd name="connsiteY1058" fmla="*/ 2080297 h 2468044"/>
                <a:gd name="connsiteX1059" fmla="*/ 1337090 w 1906136"/>
                <a:gd name="connsiteY1059" fmla="*/ 2091784 h 2468044"/>
                <a:gd name="connsiteX1060" fmla="*/ 1340194 w 1906136"/>
                <a:gd name="connsiteY1060" fmla="*/ 2104512 h 2468044"/>
                <a:gd name="connsiteX1061" fmla="*/ 1342368 w 1906136"/>
                <a:gd name="connsiteY1061" fmla="*/ 2111963 h 2468044"/>
                <a:gd name="connsiteX1062" fmla="*/ 1329950 w 1906136"/>
                <a:gd name="connsiteY1062" fmla="*/ 2188643 h 2468044"/>
                <a:gd name="connsiteX1063" fmla="*/ 1329950 w 1906136"/>
                <a:gd name="connsiteY1063" fmla="*/ 2192989 h 2468044"/>
                <a:gd name="connsiteX1064" fmla="*/ 1337090 w 1906136"/>
                <a:gd name="connsiteY1064" fmla="*/ 2190816 h 2468044"/>
                <a:gd name="connsiteX1065" fmla="*/ 1340194 w 1906136"/>
                <a:gd name="connsiteY1065" fmla="*/ 2186470 h 2468044"/>
                <a:gd name="connsiteX1066" fmla="*/ 1342368 w 1906136"/>
                <a:gd name="connsiteY1066" fmla="*/ 2183365 h 2468044"/>
                <a:gd name="connsiteX1067" fmla="*/ 1345472 w 1906136"/>
                <a:gd name="connsiteY1067" fmla="*/ 2179019 h 2468044"/>
                <a:gd name="connsiteX1068" fmla="*/ 1349508 w 1906136"/>
                <a:gd name="connsiteY1068" fmla="*/ 2175915 h 2468044"/>
                <a:gd name="connsiteX1069" fmla="*/ 1349508 w 1906136"/>
                <a:gd name="connsiteY1069" fmla="*/ 2179019 h 2468044"/>
                <a:gd name="connsiteX1070" fmla="*/ 1354785 w 1906136"/>
                <a:gd name="connsiteY1070" fmla="*/ 2179019 h 2468044"/>
                <a:gd name="connsiteX1071" fmla="*/ 1345472 w 1906136"/>
                <a:gd name="connsiteY1071" fmla="*/ 2215652 h 2468044"/>
                <a:gd name="connsiteX1072" fmla="*/ 1334917 w 1906136"/>
                <a:gd name="connsiteY1072" fmla="*/ 2215652 h 2468044"/>
                <a:gd name="connsiteX1073" fmla="*/ 1327777 w 1906136"/>
                <a:gd name="connsiteY1073" fmla="*/ 2234589 h 2468044"/>
                <a:gd name="connsiteX1074" fmla="*/ 1320636 w 1906136"/>
                <a:gd name="connsiteY1074" fmla="*/ 2256631 h 2468044"/>
                <a:gd name="connsiteX1075" fmla="*/ 1315359 w 1906136"/>
                <a:gd name="connsiteY1075" fmla="*/ 2279604 h 2468044"/>
                <a:gd name="connsiteX1076" fmla="*/ 1313186 w 1906136"/>
                <a:gd name="connsiteY1076" fmla="*/ 2305992 h 2468044"/>
                <a:gd name="connsiteX1077" fmla="*/ 1311012 w 1906136"/>
                <a:gd name="connsiteY1077" fmla="*/ 2333311 h 2468044"/>
                <a:gd name="connsiteX1078" fmla="*/ 1315048 w 1906136"/>
                <a:gd name="connsiteY1078" fmla="*/ 2357525 h 2468044"/>
                <a:gd name="connsiteX1079" fmla="*/ 1322189 w 1906136"/>
                <a:gd name="connsiteY1079" fmla="*/ 2380499 h 2468044"/>
                <a:gd name="connsiteX1080" fmla="*/ 1332744 w 1906136"/>
                <a:gd name="connsiteY1080" fmla="*/ 2401609 h 2468044"/>
                <a:gd name="connsiteX1081" fmla="*/ 1349508 w 1906136"/>
                <a:gd name="connsiteY1081" fmla="*/ 2416200 h 2468044"/>
                <a:gd name="connsiteX1082" fmla="*/ 1369376 w 1906136"/>
                <a:gd name="connsiteY1082" fmla="*/ 2426755 h 2468044"/>
                <a:gd name="connsiteX1083" fmla="*/ 1369376 w 1906136"/>
                <a:gd name="connsiteY1083" fmla="*/ 2434206 h 2468044"/>
                <a:gd name="connsiteX1084" fmla="*/ 1354785 w 1906136"/>
                <a:gd name="connsiteY1084" fmla="*/ 2424892 h 2468044"/>
                <a:gd name="connsiteX1085" fmla="*/ 1342368 w 1906136"/>
                <a:gd name="connsiteY1085" fmla="*/ 2414337 h 2468044"/>
                <a:gd name="connsiteX1086" fmla="*/ 1329950 w 1906136"/>
                <a:gd name="connsiteY1086" fmla="*/ 2401609 h 2468044"/>
                <a:gd name="connsiteX1087" fmla="*/ 1325914 w 1906136"/>
                <a:gd name="connsiteY1087" fmla="*/ 2401609 h 2468044"/>
                <a:gd name="connsiteX1088" fmla="*/ 1332123 w 1906136"/>
                <a:gd name="connsiteY1088" fmla="*/ 2416200 h 2468044"/>
                <a:gd name="connsiteX1089" fmla="*/ 1342678 w 1906136"/>
                <a:gd name="connsiteY1089" fmla="*/ 2430791 h 2468044"/>
                <a:gd name="connsiteX1090" fmla="*/ 1357269 w 1906136"/>
                <a:gd name="connsiteY1090" fmla="*/ 2445382 h 2468044"/>
                <a:gd name="connsiteX1091" fmla="*/ 1374033 w 1906136"/>
                <a:gd name="connsiteY1091" fmla="*/ 2458110 h 2468044"/>
                <a:gd name="connsiteX1092" fmla="*/ 1389555 w 1906136"/>
                <a:gd name="connsiteY1092" fmla="*/ 2466492 h 2468044"/>
                <a:gd name="connsiteX1093" fmla="*/ 1406319 w 1906136"/>
                <a:gd name="connsiteY1093" fmla="*/ 2470838 h 2468044"/>
                <a:gd name="connsiteX1094" fmla="*/ 1423083 w 1906136"/>
                <a:gd name="connsiteY1094" fmla="*/ 2466492 h 2468044"/>
                <a:gd name="connsiteX1095" fmla="*/ 1426188 w 1906136"/>
                <a:gd name="connsiteY1095" fmla="*/ 2465561 h 2468044"/>
                <a:gd name="connsiteX1096" fmla="*/ 1428361 w 1906136"/>
                <a:gd name="connsiteY1096" fmla="*/ 2463388 h 2468044"/>
                <a:gd name="connsiteX1097" fmla="*/ 1430534 w 1906136"/>
                <a:gd name="connsiteY1097" fmla="*/ 2463388 h 2468044"/>
                <a:gd name="connsiteX1098" fmla="*/ 1430534 w 1906136"/>
                <a:gd name="connsiteY1098" fmla="*/ 2461214 h 2468044"/>
                <a:gd name="connsiteX1099" fmla="*/ 1432707 w 1906136"/>
                <a:gd name="connsiteY1099" fmla="*/ 2460283 h 2468044"/>
                <a:gd name="connsiteX1100" fmla="*/ 1435812 w 1906136"/>
                <a:gd name="connsiteY1100" fmla="*/ 2458110 h 2468044"/>
                <a:gd name="connsiteX1101" fmla="*/ 1432707 w 1906136"/>
                <a:gd name="connsiteY1101" fmla="*/ 2453764 h 2468044"/>
                <a:gd name="connsiteX1102" fmla="*/ 1432707 w 1906136"/>
                <a:gd name="connsiteY1102" fmla="*/ 2452832 h 2468044"/>
                <a:gd name="connsiteX1103" fmla="*/ 1432707 w 1906136"/>
                <a:gd name="connsiteY1103" fmla="*/ 2452832 h 2468044"/>
                <a:gd name="connsiteX1104" fmla="*/ 1432707 w 1906136"/>
                <a:gd name="connsiteY1104" fmla="*/ 2450659 h 2468044"/>
                <a:gd name="connsiteX1105" fmla="*/ 1428671 w 1906136"/>
                <a:gd name="connsiteY1105" fmla="*/ 2450659 h 2468044"/>
                <a:gd name="connsiteX1106" fmla="*/ 1427740 w 1906136"/>
                <a:gd name="connsiteY1106" fmla="*/ 2450659 h 2468044"/>
                <a:gd name="connsiteX1107" fmla="*/ 1421531 w 1906136"/>
                <a:gd name="connsiteY1107" fmla="*/ 2450659 h 2468044"/>
                <a:gd name="connsiteX1108" fmla="*/ 1420600 w 1906136"/>
                <a:gd name="connsiteY1108" fmla="*/ 2439173 h 2468044"/>
                <a:gd name="connsiteX1109" fmla="*/ 1418427 w 1906136"/>
                <a:gd name="connsiteY1109" fmla="*/ 2426444 h 2468044"/>
                <a:gd name="connsiteX1110" fmla="*/ 1416254 w 1906136"/>
                <a:gd name="connsiteY1110" fmla="*/ 2415889 h 2468044"/>
                <a:gd name="connsiteX1111" fmla="*/ 1413149 w 1906136"/>
                <a:gd name="connsiteY1111" fmla="*/ 2406576 h 2468044"/>
                <a:gd name="connsiteX1112" fmla="*/ 1410976 w 1906136"/>
                <a:gd name="connsiteY1112" fmla="*/ 2404403 h 2468044"/>
                <a:gd name="connsiteX1113" fmla="*/ 1410976 w 1906136"/>
                <a:gd name="connsiteY1113" fmla="*/ 2402230 h 2468044"/>
                <a:gd name="connsiteX1114" fmla="*/ 1408803 w 1906136"/>
                <a:gd name="connsiteY1114" fmla="*/ 2402230 h 2468044"/>
                <a:gd name="connsiteX1115" fmla="*/ 1405698 w 1906136"/>
                <a:gd name="connsiteY1115" fmla="*/ 2401298 h 2468044"/>
                <a:gd name="connsiteX1116" fmla="*/ 1396385 w 1906136"/>
                <a:gd name="connsiteY1116" fmla="*/ 2414027 h 2468044"/>
                <a:gd name="connsiteX1117" fmla="*/ 1384899 w 1906136"/>
                <a:gd name="connsiteY1117" fmla="*/ 2426755 h 2468044"/>
                <a:gd name="connsiteX1118" fmla="*/ 1384899 w 1906136"/>
                <a:gd name="connsiteY1118" fmla="*/ 2431101 h 2468044"/>
                <a:gd name="connsiteX1119" fmla="*/ 1381794 w 1906136"/>
                <a:gd name="connsiteY1119" fmla="*/ 2431101 h 2468044"/>
                <a:gd name="connsiteX1120" fmla="*/ 1381794 w 1906136"/>
                <a:gd name="connsiteY1120" fmla="*/ 2424892 h 2468044"/>
                <a:gd name="connsiteX1121" fmla="*/ 1381794 w 1906136"/>
                <a:gd name="connsiteY1121" fmla="*/ 2421788 h 2468044"/>
                <a:gd name="connsiteX1122" fmla="*/ 1383967 w 1906136"/>
                <a:gd name="connsiteY1122" fmla="*/ 2417442 h 2468044"/>
                <a:gd name="connsiteX1123" fmla="*/ 1384899 w 1906136"/>
                <a:gd name="connsiteY1123" fmla="*/ 2414337 h 2468044"/>
                <a:gd name="connsiteX1124" fmla="*/ 1394212 w 1906136"/>
                <a:gd name="connsiteY1124" fmla="*/ 2402851 h 2468044"/>
                <a:gd name="connsiteX1125" fmla="*/ 1406630 w 1906136"/>
                <a:gd name="connsiteY1125" fmla="*/ 2392295 h 2468044"/>
                <a:gd name="connsiteX1126" fmla="*/ 1420289 w 1906136"/>
                <a:gd name="connsiteY1126" fmla="*/ 2384845 h 2468044"/>
                <a:gd name="connsiteX1127" fmla="*/ 1428671 w 1906136"/>
                <a:gd name="connsiteY1127" fmla="*/ 2382672 h 2468044"/>
                <a:gd name="connsiteX1128" fmla="*/ 1427740 w 1906136"/>
                <a:gd name="connsiteY1128" fmla="*/ 2373358 h 2468044"/>
                <a:gd name="connsiteX1129" fmla="*/ 1423704 w 1906136"/>
                <a:gd name="connsiteY1129" fmla="*/ 2368081 h 2468044"/>
                <a:gd name="connsiteX1130" fmla="*/ 1418427 w 1906136"/>
                <a:gd name="connsiteY1130" fmla="*/ 2362803 h 2468044"/>
                <a:gd name="connsiteX1131" fmla="*/ 1413149 w 1906136"/>
                <a:gd name="connsiteY1131" fmla="*/ 2357525 h 2468044"/>
                <a:gd name="connsiteX1132" fmla="*/ 1418427 w 1906136"/>
                <a:gd name="connsiteY1132" fmla="*/ 2340761 h 2468044"/>
                <a:gd name="connsiteX1133" fmla="*/ 1427740 w 1906136"/>
                <a:gd name="connsiteY1133" fmla="*/ 2322756 h 2468044"/>
                <a:gd name="connsiteX1134" fmla="*/ 1440158 w 1906136"/>
                <a:gd name="connsiteY1134" fmla="*/ 2303818 h 2468044"/>
                <a:gd name="connsiteX1135" fmla="*/ 1454749 w 1906136"/>
                <a:gd name="connsiteY1135" fmla="*/ 2289227 h 2468044"/>
                <a:gd name="connsiteX1136" fmla="*/ 1469340 w 1906136"/>
                <a:gd name="connsiteY1136" fmla="*/ 2281777 h 2468044"/>
                <a:gd name="connsiteX1137" fmla="*/ 1472444 w 1906136"/>
                <a:gd name="connsiteY1137" fmla="*/ 2269048 h 2468044"/>
                <a:gd name="connsiteX1138" fmla="*/ 1467167 w 1906136"/>
                <a:gd name="connsiteY1138" fmla="*/ 2264702 h 2468044"/>
                <a:gd name="connsiteX1139" fmla="*/ 1461889 w 1906136"/>
                <a:gd name="connsiteY1139" fmla="*/ 2261598 h 2468044"/>
                <a:gd name="connsiteX1140" fmla="*/ 1455680 w 1906136"/>
                <a:gd name="connsiteY1140" fmla="*/ 2258493 h 2468044"/>
                <a:gd name="connsiteX1141" fmla="*/ 1452576 w 1906136"/>
                <a:gd name="connsiteY1141" fmla="*/ 2252284 h 2468044"/>
                <a:gd name="connsiteX1142" fmla="*/ 1448540 w 1906136"/>
                <a:gd name="connsiteY1142" fmla="*/ 2244834 h 2468044"/>
                <a:gd name="connsiteX1143" fmla="*/ 1448540 w 1906136"/>
                <a:gd name="connsiteY1143" fmla="*/ 2243902 h 2468044"/>
                <a:gd name="connsiteX1144" fmla="*/ 1447609 w 1906136"/>
                <a:gd name="connsiteY1144" fmla="*/ 2241729 h 2468044"/>
                <a:gd name="connsiteX1145" fmla="*/ 1448540 w 1906136"/>
                <a:gd name="connsiteY1145" fmla="*/ 2239556 h 2468044"/>
                <a:gd name="connsiteX1146" fmla="*/ 1448540 w 1906136"/>
                <a:gd name="connsiteY1146" fmla="*/ 2237383 h 2468044"/>
                <a:gd name="connsiteX1147" fmla="*/ 1448540 w 1906136"/>
                <a:gd name="connsiteY1147" fmla="*/ 2234279 h 2468044"/>
                <a:gd name="connsiteX1148" fmla="*/ 1448540 w 1906136"/>
                <a:gd name="connsiteY1148" fmla="*/ 2229001 h 2468044"/>
                <a:gd name="connsiteX1149" fmla="*/ 1454749 w 1906136"/>
                <a:gd name="connsiteY1149" fmla="*/ 2229001 h 2468044"/>
                <a:gd name="connsiteX1150" fmla="*/ 1460026 w 1906136"/>
                <a:gd name="connsiteY1150" fmla="*/ 2226828 h 2468044"/>
                <a:gd name="connsiteX1151" fmla="*/ 1462200 w 1906136"/>
                <a:gd name="connsiteY1151" fmla="*/ 2226828 h 2468044"/>
                <a:gd name="connsiteX1152" fmla="*/ 1465304 w 1906136"/>
                <a:gd name="connsiteY1152" fmla="*/ 2224655 h 2468044"/>
                <a:gd name="connsiteX1153" fmla="*/ 1469340 w 1906136"/>
                <a:gd name="connsiteY1153" fmla="*/ 2214100 h 2468044"/>
                <a:gd name="connsiteX1154" fmla="*/ 1472444 w 1906136"/>
                <a:gd name="connsiteY1154" fmla="*/ 2202613 h 2468044"/>
                <a:gd name="connsiteX1155" fmla="*/ 1477722 w 1906136"/>
                <a:gd name="connsiteY1155" fmla="*/ 2192058 h 2468044"/>
                <a:gd name="connsiteX1156" fmla="*/ 1479895 w 1906136"/>
                <a:gd name="connsiteY1156" fmla="*/ 2185849 h 2468044"/>
                <a:gd name="connsiteX1157" fmla="*/ 1483931 w 1906136"/>
                <a:gd name="connsiteY1157" fmla="*/ 2184918 h 2468044"/>
                <a:gd name="connsiteX1158" fmla="*/ 1489208 w 1906136"/>
                <a:gd name="connsiteY1158" fmla="*/ 2182745 h 2468044"/>
                <a:gd name="connsiteX1159" fmla="*/ 1494486 w 1906136"/>
                <a:gd name="connsiteY1159" fmla="*/ 2180571 h 2468044"/>
                <a:gd name="connsiteX1160" fmla="*/ 1501626 w 1906136"/>
                <a:gd name="connsiteY1160" fmla="*/ 2178398 h 2468044"/>
                <a:gd name="connsiteX1161" fmla="*/ 1498522 w 1906136"/>
                <a:gd name="connsiteY1161" fmla="*/ 2173121 h 2468044"/>
                <a:gd name="connsiteX1162" fmla="*/ 1496349 w 1906136"/>
                <a:gd name="connsiteY1162" fmla="*/ 2170016 h 2468044"/>
                <a:gd name="connsiteX1163" fmla="*/ 1492313 w 1906136"/>
                <a:gd name="connsiteY1163" fmla="*/ 2165670 h 2468044"/>
                <a:gd name="connsiteX1164" fmla="*/ 1489208 w 1906136"/>
                <a:gd name="connsiteY1164" fmla="*/ 2163497 h 2468044"/>
                <a:gd name="connsiteX1165" fmla="*/ 1485173 w 1906136"/>
                <a:gd name="connsiteY1165" fmla="*/ 2162566 h 2468044"/>
                <a:gd name="connsiteX1166" fmla="*/ 1479895 w 1906136"/>
                <a:gd name="connsiteY1166" fmla="*/ 2158219 h 2468044"/>
                <a:gd name="connsiteX1167" fmla="*/ 1472755 w 1906136"/>
                <a:gd name="connsiteY1167" fmla="*/ 2155115 h 2468044"/>
                <a:gd name="connsiteX1168" fmla="*/ 1472755 w 1906136"/>
                <a:gd name="connsiteY1168" fmla="*/ 2147664 h 2468044"/>
                <a:gd name="connsiteX1169" fmla="*/ 1487346 w 1906136"/>
                <a:gd name="connsiteY1169" fmla="*/ 2145491 h 2468044"/>
                <a:gd name="connsiteX1170" fmla="*/ 1501937 w 1906136"/>
                <a:gd name="connsiteY1170" fmla="*/ 2145491 h 2468044"/>
                <a:gd name="connsiteX1171" fmla="*/ 1513423 w 1906136"/>
                <a:gd name="connsiteY1171" fmla="*/ 2143318 h 2468044"/>
                <a:gd name="connsiteX1172" fmla="*/ 1521805 w 1906136"/>
                <a:gd name="connsiteY1172" fmla="*/ 2143318 h 2468044"/>
                <a:gd name="connsiteX1173" fmla="*/ 1520874 w 1906136"/>
                <a:gd name="connsiteY1173" fmla="*/ 2135867 h 2468044"/>
                <a:gd name="connsiteX1174" fmla="*/ 1520874 w 1906136"/>
                <a:gd name="connsiteY1174" fmla="*/ 2132763 h 2468044"/>
                <a:gd name="connsiteX1175" fmla="*/ 1520874 w 1906136"/>
                <a:gd name="connsiteY1175" fmla="*/ 2129037 h 2468044"/>
                <a:gd name="connsiteX1176" fmla="*/ 1520874 w 1906136"/>
                <a:gd name="connsiteY1176" fmla="*/ 2128106 h 2468044"/>
                <a:gd name="connsiteX1177" fmla="*/ 1521805 w 1906136"/>
                <a:gd name="connsiteY1177" fmla="*/ 2123760 h 2468044"/>
                <a:gd name="connsiteX1178" fmla="*/ 1521805 w 1906136"/>
                <a:gd name="connsiteY1178" fmla="*/ 2116309 h 2468044"/>
                <a:gd name="connsiteX1179" fmla="*/ 1521805 w 1906136"/>
                <a:gd name="connsiteY1179" fmla="*/ 2108858 h 2468044"/>
                <a:gd name="connsiteX1180" fmla="*/ 1523978 w 1906136"/>
                <a:gd name="connsiteY1180" fmla="*/ 2103581 h 2468044"/>
                <a:gd name="connsiteX1181" fmla="*/ 1526151 w 1906136"/>
                <a:gd name="connsiteY1181" fmla="*/ 2099235 h 2468044"/>
                <a:gd name="connsiteX1182" fmla="*/ 1553160 w 1906136"/>
                <a:gd name="connsiteY1182" fmla="*/ 2091784 h 2468044"/>
                <a:gd name="connsiteX1183" fmla="*/ 1585447 w 1906136"/>
                <a:gd name="connsiteY1183" fmla="*/ 2090853 h 2468044"/>
                <a:gd name="connsiteX1184" fmla="*/ 1587620 w 1906136"/>
                <a:gd name="connsiteY1184" fmla="*/ 2076262 h 2468044"/>
                <a:gd name="connsiteX1185" fmla="*/ 1589793 w 1906136"/>
                <a:gd name="connsiteY1185" fmla="*/ 2062602 h 2468044"/>
                <a:gd name="connsiteX1186" fmla="*/ 1587620 w 1906136"/>
                <a:gd name="connsiteY1186" fmla="*/ 2052047 h 2468044"/>
                <a:gd name="connsiteX1187" fmla="*/ 1582342 w 1906136"/>
                <a:gd name="connsiteY1187" fmla="*/ 2041492 h 2468044"/>
                <a:gd name="connsiteX1188" fmla="*/ 1569924 w 1906136"/>
                <a:gd name="connsiteY1188" fmla="*/ 2034041 h 2468044"/>
                <a:gd name="connsiteX1189" fmla="*/ 1569924 w 1906136"/>
                <a:gd name="connsiteY1189" fmla="*/ 2026590 h 2468044"/>
                <a:gd name="connsiteX1190" fmla="*/ 1592897 w 1906136"/>
                <a:gd name="connsiteY1190" fmla="*/ 2031868 h 2468044"/>
                <a:gd name="connsiteX1191" fmla="*/ 1618975 w 1906136"/>
                <a:gd name="connsiteY1191" fmla="*/ 2037145 h 2468044"/>
                <a:gd name="connsiteX1192" fmla="*/ 1631393 w 1906136"/>
                <a:gd name="connsiteY1192" fmla="*/ 2022554 h 2468044"/>
                <a:gd name="connsiteX1193" fmla="*/ 1642879 w 1906136"/>
                <a:gd name="connsiteY1193" fmla="*/ 2009826 h 2468044"/>
                <a:gd name="connsiteX1194" fmla="*/ 1653434 w 1906136"/>
                <a:gd name="connsiteY1194" fmla="*/ 1995235 h 2468044"/>
                <a:gd name="connsiteX1195" fmla="*/ 1662747 w 1906136"/>
                <a:gd name="connsiteY1195" fmla="*/ 1973194 h 2468044"/>
                <a:gd name="connsiteX1196" fmla="*/ 1663679 w 1906136"/>
                <a:gd name="connsiteY1196" fmla="*/ 1973194 h 2468044"/>
                <a:gd name="connsiteX1197" fmla="*/ 1665852 w 1906136"/>
                <a:gd name="connsiteY1197" fmla="*/ 1971020 h 2468044"/>
                <a:gd name="connsiteX1198" fmla="*/ 1668025 w 1906136"/>
                <a:gd name="connsiteY1198" fmla="*/ 1971020 h 2468044"/>
                <a:gd name="connsiteX1199" fmla="*/ 1670198 w 1906136"/>
                <a:gd name="connsiteY1199" fmla="*/ 1968847 h 2468044"/>
                <a:gd name="connsiteX1200" fmla="*/ 1671130 w 1906136"/>
                <a:gd name="connsiteY1200" fmla="*/ 1973194 h 2468044"/>
                <a:gd name="connsiteX1201" fmla="*/ 1673303 w 1906136"/>
                <a:gd name="connsiteY1201" fmla="*/ 1978471 h 2468044"/>
                <a:gd name="connsiteX1202" fmla="*/ 1673303 w 1906136"/>
                <a:gd name="connsiteY1202" fmla="*/ 1982817 h 2468044"/>
                <a:gd name="connsiteX1203" fmla="*/ 1673303 w 1906136"/>
                <a:gd name="connsiteY1203" fmla="*/ 1990268 h 2468044"/>
                <a:gd name="connsiteX1204" fmla="*/ 1678580 w 1906136"/>
                <a:gd name="connsiteY1204" fmla="*/ 1990268 h 2468044"/>
                <a:gd name="connsiteX1205" fmla="*/ 1685721 w 1906136"/>
                <a:gd name="connsiteY1205" fmla="*/ 1969158 h 2468044"/>
                <a:gd name="connsiteX1206" fmla="*/ 1692861 w 1906136"/>
                <a:gd name="connsiteY1206" fmla="*/ 1953325 h 2468044"/>
                <a:gd name="connsiteX1207" fmla="*/ 1700001 w 1906136"/>
                <a:gd name="connsiteY1207" fmla="*/ 1936561 h 2468044"/>
                <a:gd name="connsiteX1208" fmla="*/ 1704037 w 1906136"/>
                <a:gd name="connsiteY1208" fmla="*/ 1916692 h 2468044"/>
                <a:gd name="connsiteX1209" fmla="*/ 1706210 w 1906136"/>
                <a:gd name="connsiteY1209" fmla="*/ 1892478 h 2468044"/>
                <a:gd name="connsiteX1210" fmla="*/ 1718628 w 1906136"/>
                <a:gd name="connsiteY1210" fmla="*/ 1892478 h 2468044"/>
                <a:gd name="connsiteX1211" fmla="*/ 1716455 w 1906136"/>
                <a:gd name="connsiteY1211" fmla="*/ 1887200 h 2468044"/>
                <a:gd name="connsiteX1212" fmla="*/ 1714282 w 1906136"/>
                <a:gd name="connsiteY1212" fmla="*/ 1881923 h 2468044"/>
                <a:gd name="connsiteX1213" fmla="*/ 1714282 w 1906136"/>
                <a:gd name="connsiteY1213" fmla="*/ 1877576 h 2468044"/>
                <a:gd name="connsiteX1214" fmla="*/ 1714282 w 1906136"/>
                <a:gd name="connsiteY1214" fmla="*/ 1874472 h 2468044"/>
                <a:gd name="connsiteX1215" fmla="*/ 1718317 w 1906136"/>
                <a:gd name="connsiteY1215" fmla="*/ 1868263 h 2468044"/>
                <a:gd name="connsiteX1216" fmla="*/ 1727631 w 1906136"/>
                <a:gd name="connsiteY1216" fmla="*/ 1857708 h 2468044"/>
                <a:gd name="connsiteX1217" fmla="*/ 1742222 w 1906136"/>
                <a:gd name="connsiteY1217" fmla="*/ 1852430 h 2468044"/>
                <a:gd name="connsiteX1218" fmla="*/ 1757744 w 1906136"/>
                <a:gd name="connsiteY1218" fmla="*/ 1848084 h 2468044"/>
                <a:gd name="connsiteX1219" fmla="*/ 1774508 w 1906136"/>
                <a:gd name="connsiteY1219" fmla="*/ 1847153 h 2468044"/>
                <a:gd name="connsiteX1220" fmla="*/ 1791272 w 1906136"/>
                <a:gd name="connsiteY1220" fmla="*/ 1844979 h 2468044"/>
                <a:gd name="connsiteX1221" fmla="*/ 1801827 w 1906136"/>
                <a:gd name="connsiteY1221" fmla="*/ 1840633 h 2468044"/>
                <a:gd name="connsiteX1222" fmla="*/ 1807105 w 1906136"/>
                <a:gd name="connsiteY1222" fmla="*/ 1833183 h 2468044"/>
                <a:gd name="connsiteX1223" fmla="*/ 1816418 w 1906136"/>
                <a:gd name="connsiteY1223" fmla="*/ 1820454 h 2468044"/>
                <a:gd name="connsiteX1224" fmla="*/ 1825732 w 1906136"/>
                <a:gd name="connsiteY1224" fmla="*/ 1803690 h 2468044"/>
                <a:gd name="connsiteX1225" fmla="*/ 1835045 w 1906136"/>
                <a:gd name="connsiteY1225" fmla="*/ 1787857 h 2468044"/>
                <a:gd name="connsiteX1226" fmla="*/ 1842185 w 1906136"/>
                <a:gd name="connsiteY1226" fmla="*/ 1773267 h 2468044"/>
                <a:gd name="connsiteX1227" fmla="*/ 1845290 w 1906136"/>
                <a:gd name="connsiteY1227" fmla="*/ 1763953 h 2468044"/>
                <a:gd name="connsiteX1228" fmla="*/ 1847463 w 1906136"/>
                <a:gd name="connsiteY1228" fmla="*/ 1749362 h 2468044"/>
                <a:gd name="connsiteX1229" fmla="*/ 1843427 w 1906136"/>
                <a:gd name="connsiteY1229" fmla="*/ 1732598 h 2468044"/>
                <a:gd name="connsiteX1230" fmla="*/ 1842496 w 1906136"/>
                <a:gd name="connsiteY1230" fmla="*/ 1718007 h 2468044"/>
                <a:gd name="connsiteX1231" fmla="*/ 1842496 w 1906136"/>
                <a:gd name="connsiteY1231" fmla="*/ 1707452 h 2468044"/>
                <a:gd name="connsiteX1232" fmla="*/ 1850878 w 1906136"/>
                <a:gd name="connsiteY1232" fmla="*/ 1690688 h 2468044"/>
                <a:gd name="connsiteX1233" fmla="*/ 1863296 w 1906136"/>
                <a:gd name="connsiteY1233" fmla="*/ 1668646 h 2468044"/>
                <a:gd name="connsiteX1234" fmla="*/ 1877887 w 1906136"/>
                <a:gd name="connsiteY1234" fmla="*/ 1646605 h 2468044"/>
                <a:gd name="connsiteX1235" fmla="*/ 1892477 w 1906136"/>
                <a:gd name="connsiteY1235" fmla="*/ 1626736 h 2468044"/>
                <a:gd name="connsiteX1236" fmla="*/ 1906137 w 1906136"/>
                <a:gd name="connsiteY1236" fmla="*/ 1609972 h 2468044"/>
                <a:gd name="connsiteX1237" fmla="*/ 1903964 w 1906136"/>
                <a:gd name="connsiteY1237" fmla="*/ 1601590 h 2468044"/>
                <a:gd name="connsiteX1238" fmla="*/ 1901480 w 1906136"/>
                <a:gd name="connsiteY1238" fmla="*/ 1594450 h 2468044"/>
                <a:gd name="connsiteX1239" fmla="*/ 1340815 w 1906136"/>
                <a:gd name="connsiteY1239" fmla="*/ 768043 h 2468044"/>
                <a:gd name="connsiteX1240" fmla="*/ 1342988 w 1906136"/>
                <a:gd name="connsiteY1240" fmla="*/ 765870 h 2468044"/>
                <a:gd name="connsiteX1241" fmla="*/ 1345162 w 1906136"/>
                <a:gd name="connsiteY1241" fmla="*/ 763697 h 2468044"/>
                <a:gd name="connsiteX1242" fmla="*/ 1348266 w 1906136"/>
                <a:gd name="connsiteY1242" fmla="*/ 760592 h 2468044"/>
                <a:gd name="connsiteX1243" fmla="*/ 1350439 w 1906136"/>
                <a:gd name="connsiteY1243" fmla="*/ 756246 h 2468044"/>
                <a:gd name="connsiteX1244" fmla="*/ 1353544 w 1906136"/>
                <a:gd name="connsiteY1244" fmla="*/ 756246 h 2468044"/>
                <a:gd name="connsiteX1245" fmla="*/ 1352612 w 1906136"/>
                <a:gd name="connsiteY1245" fmla="*/ 760592 h 2468044"/>
                <a:gd name="connsiteX1246" fmla="*/ 1350439 w 1906136"/>
                <a:gd name="connsiteY1246" fmla="*/ 762765 h 2468044"/>
                <a:gd name="connsiteX1247" fmla="*/ 1348266 w 1906136"/>
                <a:gd name="connsiteY1247" fmla="*/ 765870 h 2468044"/>
                <a:gd name="connsiteX1248" fmla="*/ 1348266 w 1906136"/>
                <a:gd name="connsiteY1248" fmla="*/ 768043 h 2468044"/>
                <a:gd name="connsiteX1249" fmla="*/ 1347335 w 1906136"/>
                <a:gd name="connsiteY1249" fmla="*/ 773320 h 2468044"/>
                <a:gd name="connsiteX1250" fmla="*/ 1343299 w 1906136"/>
                <a:gd name="connsiteY1250" fmla="*/ 771147 h 2468044"/>
                <a:gd name="connsiteX1251" fmla="*/ 1341126 w 1906136"/>
                <a:gd name="connsiteY1251" fmla="*/ 770216 h 2468044"/>
                <a:gd name="connsiteX1252" fmla="*/ 1341126 w 1906136"/>
                <a:gd name="connsiteY1252" fmla="*/ 768043 h 2468044"/>
                <a:gd name="connsiteX1253" fmla="*/ 1108602 w 1906136"/>
                <a:gd name="connsiteY1253" fmla="*/ 713094 h 2468044"/>
                <a:gd name="connsiteX1254" fmla="*/ 1117915 w 1906136"/>
                <a:gd name="connsiteY1254" fmla="*/ 701608 h 2468044"/>
                <a:gd name="connsiteX1255" fmla="*/ 1126297 w 1906136"/>
                <a:gd name="connsiteY1255" fmla="*/ 688879 h 2468044"/>
                <a:gd name="connsiteX1256" fmla="*/ 1144924 w 1906136"/>
                <a:gd name="connsiteY1256" fmla="*/ 691052 h 2468044"/>
                <a:gd name="connsiteX1257" fmla="*/ 1159515 w 1906136"/>
                <a:gd name="connsiteY1257" fmla="*/ 698503 h 2468044"/>
                <a:gd name="connsiteX1258" fmla="*/ 1167897 w 1906136"/>
                <a:gd name="connsiteY1258" fmla="*/ 705954 h 2468044"/>
                <a:gd name="connsiteX1259" fmla="*/ 1175037 w 1906136"/>
                <a:gd name="connsiteY1259" fmla="*/ 716509 h 2468044"/>
                <a:gd name="connsiteX1260" fmla="*/ 1181246 w 1906136"/>
                <a:gd name="connsiteY1260" fmla="*/ 727995 h 2468044"/>
                <a:gd name="connsiteX1261" fmla="*/ 1189628 w 1906136"/>
                <a:gd name="connsiteY1261" fmla="*/ 736377 h 2468044"/>
                <a:gd name="connsiteX1262" fmla="*/ 1203288 w 1906136"/>
                <a:gd name="connsiteY1262" fmla="*/ 746001 h 2468044"/>
                <a:gd name="connsiteX1263" fmla="*/ 1211670 w 1906136"/>
                <a:gd name="connsiteY1263" fmla="*/ 749106 h 2468044"/>
                <a:gd name="connsiteX1264" fmla="*/ 1218810 w 1906136"/>
                <a:gd name="connsiteY1264" fmla="*/ 749106 h 2468044"/>
                <a:gd name="connsiteX1265" fmla="*/ 1228124 w 1906136"/>
                <a:gd name="connsiteY1265" fmla="*/ 751279 h 2468044"/>
                <a:gd name="connsiteX1266" fmla="*/ 1237437 w 1906136"/>
                <a:gd name="connsiteY1266" fmla="*/ 756556 h 2468044"/>
                <a:gd name="connsiteX1267" fmla="*/ 1237437 w 1906136"/>
                <a:gd name="connsiteY1267" fmla="*/ 766180 h 2468044"/>
                <a:gd name="connsiteX1268" fmla="*/ 1235264 w 1906136"/>
                <a:gd name="connsiteY1268" fmla="*/ 771458 h 2468044"/>
                <a:gd name="connsiteX1269" fmla="*/ 1235264 w 1906136"/>
                <a:gd name="connsiteY1269" fmla="*/ 775804 h 2468044"/>
                <a:gd name="connsiteX1270" fmla="*/ 1233091 w 1906136"/>
                <a:gd name="connsiteY1270" fmla="*/ 777977 h 2468044"/>
                <a:gd name="connsiteX1271" fmla="*/ 1232159 w 1906136"/>
                <a:gd name="connsiteY1271" fmla="*/ 778909 h 2468044"/>
                <a:gd name="connsiteX1272" fmla="*/ 1229986 w 1906136"/>
                <a:gd name="connsiteY1272" fmla="*/ 778909 h 2468044"/>
                <a:gd name="connsiteX1273" fmla="*/ 1227813 w 1906136"/>
                <a:gd name="connsiteY1273" fmla="*/ 778909 h 2468044"/>
                <a:gd name="connsiteX1274" fmla="*/ 1225640 w 1906136"/>
                <a:gd name="connsiteY1274" fmla="*/ 781082 h 2468044"/>
                <a:gd name="connsiteX1275" fmla="*/ 1224709 w 1906136"/>
                <a:gd name="connsiteY1275" fmla="*/ 783255 h 2468044"/>
                <a:gd name="connsiteX1276" fmla="*/ 1222535 w 1906136"/>
                <a:gd name="connsiteY1276" fmla="*/ 785428 h 2468044"/>
                <a:gd name="connsiteX1277" fmla="*/ 1218500 w 1906136"/>
                <a:gd name="connsiteY1277" fmla="*/ 795983 h 2468044"/>
                <a:gd name="connsiteX1278" fmla="*/ 1220673 w 1906136"/>
                <a:gd name="connsiteY1278" fmla="*/ 805607 h 2468044"/>
                <a:gd name="connsiteX1279" fmla="*/ 1222846 w 1906136"/>
                <a:gd name="connsiteY1279" fmla="*/ 810884 h 2468044"/>
                <a:gd name="connsiteX1280" fmla="*/ 1222846 w 1906136"/>
                <a:gd name="connsiteY1280" fmla="*/ 818335 h 2468044"/>
                <a:gd name="connsiteX1281" fmla="*/ 1217568 w 1906136"/>
                <a:gd name="connsiteY1281" fmla="*/ 827959 h 2468044"/>
                <a:gd name="connsiteX1282" fmla="*/ 1218500 w 1906136"/>
                <a:gd name="connsiteY1282" fmla="*/ 831063 h 2468044"/>
                <a:gd name="connsiteX1283" fmla="*/ 1218500 w 1906136"/>
                <a:gd name="connsiteY1283" fmla="*/ 833237 h 2468044"/>
                <a:gd name="connsiteX1284" fmla="*/ 1218500 w 1906136"/>
                <a:gd name="connsiteY1284" fmla="*/ 835410 h 2468044"/>
                <a:gd name="connsiteX1285" fmla="*/ 1220673 w 1906136"/>
                <a:gd name="connsiteY1285" fmla="*/ 837583 h 2468044"/>
                <a:gd name="connsiteX1286" fmla="*/ 1222846 w 1906136"/>
                <a:gd name="connsiteY1286" fmla="*/ 838514 h 2468044"/>
                <a:gd name="connsiteX1287" fmla="*/ 1225950 w 1906136"/>
                <a:gd name="connsiteY1287" fmla="*/ 837583 h 2468044"/>
                <a:gd name="connsiteX1288" fmla="*/ 1237437 w 1906136"/>
                <a:gd name="connsiteY1288" fmla="*/ 833237 h 2468044"/>
                <a:gd name="connsiteX1289" fmla="*/ 1252959 w 1906136"/>
                <a:gd name="connsiteY1289" fmla="*/ 825786 h 2468044"/>
                <a:gd name="connsiteX1290" fmla="*/ 1269723 w 1906136"/>
                <a:gd name="connsiteY1290" fmla="*/ 815231 h 2468044"/>
                <a:gd name="connsiteX1291" fmla="*/ 1288350 w 1906136"/>
                <a:gd name="connsiteY1291" fmla="*/ 805607 h 2468044"/>
                <a:gd name="connsiteX1292" fmla="*/ 1302941 w 1906136"/>
                <a:gd name="connsiteY1292" fmla="*/ 794120 h 2468044"/>
                <a:gd name="connsiteX1293" fmla="*/ 1315359 w 1906136"/>
                <a:gd name="connsiteY1293" fmla="*/ 786670 h 2468044"/>
                <a:gd name="connsiteX1294" fmla="*/ 1322499 w 1906136"/>
                <a:gd name="connsiteY1294" fmla="*/ 781392 h 2468044"/>
                <a:gd name="connsiteX1295" fmla="*/ 1325603 w 1906136"/>
                <a:gd name="connsiteY1295" fmla="*/ 783565 h 2468044"/>
                <a:gd name="connsiteX1296" fmla="*/ 1327777 w 1906136"/>
                <a:gd name="connsiteY1296" fmla="*/ 783565 h 2468044"/>
                <a:gd name="connsiteX1297" fmla="*/ 1329950 w 1906136"/>
                <a:gd name="connsiteY1297" fmla="*/ 783565 h 2468044"/>
                <a:gd name="connsiteX1298" fmla="*/ 1332123 w 1906136"/>
                <a:gd name="connsiteY1298" fmla="*/ 785738 h 2468044"/>
                <a:gd name="connsiteX1299" fmla="*/ 1332123 w 1906136"/>
                <a:gd name="connsiteY1299" fmla="*/ 786670 h 2468044"/>
                <a:gd name="connsiteX1300" fmla="*/ 1333054 w 1906136"/>
                <a:gd name="connsiteY1300" fmla="*/ 791016 h 2468044"/>
                <a:gd name="connsiteX1301" fmla="*/ 1337090 w 1906136"/>
                <a:gd name="connsiteY1301" fmla="*/ 791016 h 2468044"/>
                <a:gd name="connsiteX1302" fmla="*/ 1329950 w 1906136"/>
                <a:gd name="connsiteY1302" fmla="*/ 801571 h 2468044"/>
                <a:gd name="connsiteX1303" fmla="*/ 1313186 w 1906136"/>
                <a:gd name="connsiteY1303" fmla="*/ 811195 h 2468044"/>
                <a:gd name="connsiteX1304" fmla="*/ 1295490 w 1906136"/>
                <a:gd name="connsiteY1304" fmla="*/ 818646 h 2468044"/>
                <a:gd name="connsiteX1305" fmla="*/ 1276863 w 1906136"/>
                <a:gd name="connsiteY1305" fmla="*/ 826096 h 2468044"/>
                <a:gd name="connsiteX1306" fmla="*/ 1259168 w 1906136"/>
                <a:gd name="connsiteY1306" fmla="*/ 835720 h 2468044"/>
                <a:gd name="connsiteX1307" fmla="*/ 1242404 w 1906136"/>
                <a:gd name="connsiteY1307" fmla="*/ 845344 h 2468044"/>
                <a:gd name="connsiteX1308" fmla="*/ 1233091 w 1906136"/>
                <a:gd name="connsiteY1308" fmla="*/ 859004 h 2468044"/>
                <a:gd name="connsiteX1309" fmla="*/ 1210118 w 1906136"/>
                <a:gd name="connsiteY1309" fmla="*/ 855899 h 2468044"/>
                <a:gd name="connsiteX1310" fmla="*/ 1207945 w 1906136"/>
                <a:gd name="connsiteY1310" fmla="*/ 831684 h 2468044"/>
                <a:gd name="connsiteX1311" fmla="*/ 1207945 w 1906136"/>
                <a:gd name="connsiteY1311" fmla="*/ 809332 h 2468044"/>
                <a:gd name="connsiteX1312" fmla="*/ 1207945 w 1906136"/>
                <a:gd name="connsiteY1312" fmla="*/ 791326 h 2468044"/>
                <a:gd name="connsiteX1313" fmla="*/ 1205771 w 1906136"/>
                <a:gd name="connsiteY1313" fmla="*/ 771147 h 2468044"/>
                <a:gd name="connsiteX1314" fmla="*/ 1193354 w 1906136"/>
                <a:gd name="connsiteY1314" fmla="*/ 771147 h 2468044"/>
                <a:gd name="connsiteX1315" fmla="*/ 1191180 w 1906136"/>
                <a:gd name="connsiteY1315" fmla="*/ 778598 h 2468044"/>
                <a:gd name="connsiteX1316" fmla="*/ 1185903 w 1906136"/>
                <a:gd name="connsiteY1316" fmla="*/ 789153 h 2468044"/>
                <a:gd name="connsiteX1317" fmla="*/ 1180625 w 1906136"/>
                <a:gd name="connsiteY1317" fmla="*/ 801882 h 2468044"/>
                <a:gd name="connsiteX1318" fmla="*/ 1174416 w 1906136"/>
                <a:gd name="connsiteY1318" fmla="*/ 816783 h 2468044"/>
                <a:gd name="connsiteX1319" fmla="*/ 1169139 w 1906136"/>
                <a:gd name="connsiteY1319" fmla="*/ 828269 h 2468044"/>
                <a:gd name="connsiteX1320" fmla="*/ 1166034 w 1906136"/>
                <a:gd name="connsiteY1320" fmla="*/ 835720 h 2468044"/>
                <a:gd name="connsiteX1321" fmla="*/ 1166034 w 1906136"/>
                <a:gd name="connsiteY1321" fmla="*/ 838825 h 2468044"/>
                <a:gd name="connsiteX1322" fmla="*/ 1159825 w 1906136"/>
                <a:gd name="connsiteY1322" fmla="*/ 837893 h 2468044"/>
                <a:gd name="connsiteX1323" fmla="*/ 1158894 w 1906136"/>
                <a:gd name="connsiteY1323" fmla="*/ 835720 h 2468044"/>
                <a:gd name="connsiteX1324" fmla="*/ 1156721 w 1906136"/>
                <a:gd name="connsiteY1324" fmla="*/ 833547 h 2468044"/>
                <a:gd name="connsiteX1325" fmla="*/ 1154548 w 1906136"/>
                <a:gd name="connsiteY1325" fmla="*/ 831374 h 2468044"/>
                <a:gd name="connsiteX1326" fmla="*/ 1154548 w 1906136"/>
                <a:gd name="connsiteY1326" fmla="*/ 828269 h 2468044"/>
                <a:gd name="connsiteX1327" fmla="*/ 1153306 w 1906136"/>
                <a:gd name="connsiteY1327" fmla="*/ 822061 h 2468044"/>
                <a:gd name="connsiteX1328" fmla="*/ 1153306 w 1906136"/>
                <a:gd name="connsiteY1328" fmla="*/ 812747 h 2468044"/>
                <a:gd name="connsiteX1329" fmla="*/ 1159515 w 1906136"/>
                <a:gd name="connsiteY1329" fmla="*/ 797846 h 2468044"/>
                <a:gd name="connsiteX1330" fmla="*/ 1166655 w 1906136"/>
                <a:gd name="connsiteY1330" fmla="*/ 780771 h 2468044"/>
                <a:gd name="connsiteX1331" fmla="*/ 1175037 w 1906136"/>
                <a:gd name="connsiteY1331" fmla="*/ 768043 h 2468044"/>
                <a:gd name="connsiteX1332" fmla="*/ 1182177 w 1906136"/>
                <a:gd name="connsiteY1332" fmla="*/ 756556 h 2468044"/>
                <a:gd name="connsiteX1333" fmla="*/ 1175037 w 1906136"/>
                <a:gd name="connsiteY1333" fmla="*/ 748174 h 2468044"/>
                <a:gd name="connsiteX1334" fmla="*/ 1167897 w 1906136"/>
                <a:gd name="connsiteY1334" fmla="*/ 743828 h 2468044"/>
                <a:gd name="connsiteX1335" fmla="*/ 1160757 w 1906136"/>
                <a:gd name="connsiteY1335" fmla="*/ 740724 h 2468044"/>
                <a:gd name="connsiteX1336" fmla="*/ 1152375 w 1906136"/>
                <a:gd name="connsiteY1336" fmla="*/ 736377 h 2468044"/>
                <a:gd name="connsiteX1337" fmla="*/ 1147097 w 1906136"/>
                <a:gd name="connsiteY1337" fmla="*/ 723649 h 2468044"/>
                <a:gd name="connsiteX1338" fmla="*/ 1137784 w 1906136"/>
                <a:gd name="connsiteY1338" fmla="*/ 723649 h 2468044"/>
                <a:gd name="connsiteX1339" fmla="*/ 1137784 w 1906136"/>
                <a:gd name="connsiteY1339" fmla="*/ 728927 h 2468044"/>
                <a:gd name="connsiteX1340" fmla="*/ 1135611 w 1906136"/>
                <a:gd name="connsiteY1340" fmla="*/ 733273 h 2468044"/>
                <a:gd name="connsiteX1341" fmla="*/ 1135611 w 1906136"/>
                <a:gd name="connsiteY1341" fmla="*/ 738551 h 2468044"/>
                <a:gd name="connsiteX1342" fmla="*/ 1133438 w 1906136"/>
                <a:gd name="connsiteY1342" fmla="*/ 746001 h 2468044"/>
                <a:gd name="connsiteX1343" fmla="*/ 1126297 w 1906136"/>
                <a:gd name="connsiteY1343" fmla="*/ 736377 h 2468044"/>
                <a:gd name="connsiteX1344" fmla="*/ 1121020 w 1906136"/>
                <a:gd name="connsiteY1344" fmla="*/ 731100 h 2468044"/>
                <a:gd name="connsiteX1345" fmla="*/ 1113879 w 1906136"/>
                <a:gd name="connsiteY1345" fmla="*/ 727995 h 2468044"/>
                <a:gd name="connsiteX1346" fmla="*/ 1103324 w 1906136"/>
                <a:gd name="connsiteY1346" fmla="*/ 728927 h 2468044"/>
                <a:gd name="connsiteX1347" fmla="*/ 1108602 w 1906136"/>
                <a:gd name="connsiteY1347" fmla="*/ 713094 h 2468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Lst>
              <a:rect l="l" t="t" r="r" b="b"/>
              <a:pathLst>
                <a:path w="1906136" h="2468044">
                  <a:moveTo>
                    <a:pt x="1901480" y="1594450"/>
                  </a:moveTo>
                  <a:lnTo>
                    <a:pt x="1898376" y="1588241"/>
                  </a:lnTo>
                  <a:lnTo>
                    <a:pt x="1892167" y="1582963"/>
                  </a:lnTo>
                  <a:lnTo>
                    <a:pt x="1886889" y="1575513"/>
                  </a:lnTo>
                  <a:lnTo>
                    <a:pt x="1879749" y="1577686"/>
                  </a:lnTo>
                  <a:lnTo>
                    <a:pt x="1870436" y="1577686"/>
                  </a:lnTo>
                  <a:lnTo>
                    <a:pt x="1862054" y="1575513"/>
                  </a:lnTo>
                  <a:lnTo>
                    <a:pt x="1855845" y="1568062"/>
                  </a:lnTo>
                  <a:lnTo>
                    <a:pt x="1854913" y="1558748"/>
                  </a:lnTo>
                  <a:lnTo>
                    <a:pt x="1850878" y="1548193"/>
                  </a:lnTo>
                  <a:lnTo>
                    <a:pt x="1845600" y="1542916"/>
                  </a:lnTo>
                  <a:lnTo>
                    <a:pt x="1789410" y="1538569"/>
                  </a:lnTo>
                  <a:lnTo>
                    <a:pt x="1785374" y="1537638"/>
                  </a:lnTo>
                  <a:lnTo>
                    <a:pt x="1782269" y="1535465"/>
                  </a:lnTo>
                  <a:lnTo>
                    <a:pt x="1778233" y="1533292"/>
                  </a:lnTo>
                  <a:lnTo>
                    <a:pt x="1777302" y="1533292"/>
                  </a:lnTo>
                  <a:lnTo>
                    <a:pt x="1771093" y="1531119"/>
                  </a:lnTo>
                  <a:lnTo>
                    <a:pt x="1767989" y="1533292"/>
                  </a:lnTo>
                  <a:lnTo>
                    <a:pt x="1762711" y="1535465"/>
                  </a:lnTo>
                  <a:lnTo>
                    <a:pt x="1758675" y="1522737"/>
                  </a:lnTo>
                  <a:lnTo>
                    <a:pt x="1736944" y="1515286"/>
                  </a:lnTo>
                  <a:lnTo>
                    <a:pt x="1713971" y="1515286"/>
                  </a:lnTo>
                  <a:lnTo>
                    <a:pt x="1717075" y="1509077"/>
                  </a:lnTo>
                  <a:lnTo>
                    <a:pt x="1721111" y="1505973"/>
                  </a:lnTo>
                  <a:lnTo>
                    <a:pt x="1724216" y="1500695"/>
                  </a:lnTo>
                  <a:lnTo>
                    <a:pt x="1728252" y="1496349"/>
                  </a:lnTo>
                  <a:lnTo>
                    <a:pt x="1729183" y="1488898"/>
                  </a:lnTo>
                  <a:lnTo>
                    <a:pt x="1704037" y="1476170"/>
                  </a:lnTo>
                  <a:lnTo>
                    <a:pt x="1682306" y="1459406"/>
                  </a:lnTo>
                  <a:lnTo>
                    <a:pt x="1662437" y="1439537"/>
                  </a:lnTo>
                  <a:lnTo>
                    <a:pt x="1645673" y="1417496"/>
                  </a:lnTo>
                  <a:lnTo>
                    <a:pt x="1621769" y="1415322"/>
                  </a:lnTo>
                  <a:lnTo>
                    <a:pt x="1604073" y="1414391"/>
                  </a:lnTo>
                  <a:lnTo>
                    <a:pt x="1582342" y="1412218"/>
                  </a:lnTo>
                  <a:lnTo>
                    <a:pt x="1578306" y="1400732"/>
                  </a:lnTo>
                  <a:lnTo>
                    <a:pt x="1571166" y="1393281"/>
                  </a:lnTo>
                  <a:lnTo>
                    <a:pt x="1562784" y="1392350"/>
                  </a:lnTo>
                  <a:lnTo>
                    <a:pt x="1549124" y="1388003"/>
                  </a:lnTo>
                  <a:lnTo>
                    <a:pt x="1549124" y="1377448"/>
                  </a:lnTo>
                  <a:lnTo>
                    <a:pt x="1536707" y="1371239"/>
                  </a:lnTo>
                  <a:lnTo>
                    <a:pt x="1529566" y="1365962"/>
                  </a:lnTo>
                  <a:lnTo>
                    <a:pt x="1522426" y="1360684"/>
                  </a:lnTo>
                  <a:lnTo>
                    <a:pt x="1510008" y="1356338"/>
                  </a:lnTo>
                  <a:lnTo>
                    <a:pt x="1512181" y="1353233"/>
                  </a:lnTo>
                  <a:lnTo>
                    <a:pt x="1512181" y="1351060"/>
                  </a:lnTo>
                  <a:lnTo>
                    <a:pt x="1514354" y="1350129"/>
                  </a:lnTo>
                  <a:lnTo>
                    <a:pt x="1514354" y="1347956"/>
                  </a:lnTo>
                  <a:lnTo>
                    <a:pt x="1514354" y="1343609"/>
                  </a:lnTo>
                  <a:lnTo>
                    <a:pt x="1488277" y="1345783"/>
                  </a:lnTo>
                  <a:lnTo>
                    <a:pt x="1463131" y="1347956"/>
                  </a:lnTo>
                  <a:lnTo>
                    <a:pt x="1441400" y="1345783"/>
                  </a:lnTo>
                  <a:lnTo>
                    <a:pt x="1419668" y="1338332"/>
                  </a:lnTo>
                  <a:lnTo>
                    <a:pt x="1402904" y="1323741"/>
                  </a:lnTo>
                  <a:lnTo>
                    <a:pt x="1399800" y="1325914"/>
                  </a:lnTo>
                  <a:lnTo>
                    <a:pt x="1395764" y="1328087"/>
                  </a:lnTo>
                  <a:lnTo>
                    <a:pt x="1393591" y="1329019"/>
                  </a:lnTo>
                  <a:lnTo>
                    <a:pt x="1392660" y="1331192"/>
                  </a:lnTo>
                  <a:lnTo>
                    <a:pt x="1390487" y="1333365"/>
                  </a:lnTo>
                  <a:lnTo>
                    <a:pt x="1386451" y="1336469"/>
                  </a:lnTo>
                  <a:lnTo>
                    <a:pt x="1386451" y="1340815"/>
                  </a:lnTo>
                  <a:lnTo>
                    <a:pt x="1383346" y="1338642"/>
                  </a:lnTo>
                  <a:lnTo>
                    <a:pt x="1381173" y="1336469"/>
                  </a:lnTo>
                  <a:lnTo>
                    <a:pt x="1379000" y="1336469"/>
                  </a:lnTo>
                  <a:lnTo>
                    <a:pt x="1379000" y="1335538"/>
                  </a:lnTo>
                  <a:lnTo>
                    <a:pt x="1381173" y="1335538"/>
                  </a:lnTo>
                  <a:lnTo>
                    <a:pt x="1381173" y="1331192"/>
                  </a:lnTo>
                  <a:lnTo>
                    <a:pt x="1383346" y="1328087"/>
                  </a:lnTo>
                  <a:lnTo>
                    <a:pt x="1378069" y="1328087"/>
                  </a:lnTo>
                  <a:lnTo>
                    <a:pt x="1374033" y="1325914"/>
                  </a:lnTo>
                  <a:lnTo>
                    <a:pt x="1371860" y="1325914"/>
                  </a:lnTo>
                  <a:lnTo>
                    <a:pt x="1368755" y="1325914"/>
                  </a:lnTo>
                  <a:lnTo>
                    <a:pt x="1366582" y="1325914"/>
                  </a:lnTo>
                  <a:lnTo>
                    <a:pt x="1363478" y="1328087"/>
                  </a:lnTo>
                  <a:lnTo>
                    <a:pt x="1343609" y="1331192"/>
                  </a:lnTo>
                  <a:lnTo>
                    <a:pt x="1329950" y="1338642"/>
                  </a:lnTo>
                  <a:lnTo>
                    <a:pt x="1319395" y="1347956"/>
                  </a:lnTo>
                  <a:lnTo>
                    <a:pt x="1310081" y="1358511"/>
                  </a:lnTo>
                  <a:lnTo>
                    <a:pt x="1302941" y="1373102"/>
                  </a:lnTo>
                  <a:lnTo>
                    <a:pt x="1296111" y="1371550"/>
                  </a:lnTo>
                  <a:lnTo>
                    <a:pt x="1290833" y="1370618"/>
                  </a:lnTo>
                  <a:lnTo>
                    <a:pt x="1288660" y="1370618"/>
                  </a:lnTo>
                  <a:lnTo>
                    <a:pt x="1286798" y="1368445"/>
                  </a:lnTo>
                  <a:lnTo>
                    <a:pt x="1283693" y="1364099"/>
                  </a:lnTo>
                  <a:lnTo>
                    <a:pt x="1281520" y="1360994"/>
                  </a:lnTo>
                  <a:lnTo>
                    <a:pt x="1264756" y="1360994"/>
                  </a:lnTo>
                  <a:lnTo>
                    <a:pt x="1255443" y="1364099"/>
                  </a:lnTo>
                  <a:lnTo>
                    <a:pt x="1248302" y="1373412"/>
                  </a:lnTo>
                  <a:lnTo>
                    <a:pt x="1234643" y="1370308"/>
                  </a:lnTo>
                  <a:lnTo>
                    <a:pt x="1223156" y="1364099"/>
                  </a:lnTo>
                  <a:lnTo>
                    <a:pt x="1216016" y="1356648"/>
                  </a:lnTo>
                  <a:lnTo>
                    <a:pt x="1210739" y="1350439"/>
                  </a:lnTo>
                  <a:lnTo>
                    <a:pt x="1201425" y="1341126"/>
                  </a:lnTo>
                  <a:lnTo>
                    <a:pt x="1201425" y="1326535"/>
                  </a:lnTo>
                  <a:lnTo>
                    <a:pt x="1205461" y="1311944"/>
                  </a:lnTo>
                  <a:lnTo>
                    <a:pt x="1208565" y="1300457"/>
                  </a:lnTo>
                  <a:lnTo>
                    <a:pt x="1206392" y="1284625"/>
                  </a:lnTo>
                  <a:lnTo>
                    <a:pt x="1199252" y="1273138"/>
                  </a:lnTo>
                  <a:lnTo>
                    <a:pt x="1190870" y="1267861"/>
                  </a:lnTo>
                  <a:lnTo>
                    <a:pt x="1177210" y="1265688"/>
                  </a:lnTo>
                  <a:lnTo>
                    <a:pt x="1162619" y="1265688"/>
                  </a:lnTo>
                  <a:lnTo>
                    <a:pt x="1147097" y="1267861"/>
                  </a:lnTo>
                  <a:lnTo>
                    <a:pt x="1128470" y="1267861"/>
                  </a:lnTo>
                  <a:lnTo>
                    <a:pt x="1134679" y="1255132"/>
                  </a:lnTo>
                  <a:lnTo>
                    <a:pt x="1139957" y="1238368"/>
                  </a:lnTo>
                  <a:lnTo>
                    <a:pt x="1145234" y="1220362"/>
                  </a:lnTo>
                  <a:lnTo>
                    <a:pt x="1150512" y="1206703"/>
                  </a:lnTo>
                  <a:lnTo>
                    <a:pt x="1157652" y="1199252"/>
                  </a:lnTo>
                  <a:lnTo>
                    <a:pt x="1157652" y="1183420"/>
                  </a:lnTo>
                  <a:lnTo>
                    <a:pt x="1152375" y="1184351"/>
                  </a:lnTo>
                  <a:lnTo>
                    <a:pt x="1148339" y="1184351"/>
                  </a:lnTo>
                  <a:lnTo>
                    <a:pt x="1147097" y="1184351"/>
                  </a:lnTo>
                  <a:lnTo>
                    <a:pt x="1147097" y="1186524"/>
                  </a:lnTo>
                  <a:lnTo>
                    <a:pt x="1144924" y="1186524"/>
                  </a:lnTo>
                  <a:lnTo>
                    <a:pt x="1144924" y="1184351"/>
                  </a:lnTo>
                  <a:lnTo>
                    <a:pt x="1142751" y="1183420"/>
                  </a:lnTo>
                  <a:lnTo>
                    <a:pt x="1141820" y="1179073"/>
                  </a:lnTo>
                  <a:lnTo>
                    <a:pt x="1125055" y="1181246"/>
                  </a:lnTo>
                  <a:lnTo>
                    <a:pt x="1113569" y="1186524"/>
                  </a:lnTo>
                  <a:lnTo>
                    <a:pt x="1105187" y="1195837"/>
                  </a:lnTo>
                  <a:lnTo>
                    <a:pt x="1103014" y="1198942"/>
                  </a:lnTo>
                  <a:lnTo>
                    <a:pt x="1100841" y="1205151"/>
                  </a:lnTo>
                  <a:lnTo>
                    <a:pt x="1098668" y="1210428"/>
                  </a:lnTo>
                  <a:lnTo>
                    <a:pt x="1097736" y="1215706"/>
                  </a:lnTo>
                  <a:lnTo>
                    <a:pt x="1093700" y="1220052"/>
                  </a:lnTo>
                  <a:lnTo>
                    <a:pt x="1093700" y="1220983"/>
                  </a:lnTo>
                  <a:lnTo>
                    <a:pt x="1091527" y="1220983"/>
                  </a:lnTo>
                  <a:lnTo>
                    <a:pt x="1090596" y="1220983"/>
                  </a:lnTo>
                  <a:lnTo>
                    <a:pt x="1086560" y="1220983"/>
                  </a:lnTo>
                  <a:lnTo>
                    <a:pt x="1084387" y="1220983"/>
                  </a:lnTo>
                  <a:lnTo>
                    <a:pt x="1081283" y="1223157"/>
                  </a:lnTo>
                  <a:lnTo>
                    <a:pt x="1066692" y="1230607"/>
                  </a:lnTo>
                  <a:lnTo>
                    <a:pt x="1057378" y="1234953"/>
                  </a:lnTo>
                  <a:lnTo>
                    <a:pt x="1052101" y="1232780"/>
                  </a:lnTo>
                  <a:lnTo>
                    <a:pt x="1048065" y="1230607"/>
                  </a:lnTo>
                  <a:lnTo>
                    <a:pt x="1044960" y="1227503"/>
                  </a:lnTo>
                  <a:lnTo>
                    <a:pt x="1037820" y="1225330"/>
                  </a:lnTo>
                  <a:lnTo>
                    <a:pt x="1025402" y="1223157"/>
                  </a:lnTo>
                  <a:lnTo>
                    <a:pt x="1013916" y="1201115"/>
                  </a:lnTo>
                  <a:lnTo>
                    <a:pt x="1006776" y="1183109"/>
                  </a:lnTo>
                  <a:lnTo>
                    <a:pt x="1005844" y="1164172"/>
                  </a:lnTo>
                  <a:lnTo>
                    <a:pt x="1005844" y="1146166"/>
                  </a:lnTo>
                  <a:lnTo>
                    <a:pt x="1012985" y="1121951"/>
                  </a:lnTo>
                  <a:lnTo>
                    <a:pt x="1016089" y="1111396"/>
                  </a:lnTo>
                  <a:lnTo>
                    <a:pt x="1016089" y="1102083"/>
                  </a:lnTo>
                  <a:lnTo>
                    <a:pt x="1013916" y="1094632"/>
                  </a:lnTo>
                  <a:lnTo>
                    <a:pt x="1017952" y="1085319"/>
                  </a:lnTo>
                  <a:lnTo>
                    <a:pt x="1025092" y="1074764"/>
                  </a:lnTo>
                  <a:lnTo>
                    <a:pt x="1035647" y="1067313"/>
                  </a:lnTo>
                  <a:lnTo>
                    <a:pt x="1048065" y="1061104"/>
                  </a:lnTo>
                  <a:lnTo>
                    <a:pt x="1059551" y="1057999"/>
                  </a:lnTo>
                  <a:lnTo>
                    <a:pt x="1076316" y="1055826"/>
                  </a:lnTo>
                  <a:lnTo>
                    <a:pt x="1091838" y="1055826"/>
                  </a:lnTo>
                  <a:lnTo>
                    <a:pt x="1108602" y="1060173"/>
                  </a:lnTo>
                  <a:lnTo>
                    <a:pt x="1121020" y="1065450"/>
                  </a:lnTo>
                  <a:lnTo>
                    <a:pt x="1137784" y="1065450"/>
                  </a:lnTo>
                  <a:lnTo>
                    <a:pt x="1134679" y="1060173"/>
                  </a:lnTo>
                  <a:lnTo>
                    <a:pt x="1132506" y="1055826"/>
                  </a:lnTo>
                  <a:lnTo>
                    <a:pt x="1130333" y="1052722"/>
                  </a:lnTo>
                  <a:lnTo>
                    <a:pt x="1127229" y="1047444"/>
                  </a:lnTo>
                  <a:lnTo>
                    <a:pt x="1125055" y="1041235"/>
                  </a:lnTo>
                  <a:lnTo>
                    <a:pt x="1128160" y="1041235"/>
                  </a:lnTo>
                  <a:lnTo>
                    <a:pt x="1128160" y="1038131"/>
                  </a:lnTo>
                  <a:lnTo>
                    <a:pt x="1149891" y="1041235"/>
                  </a:lnTo>
                  <a:lnTo>
                    <a:pt x="1168518" y="1048686"/>
                  </a:lnTo>
                  <a:lnTo>
                    <a:pt x="1184040" y="1056137"/>
                  </a:lnTo>
                  <a:lnTo>
                    <a:pt x="1197700" y="1058310"/>
                  </a:lnTo>
                  <a:lnTo>
                    <a:pt x="1208255" y="1067623"/>
                  </a:lnTo>
                  <a:lnTo>
                    <a:pt x="1219741" y="1083456"/>
                  </a:lnTo>
                  <a:lnTo>
                    <a:pt x="1230297" y="1105498"/>
                  </a:lnTo>
                  <a:lnTo>
                    <a:pt x="1239610" y="1126608"/>
                  </a:lnTo>
                  <a:lnTo>
                    <a:pt x="1244888" y="1142441"/>
                  </a:lnTo>
                  <a:lnTo>
                    <a:pt x="1257305" y="1146787"/>
                  </a:lnTo>
                  <a:lnTo>
                    <a:pt x="1257305" y="1142441"/>
                  </a:lnTo>
                  <a:lnTo>
                    <a:pt x="1261341" y="1142441"/>
                  </a:lnTo>
                  <a:lnTo>
                    <a:pt x="1257305" y="1124435"/>
                  </a:lnTo>
                  <a:lnTo>
                    <a:pt x="1250165" y="1104566"/>
                  </a:lnTo>
                  <a:lnTo>
                    <a:pt x="1243025" y="1083456"/>
                  </a:lnTo>
                  <a:lnTo>
                    <a:pt x="1237747" y="1063587"/>
                  </a:lnTo>
                  <a:lnTo>
                    <a:pt x="1235574" y="1045581"/>
                  </a:lnTo>
                  <a:lnTo>
                    <a:pt x="1241783" y="1030991"/>
                  </a:lnTo>
                  <a:lnTo>
                    <a:pt x="1247061" y="1012053"/>
                  </a:lnTo>
                  <a:lnTo>
                    <a:pt x="1257616" y="997462"/>
                  </a:lnTo>
                  <a:lnTo>
                    <a:pt x="1274380" y="986907"/>
                  </a:lnTo>
                  <a:lnTo>
                    <a:pt x="1291144" y="975421"/>
                  </a:lnTo>
                  <a:lnTo>
                    <a:pt x="1306666" y="967039"/>
                  </a:lnTo>
                  <a:lnTo>
                    <a:pt x="1321257" y="957725"/>
                  </a:lnTo>
                  <a:lnTo>
                    <a:pt x="1321257" y="952448"/>
                  </a:lnTo>
                  <a:lnTo>
                    <a:pt x="1318153" y="940961"/>
                  </a:lnTo>
                  <a:lnTo>
                    <a:pt x="1314117" y="928233"/>
                  </a:lnTo>
                  <a:lnTo>
                    <a:pt x="1311012" y="917678"/>
                  </a:lnTo>
                  <a:lnTo>
                    <a:pt x="1308839" y="913332"/>
                  </a:lnTo>
                  <a:lnTo>
                    <a:pt x="1308839" y="904018"/>
                  </a:lnTo>
                  <a:lnTo>
                    <a:pt x="1314117" y="908364"/>
                  </a:lnTo>
                  <a:lnTo>
                    <a:pt x="1316290" y="910538"/>
                  </a:lnTo>
                  <a:lnTo>
                    <a:pt x="1320326" y="911469"/>
                  </a:lnTo>
                  <a:lnTo>
                    <a:pt x="1321257" y="913642"/>
                  </a:lnTo>
                  <a:lnTo>
                    <a:pt x="1325293" y="917988"/>
                  </a:lnTo>
                  <a:lnTo>
                    <a:pt x="1337711" y="886633"/>
                  </a:lnTo>
                  <a:lnTo>
                    <a:pt x="1348266" y="857141"/>
                  </a:lnTo>
                  <a:lnTo>
                    <a:pt x="1362857" y="854968"/>
                  </a:lnTo>
                  <a:lnTo>
                    <a:pt x="1376517" y="852795"/>
                  </a:lnTo>
                  <a:lnTo>
                    <a:pt x="1391108" y="849690"/>
                  </a:lnTo>
                  <a:lnTo>
                    <a:pt x="1401663" y="840377"/>
                  </a:lnTo>
                  <a:lnTo>
                    <a:pt x="1408803" y="840377"/>
                  </a:lnTo>
                  <a:lnTo>
                    <a:pt x="1405698" y="837272"/>
                  </a:lnTo>
                  <a:lnTo>
                    <a:pt x="1398558" y="835099"/>
                  </a:lnTo>
                  <a:lnTo>
                    <a:pt x="1392349" y="832926"/>
                  </a:lnTo>
                  <a:lnTo>
                    <a:pt x="1398558" y="814920"/>
                  </a:lnTo>
                  <a:lnTo>
                    <a:pt x="1406940" y="802192"/>
                  </a:lnTo>
                  <a:lnTo>
                    <a:pt x="1420600" y="792879"/>
                  </a:lnTo>
                  <a:lnTo>
                    <a:pt x="1435191" y="785428"/>
                  </a:lnTo>
                  <a:lnTo>
                    <a:pt x="1448850" y="780150"/>
                  </a:lnTo>
                  <a:lnTo>
                    <a:pt x="1465615" y="772700"/>
                  </a:lnTo>
                  <a:lnTo>
                    <a:pt x="1478032" y="763386"/>
                  </a:lnTo>
                  <a:lnTo>
                    <a:pt x="1478032" y="761213"/>
                  </a:lnTo>
                  <a:lnTo>
                    <a:pt x="1478032" y="759040"/>
                  </a:lnTo>
                  <a:lnTo>
                    <a:pt x="1480205" y="759040"/>
                  </a:lnTo>
                  <a:lnTo>
                    <a:pt x="1482379" y="759040"/>
                  </a:lnTo>
                  <a:lnTo>
                    <a:pt x="1482379" y="763386"/>
                  </a:lnTo>
                  <a:lnTo>
                    <a:pt x="1489519" y="766491"/>
                  </a:lnTo>
                  <a:lnTo>
                    <a:pt x="1482379" y="775804"/>
                  </a:lnTo>
                  <a:lnTo>
                    <a:pt x="1475238" y="781082"/>
                  </a:lnTo>
                  <a:lnTo>
                    <a:pt x="1465925" y="787291"/>
                  </a:lnTo>
                  <a:lnTo>
                    <a:pt x="1465925" y="803123"/>
                  </a:lnTo>
                  <a:lnTo>
                    <a:pt x="1484552" y="795673"/>
                  </a:lnTo>
                  <a:lnTo>
                    <a:pt x="1499143" y="785117"/>
                  </a:lnTo>
                  <a:lnTo>
                    <a:pt x="1509698" y="772389"/>
                  </a:lnTo>
                  <a:lnTo>
                    <a:pt x="1511871" y="770216"/>
                  </a:lnTo>
                  <a:lnTo>
                    <a:pt x="1511871" y="768043"/>
                  </a:lnTo>
                  <a:lnTo>
                    <a:pt x="1514044" y="768043"/>
                  </a:lnTo>
                  <a:lnTo>
                    <a:pt x="1514044" y="765870"/>
                  </a:lnTo>
                  <a:lnTo>
                    <a:pt x="1514044" y="762765"/>
                  </a:lnTo>
                  <a:lnTo>
                    <a:pt x="1504731" y="751279"/>
                  </a:lnTo>
                  <a:lnTo>
                    <a:pt x="1497590" y="740724"/>
                  </a:lnTo>
                  <a:lnTo>
                    <a:pt x="1488277" y="730169"/>
                  </a:lnTo>
                  <a:lnTo>
                    <a:pt x="1473686" y="722718"/>
                  </a:lnTo>
                  <a:lnTo>
                    <a:pt x="1475859" y="711231"/>
                  </a:lnTo>
                  <a:lnTo>
                    <a:pt x="1478032" y="703781"/>
                  </a:lnTo>
                  <a:lnTo>
                    <a:pt x="1481137" y="696330"/>
                  </a:lnTo>
                  <a:lnTo>
                    <a:pt x="1486414" y="687017"/>
                  </a:lnTo>
                  <a:lnTo>
                    <a:pt x="1483310" y="683912"/>
                  </a:lnTo>
                  <a:lnTo>
                    <a:pt x="1479274" y="681739"/>
                  </a:lnTo>
                  <a:lnTo>
                    <a:pt x="1476170" y="679566"/>
                  </a:lnTo>
                  <a:lnTo>
                    <a:pt x="1473996" y="678635"/>
                  </a:lnTo>
                  <a:lnTo>
                    <a:pt x="1471823" y="674288"/>
                  </a:lnTo>
                  <a:lnTo>
                    <a:pt x="1470892" y="671184"/>
                  </a:lnTo>
                  <a:lnTo>
                    <a:pt x="1446988" y="676461"/>
                  </a:lnTo>
                  <a:lnTo>
                    <a:pt x="1425257" y="685775"/>
                  </a:lnTo>
                  <a:lnTo>
                    <a:pt x="1407561" y="698503"/>
                  </a:lnTo>
                  <a:lnTo>
                    <a:pt x="1403525" y="698503"/>
                  </a:lnTo>
                  <a:lnTo>
                    <a:pt x="1418116" y="681739"/>
                  </a:lnTo>
                  <a:lnTo>
                    <a:pt x="1437985" y="672426"/>
                  </a:lnTo>
                  <a:lnTo>
                    <a:pt x="1459716" y="664975"/>
                  </a:lnTo>
                  <a:lnTo>
                    <a:pt x="1485793" y="661870"/>
                  </a:lnTo>
                  <a:lnTo>
                    <a:pt x="1510940" y="657524"/>
                  </a:lnTo>
                  <a:lnTo>
                    <a:pt x="1537017" y="654420"/>
                  </a:lnTo>
                  <a:lnTo>
                    <a:pt x="1562163" y="649142"/>
                  </a:lnTo>
                  <a:lnTo>
                    <a:pt x="1583894" y="639829"/>
                  </a:lnTo>
                  <a:lnTo>
                    <a:pt x="1603763" y="625238"/>
                  </a:lnTo>
                  <a:lnTo>
                    <a:pt x="1603763" y="622133"/>
                  </a:lnTo>
                  <a:lnTo>
                    <a:pt x="1603763" y="619960"/>
                  </a:lnTo>
                  <a:lnTo>
                    <a:pt x="1603763" y="615614"/>
                  </a:lnTo>
                  <a:lnTo>
                    <a:pt x="1601590" y="614683"/>
                  </a:lnTo>
                  <a:lnTo>
                    <a:pt x="1601590" y="610336"/>
                  </a:lnTo>
                  <a:lnTo>
                    <a:pt x="1601590" y="607232"/>
                  </a:lnTo>
                  <a:lnTo>
                    <a:pt x="1603763" y="601023"/>
                  </a:lnTo>
                  <a:lnTo>
                    <a:pt x="1601590" y="595746"/>
                  </a:lnTo>
                  <a:lnTo>
                    <a:pt x="1601590" y="590468"/>
                  </a:lnTo>
                  <a:lnTo>
                    <a:pt x="1600658" y="586122"/>
                  </a:lnTo>
                  <a:lnTo>
                    <a:pt x="1600658" y="580844"/>
                  </a:lnTo>
                  <a:lnTo>
                    <a:pt x="1581721" y="580844"/>
                  </a:lnTo>
                  <a:lnTo>
                    <a:pt x="1579548" y="566253"/>
                  </a:lnTo>
                  <a:lnTo>
                    <a:pt x="1572408" y="556940"/>
                  </a:lnTo>
                  <a:lnTo>
                    <a:pt x="1565268" y="549489"/>
                  </a:lnTo>
                  <a:lnTo>
                    <a:pt x="1552850" y="546385"/>
                  </a:lnTo>
                  <a:lnTo>
                    <a:pt x="1543536" y="556940"/>
                  </a:lnTo>
                  <a:lnTo>
                    <a:pt x="1532981" y="566253"/>
                  </a:lnTo>
                  <a:lnTo>
                    <a:pt x="1521495" y="577740"/>
                  </a:lnTo>
                  <a:lnTo>
                    <a:pt x="1518390" y="577740"/>
                  </a:lnTo>
                  <a:lnTo>
                    <a:pt x="1530808" y="558803"/>
                  </a:lnTo>
                  <a:lnTo>
                    <a:pt x="1542295" y="536761"/>
                  </a:lnTo>
                  <a:lnTo>
                    <a:pt x="1528635" y="526206"/>
                  </a:lnTo>
                  <a:lnTo>
                    <a:pt x="1525531" y="516892"/>
                  </a:lnTo>
                  <a:lnTo>
                    <a:pt x="1527704" y="506337"/>
                  </a:lnTo>
                  <a:lnTo>
                    <a:pt x="1527704" y="494851"/>
                  </a:lnTo>
                  <a:lnTo>
                    <a:pt x="1521495" y="480260"/>
                  </a:lnTo>
                  <a:lnTo>
                    <a:pt x="1520563" y="478087"/>
                  </a:lnTo>
                  <a:lnTo>
                    <a:pt x="1516528" y="478087"/>
                  </a:lnTo>
                  <a:lnTo>
                    <a:pt x="1514354" y="478087"/>
                  </a:lnTo>
                  <a:lnTo>
                    <a:pt x="1511250" y="478087"/>
                  </a:lnTo>
                  <a:lnTo>
                    <a:pt x="1507214" y="478087"/>
                  </a:lnTo>
                  <a:lnTo>
                    <a:pt x="1506283" y="477155"/>
                  </a:lnTo>
                  <a:lnTo>
                    <a:pt x="1504110" y="472809"/>
                  </a:lnTo>
                  <a:lnTo>
                    <a:pt x="1501937" y="469705"/>
                  </a:lnTo>
                  <a:lnTo>
                    <a:pt x="1504110" y="465358"/>
                  </a:lnTo>
                  <a:lnTo>
                    <a:pt x="1504110" y="462254"/>
                  </a:lnTo>
                  <a:lnTo>
                    <a:pt x="1506283" y="460081"/>
                  </a:lnTo>
                  <a:lnTo>
                    <a:pt x="1506283" y="455734"/>
                  </a:lnTo>
                  <a:lnTo>
                    <a:pt x="1506283" y="452630"/>
                  </a:lnTo>
                  <a:lnTo>
                    <a:pt x="1500074" y="443317"/>
                  </a:lnTo>
                  <a:lnTo>
                    <a:pt x="1492934" y="435866"/>
                  </a:lnTo>
                  <a:lnTo>
                    <a:pt x="1485793" y="428415"/>
                  </a:lnTo>
                  <a:lnTo>
                    <a:pt x="1480516" y="420964"/>
                  </a:lnTo>
                  <a:lnTo>
                    <a:pt x="1478343" y="408236"/>
                  </a:lnTo>
                  <a:lnTo>
                    <a:pt x="1463752" y="419723"/>
                  </a:lnTo>
                  <a:lnTo>
                    <a:pt x="1455370" y="434314"/>
                  </a:lnTo>
                  <a:lnTo>
                    <a:pt x="1443883" y="447973"/>
                  </a:lnTo>
                  <a:lnTo>
                    <a:pt x="1429292" y="459460"/>
                  </a:lnTo>
                  <a:lnTo>
                    <a:pt x="1428361" y="455114"/>
                  </a:lnTo>
                  <a:lnTo>
                    <a:pt x="1422152" y="454182"/>
                  </a:lnTo>
                  <a:lnTo>
                    <a:pt x="1419048" y="449836"/>
                  </a:lnTo>
                  <a:lnTo>
                    <a:pt x="1415012" y="447663"/>
                  </a:lnTo>
                  <a:lnTo>
                    <a:pt x="1411907" y="444558"/>
                  </a:lnTo>
                  <a:lnTo>
                    <a:pt x="1409734" y="442385"/>
                  </a:lnTo>
                  <a:lnTo>
                    <a:pt x="1406630" y="431830"/>
                  </a:lnTo>
                  <a:lnTo>
                    <a:pt x="1404457" y="417239"/>
                  </a:lnTo>
                  <a:lnTo>
                    <a:pt x="1400421" y="400475"/>
                  </a:lnTo>
                  <a:lnTo>
                    <a:pt x="1399490" y="391162"/>
                  </a:lnTo>
                  <a:lnTo>
                    <a:pt x="1395454" y="388057"/>
                  </a:lnTo>
                  <a:lnTo>
                    <a:pt x="1390176" y="385884"/>
                  </a:lnTo>
                  <a:lnTo>
                    <a:pt x="1384899" y="383711"/>
                  </a:lnTo>
                  <a:lnTo>
                    <a:pt x="1378690" y="383711"/>
                  </a:lnTo>
                  <a:lnTo>
                    <a:pt x="1375585" y="382780"/>
                  </a:lnTo>
                  <a:lnTo>
                    <a:pt x="1370308" y="378433"/>
                  </a:lnTo>
                  <a:lnTo>
                    <a:pt x="1364099" y="369120"/>
                  </a:lnTo>
                  <a:lnTo>
                    <a:pt x="1358821" y="356392"/>
                  </a:lnTo>
                  <a:lnTo>
                    <a:pt x="1353544" y="347078"/>
                  </a:lnTo>
                  <a:lnTo>
                    <a:pt x="1329639" y="351425"/>
                  </a:lnTo>
                  <a:lnTo>
                    <a:pt x="1307908" y="351425"/>
                  </a:lnTo>
                  <a:lnTo>
                    <a:pt x="1282762" y="347078"/>
                  </a:lnTo>
                  <a:lnTo>
                    <a:pt x="1282762" y="351425"/>
                  </a:lnTo>
                  <a:lnTo>
                    <a:pt x="1278726" y="351425"/>
                  </a:lnTo>
                  <a:lnTo>
                    <a:pt x="1280899" y="369431"/>
                  </a:lnTo>
                  <a:lnTo>
                    <a:pt x="1286177" y="388368"/>
                  </a:lnTo>
                  <a:lnTo>
                    <a:pt x="1290213" y="405132"/>
                  </a:lnTo>
                  <a:lnTo>
                    <a:pt x="1293317" y="420964"/>
                  </a:lnTo>
                  <a:lnTo>
                    <a:pt x="1290213" y="435555"/>
                  </a:lnTo>
                  <a:lnTo>
                    <a:pt x="1283072" y="448284"/>
                  </a:lnTo>
                  <a:lnTo>
                    <a:pt x="1285246" y="454493"/>
                  </a:lnTo>
                  <a:lnTo>
                    <a:pt x="1288350" y="457597"/>
                  </a:lnTo>
                  <a:lnTo>
                    <a:pt x="1292386" y="459770"/>
                  </a:lnTo>
                  <a:lnTo>
                    <a:pt x="1295490" y="461943"/>
                  </a:lnTo>
                  <a:lnTo>
                    <a:pt x="1302630" y="465048"/>
                  </a:lnTo>
                  <a:lnTo>
                    <a:pt x="1302630" y="481812"/>
                  </a:lnTo>
                  <a:lnTo>
                    <a:pt x="1304804" y="498576"/>
                  </a:lnTo>
                  <a:lnTo>
                    <a:pt x="1302630" y="509131"/>
                  </a:lnTo>
                  <a:lnTo>
                    <a:pt x="1297353" y="528068"/>
                  </a:lnTo>
                  <a:lnTo>
                    <a:pt x="1288040" y="542659"/>
                  </a:lnTo>
                  <a:lnTo>
                    <a:pt x="1273449" y="553214"/>
                  </a:lnTo>
                  <a:lnTo>
                    <a:pt x="1258858" y="560665"/>
                  </a:lnTo>
                  <a:lnTo>
                    <a:pt x="1264135" y="577429"/>
                  </a:lnTo>
                  <a:lnTo>
                    <a:pt x="1268171" y="595435"/>
                  </a:lnTo>
                  <a:lnTo>
                    <a:pt x="1270344" y="610026"/>
                  </a:lnTo>
                  <a:lnTo>
                    <a:pt x="1270344" y="621513"/>
                  </a:lnTo>
                  <a:lnTo>
                    <a:pt x="1268171" y="624617"/>
                  </a:lnTo>
                  <a:lnTo>
                    <a:pt x="1268171" y="626790"/>
                  </a:lnTo>
                  <a:lnTo>
                    <a:pt x="1268171" y="628963"/>
                  </a:lnTo>
                  <a:lnTo>
                    <a:pt x="1265998" y="628963"/>
                  </a:lnTo>
                  <a:lnTo>
                    <a:pt x="1262893" y="629895"/>
                  </a:lnTo>
                  <a:lnTo>
                    <a:pt x="1260720" y="629895"/>
                  </a:lnTo>
                  <a:lnTo>
                    <a:pt x="1258547" y="632068"/>
                  </a:lnTo>
                  <a:lnTo>
                    <a:pt x="1256374" y="632068"/>
                  </a:lnTo>
                  <a:lnTo>
                    <a:pt x="1253270" y="634241"/>
                  </a:lnTo>
                  <a:lnTo>
                    <a:pt x="1242714" y="617477"/>
                  </a:lnTo>
                  <a:lnTo>
                    <a:pt x="1233401" y="604748"/>
                  </a:lnTo>
                  <a:lnTo>
                    <a:pt x="1229365" y="593262"/>
                  </a:lnTo>
                  <a:lnTo>
                    <a:pt x="1228434" y="582707"/>
                  </a:lnTo>
                  <a:lnTo>
                    <a:pt x="1226261" y="571220"/>
                  </a:lnTo>
                  <a:lnTo>
                    <a:pt x="1222225" y="556629"/>
                  </a:lnTo>
                  <a:lnTo>
                    <a:pt x="1219121" y="536761"/>
                  </a:lnTo>
                  <a:lnTo>
                    <a:pt x="1189939" y="529310"/>
                  </a:lnTo>
                  <a:lnTo>
                    <a:pt x="1185903" y="529310"/>
                  </a:lnTo>
                  <a:lnTo>
                    <a:pt x="1184972" y="531483"/>
                  </a:lnTo>
                  <a:lnTo>
                    <a:pt x="1180936" y="533656"/>
                  </a:lnTo>
                  <a:lnTo>
                    <a:pt x="1178763" y="535829"/>
                  </a:lnTo>
                  <a:lnTo>
                    <a:pt x="1175658" y="535829"/>
                  </a:lnTo>
                  <a:lnTo>
                    <a:pt x="1171622" y="536761"/>
                  </a:lnTo>
                  <a:lnTo>
                    <a:pt x="1168518" y="535829"/>
                  </a:lnTo>
                  <a:lnTo>
                    <a:pt x="1163240" y="533656"/>
                  </a:lnTo>
                  <a:lnTo>
                    <a:pt x="1150202" y="527137"/>
                  </a:lnTo>
                  <a:lnTo>
                    <a:pt x="1139646" y="515650"/>
                  </a:lnTo>
                  <a:lnTo>
                    <a:pt x="1127229" y="502922"/>
                  </a:lnTo>
                  <a:lnTo>
                    <a:pt x="1113569" y="493609"/>
                  </a:lnTo>
                  <a:lnTo>
                    <a:pt x="1101151" y="488331"/>
                  </a:lnTo>
                  <a:lnTo>
                    <a:pt x="1088733" y="490504"/>
                  </a:lnTo>
                  <a:lnTo>
                    <a:pt x="1083456" y="488331"/>
                  </a:lnTo>
                  <a:lnTo>
                    <a:pt x="1077247" y="488331"/>
                  </a:lnTo>
                  <a:lnTo>
                    <a:pt x="1076316" y="486158"/>
                  </a:lnTo>
                  <a:lnTo>
                    <a:pt x="1076316" y="485227"/>
                  </a:lnTo>
                  <a:lnTo>
                    <a:pt x="1076316" y="483054"/>
                  </a:lnTo>
                  <a:lnTo>
                    <a:pt x="1076316" y="480881"/>
                  </a:lnTo>
                  <a:lnTo>
                    <a:pt x="1076316" y="477776"/>
                  </a:lnTo>
                  <a:lnTo>
                    <a:pt x="1076316" y="473430"/>
                  </a:lnTo>
                  <a:lnTo>
                    <a:pt x="1072280" y="470325"/>
                  </a:lnTo>
                  <a:lnTo>
                    <a:pt x="1072280" y="461012"/>
                  </a:lnTo>
                  <a:lnTo>
                    <a:pt x="1052411" y="461012"/>
                  </a:lnTo>
                  <a:lnTo>
                    <a:pt x="1052411" y="441143"/>
                  </a:lnTo>
                  <a:lnTo>
                    <a:pt x="1048375" y="421275"/>
                  </a:lnTo>
                  <a:lnTo>
                    <a:pt x="1042166" y="406684"/>
                  </a:lnTo>
                  <a:lnTo>
                    <a:pt x="1042166" y="382469"/>
                  </a:lnTo>
                  <a:lnTo>
                    <a:pt x="1048375" y="365705"/>
                  </a:lnTo>
                  <a:lnTo>
                    <a:pt x="1057689" y="355150"/>
                  </a:lnTo>
                  <a:lnTo>
                    <a:pt x="1072280" y="345837"/>
                  </a:lnTo>
                  <a:lnTo>
                    <a:pt x="1089044" y="340559"/>
                  </a:lnTo>
                  <a:lnTo>
                    <a:pt x="1089044" y="335282"/>
                  </a:lnTo>
                  <a:lnTo>
                    <a:pt x="1086871" y="329073"/>
                  </a:lnTo>
                  <a:lnTo>
                    <a:pt x="1086871" y="325968"/>
                  </a:lnTo>
                  <a:lnTo>
                    <a:pt x="1084698" y="323795"/>
                  </a:lnTo>
                  <a:lnTo>
                    <a:pt x="1083766" y="320691"/>
                  </a:lnTo>
                  <a:lnTo>
                    <a:pt x="1081593" y="316344"/>
                  </a:lnTo>
                  <a:lnTo>
                    <a:pt x="1072280" y="316344"/>
                  </a:lnTo>
                  <a:lnTo>
                    <a:pt x="1072280" y="313240"/>
                  </a:lnTo>
                  <a:lnTo>
                    <a:pt x="1079420" y="314171"/>
                  </a:lnTo>
                  <a:lnTo>
                    <a:pt x="1083456" y="316344"/>
                  </a:lnTo>
                  <a:lnTo>
                    <a:pt x="1088733" y="318517"/>
                  </a:lnTo>
                  <a:lnTo>
                    <a:pt x="1094011" y="320691"/>
                  </a:lnTo>
                  <a:lnTo>
                    <a:pt x="1101151" y="320691"/>
                  </a:lnTo>
                  <a:lnTo>
                    <a:pt x="1105187" y="307031"/>
                  </a:lnTo>
                  <a:lnTo>
                    <a:pt x="1108291" y="298649"/>
                  </a:lnTo>
                  <a:lnTo>
                    <a:pt x="1115432" y="291198"/>
                  </a:lnTo>
                  <a:lnTo>
                    <a:pt x="1124745" y="283748"/>
                  </a:lnTo>
                  <a:lnTo>
                    <a:pt x="1126918" y="279401"/>
                  </a:lnTo>
                  <a:lnTo>
                    <a:pt x="1130023" y="276297"/>
                  </a:lnTo>
                  <a:lnTo>
                    <a:pt x="1132196" y="271951"/>
                  </a:lnTo>
                  <a:lnTo>
                    <a:pt x="1132196" y="266673"/>
                  </a:lnTo>
                  <a:lnTo>
                    <a:pt x="1130023" y="261395"/>
                  </a:lnTo>
                  <a:lnTo>
                    <a:pt x="1127849" y="259222"/>
                  </a:lnTo>
                  <a:lnTo>
                    <a:pt x="1126918" y="257049"/>
                  </a:lnTo>
                  <a:lnTo>
                    <a:pt x="1124745" y="254876"/>
                  </a:lnTo>
                  <a:lnTo>
                    <a:pt x="1120709" y="251772"/>
                  </a:lnTo>
                  <a:lnTo>
                    <a:pt x="1117605" y="251772"/>
                  </a:lnTo>
                  <a:lnTo>
                    <a:pt x="1117605" y="247736"/>
                  </a:lnTo>
                  <a:lnTo>
                    <a:pt x="1135300" y="252082"/>
                  </a:lnTo>
                  <a:lnTo>
                    <a:pt x="1147718" y="259533"/>
                  </a:lnTo>
                  <a:lnTo>
                    <a:pt x="1157031" y="259533"/>
                  </a:lnTo>
                  <a:lnTo>
                    <a:pt x="1159205" y="241527"/>
                  </a:lnTo>
                  <a:lnTo>
                    <a:pt x="1161378" y="230040"/>
                  </a:lnTo>
                  <a:lnTo>
                    <a:pt x="1157342" y="219485"/>
                  </a:lnTo>
                  <a:lnTo>
                    <a:pt x="1157342" y="215139"/>
                  </a:lnTo>
                  <a:lnTo>
                    <a:pt x="1208255" y="212034"/>
                  </a:lnTo>
                  <a:lnTo>
                    <a:pt x="1208255" y="205826"/>
                  </a:lnTo>
                  <a:lnTo>
                    <a:pt x="1206082" y="202721"/>
                  </a:lnTo>
                  <a:lnTo>
                    <a:pt x="1206082" y="200548"/>
                  </a:lnTo>
                  <a:lnTo>
                    <a:pt x="1205151" y="198375"/>
                  </a:lnTo>
                  <a:lnTo>
                    <a:pt x="1202977" y="197444"/>
                  </a:lnTo>
                  <a:lnTo>
                    <a:pt x="1200804" y="195270"/>
                  </a:lnTo>
                  <a:lnTo>
                    <a:pt x="1200804" y="190924"/>
                  </a:lnTo>
                  <a:lnTo>
                    <a:pt x="1206082" y="193097"/>
                  </a:lnTo>
                  <a:lnTo>
                    <a:pt x="1210118" y="195270"/>
                  </a:lnTo>
                  <a:lnTo>
                    <a:pt x="1213222" y="197444"/>
                  </a:lnTo>
                  <a:lnTo>
                    <a:pt x="1217258" y="198375"/>
                  </a:lnTo>
                  <a:lnTo>
                    <a:pt x="1224398" y="198375"/>
                  </a:lnTo>
                  <a:lnTo>
                    <a:pt x="1226571" y="187820"/>
                  </a:lnTo>
                  <a:lnTo>
                    <a:pt x="1229676" y="173229"/>
                  </a:lnTo>
                  <a:lnTo>
                    <a:pt x="1233711" y="154292"/>
                  </a:lnTo>
                  <a:lnTo>
                    <a:pt x="1234643" y="138459"/>
                  </a:lnTo>
                  <a:lnTo>
                    <a:pt x="1236816" y="125731"/>
                  </a:lnTo>
                  <a:lnTo>
                    <a:pt x="1236816" y="118280"/>
                  </a:lnTo>
                  <a:lnTo>
                    <a:pt x="1236816" y="103689"/>
                  </a:lnTo>
                  <a:lnTo>
                    <a:pt x="1229676" y="97480"/>
                  </a:lnTo>
                  <a:lnTo>
                    <a:pt x="1220362" y="99653"/>
                  </a:lnTo>
                  <a:lnTo>
                    <a:pt x="1211980" y="103999"/>
                  </a:lnTo>
                  <a:lnTo>
                    <a:pt x="1204840" y="103999"/>
                  </a:lnTo>
                  <a:lnTo>
                    <a:pt x="1202667" y="99653"/>
                  </a:lnTo>
                  <a:lnTo>
                    <a:pt x="1198631" y="97480"/>
                  </a:lnTo>
                  <a:lnTo>
                    <a:pt x="1197700" y="94376"/>
                  </a:lnTo>
                  <a:lnTo>
                    <a:pt x="1193664" y="90029"/>
                  </a:lnTo>
                  <a:lnTo>
                    <a:pt x="1191491" y="86925"/>
                  </a:lnTo>
                  <a:lnTo>
                    <a:pt x="1188386" y="84752"/>
                  </a:lnTo>
                  <a:lnTo>
                    <a:pt x="1184351" y="82579"/>
                  </a:lnTo>
                  <a:lnTo>
                    <a:pt x="1181246" y="82579"/>
                  </a:lnTo>
                  <a:lnTo>
                    <a:pt x="1177210" y="86925"/>
                  </a:lnTo>
                  <a:lnTo>
                    <a:pt x="1166655" y="96238"/>
                  </a:lnTo>
                  <a:lnTo>
                    <a:pt x="1162619" y="108966"/>
                  </a:lnTo>
                  <a:lnTo>
                    <a:pt x="1162619" y="121695"/>
                  </a:lnTo>
                  <a:lnTo>
                    <a:pt x="1164793" y="134423"/>
                  </a:lnTo>
                  <a:lnTo>
                    <a:pt x="1164793" y="147151"/>
                  </a:lnTo>
                  <a:lnTo>
                    <a:pt x="1157652" y="163915"/>
                  </a:lnTo>
                  <a:lnTo>
                    <a:pt x="1148339" y="178506"/>
                  </a:lnTo>
                  <a:lnTo>
                    <a:pt x="1143061" y="176333"/>
                  </a:lnTo>
                  <a:lnTo>
                    <a:pt x="1139957" y="175402"/>
                  </a:lnTo>
                  <a:lnTo>
                    <a:pt x="1137784" y="173229"/>
                  </a:lnTo>
                  <a:lnTo>
                    <a:pt x="1135611" y="171056"/>
                  </a:lnTo>
                  <a:lnTo>
                    <a:pt x="1132506" y="167951"/>
                  </a:lnTo>
                  <a:lnTo>
                    <a:pt x="1134679" y="161742"/>
                  </a:lnTo>
                  <a:lnTo>
                    <a:pt x="1134679" y="153360"/>
                  </a:lnTo>
                  <a:lnTo>
                    <a:pt x="1135611" y="140632"/>
                  </a:lnTo>
                  <a:lnTo>
                    <a:pt x="1137784" y="126041"/>
                  </a:lnTo>
                  <a:lnTo>
                    <a:pt x="1137784" y="114244"/>
                  </a:lnTo>
                  <a:lnTo>
                    <a:pt x="1128470" y="118590"/>
                  </a:lnTo>
                  <a:lnTo>
                    <a:pt x="1123193" y="123868"/>
                  </a:lnTo>
                  <a:lnTo>
                    <a:pt x="1117915" y="129145"/>
                  </a:lnTo>
                  <a:lnTo>
                    <a:pt x="1112638" y="134423"/>
                  </a:lnTo>
                  <a:lnTo>
                    <a:pt x="1101151" y="134423"/>
                  </a:lnTo>
                  <a:lnTo>
                    <a:pt x="1098047" y="119832"/>
                  </a:lnTo>
                  <a:lnTo>
                    <a:pt x="1098047" y="103999"/>
                  </a:lnTo>
                  <a:lnTo>
                    <a:pt x="1071969" y="103999"/>
                  </a:lnTo>
                  <a:lnTo>
                    <a:pt x="1076005" y="96549"/>
                  </a:lnTo>
                  <a:lnTo>
                    <a:pt x="1076936" y="90340"/>
                  </a:lnTo>
                  <a:lnTo>
                    <a:pt x="1079110" y="85062"/>
                  </a:lnTo>
                  <a:lnTo>
                    <a:pt x="1083145" y="81958"/>
                  </a:lnTo>
                  <a:lnTo>
                    <a:pt x="1088423" y="77611"/>
                  </a:lnTo>
                  <a:lnTo>
                    <a:pt x="1088423" y="70161"/>
                  </a:lnTo>
                  <a:lnTo>
                    <a:pt x="1088423" y="62710"/>
                  </a:lnTo>
                  <a:lnTo>
                    <a:pt x="1086250" y="59606"/>
                  </a:lnTo>
                  <a:lnTo>
                    <a:pt x="1083145" y="55259"/>
                  </a:lnTo>
                  <a:lnTo>
                    <a:pt x="1079110" y="52155"/>
                  </a:lnTo>
                  <a:lnTo>
                    <a:pt x="1071969" y="49982"/>
                  </a:lnTo>
                  <a:lnTo>
                    <a:pt x="1074142" y="42531"/>
                  </a:lnTo>
                  <a:lnTo>
                    <a:pt x="1076316" y="39427"/>
                  </a:lnTo>
                  <a:lnTo>
                    <a:pt x="1077247" y="35080"/>
                  </a:lnTo>
                  <a:lnTo>
                    <a:pt x="1079420" y="29803"/>
                  </a:lnTo>
                  <a:lnTo>
                    <a:pt x="1081593" y="25457"/>
                  </a:lnTo>
                  <a:lnTo>
                    <a:pt x="1079420" y="22352"/>
                  </a:lnTo>
                  <a:lnTo>
                    <a:pt x="1076316" y="18006"/>
                  </a:lnTo>
                  <a:lnTo>
                    <a:pt x="1074142" y="17075"/>
                  </a:lnTo>
                  <a:lnTo>
                    <a:pt x="1071969" y="14901"/>
                  </a:lnTo>
                  <a:lnTo>
                    <a:pt x="1069796" y="12728"/>
                  </a:lnTo>
                  <a:lnTo>
                    <a:pt x="1069796" y="7451"/>
                  </a:lnTo>
                  <a:lnTo>
                    <a:pt x="1068865" y="0"/>
                  </a:lnTo>
                  <a:lnTo>
                    <a:pt x="1057378" y="2173"/>
                  </a:lnTo>
                  <a:lnTo>
                    <a:pt x="1046823" y="5278"/>
                  </a:lnTo>
                  <a:lnTo>
                    <a:pt x="1037510" y="9624"/>
                  </a:lnTo>
                  <a:lnTo>
                    <a:pt x="1025092" y="29492"/>
                  </a:lnTo>
                  <a:lnTo>
                    <a:pt x="1021056" y="47498"/>
                  </a:lnTo>
                  <a:lnTo>
                    <a:pt x="1023229" y="66435"/>
                  </a:lnTo>
                  <a:lnTo>
                    <a:pt x="1032543" y="82268"/>
                  </a:lnTo>
                  <a:lnTo>
                    <a:pt x="1044960" y="96859"/>
                  </a:lnTo>
                  <a:lnTo>
                    <a:pt x="1047134" y="104310"/>
                  </a:lnTo>
                  <a:lnTo>
                    <a:pt x="1044960" y="118901"/>
                  </a:lnTo>
                  <a:lnTo>
                    <a:pt x="1044960" y="135665"/>
                  </a:lnTo>
                  <a:lnTo>
                    <a:pt x="1044960" y="150256"/>
                  </a:lnTo>
                  <a:lnTo>
                    <a:pt x="1032543" y="150256"/>
                  </a:lnTo>
                  <a:lnTo>
                    <a:pt x="1032543" y="153360"/>
                  </a:lnTo>
                  <a:lnTo>
                    <a:pt x="1030369" y="159569"/>
                  </a:lnTo>
                  <a:lnTo>
                    <a:pt x="1030369" y="162674"/>
                  </a:lnTo>
                  <a:lnTo>
                    <a:pt x="1028196" y="170124"/>
                  </a:lnTo>
                  <a:lnTo>
                    <a:pt x="1019814" y="153360"/>
                  </a:lnTo>
                  <a:lnTo>
                    <a:pt x="1012674" y="137528"/>
                  </a:lnTo>
                  <a:lnTo>
                    <a:pt x="988770" y="137528"/>
                  </a:lnTo>
                  <a:lnTo>
                    <a:pt x="988770" y="150256"/>
                  </a:lnTo>
                  <a:lnTo>
                    <a:pt x="986597" y="152429"/>
                  </a:lnTo>
                  <a:lnTo>
                    <a:pt x="984424" y="153360"/>
                  </a:lnTo>
                  <a:lnTo>
                    <a:pt x="983492" y="155533"/>
                  </a:lnTo>
                  <a:lnTo>
                    <a:pt x="981319" y="157706"/>
                  </a:lnTo>
                  <a:lnTo>
                    <a:pt x="962692" y="157706"/>
                  </a:lnTo>
                  <a:lnTo>
                    <a:pt x="950275" y="155533"/>
                  </a:lnTo>
                  <a:lnTo>
                    <a:pt x="937857" y="153360"/>
                  </a:lnTo>
                  <a:lnTo>
                    <a:pt x="925439" y="150256"/>
                  </a:lnTo>
                  <a:lnTo>
                    <a:pt x="905570" y="150256"/>
                  </a:lnTo>
                  <a:lnTo>
                    <a:pt x="901535" y="142805"/>
                  </a:lnTo>
                  <a:lnTo>
                    <a:pt x="898430" y="139701"/>
                  </a:lnTo>
                  <a:lnTo>
                    <a:pt x="894394" y="133492"/>
                  </a:lnTo>
                  <a:lnTo>
                    <a:pt x="889117" y="130387"/>
                  </a:lnTo>
                  <a:lnTo>
                    <a:pt x="889117" y="117659"/>
                  </a:lnTo>
                  <a:lnTo>
                    <a:pt x="842239" y="122937"/>
                  </a:lnTo>
                  <a:lnTo>
                    <a:pt x="842239" y="126041"/>
                  </a:lnTo>
                  <a:lnTo>
                    <a:pt x="838204" y="126041"/>
                  </a:lnTo>
                  <a:lnTo>
                    <a:pt x="838204" y="132250"/>
                  </a:lnTo>
                  <a:lnTo>
                    <a:pt x="840377" y="135354"/>
                  </a:lnTo>
                  <a:lnTo>
                    <a:pt x="842550" y="139701"/>
                  </a:lnTo>
                  <a:lnTo>
                    <a:pt x="843481" y="140632"/>
                  </a:lnTo>
                  <a:lnTo>
                    <a:pt x="845654" y="145910"/>
                  </a:lnTo>
                  <a:lnTo>
                    <a:pt x="877941" y="145910"/>
                  </a:lnTo>
                  <a:lnTo>
                    <a:pt x="877941" y="150256"/>
                  </a:lnTo>
                  <a:lnTo>
                    <a:pt x="870800" y="152429"/>
                  </a:lnTo>
                  <a:lnTo>
                    <a:pt x="865523" y="153360"/>
                  </a:lnTo>
                  <a:lnTo>
                    <a:pt x="858383" y="153360"/>
                  </a:lnTo>
                  <a:lnTo>
                    <a:pt x="849069" y="153360"/>
                  </a:lnTo>
                  <a:lnTo>
                    <a:pt x="849069" y="189993"/>
                  </a:lnTo>
                  <a:lnTo>
                    <a:pt x="840687" y="179438"/>
                  </a:lnTo>
                  <a:lnTo>
                    <a:pt x="831374" y="167951"/>
                  </a:lnTo>
                  <a:lnTo>
                    <a:pt x="822060" y="157396"/>
                  </a:lnTo>
                  <a:lnTo>
                    <a:pt x="813678" y="155223"/>
                  </a:lnTo>
                  <a:lnTo>
                    <a:pt x="799087" y="155223"/>
                  </a:lnTo>
                  <a:lnTo>
                    <a:pt x="782323" y="155223"/>
                  </a:lnTo>
                  <a:lnTo>
                    <a:pt x="765559" y="153050"/>
                  </a:lnTo>
                  <a:lnTo>
                    <a:pt x="753141" y="153050"/>
                  </a:lnTo>
                  <a:lnTo>
                    <a:pt x="755315" y="149945"/>
                  </a:lnTo>
                  <a:lnTo>
                    <a:pt x="756246" y="147772"/>
                  </a:lnTo>
                  <a:lnTo>
                    <a:pt x="756246" y="145599"/>
                  </a:lnTo>
                  <a:lnTo>
                    <a:pt x="758419" y="144668"/>
                  </a:lnTo>
                  <a:lnTo>
                    <a:pt x="762455" y="142495"/>
                  </a:lnTo>
                  <a:lnTo>
                    <a:pt x="765559" y="140321"/>
                  </a:lnTo>
                  <a:lnTo>
                    <a:pt x="763386" y="137217"/>
                  </a:lnTo>
                  <a:lnTo>
                    <a:pt x="760282" y="129766"/>
                  </a:lnTo>
                  <a:lnTo>
                    <a:pt x="756246" y="124489"/>
                  </a:lnTo>
                  <a:lnTo>
                    <a:pt x="753141" y="120143"/>
                  </a:lnTo>
                  <a:lnTo>
                    <a:pt x="749106" y="117038"/>
                  </a:lnTo>
                  <a:lnTo>
                    <a:pt x="746001" y="117038"/>
                  </a:lnTo>
                  <a:lnTo>
                    <a:pt x="742897" y="117969"/>
                  </a:lnTo>
                  <a:lnTo>
                    <a:pt x="736688" y="120143"/>
                  </a:lnTo>
                  <a:lnTo>
                    <a:pt x="733583" y="122316"/>
                  </a:lnTo>
                  <a:lnTo>
                    <a:pt x="728306" y="122316"/>
                  </a:lnTo>
                  <a:lnTo>
                    <a:pt x="722097" y="122316"/>
                  </a:lnTo>
                  <a:lnTo>
                    <a:pt x="706575" y="110829"/>
                  </a:lnTo>
                  <a:lnTo>
                    <a:pt x="689811" y="98101"/>
                  </a:lnTo>
                  <a:lnTo>
                    <a:pt x="673046" y="85373"/>
                  </a:lnTo>
                  <a:lnTo>
                    <a:pt x="653178" y="80095"/>
                  </a:lnTo>
                  <a:lnTo>
                    <a:pt x="649142" y="81026"/>
                  </a:lnTo>
                  <a:lnTo>
                    <a:pt x="643865" y="83199"/>
                  </a:lnTo>
                  <a:lnTo>
                    <a:pt x="640760" y="87546"/>
                  </a:lnTo>
                  <a:lnTo>
                    <a:pt x="635482" y="90650"/>
                  </a:lnTo>
                  <a:lnTo>
                    <a:pt x="629274" y="92823"/>
                  </a:lnTo>
                  <a:lnTo>
                    <a:pt x="628342" y="88477"/>
                  </a:lnTo>
                  <a:lnTo>
                    <a:pt x="626169" y="85373"/>
                  </a:lnTo>
                  <a:lnTo>
                    <a:pt x="622133" y="80095"/>
                  </a:lnTo>
                  <a:lnTo>
                    <a:pt x="621202" y="80095"/>
                  </a:lnTo>
                  <a:lnTo>
                    <a:pt x="617166" y="80095"/>
                  </a:lnTo>
                  <a:lnTo>
                    <a:pt x="614993" y="81026"/>
                  </a:lnTo>
                  <a:lnTo>
                    <a:pt x="611889" y="83199"/>
                  </a:lnTo>
                  <a:lnTo>
                    <a:pt x="609715" y="85373"/>
                  </a:lnTo>
                  <a:lnTo>
                    <a:pt x="606611" y="88477"/>
                  </a:lnTo>
                  <a:lnTo>
                    <a:pt x="592951" y="85373"/>
                  </a:lnTo>
                  <a:lnTo>
                    <a:pt x="584569" y="77922"/>
                  </a:lnTo>
                  <a:lnTo>
                    <a:pt x="578360" y="68609"/>
                  </a:lnTo>
                  <a:lnTo>
                    <a:pt x="573083" y="55880"/>
                  </a:lnTo>
                  <a:lnTo>
                    <a:pt x="569978" y="58985"/>
                  </a:lnTo>
                  <a:lnTo>
                    <a:pt x="565943" y="65194"/>
                  </a:lnTo>
                  <a:lnTo>
                    <a:pt x="563770" y="70471"/>
                  </a:lnTo>
                  <a:lnTo>
                    <a:pt x="562838" y="75749"/>
                  </a:lnTo>
                  <a:lnTo>
                    <a:pt x="546074" y="77922"/>
                  </a:lnTo>
                  <a:lnTo>
                    <a:pt x="533656" y="77922"/>
                  </a:lnTo>
                  <a:lnTo>
                    <a:pt x="521238" y="80095"/>
                  </a:lnTo>
                  <a:lnTo>
                    <a:pt x="511925" y="85373"/>
                  </a:lnTo>
                  <a:lnTo>
                    <a:pt x="502612" y="95928"/>
                  </a:lnTo>
                  <a:lnTo>
                    <a:pt x="482743" y="92823"/>
                  </a:lnTo>
                  <a:lnTo>
                    <a:pt x="482743" y="85373"/>
                  </a:lnTo>
                  <a:lnTo>
                    <a:pt x="504474" y="76059"/>
                  </a:lnTo>
                  <a:lnTo>
                    <a:pt x="524343" y="63331"/>
                  </a:lnTo>
                  <a:lnTo>
                    <a:pt x="542970" y="48740"/>
                  </a:lnTo>
                  <a:lnTo>
                    <a:pt x="549179" y="48740"/>
                  </a:lnTo>
                  <a:lnTo>
                    <a:pt x="546074" y="46567"/>
                  </a:lnTo>
                  <a:lnTo>
                    <a:pt x="542970" y="44394"/>
                  </a:lnTo>
                  <a:lnTo>
                    <a:pt x="536761" y="43462"/>
                  </a:lnTo>
                  <a:lnTo>
                    <a:pt x="533656" y="41289"/>
                  </a:lnTo>
                  <a:lnTo>
                    <a:pt x="516892" y="44394"/>
                  </a:lnTo>
                  <a:lnTo>
                    <a:pt x="504474" y="50603"/>
                  </a:lnTo>
                  <a:lnTo>
                    <a:pt x="492988" y="58985"/>
                  </a:lnTo>
                  <a:lnTo>
                    <a:pt x="482433" y="66435"/>
                  </a:lnTo>
                  <a:lnTo>
                    <a:pt x="470015" y="73886"/>
                  </a:lnTo>
                  <a:lnTo>
                    <a:pt x="455424" y="78232"/>
                  </a:lnTo>
                  <a:lnTo>
                    <a:pt x="433693" y="80405"/>
                  </a:lnTo>
                  <a:lnTo>
                    <a:pt x="436797" y="88788"/>
                  </a:lnTo>
                  <a:lnTo>
                    <a:pt x="443006" y="96238"/>
                  </a:lnTo>
                  <a:lnTo>
                    <a:pt x="448284" y="103689"/>
                  </a:lnTo>
                  <a:lnTo>
                    <a:pt x="453561" y="109898"/>
                  </a:lnTo>
                  <a:lnTo>
                    <a:pt x="453561" y="117349"/>
                  </a:lnTo>
                  <a:lnTo>
                    <a:pt x="429657" y="113002"/>
                  </a:lnTo>
                  <a:lnTo>
                    <a:pt x="409788" y="102447"/>
                  </a:lnTo>
                  <a:lnTo>
                    <a:pt x="392093" y="90961"/>
                  </a:lnTo>
                  <a:lnTo>
                    <a:pt x="373466" y="78232"/>
                  </a:lnTo>
                  <a:lnTo>
                    <a:pt x="353598" y="68919"/>
                  </a:lnTo>
                  <a:lnTo>
                    <a:pt x="322243" y="73265"/>
                  </a:lnTo>
                  <a:lnTo>
                    <a:pt x="307652" y="68919"/>
                  </a:lnTo>
                  <a:lnTo>
                    <a:pt x="293061" y="61468"/>
                  </a:lnTo>
                  <a:lnTo>
                    <a:pt x="277539" y="56191"/>
                  </a:lnTo>
                  <a:lnTo>
                    <a:pt x="266052" y="51844"/>
                  </a:lnTo>
                  <a:lnTo>
                    <a:pt x="262948" y="51844"/>
                  </a:lnTo>
                  <a:lnTo>
                    <a:pt x="256739" y="54018"/>
                  </a:lnTo>
                  <a:lnTo>
                    <a:pt x="253634" y="56191"/>
                  </a:lnTo>
                  <a:lnTo>
                    <a:pt x="249598" y="56191"/>
                  </a:lnTo>
                  <a:lnTo>
                    <a:pt x="244321" y="58364"/>
                  </a:lnTo>
                  <a:lnTo>
                    <a:pt x="239043" y="56191"/>
                  </a:lnTo>
                  <a:lnTo>
                    <a:pt x="233766" y="54018"/>
                  </a:lnTo>
                  <a:lnTo>
                    <a:pt x="229730" y="50913"/>
                  </a:lnTo>
                  <a:lnTo>
                    <a:pt x="226625" y="46567"/>
                  </a:lnTo>
                  <a:lnTo>
                    <a:pt x="221348" y="41289"/>
                  </a:lnTo>
                  <a:lnTo>
                    <a:pt x="217312" y="38185"/>
                  </a:lnTo>
                  <a:lnTo>
                    <a:pt x="214208" y="36012"/>
                  </a:lnTo>
                  <a:lnTo>
                    <a:pt x="210172" y="36012"/>
                  </a:lnTo>
                  <a:lnTo>
                    <a:pt x="207067" y="36012"/>
                  </a:lnTo>
                  <a:lnTo>
                    <a:pt x="203032" y="38185"/>
                  </a:lnTo>
                  <a:lnTo>
                    <a:pt x="199927" y="39116"/>
                  </a:lnTo>
                  <a:lnTo>
                    <a:pt x="195891" y="39116"/>
                  </a:lnTo>
                  <a:lnTo>
                    <a:pt x="190614" y="39116"/>
                  </a:lnTo>
                  <a:lnTo>
                    <a:pt x="186578" y="36012"/>
                  </a:lnTo>
                  <a:lnTo>
                    <a:pt x="183473" y="31665"/>
                  </a:lnTo>
                  <a:lnTo>
                    <a:pt x="181300" y="30734"/>
                  </a:lnTo>
                  <a:lnTo>
                    <a:pt x="181300" y="26388"/>
                  </a:lnTo>
                  <a:lnTo>
                    <a:pt x="179127" y="24215"/>
                  </a:lnTo>
                  <a:lnTo>
                    <a:pt x="179127" y="21110"/>
                  </a:lnTo>
                  <a:lnTo>
                    <a:pt x="176023" y="18937"/>
                  </a:lnTo>
                  <a:lnTo>
                    <a:pt x="170745" y="15833"/>
                  </a:lnTo>
                  <a:lnTo>
                    <a:pt x="153981" y="26388"/>
                  </a:lnTo>
                  <a:lnTo>
                    <a:pt x="137217" y="33839"/>
                  </a:lnTo>
                  <a:lnTo>
                    <a:pt x="117348" y="39116"/>
                  </a:lnTo>
                  <a:lnTo>
                    <a:pt x="99653" y="48430"/>
                  </a:lnTo>
                  <a:lnTo>
                    <a:pt x="85993" y="58985"/>
                  </a:lnTo>
                  <a:lnTo>
                    <a:pt x="82889" y="70471"/>
                  </a:lnTo>
                  <a:lnTo>
                    <a:pt x="78853" y="83199"/>
                  </a:lnTo>
                  <a:lnTo>
                    <a:pt x="73576" y="95928"/>
                  </a:lnTo>
                  <a:lnTo>
                    <a:pt x="56812" y="105241"/>
                  </a:lnTo>
                  <a:lnTo>
                    <a:pt x="36012" y="107414"/>
                  </a:lnTo>
                  <a:lnTo>
                    <a:pt x="14281" y="105241"/>
                  </a:lnTo>
                  <a:lnTo>
                    <a:pt x="12107" y="110519"/>
                  </a:lnTo>
                  <a:lnTo>
                    <a:pt x="9934" y="116728"/>
                  </a:lnTo>
                  <a:lnTo>
                    <a:pt x="6830" y="122005"/>
                  </a:lnTo>
                  <a:lnTo>
                    <a:pt x="15212" y="138769"/>
                  </a:lnTo>
                  <a:lnTo>
                    <a:pt x="29803" y="149324"/>
                  </a:lnTo>
                  <a:lnTo>
                    <a:pt x="46567" y="159880"/>
                  </a:lnTo>
                  <a:lnTo>
                    <a:pt x="61158" y="171366"/>
                  </a:lnTo>
                  <a:lnTo>
                    <a:pt x="73576" y="185957"/>
                  </a:lnTo>
                  <a:lnTo>
                    <a:pt x="77611" y="191235"/>
                  </a:lnTo>
                  <a:lnTo>
                    <a:pt x="78543" y="196512"/>
                  </a:lnTo>
                  <a:lnTo>
                    <a:pt x="80716" y="202721"/>
                  </a:lnTo>
                  <a:lnTo>
                    <a:pt x="82889" y="207999"/>
                  </a:lnTo>
                  <a:lnTo>
                    <a:pt x="85993" y="213276"/>
                  </a:lnTo>
                  <a:lnTo>
                    <a:pt x="85993" y="220727"/>
                  </a:lnTo>
                  <a:lnTo>
                    <a:pt x="73576" y="226005"/>
                  </a:lnTo>
                  <a:lnTo>
                    <a:pt x="70471" y="220727"/>
                  </a:lnTo>
                  <a:lnTo>
                    <a:pt x="64262" y="215449"/>
                  </a:lnTo>
                  <a:lnTo>
                    <a:pt x="58985" y="211103"/>
                  </a:lnTo>
                  <a:lnTo>
                    <a:pt x="53707" y="205826"/>
                  </a:lnTo>
                  <a:lnTo>
                    <a:pt x="49671" y="205826"/>
                  </a:lnTo>
                  <a:lnTo>
                    <a:pt x="48740" y="205826"/>
                  </a:lnTo>
                  <a:lnTo>
                    <a:pt x="46567" y="207999"/>
                  </a:lnTo>
                  <a:lnTo>
                    <a:pt x="44394" y="207999"/>
                  </a:lnTo>
                  <a:lnTo>
                    <a:pt x="43462" y="210172"/>
                  </a:lnTo>
                  <a:lnTo>
                    <a:pt x="26698" y="210172"/>
                  </a:lnTo>
                  <a:lnTo>
                    <a:pt x="28871" y="213276"/>
                  </a:lnTo>
                  <a:lnTo>
                    <a:pt x="28871" y="215449"/>
                  </a:lnTo>
                  <a:lnTo>
                    <a:pt x="29803" y="217623"/>
                  </a:lnTo>
                  <a:lnTo>
                    <a:pt x="26698" y="220727"/>
                  </a:lnTo>
                  <a:lnTo>
                    <a:pt x="22663" y="225073"/>
                  </a:lnTo>
                  <a:lnTo>
                    <a:pt x="19558" y="225073"/>
                  </a:lnTo>
                  <a:lnTo>
                    <a:pt x="15522" y="226005"/>
                  </a:lnTo>
                  <a:lnTo>
                    <a:pt x="10245" y="228178"/>
                  </a:lnTo>
                  <a:lnTo>
                    <a:pt x="7140" y="230351"/>
                  </a:lnTo>
                  <a:lnTo>
                    <a:pt x="0" y="230351"/>
                  </a:lnTo>
                  <a:lnTo>
                    <a:pt x="3104" y="257670"/>
                  </a:lnTo>
                  <a:lnTo>
                    <a:pt x="17695" y="265121"/>
                  </a:lnTo>
                  <a:lnTo>
                    <a:pt x="36322" y="268225"/>
                  </a:lnTo>
                  <a:lnTo>
                    <a:pt x="51844" y="274434"/>
                  </a:lnTo>
                  <a:lnTo>
                    <a:pt x="63331" y="277539"/>
                  </a:lnTo>
                  <a:lnTo>
                    <a:pt x="68609" y="277539"/>
                  </a:lnTo>
                  <a:lnTo>
                    <a:pt x="71713" y="275365"/>
                  </a:lnTo>
                  <a:lnTo>
                    <a:pt x="75749" y="274434"/>
                  </a:lnTo>
                  <a:lnTo>
                    <a:pt x="77922" y="272261"/>
                  </a:lnTo>
                  <a:lnTo>
                    <a:pt x="78853" y="270088"/>
                  </a:lnTo>
                  <a:lnTo>
                    <a:pt x="82889" y="266983"/>
                  </a:lnTo>
                  <a:lnTo>
                    <a:pt x="97790" y="266983"/>
                  </a:lnTo>
                  <a:lnTo>
                    <a:pt x="95617" y="267915"/>
                  </a:lnTo>
                  <a:lnTo>
                    <a:pt x="95617" y="270088"/>
                  </a:lnTo>
                  <a:lnTo>
                    <a:pt x="95617" y="272261"/>
                  </a:lnTo>
                  <a:lnTo>
                    <a:pt x="93444" y="272261"/>
                  </a:lnTo>
                  <a:lnTo>
                    <a:pt x="91271" y="274434"/>
                  </a:lnTo>
                  <a:lnTo>
                    <a:pt x="91271" y="292440"/>
                  </a:lnTo>
                  <a:lnTo>
                    <a:pt x="85993" y="303926"/>
                  </a:lnTo>
                  <a:lnTo>
                    <a:pt x="78853" y="311377"/>
                  </a:lnTo>
                  <a:lnTo>
                    <a:pt x="68298" y="316655"/>
                  </a:lnTo>
                  <a:lnTo>
                    <a:pt x="56812" y="319759"/>
                  </a:lnTo>
                  <a:lnTo>
                    <a:pt x="44394" y="327210"/>
                  </a:lnTo>
                  <a:lnTo>
                    <a:pt x="37253" y="336523"/>
                  </a:lnTo>
                  <a:lnTo>
                    <a:pt x="31976" y="347078"/>
                  </a:lnTo>
                  <a:lnTo>
                    <a:pt x="26698" y="360738"/>
                  </a:lnTo>
                  <a:lnTo>
                    <a:pt x="20489" y="371293"/>
                  </a:lnTo>
                  <a:lnTo>
                    <a:pt x="31976" y="391162"/>
                  </a:lnTo>
                  <a:lnTo>
                    <a:pt x="46567" y="410099"/>
                  </a:lnTo>
                  <a:lnTo>
                    <a:pt x="64262" y="422827"/>
                  </a:lnTo>
                  <a:lnTo>
                    <a:pt x="66435" y="425000"/>
                  </a:lnTo>
                  <a:lnTo>
                    <a:pt x="69540" y="425000"/>
                  </a:lnTo>
                  <a:lnTo>
                    <a:pt x="71713" y="425000"/>
                  </a:lnTo>
                  <a:lnTo>
                    <a:pt x="73886" y="422827"/>
                  </a:lnTo>
                  <a:lnTo>
                    <a:pt x="76991" y="419723"/>
                  </a:lnTo>
                  <a:lnTo>
                    <a:pt x="81026" y="430278"/>
                  </a:lnTo>
                  <a:lnTo>
                    <a:pt x="86304" y="444869"/>
                  </a:lnTo>
                  <a:lnTo>
                    <a:pt x="88477" y="455424"/>
                  </a:lnTo>
                  <a:lnTo>
                    <a:pt x="93755" y="455424"/>
                  </a:lnTo>
                  <a:lnTo>
                    <a:pt x="97790" y="455734"/>
                  </a:lnTo>
                  <a:lnTo>
                    <a:pt x="98722" y="455734"/>
                  </a:lnTo>
                  <a:lnTo>
                    <a:pt x="100895" y="453561"/>
                  </a:lnTo>
                  <a:lnTo>
                    <a:pt x="103068" y="451388"/>
                  </a:lnTo>
                  <a:lnTo>
                    <a:pt x="105241" y="449215"/>
                  </a:lnTo>
                  <a:lnTo>
                    <a:pt x="108346" y="451388"/>
                  </a:lnTo>
                  <a:lnTo>
                    <a:pt x="110208" y="451388"/>
                  </a:lnTo>
                  <a:lnTo>
                    <a:pt x="112381" y="453561"/>
                  </a:lnTo>
                  <a:lnTo>
                    <a:pt x="112381" y="456666"/>
                  </a:lnTo>
                  <a:lnTo>
                    <a:pt x="112381" y="461012"/>
                  </a:lnTo>
                  <a:lnTo>
                    <a:pt x="124799" y="456666"/>
                  </a:lnTo>
                  <a:lnTo>
                    <a:pt x="134113" y="453561"/>
                  </a:lnTo>
                  <a:lnTo>
                    <a:pt x="147772" y="449215"/>
                  </a:lnTo>
                  <a:lnTo>
                    <a:pt x="144668" y="471257"/>
                  </a:lnTo>
                  <a:lnTo>
                    <a:pt x="135354" y="488021"/>
                  </a:lnTo>
                  <a:lnTo>
                    <a:pt x="122937" y="502612"/>
                  </a:lnTo>
                  <a:lnTo>
                    <a:pt x="106172" y="515340"/>
                  </a:lnTo>
                  <a:lnTo>
                    <a:pt x="88477" y="527137"/>
                  </a:lnTo>
                  <a:lnTo>
                    <a:pt x="69850" y="537692"/>
                  </a:lnTo>
                  <a:lnTo>
                    <a:pt x="54328" y="549179"/>
                  </a:lnTo>
                  <a:lnTo>
                    <a:pt x="41910" y="561907"/>
                  </a:lnTo>
                  <a:lnTo>
                    <a:pt x="37874" y="561907"/>
                  </a:lnTo>
                  <a:lnTo>
                    <a:pt x="37874" y="565011"/>
                  </a:lnTo>
                  <a:lnTo>
                    <a:pt x="48430" y="561907"/>
                  </a:lnTo>
                  <a:lnTo>
                    <a:pt x="65194" y="554456"/>
                  </a:lnTo>
                  <a:lnTo>
                    <a:pt x="86925" y="543901"/>
                  </a:lnTo>
                  <a:lnTo>
                    <a:pt x="108656" y="530241"/>
                  </a:lnTo>
                  <a:lnTo>
                    <a:pt x="130387" y="515650"/>
                  </a:lnTo>
                  <a:lnTo>
                    <a:pt x="152118" y="502922"/>
                  </a:lnTo>
                  <a:lnTo>
                    <a:pt x="169814" y="492367"/>
                  </a:lnTo>
                  <a:lnTo>
                    <a:pt x="184405" y="480881"/>
                  </a:lnTo>
                  <a:lnTo>
                    <a:pt x="191545" y="473430"/>
                  </a:lnTo>
                  <a:lnTo>
                    <a:pt x="203032" y="456666"/>
                  </a:lnTo>
                  <a:lnTo>
                    <a:pt x="210172" y="438660"/>
                  </a:lnTo>
                  <a:lnTo>
                    <a:pt x="215449" y="421896"/>
                  </a:lnTo>
                  <a:lnTo>
                    <a:pt x="222590" y="406063"/>
                  </a:lnTo>
                  <a:lnTo>
                    <a:pt x="234076" y="391472"/>
                  </a:lnTo>
                  <a:lnTo>
                    <a:pt x="247736" y="379986"/>
                  </a:lnTo>
                  <a:lnTo>
                    <a:pt x="247736" y="376881"/>
                  </a:lnTo>
                  <a:lnTo>
                    <a:pt x="257049" y="376881"/>
                  </a:lnTo>
                  <a:lnTo>
                    <a:pt x="247736" y="392714"/>
                  </a:lnTo>
                  <a:lnTo>
                    <a:pt x="237181" y="407305"/>
                  </a:lnTo>
                  <a:lnTo>
                    <a:pt x="230040" y="424069"/>
                  </a:lnTo>
                  <a:lnTo>
                    <a:pt x="224763" y="440833"/>
                  </a:lnTo>
                  <a:lnTo>
                    <a:pt x="246494" y="435555"/>
                  </a:lnTo>
                  <a:lnTo>
                    <a:pt x="262016" y="426242"/>
                  </a:lnTo>
                  <a:lnTo>
                    <a:pt x="280643" y="416929"/>
                  </a:lnTo>
                  <a:lnTo>
                    <a:pt x="280643" y="392714"/>
                  </a:lnTo>
                  <a:lnTo>
                    <a:pt x="297407" y="394887"/>
                  </a:lnTo>
                  <a:lnTo>
                    <a:pt x="307962" y="400165"/>
                  </a:lnTo>
                  <a:lnTo>
                    <a:pt x="317276" y="407615"/>
                  </a:lnTo>
                  <a:lnTo>
                    <a:pt x="327831" y="413824"/>
                  </a:lnTo>
                  <a:lnTo>
                    <a:pt x="361048" y="413824"/>
                  </a:lnTo>
                  <a:lnTo>
                    <a:pt x="376571" y="422206"/>
                  </a:lnTo>
                  <a:lnTo>
                    <a:pt x="393335" y="436797"/>
                  </a:lnTo>
                  <a:lnTo>
                    <a:pt x="407926" y="449526"/>
                  </a:lnTo>
                  <a:lnTo>
                    <a:pt x="427794" y="458839"/>
                  </a:lnTo>
                  <a:lnTo>
                    <a:pt x="451699" y="464117"/>
                  </a:lnTo>
                  <a:lnTo>
                    <a:pt x="471567" y="473430"/>
                  </a:lnTo>
                  <a:lnTo>
                    <a:pt x="486158" y="486158"/>
                  </a:lnTo>
                  <a:lnTo>
                    <a:pt x="498576" y="502922"/>
                  </a:lnTo>
                  <a:lnTo>
                    <a:pt x="507889" y="519686"/>
                  </a:lnTo>
                  <a:lnTo>
                    <a:pt x="519376" y="536450"/>
                  </a:lnTo>
                  <a:lnTo>
                    <a:pt x="531794" y="550110"/>
                  </a:lnTo>
                  <a:lnTo>
                    <a:pt x="527758" y="574325"/>
                  </a:lnTo>
                  <a:lnTo>
                    <a:pt x="539244" y="579602"/>
                  </a:lnTo>
                  <a:lnTo>
                    <a:pt x="546385" y="588916"/>
                  </a:lnTo>
                  <a:lnTo>
                    <a:pt x="551662" y="600402"/>
                  </a:lnTo>
                  <a:lnTo>
                    <a:pt x="554767" y="613131"/>
                  </a:lnTo>
                  <a:lnTo>
                    <a:pt x="560976" y="625859"/>
                  </a:lnTo>
                  <a:lnTo>
                    <a:pt x="568116" y="637345"/>
                  </a:lnTo>
                  <a:lnTo>
                    <a:pt x="576498" y="645727"/>
                  </a:lnTo>
                  <a:lnTo>
                    <a:pt x="591089" y="651005"/>
                  </a:lnTo>
                  <a:lnTo>
                    <a:pt x="587984" y="653178"/>
                  </a:lnTo>
                  <a:lnTo>
                    <a:pt x="583949" y="653178"/>
                  </a:lnTo>
                  <a:lnTo>
                    <a:pt x="580844" y="653178"/>
                  </a:lnTo>
                  <a:lnTo>
                    <a:pt x="576808" y="651005"/>
                  </a:lnTo>
                  <a:lnTo>
                    <a:pt x="568426" y="651005"/>
                  </a:lnTo>
                  <a:lnTo>
                    <a:pt x="576808" y="669942"/>
                  </a:lnTo>
                  <a:lnTo>
                    <a:pt x="588295" y="686706"/>
                  </a:lnTo>
                  <a:lnTo>
                    <a:pt x="600713" y="702539"/>
                  </a:lnTo>
                  <a:lnTo>
                    <a:pt x="604748" y="704712"/>
                  </a:lnTo>
                  <a:lnTo>
                    <a:pt x="605680" y="704712"/>
                  </a:lnTo>
                  <a:lnTo>
                    <a:pt x="605680" y="706885"/>
                  </a:lnTo>
                  <a:lnTo>
                    <a:pt x="607853" y="706885"/>
                  </a:lnTo>
                  <a:lnTo>
                    <a:pt x="613130" y="706885"/>
                  </a:lnTo>
                  <a:lnTo>
                    <a:pt x="619339" y="706885"/>
                  </a:lnTo>
                  <a:lnTo>
                    <a:pt x="620271" y="704712"/>
                  </a:lnTo>
                  <a:lnTo>
                    <a:pt x="624306" y="702539"/>
                  </a:lnTo>
                  <a:lnTo>
                    <a:pt x="626480" y="701608"/>
                  </a:lnTo>
                  <a:lnTo>
                    <a:pt x="626480" y="699434"/>
                  </a:lnTo>
                  <a:lnTo>
                    <a:pt x="627411" y="699434"/>
                  </a:lnTo>
                  <a:lnTo>
                    <a:pt x="627411" y="695088"/>
                  </a:lnTo>
                  <a:lnTo>
                    <a:pt x="622133" y="687638"/>
                  </a:lnTo>
                  <a:lnTo>
                    <a:pt x="614993" y="682360"/>
                  </a:lnTo>
                  <a:lnTo>
                    <a:pt x="607853" y="677082"/>
                  </a:lnTo>
                  <a:lnTo>
                    <a:pt x="600713" y="671805"/>
                  </a:lnTo>
                  <a:lnTo>
                    <a:pt x="600713" y="662491"/>
                  </a:lnTo>
                  <a:lnTo>
                    <a:pt x="617477" y="673047"/>
                  </a:lnTo>
                  <a:lnTo>
                    <a:pt x="632068" y="687638"/>
                  </a:lnTo>
                  <a:lnTo>
                    <a:pt x="644485" y="702228"/>
                  </a:lnTo>
                  <a:lnTo>
                    <a:pt x="644485" y="723339"/>
                  </a:lnTo>
                  <a:lnTo>
                    <a:pt x="642312" y="718992"/>
                  </a:lnTo>
                  <a:lnTo>
                    <a:pt x="639208" y="715888"/>
                  </a:lnTo>
                  <a:lnTo>
                    <a:pt x="637035" y="711542"/>
                  </a:lnTo>
                  <a:lnTo>
                    <a:pt x="633930" y="709369"/>
                  </a:lnTo>
                  <a:lnTo>
                    <a:pt x="629894" y="709369"/>
                  </a:lnTo>
                  <a:lnTo>
                    <a:pt x="626790" y="709369"/>
                  </a:lnTo>
                  <a:lnTo>
                    <a:pt x="622754" y="709369"/>
                  </a:lnTo>
                  <a:lnTo>
                    <a:pt x="617477" y="711542"/>
                  </a:lnTo>
                  <a:lnTo>
                    <a:pt x="615304" y="723028"/>
                  </a:lnTo>
                  <a:lnTo>
                    <a:pt x="613130" y="741034"/>
                  </a:lnTo>
                  <a:lnTo>
                    <a:pt x="613130" y="763076"/>
                  </a:lnTo>
                  <a:lnTo>
                    <a:pt x="613130" y="787291"/>
                  </a:lnTo>
                  <a:lnTo>
                    <a:pt x="613130" y="807159"/>
                  </a:lnTo>
                  <a:lnTo>
                    <a:pt x="612199" y="821750"/>
                  </a:lnTo>
                  <a:lnTo>
                    <a:pt x="612199" y="829201"/>
                  </a:lnTo>
                  <a:lnTo>
                    <a:pt x="613130" y="859624"/>
                  </a:lnTo>
                  <a:lnTo>
                    <a:pt x="617166" y="881666"/>
                  </a:lnTo>
                  <a:lnTo>
                    <a:pt x="622444" y="898430"/>
                  </a:lnTo>
                  <a:lnTo>
                    <a:pt x="629584" y="911158"/>
                  </a:lnTo>
                  <a:lnTo>
                    <a:pt x="641071" y="922645"/>
                  </a:lnTo>
                  <a:lnTo>
                    <a:pt x="651626" y="935373"/>
                  </a:lnTo>
                  <a:lnTo>
                    <a:pt x="664043" y="953379"/>
                  </a:lnTo>
                  <a:lnTo>
                    <a:pt x="669321" y="964866"/>
                  </a:lnTo>
                  <a:lnTo>
                    <a:pt x="673357" y="975421"/>
                  </a:lnTo>
                  <a:lnTo>
                    <a:pt x="680497" y="984734"/>
                  </a:lnTo>
                  <a:lnTo>
                    <a:pt x="691052" y="992185"/>
                  </a:lnTo>
                  <a:lnTo>
                    <a:pt x="704712" y="997462"/>
                  </a:lnTo>
                  <a:lnTo>
                    <a:pt x="715267" y="1003671"/>
                  </a:lnTo>
                  <a:lnTo>
                    <a:pt x="724580" y="1014226"/>
                  </a:lnTo>
                  <a:lnTo>
                    <a:pt x="731721" y="1026955"/>
                  </a:lnTo>
                  <a:lnTo>
                    <a:pt x="734825" y="1041546"/>
                  </a:lnTo>
                  <a:lnTo>
                    <a:pt x="741034" y="1054274"/>
                  </a:lnTo>
                  <a:lnTo>
                    <a:pt x="747243" y="1065761"/>
                  </a:lnTo>
                  <a:lnTo>
                    <a:pt x="760903" y="1075074"/>
                  </a:lnTo>
                  <a:lnTo>
                    <a:pt x="758729" y="1076005"/>
                  </a:lnTo>
                  <a:lnTo>
                    <a:pt x="758729" y="1078178"/>
                  </a:lnTo>
                  <a:lnTo>
                    <a:pt x="758729" y="1080351"/>
                  </a:lnTo>
                  <a:lnTo>
                    <a:pt x="756556" y="1080351"/>
                  </a:lnTo>
                  <a:lnTo>
                    <a:pt x="754383" y="1080351"/>
                  </a:lnTo>
                  <a:lnTo>
                    <a:pt x="751279" y="1082525"/>
                  </a:lnTo>
                  <a:lnTo>
                    <a:pt x="760592" y="1095253"/>
                  </a:lnTo>
                  <a:lnTo>
                    <a:pt x="771147" y="1102704"/>
                  </a:lnTo>
                  <a:lnTo>
                    <a:pt x="782634" y="1110154"/>
                  </a:lnTo>
                  <a:lnTo>
                    <a:pt x="791016" y="1119468"/>
                  </a:lnTo>
                  <a:lnTo>
                    <a:pt x="797225" y="1130023"/>
                  </a:lnTo>
                  <a:lnTo>
                    <a:pt x="800329" y="1142751"/>
                  </a:lnTo>
                  <a:lnTo>
                    <a:pt x="804365" y="1155479"/>
                  </a:lnTo>
                  <a:lnTo>
                    <a:pt x="809643" y="1155479"/>
                  </a:lnTo>
                  <a:lnTo>
                    <a:pt x="811816" y="1155479"/>
                  </a:lnTo>
                  <a:lnTo>
                    <a:pt x="812747" y="1155479"/>
                  </a:lnTo>
                  <a:lnTo>
                    <a:pt x="814920" y="1155479"/>
                  </a:lnTo>
                  <a:lnTo>
                    <a:pt x="817093" y="1155479"/>
                  </a:lnTo>
                  <a:lnTo>
                    <a:pt x="820198" y="1155479"/>
                  </a:lnTo>
                  <a:lnTo>
                    <a:pt x="822371" y="1159826"/>
                  </a:lnTo>
                  <a:lnTo>
                    <a:pt x="822371" y="1162930"/>
                  </a:lnTo>
                  <a:lnTo>
                    <a:pt x="824544" y="1169139"/>
                  </a:lnTo>
                  <a:lnTo>
                    <a:pt x="824544" y="1176590"/>
                  </a:lnTo>
                  <a:lnTo>
                    <a:pt x="827648" y="1174417"/>
                  </a:lnTo>
                  <a:lnTo>
                    <a:pt x="827648" y="1172243"/>
                  </a:lnTo>
                  <a:lnTo>
                    <a:pt x="829822" y="1170070"/>
                  </a:lnTo>
                  <a:lnTo>
                    <a:pt x="831995" y="1166966"/>
                  </a:lnTo>
                  <a:lnTo>
                    <a:pt x="831995" y="1159515"/>
                  </a:lnTo>
                  <a:lnTo>
                    <a:pt x="827959" y="1148960"/>
                  </a:lnTo>
                  <a:lnTo>
                    <a:pt x="819577" y="1132196"/>
                  </a:lnTo>
                  <a:lnTo>
                    <a:pt x="808090" y="1113259"/>
                  </a:lnTo>
                  <a:lnTo>
                    <a:pt x="797535" y="1095253"/>
                  </a:lnTo>
                  <a:lnTo>
                    <a:pt x="783876" y="1076316"/>
                  </a:lnTo>
                  <a:lnTo>
                    <a:pt x="773320" y="1061725"/>
                  </a:lnTo>
                  <a:lnTo>
                    <a:pt x="761834" y="1048996"/>
                  </a:lnTo>
                  <a:lnTo>
                    <a:pt x="756556" y="1041546"/>
                  </a:lnTo>
                  <a:lnTo>
                    <a:pt x="756556" y="1021677"/>
                  </a:lnTo>
                  <a:lnTo>
                    <a:pt x="760592" y="1023850"/>
                  </a:lnTo>
                  <a:lnTo>
                    <a:pt x="763697" y="1026955"/>
                  </a:lnTo>
                  <a:lnTo>
                    <a:pt x="767732" y="1031301"/>
                  </a:lnTo>
                  <a:lnTo>
                    <a:pt x="776114" y="1036578"/>
                  </a:lnTo>
                  <a:lnTo>
                    <a:pt x="782323" y="1048065"/>
                  </a:lnTo>
                  <a:lnTo>
                    <a:pt x="785428" y="1058620"/>
                  </a:lnTo>
                  <a:lnTo>
                    <a:pt x="789464" y="1069175"/>
                  </a:lnTo>
                  <a:lnTo>
                    <a:pt x="796604" y="1078489"/>
                  </a:lnTo>
                  <a:lnTo>
                    <a:pt x="797535" y="1080662"/>
                  </a:lnTo>
                  <a:lnTo>
                    <a:pt x="803744" y="1082835"/>
                  </a:lnTo>
                  <a:lnTo>
                    <a:pt x="806849" y="1082835"/>
                  </a:lnTo>
                  <a:lnTo>
                    <a:pt x="812126" y="1083766"/>
                  </a:lnTo>
                  <a:lnTo>
                    <a:pt x="816162" y="1085939"/>
                  </a:lnTo>
                  <a:lnTo>
                    <a:pt x="833857" y="1112327"/>
                  </a:lnTo>
                  <a:lnTo>
                    <a:pt x="852484" y="1137473"/>
                  </a:lnTo>
                  <a:lnTo>
                    <a:pt x="870179" y="1161688"/>
                  </a:lnTo>
                  <a:lnTo>
                    <a:pt x="890048" y="1183730"/>
                  </a:lnTo>
                  <a:lnTo>
                    <a:pt x="882908" y="1206703"/>
                  </a:lnTo>
                  <a:lnTo>
                    <a:pt x="886944" y="1211049"/>
                  </a:lnTo>
                  <a:lnTo>
                    <a:pt x="894084" y="1218500"/>
                  </a:lnTo>
                  <a:lnTo>
                    <a:pt x="901224" y="1227813"/>
                  </a:lnTo>
                  <a:lnTo>
                    <a:pt x="910537" y="1235264"/>
                  </a:lnTo>
                  <a:lnTo>
                    <a:pt x="915815" y="1242715"/>
                  </a:lnTo>
                  <a:lnTo>
                    <a:pt x="918919" y="1243646"/>
                  </a:lnTo>
                  <a:lnTo>
                    <a:pt x="939719" y="1240541"/>
                  </a:lnTo>
                  <a:lnTo>
                    <a:pt x="940651" y="1242715"/>
                  </a:lnTo>
                  <a:lnTo>
                    <a:pt x="944686" y="1245819"/>
                  </a:lnTo>
                  <a:lnTo>
                    <a:pt x="947791" y="1250165"/>
                  </a:lnTo>
                  <a:lnTo>
                    <a:pt x="951827" y="1253270"/>
                  </a:lnTo>
                  <a:lnTo>
                    <a:pt x="954931" y="1256374"/>
                  </a:lnTo>
                  <a:lnTo>
                    <a:pt x="978835" y="1260720"/>
                  </a:lnTo>
                  <a:lnTo>
                    <a:pt x="981940" y="1262894"/>
                  </a:lnTo>
                  <a:lnTo>
                    <a:pt x="985976" y="1265998"/>
                  </a:lnTo>
                  <a:lnTo>
                    <a:pt x="991253" y="1271276"/>
                  </a:lnTo>
                  <a:lnTo>
                    <a:pt x="995289" y="1275622"/>
                  </a:lnTo>
                  <a:lnTo>
                    <a:pt x="998394" y="1278726"/>
                  </a:lnTo>
                  <a:lnTo>
                    <a:pt x="1002429" y="1280899"/>
                  </a:lnTo>
                  <a:lnTo>
                    <a:pt x="1010811" y="1283073"/>
                  </a:lnTo>
                  <a:lnTo>
                    <a:pt x="1017952" y="1278726"/>
                  </a:lnTo>
                  <a:lnTo>
                    <a:pt x="1024161" y="1275622"/>
                  </a:lnTo>
                  <a:lnTo>
                    <a:pt x="1031301" y="1271276"/>
                  </a:lnTo>
                  <a:lnTo>
                    <a:pt x="1041856" y="1271276"/>
                  </a:lnTo>
                  <a:lnTo>
                    <a:pt x="1058620" y="1278726"/>
                  </a:lnTo>
                  <a:lnTo>
                    <a:pt x="1069175" y="1288040"/>
                  </a:lnTo>
                  <a:lnTo>
                    <a:pt x="1081593" y="1297353"/>
                  </a:lnTo>
                  <a:lnTo>
                    <a:pt x="1102393" y="1304804"/>
                  </a:lnTo>
                  <a:lnTo>
                    <a:pt x="1117915" y="1310081"/>
                  </a:lnTo>
                  <a:lnTo>
                    <a:pt x="1132506" y="1314428"/>
                  </a:lnTo>
                  <a:lnTo>
                    <a:pt x="1141820" y="1317532"/>
                  </a:lnTo>
                  <a:lnTo>
                    <a:pt x="1151133" y="1326845"/>
                  </a:lnTo>
                  <a:lnTo>
                    <a:pt x="1159515" y="1339574"/>
                  </a:lnTo>
                  <a:lnTo>
                    <a:pt x="1168828" y="1361615"/>
                  </a:lnTo>
                  <a:lnTo>
                    <a:pt x="1180315" y="1364720"/>
                  </a:lnTo>
                  <a:lnTo>
                    <a:pt x="1195837" y="1372171"/>
                  </a:lnTo>
                  <a:lnTo>
                    <a:pt x="1212601" y="1381484"/>
                  </a:lnTo>
                  <a:lnTo>
                    <a:pt x="1229365" y="1390797"/>
                  </a:lnTo>
                  <a:lnTo>
                    <a:pt x="1238679" y="1398248"/>
                  </a:lnTo>
                  <a:lnTo>
                    <a:pt x="1241783" y="1396075"/>
                  </a:lnTo>
                  <a:lnTo>
                    <a:pt x="1243956" y="1396075"/>
                  </a:lnTo>
                  <a:lnTo>
                    <a:pt x="1244888" y="1396075"/>
                  </a:lnTo>
                  <a:lnTo>
                    <a:pt x="1247061" y="1393902"/>
                  </a:lnTo>
                  <a:lnTo>
                    <a:pt x="1249234" y="1393902"/>
                  </a:lnTo>
                  <a:lnTo>
                    <a:pt x="1251407" y="1390797"/>
                  </a:lnTo>
                  <a:lnTo>
                    <a:pt x="1251407" y="1388624"/>
                  </a:lnTo>
                  <a:lnTo>
                    <a:pt x="1251407" y="1385520"/>
                  </a:lnTo>
                  <a:lnTo>
                    <a:pt x="1249234" y="1381173"/>
                  </a:lnTo>
                  <a:lnTo>
                    <a:pt x="1252338" y="1379000"/>
                  </a:lnTo>
                  <a:lnTo>
                    <a:pt x="1254511" y="1378069"/>
                  </a:lnTo>
                  <a:lnTo>
                    <a:pt x="1256684" y="1375896"/>
                  </a:lnTo>
                  <a:lnTo>
                    <a:pt x="1258858" y="1373723"/>
                  </a:lnTo>
                  <a:lnTo>
                    <a:pt x="1265998" y="1373723"/>
                  </a:lnTo>
                  <a:lnTo>
                    <a:pt x="1273138" y="1385209"/>
                  </a:lnTo>
                  <a:lnTo>
                    <a:pt x="1280278" y="1395764"/>
                  </a:lnTo>
                  <a:lnTo>
                    <a:pt x="1285556" y="1405078"/>
                  </a:lnTo>
                  <a:lnTo>
                    <a:pt x="1287729" y="1419669"/>
                  </a:lnTo>
                  <a:lnTo>
                    <a:pt x="1287729" y="1434260"/>
                  </a:lnTo>
                  <a:lnTo>
                    <a:pt x="1288660" y="1444815"/>
                  </a:lnTo>
                  <a:lnTo>
                    <a:pt x="1276243" y="1459406"/>
                  </a:lnTo>
                  <a:lnTo>
                    <a:pt x="1261652" y="1472134"/>
                  </a:lnTo>
                  <a:lnTo>
                    <a:pt x="1249234" y="1485794"/>
                  </a:lnTo>
                  <a:lnTo>
                    <a:pt x="1242094" y="1501626"/>
                  </a:lnTo>
                  <a:lnTo>
                    <a:pt x="1236816" y="1518390"/>
                  </a:lnTo>
                  <a:lnTo>
                    <a:pt x="1229676" y="1535155"/>
                  </a:lnTo>
                  <a:lnTo>
                    <a:pt x="1234953" y="1537328"/>
                  </a:lnTo>
                  <a:lnTo>
                    <a:pt x="1240231" y="1537328"/>
                  </a:lnTo>
                  <a:lnTo>
                    <a:pt x="1245508" y="1538259"/>
                  </a:lnTo>
                  <a:lnTo>
                    <a:pt x="1254822" y="1538259"/>
                  </a:lnTo>
                  <a:lnTo>
                    <a:pt x="1254822" y="1542605"/>
                  </a:lnTo>
                  <a:lnTo>
                    <a:pt x="1245508" y="1547883"/>
                  </a:lnTo>
                  <a:lnTo>
                    <a:pt x="1239300" y="1553160"/>
                  </a:lnTo>
                  <a:lnTo>
                    <a:pt x="1229986" y="1558438"/>
                  </a:lnTo>
                  <a:lnTo>
                    <a:pt x="1229986" y="1565889"/>
                  </a:lnTo>
                  <a:lnTo>
                    <a:pt x="1229986" y="1573339"/>
                  </a:lnTo>
                  <a:lnTo>
                    <a:pt x="1229986" y="1579548"/>
                  </a:lnTo>
                  <a:lnTo>
                    <a:pt x="1225950" y="1586999"/>
                  </a:lnTo>
                  <a:lnTo>
                    <a:pt x="1229986" y="1590104"/>
                  </a:lnTo>
                  <a:lnTo>
                    <a:pt x="1233091" y="1594450"/>
                  </a:lnTo>
                  <a:lnTo>
                    <a:pt x="1237126" y="1595381"/>
                  </a:lnTo>
                  <a:lnTo>
                    <a:pt x="1242404" y="1595381"/>
                  </a:lnTo>
                  <a:lnTo>
                    <a:pt x="1245508" y="1599727"/>
                  </a:lnTo>
                  <a:lnTo>
                    <a:pt x="1256995" y="1610283"/>
                  </a:lnTo>
                  <a:lnTo>
                    <a:pt x="1264135" y="1624873"/>
                  </a:lnTo>
                  <a:lnTo>
                    <a:pt x="1269413" y="1643811"/>
                  </a:lnTo>
                  <a:lnTo>
                    <a:pt x="1274690" y="1659643"/>
                  </a:lnTo>
                  <a:lnTo>
                    <a:pt x="1281831" y="1676407"/>
                  </a:lnTo>
                  <a:lnTo>
                    <a:pt x="1302630" y="1705900"/>
                  </a:lnTo>
                  <a:lnTo>
                    <a:pt x="1327777" y="1733219"/>
                  </a:lnTo>
                  <a:lnTo>
                    <a:pt x="1359132" y="1754329"/>
                  </a:lnTo>
                  <a:lnTo>
                    <a:pt x="1395454" y="1767989"/>
                  </a:lnTo>
                  <a:lnTo>
                    <a:pt x="1391418" y="1797481"/>
                  </a:lnTo>
                  <a:lnTo>
                    <a:pt x="1389245" y="1829147"/>
                  </a:lnTo>
                  <a:lnTo>
                    <a:pt x="1388314" y="1861744"/>
                  </a:lnTo>
                  <a:lnTo>
                    <a:pt x="1382105" y="1893409"/>
                  </a:lnTo>
                  <a:lnTo>
                    <a:pt x="1371549" y="1941839"/>
                  </a:lnTo>
                  <a:lnTo>
                    <a:pt x="1362236" y="1991199"/>
                  </a:lnTo>
                  <a:lnTo>
                    <a:pt x="1351681" y="2036214"/>
                  </a:lnTo>
                  <a:lnTo>
                    <a:pt x="1339263" y="2080297"/>
                  </a:lnTo>
                  <a:lnTo>
                    <a:pt x="1337090" y="2091784"/>
                  </a:lnTo>
                  <a:lnTo>
                    <a:pt x="1340194" y="2104512"/>
                  </a:lnTo>
                  <a:lnTo>
                    <a:pt x="1342368" y="2111963"/>
                  </a:lnTo>
                  <a:lnTo>
                    <a:pt x="1329950" y="2188643"/>
                  </a:lnTo>
                  <a:lnTo>
                    <a:pt x="1329950" y="2192989"/>
                  </a:lnTo>
                  <a:lnTo>
                    <a:pt x="1337090" y="2190816"/>
                  </a:lnTo>
                  <a:lnTo>
                    <a:pt x="1340194" y="2186470"/>
                  </a:lnTo>
                  <a:lnTo>
                    <a:pt x="1342368" y="2183365"/>
                  </a:lnTo>
                  <a:lnTo>
                    <a:pt x="1345472" y="2179019"/>
                  </a:lnTo>
                  <a:lnTo>
                    <a:pt x="1349508" y="2175915"/>
                  </a:lnTo>
                  <a:lnTo>
                    <a:pt x="1349508" y="2179019"/>
                  </a:lnTo>
                  <a:lnTo>
                    <a:pt x="1354785" y="2179019"/>
                  </a:lnTo>
                  <a:lnTo>
                    <a:pt x="1345472" y="2215652"/>
                  </a:lnTo>
                  <a:lnTo>
                    <a:pt x="1334917" y="2215652"/>
                  </a:lnTo>
                  <a:lnTo>
                    <a:pt x="1327777" y="2234589"/>
                  </a:lnTo>
                  <a:lnTo>
                    <a:pt x="1320636" y="2256631"/>
                  </a:lnTo>
                  <a:lnTo>
                    <a:pt x="1315359" y="2279604"/>
                  </a:lnTo>
                  <a:lnTo>
                    <a:pt x="1313186" y="2305992"/>
                  </a:lnTo>
                  <a:lnTo>
                    <a:pt x="1311012" y="2333311"/>
                  </a:lnTo>
                  <a:lnTo>
                    <a:pt x="1315048" y="2357525"/>
                  </a:lnTo>
                  <a:lnTo>
                    <a:pt x="1322189" y="2380499"/>
                  </a:lnTo>
                  <a:lnTo>
                    <a:pt x="1332744" y="2401609"/>
                  </a:lnTo>
                  <a:lnTo>
                    <a:pt x="1349508" y="2416200"/>
                  </a:lnTo>
                  <a:lnTo>
                    <a:pt x="1369376" y="2426755"/>
                  </a:lnTo>
                  <a:lnTo>
                    <a:pt x="1369376" y="2434206"/>
                  </a:lnTo>
                  <a:lnTo>
                    <a:pt x="1354785" y="2424892"/>
                  </a:lnTo>
                  <a:lnTo>
                    <a:pt x="1342368" y="2414337"/>
                  </a:lnTo>
                  <a:lnTo>
                    <a:pt x="1329950" y="2401609"/>
                  </a:lnTo>
                  <a:lnTo>
                    <a:pt x="1325914" y="2401609"/>
                  </a:lnTo>
                  <a:lnTo>
                    <a:pt x="1332123" y="2416200"/>
                  </a:lnTo>
                  <a:lnTo>
                    <a:pt x="1342678" y="2430791"/>
                  </a:lnTo>
                  <a:lnTo>
                    <a:pt x="1357269" y="2445382"/>
                  </a:lnTo>
                  <a:lnTo>
                    <a:pt x="1374033" y="2458110"/>
                  </a:lnTo>
                  <a:lnTo>
                    <a:pt x="1389555" y="2466492"/>
                  </a:lnTo>
                  <a:lnTo>
                    <a:pt x="1406319" y="2470838"/>
                  </a:lnTo>
                  <a:lnTo>
                    <a:pt x="1423083" y="2466492"/>
                  </a:lnTo>
                  <a:lnTo>
                    <a:pt x="1426188" y="2465561"/>
                  </a:lnTo>
                  <a:lnTo>
                    <a:pt x="1428361" y="2463388"/>
                  </a:lnTo>
                  <a:lnTo>
                    <a:pt x="1430534" y="2463388"/>
                  </a:lnTo>
                  <a:lnTo>
                    <a:pt x="1430534" y="2461214"/>
                  </a:lnTo>
                  <a:lnTo>
                    <a:pt x="1432707" y="2460283"/>
                  </a:lnTo>
                  <a:lnTo>
                    <a:pt x="1435812" y="2458110"/>
                  </a:lnTo>
                  <a:lnTo>
                    <a:pt x="1432707" y="2453764"/>
                  </a:lnTo>
                  <a:lnTo>
                    <a:pt x="1432707" y="2452832"/>
                  </a:lnTo>
                  <a:lnTo>
                    <a:pt x="1432707" y="2452832"/>
                  </a:lnTo>
                  <a:lnTo>
                    <a:pt x="1432707" y="2450659"/>
                  </a:lnTo>
                  <a:lnTo>
                    <a:pt x="1428671" y="2450659"/>
                  </a:lnTo>
                  <a:lnTo>
                    <a:pt x="1427740" y="2450659"/>
                  </a:lnTo>
                  <a:lnTo>
                    <a:pt x="1421531" y="2450659"/>
                  </a:lnTo>
                  <a:lnTo>
                    <a:pt x="1420600" y="2439173"/>
                  </a:lnTo>
                  <a:lnTo>
                    <a:pt x="1418427" y="2426444"/>
                  </a:lnTo>
                  <a:lnTo>
                    <a:pt x="1416254" y="2415889"/>
                  </a:lnTo>
                  <a:lnTo>
                    <a:pt x="1413149" y="2406576"/>
                  </a:lnTo>
                  <a:lnTo>
                    <a:pt x="1410976" y="2404403"/>
                  </a:lnTo>
                  <a:lnTo>
                    <a:pt x="1410976" y="2402230"/>
                  </a:lnTo>
                  <a:lnTo>
                    <a:pt x="1408803" y="2402230"/>
                  </a:lnTo>
                  <a:lnTo>
                    <a:pt x="1405698" y="2401298"/>
                  </a:lnTo>
                  <a:lnTo>
                    <a:pt x="1396385" y="2414027"/>
                  </a:lnTo>
                  <a:lnTo>
                    <a:pt x="1384899" y="2426755"/>
                  </a:lnTo>
                  <a:lnTo>
                    <a:pt x="1384899" y="2431101"/>
                  </a:lnTo>
                  <a:lnTo>
                    <a:pt x="1381794" y="2431101"/>
                  </a:lnTo>
                  <a:lnTo>
                    <a:pt x="1381794" y="2424892"/>
                  </a:lnTo>
                  <a:lnTo>
                    <a:pt x="1381794" y="2421788"/>
                  </a:lnTo>
                  <a:lnTo>
                    <a:pt x="1383967" y="2417442"/>
                  </a:lnTo>
                  <a:lnTo>
                    <a:pt x="1384899" y="2414337"/>
                  </a:lnTo>
                  <a:lnTo>
                    <a:pt x="1394212" y="2402851"/>
                  </a:lnTo>
                  <a:lnTo>
                    <a:pt x="1406630" y="2392295"/>
                  </a:lnTo>
                  <a:lnTo>
                    <a:pt x="1420289" y="2384845"/>
                  </a:lnTo>
                  <a:lnTo>
                    <a:pt x="1428671" y="2382672"/>
                  </a:lnTo>
                  <a:lnTo>
                    <a:pt x="1427740" y="2373358"/>
                  </a:lnTo>
                  <a:lnTo>
                    <a:pt x="1423704" y="2368081"/>
                  </a:lnTo>
                  <a:lnTo>
                    <a:pt x="1418427" y="2362803"/>
                  </a:lnTo>
                  <a:lnTo>
                    <a:pt x="1413149" y="2357525"/>
                  </a:lnTo>
                  <a:lnTo>
                    <a:pt x="1418427" y="2340761"/>
                  </a:lnTo>
                  <a:lnTo>
                    <a:pt x="1427740" y="2322756"/>
                  </a:lnTo>
                  <a:lnTo>
                    <a:pt x="1440158" y="2303818"/>
                  </a:lnTo>
                  <a:lnTo>
                    <a:pt x="1454749" y="2289227"/>
                  </a:lnTo>
                  <a:lnTo>
                    <a:pt x="1469340" y="2281777"/>
                  </a:lnTo>
                  <a:lnTo>
                    <a:pt x="1472444" y="2269048"/>
                  </a:lnTo>
                  <a:lnTo>
                    <a:pt x="1467167" y="2264702"/>
                  </a:lnTo>
                  <a:lnTo>
                    <a:pt x="1461889" y="2261598"/>
                  </a:lnTo>
                  <a:lnTo>
                    <a:pt x="1455680" y="2258493"/>
                  </a:lnTo>
                  <a:lnTo>
                    <a:pt x="1452576" y="2252284"/>
                  </a:lnTo>
                  <a:lnTo>
                    <a:pt x="1448540" y="2244834"/>
                  </a:lnTo>
                  <a:lnTo>
                    <a:pt x="1448540" y="2243902"/>
                  </a:lnTo>
                  <a:lnTo>
                    <a:pt x="1447609" y="2241729"/>
                  </a:lnTo>
                  <a:lnTo>
                    <a:pt x="1448540" y="2239556"/>
                  </a:lnTo>
                  <a:lnTo>
                    <a:pt x="1448540" y="2237383"/>
                  </a:lnTo>
                  <a:lnTo>
                    <a:pt x="1448540" y="2234279"/>
                  </a:lnTo>
                  <a:lnTo>
                    <a:pt x="1448540" y="2229001"/>
                  </a:lnTo>
                  <a:lnTo>
                    <a:pt x="1454749" y="2229001"/>
                  </a:lnTo>
                  <a:lnTo>
                    <a:pt x="1460026" y="2226828"/>
                  </a:lnTo>
                  <a:lnTo>
                    <a:pt x="1462200" y="2226828"/>
                  </a:lnTo>
                  <a:lnTo>
                    <a:pt x="1465304" y="2224655"/>
                  </a:lnTo>
                  <a:lnTo>
                    <a:pt x="1469340" y="2214100"/>
                  </a:lnTo>
                  <a:lnTo>
                    <a:pt x="1472444" y="2202613"/>
                  </a:lnTo>
                  <a:lnTo>
                    <a:pt x="1477722" y="2192058"/>
                  </a:lnTo>
                  <a:lnTo>
                    <a:pt x="1479895" y="2185849"/>
                  </a:lnTo>
                  <a:lnTo>
                    <a:pt x="1483931" y="2184918"/>
                  </a:lnTo>
                  <a:lnTo>
                    <a:pt x="1489208" y="2182745"/>
                  </a:lnTo>
                  <a:lnTo>
                    <a:pt x="1494486" y="2180571"/>
                  </a:lnTo>
                  <a:lnTo>
                    <a:pt x="1501626" y="2178398"/>
                  </a:lnTo>
                  <a:lnTo>
                    <a:pt x="1498522" y="2173121"/>
                  </a:lnTo>
                  <a:lnTo>
                    <a:pt x="1496349" y="2170016"/>
                  </a:lnTo>
                  <a:lnTo>
                    <a:pt x="1492313" y="2165670"/>
                  </a:lnTo>
                  <a:lnTo>
                    <a:pt x="1489208" y="2163497"/>
                  </a:lnTo>
                  <a:lnTo>
                    <a:pt x="1485173" y="2162566"/>
                  </a:lnTo>
                  <a:lnTo>
                    <a:pt x="1479895" y="2158219"/>
                  </a:lnTo>
                  <a:lnTo>
                    <a:pt x="1472755" y="2155115"/>
                  </a:lnTo>
                  <a:lnTo>
                    <a:pt x="1472755" y="2147664"/>
                  </a:lnTo>
                  <a:lnTo>
                    <a:pt x="1487346" y="2145491"/>
                  </a:lnTo>
                  <a:lnTo>
                    <a:pt x="1501937" y="2145491"/>
                  </a:lnTo>
                  <a:lnTo>
                    <a:pt x="1513423" y="2143318"/>
                  </a:lnTo>
                  <a:lnTo>
                    <a:pt x="1521805" y="2143318"/>
                  </a:lnTo>
                  <a:lnTo>
                    <a:pt x="1520874" y="2135867"/>
                  </a:lnTo>
                  <a:lnTo>
                    <a:pt x="1520874" y="2132763"/>
                  </a:lnTo>
                  <a:lnTo>
                    <a:pt x="1520874" y="2129037"/>
                  </a:lnTo>
                  <a:lnTo>
                    <a:pt x="1520874" y="2128106"/>
                  </a:lnTo>
                  <a:lnTo>
                    <a:pt x="1521805" y="2123760"/>
                  </a:lnTo>
                  <a:lnTo>
                    <a:pt x="1521805" y="2116309"/>
                  </a:lnTo>
                  <a:lnTo>
                    <a:pt x="1521805" y="2108858"/>
                  </a:lnTo>
                  <a:lnTo>
                    <a:pt x="1523978" y="2103581"/>
                  </a:lnTo>
                  <a:lnTo>
                    <a:pt x="1526151" y="2099235"/>
                  </a:lnTo>
                  <a:lnTo>
                    <a:pt x="1553160" y="2091784"/>
                  </a:lnTo>
                  <a:lnTo>
                    <a:pt x="1585447" y="2090853"/>
                  </a:lnTo>
                  <a:lnTo>
                    <a:pt x="1587620" y="2076262"/>
                  </a:lnTo>
                  <a:lnTo>
                    <a:pt x="1589793" y="2062602"/>
                  </a:lnTo>
                  <a:lnTo>
                    <a:pt x="1587620" y="2052047"/>
                  </a:lnTo>
                  <a:lnTo>
                    <a:pt x="1582342" y="2041492"/>
                  </a:lnTo>
                  <a:lnTo>
                    <a:pt x="1569924" y="2034041"/>
                  </a:lnTo>
                  <a:lnTo>
                    <a:pt x="1569924" y="2026590"/>
                  </a:lnTo>
                  <a:lnTo>
                    <a:pt x="1592897" y="2031868"/>
                  </a:lnTo>
                  <a:lnTo>
                    <a:pt x="1618975" y="2037145"/>
                  </a:lnTo>
                  <a:lnTo>
                    <a:pt x="1631393" y="2022554"/>
                  </a:lnTo>
                  <a:lnTo>
                    <a:pt x="1642879" y="2009826"/>
                  </a:lnTo>
                  <a:lnTo>
                    <a:pt x="1653434" y="1995235"/>
                  </a:lnTo>
                  <a:lnTo>
                    <a:pt x="1662747" y="1973194"/>
                  </a:lnTo>
                  <a:lnTo>
                    <a:pt x="1663679" y="1973194"/>
                  </a:lnTo>
                  <a:lnTo>
                    <a:pt x="1665852" y="1971020"/>
                  </a:lnTo>
                  <a:lnTo>
                    <a:pt x="1668025" y="1971020"/>
                  </a:lnTo>
                  <a:lnTo>
                    <a:pt x="1670198" y="1968847"/>
                  </a:lnTo>
                  <a:lnTo>
                    <a:pt x="1671130" y="1973194"/>
                  </a:lnTo>
                  <a:lnTo>
                    <a:pt x="1673303" y="1978471"/>
                  </a:lnTo>
                  <a:lnTo>
                    <a:pt x="1673303" y="1982817"/>
                  </a:lnTo>
                  <a:lnTo>
                    <a:pt x="1673303" y="1990268"/>
                  </a:lnTo>
                  <a:lnTo>
                    <a:pt x="1678580" y="1990268"/>
                  </a:lnTo>
                  <a:lnTo>
                    <a:pt x="1685721" y="1969158"/>
                  </a:lnTo>
                  <a:lnTo>
                    <a:pt x="1692861" y="1953325"/>
                  </a:lnTo>
                  <a:lnTo>
                    <a:pt x="1700001" y="1936561"/>
                  </a:lnTo>
                  <a:lnTo>
                    <a:pt x="1704037" y="1916692"/>
                  </a:lnTo>
                  <a:lnTo>
                    <a:pt x="1706210" y="1892478"/>
                  </a:lnTo>
                  <a:lnTo>
                    <a:pt x="1718628" y="1892478"/>
                  </a:lnTo>
                  <a:lnTo>
                    <a:pt x="1716455" y="1887200"/>
                  </a:lnTo>
                  <a:lnTo>
                    <a:pt x="1714282" y="1881923"/>
                  </a:lnTo>
                  <a:lnTo>
                    <a:pt x="1714282" y="1877576"/>
                  </a:lnTo>
                  <a:lnTo>
                    <a:pt x="1714282" y="1874472"/>
                  </a:lnTo>
                  <a:lnTo>
                    <a:pt x="1718317" y="1868263"/>
                  </a:lnTo>
                  <a:lnTo>
                    <a:pt x="1727631" y="1857708"/>
                  </a:lnTo>
                  <a:lnTo>
                    <a:pt x="1742222" y="1852430"/>
                  </a:lnTo>
                  <a:lnTo>
                    <a:pt x="1757744" y="1848084"/>
                  </a:lnTo>
                  <a:lnTo>
                    <a:pt x="1774508" y="1847153"/>
                  </a:lnTo>
                  <a:lnTo>
                    <a:pt x="1791272" y="1844979"/>
                  </a:lnTo>
                  <a:lnTo>
                    <a:pt x="1801827" y="1840633"/>
                  </a:lnTo>
                  <a:lnTo>
                    <a:pt x="1807105" y="1833183"/>
                  </a:lnTo>
                  <a:lnTo>
                    <a:pt x="1816418" y="1820454"/>
                  </a:lnTo>
                  <a:lnTo>
                    <a:pt x="1825732" y="1803690"/>
                  </a:lnTo>
                  <a:lnTo>
                    <a:pt x="1835045" y="1787857"/>
                  </a:lnTo>
                  <a:lnTo>
                    <a:pt x="1842185" y="1773267"/>
                  </a:lnTo>
                  <a:lnTo>
                    <a:pt x="1845290" y="1763953"/>
                  </a:lnTo>
                  <a:lnTo>
                    <a:pt x="1847463" y="1749362"/>
                  </a:lnTo>
                  <a:lnTo>
                    <a:pt x="1843427" y="1732598"/>
                  </a:lnTo>
                  <a:lnTo>
                    <a:pt x="1842496" y="1718007"/>
                  </a:lnTo>
                  <a:lnTo>
                    <a:pt x="1842496" y="1707452"/>
                  </a:lnTo>
                  <a:lnTo>
                    <a:pt x="1850878" y="1690688"/>
                  </a:lnTo>
                  <a:lnTo>
                    <a:pt x="1863296" y="1668646"/>
                  </a:lnTo>
                  <a:lnTo>
                    <a:pt x="1877887" y="1646605"/>
                  </a:lnTo>
                  <a:lnTo>
                    <a:pt x="1892477" y="1626736"/>
                  </a:lnTo>
                  <a:lnTo>
                    <a:pt x="1906137" y="1609972"/>
                  </a:lnTo>
                  <a:lnTo>
                    <a:pt x="1903964" y="1601590"/>
                  </a:lnTo>
                  <a:lnTo>
                    <a:pt x="1901480" y="1594450"/>
                  </a:lnTo>
                  <a:close/>
                  <a:moveTo>
                    <a:pt x="1340815" y="768043"/>
                  </a:moveTo>
                  <a:lnTo>
                    <a:pt x="1342988" y="765870"/>
                  </a:lnTo>
                  <a:lnTo>
                    <a:pt x="1345162" y="763697"/>
                  </a:lnTo>
                  <a:lnTo>
                    <a:pt x="1348266" y="760592"/>
                  </a:lnTo>
                  <a:lnTo>
                    <a:pt x="1350439" y="756246"/>
                  </a:lnTo>
                  <a:lnTo>
                    <a:pt x="1353544" y="756246"/>
                  </a:lnTo>
                  <a:lnTo>
                    <a:pt x="1352612" y="760592"/>
                  </a:lnTo>
                  <a:lnTo>
                    <a:pt x="1350439" y="762765"/>
                  </a:lnTo>
                  <a:lnTo>
                    <a:pt x="1348266" y="765870"/>
                  </a:lnTo>
                  <a:lnTo>
                    <a:pt x="1348266" y="768043"/>
                  </a:lnTo>
                  <a:lnTo>
                    <a:pt x="1347335" y="773320"/>
                  </a:lnTo>
                  <a:lnTo>
                    <a:pt x="1343299" y="771147"/>
                  </a:lnTo>
                  <a:lnTo>
                    <a:pt x="1341126" y="770216"/>
                  </a:lnTo>
                  <a:lnTo>
                    <a:pt x="1341126" y="768043"/>
                  </a:lnTo>
                  <a:close/>
                  <a:moveTo>
                    <a:pt x="1108602" y="713094"/>
                  </a:moveTo>
                  <a:lnTo>
                    <a:pt x="1117915" y="701608"/>
                  </a:lnTo>
                  <a:lnTo>
                    <a:pt x="1126297" y="688879"/>
                  </a:lnTo>
                  <a:lnTo>
                    <a:pt x="1144924" y="691052"/>
                  </a:lnTo>
                  <a:lnTo>
                    <a:pt x="1159515" y="698503"/>
                  </a:lnTo>
                  <a:lnTo>
                    <a:pt x="1167897" y="705954"/>
                  </a:lnTo>
                  <a:lnTo>
                    <a:pt x="1175037" y="716509"/>
                  </a:lnTo>
                  <a:lnTo>
                    <a:pt x="1181246" y="727995"/>
                  </a:lnTo>
                  <a:lnTo>
                    <a:pt x="1189628" y="736377"/>
                  </a:lnTo>
                  <a:lnTo>
                    <a:pt x="1203288" y="746001"/>
                  </a:lnTo>
                  <a:lnTo>
                    <a:pt x="1211670" y="749106"/>
                  </a:lnTo>
                  <a:lnTo>
                    <a:pt x="1218810" y="749106"/>
                  </a:lnTo>
                  <a:lnTo>
                    <a:pt x="1228124" y="751279"/>
                  </a:lnTo>
                  <a:lnTo>
                    <a:pt x="1237437" y="756556"/>
                  </a:lnTo>
                  <a:lnTo>
                    <a:pt x="1237437" y="766180"/>
                  </a:lnTo>
                  <a:lnTo>
                    <a:pt x="1235264" y="771458"/>
                  </a:lnTo>
                  <a:lnTo>
                    <a:pt x="1235264" y="775804"/>
                  </a:lnTo>
                  <a:lnTo>
                    <a:pt x="1233091" y="777977"/>
                  </a:lnTo>
                  <a:lnTo>
                    <a:pt x="1232159" y="778909"/>
                  </a:lnTo>
                  <a:lnTo>
                    <a:pt x="1229986" y="778909"/>
                  </a:lnTo>
                  <a:lnTo>
                    <a:pt x="1227813" y="778909"/>
                  </a:lnTo>
                  <a:lnTo>
                    <a:pt x="1225640" y="781082"/>
                  </a:lnTo>
                  <a:lnTo>
                    <a:pt x="1224709" y="783255"/>
                  </a:lnTo>
                  <a:lnTo>
                    <a:pt x="1222535" y="785428"/>
                  </a:lnTo>
                  <a:lnTo>
                    <a:pt x="1218500" y="795983"/>
                  </a:lnTo>
                  <a:lnTo>
                    <a:pt x="1220673" y="805607"/>
                  </a:lnTo>
                  <a:lnTo>
                    <a:pt x="1222846" y="810884"/>
                  </a:lnTo>
                  <a:lnTo>
                    <a:pt x="1222846" y="818335"/>
                  </a:lnTo>
                  <a:lnTo>
                    <a:pt x="1217568" y="827959"/>
                  </a:lnTo>
                  <a:lnTo>
                    <a:pt x="1218500" y="831063"/>
                  </a:lnTo>
                  <a:lnTo>
                    <a:pt x="1218500" y="833237"/>
                  </a:lnTo>
                  <a:lnTo>
                    <a:pt x="1218500" y="835410"/>
                  </a:lnTo>
                  <a:lnTo>
                    <a:pt x="1220673" y="837583"/>
                  </a:lnTo>
                  <a:lnTo>
                    <a:pt x="1222846" y="838514"/>
                  </a:lnTo>
                  <a:lnTo>
                    <a:pt x="1225950" y="837583"/>
                  </a:lnTo>
                  <a:lnTo>
                    <a:pt x="1237437" y="833237"/>
                  </a:lnTo>
                  <a:lnTo>
                    <a:pt x="1252959" y="825786"/>
                  </a:lnTo>
                  <a:lnTo>
                    <a:pt x="1269723" y="815231"/>
                  </a:lnTo>
                  <a:lnTo>
                    <a:pt x="1288350" y="805607"/>
                  </a:lnTo>
                  <a:lnTo>
                    <a:pt x="1302941" y="794120"/>
                  </a:lnTo>
                  <a:lnTo>
                    <a:pt x="1315359" y="786670"/>
                  </a:lnTo>
                  <a:lnTo>
                    <a:pt x="1322499" y="781392"/>
                  </a:lnTo>
                  <a:lnTo>
                    <a:pt x="1325603" y="783565"/>
                  </a:lnTo>
                  <a:lnTo>
                    <a:pt x="1327777" y="783565"/>
                  </a:lnTo>
                  <a:lnTo>
                    <a:pt x="1329950" y="783565"/>
                  </a:lnTo>
                  <a:lnTo>
                    <a:pt x="1332123" y="785738"/>
                  </a:lnTo>
                  <a:lnTo>
                    <a:pt x="1332123" y="786670"/>
                  </a:lnTo>
                  <a:lnTo>
                    <a:pt x="1333054" y="791016"/>
                  </a:lnTo>
                  <a:lnTo>
                    <a:pt x="1337090" y="791016"/>
                  </a:lnTo>
                  <a:lnTo>
                    <a:pt x="1329950" y="801571"/>
                  </a:lnTo>
                  <a:lnTo>
                    <a:pt x="1313186" y="811195"/>
                  </a:lnTo>
                  <a:lnTo>
                    <a:pt x="1295490" y="818646"/>
                  </a:lnTo>
                  <a:lnTo>
                    <a:pt x="1276863" y="826096"/>
                  </a:lnTo>
                  <a:lnTo>
                    <a:pt x="1259168" y="835720"/>
                  </a:lnTo>
                  <a:lnTo>
                    <a:pt x="1242404" y="845344"/>
                  </a:lnTo>
                  <a:lnTo>
                    <a:pt x="1233091" y="859004"/>
                  </a:lnTo>
                  <a:lnTo>
                    <a:pt x="1210118" y="855899"/>
                  </a:lnTo>
                  <a:lnTo>
                    <a:pt x="1207945" y="831684"/>
                  </a:lnTo>
                  <a:lnTo>
                    <a:pt x="1207945" y="809332"/>
                  </a:lnTo>
                  <a:lnTo>
                    <a:pt x="1207945" y="791326"/>
                  </a:lnTo>
                  <a:lnTo>
                    <a:pt x="1205771" y="771147"/>
                  </a:lnTo>
                  <a:lnTo>
                    <a:pt x="1193354" y="771147"/>
                  </a:lnTo>
                  <a:lnTo>
                    <a:pt x="1191180" y="778598"/>
                  </a:lnTo>
                  <a:lnTo>
                    <a:pt x="1185903" y="789153"/>
                  </a:lnTo>
                  <a:lnTo>
                    <a:pt x="1180625" y="801882"/>
                  </a:lnTo>
                  <a:lnTo>
                    <a:pt x="1174416" y="816783"/>
                  </a:lnTo>
                  <a:lnTo>
                    <a:pt x="1169139" y="828269"/>
                  </a:lnTo>
                  <a:lnTo>
                    <a:pt x="1166034" y="835720"/>
                  </a:lnTo>
                  <a:lnTo>
                    <a:pt x="1166034" y="838825"/>
                  </a:lnTo>
                  <a:lnTo>
                    <a:pt x="1159825" y="837893"/>
                  </a:lnTo>
                  <a:lnTo>
                    <a:pt x="1158894" y="835720"/>
                  </a:lnTo>
                  <a:lnTo>
                    <a:pt x="1156721" y="833547"/>
                  </a:lnTo>
                  <a:lnTo>
                    <a:pt x="1154548" y="831374"/>
                  </a:lnTo>
                  <a:lnTo>
                    <a:pt x="1154548" y="828269"/>
                  </a:lnTo>
                  <a:lnTo>
                    <a:pt x="1153306" y="822061"/>
                  </a:lnTo>
                  <a:lnTo>
                    <a:pt x="1153306" y="812747"/>
                  </a:lnTo>
                  <a:lnTo>
                    <a:pt x="1159515" y="797846"/>
                  </a:lnTo>
                  <a:lnTo>
                    <a:pt x="1166655" y="780771"/>
                  </a:lnTo>
                  <a:lnTo>
                    <a:pt x="1175037" y="768043"/>
                  </a:lnTo>
                  <a:lnTo>
                    <a:pt x="1182177" y="756556"/>
                  </a:lnTo>
                  <a:lnTo>
                    <a:pt x="1175037" y="748174"/>
                  </a:lnTo>
                  <a:lnTo>
                    <a:pt x="1167897" y="743828"/>
                  </a:lnTo>
                  <a:lnTo>
                    <a:pt x="1160757" y="740724"/>
                  </a:lnTo>
                  <a:lnTo>
                    <a:pt x="1152375" y="736377"/>
                  </a:lnTo>
                  <a:lnTo>
                    <a:pt x="1147097" y="723649"/>
                  </a:lnTo>
                  <a:lnTo>
                    <a:pt x="1137784" y="723649"/>
                  </a:lnTo>
                  <a:lnTo>
                    <a:pt x="1137784" y="728927"/>
                  </a:lnTo>
                  <a:lnTo>
                    <a:pt x="1135611" y="733273"/>
                  </a:lnTo>
                  <a:lnTo>
                    <a:pt x="1135611" y="738551"/>
                  </a:lnTo>
                  <a:lnTo>
                    <a:pt x="1133438" y="746001"/>
                  </a:lnTo>
                  <a:lnTo>
                    <a:pt x="1126297" y="736377"/>
                  </a:lnTo>
                  <a:lnTo>
                    <a:pt x="1121020" y="731100"/>
                  </a:lnTo>
                  <a:lnTo>
                    <a:pt x="1113879" y="727995"/>
                  </a:lnTo>
                  <a:lnTo>
                    <a:pt x="1103324" y="728927"/>
                  </a:lnTo>
                  <a:lnTo>
                    <a:pt x="1108602" y="713094"/>
                  </a:lnTo>
                  <a:close/>
                </a:path>
              </a:pathLst>
            </a:custGeom>
            <a:grpFill/>
            <a:ln w="3104" cap="flat">
              <a:noFill/>
              <a:prstDash val="solid"/>
              <a:miter/>
            </a:ln>
          </p:spPr>
          <p:txBody>
            <a:bodyPr rtlCol="0" anchor="ctr"/>
            <a:lstStyle/>
            <a:p>
              <a:endParaRPr lang="en-US"/>
            </a:p>
          </p:txBody>
        </p:sp>
        <p:sp>
          <p:nvSpPr>
            <p:cNvPr id="54" name="Freeform: Shape 53"/>
            <p:cNvSpPr/>
            <p:nvPr/>
          </p:nvSpPr>
          <p:spPr>
            <a:xfrm>
              <a:off x="3644576" y="3731096"/>
              <a:ext cx="2992697" cy="1030680"/>
            </a:xfrm>
            <a:custGeom>
              <a:avLst/>
              <a:gdLst>
                <a:gd name="connsiteX0" fmla="*/ 7140 w 2992697"/>
                <a:gd name="connsiteY0" fmla="*/ 256428 h 1030680"/>
                <a:gd name="connsiteX1" fmla="*/ 26077 w 2992697"/>
                <a:gd name="connsiteY1" fmla="*/ 261706 h 1030680"/>
                <a:gd name="connsiteX2" fmla="*/ 38495 w 2992697"/>
                <a:gd name="connsiteY2" fmla="*/ 271330 h 1030680"/>
                <a:gd name="connsiteX3" fmla="*/ 49050 w 2992697"/>
                <a:gd name="connsiteY3" fmla="*/ 279712 h 1030680"/>
                <a:gd name="connsiteX4" fmla="*/ 60537 w 2992697"/>
                <a:gd name="connsiteY4" fmla="*/ 291198 h 1030680"/>
                <a:gd name="connsiteX5" fmla="*/ 71092 w 2992697"/>
                <a:gd name="connsiteY5" fmla="*/ 299580 h 1030680"/>
                <a:gd name="connsiteX6" fmla="*/ 71092 w 2992697"/>
                <a:gd name="connsiteY6" fmla="*/ 296476 h 1030680"/>
                <a:gd name="connsiteX7" fmla="*/ 77301 w 2992697"/>
                <a:gd name="connsiteY7" fmla="*/ 296476 h 1030680"/>
                <a:gd name="connsiteX8" fmla="*/ 77301 w 2992697"/>
                <a:gd name="connsiteY8" fmla="*/ 299580 h 1030680"/>
                <a:gd name="connsiteX9" fmla="*/ 78232 w 2992697"/>
                <a:gd name="connsiteY9" fmla="*/ 303926 h 1030680"/>
                <a:gd name="connsiteX10" fmla="*/ 82268 w 2992697"/>
                <a:gd name="connsiteY10" fmla="*/ 309204 h 1030680"/>
                <a:gd name="connsiteX11" fmla="*/ 84441 w 2992697"/>
                <a:gd name="connsiteY11" fmla="*/ 316655 h 1030680"/>
                <a:gd name="connsiteX12" fmla="*/ 76991 w 2992697"/>
                <a:gd name="connsiteY12" fmla="*/ 316655 h 1030680"/>
                <a:gd name="connsiteX13" fmla="*/ 72955 w 2992697"/>
                <a:gd name="connsiteY13" fmla="*/ 316655 h 1030680"/>
                <a:gd name="connsiteX14" fmla="*/ 72955 w 2992697"/>
                <a:gd name="connsiteY14" fmla="*/ 318828 h 1030680"/>
                <a:gd name="connsiteX15" fmla="*/ 70782 w 2992697"/>
                <a:gd name="connsiteY15" fmla="*/ 318828 h 1030680"/>
                <a:gd name="connsiteX16" fmla="*/ 67677 w 2992697"/>
                <a:gd name="connsiteY16" fmla="*/ 318828 h 1030680"/>
                <a:gd name="connsiteX17" fmla="*/ 63641 w 2992697"/>
                <a:gd name="connsiteY17" fmla="*/ 321001 h 1030680"/>
                <a:gd name="connsiteX18" fmla="*/ 49050 w 2992697"/>
                <a:gd name="connsiteY18" fmla="*/ 309514 h 1030680"/>
                <a:gd name="connsiteX19" fmla="*/ 34460 w 2992697"/>
                <a:gd name="connsiteY19" fmla="*/ 304237 h 1030680"/>
                <a:gd name="connsiteX20" fmla="*/ 16764 w 2992697"/>
                <a:gd name="connsiteY20" fmla="*/ 299891 h 1030680"/>
                <a:gd name="connsiteX21" fmla="*/ 0 w 2992697"/>
                <a:gd name="connsiteY21" fmla="*/ 291509 h 1030680"/>
                <a:gd name="connsiteX22" fmla="*/ 6209 w 2992697"/>
                <a:gd name="connsiteY22" fmla="*/ 286231 h 1030680"/>
                <a:gd name="connsiteX23" fmla="*/ 7140 w 2992697"/>
                <a:gd name="connsiteY23" fmla="*/ 280022 h 1030680"/>
                <a:gd name="connsiteX24" fmla="*/ 6209 w 2992697"/>
                <a:gd name="connsiteY24" fmla="*/ 274745 h 1030680"/>
                <a:gd name="connsiteX25" fmla="*/ 6209 w 2992697"/>
                <a:gd name="connsiteY25" fmla="*/ 266983 h 1030680"/>
                <a:gd name="connsiteX26" fmla="*/ 7140 w 2992697"/>
                <a:gd name="connsiteY26" fmla="*/ 256428 h 1030680"/>
                <a:gd name="connsiteX27" fmla="*/ 7140 w 2992697"/>
                <a:gd name="connsiteY27" fmla="*/ 256428 h 1030680"/>
                <a:gd name="connsiteX28" fmla="*/ 7140 w 2992697"/>
                <a:gd name="connsiteY28" fmla="*/ 256428 h 1030680"/>
                <a:gd name="connsiteX29" fmla="*/ 1275001 w 2992697"/>
                <a:gd name="connsiteY29" fmla="*/ 248978 h 1030680"/>
                <a:gd name="connsiteX30" fmla="*/ 1279037 w 2992697"/>
                <a:gd name="connsiteY30" fmla="*/ 248978 h 1030680"/>
                <a:gd name="connsiteX31" fmla="*/ 1282141 w 2992697"/>
                <a:gd name="connsiteY31" fmla="*/ 249909 h 1030680"/>
                <a:gd name="connsiteX32" fmla="*/ 1284314 w 2992697"/>
                <a:gd name="connsiteY32" fmla="*/ 252082 h 1030680"/>
                <a:gd name="connsiteX33" fmla="*/ 1286487 w 2992697"/>
                <a:gd name="connsiteY33" fmla="*/ 254255 h 1030680"/>
                <a:gd name="connsiteX34" fmla="*/ 1287419 w 2992697"/>
                <a:gd name="connsiteY34" fmla="*/ 256428 h 1030680"/>
                <a:gd name="connsiteX35" fmla="*/ 1287419 w 2992697"/>
                <a:gd name="connsiteY35" fmla="*/ 257670 h 1030680"/>
                <a:gd name="connsiteX36" fmla="*/ 1287419 w 2992697"/>
                <a:gd name="connsiteY36" fmla="*/ 259843 h 1030680"/>
                <a:gd name="connsiteX37" fmla="*/ 1289592 w 2992697"/>
                <a:gd name="connsiteY37" fmla="*/ 264189 h 1030680"/>
                <a:gd name="connsiteX38" fmla="*/ 1282141 w 2992697"/>
                <a:gd name="connsiteY38" fmla="*/ 264189 h 1030680"/>
                <a:gd name="connsiteX39" fmla="*/ 1279037 w 2992697"/>
                <a:gd name="connsiteY39" fmla="*/ 265121 h 1030680"/>
                <a:gd name="connsiteX40" fmla="*/ 1275001 w 2992697"/>
                <a:gd name="connsiteY40" fmla="*/ 265121 h 1030680"/>
                <a:gd name="connsiteX41" fmla="*/ 1271896 w 2992697"/>
                <a:gd name="connsiteY41" fmla="*/ 267294 h 1030680"/>
                <a:gd name="connsiteX42" fmla="*/ 1265687 w 2992697"/>
                <a:gd name="connsiteY42" fmla="*/ 267294 h 1030680"/>
                <a:gd name="connsiteX43" fmla="*/ 1265687 w 2992697"/>
                <a:gd name="connsiteY43" fmla="*/ 264189 h 1030680"/>
                <a:gd name="connsiteX44" fmla="*/ 1262583 w 2992697"/>
                <a:gd name="connsiteY44" fmla="*/ 264189 h 1030680"/>
                <a:gd name="connsiteX45" fmla="*/ 1262583 w 2992697"/>
                <a:gd name="connsiteY45" fmla="*/ 250530 h 1030680"/>
                <a:gd name="connsiteX46" fmla="*/ 1267861 w 2992697"/>
                <a:gd name="connsiteY46" fmla="*/ 250530 h 1030680"/>
                <a:gd name="connsiteX47" fmla="*/ 1273138 w 2992697"/>
                <a:gd name="connsiteY47" fmla="*/ 249598 h 1030680"/>
                <a:gd name="connsiteX48" fmla="*/ 1275001 w 2992697"/>
                <a:gd name="connsiteY48" fmla="*/ 249598 h 1030680"/>
                <a:gd name="connsiteX49" fmla="*/ 1275001 w 2992697"/>
                <a:gd name="connsiteY49" fmla="*/ 248978 h 1030680"/>
                <a:gd name="connsiteX50" fmla="*/ 1275001 w 2992697"/>
                <a:gd name="connsiteY50" fmla="*/ 248978 h 1030680"/>
                <a:gd name="connsiteX51" fmla="*/ 63641 w 2992697"/>
                <a:gd name="connsiteY51" fmla="*/ 239664 h 1030680"/>
                <a:gd name="connsiteX52" fmla="*/ 80405 w 2992697"/>
                <a:gd name="connsiteY52" fmla="*/ 239664 h 1030680"/>
                <a:gd name="connsiteX53" fmla="*/ 80405 w 2992697"/>
                <a:gd name="connsiteY53" fmla="*/ 242769 h 1030680"/>
                <a:gd name="connsiteX54" fmla="*/ 77301 w 2992697"/>
                <a:gd name="connsiteY54" fmla="*/ 242769 h 1030680"/>
                <a:gd name="connsiteX55" fmla="*/ 73265 w 2992697"/>
                <a:gd name="connsiteY55" fmla="*/ 242769 h 1030680"/>
                <a:gd name="connsiteX56" fmla="*/ 71092 w 2992697"/>
                <a:gd name="connsiteY56" fmla="*/ 244942 h 1030680"/>
                <a:gd name="connsiteX57" fmla="*/ 70161 w 2992697"/>
                <a:gd name="connsiteY57" fmla="*/ 244942 h 1030680"/>
                <a:gd name="connsiteX58" fmla="*/ 70161 w 2992697"/>
                <a:gd name="connsiteY58" fmla="*/ 244942 h 1030680"/>
                <a:gd name="connsiteX59" fmla="*/ 67988 w 2992697"/>
                <a:gd name="connsiteY59" fmla="*/ 244942 h 1030680"/>
                <a:gd name="connsiteX60" fmla="*/ 65815 w 2992697"/>
                <a:gd name="connsiteY60" fmla="*/ 242769 h 1030680"/>
                <a:gd name="connsiteX61" fmla="*/ 63641 w 2992697"/>
                <a:gd name="connsiteY61" fmla="*/ 239664 h 1030680"/>
                <a:gd name="connsiteX62" fmla="*/ 63641 w 2992697"/>
                <a:gd name="connsiteY62" fmla="*/ 239664 h 1030680"/>
                <a:gd name="connsiteX63" fmla="*/ 63641 w 2992697"/>
                <a:gd name="connsiteY63" fmla="*/ 239664 h 1030680"/>
                <a:gd name="connsiteX64" fmla="*/ 1790651 w 2992697"/>
                <a:gd name="connsiteY64" fmla="*/ 213276 h 1030680"/>
                <a:gd name="connsiteX65" fmla="*/ 1803069 w 2992697"/>
                <a:gd name="connsiteY65" fmla="*/ 213276 h 1030680"/>
                <a:gd name="connsiteX66" fmla="*/ 1807105 w 2992697"/>
                <a:gd name="connsiteY66" fmla="*/ 228178 h 1030680"/>
                <a:gd name="connsiteX67" fmla="*/ 1810209 w 2992697"/>
                <a:gd name="connsiteY67" fmla="*/ 237801 h 1030680"/>
                <a:gd name="connsiteX68" fmla="*/ 1817660 w 2992697"/>
                <a:gd name="connsiteY68" fmla="*/ 242148 h 1030680"/>
                <a:gd name="connsiteX69" fmla="*/ 1830078 w 2992697"/>
                <a:gd name="connsiteY69" fmla="*/ 247425 h 1030680"/>
                <a:gd name="connsiteX70" fmla="*/ 1824800 w 2992697"/>
                <a:gd name="connsiteY70" fmla="*/ 269467 h 1030680"/>
                <a:gd name="connsiteX71" fmla="*/ 1817350 w 2992697"/>
                <a:gd name="connsiteY71" fmla="*/ 291509 h 1030680"/>
                <a:gd name="connsiteX72" fmla="*/ 1806794 w 2992697"/>
                <a:gd name="connsiteY72" fmla="*/ 307341 h 1030680"/>
                <a:gd name="connsiteX73" fmla="*/ 1806794 w 2992697"/>
                <a:gd name="connsiteY73" fmla="*/ 287162 h 1030680"/>
                <a:gd name="connsiteX74" fmla="*/ 1782890 w 2992697"/>
                <a:gd name="connsiteY74" fmla="*/ 287162 h 1030680"/>
                <a:gd name="connsiteX75" fmla="*/ 1785063 w 2992697"/>
                <a:gd name="connsiteY75" fmla="*/ 263879 h 1030680"/>
                <a:gd name="connsiteX76" fmla="*/ 1787236 w 2992697"/>
                <a:gd name="connsiteY76" fmla="*/ 241837 h 1030680"/>
                <a:gd name="connsiteX77" fmla="*/ 1790651 w 2992697"/>
                <a:gd name="connsiteY77" fmla="*/ 213276 h 1030680"/>
                <a:gd name="connsiteX78" fmla="*/ 1790651 w 2992697"/>
                <a:gd name="connsiteY78" fmla="*/ 213276 h 1030680"/>
                <a:gd name="connsiteX79" fmla="*/ 1790651 w 2992697"/>
                <a:gd name="connsiteY79" fmla="*/ 213276 h 1030680"/>
                <a:gd name="connsiteX80" fmla="*/ 2941784 w 2992697"/>
                <a:gd name="connsiteY80" fmla="*/ 165778 h 1030680"/>
                <a:gd name="connsiteX81" fmla="*/ 2945820 w 2992697"/>
                <a:gd name="connsiteY81" fmla="*/ 165778 h 1030680"/>
                <a:gd name="connsiteX82" fmla="*/ 2945820 w 2992697"/>
                <a:gd name="connsiteY82" fmla="*/ 170124 h 1030680"/>
                <a:gd name="connsiteX83" fmla="*/ 2946751 w 2992697"/>
                <a:gd name="connsiteY83" fmla="*/ 175402 h 1030680"/>
                <a:gd name="connsiteX84" fmla="*/ 2948925 w 2992697"/>
                <a:gd name="connsiteY84" fmla="*/ 177575 h 1030680"/>
                <a:gd name="connsiteX85" fmla="*/ 2951098 w 2992697"/>
                <a:gd name="connsiteY85" fmla="*/ 180679 h 1030680"/>
                <a:gd name="connsiteX86" fmla="*/ 2953271 w 2992697"/>
                <a:gd name="connsiteY86" fmla="*/ 182853 h 1030680"/>
                <a:gd name="connsiteX87" fmla="*/ 2956375 w 2992697"/>
                <a:gd name="connsiteY87" fmla="*/ 185957 h 1030680"/>
                <a:gd name="connsiteX88" fmla="*/ 2960411 w 2992697"/>
                <a:gd name="connsiteY88" fmla="*/ 182853 h 1030680"/>
                <a:gd name="connsiteX89" fmla="*/ 2961342 w 2992697"/>
                <a:gd name="connsiteY89" fmla="*/ 178506 h 1030680"/>
                <a:gd name="connsiteX90" fmla="*/ 2963515 w 2992697"/>
                <a:gd name="connsiteY90" fmla="*/ 177575 h 1030680"/>
                <a:gd name="connsiteX91" fmla="*/ 2967551 w 2992697"/>
                <a:gd name="connsiteY91" fmla="*/ 177575 h 1030680"/>
                <a:gd name="connsiteX92" fmla="*/ 2972829 w 2992697"/>
                <a:gd name="connsiteY92" fmla="*/ 175402 h 1030680"/>
                <a:gd name="connsiteX93" fmla="*/ 2975933 w 2992697"/>
                <a:gd name="connsiteY93" fmla="*/ 185957 h 1030680"/>
                <a:gd name="connsiteX94" fmla="*/ 2982142 w 2992697"/>
                <a:gd name="connsiteY94" fmla="*/ 193408 h 1030680"/>
                <a:gd name="connsiteX95" fmla="*/ 2987420 w 2992697"/>
                <a:gd name="connsiteY95" fmla="*/ 200858 h 1030680"/>
                <a:gd name="connsiteX96" fmla="*/ 2990524 w 2992697"/>
                <a:gd name="connsiteY96" fmla="*/ 210482 h 1030680"/>
                <a:gd name="connsiteX97" fmla="*/ 2992697 w 2992697"/>
                <a:gd name="connsiteY97" fmla="*/ 223211 h 1030680"/>
                <a:gd name="connsiteX98" fmla="*/ 2992697 w 2992697"/>
                <a:gd name="connsiteY98" fmla="*/ 225384 h 1030680"/>
                <a:gd name="connsiteX99" fmla="*/ 2990524 w 2992697"/>
                <a:gd name="connsiteY99" fmla="*/ 227557 h 1030680"/>
                <a:gd name="connsiteX100" fmla="*/ 2990524 w 2992697"/>
                <a:gd name="connsiteY100" fmla="*/ 228488 h 1030680"/>
                <a:gd name="connsiteX101" fmla="*/ 2990524 w 2992697"/>
                <a:gd name="connsiteY101" fmla="*/ 230661 h 1030680"/>
                <a:gd name="connsiteX102" fmla="*/ 2990524 w 2992697"/>
                <a:gd name="connsiteY102" fmla="*/ 232834 h 1030680"/>
                <a:gd name="connsiteX103" fmla="*/ 2989593 w 2992697"/>
                <a:gd name="connsiteY103" fmla="*/ 235939 h 1030680"/>
                <a:gd name="connsiteX104" fmla="*/ 2978106 w 2992697"/>
                <a:gd name="connsiteY104" fmla="*/ 243390 h 1030680"/>
                <a:gd name="connsiteX105" fmla="*/ 2961342 w 2992697"/>
                <a:gd name="connsiteY105" fmla="*/ 250840 h 1030680"/>
                <a:gd name="connsiteX106" fmla="*/ 2941474 w 2992697"/>
                <a:gd name="connsiteY106" fmla="*/ 255186 h 1030680"/>
                <a:gd name="connsiteX107" fmla="*/ 2921605 w 2992697"/>
                <a:gd name="connsiteY107" fmla="*/ 258291 h 1030680"/>
                <a:gd name="connsiteX108" fmla="*/ 2904841 w 2992697"/>
                <a:gd name="connsiteY108" fmla="*/ 260464 h 1030680"/>
                <a:gd name="connsiteX109" fmla="*/ 2907014 w 2992697"/>
                <a:gd name="connsiteY109" fmla="*/ 250840 h 1030680"/>
                <a:gd name="connsiteX110" fmla="*/ 2909187 w 2992697"/>
                <a:gd name="connsiteY110" fmla="*/ 247736 h 1030680"/>
                <a:gd name="connsiteX111" fmla="*/ 2911360 w 2992697"/>
                <a:gd name="connsiteY111" fmla="*/ 243390 h 1030680"/>
                <a:gd name="connsiteX112" fmla="*/ 2912292 w 2992697"/>
                <a:gd name="connsiteY112" fmla="*/ 242458 h 1030680"/>
                <a:gd name="connsiteX113" fmla="*/ 2914465 w 2992697"/>
                <a:gd name="connsiteY113" fmla="*/ 242458 h 1030680"/>
                <a:gd name="connsiteX114" fmla="*/ 2918501 w 2992697"/>
                <a:gd name="connsiteY114" fmla="*/ 240285 h 1030680"/>
                <a:gd name="connsiteX115" fmla="*/ 2919432 w 2992697"/>
                <a:gd name="connsiteY115" fmla="*/ 240285 h 1030680"/>
                <a:gd name="connsiteX116" fmla="*/ 2921605 w 2992697"/>
                <a:gd name="connsiteY116" fmla="*/ 238112 h 1030680"/>
                <a:gd name="connsiteX117" fmla="*/ 2925641 w 2992697"/>
                <a:gd name="connsiteY117" fmla="*/ 235939 h 1030680"/>
                <a:gd name="connsiteX118" fmla="*/ 2930919 w 2992697"/>
                <a:gd name="connsiteY118" fmla="*/ 221037 h 1030680"/>
                <a:gd name="connsiteX119" fmla="*/ 2930919 w 2992697"/>
                <a:gd name="connsiteY119" fmla="*/ 206136 h 1030680"/>
                <a:gd name="connsiteX120" fmla="*/ 2928746 w 2992697"/>
                <a:gd name="connsiteY120" fmla="*/ 192476 h 1030680"/>
                <a:gd name="connsiteX121" fmla="*/ 2931850 w 2992697"/>
                <a:gd name="connsiteY121" fmla="*/ 180990 h 1030680"/>
                <a:gd name="connsiteX122" fmla="*/ 2941163 w 2992697"/>
                <a:gd name="connsiteY122" fmla="*/ 170435 h 1030680"/>
                <a:gd name="connsiteX123" fmla="*/ 2941163 w 2992697"/>
                <a:gd name="connsiteY123" fmla="*/ 165778 h 1030680"/>
                <a:gd name="connsiteX124" fmla="*/ 2941784 w 2992697"/>
                <a:gd name="connsiteY124" fmla="*/ 165778 h 1030680"/>
                <a:gd name="connsiteX125" fmla="*/ 2941784 w 2992697"/>
                <a:gd name="connsiteY125" fmla="*/ 165778 h 1030680"/>
                <a:gd name="connsiteX126" fmla="*/ 148083 w 2992697"/>
                <a:gd name="connsiteY126" fmla="*/ 158327 h 1030680"/>
                <a:gd name="connsiteX127" fmla="*/ 167951 w 2992697"/>
                <a:gd name="connsiteY127" fmla="*/ 180369 h 1030680"/>
                <a:gd name="connsiteX128" fmla="*/ 193097 w 2992697"/>
                <a:gd name="connsiteY128" fmla="*/ 197133 h 1030680"/>
                <a:gd name="connsiteX129" fmla="*/ 224452 w 2992697"/>
                <a:gd name="connsiteY129" fmla="*/ 209861 h 1030680"/>
                <a:gd name="connsiteX130" fmla="*/ 226625 w 2992697"/>
                <a:gd name="connsiteY130" fmla="*/ 227867 h 1030680"/>
                <a:gd name="connsiteX131" fmla="*/ 231903 w 2992697"/>
                <a:gd name="connsiteY131" fmla="*/ 241527 h 1030680"/>
                <a:gd name="connsiteX132" fmla="*/ 237181 w 2992697"/>
                <a:gd name="connsiteY132" fmla="*/ 248978 h 1030680"/>
                <a:gd name="connsiteX133" fmla="*/ 244631 w 2992697"/>
                <a:gd name="connsiteY133" fmla="*/ 256428 h 1030680"/>
                <a:gd name="connsiteX134" fmla="*/ 252082 w 2992697"/>
                <a:gd name="connsiteY134" fmla="*/ 266983 h 1030680"/>
                <a:gd name="connsiteX135" fmla="*/ 239664 w 2992697"/>
                <a:gd name="connsiteY135" fmla="*/ 269157 h 1030680"/>
                <a:gd name="connsiteX136" fmla="*/ 227246 w 2992697"/>
                <a:gd name="connsiteY136" fmla="*/ 271330 h 1030680"/>
                <a:gd name="connsiteX137" fmla="*/ 215760 w 2992697"/>
                <a:gd name="connsiteY137" fmla="*/ 276607 h 1030680"/>
                <a:gd name="connsiteX138" fmla="*/ 208309 w 2992697"/>
                <a:gd name="connsiteY138" fmla="*/ 284058 h 1030680"/>
                <a:gd name="connsiteX139" fmla="*/ 207378 w 2992697"/>
                <a:gd name="connsiteY139" fmla="*/ 287162 h 1030680"/>
                <a:gd name="connsiteX140" fmla="*/ 205205 w 2992697"/>
                <a:gd name="connsiteY140" fmla="*/ 291509 h 1030680"/>
                <a:gd name="connsiteX141" fmla="*/ 203032 w 2992697"/>
                <a:gd name="connsiteY141" fmla="*/ 294613 h 1030680"/>
                <a:gd name="connsiteX142" fmla="*/ 200858 w 2992697"/>
                <a:gd name="connsiteY142" fmla="*/ 296786 h 1030680"/>
                <a:gd name="connsiteX143" fmla="*/ 197754 w 2992697"/>
                <a:gd name="connsiteY143" fmla="*/ 299891 h 1030680"/>
                <a:gd name="connsiteX144" fmla="*/ 186267 w 2992697"/>
                <a:gd name="connsiteY144" fmla="*/ 302064 h 1030680"/>
                <a:gd name="connsiteX145" fmla="*/ 170745 w 2992697"/>
                <a:gd name="connsiteY145" fmla="*/ 304237 h 1030680"/>
                <a:gd name="connsiteX146" fmla="*/ 151808 w 2992697"/>
                <a:gd name="connsiteY146" fmla="*/ 302064 h 1030680"/>
                <a:gd name="connsiteX147" fmla="*/ 137217 w 2992697"/>
                <a:gd name="connsiteY147" fmla="*/ 299891 h 1030680"/>
                <a:gd name="connsiteX148" fmla="*/ 134113 w 2992697"/>
                <a:gd name="connsiteY148" fmla="*/ 289335 h 1030680"/>
                <a:gd name="connsiteX149" fmla="*/ 131939 w 2992697"/>
                <a:gd name="connsiteY149" fmla="*/ 281885 h 1030680"/>
                <a:gd name="connsiteX150" fmla="*/ 129766 w 2992697"/>
                <a:gd name="connsiteY150" fmla="*/ 276607 h 1030680"/>
                <a:gd name="connsiteX151" fmla="*/ 124489 w 2992697"/>
                <a:gd name="connsiteY151" fmla="*/ 266983 h 1030680"/>
                <a:gd name="connsiteX152" fmla="*/ 148393 w 2992697"/>
                <a:gd name="connsiteY152" fmla="*/ 259533 h 1030680"/>
                <a:gd name="connsiteX153" fmla="*/ 148393 w 2992697"/>
                <a:gd name="connsiteY153" fmla="*/ 256428 h 1030680"/>
                <a:gd name="connsiteX154" fmla="*/ 129456 w 2992697"/>
                <a:gd name="connsiteY154" fmla="*/ 254255 h 1030680"/>
                <a:gd name="connsiteX155" fmla="*/ 117038 w 2992697"/>
                <a:gd name="connsiteY155" fmla="*/ 249909 h 1030680"/>
                <a:gd name="connsiteX156" fmla="*/ 107725 w 2992697"/>
                <a:gd name="connsiteY156" fmla="*/ 242458 h 1030680"/>
                <a:gd name="connsiteX157" fmla="*/ 106793 w 2992697"/>
                <a:gd name="connsiteY157" fmla="*/ 237181 h 1030680"/>
                <a:gd name="connsiteX158" fmla="*/ 102758 w 2992697"/>
                <a:gd name="connsiteY158" fmla="*/ 231903 h 1030680"/>
                <a:gd name="connsiteX159" fmla="*/ 100584 w 2992697"/>
                <a:gd name="connsiteY159" fmla="*/ 226625 h 1030680"/>
                <a:gd name="connsiteX160" fmla="*/ 100584 w 2992697"/>
                <a:gd name="connsiteY160" fmla="*/ 220417 h 1030680"/>
                <a:gd name="connsiteX161" fmla="*/ 100584 w 2992697"/>
                <a:gd name="connsiteY161" fmla="*/ 217312 h 1030680"/>
                <a:gd name="connsiteX162" fmla="*/ 100584 w 2992697"/>
                <a:gd name="connsiteY162" fmla="*/ 212966 h 1030680"/>
                <a:gd name="connsiteX163" fmla="*/ 102758 w 2992697"/>
                <a:gd name="connsiteY163" fmla="*/ 212966 h 1030680"/>
                <a:gd name="connsiteX164" fmla="*/ 104931 w 2992697"/>
                <a:gd name="connsiteY164" fmla="*/ 212034 h 1030680"/>
                <a:gd name="connsiteX165" fmla="*/ 107104 w 2992697"/>
                <a:gd name="connsiteY165" fmla="*/ 212034 h 1030680"/>
                <a:gd name="connsiteX166" fmla="*/ 108035 w 2992697"/>
                <a:gd name="connsiteY166" fmla="*/ 212034 h 1030680"/>
                <a:gd name="connsiteX167" fmla="*/ 112071 w 2992697"/>
                <a:gd name="connsiteY167" fmla="*/ 209861 h 1030680"/>
                <a:gd name="connsiteX168" fmla="*/ 113623 w 2992697"/>
                <a:gd name="connsiteY168" fmla="*/ 204894 h 1030680"/>
                <a:gd name="connsiteX169" fmla="*/ 113623 w 2992697"/>
                <a:gd name="connsiteY169" fmla="*/ 198685 h 1030680"/>
                <a:gd name="connsiteX170" fmla="*/ 113623 w 2992697"/>
                <a:gd name="connsiteY170" fmla="*/ 195581 h 1030680"/>
                <a:gd name="connsiteX171" fmla="*/ 114554 w 2992697"/>
                <a:gd name="connsiteY171" fmla="*/ 193408 h 1030680"/>
                <a:gd name="connsiteX172" fmla="*/ 116728 w 2992697"/>
                <a:gd name="connsiteY172" fmla="*/ 190303 h 1030680"/>
                <a:gd name="connsiteX173" fmla="*/ 118901 w 2992697"/>
                <a:gd name="connsiteY173" fmla="*/ 190303 h 1030680"/>
                <a:gd name="connsiteX174" fmla="*/ 121074 w 2992697"/>
                <a:gd name="connsiteY174" fmla="*/ 188130 h 1030680"/>
                <a:gd name="connsiteX175" fmla="*/ 122005 w 2992697"/>
                <a:gd name="connsiteY175" fmla="*/ 188130 h 1030680"/>
                <a:gd name="connsiteX176" fmla="*/ 124178 w 2992697"/>
                <a:gd name="connsiteY176" fmla="*/ 188130 h 1030680"/>
                <a:gd name="connsiteX177" fmla="*/ 127283 w 2992697"/>
                <a:gd name="connsiteY177" fmla="*/ 185957 h 1030680"/>
                <a:gd name="connsiteX178" fmla="*/ 129456 w 2992697"/>
                <a:gd name="connsiteY178" fmla="*/ 178506 h 1030680"/>
                <a:gd name="connsiteX179" fmla="*/ 131629 w 2992697"/>
                <a:gd name="connsiteY179" fmla="*/ 173229 h 1030680"/>
                <a:gd name="connsiteX180" fmla="*/ 133802 w 2992697"/>
                <a:gd name="connsiteY180" fmla="*/ 167951 h 1030680"/>
                <a:gd name="connsiteX181" fmla="*/ 136907 w 2992697"/>
                <a:gd name="connsiteY181" fmla="*/ 162674 h 1030680"/>
                <a:gd name="connsiteX182" fmla="*/ 139080 w 2992697"/>
                <a:gd name="connsiteY182" fmla="*/ 160500 h 1030680"/>
                <a:gd name="connsiteX183" fmla="*/ 141253 w 2992697"/>
                <a:gd name="connsiteY183" fmla="*/ 160500 h 1030680"/>
                <a:gd name="connsiteX184" fmla="*/ 142184 w 2992697"/>
                <a:gd name="connsiteY184" fmla="*/ 158327 h 1030680"/>
                <a:gd name="connsiteX185" fmla="*/ 144357 w 2992697"/>
                <a:gd name="connsiteY185" fmla="*/ 158327 h 1030680"/>
                <a:gd name="connsiteX186" fmla="*/ 148083 w 2992697"/>
                <a:gd name="connsiteY186" fmla="*/ 158327 h 1030680"/>
                <a:gd name="connsiteX187" fmla="*/ 148083 w 2992697"/>
                <a:gd name="connsiteY187" fmla="*/ 158327 h 1030680"/>
                <a:gd name="connsiteX188" fmla="*/ 148083 w 2992697"/>
                <a:gd name="connsiteY188" fmla="*/ 158327 h 1030680"/>
                <a:gd name="connsiteX189" fmla="*/ 1222846 w 2992697"/>
                <a:gd name="connsiteY189" fmla="*/ 138148 h 1030680"/>
                <a:gd name="connsiteX190" fmla="*/ 1228124 w 2992697"/>
                <a:gd name="connsiteY190" fmla="*/ 140322 h 1030680"/>
                <a:gd name="connsiteX191" fmla="*/ 1233401 w 2992697"/>
                <a:gd name="connsiteY191" fmla="*/ 141253 h 1030680"/>
                <a:gd name="connsiteX192" fmla="*/ 1236506 w 2992697"/>
                <a:gd name="connsiteY192" fmla="*/ 143426 h 1030680"/>
                <a:gd name="connsiteX193" fmla="*/ 1242714 w 2992697"/>
                <a:gd name="connsiteY193" fmla="*/ 145599 h 1030680"/>
                <a:gd name="connsiteX194" fmla="*/ 1242714 w 2992697"/>
                <a:gd name="connsiteY194" fmla="*/ 150877 h 1030680"/>
                <a:gd name="connsiteX195" fmla="*/ 1243646 w 2992697"/>
                <a:gd name="connsiteY195" fmla="*/ 155223 h 1030680"/>
                <a:gd name="connsiteX196" fmla="*/ 1243646 w 2992697"/>
                <a:gd name="connsiteY196" fmla="*/ 158327 h 1030680"/>
                <a:gd name="connsiteX197" fmla="*/ 1245819 w 2992697"/>
                <a:gd name="connsiteY197" fmla="*/ 162674 h 1030680"/>
                <a:gd name="connsiteX198" fmla="*/ 1233401 w 2992697"/>
                <a:gd name="connsiteY198" fmla="*/ 162674 h 1030680"/>
                <a:gd name="connsiteX199" fmla="*/ 1231228 w 2992697"/>
                <a:gd name="connsiteY199" fmla="*/ 158327 h 1030680"/>
                <a:gd name="connsiteX200" fmla="*/ 1229055 w 2992697"/>
                <a:gd name="connsiteY200" fmla="*/ 155223 h 1030680"/>
                <a:gd name="connsiteX201" fmla="*/ 1225950 w 2992697"/>
                <a:gd name="connsiteY201" fmla="*/ 150877 h 1030680"/>
                <a:gd name="connsiteX202" fmla="*/ 1223777 w 2992697"/>
                <a:gd name="connsiteY202" fmla="*/ 148704 h 1030680"/>
                <a:gd name="connsiteX203" fmla="*/ 1223777 w 2992697"/>
                <a:gd name="connsiteY203" fmla="*/ 143426 h 1030680"/>
                <a:gd name="connsiteX204" fmla="*/ 1222846 w 2992697"/>
                <a:gd name="connsiteY204" fmla="*/ 138148 h 1030680"/>
                <a:gd name="connsiteX205" fmla="*/ 1222846 w 2992697"/>
                <a:gd name="connsiteY205" fmla="*/ 138148 h 1030680"/>
                <a:gd name="connsiteX206" fmla="*/ 1222846 w 2992697"/>
                <a:gd name="connsiteY206" fmla="*/ 138148 h 1030680"/>
                <a:gd name="connsiteX207" fmla="*/ 1730114 w 2992697"/>
                <a:gd name="connsiteY207" fmla="*/ 113934 h 1030680"/>
                <a:gd name="connsiteX208" fmla="*/ 1736323 w 2992697"/>
                <a:gd name="connsiteY208" fmla="*/ 123557 h 1030680"/>
                <a:gd name="connsiteX209" fmla="*/ 1741601 w 2992697"/>
                <a:gd name="connsiteY209" fmla="*/ 141563 h 1030680"/>
                <a:gd name="connsiteX210" fmla="*/ 1749051 w 2992697"/>
                <a:gd name="connsiteY210" fmla="*/ 158327 h 1030680"/>
                <a:gd name="connsiteX211" fmla="*/ 1758365 w 2992697"/>
                <a:gd name="connsiteY211" fmla="*/ 175091 h 1030680"/>
                <a:gd name="connsiteX212" fmla="*/ 1763642 w 2992697"/>
                <a:gd name="connsiteY212" fmla="*/ 182542 h 1030680"/>
                <a:gd name="connsiteX213" fmla="*/ 1766747 w 2992697"/>
                <a:gd name="connsiteY213" fmla="*/ 178196 h 1030680"/>
                <a:gd name="connsiteX214" fmla="*/ 1768920 w 2992697"/>
                <a:gd name="connsiteY214" fmla="*/ 177265 h 1030680"/>
                <a:gd name="connsiteX215" fmla="*/ 1772956 w 2992697"/>
                <a:gd name="connsiteY215" fmla="*/ 177265 h 1030680"/>
                <a:gd name="connsiteX216" fmla="*/ 1776060 w 2992697"/>
                <a:gd name="connsiteY216" fmla="*/ 175091 h 1030680"/>
                <a:gd name="connsiteX217" fmla="*/ 1783511 w 2992697"/>
                <a:gd name="connsiteY217" fmla="*/ 175091 h 1030680"/>
                <a:gd name="connsiteX218" fmla="*/ 1783511 w 2992697"/>
                <a:gd name="connsiteY218" fmla="*/ 178196 h 1030680"/>
                <a:gd name="connsiteX219" fmla="*/ 1787547 w 2992697"/>
                <a:gd name="connsiteY219" fmla="*/ 178196 h 1030680"/>
                <a:gd name="connsiteX220" fmla="*/ 1787547 w 2992697"/>
                <a:gd name="connsiteY220" fmla="*/ 189682 h 1030680"/>
                <a:gd name="connsiteX221" fmla="*/ 1759296 w 2992697"/>
                <a:gd name="connsiteY221" fmla="*/ 192787 h 1030680"/>
                <a:gd name="connsiteX222" fmla="*/ 1756192 w 2992697"/>
                <a:gd name="connsiteY222" fmla="*/ 222279 h 1030680"/>
                <a:gd name="connsiteX223" fmla="*/ 1746878 w 2992697"/>
                <a:gd name="connsiteY223" fmla="*/ 246494 h 1030680"/>
                <a:gd name="connsiteX224" fmla="*/ 1739428 w 2992697"/>
                <a:gd name="connsiteY224" fmla="*/ 270709 h 1030680"/>
                <a:gd name="connsiteX225" fmla="*/ 1736323 w 2992697"/>
                <a:gd name="connsiteY225" fmla="*/ 290888 h 1030680"/>
                <a:gd name="connsiteX226" fmla="*/ 1734150 w 2992697"/>
                <a:gd name="connsiteY226" fmla="*/ 311067 h 1030680"/>
                <a:gd name="connsiteX227" fmla="*/ 1734150 w 2992697"/>
                <a:gd name="connsiteY227" fmla="*/ 327831 h 1030680"/>
                <a:gd name="connsiteX228" fmla="*/ 1730114 w 2992697"/>
                <a:gd name="connsiteY228" fmla="*/ 343664 h 1030680"/>
                <a:gd name="connsiteX229" fmla="*/ 1727010 w 2992697"/>
                <a:gd name="connsiteY229" fmla="*/ 343664 h 1030680"/>
                <a:gd name="connsiteX230" fmla="*/ 1727010 w 2992697"/>
                <a:gd name="connsiteY230" fmla="*/ 340559 h 1030680"/>
                <a:gd name="connsiteX231" fmla="*/ 1721732 w 2992697"/>
                <a:gd name="connsiteY231" fmla="*/ 333108 h 1030680"/>
                <a:gd name="connsiteX232" fmla="*/ 1712419 w 2992697"/>
                <a:gd name="connsiteY232" fmla="*/ 323485 h 1030680"/>
                <a:gd name="connsiteX233" fmla="*/ 1701864 w 2992697"/>
                <a:gd name="connsiteY233" fmla="*/ 310756 h 1030680"/>
                <a:gd name="connsiteX234" fmla="*/ 1692550 w 2992697"/>
                <a:gd name="connsiteY234" fmla="*/ 298028 h 1030680"/>
                <a:gd name="connsiteX235" fmla="*/ 1685100 w 2992697"/>
                <a:gd name="connsiteY235" fmla="*/ 285300 h 1030680"/>
                <a:gd name="connsiteX236" fmla="*/ 1681064 w 2992697"/>
                <a:gd name="connsiteY236" fmla="*/ 273813 h 1030680"/>
                <a:gd name="connsiteX237" fmla="*/ 1683237 w 2992697"/>
                <a:gd name="connsiteY237" fmla="*/ 266363 h 1030680"/>
                <a:gd name="connsiteX238" fmla="*/ 1687273 w 2992697"/>
                <a:gd name="connsiteY238" fmla="*/ 264189 h 1030680"/>
                <a:gd name="connsiteX239" fmla="*/ 1690377 w 2992697"/>
                <a:gd name="connsiteY239" fmla="*/ 264189 h 1030680"/>
                <a:gd name="connsiteX240" fmla="*/ 1692550 w 2992697"/>
                <a:gd name="connsiteY240" fmla="*/ 264189 h 1030680"/>
                <a:gd name="connsiteX241" fmla="*/ 1694723 w 2992697"/>
                <a:gd name="connsiteY241" fmla="*/ 264189 h 1030680"/>
                <a:gd name="connsiteX242" fmla="*/ 1695655 w 2992697"/>
                <a:gd name="connsiteY242" fmla="*/ 264189 h 1030680"/>
                <a:gd name="connsiteX243" fmla="*/ 1697828 w 2992697"/>
                <a:gd name="connsiteY243" fmla="*/ 264189 h 1030680"/>
                <a:gd name="connsiteX244" fmla="*/ 1700001 w 2992697"/>
                <a:gd name="connsiteY244" fmla="*/ 263879 h 1030680"/>
                <a:gd name="connsiteX245" fmla="*/ 1703106 w 2992697"/>
                <a:gd name="connsiteY245" fmla="*/ 259533 h 1030680"/>
                <a:gd name="connsiteX246" fmla="*/ 1700001 w 2992697"/>
                <a:gd name="connsiteY246" fmla="*/ 259533 h 1030680"/>
                <a:gd name="connsiteX247" fmla="*/ 1700001 w 2992697"/>
                <a:gd name="connsiteY247" fmla="*/ 256428 h 1030680"/>
                <a:gd name="connsiteX248" fmla="*/ 1683237 w 2992697"/>
                <a:gd name="connsiteY248" fmla="*/ 254255 h 1030680"/>
                <a:gd name="connsiteX249" fmla="*/ 1673924 w 2992697"/>
                <a:gd name="connsiteY249" fmla="*/ 248978 h 1030680"/>
                <a:gd name="connsiteX250" fmla="*/ 1666473 w 2992697"/>
                <a:gd name="connsiteY250" fmla="*/ 239354 h 1030680"/>
                <a:gd name="connsiteX251" fmla="*/ 1673924 w 2992697"/>
                <a:gd name="connsiteY251" fmla="*/ 237181 h 1030680"/>
                <a:gd name="connsiteX252" fmla="*/ 1680132 w 2992697"/>
                <a:gd name="connsiteY252" fmla="*/ 235007 h 1030680"/>
                <a:gd name="connsiteX253" fmla="*/ 1683237 w 2992697"/>
                <a:gd name="connsiteY253" fmla="*/ 234076 h 1030680"/>
                <a:gd name="connsiteX254" fmla="*/ 1687273 w 2992697"/>
                <a:gd name="connsiteY254" fmla="*/ 231903 h 1030680"/>
                <a:gd name="connsiteX255" fmla="*/ 1690377 w 2992697"/>
                <a:gd name="connsiteY255" fmla="*/ 229730 h 1030680"/>
                <a:gd name="connsiteX256" fmla="*/ 1694413 w 2992697"/>
                <a:gd name="connsiteY256" fmla="*/ 226625 h 1030680"/>
                <a:gd name="connsiteX257" fmla="*/ 1694413 w 2992697"/>
                <a:gd name="connsiteY257" fmla="*/ 222279 h 1030680"/>
                <a:gd name="connsiteX258" fmla="*/ 1679822 w 2992697"/>
                <a:gd name="connsiteY258" fmla="*/ 222279 h 1030680"/>
                <a:gd name="connsiteX259" fmla="*/ 1675786 w 2992697"/>
                <a:gd name="connsiteY259" fmla="*/ 224452 h 1030680"/>
                <a:gd name="connsiteX260" fmla="*/ 1672682 w 2992697"/>
                <a:gd name="connsiteY260" fmla="*/ 224452 h 1030680"/>
                <a:gd name="connsiteX261" fmla="*/ 1668646 w 2992697"/>
                <a:gd name="connsiteY261" fmla="*/ 226625 h 1030680"/>
                <a:gd name="connsiteX262" fmla="*/ 1663369 w 2992697"/>
                <a:gd name="connsiteY262" fmla="*/ 226625 h 1030680"/>
                <a:gd name="connsiteX263" fmla="*/ 1654055 w 2992697"/>
                <a:gd name="connsiteY263" fmla="*/ 209861 h 1030680"/>
                <a:gd name="connsiteX264" fmla="*/ 1643500 w 2992697"/>
                <a:gd name="connsiteY264" fmla="*/ 193097 h 1030680"/>
                <a:gd name="connsiteX265" fmla="*/ 1644431 w 2992697"/>
                <a:gd name="connsiteY265" fmla="*/ 187820 h 1030680"/>
                <a:gd name="connsiteX266" fmla="*/ 1644431 w 2992697"/>
                <a:gd name="connsiteY266" fmla="*/ 184715 h 1030680"/>
                <a:gd name="connsiteX267" fmla="*/ 1646604 w 2992697"/>
                <a:gd name="connsiteY267" fmla="*/ 182542 h 1030680"/>
                <a:gd name="connsiteX268" fmla="*/ 1648778 w 2992697"/>
                <a:gd name="connsiteY268" fmla="*/ 178196 h 1030680"/>
                <a:gd name="connsiteX269" fmla="*/ 1648778 w 2992697"/>
                <a:gd name="connsiteY269" fmla="*/ 175091 h 1030680"/>
                <a:gd name="connsiteX270" fmla="*/ 1650951 w 2992697"/>
                <a:gd name="connsiteY270" fmla="*/ 169814 h 1030680"/>
                <a:gd name="connsiteX271" fmla="*/ 1646915 w 2992697"/>
                <a:gd name="connsiteY271" fmla="*/ 169814 h 1030680"/>
                <a:gd name="connsiteX272" fmla="*/ 1646915 w 2992697"/>
                <a:gd name="connsiteY272" fmla="*/ 165468 h 1030680"/>
                <a:gd name="connsiteX273" fmla="*/ 1643810 w 2992697"/>
                <a:gd name="connsiteY273" fmla="*/ 167641 h 1030680"/>
                <a:gd name="connsiteX274" fmla="*/ 1641637 w 2992697"/>
                <a:gd name="connsiteY274" fmla="*/ 167641 h 1030680"/>
                <a:gd name="connsiteX275" fmla="*/ 1639464 w 2992697"/>
                <a:gd name="connsiteY275" fmla="*/ 167641 h 1030680"/>
                <a:gd name="connsiteX276" fmla="*/ 1639464 w 2992697"/>
                <a:gd name="connsiteY276" fmla="*/ 167641 h 1030680"/>
                <a:gd name="connsiteX277" fmla="*/ 1637291 w 2992697"/>
                <a:gd name="connsiteY277" fmla="*/ 167641 h 1030680"/>
                <a:gd name="connsiteX278" fmla="*/ 1637291 w 2992697"/>
                <a:gd name="connsiteY278" fmla="*/ 165468 h 1030680"/>
                <a:gd name="connsiteX279" fmla="*/ 1634187 w 2992697"/>
                <a:gd name="connsiteY279" fmla="*/ 162363 h 1030680"/>
                <a:gd name="connsiteX280" fmla="*/ 1632013 w 2992697"/>
                <a:gd name="connsiteY280" fmla="*/ 158017 h 1030680"/>
                <a:gd name="connsiteX281" fmla="*/ 1629840 w 2992697"/>
                <a:gd name="connsiteY281" fmla="*/ 154912 h 1030680"/>
                <a:gd name="connsiteX282" fmla="*/ 1628909 w 2992697"/>
                <a:gd name="connsiteY282" fmla="*/ 152739 h 1030680"/>
                <a:gd name="connsiteX283" fmla="*/ 1628909 w 2992697"/>
                <a:gd name="connsiteY283" fmla="*/ 147462 h 1030680"/>
                <a:gd name="connsiteX284" fmla="*/ 1626736 w 2992697"/>
                <a:gd name="connsiteY284" fmla="*/ 141253 h 1030680"/>
                <a:gd name="connsiteX285" fmla="*/ 1646604 w 2992697"/>
                <a:gd name="connsiteY285" fmla="*/ 128525 h 1030680"/>
                <a:gd name="connsiteX286" fmla="*/ 1666473 w 2992697"/>
                <a:gd name="connsiteY286" fmla="*/ 117969 h 1030680"/>
                <a:gd name="connsiteX287" fmla="*/ 1668646 w 2992697"/>
                <a:gd name="connsiteY287" fmla="*/ 123247 h 1030680"/>
                <a:gd name="connsiteX288" fmla="*/ 1670819 w 2992697"/>
                <a:gd name="connsiteY288" fmla="*/ 128525 h 1030680"/>
                <a:gd name="connsiteX289" fmla="*/ 1672992 w 2992697"/>
                <a:gd name="connsiteY289" fmla="*/ 130698 h 1030680"/>
                <a:gd name="connsiteX290" fmla="*/ 1676097 w 2992697"/>
                <a:gd name="connsiteY290" fmla="*/ 132871 h 1030680"/>
                <a:gd name="connsiteX291" fmla="*/ 1678270 w 2992697"/>
                <a:gd name="connsiteY291" fmla="*/ 132871 h 1030680"/>
                <a:gd name="connsiteX292" fmla="*/ 1680443 w 2992697"/>
                <a:gd name="connsiteY292" fmla="*/ 133802 h 1030680"/>
                <a:gd name="connsiteX293" fmla="*/ 1683547 w 2992697"/>
                <a:gd name="connsiteY293" fmla="*/ 135975 h 1030680"/>
                <a:gd name="connsiteX294" fmla="*/ 1687583 w 2992697"/>
                <a:gd name="connsiteY294" fmla="*/ 138148 h 1030680"/>
                <a:gd name="connsiteX295" fmla="*/ 1690688 w 2992697"/>
                <a:gd name="connsiteY295" fmla="*/ 148704 h 1030680"/>
                <a:gd name="connsiteX296" fmla="*/ 1692861 w 2992697"/>
                <a:gd name="connsiteY296" fmla="*/ 162363 h 1030680"/>
                <a:gd name="connsiteX297" fmla="*/ 1695034 w 2992697"/>
                <a:gd name="connsiteY297" fmla="*/ 175091 h 1030680"/>
                <a:gd name="connsiteX298" fmla="*/ 1703416 w 2992697"/>
                <a:gd name="connsiteY298" fmla="*/ 175091 h 1030680"/>
                <a:gd name="connsiteX299" fmla="*/ 1703416 w 2992697"/>
                <a:gd name="connsiteY299" fmla="*/ 165468 h 1030680"/>
                <a:gd name="connsiteX300" fmla="*/ 1700311 w 2992697"/>
                <a:gd name="connsiteY300" fmla="*/ 154912 h 1030680"/>
                <a:gd name="connsiteX301" fmla="*/ 1700311 w 2992697"/>
                <a:gd name="connsiteY301" fmla="*/ 141253 h 1030680"/>
                <a:gd name="connsiteX302" fmla="*/ 1703416 w 2992697"/>
                <a:gd name="connsiteY302" fmla="*/ 128525 h 1030680"/>
                <a:gd name="connsiteX303" fmla="*/ 1707452 w 2992697"/>
                <a:gd name="connsiteY303" fmla="*/ 117969 h 1030680"/>
                <a:gd name="connsiteX304" fmla="*/ 1730114 w 2992697"/>
                <a:gd name="connsiteY304" fmla="*/ 113934 h 1030680"/>
                <a:gd name="connsiteX305" fmla="*/ 1730114 w 2992697"/>
                <a:gd name="connsiteY305" fmla="*/ 113934 h 1030680"/>
                <a:gd name="connsiteX306" fmla="*/ 1730114 w 2992697"/>
                <a:gd name="connsiteY306" fmla="*/ 113934 h 1030680"/>
                <a:gd name="connsiteX307" fmla="*/ 2755827 w 2992697"/>
                <a:gd name="connsiteY307" fmla="*/ 104620 h 1030680"/>
                <a:gd name="connsiteX308" fmla="*/ 2761105 w 2992697"/>
                <a:gd name="connsiteY308" fmla="*/ 108966 h 1030680"/>
                <a:gd name="connsiteX309" fmla="*/ 2765140 w 2992697"/>
                <a:gd name="connsiteY309" fmla="*/ 112071 h 1030680"/>
                <a:gd name="connsiteX310" fmla="*/ 2770418 w 2992697"/>
                <a:gd name="connsiteY310" fmla="*/ 112071 h 1030680"/>
                <a:gd name="connsiteX311" fmla="*/ 2775696 w 2992697"/>
                <a:gd name="connsiteY311" fmla="*/ 112071 h 1030680"/>
                <a:gd name="connsiteX312" fmla="*/ 2785009 w 2992697"/>
                <a:gd name="connsiteY312" fmla="*/ 114244 h 1030680"/>
                <a:gd name="connsiteX313" fmla="*/ 2782836 w 2992697"/>
                <a:gd name="connsiteY313" fmla="*/ 118590 h 1030680"/>
                <a:gd name="connsiteX314" fmla="*/ 2782836 w 2992697"/>
                <a:gd name="connsiteY314" fmla="*/ 119522 h 1030680"/>
                <a:gd name="connsiteX315" fmla="*/ 2782836 w 2992697"/>
                <a:gd name="connsiteY315" fmla="*/ 121695 h 1030680"/>
                <a:gd name="connsiteX316" fmla="*/ 2781905 w 2992697"/>
                <a:gd name="connsiteY316" fmla="*/ 123868 h 1030680"/>
                <a:gd name="connsiteX317" fmla="*/ 2781905 w 2992697"/>
                <a:gd name="connsiteY317" fmla="*/ 126041 h 1030680"/>
                <a:gd name="connsiteX318" fmla="*/ 2768245 w 2992697"/>
                <a:gd name="connsiteY318" fmla="*/ 133492 h 1030680"/>
                <a:gd name="connsiteX319" fmla="*/ 2750550 w 2992697"/>
                <a:gd name="connsiteY319" fmla="*/ 136596 h 1030680"/>
                <a:gd name="connsiteX320" fmla="*/ 2731613 w 2992697"/>
                <a:gd name="connsiteY320" fmla="*/ 138769 h 1030680"/>
                <a:gd name="connsiteX321" fmla="*/ 2730681 w 2992697"/>
                <a:gd name="connsiteY321" fmla="*/ 134423 h 1030680"/>
                <a:gd name="connsiteX322" fmla="*/ 2730681 w 2992697"/>
                <a:gd name="connsiteY322" fmla="*/ 131319 h 1030680"/>
                <a:gd name="connsiteX323" fmla="*/ 2728508 w 2992697"/>
                <a:gd name="connsiteY323" fmla="*/ 126972 h 1030680"/>
                <a:gd name="connsiteX324" fmla="*/ 2728508 w 2992697"/>
                <a:gd name="connsiteY324" fmla="*/ 121695 h 1030680"/>
                <a:gd name="connsiteX325" fmla="*/ 2733786 w 2992697"/>
                <a:gd name="connsiteY325" fmla="*/ 118590 h 1030680"/>
                <a:gd name="connsiteX326" fmla="*/ 2737821 w 2992697"/>
                <a:gd name="connsiteY326" fmla="*/ 114244 h 1030680"/>
                <a:gd name="connsiteX327" fmla="*/ 2740926 w 2992697"/>
                <a:gd name="connsiteY327" fmla="*/ 112071 h 1030680"/>
                <a:gd name="connsiteX328" fmla="*/ 2744961 w 2992697"/>
                <a:gd name="connsiteY328" fmla="*/ 108966 h 1030680"/>
                <a:gd name="connsiteX329" fmla="*/ 2748066 w 2992697"/>
                <a:gd name="connsiteY329" fmla="*/ 106793 h 1030680"/>
                <a:gd name="connsiteX330" fmla="*/ 2755827 w 2992697"/>
                <a:gd name="connsiteY330" fmla="*/ 104620 h 1030680"/>
                <a:gd name="connsiteX331" fmla="*/ 2755827 w 2992697"/>
                <a:gd name="connsiteY331" fmla="*/ 104620 h 1030680"/>
                <a:gd name="connsiteX332" fmla="*/ 2755827 w 2992697"/>
                <a:gd name="connsiteY332" fmla="*/ 104620 h 1030680"/>
                <a:gd name="connsiteX333" fmla="*/ 2195472 w 2992697"/>
                <a:gd name="connsiteY333" fmla="*/ 104620 h 1030680"/>
                <a:gd name="connsiteX334" fmla="*/ 2210063 w 2992697"/>
                <a:gd name="connsiteY334" fmla="*/ 106793 h 1030680"/>
                <a:gd name="connsiteX335" fmla="*/ 2220619 w 2992697"/>
                <a:gd name="connsiteY335" fmla="*/ 112071 h 1030680"/>
                <a:gd name="connsiteX336" fmla="*/ 2231174 w 2992697"/>
                <a:gd name="connsiteY336" fmla="*/ 118280 h 1030680"/>
                <a:gd name="connsiteX337" fmla="*/ 2228069 w 2992697"/>
                <a:gd name="connsiteY337" fmla="*/ 121384 h 1030680"/>
                <a:gd name="connsiteX338" fmla="*/ 2225896 w 2992697"/>
                <a:gd name="connsiteY338" fmla="*/ 126662 h 1030680"/>
                <a:gd name="connsiteX339" fmla="*/ 2222792 w 2992697"/>
                <a:gd name="connsiteY339" fmla="*/ 128835 h 1030680"/>
                <a:gd name="connsiteX340" fmla="*/ 2217514 w 2992697"/>
                <a:gd name="connsiteY340" fmla="*/ 131008 h 1030680"/>
                <a:gd name="connsiteX341" fmla="*/ 2211305 w 2992697"/>
                <a:gd name="connsiteY341" fmla="*/ 133181 h 1030680"/>
                <a:gd name="connsiteX342" fmla="*/ 2203855 w 2992697"/>
                <a:gd name="connsiteY342" fmla="*/ 133181 h 1030680"/>
                <a:gd name="connsiteX343" fmla="*/ 2198577 w 2992697"/>
                <a:gd name="connsiteY343" fmla="*/ 136286 h 1030680"/>
                <a:gd name="connsiteX344" fmla="*/ 2193300 w 2992697"/>
                <a:gd name="connsiteY344" fmla="*/ 136286 h 1030680"/>
                <a:gd name="connsiteX345" fmla="*/ 2188022 w 2992697"/>
                <a:gd name="connsiteY345" fmla="*/ 138459 h 1030680"/>
                <a:gd name="connsiteX346" fmla="*/ 2180571 w 2992697"/>
                <a:gd name="connsiteY346" fmla="*/ 138459 h 1030680"/>
                <a:gd name="connsiteX347" fmla="*/ 2180571 w 2992697"/>
                <a:gd name="connsiteY347" fmla="*/ 126972 h 1030680"/>
                <a:gd name="connsiteX348" fmla="*/ 2181502 w 2992697"/>
                <a:gd name="connsiteY348" fmla="*/ 119522 h 1030680"/>
                <a:gd name="connsiteX349" fmla="*/ 2188953 w 2992697"/>
                <a:gd name="connsiteY349" fmla="*/ 114244 h 1030680"/>
                <a:gd name="connsiteX350" fmla="*/ 2195472 w 2992697"/>
                <a:gd name="connsiteY350" fmla="*/ 104620 h 1030680"/>
                <a:gd name="connsiteX351" fmla="*/ 2195472 w 2992697"/>
                <a:gd name="connsiteY351" fmla="*/ 104620 h 1030680"/>
                <a:gd name="connsiteX352" fmla="*/ 2195472 w 2992697"/>
                <a:gd name="connsiteY352" fmla="*/ 104620 h 1030680"/>
                <a:gd name="connsiteX353" fmla="*/ 798156 w 2992697"/>
                <a:gd name="connsiteY353" fmla="*/ 104620 h 1030680"/>
                <a:gd name="connsiteX354" fmla="*/ 812747 w 2992697"/>
                <a:gd name="connsiteY354" fmla="*/ 104620 h 1030680"/>
                <a:gd name="connsiteX355" fmla="*/ 815852 w 2992697"/>
                <a:gd name="connsiteY355" fmla="*/ 114244 h 1030680"/>
                <a:gd name="connsiteX356" fmla="*/ 819887 w 2992697"/>
                <a:gd name="connsiteY356" fmla="*/ 119522 h 1030680"/>
                <a:gd name="connsiteX357" fmla="*/ 822992 w 2992697"/>
                <a:gd name="connsiteY357" fmla="*/ 126972 h 1030680"/>
                <a:gd name="connsiteX358" fmla="*/ 825165 w 2992697"/>
                <a:gd name="connsiteY358" fmla="*/ 138459 h 1030680"/>
                <a:gd name="connsiteX359" fmla="*/ 822060 w 2992697"/>
                <a:gd name="connsiteY359" fmla="*/ 138459 h 1030680"/>
                <a:gd name="connsiteX360" fmla="*/ 810574 w 2992697"/>
                <a:gd name="connsiteY360" fmla="*/ 131008 h 1030680"/>
                <a:gd name="connsiteX361" fmla="*/ 803123 w 2992697"/>
                <a:gd name="connsiteY361" fmla="*/ 123557 h 1030680"/>
                <a:gd name="connsiteX362" fmla="*/ 797846 w 2992697"/>
                <a:gd name="connsiteY362" fmla="*/ 116107 h 1030680"/>
                <a:gd name="connsiteX363" fmla="*/ 797846 w 2992697"/>
                <a:gd name="connsiteY363" fmla="*/ 104620 h 1030680"/>
                <a:gd name="connsiteX364" fmla="*/ 798156 w 2992697"/>
                <a:gd name="connsiteY364" fmla="*/ 104620 h 1030680"/>
                <a:gd name="connsiteX365" fmla="*/ 798156 w 2992697"/>
                <a:gd name="connsiteY365" fmla="*/ 104620 h 1030680"/>
                <a:gd name="connsiteX366" fmla="*/ 2852997 w 2992697"/>
                <a:gd name="connsiteY366" fmla="*/ 81337 h 1030680"/>
                <a:gd name="connsiteX367" fmla="*/ 2856101 w 2992697"/>
                <a:gd name="connsiteY367" fmla="*/ 81337 h 1030680"/>
                <a:gd name="connsiteX368" fmla="*/ 2860137 w 2992697"/>
                <a:gd name="connsiteY368" fmla="*/ 83510 h 1030680"/>
                <a:gd name="connsiteX369" fmla="*/ 2861068 w 2992697"/>
                <a:gd name="connsiteY369" fmla="*/ 83510 h 1030680"/>
                <a:gd name="connsiteX370" fmla="*/ 2863241 w 2992697"/>
                <a:gd name="connsiteY370" fmla="*/ 83510 h 1030680"/>
                <a:gd name="connsiteX371" fmla="*/ 2865415 w 2992697"/>
                <a:gd name="connsiteY371" fmla="*/ 84441 h 1030680"/>
                <a:gd name="connsiteX372" fmla="*/ 2861379 w 2992697"/>
                <a:gd name="connsiteY372" fmla="*/ 88788 h 1030680"/>
                <a:gd name="connsiteX373" fmla="*/ 2858274 w 2992697"/>
                <a:gd name="connsiteY373" fmla="*/ 91892 h 1030680"/>
                <a:gd name="connsiteX374" fmla="*/ 2856101 w 2992697"/>
                <a:gd name="connsiteY374" fmla="*/ 97170 h 1030680"/>
                <a:gd name="connsiteX375" fmla="*/ 2853928 w 2992697"/>
                <a:gd name="connsiteY375" fmla="*/ 101516 h 1030680"/>
                <a:gd name="connsiteX376" fmla="*/ 2852997 w 2992697"/>
                <a:gd name="connsiteY376" fmla="*/ 108966 h 1030680"/>
                <a:gd name="connsiteX377" fmla="*/ 2856101 w 2992697"/>
                <a:gd name="connsiteY377" fmla="*/ 108966 h 1030680"/>
                <a:gd name="connsiteX378" fmla="*/ 2860137 w 2992697"/>
                <a:gd name="connsiteY378" fmla="*/ 103689 h 1030680"/>
                <a:gd name="connsiteX379" fmla="*/ 2863241 w 2992697"/>
                <a:gd name="connsiteY379" fmla="*/ 99343 h 1030680"/>
                <a:gd name="connsiteX380" fmla="*/ 2867277 w 2992697"/>
                <a:gd name="connsiteY380" fmla="*/ 96238 h 1030680"/>
                <a:gd name="connsiteX381" fmla="*/ 2872555 w 2992697"/>
                <a:gd name="connsiteY381" fmla="*/ 94065 h 1030680"/>
                <a:gd name="connsiteX382" fmla="*/ 2883110 w 2992697"/>
                <a:gd name="connsiteY382" fmla="*/ 104620 h 1030680"/>
                <a:gd name="connsiteX383" fmla="*/ 2896770 w 2992697"/>
                <a:gd name="connsiteY383" fmla="*/ 114244 h 1030680"/>
                <a:gd name="connsiteX384" fmla="*/ 2905151 w 2992697"/>
                <a:gd name="connsiteY384" fmla="*/ 121695 h 1030680"/>
                <a:gd name="connsiteX385" fmla="*/ 2905151 w 2992697"/>
                <a:gd name="connsiteY385" fmla="*/ 145910 h 1030680"/>
                <a:gd name="connsiteX386" fmla="*/ 2911360 w 2992697"/>
                <a:gd name="connsiteY386" fmla="*/ 151187 h 1030680"/>
                <a:gd name="connsiteX387" fmla="*/ 2916638 w 2992697"/>
                <a:gd name="connsiteY387" fmla="*/ 155533 h 1030680"/>
                <a:gd name="connsiteX388" fmla="*/ 2921916 w 2992697"/>
                <a:gd name="connsiteY388" fmla="*/ 156465 h 1030680"/>
                <a:gd name="connsiteX389" fmla="*/ 2925952 w 2992697"/>
                <a:gd name="connsiteY389" fmla="*/ 163915 h 1030680"/>
                <a:gd name="connsiteX390" fmla="*/ 2929056 w 2992697"/>
                <a:gd name="connsiteY390" fmla="*/ 178817 h 1030680"/>
                <a:gd name="connsiteX391" fmla="*/ 2921605 w 2992697"/>
                <a:gd name="connsiteY391" fmla="*/ 188441 h 1030680"/>
                <a:gd name="connsiteX392" fmla="*/ 2918501 w 2992697"/>
                <a:gd name="connsiteY392" fmla="*/ 198064 h 1030680"/>
                <a:gd name="connsiteX393" fmla="*/ 2911050 w 2992697"/>
                <a:gd name="connsiteY393" fmla="*/ 203342 h 1030680"/>
                <a:gd name="connsiteX394" fmla="*/ 2901737 w 2992697"/>
                <a:gd name="connsiteY394" fmla="*/ 205515 h 1030680"/>
                <a:gd name="connsiteX395" fmla="*/ 2884972 w 2992697"/>
                <a:gd name="connsiteY395" fmla="*/ 206446 h 1030680"/>
                <a:gd name="connsiteX396" fmla="*/ 2872555 w 2992697"/>
                <a:gd name="connsiteY396" fmla="*/ 195891 h 1030680"/>
                <a:gd name="connsiteX397" fmla="*/ 2853618 w 2992697"/>
                <a:gd name="connsiteY397" fmla="*/ 186267 h 1030680"/>
                <a:gd name="connsiteX398" fmla="*/ 2833749 w 2992697"/>
                <a:gd name="connsiteY398" fmla="*/ 180990 h 1030680"/>
                <a:gd name="connsiteX399" fmla="*/ 2813881 w 2992697"/>
                <a:gd name="connsiteY399" fmla="*/ 173539 h 1030680"/>
                <a:gd name="connsiteX400" fmla="*/ 2796185 w 2992697"/>
                <a:gd name="connsiteY400" fmla="*/ 166089 h 1030680"/>
                <a:gd name="connsiteX401" fmla="*/ 2784699 w 2992697"/>
                <a:gd name="connsiteY401" fmla="*/ 155533 h 1030680"/>
                <a:gd name="connsiteX402" fmla="*/ 2792149 w 2992697"/>
                <a:gd name="connsiteY402" fmla="*/ 151187 h 1030680"/>
                <a:gd name="connsiteX403" fmla="*/ 2797427 w 2992697"/>
                <a:gd name="connsiteY403" fmla="*/ 148083 h 1030680"/>
                <a:gd name="connsiteX404" fmla="*/ 2801463 w 2992697"/>
                <a:gd name="connsiteY404" fmla="*/ 143736 h 1030680"/>
                <a:gd name="connsiteX405" fmla="*/ 2803636 w 2992697"/>
                <a:gd name="connsiteY405" fmla="*/ 138459 h 1030680"/>
                <a:gd name="connsiteX406" fmla="*/ 2804567 w 2992697"/>
                <a:gd name="connsiteY406" fmla="*/ 128835 h 1030680"/>
                <a:gd name="connsiteX407" fmla="*/ 2803636 w 2992697"/>
                <a:gd name="connsiteY407" fmla="*/ 125731 h 1030680"/>
                <a:gd name="connsiteX408" fmla="*/ 2801463 w 2992697"/>
                <a:gd name="connsiteY408" fmla="*/ 119522 h 1030680"/>
                <a:gd name="connsiteX409" fmla="*/ 2801463 w 2992697"/>
                <a:gd name="connsiteY409" fmla="*/ 111760 h 1030680"/>
                <a:gd name="connsiteX410" fmla="*/ 2801463 w 2992697"/>
                <a:gd name="connsiteY410" fmla="*/ 104310 h 1030680"/>
                <a:gd name="connsiteX411" fmla="*/ 2801463 w 2992697"/>
                <a:gd name="connsiteY411" fmla="*/ 103378 h 1030680"/>
                <a:gd name="connsiteX412" fmla="*/ 2803636 w 2992697"/>
                <a:gd name="connsiteY412" fmla="*/ 103378 h 1030680"/>
                <a:gd name="connsiteX413" fmla="*/ 2803636 w 2992697"/>
                <a:gd name="connsiteY413" fmla="*/ 103378 h 1030680"/>
                <a:gd name="connsiteX414" fmla="*/ 2803636 w 2992697"/>
                <a:gd name="connsiteY414" fmla="*/ 103378 h 1030680"/>
                <a:gd name="connsiteX415" fmla="*/ 2803636 w 2992697"/>
                <a:gd name="connsiteY415" fmla="*/ 103378 h 1030680"/>
                <a:gd name="connsiteX416" fmla="*/ 2804567 w 2992697"/>
                <a:gd name="connsiteY416" fmla="*/ 101205 h 1030680"/>
                <a:gd name="connsiteX417" fmla="*/ 2821331 w 2992697"/>
                <a:gd name="connsiteY417" fmla="*/ 96859 h 1030680"/>
                <a:gd name="connsiteX418" fmla="*/ 2839027 w 2992697"/>
                <a:gd name="connsiteY418" fmla="*/ 88477 h 1030680"/>
                <a:gd name="connsiteX419" fmla="*/ 2852997 w 2992697"/>
                <a:gd name="connsiteY419" fmla="*/ 81337 h 1030680"/>
                <a:gd name="connsiteX420" fmla="*/ 2852997 w 2992697"/>
                <a:gd name="connsiteY420" fmla="*/ 81337 h 1030680"/>
                <a:gd name="connsiteX421" fmla="*/ 2852997 w 2992697"/>
                <a:gd name="connsiteY421" fmla="*/ 81337 h 1030680"/>
                <a:gd name="connsiteX422" fmla="*/ 2621404 w 2992697"/>
                <a:gd name="connsiteY422" fmla="*/ 76991 h 1030680"/>
                <a:gd name="connsiteX423" fmla="*/ 2631959 w 2992697"/>
                <a:gd name="connsiteY423" fmla="*/ 76991 h 1030680"/>
                <a:gd name="connsiteX424" fmla="*/ 2646550 w 2992697"/>
                <a:gd name="connsiteY424" fmla="*/ 91892 h 1030680"/>
                <a:gd name="connsiteX425" fmla="*/ 2665487 w 2992697"/>
                <a:gd name="connsiteY425" fmla="*/ 104620 h 1030680"/>
                <a:gd name="connsiteX426" fmla="*/ 2665487 w 2992697"/>
                <a:gd name="connsiteY426" fmla="*/ 108656 h 1030680"/>
                <a:gd name="connsiteX427" fmla="*/ 2661451 w 2992697"/>
                <a:gd name="connsiteY427" fmla="*/ 108656 h 1030680"/>
                <a:gd name="connsiteX428" fmla="*/ 2661451 w 2992697"/>
                <a:gd name="connsiteY428" fmla="*/ 113934 h 1030680"/>
                <a:gd name="connsiteX429" fmla="*/ 2643756 w 2992697"/>
                <a:gd name="connsiteY429" fmla="*/ 104310 h 1030680"/>
                <a:gd name="connsiteX430" fmla="*/ 2631338 w 2992697"/>
                <a:gd name="connsiteY430" fmla="*/ 91582 h 1030680"/>
                <a:gd name="connsiteX431" fmla="*/ 2621404 w 2992697"/>
                <a:gd name="connsiteY431" fmla="*/ 76991 h 1030680"/>
                <a:gd name="connsiteX432" fmla="*/ 2621404 w 2992697"/>
                <a:gd name="connsiteY432" fmla="*/ 76991 h 1030680"/>
                <a:gd name="connsiteX433" fmla="*/ 2621404 w 2992697"/>
                <a:gd name="connsiteY433" fmla="*/ 76991 h 1030680"/>
                <a:gd name="connsiteX434" fmla="*/ 2255078 w 2992697"/>
                <a:gd name="connsiteY434" fmla="*/ 71713 h 1030680"/>
                <a:gd name="connsiteX435" fmla="*/ 2269669 w 2992697"/>
                <a:gd name="connsiteY435" fmla="*/ 76059 h 1030680"/>
                <a:gd name="connsiteX436" fmla="*/ 2281155 w 2992697"/>
                <a:gd name="connsiteY436" fmla="*/ 79164 h 1030680"/>
                <a:gd name="connsiteX437" fmla="*/ 2291711 w 2992697"/>
                <a:gd name="connsiteY437" fmla="*/ 84441 h 1030680"/>
                <a:gd name="connsiteX438" fmla="*/ 2291711 w 2992697"/>
                <a:gd name="connsiteY438" fmla="*/ 94065 h 1030680"/>
                <a:gd name="connsiteX439" fmla="*/ 2282397 w 2992697"/>
                <a:gd name="connsiteY439" fmla="*/ 96238 h 1030680"/>
                <a:gd name="connsiteX440" fmla="*/ 2274015 w 2992697"/>
                <a:gd name="connsiteY440" fmla="*/ 99343 h 1030680"/>
                <a:gd name="connsiteX441" fmla="*/ 2260356 w 2992697"/>
                <a:gd name="connsiteY441" fmla="*/ 101516 h 1030680"/>
                <a:gd name="connsiteX442" fmla="*/ 2255078 w 2992697"/>
                <a:gd name="connsiteY442" fmla="*/ 103689 h 1030680"/>
                <a:gd name="connsiteX443" fmla="*/ 2251974 w 2992697"/>
                <a:gd name="connsiteY443" fmla="*/ 104620 h 1030680"/>
                <a:gd name="connsiteX444" fmla="*/ 2245765 w 2992697"/>
                <a:gd name="connsiteY444" fmla="*/ 104620 h 1030680"/>
                <a:gd name="connsiteX445" fmla="*/ 2240487 w 2992697"/>
                <a:gd name="connsiteY445" fmla="*/ 104620 h 1030680"/>
                <a:gd name="connsiteX446" fmla="*/ 2240487 w 2992697"/>
                <a:gd name="connsiteY446" fmla="*/ 94065 h 1030680"/>
                <a:gd name="connsiteX447" fmla="*/ 2244523 w 2992697"/>
                <a:gd name="connsiteY447" fmla="*/ 88788 h 1030680"/>
                <a:gd name="connsiteX448" fmla="*/ 2249800 w 2992697"/>
                <a:gd name="connsiteY448" fmla="*/ 81337 h 1030680"/>
                <a:gd name="connsiteX449" fmla="*/ 2255078 w 2992697"/>
                <a:gd name="connsiteY449" fmla="*/ 71713 h 1030680"/>
                <a:gd name="connsiteX450" fmla="*/ 2255078 w 2992697"/>
                <a:gd name="connsiteY450" fmla="*/ 71713 h 1030680"/>
                <a:gd name="connsiteX451" fmla="*/ 2255078 w 2992697"/>
                <a:gd name="connsiteY451" fmla="*/ 71713 h 1030680"/>
                <a:gd name="connsiteX452" fmla="*/ 1810520 w 2992697"/>
                <a:gd name="connsiteY452" fmla="*/ 61158 h 1030680"/>
                <a:gd name="connsiteX453" fmla="*/ 1810520 w 2992697"/>
                <a:gd name="connsiteY453" fmla="*/ 81337 h 1030680"/>
                <a:gd name="connsiteX454" fmla="*/ 1817970 w 2992697"/>
                <a:gd name="connsiteY454" fmla="*/ 81337 h 1030680"/>
                <a:gd name="connsiteX455" fmla="*/ 1822006 w 2992697"/>
                <a:gd name="connsiteY455" fmla="*/ 79164 h 1030680"/>
                <a:gd name="connsiteX456" fmla="*/ 1825111 w 2992697"/>
                <a:gd name="connsiteY456" fmla="*/ 79164 h 1030680"/>
                <a:gd name="connsiteX457" fmla="*/ 1829146 w 2992697"/>
                <a:gd name="connsiteY457" fmla="*/ 79164 h 1030680"/>
                <a:gd name="connsiteX458" fmla="*/ 1830078 w 2992697"/>
                <a:gd name="connsiteY458" fmla="*/ 79164 h 1030680"/>
                <a:gd name="connsiteX459" fmla="*/ 1834114 w 2992697"/>
                <a:gd name="connsiteY459" fmla="*/ 81337 h 1030680"/>
                <a:gd name="connsiteX460" fmla="*/ 1839391 w 2992697"/>
                <a:gd name="connsiteY460" fmla="*/ 84441 h 1030680"/>
                <a:gd name="connsiteX461" fmla="*/ 1839391 w 2992697"/>
                <a:gd name="connsiteY461" fmla="*/ 94065 h 1030680"/>
                <a:gd name="connsiteX462" fmla="*/ 1843427 w 2992697"/>
                <a:gd name="connsiteY462" fmla="*/ 96238 h 1030680"/>
                <a:gd name="connsiteX463" fmla="*/ 1848705 w 2992697"/>
                <a:gd name="connsiteY463" fmla="*/ 96238 h 1030680"/>
                <a:gd name="connsiteX464" fmla="*/ 1851809 w 2992697"/>
                <a:gd name="connsiteY464" fmla="*/ 94065 h 1030680"/>
                <a:gd name="connsiteX465" fmla="*/ 1858018 w 2992697"/>
                <a:gd name="connsiteY465" fmla="*/ 94065 h 1030680"/>
                <a:gd name="connsiteX466" fmla="*/ 1858949 w 2992697"/>
                <a:gd name="connsiteY466" fmla="*/ 91892 h 1030680"/>
                <a:gd name="connsiteX467" fmla="*/ 1862985 w 2992697"/>
                <a:gd name="connsiteY467" fmla="*/ 94065 h 1030680"/>
                <a:gd name="connsiteX468" fmla="*/ 1866090 w 2992697"/>
                <a:gd name="connsiteY468" fmla="*/ 97170 h 1030680"/>
                <a:gd name="connsiteX469" fmla="*/ 1870125 w 2992697"/>
                <a:gd name="connsiteY469" fmla="*/ 103378 h 1030680"/>
                <a:gd name="connsiteX470" fmla="*/ 1873230 w 2992697"/>
                <a:gd name="connsiteY470" fmla="*/ 108656 h 1030680"/>
                <a:gd name="connsiteX471" fmla="*/ 1867952 w 2992697"/>
                <a:gd name="connsiteY471" fmla="*/ 121384 h 1030680"/>
                <a:gd name="connsiteX472" fmla="*/ 1862675 w 2992697"/>
                <a:gd name="connsiteY472" fmla="*/ 134113 h 1030680"/>
                <a:gd name="connsiteX473" fmla="*/ 1858639 w 2992697"/>
                <a:gd name="connsiteY473" fmla="*/ 149014 h 1030680"/>
                <a:gd name="connsiteX474" fmla="*/ 1846221 w 2992697"/>
                <a:gd name="connsiteY474" fmla="*/ 149014 h 1030680"/>
                <a:gd name="connsiteX475" fmla="*/ 1836908 w 2992697"/>
                <a:gd name="connsiteY475" fmla="*/ 153360 h 1030680"/>
                <a:gd name="connsiteX476" fmla="*/ 1828526 w 2992697"/>
                <a:gd name="connsiteY476" fmla="*/ 158638 h 1030680"/>
                <a:gd name="connsiteX477" fmla="*/ 1813935 w 2992697"/>
                <a:gd name="connsiteY477" fmla="*/ 162984 h 1030680"/>
                <a:gd name="connsiteX478" fmla="*/ 1804621 w 2992697"/>
                <a:gd name="connsiteY478" fmla="*/ 155533 h 1030680"/>
                <a:gd name="connsiteX479" fmla="*/ 1792203 w 2992697"/>
                <a:gd name="connsiteY479" fmla="*/ 151187 h 1030680"/>
                <a:gd name="connsiteX480" fmla="*/ 1779786 w 2992697"/>
                <a:gd name="connsiteY480" fmla="*/ 145910 h 1030680"/>
                <a:gd name="connsiteX481" fmla="*/ 1777613 w 2992697"/>
                <a:gd name="connsiteY481" fmla="*/ 141563 h 1030680"/>
                <a:gd name="connsiteX482" fmla="*/ 1777613 w 2992697"/>
                <a:gd name="connsiteY482" fmla="*/ 138459 h 1030680"/>
                <a:gd name="connsiteX483" fmla="*/ 1775439 w 2992697"/>
                <a:gd name="connsiteY483" fmla="*/ 134113 h 1030680"/>
                <a:gd name="connsiteX484" fmla="*/ 1773266 w 2992697"/>
                <a:gd name="connsiteY484" fmla="*/ 128835 h 1030680"/>
                <a:gd name="connsiteX485" fmla="*/ 1767989 w 2992697"/>
                <a:gd name="connsiteY485" fmla="*/ 123557 h 1030680"/>
                <a:gd name="connsiteX486" fmla="*/ 1762711 w 2992697"/>
                <a:gd name="connsiteY486" fmla="*/ 118280 h 1030680"/>
                <a:gd name="connsiteX487" fmla="*/ 1758675 w 2992697"/>
                <a:gd name="connsiteY487" fmla="*/ 113934 h 1030680"/>
                <a:gd name="connsiteX488" fmla="*/ 1755571 w 2992697"/>
                <a:gd name="connsiteY488" fmla="*/ 106483 h 1030680"/>
                <a:gd name="connsiteX489" fmla="*/ 1753398 w 2992697"/>
                <a:gd name="connsiteY489" fmla="*/ 93755 h 1030680"/>
                <a:gd name="connsiteX490" fmla="*/ 1760848 w 2992697"/>
                <a:gd name="connsiteY490" fmla="*/ 84131 h 1030680"/>
                <a:gd name="connsiteX491" fmla="*/ 1766126 w 2992697"/>
                <a:gd name="connsiteY491" fmla="*/ 76680 h 1030680"/>
                <a:gd name="connsiteX492" fmla="*/ 1773577 w 2992697"/>
                <a:gd name="connsiteY492" fmla="*/ 76680 h 1030680"/>
                <a:gd name="connsiteX493" fmla="*/ 1779786 w 2992697"/>
                <a:gd name="connsiteY493" fmla="*/ 78853 h 1030680"/>
                <a:gd name="connsiteX494" fmla="*/ 1787236 w 2992697"/>
                <a:gd name="connsiteY494" fmla="*/ 81026 h 1030680"/>
                <a:gd name="connsiteX495" fmla="*/ 1794687 w 2992697"/>
                <a:gd name="connsiteY495" fmla="*/ 81026 h 1030680"/>
                <a:gd name="connsiteX496" fmla="*/ 1794687 w 2992697"/>
                <a:gd name="connsiteY496" fmla="*/ 68298 h 1030680"/>
                <a:gd name="connsiteX497" fmla="*/ 1797791 w 2992697"/>
                <a:gd name="connsiteY497" fmla="*/ 66125 h 1030680"/>
                <a:gd name="connsiteX498" fmla="*/ 1801827 w 2992697"/>
                <a:gd name="connsiteY498" fmla="*/ 63952 h 1030680"/>
                <a:gd name="connsiteX499" fmla="*/ 1802759 w 2992697"/>
                <a:gd name="connsiteY499" fmla="*/ 63952 h 1030680"/>
                <a:gd name="connsiteX500" fmla="*/ 1806794 w 2992697"/>
                <a:gd name="connsiteY500" fmla="*/ 61779 h 1030680"/>
                <a:gd name="connsiteX501" fmla="*/ 1810520 w 2992697"/>
                <a:gd name="connsiteY501" fmla="*/ 61158 h 1030680"/>
                <a:gd name="connsiteX502" fmla="*/ 1810520 w 2992697"/>
                <a:gd name="connsiteY502" fmla="*/ 61158 h 1030680"/>
                <a:gd name="connsiteX503" fmla="*/ 1810520 w 2992697"/>
                <a:gd name="connsiteY503" fmla="*/ 61158 h 1030680"/>
                <a:gd name="connsiteX504" fmla="*/ 2281155 w 2992697"/>
                <a:gd name="connsiteY504" fmla="*/ 47498 h 1030680"/>
                <a:gd name="connsiteX505" fmla="*/ 2295747 w 2992697"/>
                <a:gd name="connsiteY505" fmla="*/ 47498 h 1030680"/>
                <a:gd name="connsiteX506" fmla="*/ 2304129 w 2992697"/>
                <a:gd name="connsiteY506" fmla="*/ 57122 h 1030680"/>
                <a:gd name="connsiteX507" fmla="*/ 2313442 w 2992697"/>
                <a:gd name="connsiteY507" fmla="*/ 62400 h 1030680"/>
                <a:gd name="connsiteX508" fmla="*/ 2320893 w 2992697"/>
                <a:gd name="connsiteY508" fmla="*/ 69850 h 1030680"/>
                <a:gd name="connsiteX509" fmla="*/ 2328343 w 2992697"/>
                <a:gd name="connsiteY509" fmla="*/ 81337 h 1030680"/>
                <a:gd name="connsiteX510" fmla="*/ 2311579 w 2992697"/>
                <a:gd name="connsiteY510" fmla="*/ 81337 h 1030680"/>
                <a:gd name="connsiteX511" fmla="*/ 2301024 w 2992697"/>
                <a:gd name="connsiteY511" fmla="*/ 69850 h 1030680"/>
                <a:gd name="connsiteX512" fmla="*/ 2289538 w 2992697"/>
                <a:gd name="connsiteY512" fmla="*/ 61468 h 1030680"/>
                <a:gd name="connsiteX513" fmla="*/ 2281155 w 2992697"/>
                <a:gd name="connsiteY513" fmla="*/ 47498 h 1030680"/>
                <a:gd name="connsiteX514" fmla="*/ 2281155 w 2992697"/>
                <a:gd name="connsiteY514" fmla="*/ 47498 h 1030680"/>
                <a:gd name="connsiteX515" fmla="*/ 2281155 w 2992697"/>
                <a:gd name="connsiteY515" fmla="*/ 47498 h 1030680"/>
                <a:gd name="connsiteX516" fmla="*/ 439281 w 2992697"/>
                <a:gd name="connsiteY516" fmla="*/ 47498 h 1030680"/>
                <a:gd name="connsiteX517" fmla="*/ 451699 w 2992697"/>
                <a:gd name="connsiteY517" fmla="*/ 47498 h 1030680"/>
                <a:gd name="connsiteX518" fmla="*/ 456976 w 2992697"/>
                <a:gd name="connsiteY518" fmla="*/ 51844 h 1030680"/>
                <a:gd name="connsiteX519" fmla="*/ 461012 w 2992697"/>
                <a:gd name="connsiteY519" fmla="*/ 54949 h 1030680"/>
                <a:gd name="connsiteX520" fmla="*/ 463185 w 2992697"/>
                <a:gd name="connsiteY520" fmla="*/ 59295 h 1030680"/>
                <a:gd name="connsiteX521" fmla="*/ 466290 w 2992697"/>
                <a:gd name="connsiteY521" fmla="*/ 64573 h 1030680"/>
                <a:gd name="connsiteX522" fmla="*/ 468463 w 2992697"/>
                <a:gd name="connsiteY522" fmla="*/ 68919 h 1030680"/>
                <a:gd name="connsiteX523" fmla="*/ 477776 w 2992697"/>
                <a:gd name="connsiteY523" fmla="*/ 59295 h 1030680"/>
                <a:gd name="connsiteX524" fmla="*/ 488331 w 2992697"/>
                <a:gd name="connsiteY524" fmla="*/ 54949 h 1030680"/>
                <a:gd name="connsiteX525" fmla="*/ 505095 w 2992697"/>
                <a:gd name="connsiteY525" fmla="*/ 57122 h 1030680"/>
                <a:gd name="connsiteX526" fmla="*/ 505095 w 2992697"/>
                <a:gd name="connsiteY526" fmla="*/ 72023 h 1030680"/>
                <a:gd name="connsiteX527" fmla="*/ 528068 w 2992697"/>
                <a:gd name="connsiteY527" fmla="*/ 74197 h 1030680"/>
                <a:gd name="connsiteX528" fmla="*/ 548868 w 2992697"/>
                <a:gd name="connsiteY528" fmla="*/ 77301 h 1030680"/>
                <a:gd name="connsiteX529" fmla="*/ 566564 w 2992697"/>
                <a:gd name="connsiteY529" fmla="*/ 81647 h 1030680"/>
                <a:gd name="connsiteX530" fmla="*/ 586432 w 2992697"/>
                <a:gd name="connsiteY530" fmla="*/ 83820 h 1030680"/>
                <a:gd name="connsiteX531" fmla="*/ 608474 w 2992697"/>
                <a:gd name="connsiteY531" fmla="*/ 81647 h 1030680"/>
                <a:gd name="connsiteX532" fmla="*/ 608474 w 2992697"/>
                <a:gd name="connsiteY532" fmla="*/ 94376 h 1030680"/>
                <a:gd name="connsiteX533" fmla="*/ 612510 w 2992697"/>
                <a:gd name="connsiteY533" fmla="*/ 94376 h 1030680"/>
                <a:gd name="connsiteX534" fmla="*/ 615614 w 2992697"/>
                <a:gd name="connsiteY534" fmla="*/ 94376 h 1030680"/>
                <a:gd name="connsiteX535" fmla="*/ 617787 w 2992697"/>
                <a:gd name="connsiteY535" fmla="*/ 94376 h 1030680"/>
                <a:gd name="connsiteX536" fmla="*/ 619960 w 2992697"/>
                <a:gd name="connsiteY536" fmla="*/ 96549 h 1030680"/>
                <a:gd name="connsiteX537" fmla="*/ 622133 w 2992697"/>
                <a:gd name="connsiteY537" fmla="*/ 97480 h 1030680"/>
                <a:gd name="connsiteX538" fmla="*/ 618098 w 2992697"/>
                <a:gd name="connsiteY538" fmla="*/ 97480 h 1030680"/>
                <a:gd name="connsiteX539" fmla="*/ 601023 w 2992697"/>
                <a:gd name="connsiteY539" fmla="*/ 108656 h 1030680"/>
                <a:gd name="connsiteX540" fmla="*/ 581155 w 2992697"/>
                <a:gd name="connsiteY540" fmla="*/ 121384 h 1030680"/>
                <a:gd name="connsiteX541" fmla="*/ 557250 w 2992697"/>
                <a:gd name="connsiteY541" fmla="*/ 132871 h 1030680"/>
                <a:gd name="connsiteX542" fmla="*/ 535209 w 2992697"/>
                <a:gd name="connsiteY542" fmla="*/ 145599 h 1030680"/>
                <a:gd name="connsiteX543" fmla="*/ 519686 w 2992697"/>
                <a:gd name="connsiteY543" fmla="*/ 156154 h 1030680"/>
                <a:gd name="connsiteX544" fmla="*/ 508200 w 2992697"/>
                <a:gd name="connsiteY544" fmla="*/ 165778 h 1030680"/>
                <a:gd name="connsiteX545" fmla="*/ 524964 w 2992697"/>
                <a:gd name="connsiteY545" fmla="*/ 165778 h 1030680"/>
                <a:gd name="connsiteX546" fmla="*/ 530241 w 2992697"/>
                <a:gd name="connsiteY546" fmla="*/ 162674 h 1030680"/>
                <a:gd name="connsiteX547" fmla="*/ 535519 w 2992697"/>
                <a:gd name="connsiteY547" fmla="*/ 160500 h 1030680"/>
                <a:gd name="connsiteX548" fmla="*/ 541728 w 2992697"/>
                <a:gd name="connsiteY548" fmla="*/ 158327 h 1030680"/>
                <a:gd name="connsiteX549" fmla="*/ 549179 w 2992697"/>
                <a:gd name="connsiteY549" fmla="*/ 158327 h 1030680"/>
                <a:gd name="connsiteX550" fmla="*/ 549179 w 2992697"/>
                <a:gd name="connsiteY550" fmla="*/ 162674 h 1030680"/>
                <a:gd name="connsiteX551" fmla="*/ 527137 w 2992697"/>
                <a:gd name="connsiteY551" fmla="*/ 178506 h 1030680"/>
                <a:gd name="connsiteX552" fmla="*/ 508200 w 2992697"/>
                <a:gd name="connsiteY552" fmla="*/ 195270 h 1030680"/>
                <a:gd name="connsiteX553" fmla="*/ 492677 w 2992697"/>
                <a:gd name="connsiteY553" fmla="*/ 212034 h 1030680"/>
                <a:gd name="connsiteX554" fmla="*/ 473740 w 2992697"/>
                <a:gd name="connsiteY554" fmla="*/ 226936 h 1030680"/>
                <a:gd name="connsiteX555" fmla="*/ 453872 w 2992697"/>
                <a:gd name="connsiteY555" fmla="*/ 239664 h 1030680"/>
                <a:gd name="connsiteX556" fmla="*/ 427794 w 2992697"/>
                <a:gd name="connsiteY556" fmla="*/ 247115 h 1030680"/>
                <a:gd name="connsiteX557" fmla="*/ 427794 w 2992697"/>
                <a:gd name="connsiteY557" fmla="*/ 259843 h 1030680"/>
                <a:gd name="connsiteX558" fmla="*/ 415377 w 2992697"/>
                <a:gd name="connsiteY558" fmla="*/ 262016 h 1030680"/>
                <a:gd name="connsiteX559" fmla="*/ 400786 w 2992697"/>
                <a:gd name="connsiteY559" fmla="*/ 267294 h 1030680"/>
                <a:gd name="connsiteX560" fmla="*/ 392403 w 2992697"/>
                <a:gd name="connsiteY560" fmla="*/ 274745 h 1030680"/>
                <a:gd name="connsiteX561" fmla="*/ 397681 w 2992697"/>
                <a:gd name="connsiteY561" fmla="*/ 279091 h 1030680"/>
                <a:gd name="connsiteX562" fmla="*/ 400786 w 2992697"/>
                <a:gd name="connsiteY562" fmla="*/ 282195 h 1030680"/>
                <a:gd name="connsiteX563" fmla="*/ 402959 w 2992697"/>
                <a:gd name="connsiteY563" fmla="*/ 284368 h 1030680"/>
                <a:gd name="connsiteX564" fmla="*/ 402959 w 2992697"/>
                <a:gd name="connsiteY564" fmla="*/ 287473 h 1030680"/>
                <a:gd name="connsiteX565" fmla="*/ 402959 w 2992697"/>
                <a:gd name="connsiteY565" fmla="*/ 291819 h 1030680"/>
                <a:gd name="connsiteX566" fmla="*/ 400786 w 2992697"/>
                <a:gd name="connsiteY566" fmla="*/ 297097 h 1030680"/>
                <a:gd name="connsiteX567" fmla="*/ 400786 w 2992697"/>
                <a:gd name="connsiteY567" fmla="*/ 304547 h 1030680"/>
                <a:gd name="connsiteX568" fmla="*/ 361048 w 2992697"/>
                <a:gd name="connsiteY568" fmla="*/ 307652 h 1030680"/>
                <a:gd name="connsiteX569" fmla="*/ 361048 w 2992697"/>
                <a:gd name="connsiteY569" fmla="*/ 311998 h 1030680"/>
                <a:gd name="connsiteX570" fmla="*/ 366326 w 2992697"/>
                <a:gd name="connsiteY570" fmla="*/ 314171 h 1030680"/>
                <a:gd name="connsiteX571" fmla="*/ 368499 w 2992697"/>
                <a:gd name="connsiteY571" fmla="*/ 314171 h 1030680"/>
                <a:gd name="connsiteX572" fmla="*/ 371604 w 2992697"/>
                <a:gd name="connsiteY572" fmla="*/ 314171 h 1030680"/>
                <a:gd name="connsiteX573" fmla="*/ 371604 w 2992697"/>
                <a:gd name="connsiteY573" fmla="*/ 314171 h 1030680"/>
                <a:gd name="connsiteX574" fmla="*/ 373777 w 2992697"/>
                <a:gd name="connsiteY574" fmla="*/ 315103 h 1030680"/>
                <a:gd name="connsiteX575" fmla="*/ 373777 w 2992697"/>
                <a:gd name="connsiteY575" fmla="*/ 317276 h 1030680"/>
                <a:gd name="connsiteX576" fmla="*/ 377813 w 2992697"/>
                <a:gd name="connsiteY576" fmla="*/ 321622 h 1030680"/>
                <a:gd name="connsiteX577" fmla="*/ 371604 w 2992697"/>
                <a:gd name="connsiteY577" fmla="*/ 321622 h 1030680"/>
                <a:gd name="connsiteX578" fmla="*/ 363222 w 2992697"/>
                <a:gd name="connsiteY578" fmla="*/ 324726 h 1030680"/>
                <a:gd name="connsiteX579" fmla="*/ 351735 w 2992697"/>
                <a:gd name="connsiteY579" fmla="*/ 329073 h 1030680"/>
                <a:gd name="connsiteX580" fmla="*/ 341180 w 2992697"/>
                <a:gd name="connsiteY580" fmla="*/ 332177 h 1030680"/>
                <a:gd name="connsiteX581" fmla="*/ 344284 w 2992697"/>
                <a:gd name="connsiteY581" fmla="*/ 334350 h 1030680"/>
                <a:gd name="connsiteX582" fmla="*/ 346458 w 2992697"/>
                <a:gd name="connsiteY582" fmla="*/ 334350 h 1030680"/>
                <a:gd name="connsiteX583" fmla="*/ 348631 w 2992697"/>
                <a:gd name="connsiteY583" fmla="*/ 334350 h 1030680"/>
                <a:gd name="connsiteX584" fmla="*/ 349562 w 2992697"/>
                <a:gd name="connsiteY584" fmla="*/ 336523 h 1030680"/>
                <a:gd name="connsiteX585" fmla="*/ 351735 w 2992697"/>
                <a:gd name="connsiteY585" fmla="*/ 336523 h 1030680"/>
                <a:gd name="connsiteX586" fmla="*/ 349562 w 2992697"/>
                <a:gd name="connsiteY586" fmla="*/ 339628 h 1030680"/>
                <a:gd name="connsiteX587" fmla="*/ 348631 w 2992697"/>
                <a:gd name="connsiteY587" fmla="*/ 343974 h 1030680"/>
                <a:gd name="connsiteX588" fmla="*/ 346458 w 2992697"/>
                <a:gd name="connsiteY588" fmla="*/ 344905 h 1030680"/>
                <a:gd name="connsiteX589" fmla="*/ 348631 w 2992697"/>
                <a:gd name="connsiteY589" fmla="*/ 347078 h 1030680"/>
                <a:gd name="connsiteX590" fmla="*/ 348631 w 2992697"/>
                <a:gd name="connsiteY590" fmla="*/ 349252 h 1030680"/>
                <a:gd name="connsiteX591" fmla="*/ 349562 w 2992697"/>
                <a:gd name="connsiteY591" fmla="*/ 352356 h 1030680"/>
                <a:gd name="connsiteX592" fmla="*/ 351735 w 2992697"/>
                <a:gd name="connsiteY592" fmla="*/ 356702 h 1030680"/>
                <a:gd name="connsiteX593" fmla="*/ 344284 w 2992697"/>
                <a:gd name="connsiteY593" fmla="*/ 358875 h 1030680"/>
                <a:gd name="connsiteX594" fmla="*/ 339007 w 2992697"/>
                <a:gd name="connsiteY594" fmla="*/ 358875 h 1030680"/>
                <a:gd name="connsiteX595" fmla="*/ 333729 w 2992697"/>
                <a:gd name="connsiteY595" fmla="*/ 358875 h 1030680"/>
                <a:gd name="connsiteX596" fmla="*/ 327520 w 2992697"/>
                <a:gd name="connsiteY596" fmla="*/ 361980 h 1030680"/>
                <a:gd name="connsiteX597" fmla="*/ 346458 w 2992697"/>
                <a:gd name="connsiteY597" fmla="*/ 361980 h 1030680"/>
                <a:gd name="connsiteX598" fmla="*/ 361048 w 2992697"/>
                <a:gd name="connsiteY598" fmla="*/ 366326 h 1030680"/>
                <a:gd name="connsiteX599" fmla="*/ 361048 w 2992697"/>
                <a:gd name="connsiteY599" fmla="*/ 373777 h 1030680"/>
                <a:gd name="connsiteX600" fmla="*/ 337144 w 2992697"/>
                <a:gd name="connsiteY600" fmla="*/ 373777 h 1030680"/>
                <a:gd name="connsiteX601" fmla="*/ 334971 w 2992697"/>
                <a:gd name="connsiteY601" fmla="*/ 379054 h 1030680"/>
                <a:gd name="connsiteX602" fmla="*/ 334971 w 2992697"/>
                <a:gd name="connsiteY602" fmla="*/ 381227 h 1030680"/>
                <a:gd name="connsiteX603" fmla="*/ 334971 w 2992697"/>
                <a:gd name="connsiteY603" fmla="*/ 382159 h 1030680"/>
                <a:gd name="connsiteX604" fmla="*/ 334040 w 2992697"/>
                <a:gd name="connsiteY604" fmla="*/ 384332 h 1030680"/>
                <a:gd name="connsiteX605" fmla="*/ 331867 w 2992697"/>
                <a:gd name="connsiteY605" fmla="*/ 386505 h 1030680"/>
                <a:gd name="connsiteX606" fmla="*/ 322553 w 2992697"/>
                <a:gd name="connsiteY606" fmla="*/ 389609 h 1030680"/>
                <a:gd name="connsiteX607" fmla="*/ 310135 w 2992697"/>
                <a:gd name="connsiteY607" fmla="*/ 389609 h 1030680"/>
                <a:gd name="connsiteX608" fmla="*/ 297717 w 2992697"/>
                <a:gd name="connsiteY608" fmla="*/ 389609 h 1030680"/>
                <a:gd name="connsiteX609" fmla="*/ 285300 w 2992697"/>
                <a:gd name="connsiteY609" fmla="*/ 382159 h 1030680"/>
                <a:gd name="connsiteX610" fmla="*/ 268536 w 2992697"/>
                <a:gd name="connsiteY610" fmla="*/ 382159 h 1030680"/>
                <a:gd name="connsiteX611" fmla="*/ 251772 w 2992697"/>
                <a:gd name="connsiteY611" fmla="*/ 384332 h 1030680"/>
                <a:gd name="connsiteX612" fmla="*/ 234076 w 2992697"/>
                <a:gd name="connsiteY612" fmla="*/ 386505 h 1030680"/>
                <a:gd name="connsiteX613" fmla="*/ 217312 w 2992697"/>
                <a:gd name="connsiteY613" fmla="*/ 384332 h 1030680"/>
                <a:gd name="connsiteX614" fmla="*/ 200548 w 2992697"/>
                <a:gd name="connsiteY614" fmla="*/ 379054 h 1030680"/>
                <a:gd name="connsiteX615" fmla="*/ 199617 w 2992697"/>
                <a:gd name="connsiteY615" fmla="*/ 376881 h 1030680"/>
                <a:gd name="connsiteX616" fmla="*/ 199617 w 2992697"/>
                <a:gd name="connsiteY616" fmla="*/ 374708 h 1030680"/>
                <a:gd name="connsiteX617" fmla="*/ 197444 w 2992697"/>
                <a:gd name="connsiteY617" fmla="*/ 374708 h 1030680"/>
                <a:gd name="connsiteX618" fmla="*/ 197444 w 2992697"/>
                <a:gd name="connsiteY618" fmla="*/ 372535 h 1030680"/>
                <a:gd name="connsiteX619" fmla="*/ 197444 w 2992697"/>
                <a:gd name="connsiteY619" fmla="*/ 368189 h 1030680"/>
                <a:gd name="connsiteX620" fmla="*/ 200548 w 2992697"/>
                <a:gd name="connsiteY620" fmla="*/ 368189 h 1030680"/>
                <a:gd name="connsiteX621" fmla="*/ 202721 w 2992697"/>
                <a:gd name="connsiteY621" fmla="*/ 365084 h 1030680"/>
                <a:gd name="connsiteX622" fmla="*/ 206757 w 2992697"/>
                <a:gd name="connsiteY622" fmla="*/ 360738 h 1030680"/>
                <a:gd name="connsiteX623" fmla="*/ 207688 w 2992697"/>
                <a:gd name="connsiteY623" fmla="*/ 358565 h 1030680"/>
                <a:gd name="connsiteX624" fmla="*/ 211724 w 2992697"/>
                <a:gd name="connsiteY624" fmla="*/ 357634 h 1030680"/>
                <a:gd name="connsiteX625" fmla="*/ 213897 w 2992697"/>
                <a:gd name="connsiteY625" fmla="*/ 353287 h 1030680"/>
                <a:gd name="connsiteX626" fmla="*/ 217002 w 2992697"/>
                <a:gd name="connsiteY626" fmla="*/ 348010 h 1030680"/>
                <a:gd name="connsiteX627" fmla="*/ 209551 w 2992697"/>
                <a:gd name="connsiteY627" fmla="*/ 345837 h 1030680"/>
                <a:gd name="connsiteX628" fmla="*/ 204273 w 2992697"/>
                <a:gd name="connsiteY628" fmla="*/ 342732 h 1030680"/>
                <a:gd name="connsiteX629" fmla="*/ 200238 w 2992697"/>
                <a:gd name="connsiteY629" fmla="*/ 336523 h 1030680"/>
                <a:gd name="connsiteX630" fmla="*/ 199306 w 2992697"/>
                <a:gd name="connsiteY630" fmla="*/ 331246 h 1030680"/>
                <a:gd name="connsiteX631" fmla="*/ 197133 w 2992697"/>
                <a:gd name="connsiteY631" fmla="*/ 323795 h 1030680"/>
                <a:gd name="connsiteX632" fmla="*/ 204584 w 2992697"/>
                <a:gd name="connsiteY632" fmla="*/ 323795 h 1030680"/>
                <a:gd name="connsiteX633" fmla="*/ 217002 w 2992697"/>
                <a:gd name="connsiteY633" fmla="*/ 320691 h 1030680"/>
                <a:gd name="connsiteX634" fmla="*/ 231593 w 2992697"/>
                <a:gd name="connsiteY634" fmla="*/ 323795 h 1030680"/>
                <a:gd name="connsiteX635" fmla="*/ 244010 w 2992697"/>
                <a:gd name="connsiteY635" fmla="*/ 329073 h 1030680"/>
                <a:gd name="connsiteX636" fmla="*/ 256428 w 2992697"/>
                <a:gd name="connsiteY636" fmla="*/ 335281 h 1030680"/>
                <a:gd name="connsiteX637" fmla="*/ 256428 w 2992697"/>
                <a:gd name="connsiteY637" fmla="*/ 327831 h 1030680"/>
                <a:gd name="connsiteX638" fmla="*/ 244010 w 2992697"/>
                <a:gd name="connsiteY638" fmla="*/ 321622 h 1030680"/>
                <a:gd name="connsiteX639" fmla="*/ 233455 w 2992697"/>
                <a:gd name="connsiteY639" fmla="*/ 316344 h 1030680"/>
                <a:gd name="connsiteX640" fmla="*/ 224142 w 2992697"/>
                <a:gd name="connsiteY640" fmla="*/ 306720 h 1030680"/>
                <a:gd name="connsiteX641" fmla="*/ 227246 w 2992697"/>
                <a:gd name="connsiteY641" fmla="*/ 306720 h 1030680"/>
                <a:gd name="connsiteX642" fmla="*/ 236560 w 2992697"/>
                <a:gd name="connsiteY642" fmla="*/ 293061 h 1030680"/>
                <a:gd name="connsiteX643" fmla="*/ 248046 w 2992697"/>
                <a:gd name="connsiteY643" fmla="*/ 283437 h 1030680"/>
                <a:gd name="connsiteX644" fmla="*/ 262637 w 2992697"/>
                <a:gd name="connsiteY644" fmla="*/ 275986 h 1030680"/>
                <a:gd name="connsiteX645" fmla="*/ 280333 w 2992697"/>
                <a:gd name="connsiteY645" fmla="*/ 270709 h 1030680"/>
                <a:gd name="connsiteX646" fmla="*/ 280333 w 2992697"/>
                <a:gd name="connsiteY646" fmla="*/ 266983 h 1030680"/>
                <a:gd name="connsiteX647" fmla="*/ 263568 w 2992697"/>
                <a:gd name="connsiteY647" fmla="*/ 261706 h 1030680"/>
                <a:gd name="connsiteX648" fmla="*/ 251151 w 2992697"/>
                <a:gd name="connsiteY648" fmla="*/ 252082 h 1030680"/>
                <a:gd name="connsiteX649" fmla="*/ 240595 w 2992697"/>
                <a:gd name="connsiteY649" fmla="*/ 239354 h 1030680"/>
                <a:gd name="connsiteX650" fmla="*/ 231282 w 2992697"/>
                <a:gd name="connsiteY650" fmla="*/ 226625 h 1030680"/>
                <a:gd name="connsiteX651" fmla="*/ 236560 w 2992697"/>
                <a:gd name="connsiteY651" fmla="*/ 224452 h 1030680"/>
                <a:gd name="connsiteX652" fmla="*/ 240595 w 2992697"/>
                <a:gd name="connsiteY652" fmla="*/ 224452 h 1030680"/>
                <a:gd name="connsiteX653" fmla="*/ 245873 w 2992697"/>
                <a:gd name="connsiteY653" fmla="*/ 222279 h 1030680"/>
                <a:gd name="connsiteX654" fmla="*/ 251151 w 2992697"/>
                <a:gd name="connsiteY654" fmla="*/ 222279 h 1030680"/>
                <a:gd name="connsiteX655" fmla="*/ 258601 w 2992697"/>
                <a:gd name="connsiteY655" fmla="*/ 227557 h 1030680"/>
                <a:gd name="connsiteX656" fmla="*/ 263879 w 2992697"/>
                <a:gd name="connsiteY656" fmla="*/ 233766 h 1030680"/>
                <a:gd name="connsiteX657" fmla="*/ 271330 w 2992697"/>
                <a:gd name="connsiteY657" fmla="*/ 239043 h 1030680"/>
                <a:gd name="connsiteX658" fmla="*/ 271330 w 2992697"/>
                <a:gd name="connsiteY658" fmla="*/ 234697 h 1030680"/>
                <a:gd name="connsiteX659" fmla="*/ 270398 w 2992697"/>
                <a:gd name="connsiteY659" fmla="*/ 231593 h 1030680"/>
                <a:gd name="connsiteX660" fmla="*/ 268225 w 2992697"/>
                <a:gd name="connsiteY660" fmla="*/ 231593 h 1030680"/>
                <a:gd name="connsiteX661" fmla="*/ 268225 w 2992697"/>
                <a:gd name="connsiteY661" fmla="*/ 229419 h 1030680"/>
                <a:gd name="connsiteX662" fmla="*/ 266052 w 2992697"/>
                <a:gd name="connsiteY662" fmla="*/ 227246 h 1030680"/>
                <a:gd name="connsiteX663" fmla="*/ 266052 w 2992697"/>
                <a:gd name="connsiteY663" fmla="*/ 226315 h 1030680"/>
                <a:gd name="connsiteX664" fmla="*/ 263879 w 2992697"/>
                <a:gd name="connsiteY664" fmla="*/ 221969 h 1030680"/>
                <a:gd name="connsiteX665" fmla="*/ 267915 w 2992697"/>
                <a:gd name="connsiteY665" fmla="*/ 221969 h 1030680"/>
                <a:gd name="connsiteX666" fmla="*/ 267915 w 2992697"/>
                <a:gd name="connsiteY666" fmla="*/ 218864 h 1030680"/>
                <a:gd name="connsiteX667" fmla="*/ 284679 w 2992697"/>
                <a:gd name="connsiteY667" fmla="*/ 212655 h 1030680"/>
                <a:gd name="connsiteX668" fmla="*/ 300201 w 2992697"/>
                <a:gd name="connsiteY668" fmla="*/ 209551 h 1030680"/>
                <a:gd name="connsiteX669" fmla="*/ 316965 w 2992697"/>
                <a:gd name="connsiteY669" fmla="*/ 207378 h 1030680"/>
                <a:gd name="connsiteX670" fmla="*/ 336834 w 2992697"/>
                <a:gd name="connsiteY670" fmla="*/ 209551 h 1030680"/>
                <a:gd name="connsiteX671" fmla="*/ 327520 w 2992697"/>
                <a:gd name="connsiteY671" fmla="*/ 198064 h 1030680"/>
                <a:gd name="connsiteX672" fmla="*/ 339007 w 2992697"/>
                <a:gd name="connsiteY672" fmla="*/ 194960 h 1030680"/>
                <a:gd name="connsiteX673" fmla="*/ 351425 w 2992697"/>
                <a:gd name="connsiteY673" fmla="*/ 189682 h 1030680"/>
                <a:gd name="connsiteX674" fmla="*/ 363842 w 2992697"/>
                <a:gd name="connsiteY674" fmla="*/ 184405 h 1030680"/>
                <a:gd name="connsiteX675" fmla="*/ 371293 w 2992697"/>
                <a:gd name="connsiteY675" fmla="*/ 178196 h 1030680"/>
                <a:gd name="connsiteX676" fmla="*/ 377502 w 2992697"/>
                <a:gd name="connsiteY676" fmla="*/ 178196 h 1030680"/>
                <a:gd name="connsiteX677" fmla="*/ 377502 w 2992697"/>
                <a:gd name="connsiteY677" fmla="*/ 175091 h 1030680"/>
                <a:gd name="connsiteX678" fmla="*/ 368189 w 2992697"/>
                <a:gd name="connsiteY678" fmla="*/ 175091 h 1030680"/>
                <a:gd name="connsiteX679" fmla="*/ 364153 w 2992697"/>
                <a:gd name="connsiteY679" fmla="*/ 177265 h 1030680"/>
                <a:gd name="connsiteX680" fmla="*/ 361048 w 2992697"/>
                <a:gd name="connsiteY680" fmla="*/ 178196 h 1030680"/>
                <a:gd name="connsiteX681" fmla="*/ 358875 w 2992697"/>
                <a:gd name="connsiteY681" fmla="*/ 178196 h 1030680"/>
                <a:gd name="connsiteX682" fmla="*/ 356702 w 2992697"/>
                <a:gd name="connsiteY682" fmla="*/ 178196 h 1030680"/>
                <a:gd name="connsiteX683" fmla="*/ 355771 w 2992697"/>
                <a:gd name="connsiteY683" fmla="*/ 178196 h 1030680"/>
                <a:gd name="connsiteX684" fmla="*/ 353598 w 2992697"/>
                <a:gd name="connsiteY684" fmla="*/ 177265 h 1030680"/>
                <a:gd name="connsiteX685" fmla="*/ 351425 w 2992697"/>
                <a:gd name="connsiteY685" fmla="*/ 175091 h 1030680"/>
                <a:gd name="connsiteX686" fmla="*/ 348320 w 2992697"/>
                <a:gd name="connsiteY686" fmla="*/ 175091 h 1030680"/>
                <a:gd name="connsiteX687" fmla="*/ 344284 w 2992697"/>
                <a:gd name="connsiteY687" fmla="*/ 178196 h 1030680"/>
                <a:gd name="connsiteX688" fmla="*/ 339007 w 2992697"/>
                <a:gd name="connsiteY688" fmla="*/ 184405 h 1030680"/>
                <a:gd name="connsiteX689" fmla="*/ 333729 w 2992697"/>
                <a:gd name="connsiteY689" fmla="*/ 189682 h 1030680"/>
                <a:gd name="connsiteX690" fmla="*/ 329693 w 2992697"/>
                <a:gd name="connsiteY690" fmla="*/ 194960 h 1030680"/>
                <a:gd name="connsiteX691" fmla="*/ 324416 w 2992697"/>
                <a:gd name="connsiteY691" fmla="*/ 198064 h 1030680"/>
                <a:gd name="connsiteX692" fmla="*/ 304547 w 2992697"/>
                <a:gd name="connsiteY692" fmla="*/ 204273 h 1030680"/>
                <a:gd name="connsiteX693" fmla="*/ 285610 w 2992697"/>
                <a:gd name="connsiteY693" fmla="*/ 204273 h 1030680"/>
                <a:gd name="connsiteX694" fmla="*/ 267915 w 2992697"/>
                <a:gd name="connsiteY694" fmla="*/ 199927 h 1030680"/>
                <a:gd name="connsiteX695" fmla="*/ 251151 w 2992697"/>
                <a:gd name="connsiteY695" fmla="*/ 192476 h 1030680"/>
                <a:gd name="connsiteX696" fmla="*/ 248978 w 2992697"/>
                <a:gd name="connsiteY696" fmla="*/ 192476 h 1030680"/>
                <a:gd name="connsiteX697" fmla="*/ 245873 w 2992697"/>
                <a:gd name="connsiteY697" fmla="*/ 194650 h 1030680"/>
                <a:gd name="connsiteX698" fmla="*/ 240595 w 2992697"/>
                <a:gd name="connsiteY698" fmla="*/ 196823 h 1030680"/>
                <a:gd name="connsiteX699" fmla="*/ 236560 w 2992697"/>
                <a:gd name="connsiteY699" fmla="*/ 197754 h 1030680"/>
                <a:gd name="connsiteX700" fmla="*/ 233455 w 2992697"/>
                <a:gd name="connsiteY700" fmla="*/ 199927 h 1030680"/>
                <a:gd name="connsiteX701" fmla="*/ 227246 w 2992697"/>
                <a:gd name="connsiteY701" fmla="*/ 202100 h 1030680"/>
                <a:gd name="connsiteX702" fmla="*/ 224142 w 2992697"/>
                <a:gd name="connsiteY702" fmla="*/ 192476 h 1030680"/>
                <a:gd name="connsiteX703" fmla="*/ 227246 w 2992697"/>
                <a:gd name="connsiteY703" fmla="*/ 191545 h 1030680"/>
                <a:gd name="connsiteX704" fmla="*/ 227246 w 2992697"/>
                <a:gd name="connsiteY704" fmla="*/ 191545 h 1030680"/>
                <a:gd name="connsiteX705" fmla="*/ 229419 w 2992697"/>
                <a:gd name="connsiteY705" fmla="*/ 189372 h 1030680"/>
                <a:gd name="connsiteX706" fmla="*/ 231593 w 2992697"/>
                <a:gd name="connsiteY706" fmla="*/ 185026 h 1030680"/>
                <a:gd name="connsiteX707" fmla="*/ 221037 w 2992697"/>
                <a:gd name="connsiteY707" fmla="*/ 185026 h 1030680"/>
                <a:gd name="connsiteX708" fmla="*/ 217002 w 2992697"/>
                <a:gd name="connsiteY708" fmla="*/ 187199 h 1030680"/>
                <a:gd name="connsiteX709" fmla="*/ 211724 w 2992697"/>
                <a:gd name="connsiteY709" fmla="*/ 189372 h 1030680"/>
                <a:gd name="connsiteX710" fmla="*/ 206446 w 2992697"/>
                <a:gd name="connsiteY710" fmla="*/ 189372 h 1030680"/>
                <a:gd name="connsiteX711" fmla="*/ 200238 w 2992697"/>
                <a:gd name="connsiteY711" fmla="*/ 189372 h 1030680"/>
                <a:gd name="connsiteX712" fmla="*/ 197133 w 2992697"/>
                <a:gd name="connsiteY712" fmla="*/ 177885 h 1030680"/>
                <a:gd name="connsiteX713" fmla="*/ 200238 w 2992697"/>
                <a:gd name="connsiteY713" fmla="*/ 176954 h 1030680"/>
                <a:gd name="connsiteX714" fmla="*/ 202411 w 2992697"/>
                <a:gd name="connsiteY714" fmla="*/ 176954 h 1030680"/>
                <a:gd name="connsiteX715" fmla="*/ 204584 w 2992697"/>
                <a:gd name="connsiteY715" fmla="*/ 176954 h 1030680"/>
                <a:gd name="connsiteX716" fmla="*/ 206757 w 2992697"/>
                <a:gd name="connsiteY716" fmla="*/ 174781 h 1030680"/>
                <a:gd name="connsiteX717" fmla="*/ 207688 w 2992697"/>
                <a:gd name="connsiteY717" fmla="*/ 174781 h 1030680"/>
                <a:gd name="connsiteX718" fmla="*/ 184715 w 2992697"/>
                <a:gd name="connsiteY718" fmla="*/ 177885 h 1030680"/>
                <a:gd name="connsiteX719" fmla="*/ 182542 w 2992697"/>
                <a:gd name="connsiteY719" fmla="*/ 172608 h 1030680"/>
                <a:gd name="connsiteX720" fmla="*/ 178506 w 2992697"/>
                <a:gd name="connsiteY720" fmla="*/ 169503 h 1030680"/>
                <a:gd name="connsiteX721" fmla="*/ 177575 w 2992697"/>
                <a:gd name="connsiteY721" fmla="*/ 167330 h 1030680"/>
                <a:gd name="connsiteX722" fmla="*/ 175402 w 2992697"/>
                <a:gd name="connsiteY722" fmla="*/ 162984 h 1030680"/>
                <a:gd name="connsiteX723" fmla="*/ 171366 w 2992697"/>
                <a:gd name="connsiteY723" fmla="*/ 157706 h 1030680"/>
                <a:gd name="connsiteX724" fmla="*/ 177575 w 2992697"/>
                <a:gd name="connsiteY724" fmla="*/ 155533 h 1030680"/>
                <a:gd name="connsiteX725" fmla="*/ 180679 w 2992697"/>
                <a:gd name="connsiteY725" fmla="*/ 155533 h 1030680"/>
                <a:gd name="connsiteX726" fmla="*/ 182853 w 2992697"/>
                <a:gd name="connsiteY726" fmla="*/ 155533 h 1030680"/>
                <a:gd name="connsiteX727" fmla="*/ 185026 w 2992697"/>
                <a:gd name="connsiteY727" fmla="*/ 155533 h 1030680"/>
                <a:gd name="connsiteX728" fmla="*/ 185026 w 2992697"/>
                <a:gd name="connsiteY728" fmla="*/ 155223 h 1030680"/>
                <a:gd name="connsiteX729" fmla="*/ 185957 w 2992697"/>
                <a:gd name="connsiteY729" fmla="*/ 153050 h 1030680"/>
                <a:gd name="connsiteX730" fmla="*/ 188130 w 2992697"/>
                <a:gd name="connsiteY730" fmla="*/ 148704 h 1030680"/>
                <a:gd name="connsiteX731" fmla="*/ 180679 w 2992697"/>
                <a:gd name="connsiteY731" fmla="*/ 147772 h 1030680"/>
                <a:gd name="connsiteX732" fmla="*/ 173229 w 2992697"/>
                <a:gd name="connsiteY732" fmla="*/ 145599 h 1030680"/>
                <a:gd name="connsiteX733" fmla="*/ 170124 w 2992697"/>
                <a:gd name="connsiteY733" fmla="*/ 141253 h 1030680"/>
                <a:gd name="connsiteX734" fmla="*/ 163915 w 2992697"/>
                <a:gd name="connsiteY734" fmla="*/ 138148 h 1030680"/>
                <a:gd name="connsiteX735" fmla="*/ 167951 w 2992697"/>
                <a:gd name="connsiteY735" fmla="*/ 138148 h 1030680"/>
                <a:gd name="connsiteX736" fmla="*/ 167951 w 2992697"/>
                <a:gd name="connsiteY736" fmla="*/ 132871 h 1030680"/>
                <a:gd name="connsiteX737" fmla="*/ 185647 w 2992697"/>
                <a:gd name="connsiteY737" fmla="*/ 135975 h 1030680"/>
                <a:gd name="connsiteX738" fmla="*/ 194960 w 2992697"/>
                <a:gd name="connsiteY738" fmla="*/ 133802 h 1030680"/>
                <a:gd name="connsiteX739" fmla="*/ 202411 w 2992697"/>
                <a:gd name="connsiteY739" fmla="*/ 130698 h 1030680"/>
                <a:gd name="connsiteX740" fmla="*/ 206446 w 2992697"/>
                <a:gd name="connsiteY740" fmla="*/ 125420 h 1030680"/>
                <a:gd name="connsiteX741" fmla="*/ 211724 w 2992697"/>
                <a:gd name="connsiteY741" fmla="*/ 117969 h 1030680"/>
                <a:gd name="connsiteX742" fmla="*/ 221037 w 2992697"/>
                <a:gd name="connsiteY742" fmla="*/ 113623 h 1030680"/>
                <a:gd name="connsiteX743" fmla="*/ 231593 w 2992697"/>
                <a:gd name="connsiteY743" fmla="*/ 110519 h 1030680"/>
                <a:gd name="connsiteX744" fmla="*/ 239043 w 2992697"/>
                <a:gd name="connsiteY744" fmla="*/ 113623 h 1030680"/>
                <a:gd name="connsiteX745" fmla="*/ 248357 w 2992697"/>
                <a:gd name="connsiteY745" fmla="*/ 117969 h 1030680"/>
                <a:gd name="connsiteX746" fmla="*/ 255807 w 2992697"/>
                <a:gd name="connsiteY746" fmla="*/ 118901 h 1030680"/>
                <a:gd name="connsiteX747" fmla="*/ 264189 w 2992697"/>
                <a:gd name="connsiteY747" fmla="*/ 117969 h 1030680"/>
                <a:gd name="connsiteX748" fmla="*/ 261085 w 2992697"/>
                <a:gd name="connsiteY748" fmla="*/ 115796 h 1030680"/>
                <a:gd name="connsiteX749" fmla="*/ 257049 w 2992697"/>
                <a:gd name="connsiteY749" fmla="*/ 113623 h 1030680"/>
                <a:gd name="connsiteX750" fmla="*/ 256118 w 2992697"/>
                <a:gd name="connsiteY750" fmla="*/ 113623 h 1030680"/>
                <a:gd name="connsiteX751" fmla="*/ 256118 w 2992697"/>
                <a:gd name="connsiteY751" fmla="*/ 111760 h 1030680"/>
                <a:gd name="connsiteX752" fmla="*/ 253945 w 2992697"/>
                <a:gd name="connsiteY752" fmla="*/ 110829 h 1030680"/>
                <a:gd name="connsiteX753" fmla="*/ 253945 w 2992697"/>
                <a:gd name="connsiteY753" fmla="*/ 106483 h 1030680"/>
                <a:gd name="connsiteX754" fmla="*/ 251772 w 2992697"/>
                <a:gd name="connsiteY754" fmla="*/ 101205 h 1030680"/>
                <a:gd name="connsiteX755" fmla="*/ 257049 w 2992697"/>
                <a:gd name="connsiteY755" fmla="*/ 99032 h 1030680"/>
                <a:gd name="connsiteX756" fmla="*/ 261085 w 2992697"/>
                <a:gd name="connsiteY756" fmla="*/ 96859 h 1030680"/>
                <a:gd name="connsiteX757" fmla="*/ 264189 w 2992697"/>
                <a:gd name="connsiteY757" fmla="*/ 96859 h 1030680"/>
                <a:gd name="connsiteX758" fmla="*/ 266363 w 2992697"/>
                <a:gd name="connsiteY758" fmla="*/ 95928 h 1030680"/>
                <a:gd name="connsiteX759" fmla="*/ 270398 w 2992697"/>
                <a:gd name="connsiteY759" fmla="*/ 93755 h 1030680"/>
                <a:gd name="connsiteX760" fmla="*/ 277849 w 2992697"/>
                <a:gd name="connsiteY760" fmla="*/ 93755 h 1030680"/>
                <a:gd name="connsiteX761" fmla="*/ 280953 w 2992697"/>
                <a:gd name="connsiteY761" fmla="*/ 95928 h 1030680"/>
                <a:gd name="connsiteX762" fmla="*/ 284989 w 2992697"/>
                <a:gd name="connsiteY762" fmla="*/ 99032 h 1030680"/>
                <a:gd name="connsiteX763" fmla="*/ 288094 w 2992697"/>
                <a:gd name="connsiteY763" fmla="*/ 101205 h 1030680"/>
                <a:gd name="connsiteX764" fmla="*/ 288094 w 2992697"/>
                <a:gd name="connsiteY764" fmla="*/ 96859 h 1030680"/>
                <a:gd name="connsiteX765" fmla="*/ 285921 w 2992697"/>
                <a:gd name="connsiteY765" fmla="*/ 95928 h 1030680"/>
                <a:gd name="connsiteX766" fmla="*/ 285921 w 2992697"/>
                <a:gd name="connsiteY766" fmla="*/ 93755 h 1030680"/>
                <a:gd name="connsiteX767" fmla="*/ 285921 w 2992697"/>
                <a:gd name="connsiteY767" fmla="*/ 93755 h 1030680"/>
                <a:gd name="connsiteX768" fmla="*/ 285921 w 2992697"/>
                <a:gd name="connsiteY768" fmla="*/ 91582 h 1030680"/>
                <a:gd name="connsiteX769" fmla="*/ 284989 w 2992697"/>
                <a:gd name="connsiteY769" fmla="*/ 88477 h 1030680"/>
                <a:gd name="connsiteX770" fmla="*/ 290267 w 2992697"/>
                <a:gd name="connsiteY770" fmla="*/ 86304 h 1030680"/>
                <a:gd name="connsiteX771" fmla="*/ 293371 w 2992697"/>
                <a:gd name="connsiteY771" fmla="*/ 84131 h 1030680"/>
                <a:gd name="connsiteX772" fmla="*/ 299580 w 2992697"/>
                <a:gd name="connsiteY772" fmla="*/ 81026 h 1030680"/>
                <a:gd name="connsiteX773" fmla="*/ 302685 w 2992697"/>
                <a:gd name="connsiteY773" fmla="*/ 76680 h 1030680"/>
                <a:gd name="connsiteX774" fmla="*/ 304858 w 2992697"/>
                <a:gd name="connsiteY774" fmla="*/ 76680 h 1030680"/>
                <a:gd name="connsiteX775" fmla="*/ 312308 w 2992697"/>
                <a:gd name="connsiteY775" fmla="*/ 76680 h 1030680"/>
                <a:gd name="connsiteX776" fmla="*/ 317586 w 2992697"/>
                <a:gd name="connsiteY776" fmla="*/ 78853 h 1030680"/>
                <a:gd name="connsiteX777" fmla="*/ 321622 w 2992697"/>
                <a:gd name="connsiteY777" fmla="*/ 83199 h 1030680"/>
                <a:gd name="connsiteX778" fmla="*/ 327831 w 2992697"/>
                <a:gd name="connsiteY778" fmla="*/ 83199 h 1030680"/>
                <a:gd name="connsiteX779" fmla="*/ 337144 w 2992697"/>
                <a:gd name="connsiteY779" fmla="*/ 81026 h 1030680"/>
                <a:gd name="connsiteX780" fmla="*/ 341180 w 2992697"/>
                <a:gd name="connsiteY780" fmla="*/ 68298 h 1030680"/>
                <a:gd name="connsiteX781" fmla="*/ 346458 w 2992697"/>
                <a:gd name="connsiteY781" fmla="*/ 66125 h 1030680"/>
                <a:gd name="connsiteX782" fmla="*/ 351735 w 2992697"/>
                <a:gd name="connsiteY782" fmla="*/ 66125 h 1030680"/>
                <a:gd name="connsiteX783" fmla="*/ 357013 w 2992697"/>
                <a:gd name="connsiteY783" fmla="*/ 66125 h 1030680"/>
                <a:gd name="connsiteX784" fmla="*/ 361048 w 2992697"/>
                <a:gd name="connsiteY784" fmla="*/ 68298 h 1030680"/>
                <a:gd name="connsiteX785" fmla="*/ 364153 w 2992697"/>
                <a:gd name="connsiteY785" fmla="*/ 68298 h 1030680"/>
                <a:gd name="connsiteX786" fmla="*/ 371604 w 2992697"/>
                <a:gd name="connsiteY786" fmla="*/ 56812 h 1030680"/>
                <a:gd name="connsiteX787" fmla="*/ 383090 w 2992697"/>
                <a:gd name="connsiteY787" fmla="*/ 54638 h 1030680"/>
                <a:gd name="connsiteX788" fmla="*/ 390541 w 2992697"/>
                <a:gd name="connsiteY788" fmla="*/ 58985 h 1030680"/>
                <a:gd name="connsiteX789" fmla="*/ 397992 w 2992697"/>
                <a:gd name="connsiteY789" fmla="*/ 62089 h 1030680"/>
                <a:gd name="connsiteX790" fmla="*/ 405442 w 2992697"/>
                <a:gd name="connsiteY790" fmla="*/ 64262 h 1030680"/>
                <a:gd name="connsiteX791" fmla="*/ 414756 w 2992697"/>
                <a:gd name="connsiteY791" fmla="*/ 61158 h 1030680"/>
                <a:gd name="connsiteX792" fmla="*/ 427173 w 2992697"/>
                <a:gd name="connsiteY792" fmla="*/ 53707 h 1030680"/>
                <a:gd name="connsiteX793" fmla="*/ 439281 w 2992697"/>
                <a:gd name="connsiteY793" fmla="*/ 47498 h 1030680"/>
                <a:gd name="connsiteX794" fmla="*/ 439281 w 2992697"/>
                <a:gd name="connsiteY794" fmla="*/ 47498 h 1030680"/>
                <a:gd name="connsiteX795" fmla="*/ 439281 w 2992697"/>
                <a:gd name="connsiteY795" fmla="*/ 47498 h 1030680"/>
                <a:gd name="connsiteX796" fmla="*/ 2195472 w 2992697"/>
                <a:gd name="connsiteY796" fmla="*/ 44394 h 1030680"/>
                <a:gd name="connsiteX797" fmla="*/ 2202923 w 2992697"/>
                <a:gd name="connsiteY797" fmla="*/ 46567 h 1030680"/>
                <a:gd name="connsiteX798" fmla="*/ 2210374 w 2992697"/>
                <a:gd name="connsiteY798" fmla="*/ 49671 h 1030680"/>
                <a:gd name="connsiteX799" fmla="*/ 2213478 w 2992697"/>
                <a:gd name="connsiteY799" fmla="*/ 54018 h 1030680"/>
                <a:gd name="connsiteX800" fmla="*/ 2218756 w 2992697"/>
                <a:gd name="connsiteY800" fmla="*/ 57122 h 1030680"/>
                <a:gd name="connsiteX801" fmla="*/ 2224965 w 2992697"/>
                <a:gd name="connsiteY801" fmla="*/ 61468 h 1030680"/>
                <a:gd name="connsiteX802" fmla="*/ 2220929 w 2992697"/>
                <a:gd name="connsiteY802" fmla="*/ 72023 h 1030680"/>
                <a:gd name="connsiteX803" fmla="*/ 2198888 w 2992697"/>
                <a:gd name="connsiteY803" fmla="*/ 84752 h 1030680"/>
                <a:gd name="connsiteX804" fmla="*/ 2182123 w 2992697"/>
                <a:gd name="connsiteY804" fmla="*/ 99653 h 1030680"/>
                <a:gd name="connsiteX805" fmla="*/ 2167532 w 2992697"/>
                <a:gd name="connsiteY805" fmla="*/ 118590 h 1030680"/>
                <a:gd name="connsiteX806" fmla="*/ 2164428 w 2992697"/>
                <a:gd name="connsiteY806" fmla="*/ 118590 h 1030680"/>
                <a:gd name="connsiteX807" fmla="*/ 2164428 w 2992697"/>
                <a:gd name="connsiteY807" fmla="*/ 114244 h 1030680"/>
                <a:gd name="connsiteX808" fmla="*/ 2159150 w 2992697"/>
                <a:gd name="connsiteY808" fmla="*/ 111140 h 1030680"/>
                <a:gd name="connsiteX809" fmla="*/ 2155115 w 2992697"/>
                <a:gd name="connsiteY809" fmla="*/ 106793 h 1030680"/>
                <a:gd name="connsiteX810" fmla="*/ 2152942 w 2992697"/>
                <a:gd name="connsiteY810" fmla="*/ 103689 h 1030680"/>
                <a:gd name="connsiteX811" fmla="*/ 2149837 w 2992697"/>
                <a:gd name="connsiteY811" fmla="*/ 99343 h 1030680"/>
                <a:gd name="connsiteX812" fmla="*/ 2147664 w 2992697"/>
                <a:gd name="connsiteY812" fmla="*/ 94065 h 1030680"/>
                <a:gd name="connsiteX813" fmla="*/ 2151700 w 2992697"/>
                <a:gd name="connsiteY813" fmla="*/ 86614 h 1030680"/>
                <a:gd name="connsiteX814" fmla="*/ 2152631 w 2992697"/>
                <a:gd name="connsiteY814" fmla="*/ 81337 h 1030680"/>
                <a:gd name="connsiteX815" fmla="*/ 2154804 w 2992697"/>
                <a:gd name="connsiteY815" fmla="*/ 71713 h 1030680"/>
                <a:gd name="connsiteX816" fmla="*/ 2127795 w 2992697"/>
                <a:gd name="connsiteY816" fmla="*/ 71713 h 1030680"/>
                <a:gd name="connsiteX817" fmla="*/ 2127795 w 2992697"/>
                <a:gd name="connsiteY817" fmla="*/ 64262 h 1030680"/>
                <a:gd name="connsiteX818" fmla="*/ 2142386 w 2992697"/>
                <a:gd name="connsiteY818" fmla="*/ 58985 h 1030680"/>
                <a:gd name="connsiteX819" fmla="*/ 2156977 w 2992697"/>
                <a:gd name="connsiteY819" fmla="*/ 54638 h 1030680"/>
                <a:gd name="connsiteX820" fmla="*/ 2174673 w 2992697"/>
                <a:gd name="connsiteY820" fmla="*/ 51534 h 1030680"/>
                <a:gd name="connsiteX821" fmla="*/ 2176846 w 2992697"/>
                <a:gd name="connsiteY821" fmla="*/ 56812 h 1030680"/>
                <a:gd name="connsiteX822" fmla="*/ 2179019 w 2992697"/>
                <a:gd name="connsiteY822" fmla="*/ 58985 h 1030680"/>
                <a:gd name="connsiteX823" fmla="*/ 2179019 w 2992697"/>
                <a:gd name="connsiteY823" fmla="*/ 61158 h 1030680"/>
                <a:gd name="connsiteX824" fmla="*/ 2181192 w 2992697"/>
                <a:gd name="connsiteY824" fmla="*/ 61158 h 1030680"/>
                <a:gd name="connsiteX825" fmla="*/ 2181192 w 2992697"/>
                <a:gd name="connsiteY825" fmla="*/ 62089 h 1030680"/>
                <a:gd name="connsiteX826" fmla="*/ 2184297 w 2992697"/>
                <a:gd name="connsiteY826" fmla="*/ 64262 h 1030680"/>
                <a:gd name="connsiteX827" fmla="*/ 2186470 w 2992697"/>
                <a:gd name="connsiteY827" fmla="*/ 58985 h 1030680"/>
                <a:gd name="connsiteX828" fmla="*/ 2188643 w 2992697"/>
                <a:gd name="connsiteY828" fmla="*/ 54638 h 1030680"/>
                <a:gd name="connsiteX829" fmla="*/ 2189574 w 2992697"/>
                <a:gd name="connsiteY829" fmla="*/ 51534 h 1030680"/>
                <a:gd name="connsiteX830" fmla="*/ 2193610 w 2992697"/>
                <a:gd name="connsiteY830" fmla="*/ 47188 h 1030680"/>
                <a:gd name="connsiteX831" fmla="*/ 2195472 w 2992697"/>
                <a:gd name="connsiteY831" fmla="*/ 44394 h 1030680"/>
                <a:gd name="connsiteX832" fmla="*/ 2195472 w 2992697"/>
                <a:gd name="connsiteY832" fmla="*/ 44394 h 1030680"/>
                <a:gd name="connsiteX833" fmla="*/ 2195472 w 2992697"/>
                <a:gd name="connsiteY833" fmla="*/ 44394 h 1030680"/>
                <a:gd name="connsiteX834" fmla="*/ 2240487 w 2992697"/>
                <a:gd name="connsiteY834" fmla="*/ 24215 h 1030680"/>
                <a:gd name="connsiteX835" fmla="*/ 2244523 w 2992697"/>
                <a:gd name="connsiteY835" fmla="*/ 25146 h 1030680"/>
                <a:gd name="connsiteX836" fmla="*/ 2245454 w 2992697"/>
                <a:gd name="connsiteY836" fmla="*/ 25146 h 1030680"/>
                <a:gd name="connsiteX837" fmla="*/ 2247628 w 2992697"/>
                <a:gd name="connsiteY837" fmla="*/ 27319 h 1030680"/>
                <a:gd name="connsiteX838" fmla="*/ 2247628 w 2992697"/>
                <a:gd name="connsiteY838" fmla="*/ 27319 h 1030680"/>
                <a:gd name="connsiteX839" fmla="*/ 2249800 w 2992697"/>
                <a:gd name="connsiteY839" fmla="*/ 29492 h 1030680"/>
                <a:gd name="connsiteX840" fmla="*/ 2251974 w 2992697"/>
                <a:gd name="connsiteY840" fmla="*/ 32597 h 1030680"/>
                <a:gd name="connsiteX841" fmla="*/ 2255078 w 2992697"/>
                <a:gd name="connsiteY841" fmla="*/ 38806 h 1030680"/>
                <a:gd name="connsiteX842" fmla="*/ 2259114 w 2992697"/>
                <a:gd name="connsiteY842" fmla="*/ 44083 h 1030680"/>
                <a:gd name="connsiteX843" fmla="*/ 2260045 w 2992697"/>
                <a:gd name="connsiteY843" fmla="*/ 51534 h 1030680"/>
                <a:gd name="connsiteX844" fmla="*/ 2251663 w 2992697"/>
                <a:gd name="connsiteY844" fmla="*/ 51534 h 1030680"/>
                <a:gd name="connsiteX845" fmla="*/ 2251663 w 2992697"/>
                <a:gd name="connsiteY845" fmla="*/ 47188 h 1030680"/>
                <a:gd name="connsiteX846" fmla="*/ 2247628 w 2992697"/>
                <a:gd name="connsiteY846" fmla="*/ 44083 h 1030680"/>
                <a:gd name="connsiteX847" fmla="*/ 2244523 w 2992697"/>
                <a:gd name="connsiteY847" fmla="*/ 39737 h 1030680"/>
                <a:gd name="connsiteX848" fmla="*/ 2242350 w 2992697"/>
                <a:gd name="connsiteY848" fmla="*/ 36633 h 1030680"/>
                <a:gd name="connsiteX849" fmla="*/ 2240177 w 2992697"/>
                <a:gd name="connsiteY849" fmla="*/ 31355 h 1030680"/>
                <a:gd name="connsiteX850" fmla="*/ 2240177 w 2992697"/>
                <a:gd name="connsiteY850" fmla="*/ 24215 h 1030680"/>
                <a:gd name="connsiteX851" fmla="*/ 2240487 w 2992697"/>
                <a:gd name="connsiteY851" fmla="*/ 24215 h 1030680"/>
                <a:gd name="connsiteX852" fmla="*/ 2240487 w 2992697"/>
                <a:gd name="connsiteY852" fmla="*/ 24215 h 1030680"/>
                <a:gd name="connsiteX853" fmla="*/ 984113 w 2992697"/>
                <a:gd name="connsiteY853" fmla="*/ 20179 h 1030680"/>
                <a:gd name="connsiteX854" fmla="*/ 1009259 w 2992697"/>
                <a:gd name="connsiteY854" fmla="*/ 20179 h 1030680"/>
                <a:gd name="connsiteX855" fmla="*/ 1035337 w 2992697"/>
                <a:gd name="connsiteY855" fmla="*/ 24525 h 1030680"/>
                <a:gd name="connsiteX856" fmla="*/ 1058310 w 2992697"/>
                <a:gd name="connsiteY856" fmla="*/ 27630 h 1030680"/>
                <a:gd name="connsiteX857" fmla="*/ 1079110 w 2992697"/>
                <a:gd name="connsiteY857" fmla="*/ 32907 h 1030680"/>
                <a:gd name="connsiteX858" fmla="*/ 1109223 w 2992697"/>
                <a:gd name="connsiteY858" fmla="*/ 27630 h 1030680"/>
                <a:gd name="connsiteX859" fmla="*/ 1113259 w 2992697"/>
                <a:gd name="connsiteY859" fmla="*/ 31976 h 1030680"/>
                <a:gd name="connsiteX860" fmla="*/ 1116363 w 2992697"/>
                <a:gd name="connsiteY860" fmla="*/ 32907 h 1030680"/>
                <a:gd name="connsiteX861" fmla="*/ 1120399 w 2992697"/>
                <a:gd name="connsiteY861" fmla="*/ 39116 h 1030680"/>
                <a:gd name="connsiteX862" fmla="*/ 1122572 w 2992697"/>
                <a:gd name="connsiteY862" fmla="*/ 42221 h 1030680"/>
                <a:gd name="connsiteX863" fmla="*/ 1125676 w 2992697"/>
                <a:gd name="connsiteY863" fmla="*/ 44394 h 1030680"/>
                <a:gd name="connsiteX864" fmla="*/ 1143372 w 2992697"/>
                <a:gd name="connsiteY864" fmla="*/ 51844 h 1030680"/>
                <a:gd name="connsiteX865" fmla="*/ 1164172 w 2992697"/>
                <a:gd name="connsiteY865" fmla="*/ 57122 h 1030680"/>
                <a:gd name="connsiteX866" fmla="*/ 1181867 w 2992697"/>
                <a:gd name="connsiteY866" fmla="*/ 61468 h 1030680"/>
                <a:gd name="connsiteX867" fmla="*/ 1181867 w 2992697"/>
                <a:gd name="connsiteY867" fmla="*/ 68919 h 1030680"/>
                <a:gd name="connsiteX868" fmla="*/ 1152685 w 2992697"/>
                <a:gd name="connsiteY868" fmla="*/ 68919 h 1030680"/>
                <a:gd name="connsiteX869" fmla="*/ 1140267 w 2992697"/>
                <a:gd name="connsiteY869" fmla="*/ 62710 h 1030680"/>
                <a:gd name="connsiteX870" fmla="*/ 1125676 w 2992697"/>
                <a:gd name="connsiteY870" fmla="*/ 62710 h 1030680"/>
                <a:gd name="connsiteX871" fmla="*/ 1108912 w 2992697"/>
                <a:gd name="connsiteY871" fmla="*/ 64883 h 1030680"/>
                <a:gd name="connsiteX872" fmla="*/ 1093390 w 2992697"/>
                <a:gd name="connsiteY872" fmla="*/ 69229 h 1030680"/>
                <a:gd name="connsiteX873" fmla="*/ 1093390 w 2992697"/>
                <a:gd name="connsiteY873" fmla="*/ 77611 h 1030680"/>
                <a:gd name="connsiteX874" fmla="*/ 1113259 w 2992697"/>
                <a:gd name="connsiteY874" fmla="*/ 77611 h 1030680"/>
                <a:gd name="connsiteX875" fmla="*/ 1127850 w 2992697"/>
                <a:gd name="connsiteY875" fmla="*/ 74507 h 1030680"/>
                <a:gd name="connsiteX876" fmla="*/ 1145545 w 2992697"/>
                <a:gd name="connsiteY876" fmla="*/ 72334 h 1030680"/>
                <a:gd name="connsiteX877" fmla="*/ 1167587 w 2992697"/>
                <a:gd name="connsiteY877" fmla="*/ 72334 h 1030680"/>
                <a:gd name="connsiteX878" fmla="*/ 1189628 w 2992697"/>
                <a:gd name="connsiteY878" fmla="*/ 72334 h 1030680"/>
                <a:gd name="connsiteX879" fmla="*/ 1206392 w 2992697"/>
                <a:gd name="connsiteY879" fmla="*/ 72334 h 1030680"/>
                <a:gd name="connsiteX880" fmla="*/ 1220983 w 2992697"/>
                <a:gd name="connsiteY880" fmla="*/ 87235 h 1030680"/>
                <a:gd name="connsiteX881" fmla="*/ 1238679 w 2992697"/>
                <a:gd name="connsiteY881" fmla="*/ 97790 h 1030680"/>
                <a:gd name="connsiteX882" fmla="*/ 1233401 w 2992697"/>
                <a:gd name="connsiteY882" fmla="*/ 109277 h 1030680"/>
                <a:gd name="connsiteX883" fmla="*/ 1222846 w 2992697"/>
                <a:gd name="connsiteY883" fmla="*/ 116728 h 1030680"/>
                <a:gd name="connsiteX884" fmla="*/ 1213533 w 2992697"/>
                <a:gd name="connsiteY884" fmla="*/ 122005 h 1030680"/>
                <a:gd name="connsiteX885" fmla="*/ 1201115 w 2992697"/>
                <a:gd name="connsiteY885" fmla="*/ 126351 h 1030680"/>
                <a:gd name="connsiteX886" fmla="*/ 1182178 w 2992697"/>
                <a:gd name="connsiteY886" fmla="*/ 126351 h 1030680"/>
                <a:gd name="connsiteX887" fmla="*/ 1165413 w 2992697"/>
                <a:gd name="connsiteY887" fmla="*/ 131629 h 1030680"/>
                <a:gd name="connsiteX888" fmla="*/ 1147718 w 2992697"/>
                <a:gd name="connsiteY888" fmla="*/ 131629 h 1030680"/>
                <a:gd name="connsiteX889" fmla="*/ 1127850 w 2992697"/>
                <a:gd name="connsiteY889" fmla="*/ 129456 h 1030680"/>
                <a:gd name="connsiteX890" fmla="*/ 1108912 w 2992697"/>
                <a:gd name="connsiteY890" fmla="*/ 127283 h 1030680"/>
                <a:gd name="connsiteX891" fmla="*/ 1091527 w 2992697"/>
                <a:gd name="connsiteY891" fmla="*/ 127283 h 1030680"/>
                <a:gd name="connsiteX892" fmla="*/ 1076936 w 2992697"/>
                <a:gd name="connsiteY892" fmla="*/ 131629 h 1030680"/>
                <a:gd name="connsiteX893" fmla="*/ 1065450 w 2992697"/>
                <a:gd name="connsiteY893" fmla="*/ 142184 h 1030680"/>
                <a:gd name="connsiteX894" fmla="*/ 1109223 w 2992697"/>
                <a:gd name="connsiteY894" fmla="*/ 142184 h 1030680"/>
                <a:gd name="connsiteX895" fmla="*/ 1122882 w 2992697"/>
                <a:gd name="connsiteY895" fmla="*/ 139080 h 1030680"/>
                <a:gd name="connsiteX896" fmla="*/ 1138405 w 2992697"/>
                <a:gd name="connsiteY896" fmla="*/ 136907 h 1030680"/>
                <a:gd name="connsiteX897" fmla="*/ 1157342 w 2992697"/>
                <a:gd name="connsiteY897" fmla="*/ 139080 h 1030680"/>
                <a:gd name="connsiteX898" fmla="*/ 1169760 w 2992697"/>
                <a:gd name="connsiteY898" fmla="*/ 142184 h 1030680"/>
                <a:gd name="connsiteX899" fmla="*/ 1172864 w 2992697"/>
                <a:gd name="connsiteY899" fmla="*/ 155844 h 1030680"/>
                <a:gd name="connsiteX900" fmla="*/ 1179073 w 2992697"/>
                <a:gd name="connsiteY900" fmla="*/ 153671 h 1030680"/>
                <a:gd name="connsiteX901" fmla="*/ 1187455 w 2992697"/>
                <a:gd name="connsiteY901" fmla="*/ 148393 h 1030680"/>
                <a:gd name="connsiteX902" fmla="*/ 1198942 w 2992697"/>
                <a:gd name="connsiteY902" fmla="*/ 144047 h 1030680"/>
                <a:gd name="connsiteX903" fmla="*/ 1209497 w 2992697"/>
                <a:gd name="connsiteY903" fmla="*/ 141874 h 1030680"/>
                <a:gd name="connsiteX904" fmla="*/ 1211670 w 2992697"/>
                <a:gd name="connsiteY904" fmla="*/ 148083 h 1030680"/>
                <a:gd name="connsiteX905" fmla="*/ 1213843 w 2992697"/>
                <a:gd name="connsiteY905" fmla="*/ 151187 h 1030680"/>
                <a:gd name="connsiteX906" fmla="*/ 1216016 w 2992697"/>
                <a:gd name="connsiteY906" fmla="*/ 153360 h 1030680"/>
                <a:gd name="connsiteX907" fmla="*/ 1219121 w 2992697"/>
                <a:gd name="connsiteY907" fmla="*/ 155533 h 1030680"/>
                <a:gd name="connsiteX908" fmla="*/ 1223156 w 2992697"/>
                <a:gd name="connsiteY908" fmla="*/ 158638 h 1030680"/>
                <a:gd name="connsiteX909" fmla="*/ 1206392 w 2992697"/>
                <a:gd name="connsiteY909" fmla="*/ 189993 h 1030680"/>
                <a:gd name="connsiteX910" fmla="*/ 1213843 w 2992697"/>
                <a:gd name="connsiteY910" fmla="*/ 189993 h 1030680"/>
                <a:gd name="connsiteX911" fmla="*/ 1226261 w 2992697"/>
                <a:gd name="connsiteY911" fmla="*/ 182542 h 1030680"/>
                <a:gd name="connsiteX912" fmla="*/ 1243025 w 2992697"/>
                <a:gd name="connsiteY912" fmla="*/ 172918 h 1030680"/>
                <a:gd name="connsiteX913" fmla="*/ 1262893 w 2992697"/>
                <a:gd name="connsiteY913" fmla="*/ 165468 h 1030680"/>
                <a:gd name="connsiteX914" fmla="*/ 1284935 w 2992697"/>
                <a:gd name="connsiteY914" fmla="*/ 158017 h 1030680"/>
                <a:gd name="connsiteX915" fmla="*/ 1308839 w 2992697"/>
                <a:gd name="connsiteY915" fmla="*/ 152739 h 1030680"/>
                <a:gd name="connsiteX916" fmla="*/ 1329639 w 2992697"/>
                <a:gd name="connsiteY916" fmla="*/ 152739 h 1030680"/>
                <a:gd name="connsiteX917" fmla="*/ 1350439 w 2992697"/>
                <a:gd name="connsiteY917" fmla="*/ 154912 h 1030680"/>
                <a:gd name="connsiteX918" fmla="*/ 1365030 w 2992697"/>
                <a:gd name="connsiteY918" fmla="*/ 163294 h 1030680"/>
                <a:gd name="connsiteX919" fmla="*/ 1373412 w 2992697"/>
                <a:gd name="connsiteY919" fmla="*/ 178196 h 1030680"/>
                <a:gd name="connsiteX920" fmla="*/ 1379621 w 2992697"/>
                <a:gd name="connsiteY920" fmla="*/ 178196 h 1030680"/>
                <a:gd name="connsiteX921" fmla="*/ 1379621 w 2992697"/>
                <a:gd name="connsiteY921" fmla="*/ 180369 h 1030680"/>
                <a:gd name="connsiteX922" fmla="*/ 1379621 w 2992697"/>
                <a:gd name="connsiteY922" fmla="*/ 180369 h 1030680"/>
                <a:gd name="connsiteX923" fmla="*/ 1377448 w 2992697"/>
                <a:gd name="connsiteY923" fmla="*/ 182542 h 1030680"/>
                <a:gd name="connsiteX924" fmla="*/ 1375275 w 2992697"/>
                <a:gd name="connsiteY924" fmla="*/ 182542 h 1030680"/>
                <a:gd name="connsiteX925" fmla="*/ 1375275 w 2992697"/>
                <a:gd name="connsiteY925" fmla="*/ 182542 h 1030680"/>
                <a:gd name="connsiteX926" fmla="*/ 1373102 w 2992697"/>
                <a:gd name="connsiteY926" fmla="*/ 182542 h 1030680"/>
                <a:gd name="connsiteX927" fmla="*/ 1369997 w 2992697"/>
                <a:gd name="connsiteY927" fmla="*/ 185647 h 1030680"/>
                <a:gd name="connsiteX928" fmla="*/ 1364720 w 2992697"/>
                <a:gd name="connsiteY928" fmla="*/ 187820 h 1030680"/>
                <a:gd name="connsiteX929" fmla="*/ 1358511 w 2992697"/>
                <a:gd name="connsiteY929" fmla="*/ 189993 h 1030680"/>
                <a:gd name="connsiteX930" fmla="*/ 1351060 w 2992697"/>
                <a:gd name="connsiteY930" fmla="*/ 192166 h 1030680"/>
                <a:gd name="connsiteX931" fmla="*/ 1345783 w 2992697"/>
                <a:gd name="connsiteY931" fmla="*/ 193097 h 1030680"/>
                <a:gd name="connsiteX932" fmla="*/ 1333365 w 2992697"/>
                <a:gd name="connsiteY932" fmla="*/ 213276 h 1030680"/>
                <a:gd name="connsiteX933" fmla="*/ 1309460 w 2992697"/>
                <a:gd name="connsiteY933" fmla="*/ 228178 h 1030680"/>
                <a:gd name="connsiteX934" fmla="*/ 1282452 w 2992697"/>
                <a:gd name="connsiteY934" fmla="*/ 237801 h 1030680"/>
                <a:gd name="connsiteX935" fmla="*/ 1250165 w 2992697"/>
                <a:gd name="connsiteY935" fmla="*/ 243079 h 1030680"/>
                <a:gd name="connsiteX936" fmla="*/ 1250165 w 2992697"/>
                <a:gd name="connsiteY936" fmla="*/ 249288 h 1030680"/>
                <a:gd name="connsiteX937" fmla="*/ 1250165 w 2992697"/>
                <a:gd name="connsiteY937" fmla="*/ 252392 h 1030680"/>
                <a:gd name="connsiteX938" fmla="*/ 1250165 w 2992697"/>
                <a:gd name="connsiteY938" fmla="*/ 254566 h 1030680"/>
                <a:gd name="connsiteX939" fmla="*/ 1247992 w 2992697"/>
                <a:gd name="connsiteY939" fmla="*/ 256739 h 1030680"/>
                <a:gd name="connsiteX940" fmla="*/ 1250165 w 2992697"/>
                <a:gd name="connsiteY940" fmla="*/ 257670 h 1030680"/>
                <a:gd name="connsiteX941" fmla="*/ 1250165 w 2992697"/>
                <a:gd name="connsiteY941" fmla="*/ 259843 h 1030680"/>
                <a:gd name="connsiteX942" fmla="*/ 1253270 w 2992697"/>
                <a:gd name="connsiteY942" fmla="*/ 264189 h 1030680"/>
                <a:gd name="connsiteX943" fmla="*/ 1258547 w 2992697"/>
                <a:gd name="connsiteY943" fmla="*/ 267294 h 1030680"/>
                <a:gd name="connsiteX944" fmla="*/ 1262583 w 2992697"/>
                <a:gd name="connsiteY944" fmla="*/ 269467 h 1030680"/>
                <a:gd name="connsiteX945" fmla="*/ 1265687 w 2992697"/>
                <a:gd name="connsiteY945" fmla="*/ 272571 h 1030680"/>
                <a:gd name="connsiteX946" fmla="*/ 1269723 w 2992697"/>
                <a:gd name="connsiteY946" fmla="*/ 274745 h 1030680"/>
                <a:gd name="connsiteX947" fmla="*/ 1272828 w 2992697"/>
                <a:gd name="connsiteY947" fmla="*/ 280022 h 1030680"/>
                <a:gd name="connsiteX948" fmla="*/ 1269723 w 2992697"/>
                <a:gd name="connsiteY948" fmla="*/ 287473 h 1030680"/>
                <a:gd name="connsiteX949" fmla="*/ 1265687 w 2992697"/>
                <a:gd name="connsiteY949" fmla="*/ 304237 h 1030680"/>
                <a:gd name="connsiteX950" fmla="*/ 1262583 w 2992697"/>
                <a:gd name="connsiteY950" fmla="*/ 324416 h 1030680"/>
                <a:gd name="connsiteX951" fmla="*/ 1258547 w 2992697"/>
                <a:gd name="connsiteY951" fmla="*/ 344595 h 1030680"/>
                <a:gd name="connsiteX952" fmla="*/ 1258547 w 2992697"/>
                <a:gd name="connsiteY952" fmla="*/ 361359 h 1030680"/>
                <a:gd name="connsiteX953" fmla="*/ 1262583 w 2992697"/>
                <a:gd name="connsiteY953" fmla="*/ 359186 h 1030680"/>
                <a:gd name="connsiteX954" fmla="*/ 1265687 w 2992697"/>
                <a:gd name="connsiteY954" fmla="*/ 359186 h 1030680"/>
                <a:gd name="connsiteX955" fmla="*/ 1267861 w 2992697"/>
                <a:gd name="connsiteY955" fmla="*/ 359186 h 1030680"/>
                <a:gd name="connsiteX956" fmla="*/ 1271896 w 2992697"/>
                <a:gd name="connsiteY956" fmla="*/ 359186 h 1030680"/>
                <a:gd name="connsiteX957" fmla="*/ 1272828 w 2992697"/>
                <a:gd name="connsiteY957" fmla="*/ 359186 h 1030680"/>
                <a:gd name="connsiteX958" fmla="*/ 1279037 w 2992697"/>
                <a:gd name="connsiteY958" fmla="*/ 361359 h 1030680"/>
                <a:gd name="connsiteX959" fmla="*/ 1276864 w 2992697"/>
                <a:gd name="connsiteY959" fmla="*/ 366636 h 1030680"/>
                <a:gd name="connsiteX960" fmla="*/ 1276864 w 2992697"/>
                <a:gd name="connsiteY960" fmla="*/ 368810 h 1030680"/>
                <a:gd name="connsiteX961" fmla="*/ 1276864 w 2992697"/>
                <a:gd name="connsiteY961" fmla="*/ 373156 h 1030680"/>
                <a:gd name="connsiteX962" fmla="*/ 1276864 w 2992697"/>
                <a:gd name="connsiteY962" fmla="*/ 374087 h 1030680"/>
                <a:gd name="connsiteX963" fmla="*/ 1276864 w 2992697"/>
                <a:gd name="connsiteY963" fmla="*/ 378433 h 1030680"/>
                <a:gd name="connsiteX964" fmla="*/ 1279037 w 2992697"/>
                <a:gd name="connsiteY964" fmla="*/ 385884 h 1030680"/>
                <a:gd name="connsiteX965" fmla="*/ 1272828 w 2992697"/>
                <a:gd name="connsiteY965" fmla="*/ 385884 h 1030680"/>
                <a:gd name="connsiteX966" fmla="*/ 1272828 w 2992697"/>
                <a:gd name="connsiteY966" fmla="*/ 388989 h 1030680"/>
                <a:gd name="connsiteX967" fmla="*/ 1269723 w 2992697"/>
                <a:gd name="connsiteY967" fmla="*/ 388057 h 1030680"/>
                <a:gd name="connsiteX968" fmla="*/ 1265687 w 2992697"/>
                <a:gd name="connsiteY968" fmla="*/ 383711 h 1030680"/>
                <a:gd name="connsiteX969" fmla="*/ 1264756 w 2992697"/>
                <a:gd name="connsiteY969" fmla="*/ 381538 h 1030680"/>
                <a:gd name="connsiteX970" fmla="*/ 1260720 w 2992697"/>
                <a:gd name="connsiteY970" fmla="*/ 380607 h 1030680"/>
                <a:gd name="connsiteX971" fmla="*/ 1257616 w 2992697"/>
                <a:gd name="connsiteY971" fmla="*/ 378433 h 1030680"/>
                <a:gd name="connsiteX972" fmla="*/ 1250165 w 2992697"/>
                <a:gd name="connsiteY972" fmla="*/ 378433 h 1030680"/>
                <a:gd name="connsiteX973" fmla="*/ 1246129 w 2992697"/>
                <a:gd name="connsiteY973" fmla="*/ 380607 h 1030680"/>
                <a:gd name="connsiteX974" fmla="*/ 1243025 w 2992697"/>
                <a:gd name="connsiteY974" fmla="*/ 381538 h 1030680"/>
                <a:gd name="connsiteX975" fmla="*/ 1238989 w 2992697"/>
                <a:gd name="connsiteY975" fmla="*/ 383711 h 1030680"/>
                <a:gd name="connsiteX976" fmla="*/ 1236816 w 2992697"/>
                <a:gd name="connsiteY976" fmla="*/ 385884 h 1030680"/>
                <a:gd name="connsiteX977" fmla="*/ 1233711 w 2992697"/>
                <a:gd name="connsiteY977" fmla="*/ 388057 h 1030680"/>
                <a:gd name="connsiteX978" fmla="*/ 1231538 w 2992697"/>
                <a:gd name="connsiteY978" fmla="*/ 391162 h 1030680"/>
                <a:gd name="connsiteX979" fmla="*/ 1229365 w 2992697"/>
                <a:gd name="connsiteY979" fmla="*/ 398612 h 1030680"/>
                <a:gd name="connsiteX980" fmla="*/ 1253270 w 2992697"/>
                <a:gd name="connsiteY980" fmla="*/ 406063 h 1030680"/>
                <a:gd name="connsiteX981" fmla="*/ 1258547 w 2992697"/>
                <a:gd name="connsiteY981" fmla="*/ 438660 h 1030680"/>
                <a:gd name="connsiteX982" fmla="*/ 1253270 w 2992697"/>
                <a:gd name="connsiteY982" fmla="*/ 438660 h 1030680"/>
                <a:gd name="connsiteX983" fmla="*/ 1250165 w 2992697"/>
                <a:gd name="connsiteY983" fmla="*/ 438660 h 1030680"/>
                <a:gd name="connsiteX984" fmla="*/ 1246129 w 2992697"/>
                <a:gd name="connsiteY984" fmla="*/ 440833 h 1030680"/>
                <a:gd name="connsiteX985" fmla="*/ 1243025 w 2992697"/>
                <a:gd name="connsiteY985" fmla="*/ 443006 h 1030680"/>
                <a:gd name="connsiteX986" fmla="*/ 1243025 w 2992697"/>
                <a:gd name="connsiteY986" fmla="*/ 450457 h 1030680"/>
                <a:gd name="connsiteX987" fmla="*/ 1251407 w 2992697"/>
                <a:gd name="connsiteY987" fmla="*/ 455734 h 1030680"/>
                <a:gd name="connsiteX988" fmla="*/ 1257616 w 2992697"/>
                <a:gd name="connsiteY988" fmla="*/ 463185 h 1030680"/>
                <a:gd name="connsiteX989" fmla="*/ 1260720 w 2992697"/>
                <a:gd name="connsiteY989" fmla="*/ 472809 h 1030680"/>
                <a:gd name="connsiteX990" fmla="*/ 1262893 w 2992697"/>
                <a:gd name="connsiteY990" fmla="*/ 487710 h 1030680"/>
                <a:gd name="connsiteX991" fmla="*/ 1253580 w 2992697"/>
                <a:gd name="connsiteY991" fmla="*/ 487710 h 1030680"/>
                <a:gd name="connsiteX992" fmla="*/ 1251407 w 2992697"/>
                <a:gd name="connsiteY992" fmla="*/ 487710 h 1030680"/>
                <a:gd name="connsiteX993" fmla="*/ 1246129 w 2992697"/>
                <a:gd name="connsiteY993" fmla="*/ 485537 h 1030680"/>
                <a:gd name="connsiteX994" fmla="*/ 1243025 w 2992697"/>
                <a:gd name="connsiteY994" fmla="*/ 487710 h 1030680"/>
                <a:gd name="connsiteX995" fmla="*/ 1236816 w 2992697"/>
                <a:gd name="connsiteY995" fmla="*/ 487710 h 1030680"/>
                <a:gd name="connsiteX996" fmla="*/ 1233711 w 2992697"/>
                <a:gd name="connsiteY996" fmla="*/ 490815 h 1030680"/>
                <a:gd name="connsiteX997" fmla="*/ 1229676 w 2992697"/>
                <a:gd name="connsiteY997" fmla="*/ 495161 h 1030680"/>
                <a:gd name="connsiteX998" fmla="*/ 1235885 w 2992697"/>
                <a:gd name="connsiteY998" fmla="*/ 498266 h 1030680"/>
                <a:gd name="connsiteX999" fmla="*/ 1238989 w 2992697"/>
                <a:gd name="connsiteY999" fmla="*/ 500439 h 1030680"/>
                <a:gd name="connsiteX1000" fmla="*/ 1241162 w 2992697"/>
                <a:gd name="connsiteY1000" fmla="*/ 502612 h 1030680"/>
                <a:gd name="connsiteX1001" fmla="*/ 1243335 w 2992697"/>
                <a:gd name="connsiteY1001" fmla="*/ 503543 h 1030680"/>
                <a:gd name="connsiteX1002" fmla="*/ 1244267 w 2992697"/>
                <a:gd name="connsiteY1002" fmla="*/ 509752 h 1030680"/>
                <a:gd name="connsiteX1003" fmla="*/ 1246440 w 2992697"/>
                <a:gd name="connsiteY1003" fmla="*/ 515030 h 1030680"/>
                <a:gd name="connsiteX1004" fmla="*/ 1244267 w 2992697"/>
                <a:gd name="connsiteY1004" fmla="*/ 517203 h 1030680"/>
                <a:gd name="connsiteX1005" fmla="*/ 1244267 w 2992697"/>
                <a:gd name="connsiteY1005" fmla="*/ 518134 h 1030680"/>
                <a:gd name="connsiteX1006" fmla="*/ 1244267 w 2992697"/>
                <a:gd name="connsiteY1006" fmla="*/ 518134 h 1030680"/>
                <a:gd name="connsiteX1007" fmla="*/ 1243335 w 2992697"/>
                <a:gd name="connsiteY1007" fmla="*/ 520307 h 1030680"/>
                <a:gd name="connsiteX1008" fmla="*/ 1243335 w 2992697"/>
                <a:gd name="connsiteY1008" fmla="*/ 524653 h 1030680"/>
                <a:gd name="connsiteX1009" fmla="*/ 1228124 w 2992697"/>
                <a:gd name="connsiteY1009" fmla="*/ 524653 h 1030680"/>
                <a:gd name="connsiteX1010" fmla="*/ 1213533 w 2992697"/>
                <a:gd name="connsiteY1010" fmla="*/ 527758 h 1030680"/>
                <a:gd name="connsiteX1011" fmla="*/ 1202046 w 2992697"/>
                <a:gd name="connsiteY1011" fmla="*/ 532104 h 1030680"/>
                <a:gd name="connsiteX1012" fmla="*/ 1206082 w 2992697"/>
                <a:gd name="connsiteY1012" fmla="*/ 532104 h 1030680"/>
                <a:gd name="connsiteX1013" fmla="*/ 1211359 w 2992697"/>
                <a:gd name="connsiteY1013" fmla="*/ 535209 h 1030680"/>
                <a:gd name="connsiteX1014" fmla="*/ 1215395 w 2992697"/>
                <a:gd name="connsiteY1014" fmla="*/ 537382 h 1030680"/>
                <a:gd name="connsiteX1015" fmla="*/ 1218500 w 2992697"/>
                <a:gd name="connsiteY1015" fmla="*/ 537382 h 1030680"/>
                <a:gd name="connsiteX1016" fmla="*/ 1222536 w 2992697"/>
                <a:gd name="connsiteY1016" fmla="*/ 539555 h 1030680"/>
                <a:gd name="connsiteX1017" fmla="*/ 1225640 w 2992697"/>
                <a:gd name="connsiteY1017" fmla="*/ 542659 h 1030680"/>
                <a:gd name="connsiteX1018" fmla="*/ 1228744 w 2992697"/>
                <a:gd name="connsiteY1018" fmla="*/ 547937 h 1030680"/>
                <a:gd name="connsiteX1019" fmla="*/ 1222536 w 2992697"/>
                <a:gd name="connsiteY1019" fmla="*/ 557561 h 1030680"/>
                <a:gd name="connsiteX1020" fmla="*/ 1218500 w 2992697"/>
                <a:gd name="connsiteY1020" fmla="*/ 569047 h 1030680"/>
                <a:gd name="connsiteX1021" fmla="*/ 1213222 w 2992697"/>
                <a:gd name="connsiteY1021" fmla="*/ 581775 h 1030680"/>
                <a:gd name="connsiteX1022" fmla="*/ 1211049 w 2992697"/>
                <a:gd name="connsiteY1022" fmla="*/ 576498 h 1030680"/>
                <a:gd name="connsiteX1023" fmla="*/ 1207945 w 2992697"/>
                <a:gd name="connsiteY1023" fmla="*/ 572152 h 1030680"/>
                <a:gd name="connsiteX1024" fmla="*/ 1205771 w 2992697"/>
                <a:gd name="connsiteY1024" fmla="*/ 569979 h 1030680"/>
                <a:gd name="connsiteX1025" fmla="*/ 1201736 w 2992697"/>
                <a:gd name="connsiteY1025" fmla="*/ 569979 h 1030680"/>
                <a:gd name="connsiteX1026" fmla="*/ 1196458 w 2992697"/>
                <a:gd name="connsiteY1026" fmla="*/ 569047 h 1030680"/>
                <a:gd name="connsiteX1027" fmla="*/ 1189007 w 2992697"/>
                <a:gd name="connsiteY1027" fmla="*/ 569047 h 1030680"/>
                <a:gd name="connsiteX1028" fmla="*/ 1189007 w 2992697"/>
                <a:gd name="connsiteY1028" fmla="*/ 572152 h 1030680"/>
                <a:gd name="connsiteX1029" fmla="*/ 1193043 w 2992697"/>
                <a:gd name="connsiteY1029" fmla="*/ 572152 h 1030680"/>
                <a:gd name="connsiteX1030" fmla="*/ 1205461 w 2992697"/>
                <a:gd name="connsiteY1030" fmla="*/ 584880 h 1030680"/>
                <a:gd name="connsiteX1031" fmla="*/ 1216016 w 2992697"/>
                <a:gd name="connsiteY1031" fmla="*/ 599781 h 1030680"/>
                <a:gd name="connsiteX1032" fmla="*/ 1222225 w 2992697"/>
                <a:gd name="connsiteY1032" fmla="*/ 618719 h 1030680"/>
                <a:gd name="connsiteX1033" fmla="*/ 1225329 w 2992697"/>
                <a:gd name="connsiteY1033" fmla="*/ 640760 h 1030680"/>
                <a:gd name="connsiteX1034" fmla="*/ 1222225 w 2992697"/>
                <a:gd name="connsiteY1034" fmla="*/ 640760 h 1030680"/>
                <a:gd name="connsiteX1035" fmla="*/ 1222225 w 2992697"/>
                <a:gd name="connsiteY1035" fmla="*/ 646038 h 1030680"/>
                <a:gd name="connsiteX1036" fmla="*/ 1193043 w 2992697"/>
                <a:gd name="connsiteY1036" fmla="*/ 649142 h 1030680"/>
                <a:gd name="connsiteX1037" fmla="*/ 1193043 w 2992697"/>
                <a:gd name="connsiteY1037" fmla="*/ 628963 h 1030680"/>
                <a:gd name="connsiteX1038" fmla="*/ 1189007 w 2992697"/>
                <a:gd name="connsiteY1038" fmla="*/ 625859 h 1030680"/>
                <a:gd name="connsiteX1039" fmla="*/ 1185903 w 2992697"/>
                <a:gd name="connsiteY1039" fmla="*/ 623686 h 1030680"/>
                <a:gd name="connsiteX1040" fmla="*/ 1183730 w 2992697"/>
                <a:gd name="connsiteY1040" fmla="*/ 621513 h 1030680"/>
                <a:gd name="connsiteX1041" fmla="*/ 1178452 w 2992697"/>
                <a:gd name="connsiteY1041" fmla="*/ 618408 h 1030680"/>
                <a:gd name="connsiteX1042" fmla="*/ 1172243 w 2992697"/>
                <a:gd name="connsiteY1042" fmla="*/ 616235 h 1030680"/>
                <a:gd name="connsiteX1043" fmla="*/ 1163861 w 2992697"/>
                <a:gd name="connsiteY1043" fmla="*/ 621513 h 1030680"/>
                <a:gd name="connsiteX1044" fmla="*/ 1152375 w 2992697"/>
                <a:gd name="connsiteY1044" fmla="*/ 625859 h 1030680"/>
                <a:gd name="connsiteX1045" fmla="*/ 1139957 w 2992697"/>
                <a:gd name="connsiteY1045" fmla="*/ 626790 h 1030680"/>
                <a:gd name="connsiteX1046" fmla="*/ 1128470 w 2992697"/>
                <a:gd name="connsiteY1046" fmla="*/ 631136 h 1030680"/>
                <a:gd name="connsiteX1047" fmla="*/ 1122262 w 2992697"/>
                <a:gd name="connsiteY1047" fmla="*/ 636414 h 1030680"/>
                <a:gd name="connsiteX1048" fmla="*/ 1128470 w 2992697"/>
                <a:gd name="connsiteY1048" fmla="*/ 636414 h 1030680"/>
                <a:gd name="connsiteX1049" fmla="*/ 1137784 w 2992697"/>
                <a:gd name="connsiteY1049" fmla="*/ 636414 h 1030680"/>
                <a:gd name="connsiteX1050" fmla="*/ 1152375 w 2992697"/>
                <a:gd name="connsiteY1050" fmla="*/ 634241 h 1030680"/>
                <a:gd name="connsiteX1051" fmla="*/ 1169139 w 2992697"/>
                <a:gd name="connsiteY1051" fmla="*/ 633309 h 1030680"/>
                <a:gd name="connsiteX1052" fmla="*/ 1169139 w 2992697"/>
                <a:gd name="connsiteY1052" fmla="*/ 640760 h 1030680"/>
                <a:gd name="connsiteX1053" fmla="*/ 1132506 w 2992697"/>
                <a:gd name="connsiteY1053" fmla="*/ 653488 h 1030680"/>
                <a:gd name="connsiteX1054" fmla="*/ 1132506 w 2992697"/>
                <a:gd name="connsiteY1054" fmla="*/ 656593 h 1030680"/>
                <a:gd name="connsiteX1055" fmla="*/ 1141820 w 2992697"/>
                <a:gd name="connsiteY1055" fmla="*/ 656593 h 1030680"/>
                <a:gd name="connsiteX1056" fmla="*/ 1147097 w 2992697"/>
                <a:gd name="connsiteY1056" fmla="*/ 655662 h 1030680"/>
                <a:gd name="connsiteX1057" fmla="*/ 1154548 w 2992697"/>
                <a:gd name="connsiteY1057" fmla="*/ 653488 h 1030680"/>
                <a:gd name="connsiteX1058" fmla="*/ 1161999 w 2992697"/>
                <a:gd name="connsiteY1058" fmla="*/ 651315 h 1030680"/>
                <a:gd name="connsiteX1059" fmla="*/ 1169449 w 2992697"/>
                <a:gd name="connsiteY1059" fmla="*/ 649142 h 1030680"/>
                <a:gd name="connsiteX1060" fmla="*/ 1171622 w 2992697"/>
                <a:gd name="connsiteY1060" fmla="*/ 658766 h 1030680"/>
                <a:gd name="connsiteX1061" fmla="*/ 1179073 w 2992697"/>
                <a:gd name="connsiteY1061" fmla="*/ 663112 h 1030680"/>
                <a:gd name="connsiteX1062" fmla="*/ 1186524 w 2992697"/>
                <a:gd name="connsiteY1062" fmla="*/ 664044 h 1030680"/>
                <a:gd name="connsiteX1063" fmla="*/ 1198942 w 2992697"/>
                <a:gd name="connsiteY1063" fmla="*/ 663112 h 1030680"/>
                <a:gd name="connsiteX1064" fmla="*/ 1213533 w 2992697"/>
                <a:gd name="connsiteY1064" fmla="*/ 663112 h 1030680"/>
                <a:gd name="connsiteX1065" fmla="*/ 1213533 w 2992697"/>
                <a:gd name="connsiteY1065" fmla="*/ 666217 h 1030680"/>
                <a:gd name="connsiteX1066" fmla="*/ 1209497 w 2992697"/>
                <a:gd name="connsiteY1066" fmla="*/ 666217 h 1030680"/>
                <a:gd name="connsiteX1067" fmla="*/ 1189628 w 2992697"/>
                <a:gd name="connsiteY1067" fmla="*/ 685154 h 1030680"/>
                <a:gd name="connsiteX1068" fmla="*/ 1167587 w 2992697"/>
                <a:gd name="connsiteY1068" fmla="*/ 703160 h 1030680"/>
                <a:gd name="connsiteX1069" fmla="*/ 1145545 w 2992697"/>
                <a:gd name="connsiteY1069" fmla="*/ 718061 h 1030680"/>
                <a:gd name="connsiteX1070" fmla="*/ 1120399 w 2992697"/>
                <a:gd name="connsiteY1070" fmla="*/ 730789 h 1030680"/>
                <a:gd name="connsiteX1071" fmla="*/ 1093390 w 2992697"/>
                <a:gd name="connsiteY1071" fmla="*/ 736067 h 1030680"/>
                <a:gd name="connsiteX1072" fmla="*/ 1062035 w 2992697"/>
                <a:gd name="connsiteY1072" fmla="*/ 735136 h 1030680"/>
                <a:gd name="connsiteX1073" fmla="*/ 1062035 w 2992697"/>
                <a:gd name="connsiteY1073" fmla="*/ 740413 h 1030680"/>
                <a:gd name="connsiteX1074" fmla="*/ 1062035 w 2992697"/>
                <a:gd name="connsiteY1074" fmla="*/ 745691 h 1030680"/>
                <a:gd name="connsiteX1075" fmla="*/ 1059862 w 2992697"/>
                <a:gd name="connsiteY1075" fmla="*/ 750037 h 1030680"/>
                <a:gd name="connsiteX1076" fmla="*/ 1057689 w 2992697"/>
                <a:gd name="connsiteY1076" fmla="*/ 750968 h 1030680"/>
                <a:gd name="connsiteX1077" fmla="*/ 1056757 w 2992697"/>
                <a:gd name="connsiteY1077" fmla="*/ 750968 h 1030680"/>
                <a:gd name="connsiteX1078" fmla="*/ 1054584 w 2992697"/>
                <a:gd name="connsiteY1078" fmla="*/ 753142 h 1030680"/>
                <a:gd name="connsiteX1079" fmla="*/ 1050548 w 2992697"/>
                <a:gd name="connsiteY1079" fmla="*/ 755315 h 1030680"/>
                <a:gd name="connsiteX1080" fmla="*/ 1047444 w 2992697"/>
                <a:gd name="connsiteY1080" fmla="*/ 757488 h 1030680"/>
                <a:gd name="connsiteX1081" fmla="*/ 1045271 w 2992697"/>
                <a:gd name="connsiteY1081" fmla="*/ 758419 h 1030680"/>
                <a:gd name="connsiteX1082" fmla="*/ 1042166 w 2992697"/>
                <a:gd name="connsiteY1082" fmla="*/ 762765 h 1030680"/>
                <a:gd name="connsiteX1083" fmla="*/ 1038131 w 2992697"/>
                <a:gd name="connsiteY1083" fmla="*/ 773321 h 1030680"/>
                <a:gd name="connsiteX1084" fmla="*/ 1035957 w 2992697"/>
                <a:gd name="connsiteY1084" fmla="*/ 786980 h 1030680"/>
                <a:gd name="connsiteX1085" fmla="*/ 1032853 w 2992697"/>
                <a:gd name="connsiteY1085" fmla="*/ 795362 h 1030680"/>
                <a:gd name="connsiteX1086" fmla="*/ 1023540 w 2992697"/>
                <a:gd name="connsiteY1086" fmla="*/ 804986 h 1030680"/>
                <a:gd name="connsiteX1087" fmla="*/ 1008017 w 2992697"/>
                <a:gd name="connsiteY1087" fmla="*/ 815541 h 1030680"/>
                <a:gd name="connsiteX1088" fmla="*/ 987218 w 2992697"/>
                <a:gd name="connsiteY1088" fmla="*/ 825165 h 1030680"/>
                <a:gd name="connsiteX1089" fmla="*/ 969522 w 2992697"/>
                <a:gd name="connsiteY1089" fmla="*/ 832616 h 1030680"/>
                <a:gd name="connsiteX1090" fmla="*/ 952758 w 2992697"/>
                <a:gd name="connsiteY1090" fmla="*/ 836962 h 1030680"/>
                <a:gd name="connsiteX1091" fmla="*/ 952758 w 2992697"/>
                <a:gd name="connsiteY1091" fmla="*/ 832616 h 1030680"/>
                <a:gd name="connsiteX1092" fmla="*/ 952758 w 2992697"/>
                <a:gd name="connsiteY1092" fmla="*/ 829511 h 1030680"/>
                <a:gd name="connsiteX1093" fmla="*/ 950585 w 2992697"/>
                <a:gd name="connsiteY1093" fmla="*/ 829511 h 1030680"/>
                <a:gd name="connsiteX1094" fmla="*/ 950585 w 2992697"/>
                <a:gd name="connsiteY1094" fmla="*/ 827338 h 1030680"/>
                <a:gd name="connsiteX1095" fmla="*/ 949654 w 2992697"/>
                <a:gd name="connsiteY1095" fmla="*/ 825165 h 1030680"/>
                <a:gd name="connsiteX1096" fmla="*/ 947480 w 2992697"/>
                <a:gd name="connsiteY1096" fmla="*/ 840066 h 1030680"/>
                <a:gd name="connsiteX1097" fmla="*/ 942203 w 2992697"/>
                <a:gd name="connsiteY1097" fmla="*/ 852795 h 1030680"/>
                <a:gd name="connsiteX1098" fmla="*/ 938167 w 2992697"/>
                <a:gd name="connsiteY1098" fmla="*/ 864281 h 1030680"/>
                <a:gd name="connsiteX1099" fmla="*/ 932890 w 2992697"/>
                <a:gd name="connsiteY1099" fmla="*/ 874836 h 1030680"/>
                <a:gd name="connsiteX1100" fmla="*/ 928854 w 2992697"/>
                <a:gd name="connsiteY1100" fmla="*/ 889738 h 1030680"/>
                <a:gd name="connsiteX1101" fmla="*/ 932890 w 2992697"/>
                <a:gd name="connsiteY1101" fmla="*/ 891911 h 1030680"/>
                <a:gd name="connsiteX1102" fmla="*/ 932890 w 2992697"/>
                <a:gd name="connsiteY1102" fmla="*/ 894084 h 1030680"/>
                <a:gd name="connsiteX1103" fmla="*/ 935063 w 2992697"/>
                <a:gd name="connsiteY1103" fmla="*/ 894084 h 1030680"/>
                <a:gd name="connsiteX1104" fmla="*/ 935063 w 2992697"/>
                <a:gd name="connsiteY1104" fmla="*/ 894084 h 1030680"/>
                <a:gd name="connsiteX1105" fmla="*/ 935063 w 2992697"/>
                <a:gd name="connsiteY1105" fmla="*/ 896257 h 1030680"/>
                <a:gd name="connsiteX1106" fmla="*/ 932890 w 2992697"/>
                <a:gd name="connsiteY1106" fmla="*/ 897188 h 1030680"/>
                <a:gd name="connsiteX1107" fmla="*/ 928854 w 2992697"/>
                <a:gd name="connsiteY1107" fmla="*/ 901535 h 1030680"/>
                <a:gd name="connsiteX1108" fmla="*/ 925749 w 2992697"/>
                <a:gd name="connsiteY1108" fmla="*/ 903708 h 1030680"/>
                <a:gd name="connsiteX1109" fmla="*/ 922645 w 2992697"/>
                <a:gd name="connsiteY1109" fmla="*/ 906812 h 1030680"/>
                <a:gd name="connsiteX1110" fmla="*/ 918609 w 2992697"/>
                <a:gd name="connsiteY1110" fmla="*/ 908985 h 1030680"/>
                <a:gd name="connsiteX1111" fmla="*/ 916436 w 2992697"/>
                <a:gd name="connsiteY1111" fmla="*/ 912090 h 1030680"/>
                <a:gd name="connsiteX1112" fmla="*/ 913331 w 2992697"/>
                <a:gd name="connsiteY1112" fmla="*/ 917367 h 1030680"/>
                <a:gd name="connsiteX1113" fmla="*/ 905881 w 2992697"/>
                <a:gd name="connsiteY1113" fmla="*/ 938478 h 1030680"/>
                <a:gd name="connsiteX1114" fmla="*/ 900603 w 2992697"/>
                <a:gd name="connsiteY1114" fmla="*/ 960519 h 1030680"/>
                <a:gd name="connsiteX1115" fmla="*/ 898430 w 2992697"/>
                <a:gd name="connsiteY1115" fmla="*/ 985976 h 1030680"/>
                <a:gd name="connsiteX1116" fmla="*/ 894394 w 2992697"/>
                <a:gd name="connsiteY1116" fmla="*/ 1010191 h 1030680"/>
                <a:gd name="connsiteX1117" fmla="*/ 889117 w 2992697"/>
                <a:gd name="connsiteY1117" fmla="*/ 1032232 h 1030680"/>
                <a:gd name="connsiteX1118" fmla="*/ 886012 w 2992697"/>
                <a:gd name="connsiteY1118" fmla="*/ 1030059 h 1030680"/>
                <a:gd name="connsiteX1119" fmla="*/ 886012 w 2992697"/>
                <a:gd name="connsiteY1119" fmla="*/ 1030059 h 1030680"/>
                <a:gd name="connsiteX1120" fmla="*/ 883839 w 2992697"/>
                <a:gd name="connsiteY1120" fmla="*/ 1030059 h 1030680"/>
                <a:gd name="connsiteX1121" fmla="*/ 883839 w 2992697"/>
                <a:gd name="connsiteY1121" fmla="*/ 1027886 h 1030680"/>
                <a:gd name="connsiteX1122" fmla="*/ 881666 w 2992697"/>
                <a:gd name="connsiteY1122" fmla="*/ 1027886 h 1030680"/>
                <a:gd name="connsiteX1123" fmla="*/ 876388 w 2992697"/>
                <a:gd name="connsiteY1123" fmla="*/ 1024782 h 1030680"/>
                <a:gd name="connsiteX1124" fmla="*/ 867075 w 2992697"/>
                <a:gd name="connsiteY1124" fmla="*/ 1017331 h 1030680"/>
                <a:gd name="connsiteX1125" fmla="*/ 852484 w 2992697"/>
                <a:gd name="connsiteY1125" fmla="*/ 1005844 h 1030680"/>
                <a:gd name="connsiteX1126" fmla="*/ 835720 w 2992697"/>
                <a:gd name="connsiteY1126" fmla="*/ 996221 h 1030680"/>
                <a:gd name="connsiteX1127" fmla="*/ 820198 w 2992697"/>
                <a:gd name="connsiteY1127" fmla="*/ 985665 h 1030680"/>
                <a:gd name="connsiteX1128" fmla="*/ 807780 w 2992697"/>
                <a:gd name="connsiteY1128" fmla="*/ 976042 h 1030680"/>
                <a:gd name="connsiteX1129" fmla="*/ 796294 w 2992697"/>
                <a:gd name="connsiteY1129" fmla="*/ 970764 h 1030680"/>
                <a:gd name="connsiteX1130" fmla="*/ 793189 w 2992697"/>
                <a:gd name="connsiteY1130" fmla="*/ 968591 h 1030680"/>
                <a:gd name="connsiteX1131" fmla="*/ 789153 w 2992697"/>
                <a:gd name="connsiteY1131" fmla="*/ 928543 h 1030680"/>
                <a:gd name="connsiteX1132" fmla="*/ 786980 w 2992697"/>
                <a:gd name="connsiteY1132" fmla="*/ 924197 h 1030680"/>
                <a:gd name="connsiteX1133" fmla="*/ 781703 w 2992697"/>
                <a:gd name="connsiteY1133" fmla="*/ 921093 h 1030680"/>
                <a:gd name="connsiteX1134" fmla="*/ 778598 w 2992697"/>
                <a:gd name="connsiteY1134" fmla="*/ 918920 h 1030680"/>
                <a:gd name="connsiteX1135" fmla="*/ 772389 w 2992697"/>
                <a:gd name="connsiteY1135" fmla="*/ 914573 h 1030680"/>
                <a:gd name="connsiteX1136" fmla="*/ 769285 w 2992697"/>
                <a:gd name="connsiteY1136" fmla="*/ 911469 h 1030680"/>
                <a:gd name="connsiteX1137" fmla="*/ 772389 w 2992697"/>
                <a:gd name="connsiteY1137" fmla="*/ 909296 h 1030680"/>
                <a:gd name="connsiteX1138" fmla="*/ 772389 w 2992697"/>
                <a:gd name="connsiteY1138" fmla="*/ 907123 h 1030680"/>
                <a:gd name="connsiteX1139" fmla="*/ 774562 w 2992697"/>
                <a:gd name="connsiteY1139" fmla="*/ 906191 h 1030680"/>
                <a:gd name="connsiteX1140" fmla="*/ 774562 w 2992697"/>
                <a:gd name="connsiteY1140" fmla="*/ 906191 h 1030680"/>
                <a:gd name="connsiteX1141" fmla="*/ 776735 w 2992697"/>
                <a:gd name="connsiteY1141" fmla="*/ 901845 h 1030680"/>
                <a:gd name="connsiteX1142" fmla="*/ 778908 w 2992697"/>
                <a:gd name="connsiteY1142" fmla="*/ 898741 h 1030680"/>
                <a:gd name="connsiteX1143" fmla="*/ 769595 w 2992697"/>
                <a:gd name="connsiteY1143" fmla="*/ 898741 h 1030680"/>
                <a:gd name="connsiteX1144" fmla="*/ 764317 w 2992697"/>
                <a:gd name="connsiteY1144" fmla="*/ 898741 h 1030680"/>
                <a:gd name="connsiteX1145" fmla="*/ 760282 w 2992697"/>
                <a:gd name="connsiteY1145" fmla="*/ 898741 h 1030680"/>
                <a:gd name="connsiteX1146" fmla="*/ 758109 w 2992697"/>
                <a:gd name="connsiteY1146" fmla="*/ 896567 h 1030680"/>
                <a:gd name="connsiteX1147" fmla="*/ 757177 w 2992697"/>
                <a:gd name="connsiteY1147" fmla="*/ 893463 h 1030680"/>
                <a:gd name="connsiteX1148" fmla="*/ 753141 w 2992697"/>
                <a:gd name="connsiteY1148" fmla="*/ 887254 h 1030680"/>
                <a:gd name="connsiteX1149" fmla="*/ 750968 w 2992697"/>
                <a:gd name="connsiteY1149" fmla="*/ 884150 h 1030680"/>
                <a:gd name="connsiteX1150" fmla="*/ 750968 w 2992697"/>
                <a:gd name="connsiteY1150" fmla="*/ 879803 h 1030680"/>
                <a:gd name="connsiteX1151" fmla="*/ 750968 w 2992697"/>
                <a:gd name="connsiteY1151" fmla="*/ 878872 h 1030680"/>
                <a:gd name="connsiteX1152" fmla="*/ 750968 w 2992697"/>
                <a:gd name="connsiteY1152" fmla="*/ 874526 h 1030680"/>
                <a:gd name="connsiteX1153" fmla="*/ 753141 w 2992697"/>
                <a:gd name="connsiteY1153" fmla="*/ 871421 h 1030680"/>
                <a:gd name="connsiteX1154" fmla="*/ 753141 w 2992697"/>
                <a:gd name="connsiteY1154" fmla="*/ 867075 h 1030680"/>
                <a:gd name="connsiteX1155" fmla="*/ 742586 w 2992697"/>
                <a:gd name="connsiteY1155" fmla="*/ 867075 h 1030680"/>
                <a:gd name="connsiteX1156" fmla="*/ 742586 w 2992697"/>
                <a:gd name="connsiteY1156" fmla="*/ 861798 h 1030680"/>
                <a:gd name="connsiteX1157" fmla="*/ 743518 w 2992697"/>
                <a:gd name="connsiteY1157" fmla="*/ 856520 h 1030680"/>
                <a:gd name="connsiteX1158" fmla="*/ 745691 w 2992697"/>
                <a:gd name="connsiteY1158" fmla="*/ 854347 h 1030680"/>
                <a:gd name="connsiteX1159" fmla="*/ 745691 w 2992697"/>
                <a:gd name="connsiteY1159" fmla="*/ 850622 h 1030680"/>
                <a:gd name="connsiteX1160" fmla="*/ 747864 w 2992697"/>
                <a:gd name="connsiteY1160" fmla="*/ 847517 h 1030680"/>
                <a:gd name="connsiteX1161" fmla="*/ 750037 w 2992697"/>
                <a:gd name="connsiteY1161" fmla="*/ 842239 h 1030680"/>
                <a:gd name="connsiteX1162" fmla="*/ 743828 w 2992697"/>
                <a:gd name="connsiteY1162" fmla="*/ 842239 h 1030680"/>
                <a:gd name="connsiteX1163" fmla="*/ 737619 w 2992697"/>
                <a:gd name="connsiteY1163" fmla="*/ 842239 h 1030680"/>
                <a:gd name="connsiteX1164" fmla="*/ 734515 w 2992697"/>
                <a:gd name="connsiteY1164" fmla="*/ 840066 h 1030680"/>
                <a:gd name="connsiteX1165" fmla="*/ 728306 w 2992697"/>
                <a:gd name="connsiteY1165" fmla="*/ 837893 h 1030680"/>
                <a:gd name="connsiteX1166" fmla="*/ 727375 w 2992697"/>
                <a:gd name="connsiteY1166" fmla="*/ 810574 h 1030680"/>
                <a:gd name="connsiteX1167" fmla="*/ 725201 w 2992697"/>
                <a:gd name="connsiteY1167" fmla="*/ 785117 h 1030680"/>
                <a:gd name="connsiteX1168" fmla="*/ 725201 w 2992697"/>
                <a:gd name="connsiteY1168" fmla="*/ 760903 h 1030680"/>
                <a:gd name="connsiteX1169" fmla="*/ 732652 w 2992697"/>
                <a:gd name="connsiteY1169" fmla="*/ 736688 h 1030680"/>
                <a:gd name="connsiteX1170" fmla="*/ 740103 w 2992697"/>
                <a:gd name="connsiteY1170" fmla="*/ 726133 h 1030680"/>
                <a:gd name="connsiteX1171" fmla="*/ 749416 w 2992697"/>
                <a:gd name="connsiteY1171" fmla="*/ 718682 h 1030680"/>
                <a:gd name="connsiteX1172" fmla="*/ 756867 w 2992697"/>
                <a:gd name="connsiteY1172" fmla="*/ 712473 h 1030680"/>
                <a:gd name="connsiteX1173" fmla="*/ 762144 w 2992697"/>
                <a:gd name="connsiteY1173" fmla="*/ 704091 h 1030680"/>
                <a:gd name="connsiteX1174" fmla="*/ 767422 w 2992697"/>
                <a:gd name="connsiteY1174" fmla="*/ 692605 h 1030680"/>
                <a:gd name="connsiteX1175" fmla="*/ 769595 w 2992697"/>
                <a:gd name="connsiteY1175" fmla="*/ 672426 h 1030680"/>
                <a:gd name="connsiteX1176" fmla="*/ 765559 w 2992697"/>
                <a:gd name="connsiteY1176" fmla="*/ 672426 h 1030680"/>
                <a:gd name="connsiteX1177" fmla="*/ 762455 w 2992697"/>
                <a:gd name="connsiteY1177" fmla="*/ 676772 h 1030680"/>
                <a:gd name="connsiteX1178" fmla="*/ 758419 w 2992697"/>
                <a:gd name="connsiteY1178" fmla="*/ 677703 h 1030680"/>
                <a:gd name="connsiteX1179" fmla="*/ 757488 w 2992697"/>
                <a:gd name="connsiteY1179" fmla="*/ 677703 h 1030680"/>
                <a:gd name="connsiteX1180" fmla="*/ 753452 w 2992697"/>
                <a:gd name="connsiteY1180" fmla="*/ 677703 h 1030680"/>
                <a:gd name="connsiteX1181" fmla="*/ 750347 w 2992697"/>
                <a:gd name="connsiteY1181" fmla="*/ 676772 h 1030680"/>
                <a:gd name="connsiteX1182" fmla="*/ 735757 w 2992697"/>
                <a:gd name="connsiteY1182" fmla="*/ 672426 h 1030680"/>
                <a:gd name="connsiteX1183" fmla="*/ 724270 w 2992697"/>
                <a:gd name="connsiteY1183" fmla="*/ 664975 h 1030680"/>
                <a:gd name="connsiteX1184" fmla="*/ 716819 w 2992697"/>
                <a:gd name="connsiteY1184" fmla="*/ 654420 h 1030680"/>
                <a:gd name="connsiteX1185" fmla="*/ 713715 w 2992697"/>
                <a:gd name="connsiteY1185" fmla="*/ 635483 h 1030680"/>
                <a:gd name="connsiteX1186" fmla="*/ 718992 w 2992697"/>
                <a:gd name="connsiteY1186" fmla="*/ 635483 h 1030680"/>
                <a:gd name="connsiteX1187" fmla="*/ 718992 w 2992697"/>
                <a:gd name="connsiteY1187" fmla="*/ 632378 h 1030680"/>
                <a:gd name="connsiteX1188" fmla="*/ 728306 w 2992697"/>
                <a:gd name="connsiteY1188" fmla="*/ 637656 h 1030680"/>
                <a:gd name="connsiteX1189" fmla="*/ 738861 w 2992697"/>
                <a:gd name="connsiteY1189" fmla="*/ 645106 h 1030680"/>
                <a:gd name="connsiteX1190" fmla="*/ 748174 w 2992697"/>
                <a:gd name="connsiteY1190" fmla="*/ 648211 h 1030680"/>
                <a:gd name="connsiteX1191" fmla="*/ 758729 w 2992697"/>
                <a:gd name="connsiteY1191" fmla="*/ 648211 h 1030680"/>
                <a:gd name="connsiteX1192" fmla="*/ 758729 w 2992697"/>
                <a:gd name="connsiteY1192" fmla="*/ 647280 h 1030680"/>
                <a:gd name="connsiteX1193" fmla="*/ 760903 w 2992697"/>
                <a:gd name="connsiteY1193" fmla="*/ 645106 h 1030680"/>
                <a:gd name="connsiteX1194" fmla="*/ 760903 w 2992697"/>
                <a:gd name="connsiteY1194" fmla="*/ 645106 h 1030680"/>
                <a:gd name="connsiteX1195" fmla="*/ 760903 w 2992697"/>
                <a:gd name="connsiteY1195" fmla="*/ 642623 h 1030680"/>
                <a:gd name="connsiteX1196" fmla="*/ 763076 w 2992697"/>
                <a:gd name="connsiteY1196" fmla="*/ 639518 h 1030680"/>
                <a:gd name="connsiteX1197" fmla="*/ 743207 w 2992697"/>
                <a:gd name="connsiteY1197" fmla="*/ 624617 h 1030680"/>
                <a:gd name="connsiteX1198" fmla="*/ 726443 w 2992697"/>
                <a:gd name="connsiteY1198" fmla="*/ 603507 h 1030680"/>
                <a:gd name="connsiteX1199" fmla="*/ 721166 w 2992697"/>
                <a:gd name="connsiteY1199" fmla="*/ 605680 h 1030680"/>
                <a:gd name="connsiteX1200" fmla="*/ 717130 w 2992697"/>
                <a:gd name="connsiteY1200" fmla="*/ 607853 h 1030680"/>
                <a:gd name="connsiteX1201" fmla="*/ 711852 w 2992697"/>
                <a:gd name="connsiteY1201" fmla="*/ 610026 h 1030680"/>
                <a:gd name="connsiteX1202" fmla="*/ 706575 w 2992697"/>
                <a:gd name="connsiteY1202" fmla="*/ 610957 h 1030680"/>
                <a:gd name="connsiteX1203" fmla="*/ 702539 w 2992697"/>
                <a:gd name="connsiteY1203" fmla="*/ 607853 h 1030680"/>
                <a:gd name="connsiteX1204" fmla="*/ 701608 w 2992697"/>
                <a:gd name="connsiteY1204" fmla="*/ 605680 h 1030680"/>
                <a:gd name="connsiteX1205" fmla="*/ 699434 w 2992697"/>
                <a:gd name="connsiteY1205" fmla="*/ 602575 h 1030680"/>
                <a:gd name="connsiteX1206" fmla="*/ 697261 w 2992697"/>
                <a:gd name="connsiteY1206" fmla="*/ 600402 h 1030680"/>
                <a:gd name="connsiteX1207" fmla="*/ 694157 w 2992697"/>
                <a:gd name="connsiteY1207" fmla="*/ 595125 h 1030680"/>
                <a:gd name="connsiteX1208" fmla="*/ 704712 w 2992697"/>
                <a:gd name="connsiteY1208" fmla="*/ 583638 h 1030680"/>
                <a:gd name="connsiteX1209" fmla="*/ 706885 w 2992697"/>
                <a:gd name="connsiteY1209" fmla="*/ 567805 h 1030680"/>
                <a:gd name="connsiteX1210" fmla="*/ 704712 w 2992697"/>
                <a:gd name="connsiteY1210" fmla="*/ 546695 h 1030680"/>
                <a:gd name="connsiteX1211" fmla="*/ 699434 w 2992697"/>
                <a:gd name="connsiteY1211" fmla="*/ 524653 h 1030680"/>
                <a:gd name="connsiteX1212" fmla="*/ 690121 w 2992697"/>
                <a:gd name="connsiteY1212" fmla="*/ 501370 h 1030680"/>
                <a:gd name="connsiteX1213" fmla="*/ 679566 w 2992697"/>
                <a:gd name="connsiteY1213" fmla="*/ 479328 h 1030680"/>
                <a:gd name="connsiteX1214" fmla="*/ 665906 w 2992697"/>
                <a:gd name="connsiteY1214" fmla="*/ 459149 h 1030680"/>
                <a:gd name="connsiteX1215" fmla="*/ 655351 w 2992697"/>
                <a:gd name="connsiteY1215" fmla="*/ 440212 h 1030680"/>
                <a:gd name="connsiteX1216" fmla="*/ 646038 w 2992697"/>
                <a:gd name="connsiteY1216" fmla="*/ 425311 h 1030680"/>
                <a:gd name="connsiteX1217" fmla="*/ 623996 w 2992697"/>
                <a:gd name="connsiteY1217" fmla="*/ 410409 h 1030680"/>
                <a:gd name="connsiteX1218" fmla="*/ 598850 w 2992697"/>
                <a:gd name="connsiteY1218" fmla="*/ 405132 h 1030680"/>
                <a:gd name="connsiteX1219" fmla="*/ 572772 w 2992697"/>
                <a:gd name="connsiteY1219" fmla="*/ 405132 h 1030680"/>
                <a:gd name="connsiteX1220" fmla="*/ 543591 w 2992697"/>
                <a:gd name="connsiteY1220" fmla="*/ 405132 h 1030680"/>
                <a:gd name="connsiteX1221" fmla="*/ 515340 w 2992697"/>
                <a:gd name="connsiteY1221" fmla="*/ 407305 h 1030680"/>
                <a:gd name="connsiteX1222" fmla="*/ 486158 w 2992697"/>
                <a:gd name="connsiteY1222" fmla="*/ 405132 h 1030680"/>
                <a:gd name="connsiteX1223" fmla="*/ 486158 w 2992697"/>
                <a:gd name="connsiteY1223" fmla="*/ 399854 h 1030680"/>
                <a:gd name="connsiteX1224" fmla="*/ 486158 w 2992697"/>
                <a:gd name="connsiteY1224" fmla="*/ 395508 h 1030680"/>
                <a:gd name="connsiteX1225" fmla="*/ 487089 w 2992697"/>
                <a:gd name="connsiteY1225" fmla="*/ 394577 h 1030680"/>
                <a:gd name="connsiteX1226" fmla="*/ 487089 w 2992697"/>
                <a:gd name="connsiteY1226" fmla="*/ 392404 h 1030680"/>
                <a:gd name="connsiteX1227" fmla="*/ 487089 w 2992697"/>
                <a:gd name="connsiteY1227" fmla="*/ 390230 h 1030680"/>
                <a:gd name="connsiteX1228" fmla="*/ 486158 w 2992697"/>
                <a:gd name="connsiteY1228" fmla="*/ 388057 h 1030680"/>
                <a:gd name="connsiteX1229" fmla="*/ 474672 w 2992697"/>
                <a:gd name="connsiteY1229" fmla="*/ 382780 h 1030680"/>
                <a:gd name="connsiteX1230" fmla="*/ 464116 w 2992697"/>
                <a:gd name="connsiteY1230" fmla="*/ 379675 h 1030680"/>
                <a:gd name="connsiteX1231" fmla="*/ 452630 w 2992697"/>
                <a:gd name="connsiteY1231" fmla="*/ 372225 h 1030680"/>
                <a:gd name="connsiteX1232" fmla="*/ 461943 w 2992697"/>
                <a:gd name="connsiteY1232" fmla="*/ 372225 h 1030680"/>
                <a:gd name="connsiteX1233" fmla="*/ 472499 w 2992697"/>
                <a:gd name="connsiteY1233" fmla="*/ 367878 h 1030680"/>
                <a:gd name="connsiteX1234" fmla="*/ 487089 w 2992697"/>
                <a:gd name="connsiteY1234" fmla="*/ 364774 h 1030680"/>
                <a:gd name="connsiteX1235" fmla="*/ 503854 w 2992697"/>
                <a:gd name="connsiteY1235" fmla="*/ 362601 h 1030680"/>
                <a:gd name="connsiteX1236" fmla="*/ 516271 w 2992697"/>
                <a:gd name="connsiteY1236" fmla="*/ 358254 h 1030680"/>
                <a:gd name="connsiteX1237" fmla="*/ 525585 w 2992697"/>
                <a:gd name="connsiteY1237" fmla="*/ 350804 h 1030680"/>
                <a:gd name="connsiteX1238" fmla="*/ 481812 w 2992697"/>
                <a:gd name="connsiteY1238" fmla="*/ 350804 h 1030680"/>
                <a:gd name="connsiteX1239" fmla="*/ 471257 w 2992697"/>
                <a:gd name="connsiteY1239" fmla="*/ 347699 h 1030680"/>
                <a:gd name="connsiteX1240" fmla="*/ 461943 w 2992697"/>
                <a:gd name="connsiteY1240" fmla="*/ 347699 h 1030680"/>
                <a:gd name="connsiteX1241" fmla="*/ 450457 w 2992697"/>
                <a:gd name="connsiteY1241" fmla="*/ 345526 h 1030680"/>
                <a:gd name="connsiteX1242" fmla="*/ 442075 w 2992697"/>
                <a:gd name="connsiteY1242" fmla="*/ 343353 h 1030680"/>
                <a:gd name="connsiteX1243" fmla="*/ 432761 w 2992697"/>
                <a:gd name="connsiteY1243" fmla="*/ 340249 h 1030680"/>
                <a:gd name="connsiteX1244" fmla="*/ 427484 w 2992697"/>
                <a:gd name="connsiteY1244" fmla="*/ 330625 h 1030680"/>
                <a:gd name="connsiteX1245" fmla="*/ 425311 w 2992697"/>
                <a:gd name="connsiteY1245" fmla="*/ 315723 h 1030680"/>
                <a:gd name="connsiteX1246" fmla="*/ 447352 w 2992697"/>
                <a:gd name="connsiteY1246" fmla="*/ 312619 h 1030680"/>
                <a:gd name="connsiteX1247" fmla="*/ 467221 w 2992697"/>
                <a:gd name="connsiteY1247" fmla="*/ 305168 h 1030680"/>
                <a:gd name="connsiteX1248" fmla="*/ 483985 w 2992697"/>
                <a:gd name="connsiteY1248" fmla="*/ 297718 h 1030680"/>
                <a:gd name="connsiteX1249" fmla="*/ 501680 w 2992697"/>
                <a:gd name="connsiteY1249" fmla="*/ 290267 h 1030680"/>
                <a:gd name="connsiteX1250" fmla="*/ 538313 w 2992697"/>
                <a:gd name="connsiteY1250" fmla="*/ 290267 h 1030680"/>
                <a:gd name="connsiteX1251" fmla="*/ 552904 w 2992697"/>
                <a:gd name="connsiteY1251" fmla="*/ 241837 h 1030680"/>
                <a:gd name="connsiteX1252" fmla="*/ 518444 w 2992697"/>
                <a:gd name="connsiteY1252" fmla="*/ 241837 h 1030680"/>
                <a:gd name="connsiteX1253" fmla="*/ 509131 w 2992697"/>
                <a:gd name="connsiteY1253" fmla="*/ 229109 h 1030680"/>
                <a:gd name="connsiteX1254" fmla="*/ 520618 w 2992697"/>
                <a:gd name="connsiteY1254" fmla="*/ 221658 h 1030680"/>
                <a:gd name="connsiteX1255" fmla="*/ 529000 w 2992697"/>
                <a:gd name="connsiteY1255" fmla="*/ 214208 h 1030680"/>
                <a:gd name="connsiteX1256" fmla="*/ 540486 w 2992697"/>
                <a:gd name="connsiteY1256" fmla="*/ 208930 h 1030680"/>
                <a:gd name="connsiteX1257" fmla="*/ 552904 w 2992697"/>
                <a:gd name="connsiteY1257" fmla="*/ 204584 h 1030680"/>
                <a:gd name="connsiteX1258" fmla="*/ 552904 w 2992697"/>
                <a:gd name="connsiteY1258" fmla="*/ 191856 h 1030680"/>
                <a:gd name="connsiteX1259" fmla="*/ 567495 w 2992697"/>
                <a:gd name="connsiteY1259" fmla="*/ 184405 h 1030680"/>
                <a:gd name="connsiteX1260" fmla="*/ 574946 w 2992697"/>
                <a:gd name="connsiteY1260" fmla="*/ 176023 h 1030680"/>
                <a:gd name="connsiteX1261" fmla="*/ 582396 w 2992697"/>
                <a:gd name="connsiteY1261" fmla="*/ 164536 h 1030680"/>
                <a:gd name="connsiteX1262" fmla="*/ 593883 w 2992697"/>
                <a:gd name="connsiteY1262" fmla="*/ 157086 h 1030680"/>
                <a:gd name="connsiteX1263" fmla="*/ 606301 w 2992697"/>
                <a:gd name="connsiteY1263" fmla="*/ 151808 h 1030680"/>
                <a:gd name="connsiteX1264" fmla="*/ 616856 w 2992697"/>
                <a:gd name="connsiteY1264" fmla="*/ 151808 h 1030680"/>
                <a:gd name="connsiteX1265" fmla="*/ 626169 w 2992697"/>
                <a:gd name="connsiteY1265" fmla="*/ 154912 h 1030680"/>
                <a:gd name="connsiteX1266" fmla="*/ 638587 w 2992697"/>
                <a:gd name="connsiteY1266" fmla="*/ 153981 h 1030680"/>
                <a:gd name="connsiteX1267" fmla="*/ 629274 w 2992697"/>
                <a:gd name="connsiteY1267" fmla="*/ 149635 h 1030680"/>
                <a:gd name="connsiteX1268" fmla="*/ 623996 w 2992697"/>
                <a:gd name="connsiteY1268" fmla="*/ 147462 h 1030680"/>
                <a:gd name="connsiteX1269" fmla="*/ 618718 w 2992697"/>
                <a:gd name="connsiteY1269" fmla="*/ 146530 h 1030680"/>
                <a:gd name="connsiteX1270" fmla="*/ 613441 w 2992697"/>
                <a:gd name="connsiteY1270" fmla="*/ 140322 h 1030680"/>
                <a:gd name="connsiteX1271" fmla="*/ 631136 w 2992697"/>
                <a:gd name="connsiteY1271" fmla="*/ 137217 h 1030680"/>
                <a:gd name="connsiteX1272" fmla="*/ 647900 w 2992697"/>
                <a:gd name="connsiteY1272" fmla="*/ 131939 h 1030680"/>
                <a:gd name="connsiteX1273" fmla="*/ 662491 w 2992697"/>
                <a:gd name="connsiteY1273" fmla="*/ 127593 h 1030680"/>
                <a:gd name="connsiteX1274" fmla="*/ 679255 w 2992697"/>
                <a:gd name="connsiteY1274" fmla="*/ 124489 h 1030680"/>
                <a:gd name="connsiteX1275" fmla="*/ 680187 w 2992697"/>
                <a:gd name="connsiteY1275" fmla="*/ 131939 h 1030680"/>
                <a:gd name="connsiteX1276" fmla="*/ 682360 w 2992697"/>
                <a:gd name="connsiteY1276" fmla="*/ 135044 h 1030680"/>
                <a:gd name="connsiteX1277" fmla="*/ 684533 w 2992697"/>
                <a:gd name="connsiteY1277" fmla="*/ 140322 h 1030680"/>
                <a:gd name="connsiteX1278" fmla="*/ 686706 w 2992697"/>
                <a:gd name="connsiteY1278" fmla="*/ 144668 h 1030680"/>
                <a:gd name="connsiteX1279" fmla="*/ 691984 w 2992697"/>
                <a:gd name="connsiteY1279" fmla="*/ 146841 h 1030680"/>
                <a:gd name="connsiteX1280" fmla="*/ 699434 w 2992697"/>
                <a:gd name="connsiteY1280" fmla="*/ 147772 h 1030680"/>
                <a:gd name="connsiteX1281" fmla="*/ 699434 w 2992697"/>
                <a:gd name="connsiteY1281" fmla="*/ 142495 h 1030680"/>
                <a:gd name="connsiteX1282" fmla="*/ 702539 w 2992697"/>
                <a:gd name="connsiteY1282" fmla="*/ 137217 h 1030680"/>
                <a:gd name="connsiteX1283" fmla="*/ 704712 w 2992697"/>
                <a:gd name="connsiteY1283" fmla="*/ 129766 h 1030680"/>
                <a:gd name="connsiteX1284" fmla="*/ 706885 w 2992697"/>
                <a:gd name="connsiteY1284" fmla="*/ 124489 h 1030680"/>
                <a:gd name="connsiteX1285" fmla="*/ 709989 w 2992697"/>
                <a:gd name="connsiteY1285" fmla="*/ 129766 h 1030680"/>
                <a:gd name="connsiteX1286" fmla="*/ 716198 w 2992697"/>
                <a:gd name="connsiteY1286" fmla="*/ 135044 h 1030680"/>
                <a:gd name="connsiteX1287" fmla="*/ 719303 w 2992697"/>
                <a:gd name="connsiteY1287" fmla="*/ 139390 h 1030680"/>
                <a:gd name="connsiteX1288" fmla="*/ 726754 w 2992697"/>
                <a:gd name="connsiteY1288" fmla="*/ 142495 h 1030680"/>
                <a:gd name="connsiteX1289" fmla="*/ 734204 w 2992697"/>
                <a:gd name="connsiteY1289" fmla="*/ 144668 h 1030680"/>
                <a:gd name="connsiteX1290" fmla="*/ 730168 w 2992697"/>
                <a:gd name="connsiteY1290" fmla="*/ 120453 h 1030680"/>
                <a:gd name="connsiteX1291" fmla="*/ 743828 w 2992697"/>
                <a:gd name="connsiteY1291" fmla="*/ 117349 h 1030680"/>
                <a:gd name="connsiteX1292" fmla="*/ 754383 w 2992697"/>
                <a:gd name="connsiteY1292" fmla="*/ 113002 h 1030680"/>
                <a:gd name="connsiteX1293" fmla="*/ 771147 w 2992697"/>
                <a:gd name="connsiteY1293" fmla="*/ 117349 h 1030680"/>
                <a:gd name="connsiteX1294" fmla="*/ 788843 w 2992697"/>
                <a:gd name="connsiteY1294" fmla="*/ 124799 h 1030680"/>
                <a:gd name="connsiteX1295" fmla="*/ 807780 w 2992697"/>
                <a:gd name="connsiteY1295" fmla="*/ 135354 h 1030680"/>
                <a:gd name="connsiteX1296" fmla="*/ 827648 w 2992697"/>
                <a:gd name="connsiteY1296" fmla="*/ 144978 h 1030680"/>
                <a:gd name="connsiteX1297" fmla="*/ 844413 w 2992697"/>
                <a:gd name="connsiteY1297" fmla="*/ 152429 h 1030680"/>
                <a:gd name="connsiteX1298" fmla="*/ 859935 w 2992697"/>
                <a:gd name="connsiteY1298" fmla="*/ 157706 h 1030680"/>
                <a:gd name="connsiteX1299" fmla="*/ 859935 w 2992697"/>
                <a:gd name="connsiteY1299" fmla="*/ 154602 h 1030680"/>
                <a:gd name="connsiteX1300" fmla="*/ 849380 w 2992697"/>
                <a:gd name="connsiteY1300" fmla="*/ 144978 h 1030680"/>
                <a:gd name="connsiteX1301" fmla="*/ 841929 w 2992697"/>
                <a:gd name="connsiteY1301" fmla="*/ 137527 h 1030680"/>
                <a:gd name="connsiteX1302" fmla="*/ 837893 w 2992697"/>
                <a:gd name="connsiteY1302" fmla="*/ 127904 h 1030680"/>
                <a:gd name="connsiteX1303" fmla="*/ 844102 w 2992697"/>
                <a:gd name="connsiteY1303" fmla="*/ 117349 h 1030680"/>
                <a:gd name="connsiteX1304" fmla="*/ 840066 w 2992697"/>
                <a:gd name="connsiteY1304" fmla="*/ 113002 h 1030680"/>
                <a:gd name="connsiteX1305" fmla="*/ 834789 w 2992697"/>
                <a:gd name="connsiteY1305" fmla="*/ 107725 h 1030680"/>
                <a:gd name="connsiteX1306" fmla="*/ 829511 w 2992697"/>
                <a:gd name="connsiteY1306" fmla="*/ 103378 h 1030680"/>
                <a:gd name="connsiteX1307" fmla="*/ 824234 w 2992697"/>
                <a:gd name="connsiteY1307" fmla="*/ 100274 h 1030680"/>
                <a:gd name="connsiteX1308" fmla="*/ 820198 w 2992697"/>
                <a:gd name="connsiteY1308" fmla="*/ 95928 h 1030680"/>
                <a:gd name="connsiteX1309" fmla="*/ 824234 w 2992697"/>
                <a:gd name="connsiteY1309" fmla="*/ 87546 h 1030680"/>
                <a:gd name="connsiteX1310" fmla="*/ 834789 w 2992697"/>
                <a:gd name="connsiteY1310" fmla="*/ 90650 h 1030680"/>
                <a:gd name="connsiteX1311" fmla="*/ 849380 w 2992697"/>
                <a:gd name="connsiteY1311" fmla="*/ 92823 h 1030680"/>
                <a:gd name="connsiteX1312" fmla="*/ 861797 w 2992697"/>
                <a:gd name="connsiteY1312" fmla="*/ 90650 h 1030680"/>
                <a:gd name="connsiteX1313" fmla="*/ 871111 w 2992697"/>
                <a:gd name="connsiteY1313" fmla="*/ 83199 h 1030680"/>
                <a:gd name="connsiteX1314" fmla="*/ 827338 w 2992697"/>
                <a:gd name="connsiteY1314" fmla="*/ 83199 h 1030680"/>
                <a:gd name="connsiteX1315" fmla="*/ 827338 w 2992697"/>
                <a:gd name="connsiteY1315" fmla="*/ 80095 h 1030680"/>
                <a:gd name="connsiteX1316" fmla="*/ 824234 w 2992697"/>
                <a:gd name="connsiteY1316" fmla="*/ 80095 h 1030680"/>
                <a:gd name="connsiteX1317" fmla="*/ 824234 w 2992697"/>
                <a:gd name="connsiteY1317" fmla="*/ 75749 h 1030680"/>
                <a:gd name="connsiteX1318" fmla="*/ 829511 w 2992697"/>
                <a:gd name="connsiteY1318" fmla="*/ 72644 h 1030680"/>
                <a:gd name="connsiteX1319" fmla="*/ 834789 w 2992697"/>
                <a:gd name="connsiteY1319" fmla="*/ 68298 h 1030680"/>
                <a:gd name="connsiteX1320" fmla="*/ 840066 w 2992697"/>
                <a:gd name="connsiteY1320" fmla="*/ 65194 h 1030680"/>
                <a:gd name="connsiteX1321" fmla="*/ 845344 w 2992697"/>
                <a:gd name="connsiteY1321" fmla="*/ 60847 h 1030680"/>
                <a:gd name="connsiteX1322" fmla="*/ 851553 w 2992697"/>
                <a:gd name="connsiteY1322" fmla="*/ 59916 h 1030680"/>
                <a:gd name="connsiteX1323" fmla="*/ 874526 w 2992697"/>
                <a:gd name="connsiteY1323" fmla="*/ 63020 h 1030680"/>
                <a:gd name="connsiteX1324" fmla="*/ 880735 w 2992697"/>
                <a:gd name="connsiteY1324" fmla="*/ 46256 h 1030680"/>
                <a:gd name="connsiteX1325" fmla="*/ 907743 w 2992697"/>
                <a:gd name="connsiteY1325" fmla="*/ 50603 h 1030680"/>
                <a:gd name="connsiteX1326" fmla="*/ 909917 w 2992697"/>
                <a:gd name="connsiteY1326" fmla="*/ 50603 h 1030680"/>
                <a:gd name="connsiteX1327" fmla="*/ 910848 w 2992697"/>
                <a:gd name="connsiteY1327" fmla="*/ 46256 h 1030680"/>
                <a:gd name="connsiteX1328" fmla="*/ 913021 w 2992697"/>
                <a:gd name="connsiteY1328" fmla="*/ 45325 h 1030680"/>
                <a:gd name="connsiteX1329" fmla="*/ 915194 w 2992697"/>
                <a:gd name="connsiteY1329" fmla="*/ 40979 h 1030680"/>
                <a:gd name="connsiteX1330" fmla="*/ 920472 w 2992697"/>
                <a:gd name="connsiteY1330" fmla="*/ 38806 h 1030680"/>
                <a:gd name="connsiteX1331" fmla="*/ 924508 w 2992697"/>
                <a:gd name="connsiteY1331" fmla="*/ 45015 h 1030680"/>
                <a:gd name="connsiteX1332" fmla="*/ 929785 w 2992697"/>
                <a:gd name="connsiteY1332" fmla="*/ 50292 h 1030680"/>
                <a:gd name="connsiteX1333" fmla="*/ 935063 w 2992697"/>
                <a:gd name="connsiteY1333" fmla="*/ 55570 h 1030680"/>
                <a:gd name="connsiteX1334" fmla="*/ 935063 w 2992697"/>
                <a:gd name="connsiteY1334" fmla="*/ 45946 h 1030680"/>
                <a:gd name="connsiteX1335" fmla="*/ 937236 w 2992697"/>
                <a:gd name="connsiteY1335" fmla="*/ 45015 h 1030680"/>
                <a:gd name="connsiteX1336" fmla="*/ 937236 w 2992697"/>
                <a:gd name="connsiteY1336" fmla="*/ 42842 h 1030680"/>
                <a:gd name="connsiteX1337" fmla="*/ 937236 w 2992697"/>
                <a:gd name="connsiteY1337" fmla="*/ 40668 h 1030680"/>
                <a:gd name="connsiteX1338" fmla="*/ 937236 w 2992697"/>
                <a:gd name="connsiteY1338" fmla="*/ 38495 h 1030680"/>
                <a:gd name="connsiteX1339" fmla="*/ 938167 w 2992697"/>
                <a:gd name="connsiteY1339" fmla="*/ 35391 h 1030680"/>
                <a:gd name="connsiteX1340" fmla="*/ 940340 w 2992697"/>
                <a:gd name="connsiteY1340" fmla="*/ 33218 h 1030680"/>
                <a:gd name="connsiteX1341" fmla="*/ 944376 w 2992697"/>
                <a:gd name="connsiteY1341" fmla="*/ 31045 h 1030680"/>
                <a:gd name="connsiteX1342" fmla="*/ 962071 w 2992697"/>
                <a:gd name="connsiteY1342" fmla="*/ 22663 h 1030680"/>
                <a:gd name="connsiteX1343" fmla="*/ 984113 w 2992697"/>
                <a:gd name="connsiteY1343" fmla="*/ 20179 h 1030680"/>
                <a:gd name="connsiteX1344" fmla="*/ 984113 w 2992697"/>
                <a:gd name="connsiteY1344" fmla="*/ 20179 h 1030680"/>
                <a:gd name="connsiteX1345" fmla="*/ 984113 w 2992697"/>
                <a:gd name="connsiteY1345" fmla="*/ 20179 h 1030680"/>
                <a:gd name="connsiteX1346" fmla="*/ 2301024 w 2992697"/>
                <a:gd name="connsiteY1346" fmla="*/ 16764 h 1030680"/>
                <a:gd name="connsiteX1347" fmla="*/ 2311579 w 2992697"/>
                <a:gd name="connsiteY1347" fmla="*/ 19869 h 1030680"/>
                <a:gd name="connsiteX1348" fmla="*/ 2311579 w 2992697"/>
                <a:gd name="connsiteY1348" fmla="*/ 27319 h 1030680"/>
                <a:gd name="connsiteX1349" fmla="*/ 2296057 w 2992697"/>
                <a:gd name="connsiteY1349" fmla="*/ 27319 h 1030680"/>
                <a:gd name="connsiteX1350" fmla="*/ 2301024 w 2992697"/>
                <a:gd name="connsiteY1350" fmla="*/ 16764 h 1030680"/>
                <a:gd name="connsiteX1351" fmla="*/ 2301024 w 2992697"/>
                <a:gd name="connsiteY1351" fmla="*/ 16764 h 1030680"/>
                <a:gd name="connsiteX1352" fmla="*/ 2301024 w 2992697"/>
                <a:gd name="connsiteY1352" fmla="*/ 16764 h 1030680"/>
                <a:gd name="connsiteX1353" fmla="*/ 2792460 w 2992697"/>
                <a:gd name="connsiteY1353" fmla="*/ 0 h 1030680"/>
                <a:gd name="connsiteX1354" fmla="*/ 2797737 w 2992697"/>
                <a:gd name="connsiteY1354" fmla="*/ 3104 h 1030680"/>
                <a:gd name="connsiteX1355" fmla="*/ 2801773 w 2992697"/>
                <a:gd name="connsiteY1355" fmla="*/ 7451 h 1030680"/>
                <a:gd name="connsiteX1356" fmla="*/ 2803946 w 2992697"/>
                <a:gd name="connsiteY1356" fmla="*/ 10555 h 1030680"/>
                <a:gd name="connsiteX1357" fmla="*/ 2804878 w 2992697"/>
                <a:gd name="connsiteY1357" fmla="*/ 16764 h 1030680"/>
                <a:gd name="connsiteX1358" fmla="*/ 2807051 w 2992697"/>
                <a:gd name="connsiteY1358" fmla="*/ 19869 h 1030680"/>
                <a:gd name="connsiteX1359" fmla="*/ 2809224 w 2992697"/>
                <a:gd name="connsiteY1359" fmla="*/ 25146 h 1030680"/>
                <a:gd name="connsiteX1360" fmla="*/ 2812328 w 2992697"/>
                <a:gd name="connsiteY1360" fmla="*/ 27319 h 1030680"/>
                <a:gd name="connsiteX1361" fmla="*/ 2823815 w 2992697"/>
                <a:gd name="connsiteY1361" fmla="*/ 32597 h 1030680"/>
                <a:gd name="connsiteX1362" fmla="*/ 2834370 w 2992697"/>
                <a:gd name="connsiteY1362" fmla="*/ 34770 h 1030680"/>
                <a:gd name="connsiteX1363" fmla="*/ 2841821 w 2992697"/>
                <a:gd name="connsiteY1363" fmla="*/ 34770 h 1030680"/>
                <a:gd name="connsiteX1364" fmla="*/ 2847098 w 2992697"/>
                <a:gd name="connsiteY1364" fmla="*/ 39116 h 1030680"/>
                <a:gd name="connsiteX1365" fmla="*/ 2851134 w 2992697"/>
                <a:gd name="connsiteY1365" fmla="*/ 46567 h 1030680"/>
                <a:gd name="connsiteX1366" fmla="*/ 2853307 w 2992697"/>
                <a:gd name="connsiteY1366" fmla="*/ 61468 h 1030680"/>
                <a:gd name="connsiteX1367" fmla="*/ 2851134 w 2992697"/>
                <a:gd name="connsiteY1367" fmla="*/ 62400 h 1030680"/>
                <a:gd name="connsiteX1368" fmla="*/ 2851134 w 2992697"/>
                <a:gd name="connsiteY1368" fmla="*/ 62400 h 1030680"/>
                <a:gd name="connsiteX1369" fmla="*/ 2851134 w 2992697"/>
                <a:gd name="connsiteY1369" fmla="*/ 64573 h 1030680"/>
                <a:gd name="connsiteX1370" fmla="*/ 2851134 w 2992697"/>
                <a:gd name="connsiteY1370" fmla="*/ 66746 h 1030680"/>
                <a:gd name="connsiteX1371" fmla="*/ 2848961 w 2992697"/>
                <a:gd name="connsiteY1371" fmla="*/ 68919 h 1030680"/>
                <a:gd name="connsiteX1372" fmla="*/ 2825988 w 2992697"/>
                <a:gd name="connsiteY1372" fmla="*/ 68919 h 1030680"/>
                <a:gd name="connsiteX1373" fmla="*/ 2802084 w 2992697"/>
                <a:gd name="connsiteY1373" fmla="*/ 68919 h 1030680"/>
                <a:gd name="connsiteX1374" fmla="*/ 2782215 w 2992697"/>
                <a:gd name="connsiteY1374" fmla="*/ 77301 h 1030680"/>
                <a:gd name="connsiteX1375" fmla="*/ 2778179 w 2992697"/>
                <a:gd name="connsiteY1375" fmla="*/ 79474 h 1030680"/>
                <a:gd name="connsiteX1376" fmla="*/ 2776006 w 2992697"/>
                <a:gd name="connsiteY1376" fmla="*/ 83820 h 1030680"/>
                <a:gd name="connsiteX1377" fmla="*/ 2775075 w 2992697"/>
                <a:gd name="connsiteY1377" fmla="*/ 84752 h 1030680"/>
                <a:gd name="connsiteX1378" fmla="*/ 2772902 w 2992697"/>
                <a:gd name="connsiteY1378" fmla="*/ 86925 h 1030680"/>
                <a:gd name="connsiteX1379" fmla="*/ 2770729 w 2992697"/>
                <a:gd name="connsiteY1379" fmla="*/ 89098 h 1030680"/>
                <a:gd name="connsiteX1380" fmla="*/ 2767624 w 2992697"/>
                <a:gd name="connsiteY1380" fmla="*/ 91271 h 1030680"/>
                <a:gd name="connsiteX1381" fmla="*/ 2761415 w 2992697"/>
                <a:gd name="connsiteY1381" fmla="*/ 94376 h 1030680"/>
                <a:gd name="connsiteX1382" fmla="*/ 2758311 w 2992697"/>
                <a:gd name="connsiteY1382" fmla="*/ 89098 h 1030680"/>
                <a:gd name="connsiteX1383" fmla="*/ 2756137 w 2992697"/>
                <a:gd name="connsiteY1383" fmla="*/ 84752 h 1030680"/>
                <a:gd name="connsiteX1384" fmla="*/ 2753033 w 2992697"/>
                <a:gd name="connsiteY1384" fmla="*/ 81647 h 1030680"/>
                <a:gd name="connsiteX1385" fmla="*/ 2765451 w 2992697"/>
                <a:gd name="connsiteY1385" fmla="*/ 49982 h 1030680"/>
                <a:gd name="connsiteX1386" fmla="*/ 2777869 w 2992697"/>
                <a:gd name="connsiteY1386" fmla="*/ 24525 h 1030680"/>
                <a:gd name="connsiteX1387" fmla="*/ 2792460 w 2992697"/>
                <a:gd name="connsiteY1387" fmla="*/ 0 h 1030680"/>
                <a:gd name="connsiteX1388" fmla="*/ 2792460 w 2992697"/>
                <a:gd name="connsiteY1388" fmla="*/ 0 h 1030680"/>
                <a:gd name="connsiteX1389" fmla="*/ 2792460 w 2992697"/>
                <a:gd name="connsiteY1389" fmla="*/ 0 h 1030680"/>
                <a:gd name="connsiteX1390" fmla="*/ 2665177 w 2992697"/>
                <a:gd name="connsiteY1390" fmla="*/ 0 h 1030680"/>
                <a:gd name="connsiteX1391" fmla="*/ 2674490 w 2992697"/>
                <a:gd name="connsiteY1391" fmla="*/ 9624 h 1030680"/>
                <a:gd name="connsiteX1392" fmla="*/ 2679768 w 2992697"/>
                <a:gd name="connsiteY1392" fmla="*/ 20179 h 1030680"/>
                <a:gd name="connsiteX1393" fmla="*/ 2685046 w 2992697"/>
                <a:gd name="connsiteY1393" fmla="*/ 32907 h 1030680"/>
                <a:gd name="connsiteX1394" fmla="*/ 2675732 w 2992697"/>
                <a:gd name="connsiteY1394" fmla="*/ 32907 h 1030680"/>
                <a:gd name="connsiteX1395" fmla="*/ 2675732 w 2992697"/>
                <a:gd name="connsiteY1395" fmla="*/ 27319 h 1030680"/>
                <a:gd name="connsiteX1396" fmla="*/ 2672628 w 2992697"/>
                <a:gd name="connsiteY1396" fmla="*/ 24215 h 1030680"/>
                <a:gd name="connsiteX1397" fmla="*/ 2668592 w 2992697"/>
                <a:gd name="connsiteY1397" fmla="*/ 19869 h 1030680"/>
                <a:gd name="connsiteX1398" fmla="*/ 2667660 w 2992697"/>
                <a:gd name="connsiteY1398" fmla="*/ 14591 h 1030680"/>
                <a:gd name="connsiteX1399" fmla="*/ 2665487 w 2992697"/>
                <a:gd name="connsiteY1399" fmla="*/ 9313 h 1030680"/>
                <a:gd name="connsiteX1400" fmla="*/ 2665487 w 2992697"/>
                <a:gd name="connsiteY1400" fmla="*/ 0 h 1030680"/>
                <a:gd name="connsiteX1401" fmla="*/ 2665177 w 2992697"/>
                <a:gd name="connsiteY1401" fmla="*/ 0 h 1030680"/>
                <a:gd name="connsiteX1402" fmla="*/ 2665177 w 2992697"/>
                <a:gd name="connsiteY1402" fmla="*/ 0 h 1030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Lst>
              <a:rect l="l" t="t" r="r" b="b"/>
              <a:pathLst>
                <a:path w="2992697" h="1030680">
                  <a:moveTo>
                    <a:pt x="7140" y="256428"/>
                  </a:moveTo>
                  <a:lnTo>
                    <a:pt x="26077" y="261706"/>
                  </a:lnTo>
                  <a:lnTo>
                    <a:pt x="38495" y="271330"/>
                  </a:lnTo>
                  <a:lnTo>
                    <a:pt x="49050" y="279712"/>
                  </a:lnTo>
                  <a:lnTo>
                    <a:pt x="60537" y="291198"/>
                  </a:lnTo>
                  <a:lnTo>
                    <a:pt x="71092" y="299580"/>
                  </a:lnTo>
                  <a:lnTo>
                    <a:pt x="71092" y="296476"/>
                  </a:lnTo>
                  <a:lnTo>
                    <a:pt x="77301" y="296476"/>
                  </a:lnTo>
                  <a:lnTo>
                    <a:pt x="77301" y="299580"/>
                  </a:lnTo>
                  <a:lnTo>
                    <a:pt x="78232" y="303926"/>
                  </a:lnTo>
                  <a:lnTo>
                    <a:pt x="82268" y="309204"/>
                  </a:lnTo>
                  <a:lnTo>
                    <a:pt x="84441" y="316655"/>
                  </a:lnTo>
                  <a:lnTo>
                    <a:pt x="76991" y="316655"/>
                  </a:lnTo>
                  <a:lnTo>
                    <a:pt x="72955" y="316655"/>
                  </a:lnTo>
                  <a:lnTo>
                    <a:pt x="72955" y="318828"/>
                  </a:lnTo>
                  <a:lnTo>
                    <a:pt x="70782" y="318828"/>
                  </a:lnTo>
                  <a:lnTo>
                    <a:pt x="67677" y="318828"/>
                  </a:lnTo>
                  <a:lnTo>
                    <a:pt x="63641" y="321001"/>
                  </a:lnTo>
                  <a:lnTo>
                    <a:pt x="49050" y="309514"/>
                  </a:lnTo>
                  <a:lnTo>
                    <a:pt x="34460" y="304237"/>
                  </a:lnTo>
                  <a:lnTo>
                    <a:pt x="16764" y="299891"/>
                  </a:lnTo>
                  <a:lnTo>
                    <a:pt x="0" y="291509"/>
                  </a:lnTo>
                  <a:lnTo>
                    <a:pt x="6209" y="286231"/>
                  </a:lnTo>
                  <a:lnTo>
                    <a:pt x="7140" y="280022"/>
                  </a:lnTo>
                  <a:lnTo>
                    <a:pt x="6209" y="274745"/>
                  </a:lnTo>
                  <a:lnTo>
                    <a:pt x="6209" y="266983"/>
                  </a:lnTo>
                  <a:lnTo>
                    <a:pt x="7140" y="256428"/>
                  </a:lnTo>
                  <a:lnTo>
                    <a:pt x="7140" y="256428"/>
                  </a:lnTo>
                  <a:lnTo>
                    <a:pt x="7140" y="256428"/>
                  </a:lnTo>
                  <a:close/>
                  <a:moveTo>
                    <a:pt x="1275001" y="248978"/>
                  </a:moveTo>
                  <a:lnTo>
                    <a:pt x="1279037" y="248978"/>
                  </a:lnTo>
                  <a:lnTo>
                    <a:pt x="1282141" y="249909"/>
                  </a:lnTo>
                  <a:lnTo>
                    <a:pt x="1284314" y="252082"/>
                  </a:lnTo>
                  <a:lnTo>
                    <a:pt x="1286487" y="254255"/>
                  </a:lnTo>
                  <a:lnTo>
                    <a:pt x="1287419" y="256428"/>
                  </a:lnTo>
                  <a:lnTo>
                    <a:pt x="1287419" y="257670"/>
                  </a:lnTo>
                  <a:lnTo>
                    <a:pt x="1287419" y="259843"/>
                  </a:lnTo>
                  <a:lnTo>
                    <a:pt x="1289592" y="264189"/>
                  </a:lnTo>
                  <a:lnTo>
                    <a:pt x="1282141" y="264189"/>
                  </a:lnTo>
                  <a:lnTo>
                    <a:pt x="1279037" y="265121"/>
                  </a:lnTo>
                  <a:lnTo>
                    <a:pt x="1275001" y="265121"/>
                  </a:lnTo>
                  <a:lnTo>
                    <a:pt x="1271896" y="267294"/>
                  </a:lnTo>
                  <a:lnTo>
                    <a:pt x="1265687" y="267294"/>
                  </a:lnTo>
                  <a:lnTo>
                    <a:pt x="1265687" y="264189"/>
                  </a:lnTo>
                  <a:lnTo>
                    <a:pt x="1262583" y="264189"/>
                  </a:lnTo>
                  <a:lnTo>
                    <a:pt x="1262583" y="250530"/>
                  </a:lnTo>
                  <a:lnTo>
                    <a:pt x="1267861" y="250530"/>
                  </a:lnTo>
                  <a:lnTo>
                    <a:pt x="1273138" y="249598"/>
                  </a:lnTo>
                  <a:lnTo>
                    <a:pt x="1275001" y="249598"/>
                  </a:lnTo>
                  <a:lnTo>
                    <a:pt x="1275001" y="248978"/>
                  </a:lnTo>
                  <a:lnTo>
                    <a:pt x="1275001" y="248978"/>
                  </a:lnTo>
                  <a:close/>
                  <a:moveTo>
                    <a:pt x="63641" y="239664"/>
                  </a:moveTo>
                  <a:lnTo>
                    <a:pt x="80405" y="239664"/>
                  </a:lnTo>
                  <a:lnTo>
                    <a:pt x="80405" y="242769"/>
                  </a:lnTo>
                  <a:lnTo>
                    <a:pt x="77301" y="242769"/>
                  </a:lnTo>
                  <a:lnTo>
                    <a:pt x="73265" y="242769"/>
                  </a:lnTo>
                  <a:lnTo>
                    <a:pt x="71092" y="244942"/>
                  </a:lnTo>
                  <a:lnTo>
                    <a:pt x="70161" y="244942"/>
                  </a:lnTo>
                  <a:lnTo>
                    <a:pt x="70161" y="244942"/>
                  </a:lnTo>
                  <a:lnTo>
                    <a:pt x="67988" y="244942"/>
                  </a:lnTo>
                  <a:lnTo>
                    <a:pt x="65815" y="242769"/>
                  </a:lnTo>
                  <a:lnTo>
                    <a:pt x="63641" y="239664"/>
                  </a:lnTo>
                  <a:lnTo>
                    <a:pt x="63641" y="239664"/>
                  </a:lnTo>
                  <a:lnTo>
                    <a:pt x="63641" y="239664"/>
                  </a:lnTo>
                  <a:close/>
                  <a:moveTo>
                    <a:pt x="1790651" y="213276"/>
                  </a:moveTo>
                  <a:lnTo>
                    <a:pt x="1803069" y="213276"/>
                  </a:lnTo>
                  <a:lnTo>
                    <a:pt x="1807105" y="228178"/>
                  </a:lnTo>
                  <a:lnTo>
                    <a:pt x="1810209" y="237801"/>
                  </a:lnTo>
                  <a:lnTo>
                    <a:pt x="1817660" y="242148"/>
                  </a:lnTo>
                  <a:lnTo>
                    <a:pt x="1830078" y="247425"/>
                  </a:lnTo>
                  <a:lnTo>
                    <a:pt x="1824800" y="269467"/>
                  </a:lnTo>
                  <a:lnTo>
                    <a:pt x="1817350" y="291509"/>
                  </a:lnTo>
                  <a:lnTo>
                    <a:pt x="1806794" y="307341"/>
                  </a:lnTo>
                  <a:lnTo>
                    <a:pt x="1806794" y="287162"/>
                  </a:lnTo>
                  <a:lnTo>
                    <a:pt x="1782890" y="287162"/>
                  </a:lnTo>
                  <a:lnTo>
                    <a:pt x="1785063" y="263879"/>
                  </a:lnTo>
                  <a:lnTo>
                    <a:pt x="1787236" y="241837"/>
                  </a:lnTo>
                  <a:lnTo>
                    <a:pt x="1790651" y="213276"/>
                  </a:lnTo>
                  <a:lnTo>
                    <a:pt x="1790651" y="213276"/>
                  </a:lnTo>
                  <a:lnTo>
                    <a:pt x="1790651" y="213276"/>
                  </a:lnTo>
                  <a:close/>
                  <a:moveTo>
                    <a:pt x="2941784" y="165778"/>
                  </a:moveTo>
                  <a:lnTo>
                    <a:pt x="2945820" y="165778"/>
                  </a:lnTo>
                  <a:lnTo>
                    <a:pt x="2945820" y="170124"/>
                  </a:lnTo>
                  <a:lnTo>
                    <a:pt x="2946751" y="175402"/>
                  </a:lnTo>
                  <a:lnTo>
                    <a:pt x="2948925" y="177575"/>
                  </a:lnTo>
                  <a:lnTo>
                    <a:pt x="2951098" y="180679"/>
                  </a:lnTo>
                  <a:lnTo>
                    <a:pt x="2953271" y="182853"/>
                  </a:lnTo>
                  <a:lnTo>
                    <a:pt x="2956375" y="185957"/>
                  </a:lnTo>
                  <a:lnTo>
                    <a:pt x="2960411" y="182853"/>
                  </a:lnTo>
                  <a:lnTo>
                    <a:pt x="2961342" y="178506"/>
                  </a:lnTo>
                  <a:lnTo>
                    <a:pt x="2963515" y="177575"/>
                  </a:lnTo>
                  <a:lnTo>
                    <a:pt x="2967551" y="177575"/>
                  </a:lnTo>
                  <a:lnTo>
                    <a:pt x="2972829" y="175402"/>
                  </a:lnTo>
                  <a:lnTo>
                    <a:pt x="2975933" y="185957"/>
                  </a:lnTo>
                  <a:lnTo>
                    <a:pt x="2982142" y="193408"/>
                  </a:lnTo>
                  <a:lnTo>
                    <a:pt x="2987420" y="200858"/>
                  </a:lnTo>
                  <a:lnTo>
                    <a:pt x="2990524" y="210482"/>
                  </a:lnTo>
                  <a:lnTo>
                    <a:pt x="2992697" y="223211"/>
                  </a:lnTo>
                  <a:lnTo>
                    <a:pt x="2992697" y="225384"/>
                  </a:lnTo>
                  <a:lnTo>
                    <a:pt x="2990524" y="227557"/>
                  </a:lnTo>
                  <a:lnTo>
                    <a:pt x="2990524" y="228488"/>
                  </a:lnTo>
                  <a:lnTo>
                    <a:pt x="2990524" y="230661"/>
                  </a:lnTo>
                  <a:lnTo>
                    <a:pt x="2990524" y="232834"/>
                  </a:lnTo>
                  <a:lnTo>
                    <a:pt x="2989593" y="235939"/>
                  </a:lnTo>
                  <a:lnTo>
                    <a:pt x="2978106" y="243390"/>
                  </a:lnTo>
                  <a:lnTo>
                    <a:pt x="2961342" y="250840"/>
                  </a:lnTo>
                  <a:lnTo>
                    <a:pt x="2941474" y="255186"/>
                  </a:lnTo>
                  <a:lnTo>
                    <a:pt x="2921605" y="258291"/>
                  </a:lnTo>
                  <a:lnTo>
                    <a:pt x="2904841" y="260464"/>
                  </a:lnTo>
                  <a:lnTo>
                    <a:pt x="2907014" y="250840"/>
                  </a:lnTo>
                  <a:lnTo>
                    <a:pt x="2909187" y="247736"/>
                  </a:lnTo>
                  <a:lnTo>
                    <a:pt x="2911360" y="243390"/>
                  </a:lnTo>
                  <a:lnTo>
                    <a:pt x="2912292" y="242458"/>
                  </a:lnTo>
                  <a:lnTo>
                    <a:pt x="2914465" y="242458"/>
                  </a:lnTo>
                  <a:lnTo>
                    <a:pt x="2918501" y="240285"/>
                  </a:lnTo>
                  <a:lnTo>
                    <a:pt x="2919432" y="240285"/>
                  </a:lnTo>
                  <a:lnTo>
                    <a:pt x="2921605" y="238112"/>
                  </a:lnTo>
                  <a:lnTo>
                    <a:pt x="2925641" y="235939"/>
                  </a:lnTo>
                  <a:lnTo>
                    <a:pt x="2930919" y="221037"/>
                  </a:lnTo>
                  <a:lnTo>
                    <a:pt x="2930919" y="206136"/>
                  </a:lnTo>
                  <a:lnTo>
                    <a:pt x="2928746" y="192476"/>
                  </a:lnTo>
                  <a:lnTo>
                    <a:pt x="2931850" y="180990"/>
                  </a:lnTo>
                  <a:lnTo>
                    <a:pt x="2941163" y="170435"/>
                  </a:lnTo>
                  <a:lnTo>
                    <a:pt x="2941163" y="165778"/>
                  </a:lnTo>
                  <a:lnTo>
                    <a:pt x="2941784" y="165778"/>
                  </a:lnTo>
                  <a:lnTo>
                    <a:pt x="2941784" y="165778"/>
                  </a:lnTo>
                  <a:close/>
                  <a:moveTo>
                    <a:pt x="148083" y="158327"/>
                  </a:moveTo>
                  <a:lnTo>
                    <a:pt x="167951" y="180369"/>
                  </a:lnTo>
                  <a:lnTo>
                    <a:pt x="193097" y="197133"/>
                  </a:lnTo>
                  <a:lnTo>
                    <a:pt x="224452" y="209861"/>
                  </a:lnTo>
                  <a:lnTo>
                    <a:pt x="226625" y="227867"/>
                  </a:lnTo>
                  <a:lnTo>
                    <a:pt x="231903" y="241527"/>
                  </a:lnTo>
                  <a:lnTo>
                    <a:pt x="237181" y="248978"/>
                  </a:lnTo>
                  <a:lnTo>
                    <a:pt x="244631" y="256428"/>
                  </a:lnTo>
                  <a:lnTo>
                    <a:pt x="252082" y="266983"/>
                  </a:lnTo>
                  <a:lnTo>
                    <a:pt x="239664" y="269157"/>
                  </a:lnTo>
                  <a:lnTo>
                    <a:pt x="227246" y="271330"/>
                  </a:lnTo>
                  <a:lnTo>
                    <a:pt x="215760" y="276607"/>
                  </a:lnTo>
                  <a:lnTo>
                    <a:pt x="208309" y="284058"/>
                  </a:lnTo>
                  <a:lnTo>
                    <a:pt x="207378" y="287162"/>
                  </a:lnTo>
                  <a:lnTo>
                    <a:pt x="205205" y="291509"/>
                  </a:lnTo>
                  <a:lnTo>
                    <a:pt x="203032" y="294613"/>
                  </a:lnTo>
                  <a:lnTo>
                    <a:pt x="200858" y="296786"/>
                  </a:lnTo>
                  <a:lnTo>
                    <a:pt x="197754" y="299891"/>
                  </a:lnTo>
                  <a:lnTo>
                    <a:pt x="186267" y="302064"/>
                  </a:lnTo>
                  <a:lnTo>
                    <a:pt x="170745" y="304237"/>
                  </a:lnTo>
                  <a:lnTo>
                    <a:pt x="151808" y="302064"/>
                  </a:lnTo>
                  <a:lnTo>
                    <a:pt x="137217" y="299891"/>
                  </a:lnTo>
                  <a:lnTo>
                    <a:pt x="134113" y="289335"/>
                  </a:lnTo>
                  <a:lnTo>
                    <a:pt x="131939" y="281885"/>
                  </a:lnTo>
                  <a:lnTo>
                    <a:pt x="129766" y="276607"/>
                  </a:lnTo>
                  <a:lnTo>
                    <a:pt x="124489" y="266983"/>
                  </a:lnTo>
                  <a:lnTo>
                    <a:pt x="148393" y="259533"/>
                  </a:lnTo>
                  <a:lnTo>
                    <a:pt x="148393" y="256428"/>
                  </a:lnTo>
                  <a:lnTo>
                    <a:pt x="129456" y="254255"/>
                  </a:lnTo>
                  <a:lnTo>
                    <a:pt x="117038" y="249909"/>
                  </a:lnTo>
                  <a:lnTo>
                    <a:pt x="107725" y="242458"/>
                  </a:lnTo>
                  <a:lnTo>
                    <a:pt x="106793" y="237181"/>
                  </a:lnTo>
                  <a:lnTo>
                    <a:pt x="102758" y="231903"/>
                  </a:lnTo>
                  <a:lnTo>
                    <a:pt x="100584" y="226625"/>
                  </a:lnTo>
                  <a:lnTo>
                    <a:pt x="100584" y="220417"/>
                  </a:lnTo>
                  <a:lnTo>
                    <a:pt x="100584" y="217312"/>
                  </a:lnTo>
                  <a:lnTo>
                    <a:pt x="100584" y="212966"/>
                  </a:lnTo>
                  <a:lnTo>
                    <a:pt x="102758" y="212966"/>
                  </a:lnTo>
                  <a:lnTo>
                    <a:pt x="104931" y="212034"/>
                  </a:lnTo>
                  <a:lnTo>
                    <a:pt x="107104" y="212034"/>
                  </a:lnTo>
                  <a:lnTo>
                    <a:pt x="108035" y="212034"/>
                  </a:lnTo>
                  <a:lnTo>
                    <a:pt x="112071" y="209861"/>
                  </a:lnTo>
                  <a:lnTo>
                    <a:pt x="113623" y="204894"/>
                  </a:lnTo>
                  <a:lnTo>
                    <a:pt x="113623" y="198685"/>
                  </a:lnTo>
                  <a:lnTo>
                    <a:pt x="113623" y="195581"/>
                  </a:lnTo>
                  <a:lnTo>
                    <a:pt x="114554" y="193408"/>
                  </a:lnTo>
                  <a:lnTo>
                    <a:pt x="116728" y="190303"/>
                  </a:lnTo>
                  <a:lnTo>
                    <a:pt x="118901" y="190303"/>
                  </a:lnTo>
                  <a:lnTo>
                    <a:pt x="121074" y="188130"/>
                  </a:lnTo>
                  <a:lnTo>
                    <a:pt x="122005" y="188130"/>
                  </a:lnTo>
                  <a:lnTo>
                    <a:pt x="124178" y="188130"/>
                  </a:lnTo>
                  <a:lnTo>
                    <a:pt x="127283" y="185957"/>
                  </a:lnTo>
                  <a:lnTo>
                    <a:pt x="129456" y="178506"/>
                  </a:lnTo>
                  <a:lnTo>
                    <a:pt x="131629" y="173229"/>
                  </a:lnTo>
                  <a:lnTo>
                    <a:pt x="133802" y="167951"/>
                  </a:lnTo>
                  <a:lnTo>
                    <a:pt x="136907" y="162674"/>
                  </a:lnTo>
                  <a:lnTo>
                    <a:pt x="139080" y="160500"/>
                  </a:lnTo>
                  <a:lnTo>
                    <a:pt x="141253" y="160500"/>
                  </a:lnTo>
                  <a:lnTo>
                    <a:pt x="142184" y="158327"/>
                  </a:lnTo>
                  <a:lnTo>
                    <a:pt x="144357" y="158327"/>
                  </a:lnTo>
                  <a:lnTo>
                    <a:pt x="148083" y="158327"/>
                  </a:lnTo>
                  <a:lnTo>
                    <a:pt x="148083" y="158327"/>
                  </a:lnTo>
                  <a:lnTo>
                    <a:pt x="148083" y="158327"/>
                  </a:lnTo>
                  <a:close/>
                  <a:moveTo>
                    <a:pt x="1222846" y="138148"/>
                  </a:moveTo>
                  <a:lnTo>
                    <a:pt x="1228124" y="140322"/>
                  </a:lnTo>
                  <a:lnTo>
                    <a:pt x="1233401" y="141253"/>
                  </a:lnTo>
                  <a:lnTo>
                    <a:pt x="1236506" y="143426"/>
                  </a:lnTo>
                  <a:lnTo>
                    <a:pt x="1242714" y="145599"/>
                  </a:lnTo>
                  <a:lnTo>
                    <a:pt x="1242714" y="150877"/>
                  </a:lnTo>
                  <a:lnTo>
                    <a:pt x="1243646" y="155223"/>
                  </a:lnTo>
                  <a:lnTo>
                    <a:pt x="1243646" y="158327"/>
                  </a:lnTo>
                  <a:lnTo>
                    <a:pt x="1245819" y="162674"/>
                  </a:lnTo>
                  <a:lnTo>
                    <a:pt x="1233401" y="162674"/>
                  </a:lnTo>
                  <a:lnTo>
                    <a:pt x="1231228" y="158327"/>
                  </a:lnTo>
                  <a:lnTo>
                    <a:pt x="1229055" y="155223"/>
                  </a:lnTo>
                  <a:lnTo>
                    <a:pt x="1225950" y="150877"/>
                  </a:lnTo>
                  <a:lnTo>
                    <a:pt x="1223777" y="148704"/>
                  </a:lnTo>
                  <a:lnTo>
                    <a:pt x="1223777" y="143426"/>
                  </a:lnTo>
                  <a:lnTo>
                    <a:pt x="1222846" y="138148"/>
                  </a:lnTo>
                  <a:lnTo>
                    <a:pt x="1222846" y="138148"/>
                  </a:lnTo>
                  <a:lnTo>
                    <a:pt x="1222846" y="138148"/>
                  </a:lnTo>
                  <a:close/>
                  <a:moveTo>
                    <a:pt x="1730114" y="113934"/>
                  </a:moveTo>
                  <a:lnTo>
                    <a:pt x="1736323" y="123557"/>
                  </a:lnTo>
                  <a:lnTo>
                    <a:pt x="1741601" y="141563"/>
                  </a:lnTo>
                  <a:lnTo>
                    <a:pt x="1749051" y="158327"/>
                  </a:lnTo>
                  <a:lnTo>
                    <a:pt x="1758365" y="175091"/>
                  </a:lnTo>
                  <a:lnTo>
                    <a:pt x="1763642" y="182542"/>
                  </a:lnTo>
                  <a:lnTo>
                    <a:pt x="1766747" y="178196"/>
                  </a:lnTo>
                  <a:lnTo>
                    <a:pt x="1768920" y="177265"/>
                  </a:lnTo>
                  <a:lnTo>
                    <a:pt x="1772956" y="177265"/>
                  </a:lnTo>
                  <a:lnTo>
                    <a:pt x="1776060" y="175091"/>
                  </a:lnTo>
                  <a:lnTo>
                    <a:pt x="1783511" y="175091"/>
                  </a:lnTo>
                  <a:lnTo>
                    <a:pt x="1783511" y="178196"/>
                  </a:lnTo>
                  <a:lnTo>
                    <a:pt x="1787547" y="178196"/>
                  </a:lnTo>
                  <a:lnTo>
                    <a:pt x="1787547" y="189682"/>
                  </a:lnTo>
                  <a:lnTo>
                    <a:pt x="1759296" y="192787"/>
                  </a:lnTo>
                  <a:lnTo>
                    <a:pt x="1756192" y="222279"/>
                  </a:lnTo>
                  <a:lnTo>
                    <a:pt x="1746878" y="246494"/>
                  </a:lnTo>
                  <a:lnTo>
                    <a:pt x="1739428" y="270709"/>
                  </a:lnTo>
                  <a:lnTo>
                    <a:pt x="1736323" y="290888"/>
                  </a:lnTo>
                  <a:lnTo>
                    <a:pt x="1734150" y="311067"/>
                  </a:lnTo>
                  <a:lnTo>
                    <a:pt x="1734150" y="327831"/>
                  </a:lnTo>
                  <a:lnTo>
                    <a:pt x="1730114" y="343664"/>
                  </a:lnTo>
                  <a:lnTo>
                    <a:pt x="1727010" y="343664"/>
                  </a:lnTo>
                  <a:lnTo>
                    <a:pt x="1727010" y="340559"/>
                  </a:lnTo>
                  <a:lnTo>
                    <a:pt x="1721732" y="333108"/>
                  </a:lnTo>
                  <a:lnTo>
                    <a:pt x="1712419" y="323485"/>
                  </a:lnTo>
                  <a:lnTo>
                    <a:pt x="1701864" y="310756"/>
                  </a:lnTo>
                  <a:lnTo>
                    <a:pt x="1692550" y="298028"/>
                  </a:lnTo>
                  <a:lnTo>
                    <a:pt x="1685100" y="285300"/>
                  </a:lnTo>
                  <a:lnTo>
                    <a:pt x="1681064" y="273813"/>
                  </a:lnTo>
                  <a:lnTo>
                    <a:pt x="1683237" y="266363"/>
                  </a:lnTo>
                  <a:lnTo>
                    <a:pt x="1687273" y="264189"/>
                  </a:lnTo>
                  <a:lnTo>
                    <a:pt x="1690377" y="264189"/>
                  </a:lnTo>
                  <a:lnTo>
                    <a:pt x="1692550" y="264189"/>
                  </a:lnTo>
                  <a:lnTo>
                    <a:pt x="1694723" y="264189"/>
                  </a:lnTo>
                  <a:lnTo>
                    <a:pt x="1695655" y="264189"/>
                  </a:lnTo>
                  <a:lnTo>
                    <a:pt x="1697828" y="264189"/>
                  </a:lnTo>
                  <a:lnTo>
                    <a:pt x="1700001" y="263879"/>
                  </a:lnTo>
                  <a:lnTo>
                    <a:pt x="1703106" y="259533"/>
                  </a:lnTo>
                  <a:lnTo>
                    <a:pt x="1700001" y="259533"/>
                  </a:lnTo>
                  <a:lnTo>
                    <a:pt x="1700001" y="256428"/>
                  </a:lnTo>
                  <a:lnTo>
                    <a:pt x="1683237" y="254255"/>
                  </a:lnTo>
                  <a:lnTo>
                    <a:pt x="1673924" y="248978"/>
                  </a:lnTo>
                  <a:lnTo>
                    <a:pt x="1666473" y="239354"/>
                  </a:lnTo>
                  <a:lnTo>
                    <a:pt x="1673924" y="237181"/>
                  </a:lnTo>
                  <a:lnTo>
                    <a:pt x="1680132" y="235007"/>
                  </a:lnTo>
                  <a:lnTo>
                    <a:pt x="1683237" y="234076"/>
                  </a:lnTo>
                  <a:lnTo>
                    <a:pt x="1687273" y="231903"/>
                  </a:lnTo>
                  <a:lnTo>
                    <a:pt x="1690377" y="229730"/>
                  </a:lnTo>
                  <a:lnTo>
                    <a:pt x="1694413" y="226625"/>
                  </a:lnTo>
                  <a:lnTo>
                    <a:pt x="1694413" y="222279"/>
                  </a:lnTo>
                  <a:lnTo>
                    <a:pt x="1679822" y="222279"/>
                  </a:lnTo>
                  <a:lnTo>
                    <a:pt x="1675786" y="224452"/>
                  </a:lnTo>
                  <a:lnTo>
                    <a:pt x="1672682" y="224452"/>
                  </a:lnTo>
                  <a:lnTo>
                    <a:pt x="1668646" y="226625"/>
                  </a:lnTo>
                  <a:lnTo>
                    <a:pt x="1663369" y="226625"/>
                  </a:lnTo>
                  <a:lnTo>
                    <a:pt x="1654055" y="209861"/>
                  </a:lnTo>
                  <a:lnTo>
                    <a:pt x="1643500" y="193097"/>
                  </a:lnTo>
                  <a:lnTo>
                    <a:pt x="1644431" y="187820"/>
                  </a:lnTo>
                  <a:lnTo>
                    <a:pt x="1644431" y="184715"/>
                  </a:lnTo>
                  <a:lnTo>
                    <a:pt x="1646604" y="182542"/>
                  </a:lnTo>
                  <a:lnTo>
                    <a:pt x="1648778" y="178196"/>
                  </a:lnTo>
                  <a:lnTo>
                    <a:pt x="1648778" y="175091"/>
                  </a:lnTo>
                  <a:lnTo>
                    <a:pt x="1650951" y="169814"/>
                  </a:lnTo>
                  <a:lnTo>
                    <a:pt x="1646915" y="169814"/>
                  </a:lnTo>
                  <a:lnTo>
                    <a:pt x="1646915" y="165468"/>
                  </a:lnTo>
                  <a:lnTo>
                    <a:pt x="1643810" y="167641"/>
                  </a:lnTo>
                  <a:lnTo>
                    <a:pt x="1641637" y="167641"/>
                  </a:lnTo>
                  <a:lnTo>
                    <a:pt x="1639464" y="167641"/>
                  </a:lnTo>
                  <a:lnTo>
                    <a:pt x="1639464" y="167641"/>
                  </a:lnTo>
                  <a:lnTo>
                    <a:pt x="1637291" y="167641"/>
                  </a:lnTo>
                  <a:lnTo>
                    <a:pt x="1637291" y="165468"/>
                  </a:lnTo>
                  <a:lnTo>
                    <a:pt x="1634187" y="162363"/>
                  </a:lnTo>
                  <a:lnTo>
                    <a:pt x="1632013" y="158017"/>
                  </a:lnTo>
                  <a:lnTo>
                    <a:pt x="1629840" y="154912"/>
                  </a:lnTo>
                  <a:lnTo>
                    <a:pt x="1628909" y="152739"/>
                  </a:lnTo>
                  <a:lnTo>
                    <a:pt x="1628909" y="147462"/>
                  </a:lnTo>
                  <a:lnTo>
                    <a:pt x="1626736" y="141253"/>
                  </a:lnTo>
                  <a:lnTo>
                    <a:pt x="1646604" y="128525"/>
                  </a:lnTo>
                  <a:lnTo>
                    <a:pt x="1666473" y="117969"/>
                  </a:lnTo>
                  <a:lnTo>
                    <a:pt x="1668646" y="123247"/>
                  </a:lnTo>
                  <a:lnTo>
                    <a:pt x="1670819" y="128525"/>
                  </a:lnTo>
                  <a:lnTo>
                    <a:pt x="1672992" y="130698"/>
                  </a:lnTo>
                  <a:lnTo>
                    <a:pt x="1676097" y="132871"/>
                  </a:lnTo>
                  <a:lnTo>
                    <a:pt x="1678270" y="132871"/>
                  </a:lnTo>
                  <a:lnTo>
                    <a:pt x="1680443" y="133802"/>
                  </a:lnTo>
                  <a:lnTo>
                    <a:pt x="1683547" y="135975"/>
                  </a:lnTo>
                  <a:lnTo>
                    <a:pt x="1687583" y="138148"/>
                  </a:lnTo>
                  <a:lnTo>
                    <a:pt x="1690688" y="148704"/>
                  </a:lnTo>
                  <a:lnTo>
                    <a:pt x="1692861" y="162363"/>
                  </a:lnTo>
                  <a:lnTo>
                    <a:pt x="1695034" y="175091"/>
                  </a:lnTo>
                  <a:lnTo>
                    <a:pt x="1703416" y="175091"/>
                  </a:lnTo>
                  <a:lnTo>
                    <a:pt x="1703416" y="165468"/>
                  </a:lnTo>
                  <a:lnTo>
                    <a:pt x="1700311" y="154912"/>
                  </a:lnTo>
                  <a:lnTo>
                    <a:pt x="1700311" y="141253"/>
                  </a:lnTo>
                  <a:lnTo>
                    <a:pt x="1703416" y="128525"/>
                  </a:lnTo>
                  <a:lnTo>
                    <a:pt x="1707452" y="117969"/>
                  </a:lnTo>
                  <a:lnTo>
                    <a:pt x="1730114" y="113934"/>
                  </a:lnTo>
                  <a:lnTo>
                    <a:pt x="1730114" y="113934"/>
                  </a:lnTo>
                  <a:lnTo>
                    <a:pt x="1730114" y="113934"/>
                  </a:lnTo>
                  <a:close/>
                  <a:moveTo>
                    <a:pt x="2755827" y="104620"/>
                  </a:moveTo>
                  <a:lnTo>
                    <a:pt x="2761105" y="108966"/>
                  </a:lnTo>
                  <a:lnTo>
                    <a:pt x="2765140" y="112071"/>
                  </a:lnTo>
                  <a:lnTo>
                    <a:pt x="2770418" y="112071"/>
                  </a:lnTo>
                  <a:lnTo>
                    <a:pt x="2775696" y="112071"/>
                  </a:lnTo>
                  <a:lnTo>
                    <a:pt x="2785009" y="114244"/>
                  </a:lnTo>
                  <a:lnTo>
                    <a:pt x="2782836" y="118590"/>
                  </a:lnTo>
                  <a:lnTo>
                    <a:pt x="2782836" y="119522"/>
                  </a:lnTo>
                  <a:lnTo>
                    <a:pt x="2782836" y="121695"/>
                  </a:lnTo>
                  <a:lnTo>
                    <a:pt x="2781905" y="123868"/>
                  </a:lnTo>
                  <a:lnTo>
                    <a:pt x="2781905" y="126041"/>
                  </a:lnTo>
                  <a:lnTo>
                    <a:pt x="2768245" y="133492"/>
                  </a:lnTo>
                  <a:lnTo>
                    <a:pt x="2750550" y="136596"/>
                  </a:lnTo>
                  <a:lnTo>
                    <a:pt x="2731613" y="138769"/>
                  </a:lnTo>
                  <a:lnTo>
                    <a:pt x="2730681" y="134423"/>
                  </a:lnTo>
                  <a:lnTo>
                    <a:pt x="2730681" y="131319"/>
                  </a:lnTo>
                  <a:lnTo>
                    <a:pt x="2728508" y="126972"/>
                  </a:lnTo>
                  <a:lnTo>
                    <a:pt x="2728508" y="121695"/>
                  </a:lnTo>
                  <a:lnTo>
                    <a:pt x="2733786" y="118590"/>
                  </a:lnTo>
                  <a:lnTo>
                    <a:pt x="2737821" y="114244"/>
                  </a:lnTo>
                  <a:lnTo>
                    <a:pt x="2740926" y="112071"/>
                  </a:lnTo>
                  <a:lnTo>
                    <a:pt x="2744961" y="108966"/>
                  </a:lnTo>
                  <a:lnTo>
                    <a:pt x="2748066" y="106793"/>
                  </a:lnTo>
                  <a:lnTo>
                    <a:pt x="2755827" y="104620"/>
                  </a:lnTo>
                  <a:lnTo>
                    <a:pt x="2755827" y="104620"/>
                  </a:lnTo>
                  <a:lnTo>
                    <a:pt x="2755827" y="104620"/>
                  </a:lnTo>
                  <a:close/>
                  <a:moveTo>
                    <a:pt x="2195472" y="104620"/>
                  </a:moveTo>
                  <a:lnTo>
                    <a:pt x="2210063" y="106793"/>
                  </a:lnTo>
                  <a:lnTo>
                    <a:pt x="2220619" y="112071"/>
                  </a:lnTo>
                  <a:lnTo>
                    <a:pt x="2231174" y="118280"/>
                  </a:lnTo>
                  <a:lnTo>
                    <a:pt x="2228069" y="121384"/>
                  </a:lnTo>
                  <a:lnTo>
                    <a:pt x="2225896" y="126662"/>
                  </a:lnTo>
                  <a:lnTo>
                    <a:pt x="2222792" y="128835"/>
                  </a:lnTo>
                  <a:lnTo>
                    <a:pt x="2217514" y="131008"/>
                  </a:lnTo>
                  <a:lnTo>
                    <a:pt x="2211305" y="133181"/>
                  </a:lnTo>
                  <a:lnTo>
                    <a:pt x="2203855" y="133181"/>
                  </a:lnTo>
                  <a:lnTo>
                    <a:pt x="2198577" y="136286"/>
                  </a:lnTo>
                  <a:lnTo>
                    <a:pt x="2193300" y="136286"/>
                  </a:lnTo>
                  <a:lnTo>
                    <a:pt x="2188022" y="138459"/>
                  </a:lnTo>
                  <a:lnTo>
                    <a:pt x="2180571" y="138459"/>
                  </a:lnTo>
                  <a:lnTo>
                    <a:pt x="2180571" y="126972"/>
                  </a:lnTo>
                  <a:lnTo>
                    <a:pt x="2181502" y="119522"/>
                  </a:lnTo>
                  <a:lnTo>
                    <a:pt x="2188953" y="114244"/>
                  </a:lnTo>
                  <a:lnTo>
                    <a:pt x="2195472" y="104620"/>
                  </a:lnTo>
                  <a:lnTo>
                    <a:pt x="2195472" y="104620"/>
                  </a:lnTo>
                  <a:lnTo>
                    <a:pt x="2195472" y="104620"/>
                  </a:lnTo>
                  <a:close/>
                  <a:moveTo>
                    <a:pt x="798156" y="104620"/>
                  </a:moveTo>
                  <a:lnTo>
                    <a:pt x="812747" y="104620"/>
                  </a:lnTo>
                  <a:lnTo>
                    <a:pt x="815852" y="114244"/>
                  </a:lnTo>
                  <a:lnTo>
                    <a:pt x="819887" y="119522"/>
                  </a:lnTo>
                  <a:lnTo>
                    <a:pt x="822992" y="126972"/>
                  </a:lnTo>
                  <a:lnTo>
                    <a:pt x="825165" y="138459"/>
                  </a:lnTo>
                  <a:lnTo>
                    <a:pt x="822060" y="138459"/>
                  </a:lnTo>
                  <a:lnTo>
                    <a:pt x="810574" y="131008"/>
                  </a:lnTo>
                  <a:lnTo>
                    <a:pt x="803123" y="123557"/>
                  </a:lnTo>
                  <a:lnTo>
                    <a:pt x="797846" y="116107"/>
                  </a:lnTo>
                  <a:lnTo>
                    <a:pt x="797846" y="104620"/>
                  </a:lnTo>
                  <a:lnTo>
                    <a:pt x="798156" y="104620"/>
                  </a:lnTo>
                  <a:lnTo>
                    <a:pt x="798156" y="104620"/>
                  </a:lnTo>
                  <a:close/>
                  <a:moveTo>
                    <a:pt x="2852997" y="81337"/>
                  </a:moveTo>
                  <a:lnTo>
                    <a:pt x="2856101" y="81337"/>
                  </a:lnTo>
                  <a:lnTo>
                    <a:pt x="2860137" y="83510"/>
                  </a:lnTo>
                  <a:lnTo>
                    <a:pt x="2861068" y="83510"/>
                  </a:lnTo>
                  <a:lnTo>
                    <a:pt x="2863241" y="83510"/>
                  </a:lnTo>
                  <a:lnTo>
                    <a:pt x="2865415" y="84441"/>
                  </a:lnTo>
                  <a:lnTo>
                    <a:pt x="2861379" y="88788"/>
                  </a:lnTo>
                  <a:lnTo>
                    <a:pt x="2858274" y="91892"/>
                  </a:lnTo>
                  <a:lnTo>
                    <a:pt x="2856101" y="97170"/>
                  </a:lnTo>
                  <a:lnTo>
                    <a:pt x="2853928" y="101516"/>
                  </a:lnTo>
                  <a:lnTo>
                    <a:pt x="2852997" y="108966"/>
                  </a:lnTo>
                  <a:lnTo>
                    <a:pt x="2856101" y="108966"/>
                  </a:lnTo>
                  <a:lnTo>
                    <a:pt x="2860137" y="103689"/>
                  </a:lnTo>
                  <a:lnTo>
                    <a:pt x="2863241" y="99343"/>
                  </a:lnTo>
                  <a:lnTo>
                    <a:pt x="2867277" y="96238"/>
                  </a:lnTo>
                  <a:lnTo>
                    <a:pt x="2872555" y="94065"/>
                  </a:lnTo>
                  <a:lnTo>
                    <a:pt x="2883110" y="104620"/>
                  </a:lnTo>
                  <a:lnTo>
                    <a:pt x="2896770" y="114244"/>
                  </a:lnTo>
                  <a:lnTo>
                    <a:pt x="2905151" y="121695"/>
                  </a:lnTo>
                  <a:lnTo>
                    <a:pt x="2905151" y="145910"/>
                  </a:lnTo>
                  <a:lnTo>
                    <a:pt x="2911360" y="151187"/>
                  </a:lnTo>
                  <a:lnTo>
                    <a:pt x="2916638" y="155533"/>
                  </a:lnTo>
                  <a:lnTo>
                    <a:pt x="2921916" y="156465"/>
                  </a:lnTo>
                  <a:lnTo>
                    <a:pt x="2925952" y="163915"/>
                  </a:lnTo>
                  <a:lnTo>
                    <a:pt x="2929056" y="178817"/>
                  </a:lnTo>
                  <a:lnTo>
                    <a:pt x="2921605" y="188441"/>
                  </a:lnTo>
                  <a:lnTo>
                    <a:pt x="2918501" y="198064"/>
                  </a:lnTo>
                  <a:lnTo>
                    <a:pt x="2911050" y="203342"/>
                  </a:lnTo>
                  <a:lnTo>
                    <a:pt x="2901737" y="205515"/>
                  </a:lnTo>
                  <a:lnTo>
                    <a:pt x="2884972" y="206446"/>
                  </a:lnTo>
                  <a:lnTo>
                    <a:pt x="2872555" y="195891"/>
                  </a:lnTo>
                  <a:lnTo>
                    <a:pt x="2853618" y="186267"/>
                  </a:lnTo>
                  <a:lnTo>
                    <a:pt x="2833749" y="180990"/>
                  </a:lnTo>
                  <a:lnTo>
                    <a:pt x="2813881" y="173539"/>
                  </a:lnTo>
                  <a:lnTo>
                    <a:pt x="2796185" y="166089"/>
                  </a:lnTo>
                  <a:lnTo>
                    <a:pt x="2784699" y="155533"/>
                  </a:lnTo>
                  <a:lnTo>
                    <a:pt x="2792149" y="151187"/>
                  </a:lnTo>
                  <a:lnTo>
                    <a:pt x="2797427" y="148083"/>
                  </a:lnTo>
                  <a:lnTo>
                    <a:pt x="2801463" y="143736"/>
                  </a:lnTo>
                  <a:lnTo>
                    <a:pt x="2803636" y="138459"/>
                  </a:lnTo>
                  <a:lnTo>
                    <a:pt x="2804567" y="128835"/>
                  </a:lnTo>
                  <a:lnTo>
                    <a:pt x="2803636" y="125731"/>
                  </a:lnTo>
                  <a:lnTo>
                    <a:pt x="2801463" y="119522"/>
                  </a:lnTo>
                  <a:lnTo>
                    <a:pt x="2801463" y="111760"/>
                  </a:lnTo>
                  <a:lnTo>
                    <a:pt x="2801463" y="104310"/>
                  </a:lnTo>
                  <a:lnTo>
                    <a:pt x="2801463" y="103378"/>
                  </a:lnTo>
                  <a:lnTo>
                    <a:pt x="2803636" y="103378"/>
                  </a:lnTo>
                  <a:lnTo>
                    <a:pt x="2803636" y="103378"/>
                  </a:lnTo>
                  <a:lnTo>
                    <a:pt x="2803636" y="103378"/>
                  </a:lnTo>
                  <a:lnTo>
                    <a:pt x="2803636" y="103378"/>
                  </a:lnTo>
                  <a:lnTo>
                    <a:pt x="2804567" y="101205"/>
                  </a:lnTo>
                  <a:lnTo>
                    <a:pt x="2821331" y="96859"/>
                  </a:lnTo>
                  <a:lnTo>
                    <a:pt x="2839027" y="88477"/>
                  </a:lnTo>
                  <a:lnTo>
                    <a:pt x="2852997" y="81337"/>
                  </a:lnTo>
                  <a:lnTo>
                    <a:pt x="2852997" y="81337"/>
                  </a:lnTo>
                  <a:lnTo>
                    <a:pt x="2852997" y="81337"/>
                  </a:lnTo>
                  <a:close/>
                  <a:moveTo>
                    <a:pt x="2621404" y="76991"/>
                  </a:moveTo>
                  <a:lnTo>
                    <a:pt x="2631959" y="76991"/>
                  </a:lnTo>
                  <a:lnTo>
                    <a:pt x="2646550" y="91892"/>
                  </a:lnTo>
                  <a:lnTo>
                    <a:pt x="2665487" y="104620"/>
                  </a:lnTo>
                  <a:lnTo>
                    <a:pt x="2665487" y="108656"/>
                  </a:lnTo>
                  <a:lnTo>
                    <a:pt x="2661451" y="108656"/>
                  </a:lnTo>
                  <a:lnTo>
                    <a:pt x="2661451" y="113934"/>
                  </a:lnTo>
                  <a:lnTo>
                    <a:pt x="2643756" y="104310"/>
                  </a:lnTo>
                  <a:lnTo>
                    <a:pt x="2631338" y="91582"/>
                  </a:lnTo>
                  <a:lnTo>
                    <a:pt x="2621404" y="76991"/>
                  </a:lnTo>
                  <a:lnTo>
                    <a:pt x="2621404" y="76991"/>
                  </a:lnTo>
                  <a:lnTo>
                    <a:pt x="2621404" y="76991"/>
                  </a:lnTo>
                  <a:close/>
                  <a:moveTo>
                    <a:pt x="2255078" y="71713"/>
                  </a:moveTo>
                  <a:lnTo>
                    <a:pt x="2269669" y="76059"/>
                  </a:lnTo>
                  <a:lnTo>
                    <a:pt x="2281155" y="79164"/>
                  </a:lnTo>
                  <a:lnTo>
                    <a:pt x="2291711" y="84441"/>
                  </a:lnTo>
                  <a:lnTo>
                    <a:pt x="2291711" y="94065"/>
                  </a:lnTo>
                  <a:lnTo>
                    <a:pt x="2282397" y="96238"/>
                  </a:lnTo>
                  <a:lnTo>
                    <a:pt x="2274015" y="99343"/>
                  </a:lnTo>
                  <a:lnTo>
                    <a:pt x="2260356" y="101516"/>
                  </a:lnTo>
                  <a:lnTo>
                    <a:pt x="2255078" y="103689"/>
                  </a:lnTo>
                  <a:lnTo>
                    <a:pt x="2251974" y="104620"/>
                  </a:lnTo>
                  <a:lnTo>
                    <a:pt x="2245765" y="104620"/>
                  </a:lnTo>
                  <a:lnTo>
                    <a:pt x="2240487" y="104620"/>
                  </a:lnTo>
                  <a:lnTo>
                    <a:pt x="2240487" y="94065"/>
                  </a:lnTo>
                  <a:lnTo>
                    <a:pt x="2244523" y="88788"/>
                  </a:lnTo>
                  <a:lnTo>
                    <a:pt x="2249800" y="81337"/>
                  </a:lnTo>
                  <a:lnTo>
                    <a:pt x="2255078" y="71713"/>
                  </a:lnTo>
                  <a:lnTo>
                    <a:pt x="2255078" y="71713"/>
                  </a:lnTo>
                  <a:lnTo>
                    <a:pt x="2255078" y="71713"/>
                  </a:lnTo>
                  <a:close/>
                  <a:moveTo>
                    <a:pt x="1810520" y="61158"/>
                  </a:moveTo>
                  <a:lnTo>
                    <a:pt x="1810520" y="81337"/>
                  </a:lnTo>
                  <a:lnTo>
                    <a:pt x="1817970" y="81337"/>
                  </a:lnTo>
                  <a:lnTo>
                    <a:pt x="1822006" y="79164"/>
                  </a:lnTo>
                  <a:lnTo>
                    <a:pt x="1825111" y="79164"/>
                  </a:lnTo>
                  <a:lnTo>
                    <a:pt x="1829146" y="79164"/>
                  </a:lnTo>
                  <a:lnTo>
                    <a:pt x="1830078" y="79164"/>
                  </a:lnTo>
                  <a:lnTo>
                    <a:pt x="1834114" y="81337"/>
                  </a:lnTo>
                  <a:lnTo>
                    <a:pt x="1839391" y="84441"/>
                  </a:lnTo>
                  <a:lnTo>
                    <a:pt x="1839391" y="94065"/>
                  </a:lnTo>
                  <a:lnTo>
                    <a:pt x="1843427" y="96238"/>
                  </a:lnTo>
                  <a:lnTo>
                    <a:pt x="1848705" y="96238"/>
                  </a:lnTo>
                  <a:lnTo>
                    <a:pt x="1851809" y="94065"/>
                  </a:lnTo>
                  <a:lnTo>
                    <a:pt x="1858018" y="94065"/>
                  </a:lnTo>
                  <a:lnTo>
                    <a:pt x="1858949" y="91892"/>
                  </a:lnTo>
                  <a:lnTo>
                    <a:pt x="1862985" y="94065"/>
                  </a:lnTo>
                  <a:lnTo>
                    <a:pt x="1866090" y="97170"/>
                  </a:lnTo>
                  <a:lnTo>
                    <a:pt x="1870125" y="103378"/>
                  </a:lnTo>
                  <a:lnTo>
                    <a:pt x="1873230" y="108656"/>
                  </a:lnTo>
                  <a:lnTo>
                    <a:pt x="1867952" y="121384"/>
                  </a:lnTo>
                  <a:lnTo>
                    <a:pt x="1862675" y="134113"/>
                  </a:lnTo>
                  <a:lnTo>
                    <a:pt x="1858639" y="149014"/>
                  </a:lnTo>
                  <a:lnTo>
                    <a:pt x="1846221" y="149014"/>
                  </a:lnTo>
                  <a:lnTo>
                    <a:pt x="1836908" y="153360"/>
                  </a:lnTo>
                  <a:lnTo>
                    <a:pt x="1828526" y="158638"/>
                  </a:lnTo>
                  <a:lnTo>
                    <a:pt x="1813935" y="162984"/>
                  </a:lnTo>
                  <a:lnTo>
                    <a:pt x="1804621" y="155533"/>
                  </a:lnTo>
                  <a:lnTo>
                    <a:pt x="1792203" y="151187"/>
                  </a:lnTo>
                  <a:lnTo>
                    <a:pt x="1779786" y="145910"/>
                  </a:lnTo>
                  <a:lnTo>
                    <a:pt x="1777613" y="141563"/>
                  </a:lnTo>
                  <a:lnTo>
                    <a:pt x="1777613" y="138459"/>
                  </a:lnTo>
                  <a:lnTo>
                    <a:pt x="1775439" y="134113"/>
                  </a:lnTo>
                  <a:lnTo>
                    <a:pt x="1773266" y="128835"/>
                  </a:lnTo>
                  <a:lnTo>
                    <a:pt x="1767989" y="123557"/>
                  </a:lnTo>
                  <a:lnTo>
                    <a:pt x="1762711" y="118280"/>
                  </a:lnTo>
                  <a:lnTo>
                    <a:pt x="1758675" y="113934"/>
                  </a:lnTo>
                  <a:lnTo>
                    <a:pt x="1755571" y="106483"/>
                  </a:lnTo>
                  <a:lnTo>
                    <a:pt x="1753398" y="93755"/>
                  </a:lnTo>
                  <a:lnTo>
                    <a:pt x="1760848" y="84131"/>
                  </a:lnTo>
                  <a:lnTo>
                    <a:pt x="1766126" y="76680"/>
                  </a:lnTo>
                  <a:lnTo>
                    <a:pt x="1773577" y="76680"/>
                  </a:lnTo>
                  <a:lnTo>
                    <a:pt x="1779786" y="78853"/>
                  </a:lnTo>
                  <a:lnTo>
                    <a:pt x="1787236" y="81026"/>
                  </a:lnTo>
                  <a:lnTo>
                    <a:pt x="1794687" y="81026"/>
                  </a:lnTo>
                  <a:lnTo>
                    <a:pt x="1794687" y="68298"/>
                  </a:lnTo>
                  <a:lnTo>
                    <a:pt x="1797791" y="66125"/>
                  </a:lnTo>
                  <a:lnTo>
                    <a:pt x="1801827" y="63952"/>
                  </a:lnTo>
                  <a:lnTo>
                    <a:pt x="1802759" y="63952"/>
                  </a:lnTo>
                  <a:lnTo>
                    <a:pt x="1806794" y="61779"/>
                  </a:lnTo>
                  <a:lnTo>
                    <a:pt x="1810520" y="61158"/>
                  </a:lnTo>
                  <a:lnTo>
                    <a:pt x="1810520" y="61158"/>
                  </a:lnTo>
                  <a:lnTo>
                    <a:pt x="1810520" y="61158"/>
                  </a:lnTo>
                  <a:close/>
                  <a:moveTo>
                    <a:pt x="2281155" y="47498"/>
                  </a:moveTo>
                  <a:lnTo>
                    <a:pt x="2295747" y="47498"/>
                  </a:lnTo>
                  <a:lnTo>
                    <a:pt x="2304129" y="57122"/>
                  </a:lnTo>
                  <a:lnTo>
                    <a:pt x="2313442" y="62400"/>
                  </a:lnTo>
                  <a:lnTo>
                    <a:pt x="2320893" y="69850"/>
                  </a:lnTo>
                  <a:lnTo>
                    <a:pt x="2328343" y="81337"/>
                  </a:lnTo>
                  <a:lnTo>
                    <a:pt x="2311579" y="81337"/>
                  </a:lnTo>
                  <a:lnTo>
                    <a:pt x="2301024" y="69850"/>
                  </a:lnTo>
                  <a:lnTo>
                    <a:pt x="2289538" y="61468"/>
                  </a:lnTo>
                  <a:lnTo>
                    <a:pt x="2281155" y="47498"/>
                  </a:lnTo>
                  <a:lnTo>
                    <a:pt x="2281155" y="47498"/>
                  </a:lnTo>
                  <a:lnTo>
                    <a:pt x="2281155" y="47498"/>
                  </a:lnTo>
                  <a:close/>
                  <a:moveTo>
                    <a:pt x="439281" y="47498"/>
                  </a:moveTo>
                  <a:lnTo>
                    <a:pt x="451699" y="47498"/>
                  </a:lnTo>
                  <a:lnTo>
                    <a:pt x="456976" y="51844"/>
                  </a:lnTo>
                  <a:lnTo>
                    <a:pt x="461012" y="54949"/>
                  </a:lnTo>
                  <a:lnTo>
                    <a:pt x="463185" y="59295"/>
                  </a:lnTo>
                  <a:lnTo>
                    <a:pt x="466290" y="64573"/>
                  </a:lnTo>
                  <a:lnTo>
                    <a:pt x="468463" y="68919"/>
                  </a:lnTo>
                  <a:lnTo>
                    <a:pt x="477776" y="59295"/>
                  </a:lnTo>
                  <a:lnTo>
                    <a:pt x="488331" y="54949"/>
                  </a:lnTo>
                  <a:lnTo>
                    <a:pt x="505095" y="57122"/>
                  </a:lnTo>
                  <a:lnTo>
                    <a:pt x="505095" y="72023"/>
                  </a:lnTo>
                  <a:lnTo>
                    <a:pt x="528068" y="74197"/>
                  </a:lnTo>
                  <a:lnTo>
                    <a:pt x="548868" y="77301"/>
                  </a:lnTo>
                  <a:lnTo>
                    <a:pt x="566564" y="81647"/>
                  </a:lnTo>
                  <a:lnTo>
                    <a:pt x="586432" y="83820"/>
                  </a:lnTo>
                  <a:lnTo>
                    <a:pt x="608474" y="81647"/>
                  </a:lnTo>
                  <a:lnTo>
                    <a:pt x="608474" y="94376"/>
                  </a:lnTo>
                  <a:lnTo>
                    <a:pt x="612510" y="94376"/>
                  </a:lnTo>
                  <a:lnTo>
                    <a:pt x="615614" y="94376"/>
                  </a:lnTo>
                  <a:lnTo>
                    <a:pt x="617787" y="94376"/>
                  </a:lnTo>
                  <a:lnTo>
                    <a:pt x="619960" y="96549"/>
                  </a:lnTo>
                  <a:lnTo>
                    <a:pt x="622133" y="97480"/>
                  </a:lnTo>
                  <a:lnTo>
                    <a:pt x="618098" y="97480"/>
                  </a:lnTo>
                  <a:lnTo>
                    <a:pt x="601023" y="108656"/>
                  </a:lnTo>
                  <a:lnTo>
                    <a:pt x="581155" y="121384"/>
                  </a:lnTo>
                  <a:lnTo>
                    <a:pt x="557250" y="132871"/>
                  </a:lnTo>
                  <a:lnTo>
                    <a:pt x="535209" y="145599"/>
                  </a:lnTo>
                  <a:lnTo>
                    <a:pt x="519686" y="156154"/>
                  </a:lnTo>
                  <a:lnTo>
                    <a:pt x="508200" y="165778"/>
                  </a:lnTo>
                  <a:lnTo>
                    <a:pt x="524964" y="165778"/>
                  </a:lnTo>
                  <a:lnTo>
                    <a:pt x="530241" y="162674"/>
                  </a:lnTo>
                  <a:lnTo>
                    <a:pt x="535519" y="160500"/>
                  </a:lnTo>
                  <a:lnTo>
                    <a:pt x="541728" y="158327"/>
                  </a:lnTo>
                  <a:lnTo>
                    <a:pt x="549179" y="158327"/>
                  </a:lnTo>
                  <a:lnTo>
                    <a:pt x="549179" y="162674"/>
                  </a:lnTo>
                  <a:lnTo>
                    <a:pt x="527137" y="178506"/>
                  </a:lnTo>
                  <a:lnTo>
                    <a:pt x="508200" y="195270"/>
                  </a:lnTo>
                  <a:lnTo>
                    <a:pt x="492677" y="212034"/>
                  </a:lnTo>
                  <a:lnTo>
                    <a:pt x="473740" y="226936"/>
                  </a:lnTo>
                  <a:lnTo>
                    <a:pt x="453872" y="239664"/>
                  </a:lnTo>
                  <a:lnTo>
                    <a:pt x="427794" y="247115"/>
                  </a:lnTo>
                  <a:lnTo>
                    <a:pt x="427794" y="259843"/>
                  </a:lnTo>
                  <a:lnTo>
                    <a:pt x="415377" y="262016"/>
                  </a:lnTo>
                  <a:lnTo>
                    <a:pt x="400786" y="267294"/>
                  </a:lnTo>
                  <a:lnTo>
                    <a:pt x="392403" y="274745"/>
                  </a:lnTo>
                  <a:lnTo>
                    <a:pt x="397681" y="279091"/>
                  </a:lnTo>
                  <a:lnTo>
                    <a:pt x="400786" y="282195"/>
                  </a:lnTo>
                  <a:lnTo>
                    <a:pt x="402959" y="284368"/>
                  </a:lnTo>
                  <a:lnTo>
                    <a:pt x="402959" y="287473"/>
                  </a:lnTo>
                  <a:lnTo>
                    <a:pt x="402959" y="291819"/>
                  </a:lnTo>
                  <a:lnTo>
                    <a:pt x="400786" y="297097"/>
                  </a:lnTo>
                  <a:lnTo>
                    <a:pt x="400786" y="304547"/>
                  </a:lnTo>
                  <a:lnTo>
                    <a:pt x="361048" y="307652"/>
                  </a:lnTo>
                  <a:lnTo>
                    <a:pt x="361048" y="311998"/>
                  </a:lnTo>
                  <a:lnTo>
                    <a:pt x="366326" y="314171"/>
                  </a:lnTo>
                  <a:lnTo>
                    <a:pt x="368499" y="314171"/>
                  </a:lnTo>
                  <a:lnTo>
                    <a:pt x="371604" y="314171"/>
                  </a:lnTo>
                  <a:lnTo>
                    <a:pt x="371604" y="314171"/>
                  </a:lnTo>
                  <a:lnTo>
                    <a:pt x="373777" y="315103"/>
                  </a:lnTo>
                  <a:lnTo>
                    <a:pt x="373777" y="317276"/>
                  </a:lnTo>
                  <a:lnTo>
                    <a:pt x="377813" y="321622"/>
                  </a:lnTo>
                  <a:lnTo>
                    <a:pt x="371604" y="321622"/>
                  </a:lnTo>
                  <a:lnTo>
                    <a:pt x="363222" y="324726"/>
                  </a:lnTo>
                  <a:lnTo>
                    <a:pt x="351735" y="329073"/>
                  </a:lnTo>
                  <a:lnTo>
                    <a:pt x="341180" y="332177"/>
                  </a:lnTo>
                  <a:lnTo>
                    <a:pt x="344284" y="334350"/>
                  </a:lnTo>
                  <a:lnTo>
                    <a:pt x="346458" y="334350"/>
                  </a:lnTo>
                  <a:lnTo>
                    <a:pt x="348631" y="334350"/>
                  </a:lnTo>
                  <a:lnTo>
                    <a:pt x="349562" y="336523"/>
                  </a:lnTo>
                  <a:lnTo>
                    <a:pt x="351735" y="336523"/>
                  </a:lnTo>
                  <a:lnTo>
                    <a:pt x="349562" y="339628"/>
                  </a:lnTo>
                  <a:lnTo>
                    <a:pt x="348631" y="343974"/>
                  </a:lnTo>
                  <a:lnTo>
                    <a:pt x="346458" y="344905"/>
                  </a:lnTo>
                  <a:lnTo>
                    <a:pt x="348631" y="347078"/>
                  </a:lnTo>
                  <a:lnTo>
                    <a:pt x="348631" y="349252"/>
                  </a:lnTo>
                  <a:lnTo>
                    <a:pt x="349562" y="352356"/>
                  </a:lnTo>
                  <a:lnTo>
                    <a:pt x="351735" y="356702"/>
                  </a:lnTo>
                  <a:lnTo>
                    <a:pt x="344284" y="358875"/>
                  </a:lnTo>
                  <a:lnTo>
                    <a:pt x="339007" y="358875"/>
                  </a:lnTo>
                  <a:lnTo>
                    <a:pt x="333729" y="358875"/>
                  </a:lnTo>
                  <a:lnTo>
                    <a:pt x="327520" y="361980"/>
                  </a:lnTo>
                  <a:lnTo>
                    <a:pt x="346458" y="361980"/>
                  </a:lnTo>
                  <a:lnTo>
                    <a:pt x="361048" y="366326"/>
                  </a:lnTo>
                  <a:lnTo>
                    <a:pt x="361048" y="373777"/>
                  </a:lnTo>
                  <a:lnTo>
                    <a:pt x="337144" y="373777"/>
                  </a:lnTo>
                  <a:lnTo>
                    <a:pt x="334971" y="379054"/>
                  </a:lnTo>
                  <a:lnTo>
                    <a:pt x="334971" y="381227"/>
                  </a:lnTo>
                  <a:lnTo>
                    <a:pt x="334971" y="382159"/>
                  </a:lnTo>
                  <a:lnTo>
                    <a:pt x="334040" y="384332"/>
                  </a:lnTo>
                  <a:lnTo>
                    <a:pt x="331867" y="386505"/>
                  </a:lnTo>
                  <a:lnTo>
                    <a:pt x="322553" y="389609"/>
                  </a:lnTo>
                  <a:lnTo>
                    <a:pt x="310135" y="389609"/>
                  </a:lnTo>
                  <a:lnTo>
                    <a:pt x="297717" y="389609"/>
                  </a:lnTo>
                  <a:lnTo>
                    <a:pt x="285300" y="382159"/>
                  </a:lnTo>
                  <a:lnTo>
                    <a:pt x="268536" y="382159"/>
                  </a:lnTo>
                  <a:lnTo>
                    <a:pt x="251772" y="384332"/>
                  </a:lnTo>
                  <a:lnTo>
                    <a:pt x="234076" y="386505"/>
                  </a:lnTo>
                  <a:lnTo>
                    <a:pt x="217312" y="384332"/>
                  </a:lnTo>
                  <a:lnTo>
                    <a:pt x="200548" y="379054"/>
                  </a:lnTo>
                  <a:lnTo>
                    <a:pt x="199617" y="376881"/>
                  </a:lnTo>
                  <a:lnTo>
                    <a:pt x="199617" y="374708"/>
                  </a:lnTo>
                  <a:lnTo>
                    <a:pt x="197444" y="374708"/>
                  </a:lnTo>
                  <a:lnTo>
                    <a:pt x="197444" y="372535"/>
                  </a:lnTo>
                  <a:lnTo>
                    <a:pt x="197444" y="368189"/>
                  </a:lnTo>
                  <a:lnTo>
                    <a:pt x="200548" y="368189"/>
                  </a:lnTo>
                  <a:lnTo>
                    <a:pt x="202721" y="365084"/>
                  </a:lnTo>
                  <a:lnTo>
                    <a:pt x="206757" y="360738"/>
                  </a:lnTo>
                  <a:lnTo>
                    <a:pt x="207688" y="358565"/>
                  </a:lnTo>
                  <a:lnTo>
                    <a:pt x="211724" y="357634"/>
                  </a:lnTo>
                  <a:lnTo>
                    <a:pt x="213897" y="353287"/>
                  </a:lnTo>
                  <a:lnTo>
                    <a:pt x="217002" y="348010"/>
                  </a:lnTo>
                  <a:lnTo>
                    <a:pt x="209551" y="345837"/>
                  </a:lnTo>
                  <a:lnTo>
                    <a:pt x="204273" y="342732"/>
                  </a:lnTo>
                  <a:lnTo>
                    <a:pt x="200238" y="336523"/>
                  </a:lnTo>
                  <a:lnTo>
                    <a:pt x="199306" y="331246"/>
                  </a:lnTo>
                  <a:lnTo>
                    <a:pt x="197133" y="323795"/>
                  </a:lnTo>
                  <a:lnTo>
                    <a:pt x="204584" y="323795"/>
                  </a:lnTo>
                  <a:lnTo>
                    <a:pt x="217002" y="320691"/>
                  </a:lnTo>
                  <a:lnTo>
                    <a:pt x="231593" y="323795"/>
                  </a:lnTo>
                  <a:lnTo>
                    <a:pt x="244010" y="329073"/>
                  </a:lnTo>
                  <a:lnTo>
                    <a:pt x="256428" y="335281"/>
                  </a:lnTo>
                  <a:lnTo>
                    <a:pt x="256428" y="327831"/>
                  </a:lnTo>
                  <a:lnTo>
                    <a:pt x="244010" y="321622"/>
                  </a:lnTo>
                  <a:lnTo>
                    <a:pt x="233455" y="316344"/>
                  </a:lnTo>
                  <a:lnTo>
                    <a:pt x="224142" y="306720"/>
                  </a:lnTo>
                  <a:lnTo>
                    <a:pt x="227246" y="306720"/>
                  </a:lnTo>
                  <a:lnTo>
                    <a:pt x="236560" y="293061"/>
                  </a:lnTo>
                  <a:lnTo>
                    <a:pt x="248046" y="283437"/>
                  </a:lnTo>
                  <a:lnTo>
                    <a:pt x="262637" y="275986"/>
                  </a:lnTo>
                  <a:lnTo>
                    <a:pt x="280333" y="270709"/>
                  </a:lnTo>
                  <a:lnTo>
                    <a:pt x="280333" y="266983"/>
                  </a:lnTo>
                  <a:lnTo>
                    <a:pt x="263568" y="261706"/>
                  </a:lnTo>
                  <a:lnTo>
                    <a:pt x="251151" y="252082"/>
                  </a:lnTo>
                  <a:lnTo>
                    <a:pt x="240595" y="239354"/>
                  </a:lnTo>
                  <a:lnTo>
                    <a:pt x="231282" y="226625"/>
                  </a:lnTo>
                  <a:lnTo>
                    <a:pt x="236560" y="224452"/>
                  </a:lnTo>
                  <a:lnTo>
                    <a:pt x="240595" y="224452"/>
                  </a:lnTo>
                  <a:lnTo>
                    <a:pt x="245873" y="222279"/>
                  </a:lnTo>
                  <a:lnTo>
                    <a:pt x="251151" y="222279"/>
                  </a:lnTo>
                  <a:lnTo>
                    <a:pt x="258601" y="227557"/>
                  </a:lnTo>
                  <a:lnTo>
                    <a:pt x="263879" y="233766"/>
                  </a:lnTo>
                  <a:lnTo>
                    <a:pt x="271330" y="239043"/>
                  </a:lnTo>
                  <a:lnTo>
                    <a:pt x="271330" y="234697"/>
                  </a:lnTo>
                  <a:lnTo>
                    <a:pt x="270398" y="231593"/>
                  </a:lnTo>
                  <a:lnTo>
                    <a:pt x="268225" y="231593"/>
                  </a:lnTo>
                  <a:lnTo>
                    <a:pt x="268225" y="229419"/>
                  </a:lnTo>
                  <a:lnTo>
                    <a:pt x="266052" y="227246"/>
                  </a:lnTo>
                  <a:lnTo>
                    <a:pt x="266052" y="226315"/>
                  </a:lnTo>
                  <a:lnTo>
                    <a:pt x="263879" y="221969"/>
                  </a:lnTo>
                  <a:lnTo>
                    <a:pt x="267915" y="221969"/>
                  </a:lnTo>
                  <a:lnTo>
                    <a:pt x="267915" y="218864"/>
                  </a:lnTo>
                  <a:lnTo>
                    <a:pt x="284679" y="212655"/>
                  </a:lnTo>
                  <a:lnTo>
                    <a:pt x="300201" y="209551"/>
                  </a:lnTo>
                  <a:lnTo>
                    <a:pt x="316965" y="207378"/>
                  </a:lnTo>
                  <a:lnTo>
                    <a:pt x="336834" y="209551"/>
                  </a:lnTo>
                  <a:lnTo>
                    <a:pt x="327520" y="198064"/>
                  </a:lnTo>
                  <a:lnTo>
                    <a:pt x="339007" y="194960"/>
                  </a:lnTo>
                  <a:lnTo>
                    <a:pt x="351425" y="189682"/>
                  </a:lnTo>
                  <a:lnTo>
                    <a:pt x="363842" y="184405"/>
                  </a:lnTo>
                  <a:lnTo>
                    <a:pt x="371293" y="178196"/>
                  </a:lnTo>
                  <a:lnTo>
                    <a:pt x="377502" y="178196"/>
                  </a:lnTo>
                  <a:lnTo>
                    <a:pt x="377502" y="175091"/>
                  </a:lnTo>
                  <a:lnTo>
                    <a:pt x="368189" y="175091"/>
                  </a:lnTo>
                  <a:lnTo>
                    <a:pt x="364153" y="177265"/>
                  </a:lnTo>
                  <a:lnTo>
                    <a:pt x="361048" y="178196"/>
                  </a:lnTo>
                  <a:lnTo>
                    <a:pt x="358875" y="178196"/>
                  </a:lnTo>
                  <a:lnTo>
                    <a:pt x="356702" y="178196"/>
                  </a:lnTo>
                  <a:lnTo>
                    <a:pt x="355771" y="178196"/>
                  </a:lnTo>
                  <a:lnTo>
                    <a:pt x="353598" y="177265"/>
                  </a:lnTo>
                  <a:lnTo>
                    <a:pt x="351425" y="175091"/>
                  </a:lnTo>
                  <a:lnTo>
                    <a:pt x="348320" y="175091"/>
                  </a:lnTo>
                  <a:lnTo>
                    <a:pt x="344284" y="178196"/>
                  </a:lnTo>
                  <a:lnTo>
                    <a:pt x="339007" y="184405"/>
                  </a:lnTo>
                  <a:lnTo>
                    <a:pt x="333729" y="189682"/>
                  </a:lnTo>
                  <a:lnTo>
                    <a:pt x="329693" y="194960"/>
                  </a:lnTo>
                  <a:lnTo>
                    <a:pt x="324416" y="198064"/>
                  </a:lnTo>
                  <a:lnTo>
                    <a:pt x="304547" y="204273"/>
                  </a:lnTo>
                  <a:lnTo>
                    <a:pt x="285610" y="204273"/>
                  </a:lnTo>
                  <a:lnTo>
                    <a:pt x="267915" y="199927"/>
                  </a:lnTo>
                  <a:lnTo>
                    <a:pt x="251151" y="192476"/>
                  </a:lnTo>
                  <a:lnTo>
                    <a:pt x="248978" y="192476"/>
                  </a:lnTo>
                  <a:lnTo>
                    <a:pt x="245873" y="194650"/>
                  </a:lnTo>
                  <a:lnTo>
                    <a:pt x="240595" y="196823"/>
                  </a:lnTo>
                  <a:lnTo>
                    <a:pt x="236560" y="197754"/>
                  </a:lnTo>
                  <a:lnTo>
                    <a:pt x="233455" y="199927"/>
                  </a:lnTo>
                  <a:lnTo>
                    <a:pt x="227246" y="202100"/>
                  </a:lnTo>
                  <a:lnTo>
                    <a:pt x="224142" y="192476"/>
                  </a:lnTo>
                  <a:lnTo>
                    <a:pt x="227246" y="191545"/>
                  </a:lnTo>
                  <a:lnTo>
                    <a:pt x="227246" y="191545"/>
                  </a:lnTo>
                  <a:lnTo>
                    <a:pt x="229419" y="189372"/>
                  </a:lnTo>
                  <a:lnTo>
                    <a:pt x="231593" y="185026"/>
                  </a:lnTo>
                  <a:lnTo>
                    <a:pt x="221037" y="185026"/>
                  </a:lnTo>
                  <a:lnTo>
                    <a:pt x="217002" y="187199"/>
                  </a:lnTo>
                  <a:lnTo>
                    <a:pt x="211724" y="189372"/>
                  </a:lnTo>
                  <a:lnTo>
                    <a:pt x="206446" y="189372"/>
                  </a:lnTo>
                  <a:lnTo>
                    <a:pt x="200238" y="189372"/>
                  </a:lnTo>
                  <a:lnTo>
                    <a:pt x="197133" y="177885"/>
                  </a:lnTo>
                  <a:lnTo>
                    <a:pt x="200238" y="176954"/>
                  </a:lnTo>
                  <a:lnTo>
                    <a:pt x="202411" y="176954"/>
                  </a:lnTo>
                  <a:lnTo>
                    <a:pt x="204584" y="176954"/>
                  </a:lnTo>
                  <a:lnTo>
                    <a:pt x="206757" y="174781"/>
                  </a:lnTo>
                  <a:lnTo>
                    <a:pt x="207688" y="174781"/>
                  </a:lnTo>
                  <a:lnTo>
                    <a:pt x="184715" y="177885"/>
                  </a:lnTo>
                  <a:lnTo>
                    <a:pt x="182542" y="172608"/>
                  </a:lnTo>
                  <a:lnTo>
                    <a:pt x="178506" y="169503"/>
                  </a:lnTo>
                  <a:lnTo>
                    <a:pt x="177575" y="167330"/>
                  </a:lnTo>
                  <a:lnTo>
                    <a:pt x="175402" y="162984"/>
                  </a:lnTo>
                  <a:lnTo>
                    <a:pt x="171366" y="157706"/>
                  </a:lnTo>
                  <a:lnTo>
                    <a:pt x="177575" y="155533"/>
                  </a:lnTo>
                  <a:lnTo>
                    <a:pt x="180679" y="155533"/>
                  </a:lnTo>
                  <a:lnTo>
                    <a:pt x="182853" y="155533"/>
                  </a:lnTo>
                  <a:lnTo>
                    <a:pt x="185026" y="155533"/>
                  </a:lnTo>
                  <a:lnTo>
                    <a:pt x="185026" y="155223"/>
                  </a:lnTo>
                  <a:lnTo>
                    <a:pt x="185957" y="153050"/>
                  </a:lnTo>
                  <a:lnTo>
                    <a:pt x="188130" y="148704"/>
                  </a:lnTo>
                  <a:lnTo>
                    <a:pt x="180679" y="147772"/>
                  </a:lnTo>
                  <a:lnTo>
                    <a:pt x="173229" y="145599"/>
                  </a:lnTo>
                  <a:lnTo>
                    <a:pt x="170124" y="141253"/>
                  </a:lnTo>
                  <a:lnTo>
                    <a:pt x="163915" y="138148"/>
                  </a:lnTo>
                  <a:lnTo>
                    <a:pt x="167951" y="138148"/>
                  </a:lnTo>
                  <a:lnTo>
                    <a:pt x="167951" y="132871"/>
                  </a:lnTo>
                  <a:lnTo>
                    <a:pt x="185647" y="135975"/>
                  </a:lnTo>
                  <a:lnTo>
                    <a:pt x="194960" y="133802"/>
                  </a:lnTo>
                  <a:lnTo>
                    <a:pt x="202411" y="130698"/>
                  </a:lnTo>
                  <a:lnTo>
                    <a:pt x="206446" y="125420"/>
                  </a:lnTo>
                  <a:lnTo>
                    <a:pt x="211724" y="117969"/>
                  </a:lnTo>
                  <a:lnTo>
                    <a:pt x="221037" y="113623"/>
                  </a:lnTo>
                  <a:lnTo>
                    <a:pt x="231593" y="110519"/>
                  </a:lnTo>
                  <a:lnTo>
                    <a:pt x="239043" y="113623"/>
                  </a:lnTo>
                  <a:lnTo>
                    <a:pt x="248357" y="117969"/>
                  </a:lnTo>
                  <a:lnTo>
                    <a:pt x="255807" y="118901"/>
                  </a:lnTo>
                  <a:lnTo>
                    <a:pt x="264189" y="117969"/>
                  </a:lnTo>
                  <a:lnTo>
                    <a:pt x="261085" y="115796"/>
                  </a:lnTo>
                  <a:lnTo>
                    <a:pt x="257049" y="113623"/>
                  </a:lnTo>
                  <a:lnTo>
                    <a:pt x="256118" y="113623"/>
                  </a:lnTo>
                  <a:lnTo>
                    <a:pt x="256118" y="111760"/>
                  </a:lnTo>
                  <a:lnTo>
                    <a:pt x="253945" y="110829"/>
                  </a:lnTo>
                  <a:lnTo>
                    <a:pt x="253945" y="106483"/>
                  </a:lnTo>
                  <a:lnTo>
                    <a:pt x="251772" y="101205"/>
                  </a:lnTo>
                  <a:lnTo>
                    <a:pt x="257049" y="99032"/>
                  </a:lnTo>
                  <a:lnTo>
                    <a:pt x="261085" y="96859"/>
                  </a:lnTo>
                  <a:lnTo>
                    <a:pt x="264189" y="96859"/>
                  </a:lnTo>
                  <a:lnTo>
                    <a:pt x="266363" y="95928"/>
                  </a:lnTo>
                  <a:lnTo>
                    <a:pt x="270398" y="93755"/>
                  </a:lnTo>
                  <a:lnTo>
                    <a:pt x="277849" y="93755"/>
                  </a:lnTo>
                  <a:lnTo>
                    <a:pt x="280953" y="95928"/>
                  </a:lnTo>
                  <a:lnTo>
                    <a:pt x="284989" y="99032"/>
                  </a:lnTo>
                  <a:lnTo>
                    <a:pt x="288094" y="101205"/>
                  </a:lnTo>
                  <a:lnTo>
                    <a:pt x="288094" y="96859"/>
                  </a:lnTo>
                  <a:lnTo>
                    <a:pt x="285921" y="95928"/>
                  </a:lnTo>
                  <a:lnTo>
                    <a:pt x="285921" y="93755"/>
                  </a:lnTo>
                  <a:lnTo>
                    <a:pt x="285921" y="93755"/>
                  </a:lnTo>
                  <a:lnTo>
                    <a:pt x="285921" y="91582"/>
                  </a:lnTo>
                  <a:lnTo>
                    <a:pt x="284989" y="88477"/>
                  </a:lnTo>
                  <a:lnTo>
                    <a:pt x="290267" y="86304"/>
                  </a:lnTo>
                  <a:lnTo>
                    <a:pt x="293371" y="84131"/>
                  </a:lnTo>
                  <a:lnTo>
                    <a:pt x="299580" y="81026"/>
                  </a:lnTo>
                  <a:lnTo>
                    <a:pt x="302685" y="76680"/>
                  </a:lnTo>
                  <a:lnTo>
                    <a:pt x="304858" y="76680"/>
                  </a:lnTo>
                  <a:lnTo>
                    <a:pt x="312308" y="76680"/>
                  </a:lnTo>
                  <a:lnTo>
                    <a:pt x="317586" y="78853"/>
                  </a:lnTo>
                  <a:lnTo>
                    <a:pt x="321622" y="83199"/>
                  </a:lnTo>
                  <a:lnTo>
                    <a:pt x="327831" y="83199"/>
                  </a:lnTo>
                  <a:lnTo>
                    <a:pt x="337144" y="81026"/>
                  </a:lnTo>
                  <a:lnTo>
                    <a:pt x="341180" y="68298"/>
                  </a:lnTo>
                  <a:lnTo>
                    <a:pt x="346458" y="66125"/>
                  </a:lnTo>
                  <a:lnTo>
                    <a:pt x="351735" y="66125"/>
                  </a:lnTo>
                  <a:lnTo>
                    <a:pt x="357013" y="66125"/>
                  </a:lnTo>
                  <a:lnTo>
                    <a:pt x="361048" y="68298"/>
                  </a:lnTo>
                  <a:lnTo>
                    <a:pt x="364153" y="68298"/>
                  </a:lnTo>
                  <a:lnTo>
                    <a:pt x="371604" y="56812"/>
                  </a:lnTo>
                  <a:lnTo>
                    <a:pt x="383090" y="54638"/>
                  </a:lnTo>
                  <a:lnTo>
                    <a:pt x="390541" y="58985"/>
                  </a:lnTo>
                  <a:lnTo>
                    <a:pt x="397992" y="62089"/>
                  </a:lnTo>
                  <a:lnTo>
                    <a:pt x="405442" y="64262"/>
                  </a:lnTo>
                  <a:lnTo>
                    <a:pt x="414756" y="61158"/>
                  </a:lnTo>
                  <a:lnTo>
                    <a:pt x="427173" y="53707"/>
                  </a:lnTo>
                  <a:lnTo>
                    <a:pt x="439281" y="47498"/>
                  </a:lnTo>
                  <a:lnTo>
                    <a:pt x="439281" y="47498"/>
                  </a:lnTo>
                  <a:lnTo>
                    <a:pt x="439281" y="47498"/>
                  </a:lnTo>
                  <a:close/>
                  <a:moveTo>
                    <a:pt x="2195472" y="44394"/>
                  </a:moveTo>
                  <a:lnTo>
                    <a:pt x="2202923" y="46567"/>
                  </a:lnTo>
                  <a:lnTo>
                    <a:pt x="2210374" y="49671"/>
                  </a:lnTo>
                  <a:lnTo>
                    <a:pt x="2213478" y="54018"/>
                  </a:lnTo>
                  <a:lnTo>
                    <a:pt x="2218756" y="57122"/>
                  </a:lnTo>
                  <a:lnTo>
                    <a:pt x="2224965" y="61468"/>
                  </a:lnTo>
                  <a:lnTo>
                    <a:pt x="2220929" y="72023"/>
                  </a:lnTo>
                  <a:lnTo>
                    <a:pt x="2198888" y="84752"/>
                  </a:lnTo>
                  <a:lnTo>
                    <a:pt x="2182123" y="99653"/>
                  </a:lnTo>
                  <a:lnTo>
                    <a:pt x="2167532" y="118590"/>
                  </a:lnTo>
                  <a:lnTo>
                    <a:pt x="2164428" y="118590"/>
                  </a:lnTo>
                  <a:lnTo>
                    <a:pt x="2164428" y="114244"/>
                  </a:lnTo>
                  <a:lnTo>
                    <a:pt x="2159150" y="111140"/>
                  </a:lnTo>
                  <a:lnTo>
                    <a:pt x="2155115" y="106793"/>
                  </a:lnTo>
                  <a:lnTo>
                    <a:pt x="2152942" y="103689"/>
                  </a:lnTo>
                  <a:lnTo>
                    <a:pt x="2149837" y="99343"/>
                  </a:lnTo>
                  <a:lnTo>
                    <a:pt x="2147664" y="94065"/>
                  </a:lnTo>
                  <a:lnTo>
                    <a:pt x="2151700" y="86614"/>
                  </a:lnTo>
                  <a:lnTo>
                    <a:pt x="2152631" y="81337"/>
                  </a:lnTo>
                  <a:lnTo>
                    <a:pt x="2154804" y="71713"/>
                  </a:lnTo>
                  <a:lnTo>
                    <a:pt x="2127795" y="71713"/>
                  </a:lnTo>
                  <a:lnTo>
                    <a:pt x="2127795" y="64262"/>
                  </a:lnTo>
                  <a:lnTo>
                    <a:pt x="2142386" y="58985"/>
                  </a:lnTo>
                  <a:lnTo>
                    <a:pt x="2156977" y="54638"/>
                  </a:lnTo>
                  <a:lnTo>
                    <a:pt x="2174673" y="51534"/>
                  </a:lnTo>
                  <a:lnTo>
                    <a:pt x="2176846" y="56812"/>
                  </a:lnTo>
                  <a:lnTo>
                    <a:pt x="2179019" y="58985"/>
                  </a:lnTo>
                  <a:lnTo>
                    <a:pt x="2179019" y="61158"/>
                  </a:lnTo>
                  <a:lnTo>
                    <a:pt x="2181192" y="61158"/>
                  </a:lnTo>
                  <a:lnTo>
                    <a:pt x="2181192" y="62089"/>
                  </a:lnTo>
                  <a:lnTo>
                    <a:pt x="2184297" y="64262"/>
                  </a:lnTo>
                  <a:lnTo>
                    <a:pt x="2186470" y="58985"/>
                  </a:lnTo>
                  <a:lnTo>
                    <a:pt x="2188643" y="54638"/>
                  </a:lnTo>
                  <a:lnTo>
                    <a:pt x="2189574" y="51534"/>
                  </a:lnTo>
                  <a:lnTo>
                    <a:pt x="2193610" y="47188"/>
                  </a:lnTo>
                  <a:lnTo>
                    <a:pt x="2195472" y="44394"/>
                  </a:lnTo>
                  <a:lnTo>
                    <a:pt x="2195472" y="44394"/>
                  </a:lnTo>
                  <a:lnTo>
                    <a:pt x="2195472" y="44394"/>
                  </a:lnTo>
                  <a:close/>
                  <a:moveTo>
                    <a:pt x="2240487" y="24215"/>
                  </a:moveTo>
                  <a:lnTo>
                    <a:pt x="2244523" y="25146"/>
                  </a:lnTo>
                  <a:lnTo>
                    <a:pt x="2245454" y="25146"/>
                  </a:lnTo>
                  <a:lnTo>
                    <a:pt x="2247628" y="27319"/>
                  </a:lnTo>
                  <a:lnTo>
                    <a:pt x="2247628" y="27319"/>
                  </a:lnTo>
                  <a:lnTo>
                    <a:pt x="2249800" y="29492"/>
                  </a:lnTo>
                  <a:lnTo>
                    <a:pt x="2251974" y="32597"/>
                  </a:lnTo>
                  <a:lnTo>
                    <a:pt x="2255078" y="38806"/>
                  </a:lnTo>
                  <a:lnTo>
                    <a:pt x="2259114" y="44083"/>
                  </a:lnTo>
                  <a:lnTo>
                    <a:pt x="2260045" y="51534"/>
                  </a:lnTo>
                  <a:lnTo>
                    <a:pt x="2251663" y="51534"/>
                  </a:lnTo>
                  <a:lnTo>
                    <a:pt x="2251663" y="47188"/>
                  </a:lnTo>
                  <a:lnTo>
                    <a:pt x="2247628" y="44083"/>
                  </a:lnTo>
                  <a:lnTo>
                    <a:pt x="2244523" y="39737"/>
                  </a:lnTo>
                  <a:lnTo>
                    <a:pt x="2242350" y="36633"/>
                  </a:lnTo>
                  <a:lnTo>
                    <a:pt x="2240177" y="31355"/>
                  </a:lnTo>
                  <a:lnTo>
                    <a:pt x="2240177" y="24215"/>
                  </a:lnTo>
                  <a:lnTo>
                    <a:pt x="2240487" y="24215"/>
                  </a:lnTo>
                  <a:lnTo>
                    <a:pt x="2240487" y="24215"/>
                  </a:lnTo>
                  <a:close/>
                  <a:moveTo>
                    <a:pt x="984113" y="20179"/>
                  </a:moveTo>
                  <a:lnTo>
                    <a:pt x="1009259" y="20179"/>
                  </a:lnTo>
                  <a:lnTo>
                    <a:pt x="1035337" y="24525"/>
                  </a:lnTo>
                  <a:lnTo>
                    <a:pt x="1058310" y="27630"/>
                  </a:lnTo>
                  <a:lnTo>
                    <a:pt x="1079110" y="32907"/>
                  </a:lnTo>
                  <a:lnTo>
                    <a:pt x="1109223" y="27630"/>
                  </a:lnTo>
                  <a:lnTo>
                    <a:pt x="1113259" y="31976"/>
                  </a:lnTo>
                  <a:lnTo>
                    <a:pt x="1116363" y="32907"/>
                  </a:lnTo>
                  <a:lnTo>
                    <a:pt x="1120399" y="39116"/>
                  </a:lnTo>
                  <a:lnTo>
                    <a:pt x="1122572" y="42221"/>
                  </a:lnTo>
                  <a:lnTo>
                    <a:pt x="1125676" y="44394"/>
                  </a:lnTo>
                  <a:lnTo>
                    <a:pt x="1143372" y="51844"/>
                  </a:lnTo>
                  <a:lnTo>
                    <a:pt x="1164172" y="57122"/>
                  </a:lnTo>
                  <a:lnTo>
                    <a:pt x="1181867" y="61468"/>
                  </a:lnTo>
                  <a:lnTo>
                    <a:pt x="1181867" y="68919"/>
                  </a:lnTo>
                  <a:lnTo>
                    <a:pt x="1152685" y="68919"/>
                  </a:lnTo>
                  <a:lnTo>
                    <a:pt x="1140267" y="62710"/>
                  </a:lnTo>
                  <a:lnTo>
                    <a:pt x="1125676" y="62710"/>
                  </a:lnTo>
                  <a:lnTo>
                    <a:pt x="1108912" y="64883"/>
                  </a:lnTo>
                  <a:lnTo>
                    <a:pt x="1093390" y="69229"/>
                  </a:lnTo>
                  <a:lnTo>
                    <a:pt x="1093390" y="77611"/>
                  </a:lnTo>
                  <a:lnTo>
                    <a:pt x="1113259" y="77611"/>
                  </a:lnTo>
                  <a:lnTo>
                    <a:pt x="1127850" y="74507"/>
                  </a:lnTo>
                  <a:lnTo>
                    <a:pt x="1145545" y="72334"/>
                  </a:lnTo>
                  <a:lnTo>
                    <a:pt x="1167587" y="72334"/>
                  </a:lnTo>
                  <a:lnTo>
                    <a:pt x="1189628" y="72334"/>
                  </a:lnTo>
                  <a:lnTo>
                    <a:pt x="1206392" y="72334"/>
                  </a:lnTo>
                  <a:lnTo>
                    <a:pt x="1220983" y="87235"/>
                  </a:lnTo>
                  <a:lnTo>
                    <a:pt x="1238679" y="97790"/>
                  </a:lnTo>
                  <a:lnTo>
                    <a:pt x="1233401" y="109277"/>
                  </a:lnTo>
                  <a:lnTo>
                    <a:pt x="1222846" y="116728"/>
                  </a:lnTo>
                  <a:lnTo>
                    <a:pt x="1213533" y="122005"/>
                  </a:lnTo>
                  <a:lnTo>
                    <a:pt x="1201115" y="126351"/>
                  </a:lnTo>
                  <a:lnTo>
                    <a:pt x="1182178" y="126351"/>
                  </a:lnTo>
                  <a:lnTo>
                    <a:pt x="1165413" y="131629"/>
                  </a:lnTo>
                  <a:lnTo>
                    <a:pt x="1147718" y="131629"/>
                  </a:lnTo>
                  <a:lnTo>
                    <a:pt x="1127850" y="129456"/>
                  </a:lnTo>
                  <a:lnTo>
                    <a:pt x="1108912" y="127283"/>
                  </a:lnTo>
                  <a:lnTo>
                    <a:pt x="1091527" y="127283"/>
                  </a:lnTo>
                  <a:lnTo>
                    <a:pt x="1076936" y="131629"/>
                  </a:lnTo>
                  <a:lnTo>
                    <a:pt x="1065450" y="142184"/>
                  </a:lnTo>
                  <a:lnTo>
                    <a:pt x="1109223" y="142184"/>
                  </a:lnTo>
                  <a:lnTo>
                    <a:pt x="1122882" y="139080"/>
                  </a:lnTo>
                  <a:lnTo>
                    <a:pt x="1138405" y="136907"/>
                  </a:lnTo>
                  <a:lnTo>
                    <a:pt x="1157342" y="139080"/>
                  </a:lnTo>
                  <a:lnTo>
                    <a:pt x="1169760" y="142184"/>
                  </a:lnTo>
                  <a:lnTo>
                    <a:pt x="1172864" y="155844"/>
                  </a:lnTo>
                  <a:lnTo>
                    <a:pt x="1179073" y="153671"/>
                  </a:lnTo>
                  <a:lnTo>
                    <a:pt x="1187455" y="148393"/>
                  </a:lnTo>
                  <a:lnTo>
                    <a:pt x="1198942" y="144047"/>
                  </a:lnTo>
                  <a:lnTo>
                    <a:pt x="1209497" y="141874"/>
                  </a:lnTo>
                  <a:lnTo>
                    <a:pt x="1211670" y="148083"/>
                  </a:lnTo>
                  <a:lnTo>
                    <a:pt x="1213843" y="151187"/>
                  </a:lnTo>
                  <a:lnTo>
                    <a:pt x="1216016" y="153360"/>
                  </a:lnTo>
                  <a:lnTo>
                    <a:pt x="1219121" y="155533"/>
                  </a:lnTo>
                  <a:lnTo>
                    <a:pt x="1223156" y="158638"/>
                  </a:lnTo>
                  <a:lnTo>
                    <a:pt x="1206392" y="189993"/>
                  </a:lnTo>
                  <a:lnTo>
                    <a:pt x="1213843" y="189993"/>
                  </a:lnTo>
                  <a:lnTo>
                    <a:pt x="1226261" y="182542"/>
                  </a:lnTo>
                  <a:lnTo>
                    <a:pt x="1243025" y="172918"/>
                  </a:lnTo>
                  <a:lnTo>
                    <a:pt x="1262893" y="165468"/>
                  </a:lnTo>
                  <a:lnTo>
                    <a:pt x="1284935" y="158017"/>
                  </a:lnTo>
                  <a:lnTo>
                    <a:pt x="1308839" y="152739"/>
                  </a:lnTo>
                  <a:lnTo>
                    <a:pt x="1329639" y="152739"/>
                  </a:lnTo>
                  <a:lnTo>
                    <a:pt x="1350439" y="154912"/>
                  </a:lnTo>
                  <a:lnTo>
                    <a:pt x="1365030" y="163294"/>
                  </a:lnTo>
                  <a:lnTo>
                    <a:pt x="1373412" y="178196"/>
                  </a:lnTo>
                  <a:lnTo>
                    <a:pt x="1379621" y="178196"/>
                  </a:lnTo>
                  <a:lnTo>
                    <a:pt x="1379621" y="180369"/>
                  </a:lnTo>
                  <a:lnTo>
                    <a:pt x="1379621" y="180369"/>
                  </a:lnTo>
                  <a:lnTo>
                    <a:pt x="1377448" y="182542"/>
                  </a:lnTo>
                  <a:lnTo>
                    <a:pt x="1375275" y="182542"/>
                  </a:lnTo>
                  <a:lnTo>
                    <a:pt x="1375275" y="182542"/>
                  </a:lnTo>
                  <a:lnTo>
                    <a:pt x="1373102" y="182542"/>
                  </a:lnTo>
                  <a:lnTo>
                    <a:pt x="1369997" y="185647"/>
                  </a:lnTo>
                  <a:lnTo>
                    <a:pt x="1364720" y="187820"/>
                  </a:lnTo>
                  <a:lnTo>
                    <a:pt x="1358511" y="189993"/>
                  </a:lnTo>
                  <a:lnTo>
                    <a:pt x="1351060" y="192166"/>
                  </a:lnTo>
                  <a:lnTo>
                    <a:pt x="1345783" y="193097"/>
                  </a:lnTo>
                  <a:lnTo>
                    <a:pt x="1333365" y="213276"/>
                  </a:lnTo>
                  <a:lnTo>
                    <a:pt x="1309460" y="228178"/>
                  </a:lnTo>
                  <a:lnTo>
                    <a:pt x="1282452" y="237801"/>
                  </a:lnTo>
                  <a:lnTo>
                    <a:pt x="1250165" y="243079"/>
                  </a:lnTo>
                  <a:lnTo>
                    <a:pt x="1250165" y="249288"/>
                  </a:lnTo>
                  <a:lnTo>
                    <a:pt x="1250165" y="252392"/>
                  </a:lnTo>
                  <a:lnTo>
                    <a:pt x="1250165" y="254566"/>
                  </a:lnTo>
                  <a:lnTo>
                    <a:pt x="1247992" y="256739"/>
                  </a:lnTo>
                  <a:lnTo>
                    <a:pt x="1250165" y="257670"/>
                  </a:lnTo>
                  <a:lnTo>
                    <a:pt x="1250165" y="259843"/>
                  </a:lnTo>
                  <a:lnTo>
                    <a:pt x="1253270" y="264189"/>
                  </a:lnTo>
                  <a:lnTo>
                    <a:pt x="1258547" y="267294"/>
                  </a:lnTo>
                  <a:lnTo>
                    <a:pt x="1262583" y="269467"/>
                  </a:lnTo>
                  <a:lnTo>
                    <a:pt x="1265687" y="272571"/>
                  </a:lnTo>
                  <a:lnTo>
                    <a:pt x="1269723" y="274745"/>
                  </a:lnTo>
                  <a:lnTo>
                    <a:pt x="1272828" y="280022"/>
                  </a:lnTo>
                  <a:lnTo>
                    <a:pt x="1269723" y="287473"/>
                  </a:lnTo>
                  <a:lnTo>
                    <a:pt x="1265687" y="304237"/>
                  </a:lnTo>
                  <a:lnTo>
                    <a:pt x="1262583" y="324416"/>
                  </a:lnTo>
                  <a:lnTo>
                    <a:pt x="1258547" y="344595"/>
                  </a:lnTo>
                  <a:lnTo>
                    <a:pt x="1258547" y="361359"/>
                  </a:lnTo>
                  <a:lnTo>
                    <a:pt x="1262583" y="359186"/>
                  </a:lnTo>
                  <a:lnTo>
                    <a:pt x="1265687" y="359186"/>
                  </a:lnTo>
                  <a:lnTo>
                    <a:pt x="1267861" y="359186"/>
                  </a:lnTo>
                  <a:lnTo>
                    <a:pt x="1271896" y="359186"/>
                  </a:lnTo>
                  <a:lnTo>
                    <a:pt x="1272828" y="359186"/>
                  </a:lnTo>
                  <a:lnTo>
                    <a:pt x="1279037" y="361359"/>
                  </a:lnTo>
                  <a:lnTo>
                    <a:pt x="1276864" y="366636"/>
                  </a:lnTo>
                  <a:lnTo>
                    <a:pt x="1276864" y="368810"/>
                  </a:lnTo>
                  <a:lnTo>
                    <a:pt x="1276864" y="373156"/>
                  </a:lnTo>
                  <a:lnTo>
                    <a:pt x="1276864" y="374087"/>
                  </a:lnTo>
                  <a:lnTo>
                    <a:pt x="1276864" y="378433"/>
                  </a:lnTo>
                  <a:lnTo>
                    <a:pt x="1279037" y="385884"/>
                  </a:lnTo>
                  <a:lnTo>
                    <a:pt x="1272828" y="385884"/>
                  </a:lnTo>
                  <a:lnTo>
                    <a:pt x="1272828" y="388989"/>
                  </a:lnTo>
                  <a:lnTo>
                    <a:pt x="1269723" y="388057"/>
                  </a:lnTo>
                  <a:lnTo>
                    <a:pt x="1265687" y="383711"/>
                  </a:lnTo>
                  <a:lnTo>
                    <a:pt x="1264756" y="381538"/>
                  </a:lnTo>
                  <a:lnTo>
                    <a:pt x="1260720" y="380607"/>
                  </a:lnTo>
                  <a:lnTo>
                    <a:pt x="1257616" y="378433"/>
                  </a:lnTo>
                  <a:lnTo>
                    <a:pt x="1250165" y="378433"/>
                  </a:lnTo>
                  <a:lnTo>
                    <a:pt x="1246129" y="380607"/>
                  </a:lnTo>
                  <a:lnTo>
                    <a:pt x="1243025" y="381538"/>
                  </a:lnTo>
                  <a:lnTo>
                    <a:pt x="1238989" y="383711"/>
                  </a:lnTo>
                  <a:lnTo>
                    <a:pt x="1236816" y="385884"/>
                  </a:lnTo>
                  <a:lnTo>
                    <a:pt x="1233711" y="388057"/>
                  </a:lnTo>
                  <a:lnTo>
                    <a:pt x="1231538" y="391162"/>
                  </a:lnTo>
                  <a:lnTo>
                    <a:pt x="1229365" y="398612"/>
                  </a:lnTo>
                  <a:lnTo>
                    <a:pt x="1253270" y="406063"/>
                  </a:lnTo>
                  <a:lnTo>
                    <a:pt x="1258547" y="438660"/>
                  </a:lnTo>
                  <a:lnTo>
                    <a:pt x="1253270" y="438660"/>
                  </a:lnTo>
                  <a:lnTo>
                    <a:pt x="1250165" y="438660"/>
                  </a:lnTo>
                  <a:lnTo>
                    <a:pt x="1246129" y="440833"/>
                  </a:lnTo>
                  <a:lnTo>
                    <a:pt x="1243025" y="443006"/>
                  </a:lnTo>
                  <a:lnTo>
                    <a:pt x="1243025" y="450457"/>
                  </a:lnTo>
                  <a:lnTo>
                    <a:pt x="1251407" y="455734"/>
                  </a:lnTo>
                  <a:lnTo>
                    <a:pt x="1257616" y="463185"/>
                  </a:lnTo>
                  <a:lnTo>
                    <a:pt x="1260720" y="472809"/>
                  </a:lnTo>
                  <a:lnTo>
                    <a:pt x="1262893" y="487710"/>
                  </a:lnTo>
                  <a:lnTo>
                    <a:pt x="1253580" y="487710"/>
                  </a:lnTo>
                  <a:lnTo>
                    <a:pt x="1251407" y="487710"/>
                  </a:lnTo>
                  <a:lnTo>
                    <a:pt x="1246129" y="485537"/>
                  </a:lnTo>
                  <a:lnTo>
                    <a:pt x="1243025" y="487710"/>
                  </a:lnTo>
                  <a:lnTo>
                    <a:pt x="1236816" y="487710"/>
                  </a:lnTo>
                  <a:lnTo>
                    <a:pt x="1233711" y="490815"/>
                  </a:lnTo>
                  <a:lnTo>
                    <a:pt x="1229676" y="495161"/>
                  </a:lnTo>
                  <a:lnTo>
                    <a:pt x="1235885" y="498266"/>
                  </a:lnTo>
                  <a:lnTo>
                    <a:pt x="1238989" y="500439"/>
                  </a:lnTo>
                  <a:lnTo>
                    <a:pt x="1241162" y="502612"/>
                  </a:lnTo>
                  <a:lnTo>
                    <a:pt x="1243335" y="503543"/>
                  </a:lnTo>
                  <a:lnTo>
                    <a:pt x="1244267" y="509752"/>
                  </a:lnTo>
                  <a:lnTo>
                    <a:pt x="1246440" y="515030"/>
                  </a:lnTo>
                  <a:lnTo>
                    <a:pt x="1244267" y="517203"/>
                  </a:lnTo>
                  <a:lnTo>
                    <a:pt x="1244267" y="518134"/>
                  </a:lnTo>
                  <a:lnTo>
                    <a:pt x="1244267" y="518134"/>
                  </a:lnTo>
                  <a:lnTo>
                    <a:pt x="1243335" y="520307"/>
                  </a:lnTo>
                  <a:lnTo>
                    <a:pt x="1243335" y="524653"/>
                  </a:lnTo>
                  <a:lnTo>
                    <a:pt x="1228124" y="524653"/>
                  </a:lnTo>
                  <a:lnTo>
                    <a:pt x="1213533" y="527758"/>
                  </a:lnTo>
                  <a:lnTo>
                    <a:pt x="1202046" y="532104"/>
                  </a:lnTo>
                  <a:lnTo>
                    <a:pt x="1206082" y="532104"/>
                  </a:lnTo>
                  <a:lnTo>
                    <a:pt x="1211359" y="535209"/>
                  </a:lnTo>
                  <a:lnTo>
                    <a:pt x="1215395" y="537382"/>
                  </a:lnTo>
                  <a:lnTo>
                    <a:pt x="1218500" y="537382"/>
                  </a:lnTo>
                  <a:lnTo>
                    <a:pt x="1222536" y="539555"/>
                  </a:lnTo>
                  <a:lnTo>
                    <a:pt x="1225640" y="542659"/>
                  </a:lnTo>
                  <a:lnTo>
                    <a:pt x="1228744" y="547937"/>
                  </a:lnTo>
                  <a:lnTo>
                    <a:pt x="1222536" y="557561"/>
                  </a:lnTo>
                  <a:lnTo>
                    <a:pt x="1218500" y="569047"/>
                  </a:lnTo>
                  <a:lnTo>
                    <a:pt x="1213222" y="581775"/>
                  </a:lnTo>
                  <a:lnTo>
                    <a:pt x="1211049" y="576498"/>
                  </a:lnTo>
                  <a:lnTo>
                    <a:pt x="1207945" y="572152"/>
                  </a:lnTo>
                  <a:lnTo>
                    <a:pt x="1205771" y="569979"/>
                  </a:lnTo>
                  <a:lnTo>
                    <a:pt x="1201736" y="569979"/>
                  </a:lnTo>
                  <a:lnTo>
                    <a:pt x="1196458" y="569047"/>
                  </a:lnTo>
                  <a:lnTo>
                    <a:pt x="1189007" y="569047"/>
                  </a:lnTo>
                  <a:lnTo>
                    <a:pt x="1189007" y="572152"/>
                  </a:lnTo>
                  <a:lnTo>
                    <a:pt x="1193043" y="572152"/>
                  </a:lnTo>
                  <a:lnTo>
                    <a:pt x="1205461" y="584880"/>
                  </a:lnTo>
                  <a:lnTo>
                    <a:pt x="1216016" y="599781"/>
                  </a:lnTo>
                  <a:lnTo>
                    <a:pt x="1222225" y="618719"/>
                  </a:lnTo>
                  <a:lnTo>
                    <a:pt x="1225329" y="640760"/>
                  </a:lnTo>
                  <a:lnTo>
                    <a:pt x="1222225" y="640760"/>
                  </a:lnTo>
                  <a:lnTo>
                    <a:pt x="1222225" y="646038"/>
                  </a:lnTo>
                  <a:lnTo>
                    <a:pt x="1193043" y="649142"/>
                  </a:lnTo>
                  <a:lnTo>
                    <a:pt x="1193043" y="628963"/>
                  </a:lnTo>
                  <a:lnTo>
                    <a:pt x="1189007" y="625859"/>
                  </a:lnTo>
                  <a:lnTo>
                    <a:pt x="1185903" y="623686"/>
                  </a:lnTo>
                  <a:lnTo>
                    <a:pt x="1183730" y="621513"/>
                  </a:lnTo>
                  <a:lnTo>
                    <a:pt x="1178452" y="618408"/>
                  </a:lnTo>
                  <a:lnTo>
                    <a:pt x="1172243" y="616235"/>
                  </a:lnTo>
                  <a:lnTo>
                    <a:pt x="1163861" y="621513"/>
                  </a:lnTo>
                  <a:lnTo>
                    <a:pt x="1152375" y="625859"/>
                  </a:lnTo>
                  <a:lnTo>
                    <a:pt x="1139957" y="626790"/>
                  </a:lnTo>
                  <a:lnTo>
                    <a:pt x="1128470" y="631136"/>
                  </a:lnTo>
                  <a:lnTo>
                    <a:pt x="1122262" y="636414"/>
                  </a:lnTo>
                  <a:lnTo>
                    <a:pt x="1128470" y="636414"/>
                  </a:lnTo>
                  <a:lnTo>
                    <a:pt x="1137784" y="636414"/>
                  </a:lnTo>
                  <a:lnTo>
                    <a:pt x="1152375" y="634241"/>
                  </a:lnTo>
                  <a:lnTo>
                    <a:pt x="1169139" y="633309"/>
                  </a:lnTo>
                  <a:lnTo>
                    <a:pt x="1169139" y="640760"/>
                  </a:lnTo>
                  <a:lnTo>
                    <a:pt x="1132506" y="653488"/>
                  </a:lnTo>
                  <a:lnTo>
                    <a:pt x="1132506" y="656593"/>
                  </a:lnTo>
                  <a:lnTo>
                    <a:pt x="1141820" y="656593"/>
                  </a:lnTo>
                  <a:lnTo>
                    <a:pt x="1147097" y="655662"/>
                  </a:lnTo>
                  <a:lnTo>
                    <a:pt x="1154548" y="653488"/>
                  </a:lnTo>
                  <a:lnTo>
                    <a:pt x="1161999" y="651315"/>
                  </a:lnTo>
                  <a:lnTo>
                    <a:pt x="1169449" y="649142"/>
                  </a:lnTo>
                  <a:lnTo>
                    <a:pt x="1171622" y="658766"/>
                  </a:lnTo>
                  <a:lnTo>
                    <a:pt x="1179073" y="663112"/>
                  </a:lnTo>
                  <a:lnTo>
                    <a:pt x="1186524" y="664044"/>
                  </a:lnTo>
                  <a:lnTo>
                    <a:pt x="1198942" y="663112"/>
                  </a:lnTo>
                  <a:lnTo>
                    <a:pt x="1213533" y="663112"/>
                  </a:lnTo>
                  <a:lnTo>
                    <a:pt x="1213533" y="666217"/>
                  </a:lnTo>
                  <a:lnTo>
                    <a:pt x="1209497" y="666217"/>
                  </a:lnTo>
                  <a:lnTo>
                    <a:pt x="1189628" y="685154"/>
                  </a:lnTo>
                  <a:lnTo>
                    <a:pt x="1167587" y="703160"/>
                  </a:lnTo>
                  <a:lnTo>
                    <a:pt x="1145545" y="718061"/>
                  </a:lnTo>
                  <a:lnTo>
                    <a:pt x="1120399" y="730789"/>
                  </a:lnTo>
                  <a:lnTo>
                    <a:pt x="1093390" y="736067"/>
                  </a:lnTo>
                  <a:lnTo>
                    <a:pt x="1062035" y="735136"/>
                  </a:lnTo>
                  <a:lnTo>
                    <a:pt x="1062035" y="740413"/>
                  </a:lnTo>
                  <a:lnTo>
                    <a:pt x="1062035" y="745691"/>
                  </a:lnTo>
                  <a:lnTo>
                    <a:pt x="1059862" y="750037"/>
                  </a:lnTo>
                  <a:lnTo>
                    <a:pt x="1057689" y="750968"/>
                  </a:lnTo>
                  <a:lnTo>
                    <a:pt x="1056757" y="750968"/>
                  </a:lnTo>
                  <a:lnTo>
                    <a:pt x="1054584" y="753142"/>
                  </a:lnTo>
                  <a:lnTo>
                    <a:pt x="1050548" y="755315"/>
                  </a:lnTo>
                  <a:lnTo>
                    <a:pt x="1047444" y="757488"/>
                  </a:lnTo>
                  <a:lnTo>
                    <a:pt x="1045271" y="758419"/>
                  </a:lnTo>
                  <a:lnTo>
                    <a:pt x="1042166" y="762765"/>
                  </a:lnTo>
                  <a:lnTo>
                    <a:pt x="1038131" y="773321"/>
                  </a:lnTo>
                  <a:lnTo>
                    <a:pt x="1035957" y="786980"/>
                  </a:lnTo>
                  <a:lnTo>
                    <a:pt x="1032853" y="795362"/>
                  </a:lnTo>
                  <a:lnTo>
                    <a:pt x="1023540" y="804986"/>
                  </a:lnTo>
                  <a:lnTo>
                    <a:pt x="1008017" y="815541"/>
                  </a:lnTo>
                  <a:lnTo>
                    <a:pt x="987218" y="825165"/>
                  </a:lnTo>
                  <a:lnTo>
                    <a:pt x="969522" y="832616"/>
                  </a:lnTo>
                  <a:lnTo>
                    <a:pt x="952758" y="836962"/>
                  </a:lnTo>
                  <a:lnTo>
                    <a:pt x="952758" y="832616"/>
                  </a:lnTo>
                  <a:lnTo>
                    <a:pt x="952758" y="829511"/>
                  </a:lnTo>
                  <a:lnTo>
                    <a:pt x="950585" y="829511"/>
                  </a:lnTo>
                  <a:lnTo>
                    <a:pt x="950585" y="827338"/>
                  </a:lnTo>
                  <a:lnTo>
                    <a:pt x="949654" y="825165"/>
                  </a:lnTo>
                  <a:lnTo>
                    <a:pt x="947480" y="840066"/>
                  </a:lnTo>
                  <a:lnTo>
                    <a:pt x="942203" y="852795"/>
                  </a:lnTo>
                  <a:lnTo>
                    <a:pt x="938167" y="864281"/>
                  </a:lnTo>
                  <a:lnTo>
                    <a:pt x="932890" y="874836"/>
                  </a:lnTo>
                  <a:lnTo>
                    <a:pt x="928854" y="889738"/>
                  </a:lnTo>
                  <a:lnTo>
                    <a:pt x="932890" y="891911"/>
                  </a:lnTo>
                  <a:lnTo>
                    <a:pt x="932890" y="894084"/>
                  </a:lnTo>
                  <a:lnTo>
                    <a:pt x="935063" y="894084"/>
                  </a:lnTo>
                  <a:lnTo>
                    <a:pt x="935063" y="894084"/>
                  </a:lnTo>
                  <a:lnTo>
                    <a:pt x="935063" y="896257"/>
                  </a:lnTo>
                  <a:lnTo>
                    <a:pt x="932890" y="897188"/>
                  </a:lnTo>
                  <a:lnTo>
                    <a:pt x="928854" y="901535"/>
                  </a:lnTo>
                  <a:lnTo>
                    <a:pt x="925749" y="903708"/>
                  </a:lnTo>
                  <a:lnTo>
                    <a:pt x="922645" y="906812"/>
                  </a:lnTo>
                  <a:lnTo>
                    <a:pt x="918609" y="908985"/>
                  </a:lnTo>
                  <a:lnTo>
                    <a:pt x="916436" y="912090"/>
                  </a:lnTo>
                  <a:lnTo>
                    <a:pt x="913331" y="917367"/>
                  </a:lnTo>
                  <a:lnTo>
                    <a:pt x="905881" y="938478"/>
                  </a:lnTo>
                  <a:lnTo>
                    <a:pt x="900603" y="960519"/>
                  </a:lnTo>
                  <a:lnTo>
                    <a:pt x="898430" y="985976"/>
                  </a:lnTo>
                  <a:lnTo>
                    <a:pt x="894394" y="1010191"/>
                  </a:lnTo>
                  <a:lnTo>
                    <a:pt x="889117" y="1032232"/>
                  </a:lnTo>
                  <a:lnTo>
                    <a:pt x="886012" y="1030059"/>
                  </a:lnTo>
                  <a:lnTo>
                    <a:pt x="886012" y="1030059"/>
                  </a:lnTo>
                  <a:lnTo>
                    <a:pt x="883839" y="1030059"/>
                  </a:lnTo>
                  <a:lnTo>
                    <a:pt x="883839" y="1027886"/>
                  </a:lnTo>
                  <a:lnTo>
                    <a:pt x="881666" y="1027886"/>
                  </a:lnTo>
                  <a:lnTo>
                    <a:pt x="876388" y="1024782"/>
                  </a:lnTo>
                  <a:lnTo>
                    <a:pt x="867075" y="1017331"/>
                  </a:lnTo>
                  <a:lnTo>
                    <a:pt x="852484" y="1005844"/>
                  </a:lnTo>
                  <a:lnTo>
                    <a:pt x="835720" y="996221"/>
                  </a:lnTo>
                  <a:lnTo>
                    <a:pt x="820198" y="985665"/>
                  </a:lnTo>
                  <a:lnTo>
                    <a:pt x="807780" y="976042"/>
                  </a:lnTo>
                  <a:lnTo>
                    <a:pt x="796294" y="970764"/>
                  </a:lnTo>
                  <a:lnTo>
                    <a:pt x="793189" y="968591"/>
                  </a:lnTo>
                  <a:lnTo>
                    <a:pt x="789153" y="928543"/>
                  </a:lnTo>
                  <a:lnTo>
                    <a:pt x="786980" y="924197"/>
                  </a:lnTo>
                  <a:lnTo>
                    <a:pt x="781703" y="921093"/>
                  </a:lnTo>
                  <a:lnTo>
                    <a:pt x="778598" y="918920"/>
                  </a:lnTo>
                  <a:lnTo>
                    <a:pt x="772389" y="914573"/>
                  </a:lnTo>
                  <a:lnTo>
                    <a:pt x="769285" y="911469"/>
                  </a:lnTo>
                  <a:lnTo>
                    <a:pt x="772389" y="909296"/>
                  </a:lnTo>
                  <a:lnTo>
                    <a:pt x="772389" y="907123"/>
                  </a:lnTo>
                  <a:lnTo>
                    <a:pt x="774562" y="906191"/>
                  </a:lnTo>
                  <a:lnTo>
                    <a:pt x="774562" y="906191"/>
                  </a:lnTo>
                  <a:lnTo>
                    <a:pt x="776735" y="901845"/>
                  </a:lnTo>
                  <a:lnTo>
                    <a:pt x="778908" y="898741"/>
                  </a:lnTo>
                  <a:lnTo>
                    <a:pt x="769595" y="898741"/>
                  </a:lnTo>
                  <a:lnTo>
                    <a:pt x="764317" y="898741"/>
                  </a:lnTo>
                  <a:lnTo>
                    <a:pt x="760282" y="898741"/>
                  </a:lnTo>
                  <a:lnTo>
                    <a:pt x="758109" y="896567"/>
                  </a:lnTo>
                  <a:lnTo>
                    <a:pt x="757177" y="893463"/>
                  </a:lnTo>
                  <a:lnTo>
                    <a:pt x="753141" y="887254"/>
                  </a:lnTo>
                  <a:lnTo>
                    <a:pt x="750968" y="884150"/>
                  </a:lnTo>
                  <a:lnTo>
                    <a:pt x="750968" y="879803"/>
                  </a:lnTo>
                  <a:lnTo>
                    <a:pt x="750968" y="878872"/>
                  </a:lnTo>
                  <a:lnTo>
                    <a:pt x="750968" y="874526"/>
                  </a:lnTo>
                  <a:lnTo>
                    <a:pt x="753141" y="871421"/>
                  </a:lnTo>
                  <a:lnTo>
                    <a:pt x="753141" y="867075"/>
                  </a:lnTo>
                  <a:lnTo>
                    <a:pt x="742586" y="867075"/>
                  </a:lnTo>
                  <a:lnTo>
                    <a:pt x="742586" y="861798"/>
                  </a:lnTo>
                  <a:lnTo>
                    <a:pt x="743518" y="856520"/>
                  </a:lnTo>
                  <a:lnTo>
                    <a:pt x="745691" y="854347"/>
                  </a:lnTo>
                  <a:lnTo>
                    <a:pt x="745691" y="850622"/>
                  </a:lnTo>
                  <a:lnTo>
                    <a:pt x="747864" y="847517"/>
                  </a:lnTo>
                  <a:lnTo>
                    <a:pt x="750037" y="842239"/>
                  </a:lnTo>
                  <a:lnTo>
                    <a:pt x="743828" y="842239"/>
                  </a:lnTo>
                  <a:lnTo>
                    <a:pt x="737619" y="842239"/>
                  </a:lnTo>
                  <a:lnTo>
                    <a:pt x="734515" y="840066"/>
                  </a:lnTo>
                  <a:lnTo>
                    <a:pt x="728306" y="837893"/>
                  </a:lnTo>
                  <a:lnTo>
                    <a:pt x="727375" y="810574"/>
                  </a:lnTo>
                  <a:lnTo>
                    <a:pt x="725201" y="785117"/>
                  </a:lnTo>
                  <a:lnTo>
                    <a:pt x="725201" y="760903"/>
                  </a:lnTo>
                  <a:lnTo>
                    <a:pt x="732652" y="736688"/>
                  </a:lnTo>
                  <a:lnTo>
                    <a:pt x="740103" y="726133"/>
                  </a:lnTo>
                  <a:lnTo>
                    <a:pt x="749416" y="718682"/>
                  </a:lnTo>
                  <a:lnTo>
                    <a:pt x="756867" y="712473"/>
                  </a:lnTo>
                  <a:lnTo>
                    <a:pt x="762144" y="704091"/>
                  </a:lnTo>
                  <a:lnTo>
                    <a:pt x="767422" y="692605"/>
                  </a:lnTo>
                  <a:lnTo>
                    <a:pt x="769595" y="672426"/>
                  </a:lnTo>
                  <a:lnTo>
                    <a:pt x="765559" y="672426"/>
                  </a:lnTo>
                  <a:lnTo>
                    <a:pt x="762455" y="676772"/>
                  </a:lnTo>
                  <a:lnTo>
                    <a:pt x="758419" y="677703"/>
                  </a:lnTo>
                  <a:lnTo>
                    <a:pt x="757488" y="677703"/>
                  </a:lnTo>
                  <a:lnTo>
                    <a:pt x="753452" y="677703"/>
                  </a:lnTo>
                  <a:lnTo>
                    <a:pt x="750347" y="676772"/>
                  </a:lnTo>
                  <a:lnTo>
                    <a:pt x="735757" y="672426"/>
                  </a:lnTo>
                  <a:lnTo>
                    <a:pt x="724270" y="664975"/>
                  </a:lnTo>
                  <a:lnTo>
                    <a:pt x="716819" y="654420"/>
                  </a:lnTo>
                  <a:lnTo>
                    <a:pt x="713715" y="635483"/>
                  </a:lnTo>
                  <a:lnTo>
                    <a:pt x="718992" y="635483"/>
                  </a:lnTo>
                  <a:lnTo>
                    <a:pt x="718992" y="632378"/>
                  </a:lnTo>
                  <a:lnTo>
                    <a:pt x="728306" y="637656"/>
                  </a:lnTo>
                  <a:lnTo>
                    <a:pt x="738861" y="645106"/>
                  </a:lnTo>
                  <a:lnTo>
                    <a:pt x="748174" y="648211"/>
                  </a:lnTo>
                  <a:lnTo>
                    <a:pt x="758729" y="648211"/>
                  </a:lnTo>
                  <a:lnTo>
                    <a:pt x="758729" y="647280"/>
                  </a:lnTo>
                  <a:lnTo>
                    <a:pt x="760903" y="645106"/>
                  </a:lnTo>
                  <a:lnTo>
                    <a:pt x="760903" y="645106"/>
                  </a:lnTo>
                  <a:lnTo>
                    <a:pt x="760903" y="642623"/>
                  </a:lnTo>
                  <a:lnTo>
                    <a:pt x="763076" y="639518"/>
                  </a:lnTo>
                  <a:lnTo>
                    <a:pt x="743207" y="624617"/>
                  </a:lnTo>
                  <a:lnTo>
                    <a:pt x="726443" y="603507"/>
                  </a:lnTo>
                  <a:lnTo>
                    <a:pt x="721166" y="605680"/>
                  </a:lnTo>
                  <a:lnTo>
                    <a:pt x="717130" y="607853"/>
                  </a:lnTo>
                  <a:lnTo>
                    <a:pt x="711852" y="610026"/>
                  </a:lnTo>
                  <a:lnTo>
                    <a:pt x="706575" y="610957"/>
                  </a:lnTo>
                  <a:lnTo>
                    <a:pt x="702539" y="607853"/>
                  </a:lnTo>
                  <a:lnTo>
                    <a:pt x="701608" y="605680"/>
                  </a:lnTo>
                  <a:lnTo>
                    <a:pt x="699434" y="602575"/>
                  </a:lnTo>
                  <a:lnTo>
                    <a:pt x="697261" y="600402"/>
                  </a:lnTo>
                  <a:lnTo>
                    <a:pt x="694157" y="595125"/>
                  </a:lnTo>
                  <a:lnTo>
                    <a:pt x="704712" y="583638"/>
                  </a:lnTo>
                  <a:lnTo>
                    <a:pt x="706885" y="567805"/>
                  </a:lnTo>
                  <a:lnTo>
                    <a:pt x="704712" y="546695"/>
                  </a:lnTo>
                  <a:lnTo>
                    <a:pt x="699434" y="524653"/>
                  </a:lnTo>
                  <a:lnTo>
                    <a:pt x="690121" y="501370"/>
                  </a:lnTo>
                  <a:lnTo>
                    <a:pt x="679566" y="479328"/>
                  </a:lnTo>
                  <a:lnTo>
                    <a:pt x="665906" y="459149"/>
                  </a:lnTo>
                  <a:lnTo>
                    <a:pt x="655351" y="440212"/>
                  </a:lnTo>
                  <a:lnTo>
                    <a:pt x="646038" y="425311"/>
                  </a:lnTo>
                  <a:lnTo>
                    <a:pt x="623996" y="410409"/>
                  </a:lnTo>
                  <a:lnTo>
                    <a:pt x="598850" y="405132"/>
                  </a:lnTo>
                  <a:lnTo>
                    <a:pt x="572772" y="405132"/>
                  </a:lnTo>
                  <a:lnTo>
                    <a:pt x="543591" y="405132"/>
                  </a:lnTo>
                  <a:lnTo>
                    <a:pt x="515340" y="407305"/>
                  </a:lnTo>
                  <a:lnTo>
                    <a:pt x="486158" y="405132"/>
                  </a:lnTo>
                  <a:lnTo>
                    <a:pt x="486158" y="399854"/>
                  </a:lnTo>
                  <a:lnTo>
                    <a:pt x="486158" y="395508"/>
                  </a:lnTo>
                  <a:lnTo>
                    <a:pt x="487089" y="394577"/>
                  </a:lnTo>
                  <a:lnTo>
                    <a:pt x="487089" y="392404"/>
                  </a:lnTo>
                  <a:lnTo>
                    <a:pt x="487089" y="390230"/>
                  </a:lnTo>
                  <a:lnTo>
                    <a:pt x="486158" y="388057"/>
                  </a:lnTo>
                  <a:lnTo>
                    <a:pt x="474672" y="382780"/>
                  </a:lnTo>
                  <a:lnTo>
                    <a:pt x="464116" y="379675"/>
                  </a:lnTo>
                  <a:lnTo>
                    <a:pt x="452630" y="372225"/>
                  </a:lnTo>
                  <a:lnTo>
                    <a:pt x="461943" y="372225"/>
                  </a:lnTo>
                  <a:lnTo>
                    <a:pt x="472499" y="367878"/>
                  </a:lnTo>
                  <a:lnTo>
                    <a:pt x="487089" y="364774"/>
                  </a:lnTo>
                  <a:lnTo>
                    <a:pt x="503854" y="362601"/>
                  </a:lnTo>
                  <a:lnTo>
                    <a:pt x="516271" y="358254"/>
                  </a:lnTo>
                  <a:lnTo>
                    <a:pt x="525585" y="350804"/>
                  </a:lnTo>
                  <a:lnTo>
                    <a:pt x="481812" y="350804"/>
                  </a:lnTo>
                  <a:lnTo>
                    <a:pt x="471257" y="347699"/>
                  </a:lnTo>
                  <a:lnTo>
                    <a:pt x="461943" y="347699"/>
                  </a:lnTo>
                  <a:lnTo>
                    <a:pt x="450457" y="345526"/>
                  </a:lnTo>
                  <a:lnTo>
                    <a:pt x="442075" y="343353"/>
                  </a:lnTo>
                  <a:lnTo>
                    <a:pt x="432761" y="340249"/>
                  </a:lnTo>
                  <a:lnTo>
                    <a:pt x="427484" y="330625"/>
                  </a:lnTo>
                  <a:lnTo>
                    <a:pt x="425311" y="315723"/>
                  </a:lnTo>
                  <a:lnTo>
                    <a:pt x="447352" y="312619"/>
                  </a:lnTo>
                  <a:lnTo>
                    <a:pt x="467221" y="305168"/>
                  </a:lnTo>
                  <a:lnTo>
                    <a:pt x="483985" y="297718"/>
                  </a:lnTo>
                  <a:lnTo>
                    <a:pt x="501680" y="290267"/>
                  </a:lnTo>
                  <a:lnTo>
                    <a:pt x="538313" y="290267"/>
                  </a:lnTo>
                  <a:lnTo>
                    <a:pt x="552904" y="241837"/>
                  </a:lnTo>
                  <a:lnTo>
                    <a:pt x="518444" y="241837"/>
                  </a:lnTo>
                  <a:lnTo>
                    <a:pt x="509131" y="229109"/>
                  </a:lnTo>
                  <a:lnTo>
                    <a:pt x="520618" y="221658"/>
                  </a:lnTo>
                  <a:lnTo>
                    <a:pt x="529000" y="214208"/>
                  </a:lnTo>
                  <a:lnTo>
                    <a:pt x="540486" y="208930"/>
                  </a:lnTo>
                  <a:lnTo>
                    <a:pt x="552904" y="204584"/>
                  </a:lnTo>
                  <a:lnTo>
                    <a:pt x="552904" y="191856"/>
                  </a:lnTo>
                  <a:lnTo>
                    <a:pt x="567495" y="184405"/>
                  </a:lnTo>
                  <a:lnTo>
                    <a:pt x="574946" y="176023"/>
                  </a:lnTo>
                  <a:lnTo>
                    <a:pt x="582396" y="164536"/>
                  </a:lnTo>
                  <a:lnTo>
                    <a:pt x="593883" y="157086"/>
                  </a:lnTo>
                  <a:lnTo>
                    <a:pt x="606301" y="151808"/>
                  </a:lnTo>
                  <a:lnTo>
                    <a:pt x="616856" y="151808"/>
                  </a:lnTo>
                  <a:lnTo>
                    <a:pt x="626169" y="154912"/>
                  </a:lnTo>
                  <a:lnTo>
                    <a:pt x="638587" y="153981"/>
                  </a:lnTo>
                  <a:lnTo>
                    <a:pt x="629274" y="149635"/>
                  </a:lnTo>
                  <a:lnTo>
                    <a:pt x="623996" y="147462"/>
                  </a:lnTo>
                  <a:lnTo>
                    <a:pt x="618718" y="146530"/>
                  </a:lnTo>
                  <a:lnTo>
                    <a:pt x="613441" y="140322"/>
                  </a:lnTo>
                  <a:lnTo>
                    <a:pt x="631136" y="137217"/>
                  </a:lnTo>
                  <a:lnTo>
                    <a:pt x="647900" y="131939"/>
                  </a:lnTo>
                  <a:lnTo>
                    <a:pt x="662491" y="127593"/>
                  </a:lnTo>
                  <a:lnTo>
                    <a:pt x="679255" y="124489"/>
                  </a:lnTo>
                  <a:lnTo>
                    <a:pt x="680187" y="131939"/>
                  </a:lnTo>
                  <a:lnTo>
                    <a:pt x="682360" y="135044"/>
                  </a:lnTo>
                  <a:lnTo>
                    <a:pt x="684533" y="140322"/>
                  </a:lnTo>
                  <a:lnTo>
                    <a:pt x="686706" y="144668"/>
                  </a:lnTo>
                  <a:lnTo>
                    <a:pt x="691984" y="146841"/>
                  </a:lnTo>
                  <a:lnTo>
                    <a:pt x="699434" y="147772"/>
                  </a:lnTo>
                  <a:lnTo>
                    <a:pt x="699434" y="142495"/>
                  </a:lnTo>
                  <a:lnTo>
                    <a:pt x="702539" y="137217"/>
                  </a:lnTo>
                  <a:lnTo>
                    <a:pt x="704712" y="129766"/>
                  </a:lnTo>
                  <a:lnTo>
                    <a:pt x="706885" y="124489"/>
                  </a:lnTo>
                  <a:lnTo>
                    <a:pt x="709989" y="129766"/>
                  </a:lnTo>
                  <a:lnTo>
                    <a:pt x="716198" y="135044"/>
                  </a:lnTo>
                  <a:lnTo>
                    <a:pt x="719303" y="139390"/>
                  </a:lnTo>
                  <a:lnTo>
                    <a:pt x="726754" y="142495"/>
                  </a:lnTo>
                  <a:lnTo>
                    <a:pt x="734204" y="144668"/>
                  </a:lnTo>
                  <a:lnTo>
                    <a:pt x="730168" y="120453"/>
                  </a:lnTo>
                  <a:lnTo>
                    <a:pt x="743828" y="117349"/>
                  </a:lnTo>
                  <a:lnTo>
                    <a:pt x="754383" y="113002"/>
                  </a:lnTo>
                  <a:lnTo>
                    <a:pt x="771147" y="117349"/>
                  </a:lnTo>
                  <a:lnTo>
                    <a:pt x="788843" y="124799"/>
                  </a:lnTo>
                  <a:lnTo>
                    <a:pt x="807780" y="135354"/>
                  </a:lnTo>
                  <a:lnTo>
                    <a:pt x="827648" y="144978"/>
                  </a:lnTo>
                  <a:lnTo>
                    <a:pt x="844413" y="152429"/>
                  </a:lnTo>
                  <a:lnTo>
                    <a:pt x="859935" y="157706"/>
                  </a:lnTo>
                  <a:lnTo>
                    <a:pt x="859935" y="154602"/>
                  </a:lnTo>
                  <a:lnTo>
                    <a:pt x="849380" y="144978"/>
                  </a:lnTo>
                  <a:lnTo>
                    <a:pt x="841929" y="137527"/>
                  </a:lnTo>
                  <a:lnTo>
                    <a:pt x="837893" y="127904"/>
                  </a:lnTo>
                  <a:lnTo>
                    <a:pt x="844102" y="117349"/>
                  </a:lnTo>
                  <a:lnTo>
                    <a:pt x="840066" y="113002"/>
                  </a:lnTo>
                  <a:lnTo>
                    <a:pt x="834789" y="107725"/>
                  </a:lnTo>
                  <a:lnTo>
                    <a:pt x="829511" y="103378"/>
                  </a:lnTo>
                  <a:lnTo>
                    <a:pt x="824234" y="100274"/>
                  </a:lnTo>
                  <a:lnTo>
                    <a:pt x="820198" y="95928"/>
                  </a:lnTo>
                  <a:lnTo>
                    <a:pt x="824234" y="87546"/>
                  </a:lnTo>
                  <a:lnTo>
                    <a:pt x="834789" y="90650"/>
                  </a:lnTo>
                  <a:lnTo>
                    <a:pt x="849380" y="92823"/>
                  </a:lnTo>
                  <a:lnTo>
                    <a:pt x="861797" y="90650"/>
                  </a:lnTo>
                  <a:lnTo>
                    <a:pt x="871111" y="83199"/>
                  </a:lnTo>
                  <a:lnTo>
                    <a:pt x="827338" y="83199"/>
                  </a:lnTo>
                  <a:lnTo>
                    <a:pt x="827338" y="80095"/>
                  </a:lnTo>
                  <a:lnTo>
                    <a:pt x="824234" y="80095"/>
                  </a:lnTo>
                  <a:lnTo>
                    <a:pt x="824234" y="75749"/>
                  </a:lnTo>
                  <a:lnTo>
                    <a:pt x="829511" y="72644"/>
                  </a:lnTo>
                  <a:lnTo>
                    <a:pt x="834789" y="68298"/>
                  </a:lnTo>
                  <a:lnTo>
                    <a:pt x="840066" y="65194"/>
                  </a:lnTo>
                  <a:lnTo>
                    <a:pt x="845344" y="60847"/>
                  </a:lnTo>
                  <a:lnTo>
                    <a:pt x="851553" y="59916"/>
                  </a:lnTo>
                  <a:lnTo>
                    <a:pt x="874526" y="63020"/>
                  </a:lnTo>
                  <a:lnTo>
                    <a:pt x="880735" y="46256"/>
                  </a:lnTo>
                  <a:lnTo>
                    <a:pt x="907743" y="50603"/>
                  </a:lnTo>
                  <a:lnTo>
                    <a:pt x="909917" y="50603"/>
                  </a:lnTo>
                  <a:lnTo>
                    <a:pt x="910848" y="46256"/>
                  </a:lnTo>
                  <a:lnTo>
                    <a:pt x="913021" y="45325"/>
                  </a:lnTo>
                  <a:lnTo>
                    <a:pt x="915194" y="40979"/>
                  </a:lnTo>
                  <a:lnTo>
                    <a:pt x="920472" y="38806"/>
                  </a:lnTo>
                  <a:lnTo>
                    <a:pt x="924508" y="45015"/>
                  </a:lnTo>
                  <a:lnTo>
                    <a:pt x="929785" y="50292"/>
                  </a:lnTo>
                  <a:lnTo>
                    <a:pt x="935063" y="55570"/>
                  </a:lnTo>
                  <a:lnTo>
                    <a:pt x="935063" y="45946"/>
                  </a:lnTo>
                  <a:lnTo>
                    <a:pt x="937236" y="45015"/>
                  </a:lnTo>
                  <a:lnTo>
                    <a:pt x="937236" y="42842"/>
                  </a:lnTo>
                  <a:lnTo>
                    <a:pt x="937236" y="40668"/>
                  </a:lnTo>
                  <a:lnTo>
                    <a:pt x="937236" y="38495"/>
                  </a:lnTo>
                  <a:lnTo>
                    <a:pt x="938167" y="35391"/>
                  </a:lnTo>
                  <a:lnTo>
                    <a:pt x="940340" y="33218"/>
                  </a:lnTo>
                  <a:lnTo>
                    <a:pt x="944376" y="31045"/>
                  </a:lnTo>
                  <a:lnTo>
                    <a:pt x="962071" y="22663"/>
                  </a:lnTo>
                  <a:lnTo>
                    <a:pt x="984113" y="20179"/>
                  </a:lnTo>
                  <a:lnTo>
                    <a:pt x="984113" y="20179"/>
                  </a:lnTo>
                  <a:lnTo>
                    <a:pt x="984113" y="20179"/>
                  </a:lnTo>
                  <a:close/>
                  <a:moveTo>
                    <a:pt x="2301024" y="16764"/>
                  </a:moveTo>
                  <a:lnTo>
                    <a:pt x="2311579" y="19869"/>
                  </a:lnTo>
                  <a:lnTo>
                    <a:pt x="2311579" y="27319"/>
                  </a:lnTo>
                  <a:lnTo>
                    <a:pt x="2296057" y="27319"/>
                  </a:lnTo>
                  <a:lnTo>
                    <a:pt x="2301024" y="16764"/>
                  </a:lnTo>
                  <a:lnTo>
                    <a:pt x="2301024" y="16764"/>
                  </a:lnTo>
                  <a:lnTo>
                    <a:pt x="2301024" y="16764"/>
                  </a:lnTo>
                  <a:close/>
                  <a:moveTo>
                    <a:pt x="2792460" y="0"/>
                  </a:moveTo>
                  <a:lnTo>
                    <a:pt x="2797737" y="3104"/>
                  </a:lnTo>
                  <a:lnTo>
                    <a:pt x="2801773" y="7451"/>
                  </a:lnTo>
                  <a:lnTo>
                    <a:pt x="2803946" y="10555"/>
                  </a:lnTo>
                  <a:lnTo>
                    <a:pt x="2804878" y="16764"/>
                  </a:lnTo>
                  <a:lnTo>
                    <a:pt x="2807051" y="19869"/>
                  </a:lnTo>
                  <a:lnTo>
                    <a:pt x="2809224" y="25146"/>
                  </a:lnTo>
                  <a:lnTo>
                    <a:pt x="2812328" y="27319"/>
                  </a:lnTo>
                  <a:lnTo>
                    <a:pt x="2823815" y="32597"/>
                  </a:lnTo>
                  <a:lnTo>
                    <a:pt x="2834370" y="34770"/>
                  </a:lnTo>
                  <a:lnTo>
                    <a:pt x="2841821" y="34770"/>
                  </a:lnTo>
                  <a:lnTo>
                    <a:pt x="2847098" y="39116"/>
                  </a:lnTo>
                  <a:lnTo>
                    <a:pt x="2851134" y="46567"/>
                  </a:lnTo>
                  <a:lnTo>
                    <a:pt x="2853307" y="61468"/>
                  </a:lnTo>
                  <a:lnTo>
                    <a:pt x="2851134" y="62400"/>
                  </a:lnTo>
                  <a:lnTo>
                    <a:pt x="2851134" y="62400"/>
                  </a:lnTo>
                  <a:lnTo>
                    <a:pt x="2851134" y="64573"/>
                  </a:lnTo>
                  <a:lnTo>
                    <a:pt x="2851134" y="66746"/>
                  </a:lnTo>
                  <a:lnTo>
                    <a:pt x="2848961" y="68919"/>
                  </a:lnTo>
                  <a:lnTo>
                    <a:pt x="2825988" y="68919"/>
                  </a:lnTo>
                  <a:lnTo>
                    <a:pt x="2802084" y="68919"/>
                  </a:lnTo>
                  <a:lnTo>
                    <a:pt x="2782215" y="77301"/>
                  </a:lnTo>
                  <a:lnTo>
                    <a:pt x="2778179" y="79474"/>
                  </a:lnTo>
                  <a:lnTo>
                    <a:pt x="2776006" y="83820"/>
                  </a:lnTo>
                  <a:lnTo>
                    <a:pt x="2775075" y="84752"/>
                  </a:lnTo>
                  <a:lnTo>
                    <a:pt x="2772902" y="86925"/>
                  </a:lnTo>
                  <a:lnTo>
                    <a:pt x="2770729" y="89098"/>
                  </a:lnTo>
                  <a:lnTo>
                    <a:pt x="2767624" y="91271"/>
                  </a:lnTo>
                  <a:lnTo>
                    <a:pt x="2761415" y="94376"/>
                  </a:lnTo>
                  <a:lnTo>
                    <a:pt x="2758311" y="89098"/>
                  </a:lnTo>
                  <a:lnTo>
                    <a:pt x="2756137" y="84752"/>
                  </a:lnTo>
                  <a:lnTo>
                    <a:pt x="2753033" y="81647"/>
                  </a:lnTo>
                  <a:lnTo>
                    <a:pt x="2765451" y="49982"/>
                  </a:lnTo>
                  <a:lnTo>
                    <a:pt x="2777869" y="24525"/>
                  </a:lnTo>
                  <a:lnTo>
                    <a:pt x="2792460" y="0"/>
                  </a:lnTo>
                  <a:lnTo>
                    <a:pt x="2792460" y="0"/>
                  </a:lnTo>
                  <a:lnTo>
                    <a:pt x="2792460" y="0"/>
                  </a:lnTo>
                  <a:close/>
                  <a:moveTo>
                    <a:pt x="2665177" y="0"/>
                  </a:moveTo>
                  <a:lnTo>
                    <a:pt x="2674490" y="9624"/>
                  </a:lnTo>
                  <a:lnTo>
                    <a:pt x="2679768" y="20179"/>
                  </a:lnTo>
                  <a:lnTo>
                    <a:pt x="2685046" y="32907"/>
                  </a:lnTo>
                  <a:lnTo>
                    <a:pt x="2675732" y="32907"/>
                  </a:lnTo>
                  <a:lnTo>
                    <a:pt x="2675732" y="27319"/>
                  </a:lnTo>
                  <a:lnTo>
                    <a:pt x="2672628" y="24215"/>
                  </a:lnTo>
                  <a:lnTo>
                    <a:pt x="2668592" y="19869"/>
                  </a:lnTo>
                  <a:lnTo>
                    <a:pt x="2667660" y="14591"/>
                  </a:lnTo>
                  <a:lnTo>
                    <a:pt x="2665487" y="9313"/>
                  </a:lnTo>
                  <a:lnTo>
                    <a:pt x="2665487" y="0"/>
                  </a:lnTo>
                  <a:lnTo>
                    <a:pt x="2665177" y="0"/>
                  </a:lnTo>
                  <a:lnTo>
                    <a:pt x="2665177" y="0"/>
                  </a:lnTo>
                  <a:close/>
                </a:path>
              </a:pathLst>
            </a:custGeom>
            <a:grpFill/>
            <a:ln w="3104" cap="flat">
              <a:noFill/>
              <a:prstDash val="solid"/>
              <a:miter/>
            </a:ln>
          </p:spPr>
          <p:txBody>
            <a:bodyPr rtlCol="0" anchor="ctr"/>
            <a:lstStyle/>
            <a:p>
              <a:endParaRPr lang="en-US"/>
            </a:p>
          </p:txBody>
        </p:sp>
        <p:sp>
          <p:nvSpPr>
            <p:cNvPr id="55" name="Freeform: Shape 54"/>
            <p:cNvSpPr/>
            <p:nvPr/>
          </p:nvSpPr>
          <p:spPr>
            <a:xfrm>
              <a:off x="3709769" y="4075070"/>
              <a:ext cx="34149" cy="15522"/>
            </a:xfrm>
            <a:custGeom>
              <a:avLst/>
              <a:gdLst>
                <a:gd name="connsiteX0" fmla="*/ 13660 w 34149"/>
                <a:gd name="connsiteY0" fmla="*/ 14591 h 15522"/>
                <a:gd name="connsiteX1" fmla="*/ 20800 w 34149"/>
                <a:gd name="connsiteY1" fmla="*/ 16764 h 15522"/>
                <a:gd name="connsiteX2" fmla="*/ 23904 w 34149"/>
                <a:gd name="connsiteY2" fmla="*/ 16764 h 15522"/>
                <a:gd name="connsiteX3" fmla="*/ 28251 w 34149"/>
                <a:gd name="connsiteY3" fmla="*/ 16764 h 15522"/>
                <a:gd name="connsiteX4" fmla="*/ 36633 w 34149"/>
                <a:gd name="connsiteY4" fmla="*/ 16764 h 15522"/>
                <a:gd name="connsiteX5" fmla="*/ 35391 w 34149"/>
                <a:gd name="connsiteY5" fmla="*/ 10555 h 15522"/>
                <a:gd name="connsiteX6" fmla="*/ 35391 w 34149"/>
                <a:gd name="connsiteY6" fmla="*/ 7140 h 15522"/>
                <a:gd name="connsiteX7" fmla="*/ 33528 w 34149"/>
                <a:gd name="connsiteY7" fmla="*/ 3104 h 15522"/>
                <a:gd name="connsiteX8" fmla="*/ 33528 w 34149"/>
                <a:gd name="connsiteY8" fmla="*/ 0 h 15522"/>
                <a:gd name="connsiteX9" fmla="*/ 0 w 34149"/>
                <a:gd name="connsiteY9" fmla="*/ 0 h 15522"/>
                <a:gd name="connsiteX10" fmla="*/ 0 w 34149"/>
                <a:gd name="connsiteY10" fmla="*/ 12418 h 15522"/>
                <a:gd name="connsiteX11" fmla="*/ 7451 w 34149"/>
                <a:gd name="connsiteY11" fmla="*/ 14591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149" h="15522">
                  <a:moveTo>
                    <a:pt x="13660" y="14591"/>
                  </a:moveTo>
                  <a:lnTo>
                    <a:pt x="20800" y="16764"/>
                  </a:lnTo>
                  <a:lnTo>
                    <a:pt x="23904" y="16764"/>
                  </a:lnTo>
                  <a:lnTo>
                    <a:pt x="28251" y="16764"/>
                  </a:lnTo>
                  <a:lnTo>
                    <a:pt x="36633" y="16764"/>
                  </a:lnTo>
                  <a:lnTo>
                    <a:pt x="35391" y="10555"/>
                  </a:lnTo>
                  <a:lnTo>
                    <a:pt x="35391" y="7140"/>
                  </a:lnTo>
                  <a:lnTo>
                    <a:pt x="33528" y="3104"/>
                  </a:lnTo>
                  <a:lnTo>
                    <a:pt x="33528" y="0"/>
                  </a:lnTo>
                  <a:lnTo>
                    <a:pt x="0" y="0"/>
                  </a:lnTo>
                  <a:lnTo>
                    <a:pt x="0" y="12418"/>
                  </a:lnTo>
                  <a:lnTo>
                    <a:pt x="7451" y="14591"/>
                  </a:lnTo>
                  <a:close/>
                </a:path>
              </a:pathLst>
            </a:custGeom>
            <a:grpFill/>
            <a:ln w="3104" cap="flat">
              <a:noFill/>
              <a:prstDash val="solid"/>
              <a:miter/>
            </a:ln>
          </p:spPr>
          <p:txBody>
            <a:bodyPr rtlCol="0" anchor="ctr"/>
            <a:lstStyle/>
            <a:p>
              <a:endParaRPr lang="en-US"/>
            </a:p>
          </p:txBody>
        </p:sp>
        <p:sp>
          <p:nvSpPr>
            <p:cNvPr id="56" name="Freeform: Shape 55"/>
            <p:cNvSpPr/>
            <p:nvPr/>
          </p:nvSpPr>
          <p:spPr>
            <a:xfrm>
              <a:off x="3530642" y="4043094"/>
              <a:ext cx="34149" cy="9313"/>
            </a:xfrm>
            <a:custGeom>
              <a:avLst/>
              <a:gdLst>
                <a:gd name="connsiteX0" fmla="*/ 22973 w 34149"/>
                <a:gd name="connsiteY0" fmla="*/ 11797 h 9313"/>
                <a:gd name="connsiteX1" fmla="*/ 32286 w 34149"/>
                <a:gd name="connsiteY1" fmla="*/ 7451 h 9313"/>
                <a:gd name="connsiteX2" fmla="*/ 36633 w 34149"/>
                <a:gd name="connsiteY2" fmla="*/ 7451 h 9313"/>
                <a:gd name="connsiteX3" fmla="*/ 30424 w 34149"/>
                <a:gd name="connsiteY3" fmla="*/ 4346 h 9313"/>
                <a:gd name="connsiteX4" fmla="*/ 22973 w 34149"/>
                <a:gd name="connsiteY4" fmla="*/ 2173 h 9313"/>
                <a:gd name="connsiteX5" fmla="*/ 15833 w 34149"/>
                <a:gd name="connsiteY5" fmla="*/ 0 h 9313"/>
                <a:gd name="connsiteX6" fmla="*/ 12728 w 34149"/>
                <a:gd name="connsiteY6" fmla="*/ 2173 h 9313"/>
                <a:gd name="connsiteX7" fmla="*/ 7451 w 34149"/>
                <a:gd name="connsiteY7" fmla="*/ 4346 h 9313"/>
                <a:gd name="connsiteX8" fmla="*/ 3104 w 34149"/>
                <a:gd name="connsiteY8" fmla="*/ 7451 h 9313"/>
                <a:gd name="connsiteX9" fmla="*/ 0 w 34149"/>
                <a:gd name="connsiteY9" fmla="*/ 7451 h 9313"/>
                <a:gd name="connsiteX10" fmla="*/ 0 w 34149"/>
                <a:gd name="connsiteY10" fmla="*/ 11797 h 9313"/>
                <a:gd name="connsiteX11" fmla="*/ 12728 w 34149"/>
                <a:gd name="connsiteY11" fmla="*/ 11797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149" h="9313">
                  <a:moveTo>
                    <a:pt x="22973" y="11797"/>
                  </a:moveTo>
                  <a:lnTo>
                    <a:pt x="32286" y="7451"/>
                  </a:lnTo>
                  <a:lnTo>
                    <a:pt x="36633" y="7451"/>
                  </a:lnTo>
                  <a:lnTo>
                    <a:pt x="30424" y="4346"/>
                  </a:lnTo>
                  <a:lnTo>
                    <a:pt x="22973" y="2173"/>
                  </a:lnTo>
                  <a:lnTo>
                    <a:pt x="15833" y="0"/>
                  </a:lnTo>
                  <a:lnTo>
                    <a:pt x="12728" y="2173"/>
                  </a:lnTo>
                  <a:lnTo>
                    <a:pt x="7451" y="4346"/>
                  </a:lnTo>
                  <a:lnTo>
                    <a:pt x="3104" y="7451"/>
                  </a:lnTo>
                  <a:lnTo>
                    <a:pt x="0" y="7451"/>
                  </a:lnTo>
                  <a:lnTo>
                    <a:pt x="0" y="11797"/>
                  </a:lnTo>
                  <a:lnTo>
                    <a:pt x="12728" y="11797"/>
                  </a:lnTo>
                  <a:close/>
                </a:path>
              </a:pathLst>
            </a:custGeom>
            <a:grpFill/>
            <a:ln w="3104" cap="flat">
              <a:noFill/>
              <a:prstDash val="solid"/>
              <a:miter/>
            </a:ln>
          </p:spPr>
          <p:txBody>
            <a:bodyPr rtlCol="0" anchor="ctr"/>
            <a:lstStyle/>
            <a:p>
              <a:endParaRPr lang="en-US"/>
            </a:p>
          </p:txBody>
        </p:sp>
        <p:sp>
          <p:nvSpPr>
            <p:cNvPr id="57" name="Freeform: Shape 56"/>
            <p:cNvSpPr/>
            <p:nvPr/>
          </p:nvSpPr>
          <p:spPr>
            <a:xfrm>
              <a:off x="3730569" y="4013602"/>
              <a:ext cx="37253" cy="40358"/>
            </a:xfrm>
            <a:custGeom>
              <a:avLst/>
              <a:gdLst>
                <a:gd name="connsiteX0" fmla="*/ 10555 w 37253"/>
                <a:gd name="connsiteY0" fmla="*/ 39116 h 40357"/>
                <a:gd name="connsiteX1" fmla="*/ 14591 w 37253"/>
                <a:gd name="connsiteY1" fmla="*/ 41289 h 40357"/>
                <a:gd name="connsiteX2" fmla="*/ 22042 w 37253"/>
                <a:gd name="connsiteY2" fmla="*/ 41289 h 40357"/>
                <a:gd name="connsiteX3" fmla="*/ 27319 w 37253"/>
                <a:gd name="connsiteY3" fmla="*/ 41289 h 40357"/>
                <a:gd name="connsiteX4" fmla="*/ 29182 w 37253"/>
                <a:gd name="connsiteY4" fmla="*/ 34770 h 40357"/>
                <a:gd name="connsiteX5" fmla="*/ 30424 w 37253"/>
                <a:gd name="connsiteY5" fmla="*/ 31665 h 40357"/>
                <a:gd name="connsiteX6" fmla="*/ 32286 w 37253"/>
                <a:gd name="connsiteY6" fmla="*/ 27630 h 40357"/>
                <a:gd name="connsiteX7" fmla="*/ 34460 w 37253"/>
                <a:gd name="connsiteY7" fmla="*/ 26388 h 40357"/>
                <a:gd name="connsiteX8" fmla="*/ 36633 w 37253"/>
                <a:gd name="connsiteY8" fmla="*/ 24215 h 40357"/>
                <a:gd name="connsiteX9" fmla="*/ 39737 w 37253"/>
                <a:gd name="connsiteY9" fmla="*/ 20179 h 40357"/>
                <a:gd name="connsiteX10" fmla="*/ 32286 w 37253"/>
                <a:gd name="connsiteY10" fmla="*/ 14901 h 40357"/>
                <a:gd name="connsiteX11" fmla="*/ 25146 w 37253"/>
                <a:gd name="connsiteY11" fmla="*/ 7451 h 40357"/>
                <a:gd name="connsiteX12" fmla="*/ 19869 w 37253"/>
                <a:gd name="connsiteY12" fmla="*/ 0 h 40357"/>
                <a:gd name="connsiteX13" fmla="*/ 3104 w 37253"/>
                <a:gd name="connsiteY13" fmla="*/ 0 h 40357"/>
                <a:gd name="connsiteX14" fmla="*/ 3104 w 37253"/>
                <a:gd name="connsiteY14" fmla="*/ 9624 h 40357"/>
                <a:gd name="connsiteX15" fmla="*/ 3104 w 37253"/>
                <a:gd name="connsiteY15" fmla="*/ 16764 h 40357"/>
                <a:gd name="connsiteX16" fmla="*/ 1242 w 37253"/>
                <a:gd name="connsiteY16" fmla="*/ 24215 h 40357"/>
                <a:gd name="connsiteX17" fmla="*/ 0 w 37253"/>
                <a:gd name="connsiteY17" fmla="*/ 29492 h 40357"/>
                <a:gd name="connsiteX18" fmla="*/ 0 w 37253"/>
                <a:gd name="connsiteY18" fmla="*/ 36943 h 40357"/>
                <a:gd name="connsiteX19" fmla="*/ 5278 w 37253"/>
                <a:gd name="connsiteY19" fmla="*/ 39116 h 40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7253" h="40357">
                  <a:moveTo>
                    <a:pt x="10555" y="39116"/>
                  </a:moveTo>
                  <a:lnTo>
                    <a:pt x="14591" y="41289"/>
                  </a:lnTo>
                  <a:lnTo>
                    <a:pt x="22042" y="41289"/>
                  </a:lnTo>
                  <a:lnTo>
                    <a:pt x="27319" y="41289"/>
                  </a:lnTo>
                  <a:lnTo>
                    <a:pt x="29182" y="34770"/>
                  </a:lnTo>
                  <a:lnTo>
                    <a:pt x="30424" y="31665"/>
                  </a:lnTo>
                  <a:lnTo>
                    <a:pt x="32286" y="27630"/>
                  </a:lnTo>
                  <a:lnTo>
                    <a:pt x="34460" y="26388"/>
                  </a:lnTo>
                  <a:lnTo>
                    <a:pt x="36633" y="24215"/>
                  </a:lnTo>
                  <a:lnTo>
                    <a:pt x="39737" y="20179"/>
                  </a:lnTo>
                  <a:lnTo>
                    <a:pt x="32286" y="14901"/>
                  </a:lnTo>
                  <a:lnTo>
                    <a:pt x="25146" y="7451"/>
                  </a:lnTo>
                  <a:lnTo>
                    <a:pt x="19869" y="0"/>
                  </a:lnTo>
                  <a:lnTo>
                    <a:pt x="3104" y="0"/>
                  </a:lnTo>
                  <a:lnTo>
                    <a:pt x="3104" y="9624"/>
                  </a:lnTo>
                  <a:lnTo>
                    <a:pt x="3104" y="16764"/>
                  </a:lnTo>
                  <a:lnTo>
                    <a:pt x="1242" y="24215"/>
                  </a:lnTo>
                  <a:lnTo>
                    <a:pt x="0" y="29492"/>
                  </a:lnTo>
                  <a:lnTo>
                    <a:pt x="0" y="36943"/>
                  </a:lnTo>
                  <a:lnTo>
                    <a:pt x="5278" y="39116"/>
                  </a:lnTo>
                  <a:close/>
                </a:path>
              </a:pathLst>
            </a:custGeom>
            <a:grpFill/>
            <a:ln w="3104" cap="flat">
              <a:noFill/>
              <a:prstDash val="solid"/>
              <a:miter/>
            </a:ln>
          </p:spPr>
          <p:txBody>
            <a:bodyPr rtlCol="0" anchor="ctr"/>
            <a:lstStyle/>
            <a:p>
              <a:endParaRPr lang="en-US"/>
            </a:p>
          </p:txBody>
        </p:sp>
        <p:sp>
          <p:nvSpPr>
            <p:cNvPr id="58" name="Freeform: Shape 57"/>
            <p:cNvSpPr/>
            <p:nvPr/>
          </p:nvSpPr>
          <p:spPr>
            <a:xfrm>
              <a:off x="3457998" y="4104562"/>
              <a:ext cx="170745" cy="90029"/>
            </a:xfrm>
            <a:custGeom>
              <a:avLst/>
              <a:gdLst>
                <a:gd name="connsiteX0" fmla="*/ 170745 w 170745"/>
                <a:gd name="connsiteY0" fmla="*/ 30734 h 90029"/>
                <a:gd name="connsiteX1" fmla="*/ 170745 w 170745"/>
                <a:gd name="connsiteY1" fmla="*/ 29492 h 90029"/>
                <a:gd name="connsiteX2" fmla="*/ 168572 w 170745"/>
                <a:gd name="connsiteY2" fmla="*/ 27630 h 90029"/>
                <a:gd name="connsiteX3" fmla="*/ 165468 w 170745"/>
                <a:gd name="connsiteY3" fmla="*/ 25457 h 90029"/>
                <a:gd name="connsiteX4" fmla="*/ 163294 w 170745"/>
                <a:gd name="connsiteY4" fmla="*/ 25457 h 90029"/>
                <a:gd name="connsiteX5" fmla="*/ 161121 w 170745"/>
                <a:gd name="connsiteY5" fmla="*/ 25457 h 90029"/>
                <a:gd name="connsiteX6" fmla="*/ 159259 w 170745"/>
                <a:gd name="connsiteY6" fmla="*/ 27630 h 90029"/>
                <a:gd name="connsiteX7" fmla="*/ 156154 w 170745"/>
                <a:gd name="connsiteY7" fmla="*/ 30734 h 90029"/>
                <a:gd name="connsiteX8" fmla="*/ 148704 w 170745"/>
                <a:gd name="connsiteY8" fmla="*/ 30734 h 90029"/>
                <a:gd name="connsiteX9" fmla="*/ 143426 w 170745"/>
                <a:gd name="connsiteY9" fmla="*/ 30734 h 90029"/>
                <a:gd name="connsiteX10" fmla="*/ 137217 w 170745"/>
                <a:gd name="connsiteY10" fmla="*/ 29492 h 90029"/>
                <a:gd name="connsiteX11" fmla="*/ 132250 w 170745"/>
                <a:gd name="connsiteY11" fmla="*/ 27630 h 90029"/>
                <a:gd name="connsiteX12" fmla="*/ 128835 w 170745"/>
                <a:gd name="connsiteY12" fmla="*/ 27630 h 90029"/>
                <a:gd name="connsiteX13" fmla="*/ 128835 w 170745"/>
                <a:gd name="connsiteY13" fmla="*/ 23283 h 90029"/>
                <a:gd name="connsiteX14" fmla="*/ 132250 w 170745"/>
                <a:gd name="connsiteY14" fmla="*/ 23283 h 90029"/>
                <a:gd name="connsiteX15" fmla="*/ 132250 w 170745"/>
                <a:gd name="connsiteY15" fmla="*/ 17075 h 90029"/>
                <a:gd name="connsiteX16" fmla="*/ 130077 w 170745"/>
                <a:gd name="connsiteY16" fmla="*/ 12728 h 90029"/>
                <a:gd name="connsiteX17" fmla="*/ 130077 w 170745"/>
                <a:gd name="connsiteY17" fmla="*/ 9624 h 90029"/>
                <a:gd name="connsiteX18" fmla="*/ 128835 w 170745"/>
                <a:gd name="connsiteY18" fmla="*/ 5278 h 90029"/>
                <a:gd name="connsiteX19" fmla="*/ 126972 w 170745"/>
                <a:gd name="connsiteY19" fmla="*/ 3104 h 90029"/>
                <a:gd name="connsiteX20" fmla="*/ 124799 w 170745"/>
                <a:gd name="connsiteY20" fmla="*/ 0 h 90029"/>
                <a:gd name="connsiteX21" fmla="*/ 117659 w 170745"/>
                <a:gd name="connsiteY21" fmla="*/ 0 h 90029"/>
                <a:gd name="connsiteX22" fmla="*/ 112381 w 170745"/>
                <a:gd name="connsiteY22" fmla="*/ 0 h 90029"/>
                <a:gd name="connsiteX23" fmla="*/ 109277 w 170745"/>
                <a:gd name="connsiteY23" fmla="*/ 2173 h 90029"/>
                <a:gd name="connsiteX24" fmla="*/ 104931 w 170745"/>
                <a:gd name="connsiteY24" fmla="*/ 3104 h 90029"/>
                <a:gd name="connsiteX25" fmla="*/ 107104 w 170745"/>
                <a:gd name="connsiteY25" fmla="*/ 17075 h 90029"/>
                <a:gd name="connsiteX26" fmla="*/ 109277 w 170745"/>
                <a:gd name="connsiteY26" fmla="*/ 22352 h 90029"/>
                <a:gd name="connsiteX27" fmla="*/ 112381 w 170745"/>
                <a:gd name="connsiteY27" fmla="*/ 29492 h 90029"/>
                <a:gd name="connsiteX28" fmla="*/ 115486 w 170745"/>
                <a:gd name="connsiteY28" fmla="*/ 38185 h 90029"/>
                <a:gd name="connsiteX29" fmla="*/ 95617 w 170745"/>
                <a:gd name="connsiteY29" fmla="*/ 36943 h 90029"/>
                <a:gd name="connsiteX30" fmla="*/ 80095 w 170745"/>
                <a:gd name="connsiteY30" fmla="*/ 30734 h 90029"/>
                <a:gd name="connsiteX31" fmla="*/ 65504 w 170745"/>
                <a:gd name="connsiteY31" fmla="*/ 23283 h 90029"/>
                <a:gd name="connsiteX32" fmla="*/ 48740 w 170745"/>
                <a:gd name="connsiteY32" fmla="*/ 17075 h 90029"/>
                <a:gd name="connsiteX33" fmla="*/ 28871 w 170745"/>
                <a:gd name="connsiteY33" fmla="*/ 10555 h 90029"/>
                <a:gd name="connsiteX34" fmla="*/ 27009 w 170745"/>
                <a:gd name="connsiteY34" fmla="*/ 12728 h 90029"/>
                <a:gd name="connsiteX35" fmla="*/ 24836 w 170745"/>
                <a:gd name="connsiteY35" fmla="*/ 12728 h 90029"/>
                <a:gd name="connsiteX36" fmla="*/ 22663 w 170745"/>
                <a:gd name="connsiteY36" fmla="*/ 14901 h 90029"/>
                <a:gd name="connsiteX37" fmla="*/ 19558 w 170745"/>
                <a:gd name="connsiteY37" fmla="*/ 14901 h 90029"/>
                <a:gd name="connsiteX38" fmla="*/ 21731 w 170745"/>
                <a:gd name="connsiteY38" fmla="*/ 18006 h 90029"/>
                <a:gd name="connsiteX39" fmla="*/ 22663 w 170745"/>
                <a:gd name="connsiteY39" fmla="*/ 20179 h 90029"/>
                <a:gd name="connsiteX40" fmla="*/ 22663 w 170745"/>
                <a:gd name="connsiteY40" fmla="*/ 22352 h 90029"/>
                <a:gd name="connsiteX41" fmla="*/ 24836 w 170745"/>
                <a:gd name="connsiteY41" fmla="*/ 23283 h 90029"/>
                <a:gd name="connsiteX42" fmla="*/ 27009 w 170745"/>
                <a:gd name="connsiteY42" fmla="*/ 25457 h 90029"/>
                <a:gd name="connsiteX43" fmla="*/ 28871 w 170745"/>
                <a:gd name="connsiteY43" fmla="*/ 27630 h 90029"/>
                <a:gd name="connsiteX44" fmla="*/ 24836 w 170745"/>
                <a:gd name="connsiteY44" fmla="*/ 29492 h 90029"/>
                <a:gd name="connsiteX45" fmla="*/ 21731 w 170745"/>
                <a:gd name="connsiteY45" fmla="*/ 29492 h 90029"/>
                <a:gd name="connsiteX46" fmla="*/ 17695 w 170745"/>
                <a:gd name="connsiteY46" fmla="*/ 30734 h 90029"/>
                <a:gd name="connsiteX47" fmla="*/ 12418 w 170745"/>
                <a:gd name="connsiteY47" fmla="*/ 30734 h 90029"/>
                <a:gd name="connsiteX48" fmla="*/ 12418 w 170745"/>
                <a:gd name="connsiteY48" fmla="*/ 34770 h 90029"/>
                <a:gd name="connsiteX49" fmla="*/ 15522 w 170745"/>
                <a:gd name="connsiteY49" fmla="*/ 34770 h 90029"/>
                <a:gd name="connsiteX50" fmla="*/ 14280 w 170745"/>
                <a:gd name="connsiteY50" fmla="*/ 40047 h 90029"/>
                <a:gd name="connsiteX51" fmla="*/ 10245 w 170745"/>
                <a:gd name="connsiteY51" fmla="*/ 42221 h 90029"/>
                <a:gd name="connsiteX52" fmla="*/ 9313 w 170745"/>
                <a:gd name="connsiteY52" fmla="*/ 44394 h 90029"/>
                <a:gd name="connsiteX53" fmla="*/ 4967 w 170745"/>
                <a:gd name="connsiteY53" fmla="*/ 45636 h 90029"/>
                <a:gd name="connsiteX54" fmla="*/ 0 w 170745"/>
                <a:gd name="connsiteY54" fmla="*/ 47498 h 90029"/>
                <a:gd name="connsiteX55" fmla="*/ 0 w 170745"/>
                <a:gd name="connsiteY55" fmla="*/ 51844 h 90029"/>
                <a:gd name="connsiteX56" fmla="*/ 4967 w 170745"/>
                <a:gd name="connsiteY56" fmla="*/ 51844 h 90029"/>
                <a:gd name="connsiteX57" fmla="*/ 15522 w 170745"/>
                <a:gd name="connsiteY57" fmla="*/ 57122 h 90029"/>
                <a:gd name="connsiteX58" fmla="*/ 32286 w 170745"/>
                <a:gd name="connsiteY58" fmla="*/ 59295 h 90029"/>
                <a:gd name="connsiteX59" fmla="*/ 46567 w 170745"/>
                <a:gd name="connsiteY59" fmla="*/ 57122 h 90029"/>
                <a:gd name="connsiteX60" fmla="*/ 59295 w 170745"/>
                <a:gd name="connsiteY60" fmla="*/ 51844 h 90029"/>
                <a:gd name="connsiteX61" fmla="*/ 80095 w 170745"/>
                <a:gd name="connsiteY61" fmla="*/ 51844 h 90029"/>
                <a:gd name="connsiteX62" fmla="*/ 77922 w 170745"/>
                <a:gd name="connsiteY62" fmla="*/ 57122 h 90029"/>
                <a:gd name="connsiteX63" fmla="*/ 73886 w 170745"/>
                <a:gd name="connsiteY63" fmla="*/ 62400 h 90029"/>
                <a:gd name="connsiteX64" fmla="*/ 70782 w 170745"/>
                <a:gd name="connsiteY64" fmla="*/ 67677 h 90029"/>
                <a:gd name="connsiteX65" fmla="*/ 65504 w 170745"/>
                <a:gd name="connsiteY65" fmla="*/ 72023 h 90029"/>
                <a:gd name="connsiteX66" fmla="*/ 59295 w 170745"/>
                <a:gd name="connsiteY66" fmla="*/ 75128 h 90029"/>
                <a:gd name="connsiteX67" fmla="*/ 61158 w 170745"/>
                <a:gd name="connsiteY67" fmla="*/ 81337 h 90029"/>
                <a:gd name="connsiteX68" fmla="*/ 61158 w 170745"/>
                <a:gd name="connsiteY68" fmla="*/ 84752 h 90029"/>
                <a:gd name="connsiteX69" fmla="*/ 63331 w 170745"/>
                <a:gd name="connsiteY69" fmla="*/ 88787 h 90029"/>
                <a:gd name="connsiteX70" fmla="*/ 65504 w 170745"/>
                <a:gd name="connsiteY70" fmla="*/ 91892 h 90029"/>
                <a:gd name="connsiteX71" fmla="*/ 81026 w 170745"/>
                <a:gd name="connsiteY71" fmla="*/ 86614 h 90029"/>
                <a:gd name="connsiteX72" fmla="*/ 92513 w 170745"/>
                <a:gd name="connsiteY72" fmla="*/ 77301 h 90029"/>
                <a:gd name="connsiteX73" fmla="*/ 104931 w 170745"/>
                <a:gd name="connsiteY73" fmla="*/ 67677 h 90029"/>
                <a:gd name="connsiteX74" fmla="*/ 115486 w 170745"/>
                <a:gd name="connsiteY74" fmla="*/ 60226 h 90029"/>
                <a:gd name="connsiteX75" fmla="*/ 130077 w 170745"/>
                <a:gd name="connsiteY75" fmla="*/ 57122 h 90029"/>
                <a:gd name="connsiteX76" fmla="*/ 144668 w 170745"/>
                <a:gd name="connsiteY76" fmla="*/ 57122 h 90029"/>
                <a:gd name="connsiteX77" fmla="*/ 158017 w 170745"/>
                <a:gd name="connsiteY77" fmla="*/ 57122 h 90029"/>
                <a:gd name="connsiteX78" fmla="*/ 168572 w 170745"/>
                <a:gd name="connsiteY78" fmla="*/ 51844 h 90029"/>
                <a:gd name="connsiteX79" fmla="*/ 170745 w 170745"/>
                <a:gd name="connsiteY79" fmla="*/ 47498 h 90029"/>
                <a:gd name="connsiteX80" fmla="*/ 170745 w 170745"/>
                <a:gd name="connsiteY80" fmla="*/ 45636 h 90029"/>
                <a:gd name="connsiteX81" fmla="*/ 170745 w 170745"/>
                <a:gd name="connsiteY81" fmla="*/ 44394 h 90029"/>
                <a:gd name="connsiteX82" fmla="*/ 170745 w 170745"/>
                <a:gd name="connsiteY82" fmla="*/ 42221 h 90029"/>
                <a:gd name="connsiteX83" fmla="*/ 172608 w 170745"/>
                <a:gd name="connsiteY83" fmla="*/ 38185 h 90029"/>
                <a:gd name="connsiteX84" fmla="*/ 172608 w 170745"/>
                <a:gd name="connsiteY84" fmla="*/ 34770 h 90029"/>
                <a:gd name="connsiteX85" fmla="*/ 170745 w 170745"/>
                <a:gd name="connsiteY85" fmla="*/ 32907 h 90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170745" h="90029">
                  <a:moveTo>
                    <a:pt x="170745" y="30734"/>
                  </a:moveTo>
                  <a:lnTo>
                    <a:pt x="170745" y="29492"/>
                  </a:lnTo>
                  <a:lnTo>
                    <a:pt x="168572" y="27630"/>
                  </a:lnTo>
                  <a:lnTo>
                    <a:pt x="165468" y="25457"/>
                  </a:lnTo>
                  <a:lnTo>
                    <a:pt x="163294" y="25457"/>
                  </a:lnTo>
                  <a:lnTo>
                    <a:pt x="161121" y="25457"/>
                  </a:lnTo>
                  <a:lnTo>
                    <a:pt x="159259" y="27630"/>
                  </a:lnTo>
                  <a:lnTo>
                    <a:pt x="156154" y="30734"/>
                  </a:lnTo>
                  <a:lnTo>
                    <a:pt x="148704" y="30734"/>
                  </a:lnTo>
                  <a:lnTo>
                    <a:pt x="143426" y="30734"/>
                  </a:lnTo>
                  <a:lnTo>
                    <a:pt x="137217" y="29492"/>
                  </a:lnTo>
                  <a:lnTo>
                    <a:pt x="132250" y="27630"/>
                  </a:lnTo>
                  <a:lnTo>
                    <a:pt x="128835" y="27630"/>
                  </a:lnTo>
                  <a:lnTo>
                    <a:pt x="128835" y="23283"/>
                  </a:lnTo>
                  <a:lnTo>
                    <a:pt x="132250" y="23283"/>
                  </a:lnTo>
                  <a:lnTo>
                    <a:pt x="132250" y="17075"/>
                  </a:lnTo>
                  <a:lnTo>
                    <a:pt x="130077" y="12728"/>
                  </a:lnTo>
                  <a:lnTo>
                    <a:pt x="130077" y="9624"/>
                  </a:lnTo>
                  <a:lnTo>
                    <a:pt x="128835" y="5278"/>
                  </a:lnTo>
                  <a:lnTo>
                    <a:pt x="126972" y="3104"/>
                  </a:lnTo>
                  <a:lnTo>
                    <a:pt x="124799" y="0"/>
                  </a:lnTo>
                  <a:lnTo>
                    <a:pt x="117659" y="0"/>
                  </a:lnTo>
                  <a:lnTo>
                    <a:pt x="112381" y="0"/>
                  </a:lnTo>
                  <a:lnTo>
                    <a:pt x="109277" y="2173"/>
                  </a:lnTo>
                  <a:lnTo>
                    <a:pt x="104931" y="3104"/>
                  </a:lnTo>
                  <a:lnTo>
                    <a:pt x="107104" y="17075"/>
                  </a:lnTo>
                  <a:lnTo>
                    <a:pt x="109277" y="22352"/>
                  </a:lnTo>
                  <a:lnTo>
                    <a:pt x="112381" y="29492"/>
                  </a:lnTo>
                  <a:lnTo>
                    <a:pt x="115486" y="38185"/>
                  </a:lnTo>
                  <a:lnTo>
                    <a:pt x="95617" y="36943"/>
                  </a:lnTo>
                  <a:lnTo>
                    <a:pt x="80095" y="30734"/>
                  </a:lnTo>
                  <a:lnTo>
                    <a:pt x="65504" y="23283"/>
                  </a:lnTo>
                  <a:lnTo>
                    <a:pt x="48740" y="17075"/>
                  </a:lnTo>
                  <a:lnTo>
                    <a:pt x="28871" y="10555"/>
                  </a:lnTo>
                  <a:lnTo>
                    <a:pt x="27009" y="12728"/>
                  </a:lnTo>
                  <a:lnTo>
                    <a:pt x="24836" y="12728"/>
                  </a:lnTo>
                  <a:lnTo>
                    <a:pt x="22663" y="14901"/>
                  </a:lnTo>
                  <a:lnTo>
                    <a:pt x="19558" y="14901"/>
                  </a:lnTo>
                  <a:lnTo>
                    <a:pt x="21731" y="18006"/>
                  </a:lnTo>
                  <a:lnTo>
                    <a:pt x="22663" y="20179"/>
                  </a:lnTo>
                  <a:lnTo>
                    <a:pt x="22663" y="22352"/>
                  </a:lnTo>
                  <a:lnTo>
                    <a:pt x="24836" y="23283"/>
                  </a:lnTo>
                  <a:lnTo>
                    <a:pt x="27009" y="25457"/>
                  </a:lnTo>
                  <a:lnTo>
                    <a:pt x="28871" y="27630"/>
                  </a:lnTo>
                  <a:lnTo>
                    <a:pt x="24836" y="29492"/>
                  </a:lnTo>
                  <a:lnTo>
                    <a:pt x="21731" y="29492"/>
                  </a:lnTo>
                  <a:lnTo>
                    <a:pt x="17695" y="30734"/>
                  </a:lnTo>
                  <a:lnTo>
                    <a:pt x="12418" y="30734"/>
                  </a:lnTo>
                  <a:lnTo>
                    <a:pt x="12418" y="34770"/>
                  </a:lnTo>
                  <a:lnTo>
                    <a:pt x="15522" y="34770"/>
                  </a:lnTo>
                  <a:lnTo>
                    <a:pt x="14280" y="40047"/>
                  </a:lnTo>
                  <a:lnTo>
                    <a:pt x="10245" y="42221"/>
                  </a:lnTo>
                  <a:lnTo>
                    <a:pt x="9313" y="44394"/>
                  </a:lnTo>
                  <a:lnTo>
                    <a:pt x="4967" y="45636"/>
                  </a:lnTo>
                  <a:lnTo>
                    <a:pt x="0" y="47498"/>
                  </a:lnTo>
                  <a:lnTo>
                    <a:pt x="0" y="51844"/>
                  </a:lnTo>
                  <a:lnTo>
                    <a:pt x="4967" y="51844"/>
                  </a:lnTo>
                  <a:lnTo>
                    <a:pt x="15522" y="57122"/>
                  </a:lnTo>
                  <a:lnTo>
                    <a:pt x="32286" y="59295"/>
                  </a:lnTo>
                  <a:lnTo>
                    <a:pt x="46567" y="57122"/>
                  </a:lnTo>
                  <a:lnTo>
                    <a:pt x="59295" y="51844"/>
                  </a:lnTo>
                  <a:lnTo>
                    <a:pt x="80095" y="51844"/>
                  </a:lnTo>
                  <a:lnTo>
                    <a:pt x="77922" y="57122"/>
                  </a:lnTo>
                  <a:lnTo>
                    <a:pt x="73886" y="62400"/>
                  </a:lnTo>
                  <a:lnTo>
                    <a:pt x="70782" y="67677"/>
                  </a:lnTo>
                  <a:lnTo>
                    <a:pt x="65504" y="72023"/>
                  </a:lnTo>
                  <a:lnTo>
                    <a:pt x="59295" y="75128"/>
                  </a:lnTo>
                  <a:lnTo>
                    <a:pt x="61158" y="81337"/>
                  </a:lnTo>
                  <a:lnTo>
                    <a:pt x="61158" y="84752"/>
                  </a:lnTo>
                  <a:lnTo>
                    <a:pt x="63331" y="88787"/>
                  </a:lnTo>
                  <a:lnTo>
                    <a:pt x="65504" y="91892"/>
                  </a:lnTo>
                  <a:lnTo>
                    <a:pt x="81026" y="86614"/>
                  </a:lnTo>
                  <a:lnTo>
                    <a:pt x="92513" y="77301"/>
                  </a:lnTo>
                  <a:lnTo>
                    <a:pt x="104931" y="67677"/>
                  </a:lnTo>
                  <a:lnTo>
                    <a:pt x="115486" y="60226"/>
                  </a:lnTo>
                  <a:lnTo>
                    <a:pt x="130077" y="57122"/>
                  </a:lnTo>
                  <a:lnTo>
                    <a:pt x="144668" y="57122"/>
                  </a:lnTo>
                  <a:lnTo>
                    <a:pt x="158017" y="57122"/>
                  </a:lnTo>
                  <a:lnTo>
                    <a:pt x="168572" y="51844"/>
                  </a:lnTo>
                  <a:lnTo>
                    <a:pt x="170745" y="47498"/>
                  </a:lnTo>
                  <a:lnTo>
                    <a:pt x="170745" y="45636"/>
                  </a:lnTo>
                  <a:lnTo>
                    <a:pt x="170745" y="44394"/>
                  </a:lnTo>
                  <a:lnTo>
                    <a:pt x="170745" y="42221"/>
                  </a:lnTo>
                  <a:lnTo>
                    <a:pt x="172608" y="38185"/>
                  </a:lnTo>
                  <a:lnTo>
                    <a:pt x="172608" y="34770"/>
                  </a:lnTo>
                  <a:lnTo>
                    <a:pt x="170745" y="32907"/>
                  </a:lnTo>
                  <a:close/>
                </a:path>
              </a:pathLst>
            </a:custGeom>
            <a:grpFill/>
            <a:ln w="3104" cap="flat">
              <a:noFill/>
              <a:prstDash val="solid"/>
              <a:miter/>
            </a:ln>
          </p:spPr>
          <p:txBody>
            <a:bodyPr rtlCol="0" anchor="ctr"/>
            <a:lstStyle/>
            <a:p>
              <a:endParaRPr lang="en-US"/>
            </a:p>
          </p:txBody>
        </p:sp>
        <p:sp>
          <p:nvSpPr>
            <p:cNvPr id="59" name="Freeform: Shape 58"/>
            <p:cNvSpPr/>
            <p:nvPr/>
          </p:nvSpPr>
          <p:spPr>
            <a:xfrm>
              <a:off x="3317366" y="4178759"/>
              <a:ext cx="139701" cy="152118"/>
            </a:xfrm>
            <a:custGeom>
              <a:avLst/>
              <a:gdLst>
                <a:gd name="connsiteX0" fmla="*/ 133181 w 139700"/>
                <a:gd name="connsiteY0" fmla="*/ 30424 h 152118"/>
                <a:gd name="connsiteX1" fmla="*/ 129145 w 139700"/>
                <a:gd name="connsiteY1" fmla="*/ 22042 h 152118"/>
                <a:gd name="connsiteX2" fmla="*/ 126041 w 139700"/>
                <a:gd name="connsiteY2" fmla="*/ 14591 h 152118"/>
                <a:gd name="connsiteX3" fmla="*/ 109277 w 139700"/>
                <a:gd name="connsiteY3" fmla="*/ 14591 h 152118"/>
                <a:gd name="connsiteX4" fmla="*/ 94686 w 139700"/>
                <a:gd name="connsiteY4" fmla="*/ 14591 h 152118"/>
                <a:gd name="connsiteX5" fmla="*/ 76991 w 139700"/>
                <a:gd name="connsiteY5" fmla="*/ 14591 h 152118"/>
                <a:gd name="connsiteX6" fmla="*/ 76991 w 139700"/>
                <a:gd name="connsiteY6" fmla="*/ 931 h 152118"/>
                <a:gd name="connsiteX7" fmla="*/ 62400 w 139700"/>
                <a:gd name="connsiteY7" fmla="*/ 0 h 152118"/>
                <a:gd name="connsiteX8" fmla="*/ 50913 w 139700"/>
                <a:gd name="connsiteY8" fmla="*/ 931 h 152118"/>
                <a:gd name="connsiteX9" fmla="*/ 42531 w 139700"/>
                <a:gd name="connsiteY9" fmla="*/ 5278 h 152118"/>
                <a:gd name="connsiteX10" fmla="*/ 31045 w 139700"/>
                <a:gd name="connsiteY10" fmla="*/ 7140 h 152118"/>
                <a:gd name="connsiteX11" fmla="*/ 16454 w 139700"/>
                <a:gd name="connsiteY11" fmla="*/ 10555 h 152118"/>
                <a:gd name="connsiteX12" fmla="*/ 18627 w 139700"/>
                <a:gd name="connsiteY12" fmla="*/ 17695 h 152118"/>
                <a:gd name="connsiteX13" fmla="*/ 20800 w 139700"/>
                <a:gd name="connsiteY13" fmla="*/ 25146 h 152118"/>
                <a:gd name="connsiteX14" fmla="*/ 21731 w 139700"/>
                <a:gd name="connsiteY14" fmla="*/ 29492 h 152118"/>
                <a:gd name="connsiteX15" fmla="*/ 23904 w 139700"/>
                <a:gd name="connsiteY15" fmla="*/ 34770 h 152118"/>
                <a:gd name="connsiteX16" fmla="*/ 29182 w 139700"/>
                <a:gd name="connsiteY16" fmla="*/ 37874 h 152118"/>
                <a:gd name="connsiteX17" fmla="*/ 21731 w 139700"/>
                <a:gd name="connsiteY17" fmla="*/ 60227 h 152118"/>
                <a:gd name="connsiteX18" fmla="*/ 13349 w 139700"/>
                <a:gd name="connsiteY18" fmla="*/ 80095 h 152118"/>
                <a:gd name="connsiteX19" fmla="*/ 0 w 139700"/>
                <a:gd name="connsiteY19" fmla="*/ 94996 h 152118"/>
                <a:gd name="connsiteX20" fmla="*/ 0 w 139700"/>
                <a:gd name="connsiteY20" fmla="*/ 106793 h 152118"/>
                <a:gd name="connsiteX21" fmla="*/ 6209 w 139700"/>
                <a:gd name="connsiteY21" fmla="*/ 106793 h 152118"/>
                <a:gd name="connsiteX22" fmla="*/ 7140 w 139700"/>
                <a:gd name="connsiteY22" fmla="*/ 106793 h 152118"/>
                <a:gd name="connsiteX23" fmla="*/ 9313 w 139700"/>
                <a:gd name="connsiteY23" fmla="*/ 106793 h 152118"/>
                <a:gd name="connsiteX24" fmla="*/ 11486 w 139700"/>
                <a:gd name="connsiteY24" fmla="*/ 106793 h 152118"/>
                <a:gd name="connsiteX25" fmla="*/ 13349 w 139700"/>
                <a:gd name="connsiteY25" fmla="*/ 106793 h 152118"/>
                <a:gd name="connsiteX26" fmla="*/ 16454 w 139700"/>
                <a:gd name="connsiteY26" fmla="*/ 109898 h 152118"/>
                <a:gd name="connsiteX27" fmla="*/ 18627 w 139700"/>
                <a:gd name="connsiteY27" fmla="*/ 112071 h 152118"/>
                <a:gd name="connsiteX28" fmla="*/ 18627 w 139700"/>
                <a:gd name="connsiteY28" fmla="*/ 114244 h 152118"/>
                <a:gd name="connsiteX29" fmla="*/ 20800 w 139700"/>
                <a:gd name="connsiteY29" fmla="*/ 116107 h 152118"/>
                <a:gd name="connsiteX30" fmla="*/ 20800 w 139700"/>
                <a:gd name="connsiteY30" fmla="*/ 117349 h 152118"/>
                <a:gd name="connsiteX31" fmla="*/ 20800 w 139700"/>
                <a:gd name="connsiteY31" fmla="*/ 123557 h 152118"/>
                <a:gd name="connsiteX32" fmla="*/ 33218 w 139700"/>
                <a:gd name="connsiteY32" fmla="*/ 123557 h 152118"/>
                <a:gd name="connsiteX33" fmla="*/ 33218 w 139700"/>
                <a:gd name="connsiteY33" fmla="*/ 126662 h 152118"/>
                <a:gd name="connsiteX34" fmla="*/ 31045 w 139700"/>
                <a:gd name="connsiteY34" fmla="*/ 131008 h 152118"/>
                <a:gd name="connsiteX35" fmla="*/ 31045 w 139700"/>
                <a:gd name="connsiteY35" fmla="*/ 131939 h 152118"/>
                <a:gd name="connsiteX36" fmla="*/ 31045 w 139700"/>
                <a:gd name="connsiteY36" fmla="*/ 134113 h 152118"/>
                <a:gd name="connsiteX37" fmla="*/ 29182 w 139700"/>
                <a:gd name="connsiteY37" fmla="*/ 136286 h 152118"/>
                <a:gd name="connsiteX38" fmla="*/ 31045 w 139700"/>
                <a:gd name="connsiteY38" fmla="*/ 139390 h 152118"/>
                <a:gd name="connsiteX39" fmla="*/ 31045 w 139700"/>
                <a:gd name="connsiteY39" fmla="*/ 143736 h 152118"/>
                <a:gd name="connsiteX40" fmla="*/ 33218 w 139700"/>
                <a:gd name="connsiteY40" fmla="*/ 145910 h 152118"/>
                <a:gd name="connsiteX41" fmla="*/ 35391 w 139700"/>
                <a:gd name="connsiteY41" fmla="*/ 149014 h 152118"/>
                <a:gd name="connsiteX42" fmla="*/ 36322 w 139700"/>
                <a:gd name="connsiteY42" fmla="*/ 152118 h 152118"/>
                <a:gd name="connsiteX43" fmla="*/ 54949 w 139700"/>
                <a:gd name="connsiteY43" fmla="*/ 146841 h 152118"/>
                <a:gd name="connsiteX44" fmla="*/ 69540 w 139700"/>
                <a:gd name="connsiteY44" fmla="*/ 141563 h 152118"/>
                <a:gd name="connsiteX45" fmla="*/ 85373 w 139700"/>
                <a:gd name="connsiteY45" fmla="*/ 139390 h 152118"/>
                <a:gd name="connsiteX46" fmla="*/ 82268 w 139700"/>
                <a:gd name="connsiteY46" fmla="*/ 123557 h 152118"/>
                <a:gd name="connsiteX47" fmla="*/ 84131 w 139700"/>
                <a:gd name="connsiteY47" fmla="*/ 106793 h 152118"/>
                <a:gd name="connsiteX48" fmla="*/ 91582 w 139700"/>
                <a:gd name="connsiteY48" fmla="*/ 91892 h 152118"/>
                <a:gd name="connsiteX49" fmla="*/ 99964 w 139700"/>
                <a:gd name="connsiteY49" fmla="*/ 74817 h 152118"/>
                <a:gd name="connsiteX50" fmla="*/ 114554 w 139700"/>
                <a:gd name="connsiteY50" fmla="*/ 69540 h 152118"/>
                <a:gd name="connsiteX51" fmla="*/ 129145 w 139700"/>
                <a:gd name="connsiteY51" fmla="*/ 64262 h 152118"/>
                <a:gd name="connsiteX52" fmla="*/ 140632 w 139700"/>
                <a:gd name="connsiteY52" fmla="*/ 50603 h 152118"/>
                <a:gd name="connsiteX53" fmla="*/ 140632 w 139700"/>
                <a:gd name="connsiteY53" fmla="*/ 47498 h 152118"/>
                <a:gd name="connsiteX54" fmla="*/ 136286 w 139700"/>
                <a:gd name="connsiteY54" fmla="*/ 40048 h 152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139700" h="152118">
                  <a:moveTo>
                    <a:pt x="133181" y="30424"/>
                  </a:moveTo>
                  <a:lnTo>
                    <a:pt x="129145" y="22042"/>
                  </a:lnTo>
                  <a:lnTo>
                    <a:pt x="126041" y="14591"/>
                  </a:lnTo>
                  <a:lnTo>
                    <a:pt x="109277" y="14591"/>
                  </a:lnTo>
                  <a:lnTo>
                    <a:pt x="94686" y="14591"/>
                  </a:lnTo>
                  <a:lnTo>
                    <a:pt x="76991" y="14591"/>
                  </a:lnTo>
                  <a:lnTo>
                    <a:pt x="76991" y="931"/>
                  </a:lnTo>
                  <a:lnTo>
                    <a:pt x="62400" y="0"/>
                  </a:lnTo>
                  <a:lnTo>
                    <a:pt x="50913" y="931"/>
                  </a:lnTo>
                  <a:lnTo>
                    <a:pt x="42531" y="5278"/>
                  </a:lnTo>
                  <a:lnTo>
                    <a:pt x="31045" y="7140"/>
                  </a:lnTo>
                  <a:lnTo>
                    <a:pt x="16454" y="10555"/>
                  </a:lnTo>
                  <a:lnTo>
                    <a:pt x="18627" y="17695"/>
                  </a:lnTo>
                  <a:lnTo>
                    <a:pt x="20800" y="25146"/>
                  </a:lnTo>
                  <a:lnTo>
                    <a:pt x="21731" y="29492"/>
                  </a:lnTo>
                  <a:lnTo>
                    <a:pt x="23904" y="34770"/>
                  </a:lnTo>
                  <a:lnTo>
                    <a:pt x="29182" y="37874"/>
                  </a:lnTo>
                  <a:lnTo>
                    <a:pt x="21731" y="60227"/>
                  </a:lnTo>
                  <a:lnTo>
                    <a:pt x="13349" y="80095"/>
                  </a:lnTo>
                  <a:lnTo>
                    <a:pt x="0" y="94996"/>
                  </a:lnTo>
                  <a:lnTo>
                    <a:pt x="0" y="106793"/>
                  </a:lnTo>
                  <a:lnTo>
                    <a:pt x="6209" y="106793"/>
                  </a:lnTo>
                  <a:lnTo>
                    <a:pt x="7140" y="106793"/>
                  </a:lnTo>
                  <a:lnTo>
                    <a:pt x="9313" y="106793"/>
                  </a:lnTo>
                  <a:lnTo>
                    <a:pt x="11486" y="106793"/>
                  </a:lnTo>
                  <a:lnTo>
                    <a:pt x="13349" y="106793"/>
                  </a:lnTo>
                  <a:lnTo>
                    <a:pt x="16454" y="109898"/>
                  </a:lnTo>
                  <a:lnTo>
                    <a:pt x="18627" y="112071"/>
                  </a:lnTo>
                  <a:lnTo>
                    <a:pt x="18627" y="114244"/>
                  </a:lnTo>
                  <a:lnTo>
                    <a:pt x="20800" y="116107"/>
                  </a:lnTo>
                  <a:lnTo>
                    <a:pt x="20800" y="117349"/>
                  </a:lnTo>
                  <a:lnTo>
                    <a:pt x="20800" y="123557"/>
                  </a:lnTo>
                  <a:lnTo>
                    <a:pt x="33218" y="123557"/>
                  </a:lnTo>
                  <a:lnTo>
                    <a:pt x="33218" y="126662"/>
                  </a:lnTo>
                  <a:lnTo>
                    <a:pt x="31045" y="131008"/>
                  </a:lnTo>
                  <a:lnTo>
                    <a:pt x="31045" y="131939"/>
                  </a:lnTo>
                  <a:lnTo>
                    <a:pt x="31045" y="134113"/>
                  </a:lnTo>
                  <a:lnTo>
                    <a:pt x="29182" y="136286"/>
                  </a:lnTo>
                  <a:lnTo>
                    <a:pt x="31045" y="139390"/>
                  </a:lnTo>
                  <a:lnTo>
                    <a:pt x="31045" y="143736"/>
                  </a:lnTo>
                  <a:lnTo>
                    <a:pt x="33218" y="145910"/>
                  </a:lnTo>
                  <a:lnTo>
                    <a:pt x="35391" y="149014"/>
                  </a:lnTo>
                  <a:lnTo>
                    <a:pt x="36322" y="152118"/>
                  </a:lnTo>
                  <a:lnTo>
                    <a:pt x="54949" y="146841"/>
                  </a:lnTo>
                  <a:lnTo>
                    <a:pt x="69540" y="141563"/>
                  </a:lnTo>
                  <a:lnTo>
                    <a:pt x="85373" y="139390"/>
                  </a:lnTo>
                  <a:lnTo>
                    <a:pt x="82268" y="123557"/>
                  </a:lnTo>
                  <a:lnTo>
                    <a:pt x="84131" y="106793"/>
                  </a:lnTo>
                  <a:lnTo>
                    <a:pt x="91582" y="91892"/>
                  </a:lnTo>
                  <a:lnTo>
                    <a:pt x="99964" y="74817"/>
                  </a:lnTo>
                  <a:lnTo>
                    <a:pt x="114554" y="69540"/>
                  </a:lnTo>
                  <a:lnTo>
                    <a:pt x="129145" y="64262"/>
                  </a:lnTo>
                  <a:lnTo>
                    <a:pt x="140632" y="50603"/>
                  </a:lnTo>
                  <a:lnTo>
                    <a:pt x="140632" y="47498"/>
                  </a:lnTo>
                  <a:lnTo>
                    <a:pt x="136286" y="40048"/>
                  </a:lnTo>
                  <a:close/>
                </a:path>
              </a:pathLst>
            </a:custGeom>
            <a:grpFill/>
            <a:ln w="3104" cap="flat">
              <a:noFill/>
              <a:prstDash val="solid"/>
              <a:miter/>
            </a:ln>
          </p:spPr>
          <p:txBody>
            <a:bodyPr rtlCol="0" anchor="ctr"/>
            <a:lstStyle/>
            <a:p>
              <a:endParaRPr lang="en-US"/>
            </a:p>
          </p:txBody>
        </p:sp>
        <p:sp>
          <p:nvSpPr>
            <p:cNvPr id="60" name="Freeform: Shape 59"/>
            <p:cNvSpPr/>
            <p:nvPr/>
          </p:nvSpPr>
          <p:spPr>
            <a:xfrm>
              <a:off x="3770306" y="4054891"/>
              <a:ext cx="24836" cy="12418"/>
            </a:xfrm>
            <a:custGeom>
              <a:avLst/>
              <a:gdLst>
                <a:gd name="connsiteX0" fmla="*/ 3104 w 24835"/>
                <a:gd name="connsiteY0" fmla="*/ 12728 h 12417"/>
                <a:gd name="connsiteX1" fmla="*/ 27009 w 24835"/>
                <a:gd name="connsiteY1" fmla="*/ 7451 h 12417"/>
                <a:gd name="connsiteX2" fmla="*/ 27009 w 24835"/>
                <a:gd name="connsiteY2" fmla="*/ 0 h 12417"/>
                <a:gd name="connsiteX3" fmla="*/ 21731 w 24835"/>
                <a:gd name="connsiteY3" fmla="*/ 0 h 12417"/>
                <a:gd name="connsiteX4" fmla="*/ 17695 w 24835"/>
                <a:gd name="connsiteY4" fmla="*/ 0 h 12417"/>
                <a:gd name="connsiteX5" fmla="*/ 14591 w 24835"/>
                <a:gd name="connsiteY5" fmla="*/ 0 h 12417"/>
                <a:gd name="connsiteX6" fmla="*/ 12418 w 24835"/>
                <a:gd name="connsiteY6" fmla="*/ 0 h 12417"/>
                <a:gd name="connsiteX7" fmla="*/ 9313 w 24835"/>
                <a:gd name="connsiteY7" fmla="*/ 0 h 12417"/>
                <a:gd name="connsiteX8" fmla="*/ 5278 w 24835"/>
                <a:gd name="connsiteY8" fmla="*/ 0 h 12417"/>
                <a:gd name="connsiteX9" fmla="*/ 0 w 24835"/>
                <a:gd name="connsiteY9" fmla="*/ 0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835" h="12417">
                  <a:moveTo>
                    <a:pt x="3104" y="12728"/>
                  </a:moveTo>
                  <a:lnTo>
                    <a:pt x="27009" y="7451"/>
                  </a:lnTo>
                  <a:lnTo>
                    <a:pt x="27009" y="0"/>
                  </a:lnTo>
                  <a:lnTo>
                    <a:pt x="21731" y="0"/>
                  </a:lnTo>
                  <a:lnTo>
                    <a:pt x="17695" y="0"/>
                  </a:lnTo>
                  <a:lnTo>
                    <a:pt x="14591" y="0"/>
                  </a:lnTo>
                  <a:lnTo>
                    <a:pt x="12418" y="0"/>
                  </a:lnTo>
                  <a:lnTo>
                    <a:pt x="9313" y="0"/>
                  </a:lnTo>
                  <a:lnTo>
                    <a:pt x="5278" y="0"/>
                  </a:lnTo>
                  <a:lnTo>
                    <a:pt x="0" y="0"/>
                  </a:lnTo>
                  <a:close/>
                </a:path>
              </a:pathLst>
            </a:custGeom>
            <a:grpFill/>
            <a:ln w="3104" cap="flat">
              <a:noFill/>
              <a:prstDash val="solid"/>
              <a:miter/>
            </a:ln>
          </p:spPr>
          <p:txBody>
            <a:bodyPr rtlCol="0" anchor="ctr"/>
            <a:lstStyle/>
            <a:p>
              <a:endParaRPr lang="en-US"/>
            </a:p>
          </p:txBody>
        </p:sp>
        <p:sp>
          <p:nvSpPr>
            <p:cNvPr id="61" name="Freeform: Shape 60"/>
            <p:cNvSpPr/>
            <p:nvPr/>
          </p:nvSpPr>
          <p:spPr>
            <a:xfrm>
              <a:off x="3430679" y="4132192"/>
              <a:ext cx="12418" cy="6209"/>
            </a:xfrm>
            <a:custGeom>
              <a:avLst/>
              <a:gdLst>
                <a:gd name="connsiteX0" fmla="*/ 7451 w 12417"/>
                <a:gd name="connsiteY0" fmla="*/ 1863 h 6208"/>
                <a:gd name="connsiteX1" fmla="*/ 3104 w 12417"/>
                <a:gd name="connsiteY1" fmla="*/ 0 h 6208"/>
                <a:gd name="connsiteX2" fmla="*/ 0 w 12417"/>
                <a:gd name="connsiteY2" fmla="*/ 0 h 6208"/>
                <a:gd name="connsiteX3" fmla="*/ 0 w 12417"/>
                <a:gd name="connsiteY3" fmla="*/ 7140 h 6208"/>
                <a:gd name="connsiteX4" fmla="*/ 12728 w 12417"/>
                <a:gd name="connsiteY4" fmla="*/ 7140 h 6208"/>
                <a:gd name="connsiteX5" fmla="*/ 10555 w 12417"/>
                <a:gd name="connsiteY5" fmla="*/ 3104 h 6208"/>
                <a:gd name="connsiteX6" fmla="*/ 8382 w 12417"/>
                <a:gd name="connsiteY6" fmla="*/ 1863 h 6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7" h="6208">
                  <a:moveTo>
                    <a:pt x="7451" y="1863"/>
                  </a:moveTo>
                  <a:lnTo>
                    <a:pt x="3104" y="0"/>
                  </a:lnTo>
                  <a:lnTo>
                    <a:pt x="0" y="0"/>
                  </a:lnTo>
                  <a:lnTo>
                    <a:pt x="0" y="7140"/>
                  </a:lnTo>
                  <a:lnTo>
                    <a:pt x="12728" y="7140"/>
                  </a:lnTo>
                  <a:lnTo>
                    <a:pt x="10555" y="3104"/>
                  </a:lnTo>
                  <a:lnTo>
                    <a:pt x="8382" y="1863"/>
                  </a:lnTo>
                  <a:close/>
                </a:path>
              </a:pathLst>
            </a:custGeom>
            <a:grpFill/>
            <a:ln w="3104" cap="flat">
              <a:noFill/>
              <a:prstDash val="solid"/>
              <a:miter/>
            </a:ln>
          </p:spPr>
          <p:txBody>
            <a:bodyPr rtlCol="0" anchor="ctr"/>
            <a:lstStyle/>
            <a:p>
              <a:endParaRPr lang="en-US"/>
            </a:p>
          </p:txBody>
        </p:sp>
        <p:sp>
          <p:nvSpPr>
            <p:cNvPr id="62" name="Freeform: Shape 61"/>
            <p:cNvSpPr/>
            <p:nvPr/>
          </p:nvSpPr>
          <p:spPr>
            <a:xfrm>
              <a:off x="3367348" y="4082210"/>
              <a:ext cx="96238" cy="58985"/>
            </a:xfrm>
            <a:custGeom>
              <a:avLst/>
              <a:gdLst>
                <a:gd name="connsiteX0" fmla="*/ 24836 w 96238"/>
                <a:gd name="connsiteY0" fmla="*/ 60537 h 58984"/>
                <a:gd name="connsiteX1" fmla="*/ 35391 w 96238"/>
                <a:gd name="connsiteY1" fmla="*/ 60537 h 58984"/>
                <a:gd name="connsiteX2" fmla="*/ 48740 w 96238"/>
                <a:gd name="connsiteY2" fmla="*/ 57122 h 58984"/>
                <a:gd name="connsiteX3" fmla="*/ 54018 w 96238"/>
                <a:gd name="connsiteY3" fmla="*/ 47809 h 58984"/>
                <a:gd name="connsiteX4" fmla="*/ 56191 w 96238"/>
                <a:gd name="connsiteY4" fmla="*/ 29803 h 58984"/>
                <a:gd name="connsiteX5" fmla="*/ 59295 w 96238"/>
                <a:gd name="connsiteY5" fmla="*/ 32907 h 58984"/>
                <a:gd name="connsiteX6" fmla="*/ 61468 w 96238"/>
                <a:gd name="connsiteY6" fmla="*/ 35080 h 58984"/>
                <a:gd name="connsiteX7" fmla="*/ 64573 w 96238"/>
                <a:gd name="connsiteY7" fmla="*/ 37253 h 58984"/>
                <a:gd name="connsiteX8" fmla="*/ 68608 w 96238"/>
                <a:gd name="connsiteY8" fmla="*/ 39427 h 58984"/>
                <a:gd name="connsiteX9" fmla="*/ 76059 w 96238"/>
                <a:gd name="connsiteY9" fmla="*/ 42531 h 58984"/>
                <a:gd name="connsiteX10" fmla="*/ 79164 w 96238"/>
                <a:gd name="connsiteY10" fmla="*/ 37253 h 58984"/>
                <a:gd name="connsiteX11" fmla="*/ 85373 w 96238"/>
                <a:gd name="connsiteY11" fmla="*/ 32907 h 58984"/>
                <a:gd name="connsiteX12" fmla="*/ 90650 w 96238"/>
                <a:gd name="connsiteY12" fmla="*/ 29803 h 58984"/>
                <a:gd name="connsiteX13" fmla="*/ 95617 w 96238"/>
                <a:gd name="connsiteY13" fmla="*/ 25457 h 58984"/>
                <a:gd name="connsiteX14" fmla="*/ 95617 w 96238"/>
                <a:gd name="connsiteY14" fmla="*/ 22352 h 58984"/>
                <a:gd name="connsiteX15" fmla="*/ 97790 w 96238"/>
                <a:gd name="connsiteY15" fmla="*/ 18006 h 58984"/>
                <a:gd name="connsiteX16" fmla="*/ 95617 w 96238"/>
                <a:gd name="connsiteY16" fmla="*/ 12728 h 58984"/>
                <a:gd name="connsiteX17" fmla="*/ 95617 w 96238"/>
                <a:gd name="connsiteY17" fmla="*/ 7451 h 58984"/>
                <a:gd name="connsiteX18" fmla="*/ 95617 w 96238"/>
                <a:gd name="connsiteY18" fmla="*/ 0 h 58984"/>
                <a:gd name="connsiteX19" fmla="*/ 66435 w 96238"/>
                <a:gd name="connsiteY19" fmla="*/ 7451 h 58984"/>
                <a:gd name="connsiteX20" fmla="*/ 41600 w 96238"/>
                <a:gd name="connsiteY20" fmla="*/ 18006 h 58984"/>
                <a:gd name="connsiteX21" fmla="*/ 19558 w 96238"/>
                <a:gd name="connsiteY21" fmla="*/ 31976 h 58984"/>
                <a:gd name="connsiteX22" fmla="*/ 0 w 96238"/>
                <a:gd name="connsiteY22" fmla="*/ 45636 h 58984"/>
                <a:gd name="connsiteX23" fmla="*/ 0 w 96238"/>
                <a:gd name="connsiteY23" fmla="*/ 60537 h 58984"/>
                <a:gd name="connsiteX24" fmla="*/ 13349 w 96238"/>
                <a:gd name="connsiteY24" fmla="*/ 60537 h 58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96238" h="58984">
                  <a:moveTo>
                    <a:pt x="24836" y="60537"/>
                  </a:moveTo>
                  <a:lnTo>
                    <a:pt x="35391" y="60537"/>
                  </a:lnTo>
                  <a:lnTo>
                    <a:pt x="48740" y="57122"/>
                  </a:lnTo>
                  <a:lnTo>
                    <a:pt x="54018" y="47809"/>
                  </a:lnTo>
                  <a:lnTo>
                    <a:pt x="56191" y="29803"/>
                  </a:lnTo>
                  <a:lnTo>
                    <a:pt x="59295" y="32907"/>
                  </a:lnTo>
                  <a:lnTo>
                    <a:pt x="61468" y="35080"/>
                  </a:lnTo>
                  <a:lnTo>
                    <a:pt x="64573" y="37253"/>
                  </a:lnTo>
                  <a:lnTo>
                    <a:pt x="68608" y="39427"/>
                  </a:lnTo>
                  <a:lnTo>
                    <a:pt x="76059" y="42531"/>
                  </a:lnTo>
                  <a:lnTo>
                    <a:pt x="79164" y="37253"/>
                  </a:lnTo>
                  <a:lnTo>
                    <a:pt x="85373" y="32907"/>
                  </a:lnTo>
                  <a:lnTo>
                    <a:pt x="90650" y="29803"/>
                  </a:lnTo>
                  <a:lnTo>
                    <a:pt x="95617" y="25457"/>
                  </a:lnTo>
                  <a:lnTo>
                    <a:pt x="95617" y="22352"/>
                  </a:lnTo>
                  <a:lnTo>
                    <a:pt x="97790" y="18006"/>
                  </a:lnTo>
                  <a:lnTo>
                    <a:pt x="95617" y="12728"/>
                  </a:lnTo>
                  <a:lnTo>
                    <a:pt x="95617" y="7451"/>
                  </a:lnTo>
                  <a:lnTo>
                    <a:pt x="95617" y="0"/>
                  </a:lnTo>
                  <a:lnTo>
                    <a:pt x="66435" y="7451"/>
                  </a:lnTo>
                  <a:lnTo>
                    <a:pt x="41600" y="18006"/>
                  </a:lnTo>
                  <a:lnTo>
                    <a:pt x="19558" y="31976"/>
                  </a:lnTo>
                  <a:lnTo>
                    <a:pt x="0" y="45636"/>
                  </a:lnTo>
                  <a:lnTo>
                    <a:pt x="0" y="60537"/>
                  </a:lnTo>
                  <a:lnTo>
                    <a:pt x="13349" y="60537"/>
                  </a:lnTo>
                  <a:close/>
                </a:path>
              </a:pathLst>
            </a:custGeom>
            <a:grpFill/>
            <a:ln w="3104" cap="flat">
              <a:noFill/>
              <a:prstDash val="solid"/>
              <a:miter/>
            </a:ln>
          </p:spPr>
          <p:txBody>
            <a:bodyPr rtlCol="0" anchor="ctr"/>
            <a:lstStyle/>
            <a:p>
              <a:endParaRPr lang="en-US"/>
            </a:p>
          </p:txBody>
        </p:sp>
        <p:sp>
          <p:nvSpPr>
            <p:cNvPr id="63" name="Freeform: Shape 62"/>
            <p:cNvSpPr/>
            <p:nvPr/>
          </p:nvSpPr>
          <p:spPr>
            <a:xfrm>
              <a:off x="3502702" y="4062342"/>
              <a:ext cx="43462" cy="27940"/>
            </a:xfrm>
            <a:custGeom>
              <a:avLst/>
              <a:gdLst>
                <a:gd name="connsiteX0" fmla="*/ 4036 w 43462"/>
                <a:gd name="connsiteY0" fmla="*/ 25146 h 27940"/>
                <a:gd name="connsiteX1" fmla="*/ 7140 w 43462"/>
                <a:gd name="connsiteY1" fmla="*/ 29492 h 27940"/>
                <a:gd name="connsiteX2" fmla="*/ 13349 w 43462"/>
                <a:gd name="connsiteY2" fmla="*/ 30734 h 27940"/>
                <a:gd name="connsiteX3" fmla="*/ 16454 w 43462"/>
                <a:gd name="connsiteY3" fmla="*/ 30734 h 27940"/>
                <a:gd name="connsiteX4" fmla="*/ 21731 w 43462"/>
                <a:gd name="connsiteY4" fmla="*/ 29492 h 27940"/>
                <a:gd name="connsiteX5" fmla="*/ 27940 w 43462"/>
                <a:gd name="connsiteY5" fmla="*/ 25146 h 27940"/>
                <a:gd name="connsiteX6" fmla="*/ 33218 w 43462"/>
                <a:gd name="connsiteY6" fmla="*/ 19869 h 27940"/>
                <a:gd name="connsiteX7" fmla="*/ 36322 w 43462"/>
                <a:gd name="connsiteY7" fmla="*/ 15833 h 27940"/>
                <a:gd name="connsiteX8" fmla="*/ 40668 w 43462"/>
                <a:gd name="connsiteY8" fmla="*/ 10555 h 27940"/>
                <a:gd name="connsiteX9" fmla="*/ 43773 w 43462"/>
                <a:gd name="connsiteY9" fmla="*/ 5278 h 27940"/>
                <a:gd name="connsiteX10" fmla="*/ 38495 w 43462"/>
                <a:gd name="connsiteY10" fmla="*/ 3104 h 27940"/>
                <a:gd name="connsiteX11" fmla="*/ 31045 w 43462"/>
                <a:gd name="connsiteY11" fmla="*/ 931 h 27940"/>
                <a:gd name="connsiteX12" fmla="*/ 23904 w 43462"/>
                <a:gd name="connsiteY12" fmla="*/ 931 h 27940"/>
                <a:gd name="connsiteX13" fmla="*/ 14591 w 43462"/>
                <a:gd name="connsiteY13" fmla="*/ 0 h 27940"/>
                <a:gd name="connsiteX14" fmla="*/ 7140 w 43462"/>
                <a:gd name="connsiteY14" fmla="*/ 7451 h 27940"/>
                <a:gd name="connsiteX15" fmla="*/ 0 w 43462"/>
                <a:gd name="connsiteY15" fmla="*/ 12728 h 27940"/>
                <a:gd name="connsiteX16" fmla="*/ 0 w 43462"/>
                <a:gd name="connsiteY16" fmla="*/ 18006 h 27940"/>
                <a:gd name="connsiteX17" fmla="*/ 1863 w 43462"/>
                <a:gd name="connsiteY17" fmla="*/ 22042 h 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3462" h="27940">
                  <a:moveTo>
                    <a:pt x="4036" y="25146"/>
                  </a:moveTo>
                  <a:lnTo>
                    <a:pt x="7140" y="29492"/>
                  </a:lnTo>
                  <a:lnTo>
                    <a:pt x="13349" y="30734"/>
                  </a:lnTo>
                  <a:lnTo>
                    <a:pt x="16454" y="30734"/>
                  </a:lnTo>
                  <a:lnTo>
                    <a:pt x="21731" y="29492"/>
                  </a:lnTo>
                  <a:lnTo>
                    <a:pt x="27940" y="25146"/>
                  </a:lnTo>
                  <a:lnTo>
                    <a:pt x="33218" y="19869"/>
                  </a:lnTo>
                  <a:lnTo>
                    <a:pt x="36322" y="15833"/>
                  </a:lnTo>
                  <a:lnTo>
                    <a:pt x="40668" y="10555"/>
                  </a:lnTo>
                  <a:lnTo>
                    <a:pt x="43773" y="5278"/>
                  </a:lnTo>
                  <a:lnTo>
                    <a:pt x="38495" y="3104"/>
                  </a:lnTo>
                  <a:lnTo>
                    <a:pt x="31045" y="931"/>
                  </a:lnTo>
                  <a:lnTo>
                    <a:pt x="23904" y="931"/>
                  </a:lnTo>
                  <a:lnTo>
                    <a:pt x="14591" y="0"/>
                  </a:lnTo>
                  <a:lnTo>
                    <a:pt x="7140" y="7451"/>
                  </a:lnTo>
                  <a:lnTo>
                    <a:pt x="0" y="12728"/>
                  </a:lnTo>
                  <a:lnTo>
                    <a:pt x="0" y="18006"/>
                  </a:lnTo>
                  <a:lnTo>
                    <a:pt x="1863" y="22042"/>
                  </a:lnTo>
                  <a:close/>
                </a:path>
              </a:pathLst>
            </a:custGeom>
            <a:grpFill/>
            <a:ln w="3104" cap="flat">
              <a:noFill/>
              <a:prstDash val="solid"/>
              <a:miter/>
            </a:ln>
          </p:spPr>
          <p:txBody>
            <a:bodyPr rtlCol="0" anchor="ctr"/>
            <a:lstStyle/>
            <a:p>
              <a:endParaRPr lang="en-US"/>
            </a:p>
          </p:txBody>
        </p:sp>
        <p:sp>
          <p:nvSpPr>
            <p:cNvPr id="64" name="Freeform: Shape 63"/>
            <p:cNvSpPr/>
            <p:nvPr/>
          </p:nvSpPr>
          <p:spPr>
            <a:xfrm>
              <a:off x="5862400" y="4041231"/>
              <a:ext cx="260774" cy="310446"/>
            </a:xfrm>
            <a:custGeom>
              <a:avLst/>
              <a:gdLst>
                <a:gd name="connsiteX0" fmla="*/ 16454 w 260774"/>
                <a:gd name="connsiteY0" fmla="*/ 264189 h 310445"/>
                <a:gd name="connsiteX1" fmla="*/ 24836 w 260774"/>
                <a:gd name="connsiteY1" fmla="*/ 273813 h 310445"/>
                <a:gd name="connsiteX2" fmla="*/ 34149 w 260774"/>
                <a:gd name="connsiteY2" fmla="*/ 286541 h 310445"/>
                <a:gd name="connsiteX3" fmla="*/ 39427 w 260774"/>
                <a:gd name="connsiteY3" fmla="*/ 301443 h 310445"/>
                <a:gd name="connsiteX4" fmla="*/ 56191 w 260774"/>
                <a:gd name="connsiteY4" fmla="*/ 304547 h 310445"/>
                <a:gd name="connsiteX5" fmla="*/ 70782 w 260774"/>
                <a:gd name="connsiteY5" fmla="*/ 310756 h 310445"/>
                <a:gd name="connsiteX6" fmla="*/ 74818 w 260774"/>
                <a:gd name="connsiteY6" fmla="*/ 301443 h 310445"/>
                <a:gd name="connsiteX7" fmla="*/ 80095 w 260774"/>
                <a:gd name="connsiteY7" fmla="*/ 301443 h 310445"/>
                <a:gd name="connsiteX8" fmla="*/ 80095 w 260774"/>
                <a:gd name="connsiteY8" fmla="*/ 297097 h 310445"/>
                <a:gd name="connsiteX9" fmla="*/ 68609 w 260774"/>
                <a:gd name="connsiteY9" fmla="*/ 288715 h 310445"/>
                <a:gd name="connsiteX10" fmla="*/ 60226 w 260774"/>
                <a:gd name="connsiteY10" fmla="*/ 276918 h 310445"/>
                <a:gd name="connsiteX11" fmla="*/ 53086 w 260774"/>
                <a:gd name="connsiteY11" fmla="*/ 266362 h 310445"/>
                <a:gd name="connsiteX12" fmla="*/ 50913 w 260774"/>
                <a:gd name="connsiteY12" fmla="*/ 257049 h 310445"/>
                <a:gd name="connsiteX13" fmla="*/ 56191 w 260774"/>
                <a:gd name="connsiteY13" fmla="*/ 229419 h 310445"/>
                <a:gd name="connsiteX14" fmla="*/ 67677 w 260774"/>
                <a:gd name="connsiteY14" fmla="*/ 199927 h 310445"/>
                <a:gd name="connsiteX15" fmla="*/ 83199 w 260774"/>
                <a:gd name="connsiteY15" fmla="*/ 170124 h 310445"/>
                <a:gd name="connsiteX16" fmla="*/ 104000 w 260774"/>
                <a:gd name="connsiteY16" fmla="*/ 140632 h 310445"/>
                <a:gd name="connsiteX17" fmla="*/ 124799 w 260774"/>
                <a:gd name="connsiteY17" fmla="*/ 115175 h 310445"/>
                <a:gd name="connsiteX18" fmla="*/ 145599 w 260774"/>
                <a:gd name="connsiteY18" fmla="*/ 92823 h 310445"/>
                <a:gd name="connsiteX19" fmla="*/ 163295 w 260774"/>
                <a:gd name="connsiteY19" fmla="*/ 78232 h 310445"/>
                <a:gd name="connsiteX20" fmla="*/ 180059 w 260774"/>
                <a:gd name="connsiteY20" fmla="*/ 70782 h 310445"/>
                <a:gd name="connsiteX21" fmla="*/ 197754 w 260774"/>
                <a:gd name="connsiteY21" fmla="*/ 63331 h 310445"/>
                <a:gd name="connsiteX22" fmla="*/ 217623 w 260774"/>
                <a:gd name="connsiteY22" fmla="*/ 55880 h 310445"/>
                <a:gd name="connsiteX23" fmla="*/ 234076 w 260774"/>
                <a:gd name="connsiteY23" fmla="*/ 46256 h 310445"/>
                <a:gd name="connsiteX24" fmla="*/ 248667 w 260774"/>
                <a:gd name="connsiteY24" fmla="*/ 35701 h 310445"/>
                <a:gd name="connsiteX25" fmla="*/ 260154 w 260774"/>
                <a:gd name="connsiteY25" fmla="*/ 21110 h 310445"/>
                <a:gd name="connsiteX26" fmla="*/ 261395 w 260774"/>
                <a:gd name="connsiteY26" fmla="*/ 18937 h 310445"/>
                <a:gd name="connsiteX27" fmla="*/ 261395 w 260774"/>
                <a:gd name="connsiteY27" fmla="*/ 16764 h 310445"/>
                <a:gd name="connsiteX28" fmla="*/ 263258 w 260774"/>
                <a:gd name="connsiteY28" fmla="*/ 13660 h 310445"/>
                <a:gd name="connsiteX29" fmla="*/ 260154 w 260774"/>
                <a:gd name="connsiteY29" fmla="*/ 9313 h 310445"/>
                <a:gd name="connsiteX30" fmla="*/ 258291 w 260774"/>
                <a:gd name="connsiteY30" fmla="*/ 6209 h 310445"/>
                <a:gd name="connsiteX31" fmla="*/ 253945 w 260774"/>
                <a:gd name="connsiteY31" fmla="*/ 1863 h 310445"/>
                <a:gd name="connsiteX32" fmla="*/ 236249 w 260774"/>
                <a:gd name="connsiteY32" fmla="*/ 0 h 310445"/>
                <a:gd name="connsiteX33" fmla="*/ 223832 w 260774"/>
                <a:gd name="connsiteY33" fmla="*/ 4036 h 310445"/>
                <a:gd name="connsiteX34" fmla="*/ 216381 w 260774"/>
                <a:gd name="connsiteY34" fmla="*/ 7140 h 310445"/>
                <a:gd name="connsiteX35" fmla="*/ 210172 w 260774"/>
                <a:gd name="connsiteY35" fmla="*/ 11486 h 310445"/>
                <a:gd name="connsiteX36" fmla="*/ 205205 w 260774"/>
                <a:gd name="connsiteY36" fmla="*/ 18937 h 310445"/>
                <a:gd name="connsiteX37" fmla="*/ 197754 w 260774"/>
                <a:gd name="connsiteY37" fmla="*/ 24215 h 310445"/>
                <a:gd name="connsiteX38" fmla="*/ 187199 w 260774"/>
                <a:gd name="connsiteY38" fmla="*/ 29492 h 310445"/>
                <a:gd name="connsiteX39" fmla="*/ 153981 w 260774"/>
                <a:gd name="connsiteY39" fmla="*/ 29492 h 310445"/>
                <a:gd name="connsiteX40" fmla="*/ 134113 w 260774"/>
                <a:gd name="connsiteY40" fmla="*/ 39116 h 310445"/>
                <a:gd name="connsiteX41" fmla="*/ 110208 w 260774"/>
                <a:gd name="connsiteY41" fmla="*/ 51844 h 310445"/>
                <a:gd name="connsiteX42" fmla="*/ 87235 w 260774"/>
                <a:gd name="connsiteY42" fmla="*/ 68609 h 310445"/>
                <a:gd name="connsiteX43" fmla="*/ 68609 w 260774"/>
                <a:gd name="connsiteY43" fmla="*/ 85683 h 310445"/>
                <a:gd name="connsiteX44" fmla="*/ 54017 w 260774"/>
                <a:gd name="connsiteY44" fmla="*/ 101516 h 310445"/>
                <a:gd name="connsiteX45" fmla="*/ 53086 w 260774"/>
                <a:gd name="connsiteY45" fmla="*/ 107725 h 310445"/>
                <a:gd name="connsiteX46" fmla="*/ 53086 w 260774"/>
                <a:gd name="connsiteY46" fmla="*/ 110829 h 310445"/>
                <a:gd name="connsiteX47" fmla="*/ 53086 w 260774"/>
                <a:gd name="connsiteY47" fmla="*/ 116107 h 310445"/>
                <a:gd name="connsiteX48" fmla="*/ 54017 w 260774"/>
                <a:gd name="connsiteY48" fmla="*/ 118280 h 310445"/>
                <a:gd name="connsiteX49" fmla="*/ 54017 w 260774"/>
                <a:gd name="connsiteY49" fmla="*/ 122626 h 310445"/>
                <a:gd name="connsiteX50" fmla="*/ 56191 w 260774"/>
                <a:gd name="connsiteY50" fmla="*/ 127904 h 310445"/>
                <a:gd name="connsiteX51" fmla="*/ 54017 w 260774"/>
                <a:gd name="connsiteY51" fmla="*/ 131008 h 310445"/>
                <a:gd name="connsiteX52" fmla="*/ 48740 w 260774"/>
                <a:gd name="connsiteY52" fmla="*/ 144668 h 310445"/>
                <a:gd name="connsiteX53" fmla="*/ 39427 w 260774"/>
                <a:gd name="connsiteY53" fmla="*/ 153360 h 310445"/>
                <a:gd name="connsiteX54" fmla="*/ 31045 w 260774"/>
                <a:gd name="connsiteY54" fmla="*/ 162674 h 310445"/>
                <a:gd name="connsiteX55" fmla="*/ 31045 w 260774"/>
                <a:gd name="connsiteY55" fmla="*/ 164847 h 310445"/>
                <a:gd name="connsiteX56" fmla="*/ 31045 w 260774"/>
                <a:gd name="connsiteY56" fmla="*/ 167020 h 310445"/>
                <a:gd name="connsiteX57" fmla="*/ 32286 w 260774"/>
                <a:gd name="connsiteY57" fmla="*/ 167020 h 310445"/>
                <a:gd name="connsiteX58" fmla="*/ 32286 w 260774"/>
                <a:gd name="connsiteY58" fmla="*/ 167951 h 310445"/>
                <a:gd name="connsiteX59" fmla="*/ 36322 w 260774"/>
                <a:gd name="connsiteY59" fmla="*/ 170124 h 310445"/>
                <a:gd name="connsiteX60" fmla="*/ 39427 w 260774"/>
                <a:gd name="connsiteY60" fmla="*/ 172297 h 310445"/>
                <a:gd name="connsiteX61" fmla="*/ 34149 w 260774"/>
                <a:gd name="connsiteY61" fmla="*/ 182853 h 310445"/>
                <a:gd name="connsiteX62" fmla="*/ 27009 w 260774"/>
                <a:gd name="connsiteY62" fmla="*/ 190303 h 310445"/>
                <a:gd name="connsiteX63" fmla="*/ 19558 w 260774"/>
                <a:gd name="connsiteY63" fmla="*/ 195581 h 310445"/>
                <a:gd name="connsiteX64" fmla="*/ 14591 w 260774"/>
                <a:gd name="connsiteY64" fmla="*/ 205205 h 310445"/>
                <a:gd name="connsiteX65" fmla="*/ 12418 w 260774"/>
                <a:gd name="connsiteY65" fmla="*/ 212345 h 310445"/>
                <a:gd name="connsiteX66" fmla="*/ 14591 w 260774"/>
                <a:gd name="connsiteY66" fmla="*/ 219796 h 310445"/>
                <a:gd name="connsiteX67" fmla="*/ 16454 w 260774"/>
                <a:gd name="connsiteY67" fmla="*/ 224142 h 310445"/>
                <a:gd name="connsiteX68" fmla="*/ 16454 w 260774"/>
                <a:gd name="connsiteY68" fmla="*/ 229419 h 310445"/>
                <a:gd name="connsiteX69" fmla="*/ 10245 w 260774"/>
                <a:gd name="connsiteY69" fmla="*/ 232524 h 310445"/>
                <a:gd name="connsiteX70" fmla="*/ 0 w 260774"/>
                <a:gd name="connsiteY70" fmla="*/ 239975 h 310445"/>
                <a:gd name="connsiteX71" fmla="*/ 7140 w 260774"/>
                <a:gd name="connsiteY71" fmla="*/ 254876 h 310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260774" h="310445">
                  <a:moveTo>
                    <a:pt x="16454" y="264189"/>
                  </a:moveTo>
                  <a:lnTo>
                    <a:pt x="24836" y="273813"/>
                  </a:lnTo>
                  <a:lnTo>
                    <a:pt x="34149" y="286541"/>
                  </a:lnTo>
                  <a:lnTo>
                    <a:pt x="39427" y="301443"/>
                  </a:lnTo>
                  <a:lnTo>
                    <a:pt x="56191" y="304547"/>
                  </a:lnTo>
                  <a:lnTo>
                    <a:pt x="70782" y="310756"/>
                  </a:lnTo>
                  <a:lnTo>
                    <a:pt x="74818" y="301443"/>
                  </a:lnTo>
                  <a:lnTo>
                    <a:pt x="80095" y="301443"/>
                  </a:lnTo>
                  <a:lnTo>
                    <a:pt x="80095" y="297097"/>
                  </a:lnTo>
                  <a:lnTo>
                    <a:pt x="68609" y="288715"/>
                  </a:lnTo>
                  <a:lnTo>
                    <a:pt x="60226" y="276918"/>
                  </a:lnTo>
                  <a:lnTo>
                    <a:pt x="53086" y="266362"/>
                  </a:lnTo>
                  <a:lnTo>
                    <a:pt x="50913" y="257049"/>
                  </a:lnTo>
                  <a:lnTo>
                    <a:pt x="56191" y="229419"/>
                  </a:lnTo>
                  <a:lnTo>
                    <a:pt x="67677" y="199927"/>
                  </a:lnTo>
                  <a:lnTo>
                    <a:pt x="83199" y="170124"/>
                  </a:lnTo>
                  <a:lnTo>
                    <a:pt x="104000" y="140632"/>
                  </a:lnTo>
                  <a:lnTo>
                    <a:pt x="124799" y="115175"/>
                  </a:lnTo>
                  <a:lnTo>
                    <a:pt x="145599" y="92823"/>
                  </a:lnTo>
                  <a:lnTo>
                    <a:pt x="163295" y="78232"/>
                  </a:lnTo>
                  <a:lnTo>
                    <a:pt x="180059" y="70782"/>
                  </a:lnTo>
                  <a:lnTo>
                    <a:pt x="197754" y="63331"/>
                  </a:lnTo>
                  <a:lnTo>
                    <a:pt x="217623" y="55880"/>
                  </a:lnTo>
                  <a:lnTo>
                    <a:pt x="234076" y="46256"/>
                  </a:lnTo>
                  <a:lnTo>
                    <a:pt x="248667" y="35701"/>
                  </a:lnTo>
                  <a:lnTo>
                    <a:pt x="260154" y="21110"/>
                  </a:lnTo>
                  <a:lnTo>
                    <a:pt x="261395" y="18937"/>
                  </a:lnTo>
                  <a:lnTo>
                    <a:pt x="261395" y="16764"/>
                  </a:lnTo>
                  <a:lnTo>
                    <a:pt x="263258" y="13660"/>
                  </a:lnTo>
                  <a:lnTo>
                    <a:pt x="260154" y="9313"/>
                  </a:lnTo>
                  <a:lnTo>
                    <a:pt x="258291" y="6209"/>
                  </a:lnTo>
                  <a:lnTo>
                    <a:pt x="253945" y="1863"/>
                  </a:lnTo>
                  <a:lnTo>
                    <a:pt x="236249" y="0"/>
                  </a:lnTo>
                  <a:lnTo>
                    <a:pt x="223832" y="4036"/>
                  </a:lnTo>
                  <a:lnTo>
                    <a:pt x="216381" y="7140"/>
                  </a:lnTo>
                  <a:lnTo>
                    <a:pt x="210172" y="11486"/>
                  </a:lnTo>
                  <a:lnTo>
                    <a:pt x="205205" y="18937"/>
                  </a:lnTo>
                  <a:lnTo>
                    <a:pt x="197754" y="24215"/>
                  </a:lnTo>
                  <a:lnTo>
                    <a:pt x="187199" y="29492"/>
                  </a:lnTo>
                  <a:lnTo>
                    <a:pt x="153981" y="29492"/>
                  </a:lnTo>
                  <a:lnTo>
                    <a:pt x="134113" y="39116"/>
                  </a:lnTo>
                  <a:lnTo>
                    <a:pt x="110208" y="51844"/>
                  </a:lnTo>
                  <a:lnTo>
                    <a:pt x="87235" y="68609"/>
                  </a:lnTo>
                  <a:lnTo>
                    <a:pt x="68609" y="85683"/>
                  </a:lnTo>
                  <a:lnTo>
                    <a:pt x="54017" y="101516"/>
                  </a:lnTo>
                  <a:lnTo>
                    <a:pt x="53086" y="107725"/>
                  </a:lnTo>
                  <a:lnTo>
                    <a:pt x="53086" y="110829"/>
                  </a:lnTo>
                  <a:lnTo>
                    <a:pt x="53086" y="116107"/>
                  </a:lnTo>
                  <a:lnTo>
                    <a:pt x="54017" y="118280"/>
                  </a:lnTo>
                  <a:lnTo>
                    <a:pt x="54017" y="122626"/>
                  </a:lnTo>
                  <a:lnTo>
                    <a:pt x="56191" y="127904"/>
                  </a:lnTo>
                  <a:lnTo>
                    <a:pt x="54017" y="131008"/>
                  </a:lnTo>
                  <a:lnTo>
                    <a:pt x="48740" y="144668"/>
                  </a:lnTo>
                  <a:lnTo>
                    <a:pt x="39427" y="153360"/>
                  </a:lnTo>
                  <a:lnTo>
                    <a:pt x="31045" y="162674"/>
                  </a:lnTo>
                  <a:lnTo>
                    <a:pt x="31045" y="164847"/>
                  </a:lnTo>
                  <a:lnTo>
                    <a:pt x="31045" y="167020"/>
                  </a:lnTo>
                  <a:lnTo>
                    <a:pt x="32286" y="167020"/>
                  </a:lnTo>
                  <a:lnTo>
                    <a:pt x="32286" y="167951"/>
                  </a:lnTo>
                  <a:lnTo>
                    <a:pt x="36322" y="170124"/>
                  </a:lnTo>
                  <a:lnTo>
                    <a:pt x="39427" y="172297"/>
                  </a:lnTo>
                  <a:lnTo>
                    <a:pt x="34149" y="182853"/>
                  </a:lnTo>
                  <a:lnTo>
                    <a:pt x="27009" y="190303"/>
                  </a:lnTo>
                  <a:lnTo>
                    <a:pt x="19558" y="195581"/>
                  </a:lnTo>
                  <a:lnTo>
                    <a:pt x="14591" y="205205"/>
                  </a:lnTo>
                  <a:lnTo>
                    <a:pt x="12418" y="212345"/>
                  </a:lnTo>
                  <a:lnTo>
                    <a:pt x="14591" y="219796"/>
                  </a:lnTo>
                  <a:lnTo>
                    <a:pt x="16454" y="224142"/>
                  </a:lnTo>
                  <a:lnTo>
                    <a:pt x="16454" y="229419"/>
                  </a:lnTo>
                  <a:lnTo>
                    <a:pt x="10245" y="232524"/>
                  </a:lnTo>
                  <a:lnTo>
                    <a:pt x="0" y="239975"/>
                  </a:lnTo>
                  <a:lnTo>
                    <a:pt x="7140" y="254876"/>
                  </a:lnTo>
                  <a:close/>
                </a:path>
              </a:pathLst>
            </a:custGeom>
            <a:grpFill/>
            <a:ln w="3104" cap="flat">
              <a:noFill/>
              <a:prstDash val="solid"/>
              <a:miter/>
            </a:ln>
          </p:spPr>
          <p:txBody>
            <a:bodyPr rtlCol="0" anchor="ctr"/>
            <a:lstStyle/>
            <a:p>
              <a:endParaRPr lang="en-US"/>
            </a:p>
          </p:txBody>
        </p:sp>
        <p:sp>
          <p:nvSpPr>
            <p:cNvPr id="65" name="Freeform: Shape 64"/>
            <p:cNvSpPr/>
            <p:nvPr/>
          </p:nvSpPr>
          <p:spPr>
            <a:xfrm>
              <a:off x="7125604" y="4179690"/>
              <a:ext cx="15522" cy="12418"/>
            </a:xfrm>
            <a:custGeom>
              <a:avLst/>
              <a:gdLst>
                <a:gd name="connsiteX0" fmla="*/ 0 w 15522"/>
                <a:gd name="connsiteY0" fmla="*/ 13660 h 12417"/>
                <a:gd name="connsiteX1" fmla="*/ 16454 w 15522"/>
                <a:gd name="connsiteY1" fmla="*/ 13660 h 12417"/>
                <a:gd name="connsiteX2" fmla="*/ 16454 w 15522"/>
                <a:gd name="connsiteY2" fmla="*/ 6209 h 12417"/>
                <a:gd name="connsiteX3" fmla="*/ 4036 w 15522"/>
                <a:gd name="connsiteY3" fmla="*/ 0 h 12417"/>
              </a:gdLst>
              <a:ahLst/>
              <a:cxnLst>
                <a:cxn ang="0">
                  <a:pos x="connsiteX0" y="connsiteY0"/>
                </a:cxn>
                <a:cxn ang="0">
                  <a:pos x="connsiteX1" y="connsiteY1"/>
                </a:cxn>
                <a:cxn ang="0">
                  <a:pos x="connsiteX2" y="connsiteY2"/>
                </a:cxn>
                <a:cxn ang="0">
                  <a:pos x="connsiteX3" y="connsiteY3"/>
                </a:cxn>
              </a:cxnLst>
              <a:rect l="l" t="t" r="r" b="b"/>
              <a:pathLst>
                <a:path w="15522" h="12417">
                  <a:moveTo>
                    <a:pt x="0" y="13660"/>
                  </a:moveTo>
                  <a:lnTo>
                    <a:pt x="16454" y="13660"/>
                  </a:lnTo>
                  <a:lnTo>
                    <a:pt x="16454" y="6209"/>
                  </a:lnTo>
                  <a:lnTo>
                    <a:pt x="4036" y="0"/>
                  </a:lnTo>
                  <a:close/>
                </a:path>
              </a:pathLst>
            </a:custGeom>
            <a:grpFill/>
            <a:ln w="3104" cap="flat">
              <a:noFill/>
              <a:prstDash val="solid"/>
              <a:miter/>
            </a:ln>
          </p:spPr>
          <p:txBody>
            <a:bodyPr rtlCol="0" anchor="ctr"/>
            <a:lstStyle/>
            <a:p>
              <a:endParaRPr lang="en-US"/>
            </a:p>
          </p:txBody>
        </p:sp>
        <p:sp>
          <p:nvSpPr>
            <p:cNvPr id="66" name="Freeform: Shape 65"/>
            <p:cNvSpPr/>
            <p:nvPr/>
          </p:nvSpPr>
          <p:spPr>
            <a:xfrm>
              <a:off x="3826497" y="4062342"/>
              <a:ext cx="15522" cy="6209"/>
            </a:xfrm>
            <a:custGeom>
              <a:avLst/>
              <a:gdLst>
                <a:gd name="connsiteX0" fmla="*/ 0 w 15522"/>
                <a:gd name="connsiteY0" fmla="*/ 0 h 6208"/>
                <a:gd name="connsiteX1" fmla="*/ 16764 w 15522"/>
                <a:gd name="connsiteY1" fmla="*/ 0 h 6208"/>
                <a:gd name="connsiteX2" fmla="*/ 16764 w 15522"/>
                <a:gd name="connsiteY2" fmla="*/ 8382 h 6208"/>
                <a:gd name="connsiteX3" fmla="*/ 0 w 15522"/>
                <a:gd name="connsiteY3" fmla="*/ 8382 h 6208"/>
              </a:gdLst>
              <a:ahLst/>
              <a:cxnLst>
                <a:cxn ang="0">
                  <a:pos x="connsiteX0" y="connsiteY0"/>
                </a:cxn>
                <a:cxn ang="0">
                  <a:pos x="connsiteX1" y="connsiteY1"/>
                </a:cxn>
                <a:cxn ang="0">
                  <a:pos x="connsiteX2" y="connsiteY2"/>
                </a:cxn>
                <a:cxn ang="0">
                  <a:pos x="connsiteX3" y="connsiteY3"/>
                </a:cxn>
              </a:cxnLst>
              <a:rect l="l" t="t" r="r" b="b"/>
              <a:pathLst>
                <a:path w="15522" h="6208">
                  <a:moveTo>
                    <a:pt x="0" y="0"/>
                  </a:moveTo>
                  <a:lnTo>
                    <a:pt x="16764" y="0"/>
                  </a:lnTo>
                  <a:lnTo>
                    <a:pt x="16764" y="8382"/>
                  </a:lnTo>
                  <a:lnTo>
                    <a:pt x="0" y="8382"/>
                  </a:lnTo>
                  <a:close/>
                </a:path>
              </a:pathLst>
            </a:custGeom>
            <a:grpFill/>
            <a:ln w="3104" cap="flat">
              <a:noFill/>
              <a:prstDash val="solid"/>
              <a:miter/>
            </a:ln>
          </p:spPr>
          <p:txBody>
            <a:bodyPr rtlCol="0" anchor="ctr"/>
            <a:lstStyle/>
            <a:p>
              <a:endParaRPr lang="en-US"/>
            </a:p>
          </p:txBody>
        </p:sp>
        <p:sp>
          <p:nvSpPr>
            <p:cNvPr id="67" name="Freeform: Shape 66"/>
            <p:cNvSpPr/>
            <p:nvPr/>
          </p:nvSpPr>
          <p:spPr>
            <a:xfrm>
              <a:off x="7212839" y="4119464"/>
              <a:ext cx="71403" cy="49671"/>
            </a:xfrm>
            <a:custGeom>
              <a:avLst/>
              <a:gdLst>
                <a:gd name="connsiteX0" fmla="*/ 27009 w 71402"/>
                <a:gd name="connsiteY0" fmla="*/ 37874 h 49671"/>
                <a:gd name="connsiteX1" fmla="*/ 49050 w 71402"/>
                <a:gd name="connsiteY1" fmla="*/ 45325 h 49671"/>
                <a:gd name="connsiteX2" fmla="*/ 72955 w 71402"/>
                <a:gd name="connsiteY2" fmla="*/ 49671 h 49671"/>
                <a:gd name="connsiteX3" fmla="*/ 68919 w 71402"/>
                <a:gd name="connsiteY3" fmla="*/ 32597 h 49671"/>
                <a:gd name="connsiteX4" fmla="*/ 61468 w 71402"/>
                <a:gd name="connsiteY4" fmla="*/ 19869 h 49671"/>
                <a:gd name="connsiteX5" fmla="*/ 51224 w 71402"/>
                <a:gd name="connsiteY5" fmla="*/ 10555 h 49671"/>
                <a:gd name="connsiteX6" fmla="*/ 36632 w 71402"/>
                <a:gd name="connsiteY6" fmla="*/ 5278 h 49671"/>
                <a:gd name="connsiteX7" fmla="*/ 19868 w 71402"/>
                <a:gd name="connsiteY7" fmla="*/ 2173 h 49671"/>
                <a:gd name="connsiteX8" fmla="*/ 3104 w 71402"/>
                <a:gd name="connsiteY8" fmla="*/ 0 h 49671"/>
                <a:gd name="connsiteX9" fmla="*/ 3104 w 71402"/>
                <a:gd name="connsiteY9" fmla="*/ 3104 h 49671"/>
                <a:gd name="connsiteX10" fmla="*/ 3104 w 71402"/>
                <a:gd name="connsiteY10" fmla="*/ 7451 h 49671"/>
                <a:gd name="connsiteX11" fmla="*/ 2173 w 71402"/>
                <a:gd name="connsiteY11" fmla="*/ 8382 h 49671"/>
                <a:gd name="connsiteX12" fmla="*/ 2173 w 71402"/>
                <a:gd name="connsiteY12" fmla="*/ 10555 h 49671"/>
                <a:gd name="connsiteX13" fmla="*/ 0 w 71402"/>
                <a:gd name="connsiteY13" fmla="*/ 12728 h 49671"/>
                <a:gd name="connsiteX14" fmla="*/ 10555 w 71402"/>
                <a:gd name="connsiteY14" fmla="*/ 27319 h 4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1402" h="49671">
                  <a:moveTo>
                    <a:pt x="27009" y="37874"/>
                  </a:moveTo>
                  <a:lnTo>
                    <a:pt x="49050" y="45325"/>
                  </a:lnTo>
                  <a:lnTo>
                    <a:pt x="72955" y="49671"/>
                  </a:lnTo>
                  <a:lnTo>
                    <a:pt x="68919" y="32597"/>
                  </a:lnTo>
                  <a:lnTo>
                    <a:pt x="61468" y="19869"/>
                  </a:lnTo>
                  <a:lnTo>
                    <a:pt x="51224" y="10555"/>
                  </a:lnTo>
                  <a:lnTo>
                    <a:pt x="36632" y="5278"/>
                  </a:lnTo>
                  <a:lnTo>
                    <a:pt x="19868" y="2173"/>
                  </a:lnTo>
                  <a:lnTo>
                    <a:pt x="3104" y="0"/>
                  </a:lnTo>
                  <a:lnTo>
                    <a:pt x="3104" y="3104"/>
                  </a:lnTo>
                  <a:lnTo>
                    <a:pt x="3104" y="7451"/>
                  </a:lnTo>
                  <a:lnTo>
                    <a:pt x="2173" y="8382"/>
                  </a:lnTo>
                  <a:lnTo>
                    <a:pt x="2173" y="10555"/>
                  </a:lnTo>
                  <a:lnTo>
                    <a:pt x="0" y="12728"/>
                  </a:lnTo>
                  <a:lnTo>
                    <a:pt x="10555" y="27319"/>
                  </a:lnTo>
                  <a:close/>
                </a:path>
              </a:pathLst>
            </a:custGeom>
            <a:grpFill/>
            <a:ln w="3104" cap="flat">
              <a:noFill/>
              <a:prstDash val="solid"/>
              <a:miter/>
            </a:ln>
          </p:spPr>
          <p:txBody>
            <a:bodyPr rtlCol="0" anchor="ctr"/>
            <a:lstStyle/>
            <a:p>
              <a:endParaRPr lang="en-US"/>
            </a:p>
          </p:txBody>
        </p:sp>
        <p:sp>
          <p:nvSpPr>
            <p:cNvPr id="68" name="Freeform: Shape 67"/>
            <p:cNvSpPr/>
            <p:nvPr/>
          </p:nvSpPr>
          <p:spPr>
            <a:xfrm>
              <a:off x="7085867" y="4082210"/>
              <a:ext cx="108656" cy="80716"/>
            </a:xfrm>
            <a:custGeom>
              <a:avLst/>
              <a:gdLst>
                <a:gd name="connsiteX0" fmla="*/ 14591 w 108656"/>
                <a:gd name="connsiteY0" fmla="*/ 72023 h 80715"/>
                <a:gd name="connsiteX1" fmla="*/ 27009 w 108656"/>
                <a:gd name="connsiteY1" fmla="*/ 82579 h 80715"/>
                <a:gd name="connsiteX2" fmla="*/ 32286 w 108656"/>
                <a:gd name="connsiteY2" fmla="*/ 81647 h 80715"/>
                <a:gd name="connsiteX3" fmla="*/ 43773 w 108656"/>
                <a:gd name="connsiteY3" fmla="*/ 79474 h 80715"/>
                <a:gd name="connsiteX4" fmla="*/ 58364 w 108656"/>
                <a:gd name="connsiteY4" fmla="*/ 77301 h 80715"/>
                <a:gd name="connsiteX5" fmla="*/ 76059 w 108656"/>
                <a:gd name="connsiteY5" fmla="*/ 75128 h 80715"/>
                <a:gd name="connsiteX6" fmla="*/ 93754 w 108656"/>
                <a:gd name="connsiteY6" fmla="*/ 74197 h 80715"/>
                <a:gd name="connsiteX7" fmla="*/ 107414 w 108656"/>
                <a:gd name="connsiteY7" fmla="*/ 74197 h 80715"/>
                <a:gd name="connsiteX8" fmla="*/ 108346 w 108656"/>
                <a:gd name="connsiteY8" fmla="*/ 72023 h 80715"/>
                <a:gd name="connsiteX9" fmla="*/ 110519 w 108656"/>
                <a:gd name="connsiteY9" fmla="*/ 72023 h 80715"/>
                <a:gd name="connsiteX10" fmla="*/ 110519 w 108656"/>
                <a:gd name="connsiteY10" fmla="*/ 69850 h 80715"/>
                <a:gd name="connsiteX11" fmla="*/ 110519 w 108656"/>
                <a:gd name="connsiteY11" fmla="*/ 12728 h 80715"/>
                <a:gd name="connsiteX12" fmla="*/ 95928 w 108656"/>
                <a:gd name="connsiteY12" fmla="*/ 20179 h 80715"/>
                <a:gd name="connsiteX13" fmla="*/ 83199 w 108656"/>
                <a:gd name="connsiteY13" fmla="*/ 27630 h 80715"/>
                <a:gd name="connsiteX14" fmla="*/ 66746 w 108656"/>
                <a:gd name="connsiteY14" fmla="*/ 32907 h 80715"/>
                <a:gd name="connsiteX15" fmla="*/ 66746 w 108656"/>
                <a:gd name="connsiteY15" fmla="*/ 20179 h 80715"/>
                <a:gd name="connsiteX16" fmla="*/ 66746 w 108656"/>
                <a:gd name="connsiteY16" fmla="*/ 9624 h 80715"/>
                <a:gd name="connsiteX17" fmla="*/ 63641 w 108656"/>
                <a:gd name="connsiteY17" fmla="*/ 0 h 80715"/>
                <a:gd name="connsiteX18" fmla="*/ 54018 w 108656"/>
                <a:gd name="connsiteY18" fmla="*/ 0 h 80715"/>
                <a:gd name="connsiteX19" fmla="*/ 39737 w 108656"/>
                <a:gd name="connsiteY19" fmla="*/ 2173 h 80715"/>
                <a:gd name="connsiteX20" fmla="*/ 25146 w 108656"/>
                <a:gd name="connsiteY20" fmla="*/ 7451 h 80715"/>
                <a:gd name="connsiteX21" fmla="*/ 15522 w 108656"/>
                <a:gd name="connsiteY21" fmla="*/ 12728 h 80715"/>
                <a:gd name="connsiteX22" fmla="*/ 8382 w 108656"/>
                <a:gd name="connsiteY22" fmla="*/ 17075 h 80715"/>
                <a:gd name="connsiteX23" fmla="*/ 7451 w 108656"/>
                <a:gd name="connsiteY23" fmla="*/ 20179 h 80715"/>
                <a:gd name="connsiteX24" fmla="*/ 5277 w 108656"/>
                <a:gd name="connsiteY24" fmla="*/ 24525 h 80715"/>
                <a:gd name="connsiteX25" fmla="*/ 3104 w 108656"/>
                <a:gd name="connsiteY25" fmla="*/ 27630 h 80715"/>
                <a:gd name="connsiteX26" fmla="*/ 931 w 108656"/>
                <a:gd name="connsiteY26" fmla="*/ 31976 h 80715"/>
                <a:gd name="connsiteX27" fmla="*/ 0 w 108656"/>
                <a:gd name="connsiteY27" fmla="*/ 37253 h 80715"/>
                <a:gd name="connsiteX28" fmla="*/ 5277 w 108656"/>
                <a:gd name="connsiteY28" fmla="*/ 57122 h 80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8656" h="80715">
                  <a:moveTo>
                    <a:pt x="14591" y="72023"/>
                  </a:moveTo>
                  <a:lnTo>
                    <a:pt x="27009" y="82579"/>
                  </a:lnTo>
                  <a:lnTo>
                    <a:pt x="32286" y="81647"/>
                  </a:lnTo>
                  <a:lnTo>
                    <a:pt x="43773" y="79474"/>
                  </a:lnTo>
                  <a:lnTo>
                    <a:pt x="58364" y="77301"/>
                  </a:lnTo>
                  <a:lnTo>
                    <a:pt x="76059" y="75128"/>
                  </a:lnTo>
                  <a:lnTo>
                    <a:pt x="93754" y="74197"/>
                  </a:lnTo>
                  <a:lnTo>
                    <a:pt x="107414" y="74197"/>
                  </a:lnTo>
                  <a:lnTo>
                    <a:pt x="108346" y="72023"/>
                  </a:lnTo>
                  <a:lnTo>
                    <a:pt x="110519" y="72023"/>
                  </a:lnTo>
                  <a:lnTo>
                    <a:pt x="110519" y="69850"/>
                  </a:lnTo>
                  <a:lnTo>
                    <a:pt x="110519" y="12728"/>
                  </a:lnTo>
                  <a:lnTo>
                    <a:pt x="95928" y="20179"/>
                  </a:lnTo>
                  <a:lnTo>
                    <a:pt x="83199" y="27630"/>
                  </a:lnTo>
                  <a:lnTo>
                    <a:pt x="66746" y="32907"/>
                  </a:lnTo>
                  <a:lnTo>
                    <a:pt x="66746" y="20179"/>
                  </a:lnTo>
                  <a:lnTo>
                    <a:pt x="66746" y="9624"/>
                  </a:lnTo>
                  <a:lnTo>
                    <a:pt x="63641" y="0"/>
                  </a:lnTo>
                  <a:lnTo>
                    <a:pt x="54018" y="0"/>
                  </a:lnTo>
                  <a:lnTo>
                    <a:pt x="39737" y="2173"/>
                  </a:lnTo>
                  <a:lnTo>
                    <a:pt x="25146" y="7451"/>
                  </a:lnTo>
                  <a:lnTo>
                    <a:pt x="15522" y="12728"/>
                  </a:lnTo>
                  <a:lnTo>
                    <a:pt x="8382" y="17075"/>
                  </a:lnTo>
                  <a:lnTo>
                    <a:pt x="7451" y="20179"/>
                  </a:lnTo>
                  <a:lnTo>
                    <a:pt x="5277" y="24525"/>
                  </a:lnTo>
                  <a:lnTo>
                    <a:pt x="3104" y="27630"/>
                  </a:lnTo>
                  <a:lnTo>
                    <a:pt x="931" y="31976"/>
                  </a:lnTo>
                  <a:lnTo>
                    <a:pt x="0" y="37253"/>
                  </a:lnTo>
                  <a:lnTo>
                    <a:pt x="5277" y="57122"/>
                  </a:lnTo>
                  <a:close/>
                </a:path>
              </a:pathLst>
            </a:custGeom>
            <a:grpFill/>
            <a:ln w="3104" cap="flat">
              <a:noFill/>
              <a:prstDash val="solid"/>
              <a:miter/>
            </a:ln>
          </p:spPr>
          <p:txBody>
            <a:bodyPr rtlCol="0" anchor="ctr"/>
            <a:lstStyle/>
            <a:p>
              <a:endParaRPr lang="en-US"/>
            </a:p>
          </p:txBody>
        </p:sp>
        <p:sp>
          <p:nvSpPr>
            <p:cNvPr id="69" name="Freeform: Shape 68"/>
            <p:cNvSpPr/>
            <p:nvPr/>
          </p:nvSpPr>
          <p:spPr>
            <a:xfrm>
              <a:off x="4090065" y="4082210"/>
              <a:ext cx="12418" cy="9313"/>
            </a:xfrm>
            <a:custGeom>
              <a:avLst/>
              <a:gdLst>
                <a:gd name="connsiteX0" fmla="*/ 4036 w 12417"/>
                <a:gd name="connsiteY0" fmla="*/ 9624 h 9313"/>
                <a:gd name="connsiteX1" fmla="*/ 7140 w 12417"/>
                <a:gd name="connsiteY1" fmla="*/ 9624 h 9313"/>
                <a:gd name="connsiteX2" fmla="*/ 12418 w 12417"/>
                <a:gd name="connsiteY2" fmla="*/ 9624 h 9313"/>
                <a:gd name="connsiteX3" fmla="*/ 12418 w 12417"/>
                <a:gd name="connsiteY3" fmla="*/ 5278 h 9313"/>
                <a:gd name="connsiteX4" fmla="*/ 0 w 12417"/>
                <a:gd name="connsiteY4" fmla="*/ 0 h 9313"/>
                <a:gd name="connsiteX5" fmla="*/ 0 w 12417"/>
                <a:gd name="connsiteY5" fmla="*/ 5278 h 9313"/>
                <a:gd name="connsiteX6" fmla="*/ 0 w 12417"/>
                <a:gd name="connsiteY6" fmla="*/ 7451 h 9313"/>
                <a:gd name="connsiteX7" fmla="*/ 1863 w 12417"/>
                <a:gd name="connsiteY7" fmla="*/ 9624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17" h="9313">
                  <a:moveTo>
                    <a:pt x="4036" y="9624"/>
                  </a:moveTo>
                  <a:lnTo>
                    <a:pt x="7140" y="9624"/>
                  </a:lnTo>
                  <a:lnTo>
                    <a:pt x="12418" y="9624"/>
                  </a:lnTo>
                  <a:lnTo>
                    <a:pt x="12418" y="5278"/>
                  </a:lnTo>
                  <a:lnTo>
                    <a:pt x="0" y="0"/>
                  </a:lnTo>
                  <a:lnTo>
                    <a:pt x="0" y="5278"/>
                  </a:lnTo>
                  <a:lnTo>
                    <a:pt x="0" y="7451"/>
                  </a:lnTo>
                  <a:lnTo>
                    <a:pt x="1863" y="9624"/>
                  </a:lnTo>
                  <a:close/>
                </a:path>
              </a:pathLst>
            </a:custGeom>
            <a:grpFill/>
            <a:ln w="3104" cap="flat">
              <a:noFill/>
              <a:prstDash val="solid"/>
              <a:miter/>
            </a:ln>
          </p:spPr>
          <p:txBody>
            <a:bodyPr rtlCol="0" anchor="ctr"/>
            <a:lstStyle/>
            <a:p>
              <a:endParaRPr lang="en-US"/>
            </a:p>
          </p:txBody>
        </p:sp>
        <p:sp>
          <p:nvSpPr>
            <p:cNvPr id="70" name="Freeform: Shape 69"/>
            <p:cNvSpPr/>
            <p:nvPr/>
          </p:nvSpPr>
          <p:spPr>
            <a:xfrm>
              <a:off x="6122554" y="4209183"/>
              <a:ext cx="12418" cy="12418"/>
            </a:xfrm>
            <a:custGeom>
              <a:avLst/>
              <a:gdLst>
                <a:gd name="connsiteX0" fmla="*/ 1242 w 12417"/>
                <a:gd name="connsiteY0" fmla="*/ 4346 h 12417"/>
                <a:gd name="connsiteX1" fmla="*/ 0 w 12417"/>
                <a:gd name="connsiteY1" fmla="*/ 6519 h 12417"/>
                <a:gd name="connsiteX2" fmla="*/ 0 w 12417"/>
                <a:gd name="connsiteY2" fmla="*/ 9624 h 12417"/>
                <a:gd name="connsiteX3" fmla="*/ 0 w 12417"/>
                <a:gd name="connsiteY3" fmla="*/ 14901 h 12417"/>
                <a:gd name="connsiteX4" fmla="*/ 3104 w 12417"/>
                <a:gd name="connsiteY4" fmla="*/ 14901 h 12417"/>
                <a:gd name="connsiteX5" fmla="*/ 5278 w 12417"/>
                <a:gd name="connsiteY5" fmla="*/ 14901 h 12417"/>
                <a:gd name="connsiteX6" fmla="*/ 7451 w 12417"/>
                <a:gd name="connsiteY6" fmla="*/ 14901 h 12417"/>
                <a:gd name="connsiteX7" fmla="*/ 8382 w 12417"/>
                <a:gd name="connsiteY7" fmla="*/ 13970 h 12417"/>
                <a:gd name="connsiteX8" fmla="*/ 10555 w 12417"/>
                <a:gd name="connsiteY8" fmla="*/ 11797 h 12417"/>
                <a:gd name="connsiteX9" fmla="*/ 14591 w 12417"/>
                <a:gd name="connsiteY9" fmla="*/ 11797 h 12417"/>
                <a:gd name="connsiteX10" fmla="*/ 14591 w 12417"/>
                <a:gd name="connsiteY10" fmla="*/ 4346 h 12417"/>
                <a:gd name="connsiteX11" fmla="*/ 3104 w 12417"/>
                <a:gd name="connsiteY11" fmla="*/ 0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417" h="12417">
                  <a:moveTo>
                    <a:pt x="1242" y="4346"/>
                  </a:moveTo>
                  <a:lnTo>
                    <a:pt x="0" y="6519"/>
                  </a:lnTo>
                  <a:lnTo>
                    <a:pt x="0" y="9624"/>
                  </a:lnTo>
                  <a:lnTo>
                    <a:pt x="0" y="14901"/>
                  </a:lnTo>
                  <a:lnTo>
                    <a:pt x="3104" y="14901"/>
                  </a:lnTo>
                  <a:lnTo>
                    <a:pt x="5278" y="14901"/>
                  </a:lnTo>
                  <a:lnTo>
                    <a:pt x="7451" y="14901"/>
                  </a:lnTo>
                  <a:lnTo>
                    <a:pt x="8382" y="13970"/>
                  </a:lnTo>
                  <a:lnTo>
                    <a:pt x="10555" y="11797"/>
                  </a:lnTo>
                  <a:lnTo>
                    <a:pt x="14591" y="11797"/>
                  </a:lnTo>
                  <a:lnTo>
                    <a:pt x="14591" y="4346"/>
                  </a:lnTo>
                  <a:lnTo>
                    <a:pt x="3104" y="0"/>
                  </a:lnTo>
                  <a:close/>
                </a:path>
              </a:pathLst>
            </a:custGeom>
            <a:grpFill/>
            <a:ln w="3104" cap="flat">
              <a:noFill/>
              <a:prstDash val="solid"/>
              <a:miter/>
            </a:ln>
          </p:spPr>
          <p:txBody>
            <a:bodyPr rtlCol="0" anchor="ctr"/>
            <a:lstStyle/>
            <a:p>
              <a:endParaRPr lang="en-US"/>
            </a:p>
          </p:txBody>
        </p:sp>
        <p:sp>
          <p:nvSpPr>
            <p:cNvPr id="71" name="Freeform: Shape 70"/>
            <p:cNvSpPr/>
            <p:nvPr/>
          </p:nvSpPr>
          <p:spPr>
            <a:xfrm>
              <a:off x="4937582" y="4135296"/>
              <a:ext cx="15522" cy="6209"/>
            </a:xfrm>
            <a:custGeom>
              <a:avLst/>
              <a:gdLst>
                <a:gd name="connsiteX0" fmla="*/ 5277 w 15522"/>
                <a:gd name="connsiteY0" fmla="*/ 6209 h 6208"/>
                <a:gd name="connsiteX1" fmla="*/ 7451 w 15522"/>
                <a:gd name="connsiteY1" fmla="*/ 6209 h 6208"/>
                <a:gd name="connsiteX2" fmla="*/ 8382 w 15522"/>
                <a:gd name="connsiteY2" fmla="*/ 6209 h 6208"/>
                <a:gd name="connsiteX3" fmla="*/ 12418 w 15522"/>
                <a:gd name="connsiteY3" fmla="*/ 4036 h 6208"/>
                <a:gd name="connsiteX4" fmla="*/ 15522 w 15522"/>
                <a:gd name="connsiteY4" fmla="*/ 4036 h 6208"/>
                <a:gd name="connsiteX5" fmla="*/ 15522 w 15522"/>
                <a:gd name="connsiteY5" fmla="*/ 0 h 6208"/>
                <a:gd name="connsiteX6" fmla="*/ 0 w 15522"/>
                <a:gd name="connsiteY6" fmla="*/ 0 h 6208"/>
                <a:gd name="connsiteX7" fmla="*/ 3104 w 15522"/>
                <a:gd name="connsiteY7" fmla="*/ 4036 h 6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22" h="6208">
                  <a:moveTo>
                    <a:pt x="5277" y="6209"/>
                  </a:moveTo>
                  <a:lnTo>
                    <a:pt x="7451" y="6209"/>
                  </a:lnTo>
                  <a:lnTo>
                    <a:pt x="8382" y="6209"/>
                  </a:lnTo>
                  <a:lnTo>
                    <a:pt x="12418" y="4036"/>
                  </a:lnTo>
                  <a:lnTo>
                    <a:pt x="15522" y="4036"/>
                  </a:lnTo>
                  <a:lnTo>
                    <a:pt x="15522" y="0"/>
                  </a:lnTo>
                  <a:lnTo>
                    <a:pt x="0" y="0"/>
                  </a:lnTo>
                  <a:lnTo>
                    <a:pt x="3104" y="4036"/>
                  </a:lnTo>
                  <a:close/>
                </a:path>
              </a:pathLst>
            </a:custGeom>
            <a:grpFill/>
            <a:ln w="3104" cap="flat">
              <a:noFill/>
              <a:prstDash val="solid"/>
              <a:miter/>
            </a:ln>
          </p:spPr>
          <p:txBody>
            <a:bodyPr rtlCol="0" anchor="ctr"/>
            <a:lstStyle/>
            <a:p>
              <a:endParaRPr lang="en-US"/>
            </a:p>
          </p:txBody>
        </p:sp>
        <p:sp>
          <p:nvSpPr>
            <p:cNvPr id="72" name="Freeform: Shape 71"/>
            <p:cNvSpPr/>
            <p:nvPr/>
          </p:nvSpPr>
          <p:spPr>
            <a:xfrm>
              <a:off x="5256410" y="5105129"/>
              <a:ext cx="12418" cy="24836"/>
            </a:xfrm>
            <a:custGeom>
              <a:avLst/>
              <a:gdLst>
                <a:gd name="connsiteX0" fmla="*/ 9313 w 12417"/>
                <a:gd name="connsiteY0" fmla="*/ 22352 h 24835"/>
                <a:gd name="connsiteX1" fmla="*/ 10245 w 12417"/>
                <a:gd name="connsiteY1" fmla="*/ 18006 h 24835"/>
                <a:gd name="connsiteX2" fmla="*/ 10245 w 12417"/>
                <a:gd name="connsiteY2" fmla="*/ 12728 h 24835"/>
                <a:gd name="connsiteX3" fmla="*/ 10245 w 12417"/>
                <a:gd name="connsiteY3" fmla="*/ 7451 h 24835"/>
                <a:gd name="connsiteX4" fmla="*/ 12418 w 12417"/>
                <a:gd name="connsiteY4" fmla="*/ 0 h 24835"/>
                <a:gd name="connsiteX5" fmla="*/ 3104 w 12417"/>
                <a:gd name="connsiteY5" fmla="*/ 0 h 24835"/>
                <a:gd name="connsiteX6" fmla="*/ 2173 w 12417"/>
                <a:gd name="connsiteY6" fmla="*/ 5588 h 24835"/>
                <a:gd name="connsiteX7" fmla="*/ 2173 w 12417"/>
                <a:gd name="connsiteY7" fmla="*/ 12728 h 24835"/>
                <a:gd name="connsiteX8" fmla="*/ 0 w 12417"/>
                <a:gd name="connsiteY8" fmla="*/ 20179 h 24835"/>
                <a:gd name="connsiteX9" fmla="*/ 0 w 12417"/>
                <a:gd name="connsiteY9" fmla="*/ 27630 h 24835"/>
                <a:gd name="connsiteX10" fmla="*/ 7140 w 12417"/>
                <a:gd name="connsiteY10" fmla="*/ 27630 h 24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417" h="24835">
                  <a:moveTo>
                    <a:pt x="9313" y="22352"/>
                  </a:moveTo>
                  <a:lnTo>
                    <a:pt x="10245" y="18006"/>
                  </a:lnTo>
                  <a:lnTo>
                    <a:pt x="10245" y="12728"/>
                  </a:lnTo>
                  <a:lnTo>
                    <a:pt x="10245" y="7451"/>
                  </a:lnTo>
                  <a:lnTo>
                    <a:pt x="12418" y="0"/>
                  </a:lnTo>
                  <a:lnTo>
                    <a:pt x="3104" y="0"/>
                  </a:lnTo>
                  <a:lnTo>
                    <a:pt x="2173" y="5588"/>
                  </a:lnTo>
                  <a:lnTo>
                    <a:pt x="2173" y="12728"/>
                  </a:lnTo>
                  <a:lnTo>
                    <a:pt x="0" y="20179"/>
                  </a:lnTo>
                  <a:lnTo>
                    <a:pt x="0" y="27630"/>
                  </a:lnTo>
                  <a:lnTo>
                    <a:pt x="7140" y="27630"/>
                  </a:lnTo>
                  <a:close/>
                </a:path>
              </a:pathLst>
            </a:custGeom>
            <a:grpFill/>
            <a:ln w="3104" cap="flat">
              <a:noFill/>
              <a:prstDash val="solid"/>
              <a:miter/>
            </a:ln>
          </p:spPr>
          <p:txBody>
            <a:bodyPr rtlCol="0" anchor="ctr"/>
            <a:lstStyle/>
            <a:p>
              <a:endParaRPr lang="en-US"/>
            </a:p>
          </p:txBody>
        </p:sp>
        <p:sp>
          <p:nvSpPr>
            <p:cNvPr id="73" name="Freeform: Shape 72"/>
            <p:cNvSpPr/>
            <p:nvPr/>
          </p:nvSpPr>
          <p:spPr>
            <a:xfrm>
              <a:off x="3850401" y="4200801"/>
              <a:ext cx="406684" cy="447042"/>
            </a:xfrm>
            <a:custGeom>
              <a:avLst/>
              <a:gdLst>
                <a:gd name="connsiteX0" fmla="*/ 395818 w 406683"/>
                <a:gd name="connsiteY0" fmla="*/ 287783 h 447041"/>
                <a:gd name="connsiteX1" fmla="*/ 392714 w 406683"/>
                <a:gd name="connsiteY1" fmla="*/ 285610 h 447041"/>
                <a:gd name="connsiteX2" fmla="*/ 387436 w 406683"/>
                <a:gd name="connsiteY2" fmla="*/ 283437 h 447041"/>
                <a:gd name="connsiteX3" fmla="*/ 383401 w 406683"/>
                <a:gd name="connsiteY3" fmla="*/ 282506 h 447041"/>
                <a:gd name="connsiteX4" fmla="*/ 381227 w 406683"/>
                <a:gd name="connsiteY4" fmla="*/ 280333 h 447041"/>
                <a:gd name="connsiteX5" fmla="*/ 381227 w 406683"/>
                <a:gd name="connsiteY5" fmla="*/ 278159 h 447041"/>
                <a:gd name="connsiteX6" fmla="*/ 381227 w 406683"/>
                <a:gd name="connsiteY6" fmla="*/ 275986 h 447041"/>
                <a:gd name="connsiteX7" fmla="*/ 383401 w 406683"/>
                <a:gd name="connsiteY7" fmla="*/ 275055 h 447041"/>
                <a:gd name="connsiteX8" fmla="*/ 381227 w 406683"/>
                <a:gd name="connsiteY8" fmla="*/ 270709 h 447041"/>
                <a:gd name="connsiteX9" fmla="*/ 379986 w 406683"/>
                <a:gd name="connsiteY9" fmla="*/ 268846 h 447041"/>
                <a:gd name="connsiteX10" fmla="*/ 375950 w 406683"/>
                <a:gd name="connsiteY10" fmla="*/ 265431 h 447041"/>
                <a:gd name="connsiteX11" fmla="*/ 372845 w 406683"/>
                <a:gd name="connsiteY11" fmla="*/ 263568 h 447041"/>
                <a:gd name="connsiteX12" fmla="*/ 366636 w 406683"/>
                <a:gd name="connsiteY12" fmla="*/ 261395 h 447041"/>
                <a:gd name="connsiteX13" fmla="*/ 363532 w 406683"/>
                <a:gd name="connsiteY13" fmla="*/ 258291 h 447041"/>
                <a:gd name="connsiteX14" fmla="*/ 359186 w 406683"/>
                <a:gd name="connsiteY14" fmla="*/ 256118 h 447041"/>
                <a:gd name="connsiteX15" fmla="*/ 358254 w 406683"/>
                <a:gd name="connsiteY15" fmla="*/ 253945 h 447041"/>
                <a:gd name="connsiteX16" fmla="*/ 358254 w 406683"/>
                <a:gd name="connsiteY16" fmla="*/ 252703 h 447041"/>
                <a:gd name="connsiteX17" fmla="*/ 356081 w 406683"/>
                <a:gd name="connsiteY17" fmla="*/ 250840 h 447041"/>
                <a:gd name="connsiteX18" fmla="*/ 356081 w 406683"/>
                <a:gd name="connsiteY18" fmla="*/ 248667 h 447041"/>
                <a:gd name="connsiteX19" fmla="*/ 356081 w 406683"/>
                <a:gd name="connsiteY19" fmla="*/ 243389 h 447041"/>
                <a:gd name="connsiteX20" fmla="*/ 341490 w 406683"/>
                <a:gd name="connsiteY20" fmla="*/ 238112 h 447041"/>
                <a:gd name="connsiteX21" fmla="*/ 330004 w 406683"/>
                <a:gd name="connsiteY21" fmla="*/ 228488 h 447041"/>
                <a:gd name="connsiteX22" fmla="*/ 322864 w 406683"/>
                <a:gd name="connsiteY22" fmla="*/ 215760 h 447041"/>
                <a:gd name="connsiteX23" fmla="*/ 325037 w 406683"/>
                <a:gd name="connsiteY23" fmla="*/ 211724 h 447041"/>
                <a:gd name="connsiteX24" fmla="*/ 326899 w 406683"/>
                <a:gd name="connsiteY24" fmla="*/ 206446 h 447041"/>
                <a:gd name="connsiteX25" fmla="*/ 330004 w 406683"/>
                <a:gd name="connsiteY25" fmla="*/ 203032 h 447041"/>
                <a:gd name="connsiteX26" fmla="*/ 336523 w 406683"/>
                <a:gd name="connsiteY26" fmla="*/ 195581 h 447041"/>
                <a:gd name="connsiteX27" fmla="*/ 326899 w 406683"/>
                <a:gd name="connsiteY27" fmla="*/ 184094 h 447041"/>
                <a:gd name="connsiteX28" fmla="*/ 319759 w 406683"/>
                <a:gd name="connsiteY28" fmla="*/ 171366 h 447041"/>
                <a:gd name="connsiteX29" fmla="*/ 310446 w 406683"/>
                <a:gd name="connsiteY29" fmla="*/ 158638 h 447041"/>
                <a:gd name="connsiteX30" fmla="*/ 302995 w 406683"/>
                <a:gd name="connsiteY30" fmla="*/ 147151 h 447041"/>
                <a:gd name="connsiteX31" fmla="*/ 290577 w 406683"/>
                <a:gd name="connsiteY31" fmla="*/ 139701 h 447041"/>
                <a:gd name="connsiteX32" fmla="*/ 275986 w 406683"/>
                <a:gd name="connsiteY32" fmla="*/ 134423 h 447041"/>
                <a:gd name="connsiteX33" fmla="*/ 275986 w 406683"/>
                <a:gd name="connsiteY33" fmla="*/ 121695 h 447041"/>
                <a:gd name="connsiteX34" fmla="*/ 259222 w 406683"/>
                <a:gd name="connsiteY34" fmla="*/ 106793 h 447041"/>
                <a:gd name="connsiteX35" fmla="*/ 244631 w 406683"/>
                <a:gd name="connsiteY35" fmla="*/ 90029 h 447041"/>
                <a:gd name="connsiteX36" fmla="*/ 226936 w 406683"/>
                <a:gd name="connsiteY36" fmla="*/ 77301 h 447041"/>
                <a:gd name="connsiteX37" fmla="*/ 222900 w 406683"/>
                <a:gd name="connsiteY37" fmla="*/ 75128 h 447041"/>
                <a:gd name="connsiteX38" fmla="*/ 219796 w 406683"/>
                <a:gd name="connsiteY38" fmla="*/ 75128 h 447041"/>
                <a:gd name="connsiteX39" fmla="*/ 214518 w 406683"/>
                <a:gd name="connsiteY39" fmla="*/ 75128 h 447041"/>
                <a:gd name="connsiteX40" fmla="*/ 209240 w 406683"/>
                <a:gd name="connsiteY40" fmla="*/ 75128 h 447041"/>
                <a:gd name="connsiteX41" fmla="*/ 203032 w 406683"/>
                <a:gd name="connsiteY41" fmla="*/ 75128 h 447041"/>
                <a:gd name="connsiteX42" fmla="*/ 199927 w 406683"/>
                <a:gd name="connsiteY42" fmla="*/ 72955 h 447041"/>
                <a:gd name="connsiteX43" fmla="*/ 192787 w 406683"/>
                <a:gd name="connsiteY43" fmla="*/ 64573 h 447041"/>
                <a:gd name="connsiteX44" fmla="*/ 187509 w 406683"/>
                <a:gd name="connsiteY44" fmla="*/ 50913 h 447041"/>
                <a:gd name="connsiteX45" fmla="*/ 180059 w 406683"/>
                <a:gd name="connsiteY45" fmla="*/ 36012 h 447041"/>
                <a:gd name="connsiteX46" fmla="*/ 172918 w 406683"/>
                <a:gd name="connsiteY46" fmla="*/ 23283 h 447041"/>
                <a:gd name="connsiteX47" fmla="*/ 166709 w 406683"/>
                <a:gd name="connsiteY47" fmla="*/ 22352 h 447041"/>
                <a:gd name="connsiteX48" fmla="*/ 161432 w 406683"/>
                <a:gd name="connsiteY48" fmla="*/ 20179 h 447041"/>
                <a:gd name="connsiteX49" fmla="*/ 156154 w 406683"/>
                <a:gd name="connsiteY49" fmla="*/ 18006 h 447041"/>
                <a:gd name="connsiteX50" fmla="*/ 152118 w 406683"/>
                <a:gd name="connsiteY50" fmla="*/ 15833 h 447041"/>
                <a:gd name="connsiteX51" fmla="*/ 146841 w 406683"/>
                <a:gd name="connsiteY51" fmla="*/ 12728 h 447041"/>
                <a:gd name="connsiteX52" fmla="*/ 141563 w 406683"/>
                <a:gd name="connsiteY52" fmla="*/ 12728 h 447041"/>
                <a:gd name="connsiteX53" fmla="*/ 137527 w 406683"/>
                <a:gd name="connsiteY53" fmla="*/ 14901 h 447041"/>
                <a:gd name="connsiteX54" fmla="*/ 136596 w 406683"/>
                <a:gd name="connsiteY54" fmla="*/ 14901 h 447041"/>
                <a:gd name="connsiteX55" fmla="*/ 132250 w 406683"/>
                <a:gd name="connsiteY55" fmla="*/ 15833 h 447041"/>
                <a:gd name="connsiteX56" fmla="*/ 136596 w 406683"/>
                <a:gd name="connsiteY56" fmla="*/ 28561 h 447041"/>
                <a:gd name="connsiteX57" fmla="*/ 139701 w 406683"/>
                <a:gd name="connsiteY57" fmla="*/ 38185 h 447041"/>
                <a:gd name="connsiteX58" fmla="*/ 141563 w 406683"/>
                <a:gd name="connsiteY58" fmla="*/ 49671 h 447041"/>
                <a:gd name="connsiteX59" fmla="*/ 143736 w 406683"/>
                <a:gd name="connsiteY59" fmla="*/ 65504 h 447041"/>
                <a:gd name="connsiteX60" fmla="*/ 154291 w 406683"/>
                <a:gd name="connsiteY60" fmla="*/ 62400 h 447041"/>
                <a:gd name="connsiteX61" fmla="*/ 161432 w 406683"/>
                <a:gd name="connsiteY61" fmla="*/ 57122 h 447041"/>
                <a:gd name="connsiteX62" fmla="*/ 166709 w 406683"/>
                <a:gd name="connsiteY62" fmla="*/ 52776 h 447041"/>
                <a:gd name="connsiteX63" fmla="*/ 176023 w 406683"/>
                <a:gd name="connsiteY63" fmla="*/ 49671 h 447041"/>
                <a:gd name="connsiteX64" fmla="*/ 176023 w 406683"/>
                <a:gd name="connsiteY64" fmla="*/ 52776 h 447041"/>
                <a:gd name="connsiteX65" fmla="*/ 180059 w 406683"/>
                <a:gd name="connsiteY65" fmla="*/ 52776 h 447041"/>
                <a:gd name="connsiteX66" fmla="*/ 176023 w 406683"/>
                <a:gd name="connsiteY66" fmla="*/ 54949 h 447041"/>
                <a:gd name="connsiteX67" fmla="*/ 172918 w 406683"/>
                <a:gd name="connsiteY67" fmla="*/ 58053 h 447041"/>
                <a:gd name="connsiteX68" fmla="*/ 166709 w 406683"/>
                <a:gd name="connsiteY68" fmla="*/ 60226 h 447041"/>
                <a:gd name="connsiteX69" fmla="*/ 163605 w 406683"/>
                <a:gd name="connsiteY69" fmla="*/ 62400 h 447041"/>
                <a:gd name="connsiteX70" fmla="*/ 159259 w 406683"/>
                <a:gd name="connsiteY70" fmla="*/ 65504 h 447041"/>
                <a:gd name="connsiteX71" fmla="*/ 158327 w 406683"/>
                <a:gd name="connsiteY71" fmla="*/ 69850 h 447041"/>
                <a:gd name="connsiteX72" fmla="*/ 156154 w 406683"/>
                <a:gd name="connsiteY72" fmla="*/ 75128 h 447041"/>
                <a:gd name="connsiteX73" fmla="*/ 154291 w 406683"/>
                <a:gd name="connsiteY73" fmla="*/ 80405 h 447041"/>
                <a:gd name="connsiteX74" fmla="*/ 152118 w 406683"/>
                <a:gd name="connsiteY74" fmla="*/ 84752 h 447041"/>
                <a:gd name="connsiteX75" fmla="*/ 150877 w 406683"/>
                <a:gd name="connsiteY75" fmla="*/ 86614 h 447041"/>
                <a:gd name="connsiteX76" fmla="*/ 149014 w 406683"/>
                <a:gd name="connsiteY76" fmla="*/ 87856 h 447041"/>
                <a:gd name="connsiteX77" fmla="*/ 146841 w 406683"/>
                <a:gd name="connsiteY77" fmla="*/ 87856 h 447041"/>
                <a:gd name="connsiteX78" fmla="*/ 143736 w 406683"/>
                <a:gd name="connsiteY78" fmla="*/ 90029 h 447041"/>
                <a:gd name="connsiteX79" fmla="*/ 143736 w 406683"/>
                <a:gd name="connsiteY79" fmla="*/ 82579 h 447041"/>
                <a:gd name="connsiteX80" fmla="*/ 141563 w 406683"/>
                <a:gd name="connsiteY80" fmla="*/ 69850 h 447041"/>
                <a:gd name="connsiteX81" fmla="*/ 139701 w 406683"/>
                <a:gd name="connsiteY81" fmla="*/ 58053 h 447041"/>
                <a:gd name="connsiteX82" fmla="*/ 139701 w 406683"/>
                <a:gd name="connsiteY82" fmla="*/ 52776 h 447041"/>
                <a:gd name="connsiteX83" fmla="*/ 126972 w 406683"/>
                <a:gd name="connsiteY83" fmla="*/ 49671 h 447041"/>
                <a:gd name="connsiteX84" fmla="*/ 119832 w 406683"/>
                <a:gd name="connsiteY84" fmla="*/ 38185 h 447041"/>
                <a:gd name="connsiteX85" fmla="*/ 112381 w 406683"/>
                <a:gd name="connsiteY85" fmla="*/ 25457 h 447041"/>
                <a:gd name="connsiteX86" fmla="*/ 107414 w 406683"/>
                <a:gd name="connsiteY86" fmla="*/ 12728 h 447041"/>
                <a:gd name="connsiteX87" fmla="*/ 80095 w 406683"/>
                <a:gd name="connsiteY87" fmla="*/ 12728 h 447041"/>
                <a:gd name="connsiteX88" fmla="*/ 80095 w 406683"/>
                <a:gd name="connsiteY88" fmla="*/ 57122 h 447041"/>
                <a:gd name="connsiteX89" fmla="*/ 73886 w 406683"/>
                <a:gd name="connsiteY89" fmla="*/ 57122 h 447041"/>
                <a:gd name="connsiteX90" fmla="*/ 70782 w 406683"/>
                <a:gd name="connsiteY90" fmla="*/ 54949 h 447041"/>
                <a:gd name="connsiteX91" fmla="*/ 66746 w 406683"/>
                <a:gd name="connsiteY91" fmla="*/ 54949 h 447041"/>
                <a:gd name="connsiteX92" fmla="*/ 63641 w 406683"/>
                <a:gd name="connsiteY92" fmla="*/ 52776 h 447041"/>
                <a:gd name="connsiteX93" fmla="*/ 56191 w 406683"/>
                <a:gd name="connsiteY93" fmla="*/ 38185 h 447041"/>
                <a:gd name="connsiteX94" fmla="*/ 54328 w 406683"/>
                <a:gd name="connsiteY94" fmla="*/ 22352 h 447041"/>
                <a:gd name="connsiteX95" fmla="*/ 56191 w 406683"/>
                <a:gd name="connsiteY95" fmla="*/ 3104 h 447041"/>
                <a:gd name="connsiteX96" fmla="*/ 52155 w 406683"/>
                <a:gd name="connsiteY96" fmla="*/ 3104 h 447041"/>
                <a:gd name="connsiteX97" fmla="*/ 52155 w 406683"/>
                <a:gd name="connsiteY97" fmla="*/ 0 h 447041"/>
                <a:gd name="connsiteX98" fmla="*/ 22973 w 406683"/>
                <a:gd name="connsiteY98" fmla="*/ 3104 h 447041"/>
                <a:gd name="connsiteX99" fmla="*/ 19869 w 406683"/>
                <a:gd name="connsiteY99" fmla="*/ 28561 h 447041"/>
                <a:gd name="connsiteX100" fmla="*/ 16764 w 406683"/>
                <a:gd name="connsiteY100" fmla="*/ 54949 h 447041"/>
                <a:gd name="connsiteX101" fmla="*/ 9313 w 406683"/>
                <a:gd name="connsiteY101" fmla="*/ 79474 h 447041"/>
                <a:gd name="connsiteX102" fmla="*/ 0 w 406683"/>
                <a:gd name="connsiteY102" fmla="*/ 97480 h 447041"/>
                <a:gd name="connsiteX103" fmla="*/ 3104 w 406683"/>
                <a:gd name="connsiteY103" fmla="*/ 104620 h 447041"/>
                <a:gd name="connsiteX104" fmla="*/ 7451 w 406683"/>
                <a:gd name="connsiteY104" fmla="*/ 109898 h 447041"/>
                <a:gd name="connsiteX105" fmla="*/ 12418 w 406683"/>
                <a:gd name="connsiteY105" fmla="*/ 114244 h 447041"/>
                <a:gd name="connsiteX106" fmla="*/ 19869 w 406683"/>
                <a:gd name="connsiteY106" fmla="*/ 116417 h 447041"/>
                <a:gd name="connsiteX107" fmla="*/ 27009 w 406683"/>
                <a:gd name="connsiteY107" fmla="*/ 117349 h 447041"/>
                <a:gd name="connsiteX108" fmla="*/ 27009 w 406683"/>
                <a:gd name="connsiteY108" fmla="*/ 121695 h 447041"/>
                <a:gd name="connsiteX109" fmla="*/ 27009 w 406683"/>
                <a:gd name="connsiteY109" fmla="*/ 123868 h 447041"/>
                <a:gd name="connsiteX110" fmla="*/ 25146 w 406683"/>
                <a:gd name="connsiteY110" fmla="*/ 123868 h 447041"/>
                <a:gd name="connsiteX111" fmla="*/ 25146 w 406683"/>
                <a:gd name="connsiteY111" fmla="*/ 124799 h 447041"/>
                <a:gd name="connsiteX112" fmla="*/ 22973 w 406683"/>
                <a:gd name="connsiteY112" fmla="*/ 126972 h 447041"/>
                <a:gd name="connsiteX113" fmla="*/ 30113 w 406683"/>
                <a:gd name="connsiteY113" fmla="*/ 141874 h 447041"/>
                <a:gd name="connsiteX114" fmla="*/ 41600 w 406683"/>
                <a:gd name="connsiteY114" fmla="*/ 151187 h 447041"/>
                <a:gd name="connsiteX115" fmla="*/ 56191 w 406683"/>
                <a:gd name="connsiteY115" fmla="*/ 156465 h 447041"/>
                <a:gd name="connsiteX116" fmla="*/ 72955 w 406683"/>
                <a:gd name="connsiteY116" fmla="*/ 161742 h 447041"/>
                <a:gd name="connsiteX117" fmla="*/ 90650 w 406683"/>
                <a:gd name="connsiteY117" fmla="*/ 166089 h 447041"/>
                <a:gd name="connsiteX118" fmla="*/ 107414 w 406683"/>
                <a:gd name="connsiteY118" fmla="*/ 171366 h 447041"/>
                <a:gd name="connsiteX119" fmla="*/ 119832 w 406683"/>
                <a:gd name="connsiteY119" fmla="*/ 178817 h 447041"/>
                <a:gd name="connsiteX120" fmla="*/ 132250 w 406683"/>
                <a:gd name="connsiteY120" fmla="*/ 174471 h 447041"/>
                <a:gd name="connsiteX121" fmla="*/ 139701 w 406683"/>
                <a:gd name="connsiteY121" fmla="*/ 169193 h 447041"/>
                <a:gd name="connsiteX122" fmla="*/ 144668 w 406683"/>
                <a:gd name="connsiteY122" fmla="*/ 163915 h 447041"/>
                <a:gd name="connsiteX123" fmla="*/ 150877 w 406683"/>
                <a:gd name="connsiteY123" fmla="*/ 158638 h 447041"/>
                <a:gd name="connsiteX124" fmla="*/ 159259 w 406683"/>
                <a:gd name="connsiteY124" fmla="*/ 154602 h 447041"/>
                <a:gd name="connsiteX125" fmla="*/ 168882 w 406683"/>
                <a:gd name="connsiteY125" fmla="*/ 156465 h 447041"/>
                <a:gd name="connsiteX126" fmla="*/ 178196 w 406683"/>
                <a:gd name="connsiteY126" fmla="*/ 163915 h 447041"/>
                <a:gd name="connsiteX127" fmla="*/ 188441 w 406683"/>
                <a:gd name="connsiteY127" fmla="*/ 171366 h 447041"/>
                <a:gd name="connsiteX128" fmla="*/ 203032 w 406683"/>
                <a:gd name="connsiteY128" fmla="*/ 174471 h 447041"/>
                <a:gd name="connsiteX129" fmla="*/ 212345 w 406683"/>
                <a:gd name="connsiteY129" fmla="*/ 218864 h 447041"/>
                <a:gd name="connsiteX130" fmla="*/ 219796 w 406683"/>
                <a:gd name="connsiteY130" fmla="*/ 228488 h 447041"/>
                <a:gd name="connsiteX131" fmla="*/ 230040 w 406683"/>
                <a:gd name="connsiteY131" fmla="*/ 235939 h 447041"/>
                <a:gd name="connsiteX132" fmla="*/ 239664 w 406683"/>
                <a:gd name="connsiteY132" fmla="*/ 243389 h 447041"/>
                <a:gd name="connsiteX133" fmla="*/ 246804 w 406683"/>
                <a:gd name="connsiteY133" fmla="*/ 256118 h 447041"/>
                <a:gd name="connsiteX134" fmla="*/ 248977 w 406683"/>
                <a:gd name="connsiteY134" fmla="*/ 265431 h 447041"/>
                <a:gd name="connsiteX135" fmla="*/ 246804 w 406683"/>
                <a:gd name="connsiteY135" fmla="*/ 278159 h 447041"/>
                <a:gd name="connsiteX136" fmla="*/ 243700 w 406683"/>
                <a:gd name="connsiteY136" fmla="*/ 295234 h 447041"/>
                <a:gd name="connsiteX137" fmla="*/ 237491 w 406683"/>
                <a:gd name="connsiteY137" fmla="*/ 311998 h 447041"/>
                <a:gd name="connsiteX138" fmla="*/ 232213 w 406683"/>
                <a:gd name="connsiteY138" fmla="*/ 326899 h 447041"/>
                <a:gd name="connsiteX139" fmla="*/ 226936 w 406683"/>
                <a:gd name="connsiteY139" fmla="*/ 337455 h 447041"/>
                <a:gd name="connsiteX140" fmla="*/ 209240 w 406683"/>
                <a:gd name="connsiteY140" fmla="*/ 342732 h 447041"/>
                <a:gd name="connsiteX141" fmla="*/ 188441 w 406683"/>
                <a:gd name="connsiteY141" fmla="*/ 348010 h 447041"/>
                <a:gd name="connsiteX142" fmla="*/ 172918 w 406683"/>
                <a:gd name="connsiteY142" fmla="*/ 354529 h 447041"/>
                <a:gd name="connsiteX143" fmla="*/ 172918 w 406683"/>
                <a:gd name="connsiteY143" fmla="*/ 361669 h 447041"/>
                <a:gd name="connsiteX144" fmla="*/ 172918 w 406683"/>
                <a:gd name="connsiteY144" fmla="*/ 367257 h 447041"/>
                <a:gd name="connsiteX145" fmla="*/ 173850 w 406683"/>
                <a:gd name="connsiteY145" fmla="*/ 372535 h 447041"/>
                <a:gd name="connsiteX146" fmla="*/ 176023 w 406683"/>
                <a:gd name="connsiteY146" fmla="*/ 377813 h 447041"/>
                <a:gd name="connsiteX147" fmla="*/ 197754 w 406683"/>
                <a:gd name="connsiteY147" fmla="*/ 376571 h 447041"/>
                <a:gd name="connsiteX148" fmla="*/ 216691 w 406683"/>
                <a:gd name="connsiteY148" fmla="*/ 370362 h 447041"/>
                <a:gd name="connsiteX149" fmla="*/ 232213 w 406683"/>
                <a:gd name="connsiteY149" fmla="*/ 361669 h 447041"/>
                <a:gd name="connsiteX150" fmla="*/ 243700 w 406683"/>
                <a:gd name="connsiteY150" fmla="*/ 372535 h 447041"/>
                <a:gd name="connsiteX151" fmla="*/ 254255 w 406683"/>
                <a:gd name="connsiteY151" fmla="*/ 387126 h 447041"/>
                <a:gd name="connsiteX152" fmla="*/ 261395 w 406683"/>
                <a:gd name="connsiteY152" fmla="*/ 402027 h 447041"/>
                <a:gd name="connsiteX153" fmla="*/ 268846 w 406683"/>
                <a:gd name="connsiteY153" fmla="*/ 418791 h 447041"/>
                <a:gd name="connsiteX154" fmla="*/ 280022 w 406683"/>
                <a:gd name="connsiteY154" fmla="*/ 429657 h 447041"/>
                <a:gd name="connsiteX155" fmla="*/ 292750 w 406683"/>
                <a:gd name="connsiteY155" fmla="*/ 436797 h 447041"/>
                <a:gd name="connsiteX156" fmla="*/ 310446 w 406683"/>
                <a:gd name="connsiteY156" fmla="*/ 441143 h 447041"/>
                <a:gd name="connsiteX157" fmla="*/ 326899 w 406683"/>
                <a:gd name="connsiteY157" fmla="*/ 444248 h 447041"/>
                <a:gd name="connsiteX158" fmla="*/ 339628 w 406683"/>
                <a:gd name="connsiteY158" fmla="*/ 449526 h 447041"/>
                <a:gd name="connsiteX159" fmla="*/ 343663 w 406683"/>
                <a:gd name="connsiteY159" fmla="*/ 449526 h 447041"/>
                <a:gd name="connsiteX160" fmla="*/ 336523 w 406683"/>
                <a:gd name="connsiteY160" fmla="*/ 433693 h 447041"/>
                <a:gd name="connsiteX161" fmla="*/ 326899 w 406683"/>
                <a:gd name="connsiteY161" fmla="*/ 420964 h 447041"/>
                <a:gd name="connsiteX162" fmla="*/ 316655 w 406683"/>
                <a:gd name="connsiteY162" fmla="*/ 406374 h 447041"/>
                <a:gd name="connsiteX163" fmla="*/ 319759 w 406683"/>
                <a:gd name="connsiteY163" fmla="*/ 406374 h 447041"/>
                <a:gd name="connsiteX164" fmla="*/ 322864 w 406683"/>
                <a:gd name="connsiteY164" fmla="*/ 407305 h 447041"/>
                <a:gd name="connsiteX165" fmla="*/ 330004 w 406683"/>
                <a:gd name="connsiteY165" fmla="*/ 411651 h 447041"/>
                <a:gd name="connsiteX166" fmla="*/ 339628 w 406683"/>
                <a:gd name="connsiteY166" fmla="*/ 416929 h 447041"/>
                <a:gd name="connsiteX167" fmla="*/ 348941 w 406683"/>
                <a:gd name="connsiteY167" fmla="*/ 422206 h 447041"/>
                <a:gd name="connsiteX168" fmla="*/ 356081 w 406683"/>
                <a:gd name="connsiteY168" fmla="*/ 426242 h 447041"/>
                <a:gd name="connsiteX169" fmla="*/ 359186 w 406683"/>
                <a:gd name="connsiteY169" fmla="*/ 424379 h 447041"/>
                <a:gd name="connsiteX170" fmla="*/ 361359 w 406683"/>
                <a:gd name="connsiteY170" fmla="*/ 422206 h 447041"/>
                <a:gd name="connsiteX171" fmla="*/ 363532 w 406683"/>
                <a:gd name="connsiteY171" fmla="*/ 420964 h 447041"/>
                <a:gd name="connsiteX172" fmla="*/ 363532 w 406683"/>
                <a:gd name="connsiteY172" fmla="*/ 418791 h 447041"/>
                <a:gd name="connsiteX173" fmla="*/ 365395 w 406683"/>
                <a:gd name="connsiteY173" fmla="*/ 416929 h 447041"/>
                <a:gd name="connsiteX174" fmla="*/ 366636 w 406683"/>
                <a:gd name="connsiteY174" fmla="*/ 414756 h 447041"/>
                <a:gd name="connsiteX175" fmla="*/ 365395 w 406683"/>
                <a:gd name="connsiteY175" fmla="*/ 394577 h 447041"/>
                <a:gd name="connsiteX176" fmla="*/ 359186 w 406683"/>
                <a:gd name="connsiteY176" fmla="*/ 379675 h 447041"/>
                <a:gd name="connsiteX177" fmla="*/ 352045 w 406683"/>
                <a:gd name="connsiteY177" fmla="*/ 365084 h 447041"/>
                <a:gd name="connsiteX178" fmla="*/ 339628 w 406683"/>
                <a:gd name="connsiteY178" fmla="*/ 365084 h 447041"/>
                <a:gd name="connsiteX179" fmla="*/ 332177 w 406683"/>
                <a:gd name="connsiteY179" fmla="*/ 333108 h 447041"/>
                <a:gd name="connsiteX180" fmla="*/ 322864 w 406683"/>
                <a:gd name="connsiteY180" fmla="*/ 304547 h 447041"/>
                <a:gd name="connsiteX181" fmla="*/ 329073 w 406683"/>
                <a:gd name="connsiteY181" fmla="*/ 302685 h 447041"/>
                <a:gd name="connsiteX182" fmla="*/ 334350 w 406683"/>
                <a:gd name="connsiteY182" fmla="*/ 302685 h 447041"/>
                <a:gd name="connsiteX183" fmla="*/ 339628 w 406683"/>
                <a:gd name="connsiteY183" fmla="*/ 300512 h 447041"/>
                <a:gd name="connsiteX184" fmla="*/ 346768 w 406683"/>
                <a:gd name="connsiteY184" fmla="*/ 300512 h 447041"/>
                <a:gd name="connsiteX185" fmla="*/ 352045 w 406683"/>
                <a:gd name="connsiteY185" fmla="*/ 313240 h 447041"/>
                <a:gd name="connsiteX186" fmla="*/ 359186 w 406683"/>
                <a:gd name="connsiteY186" fmla="*/ 322553 h 447041"/>
                <a:gd name="connsiteX187" fmla="*/ 368810 w 406683"/>
                <a:gd name="connsiteY187" fmla="*/ 332177 h 447041"/>
                <a:gd name="connsiteX188" fmla="*/ 375950 w 406683"/>
                <a:gd name="connsiteY188" fmla="*/ 340559 h 447041"/>
                <a:gd name="connsiteX189" fmla="*/ 383401 w 406683"/>
                <a:gd name="connsiteY189" fmla="*/ 340559 h 447041"/>
                <a:gd name="connsiteX190" fmla="*/ 388368 w 406683"/>
                <a:gd name="connsiteY190" fmla="*/ 339628 h 447041"/>
                <a:gd name="connsiteX191" fmla="*/ 394577 w 406683"/>
                <a:gd name="connsiteY191" fmla="*/ 339628 h 447041"/>
                <a:gd name="connsiteX192" fmla="*/ 399854 w 406683"/>
                <a:gd name="connsiteY192" fmla="*/ 337455 h 447041"/>
                <a:gd name="connsiteX193" fmla="*/ 407305 w 406683"/>
                <a:gd name="connsiteY193" fmla="*/ 287783 h 447041"/>
                <a:gd name="connsiteX194" fmla="*/ 402027 w 406683"/>
                <a:gd name="connsiteY194" fmla="*/ 287783 h 447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406683" h="447041">
                  <a:moveTo>
                    <a:pt x="395818" y="287783"/>
                  </a:moveTo>
                  <a:lnTo>
                    <a:pt x="392714" y="285610"/>
                  </a:lnTo>
                  <a:lnTo>
                    <a:pt x="387436" y="283437"/>
                  </a:lnTo>
                  <a:lnTo>
                    <a:pt x="383401" y="282506"/>
                  </a:lnTo>
                  <a:lnTo>
                    <a:pt x="381227" y="280333"/>
                  </a:lnTo>
                  <a:lnTo>
                    <a:pt x="381227" y="278159"/>
                  </a:lnTo>
                  <a:lnTo>
                    <a:pt x="381227" y="275986"/>
                  </a:lnTo>
                  <a:lnTo>
                    <a:pt x="383401" y="275055"/>
                  </a:lnTo>
                  <a:lnTo>
                    <a:pt x="381227" y="270709"/>
                  </a:lnTo>
                  <a:lnTo>
                    <a:pt x="379986" y="268846"/>
                  </a:lnTo>
                  <a:lnTo>
                    <a:pt x="375950" y="265431"/>
                  </a:lnTo>
                  <a:lnTo>
                    <a:pt x="372845" y="263568"/>
                  </a:lnTo>
                  <a:lnTo>
                    <a:pt x="366636" y="261395"/>
                  </a:lnTo>
                  <a:lnTo>
                    <a:pt x="363532" y="258291"/>
                  </a:lnTo>
                  <a:lnTo>
                    <a:pt x="359186" y="256118"/>
                  </a:lnTo>
                  <a:lnTo>
                    <a:pt x="358254" y="253945"/>
                  </a:lnTo>
                  <a:lnTo>
                    <a:pt x="358254" y="252703"/>
                  </a:lnTo>
                  <a:lnTo>
                    <a:pt x="356081" y="250840"/>
                  </a:lnTo>
                  <a:lnTo>
                    <a:pt x="356081" y="248667"/>
                  </a:lnTo>
                  <a:lnTo>
                    <a:pt x="356081" y="243389"/>
                  </a:lnTo>
                  <a:lnTo>
                    <a:pt x="341490" y="238112"/>
                  </a:lnTo>
                  <a:lnTo>
                    <a:pt x="330004" y="228488"/>
                  </a:lnTo>
                  <a:lnTo>
                    <a:pt x="322864" y="215760"/>
                  </a:lnTo>
                  <a:lnTo>
                    <a:pt x="325037" y="211724"/>
                  </a:lnTo>
                  <a:lnTo>
                    <a:pt x="326899" y="206446"/>
                  </a:lnTo>
                  <a:lnTo>
                    <a:pt x="330004" y="203032"/>
                  </a:lnTo>
                  <a:lnTo>
                    <a:pt x="336523" y="195581"/>
                  </a:lnTo>
                  <a:lnTo>
                    <a:pt x="326899" y="184094"/>
                  </a:lnTo>
                  <a:lnTo>
                    <a:pt x="319759" y="171366"/>
                  </a:lnTo>
                  <a:lnTo>
                    <a:pt x="310446" y="158638"/>
                  </a:lnTo>
                  <a:lnTo>
                    <a:pt x="302995" y="147151"/>
                  </a:lnTo>
                  <a:lnTo>
                    <a:pt x="290577" y="139701"/>
                  </a:lnTo>
                  <a:lnTo>
                    <a:pt x="275986" y="134423"/>
                  </a:lnTo>
                  <a:lnTo>
                    <a:pt x="275986" y="121695"/>
                  </a:lnTo>
                  <a:lnTo>
                    <a:pt x="259222" y="106793"/>
                  </a:lnTo>
                  <a:lnTo>
                    <a:pt x="244631" y="90029"/>
                  </a:lnTo>
                  <a:lnTo>
                    <a:pt x="226936" y="77301"/>
                  </a:lnTo>
                  <a:lnTo>
                    <a:pt x="222900" y="75128"/>
                  </a:lnTo>
                  <a:lnTo>
                    <a:pt x="219796" y="75128"/>
                  </a:lnTo>
                  <a:lnTo>
                    <a:pt x="214518" y="75128"/>
                  </a:lnTo>
                  <a:lnTo>
                    <a:pt x="209240" y="75128"/>
                  </a:lnTo>
                  <a:lnTo>
                    <a:pt x="203032" y="75128"/>
                  </a:lnTo>
                  <a:lnTo>
                    <a:pt x="199927" y="72955"/>
                  </a:lnTo>
                  <a:lnTo>
                    <a:pt x="192787" y="64573"/>
                  </a:lnTo>
                  <a:lnTo>
                    <a:pt x="187509" y="50913"/>
                  </a:lnTo>
                  <a:lnTo>
                    <a:pt x="180059" y="36012"/>
                  </a:lnTo>
                  <a:lnTo>
                    <a:pt x="172918" y="23283"/>
                  </a:lnTo>
                  <a:lnTo>
                    <a:pt x="166709" y="22352"/>
                  </a:lnTo>
                  <a:lnTo>
                    <a:pt x="161432" y="20179"/>
                  </a:lnTo>
                  <a:lnTo>
                    <a:pt x="156154" y="18006"/>
                  </a:lnTo>
                  <a:lnTo>
                    <a:pt x="152118" y="15833"/>
                  </a:lnTo>
                  <a:lnTo>
                    <a:pt x="146841" y="12728"/>
                  </a:lnTo>
                  <a:lnTo>
                    <a:pt x="141563" y="12728"/>
                  </a:lnTo>
                  <a:lnTo>
                    <a:pt x="137527" y="14901"/>
                  </a:lnTo>
                  <a:lnTo>
                    <a:pt x="136596" y="14901"/>
                  </a:lnTo>
                  <a:lnTo>
                    <a:pt x="132250" y="15833"/>
                  </a:lnTo>
                  <a:lnTo>
                    <a:pt x="136596" y="28561"/>
                  </a:lnTo>
                  <a:lnTo>
                    <a:pt x="139701" y="38185"/>
                  </a:lnTo>
                  <a:lnTo>
                    <a:pt x="141563" y="49671"/>
                  </a:lnTo>
                  <a:lnTo>
                    <a:pt x="143736" y="65504"/>
                  </a:lnTo>
                  <a:lnTo>
                    <a:pt x="154291" y="62400"/>
                  </a:lnTo>
                  <a:lnTo>
                    <a:pt x="161432" y="57122"/>
                  </a:lnTo>
                  <a:lnTo>
                    <a:pt x="166709" y="52776"/>
                  </a:lnTo>
                  <a:lnTo>
                    <a:pt x="176023" y="49671"/>
                  </a:lnTo>
                  <a:lnTo>
                    <a:pt x="176023" y="52776"/>
                  </a:lnTo>
                  <a:lnTo>
                    <a:pt x="180059" y="52776"/>
                  </a:lnTo>
                  <a:lnTo>
                    <a:pt x="176023" y="54949"/>
                  </a:lnTo>
                  <a:lnTo>
                    <a:pt x="172918" y="58053"/>
                  </a:lnTo>
                  <a:lnTo>
                    <a:pt x="166709" y="60226"/>
                  </a:lnTo>
                  <a:lnTo>
                    <a:pt x="163605" y="62400"/>
                  </a:lnTo>
                  <a:lnTo>
                    <a:pt x="159259" y="65504"/>
                  </a:lnTo>
                  <a:lnTo>
                    <a:pt x="158327" y="69850"/>
                  </a:lnTo>
                  <a:lnTo>
                    <a:pt x="156154" y="75128"/>
                  </a:lnTo>
                  <a:lnTo>
                    <a:pt x="154291" y="80405"/>
                  </a:lnTo>
                  <a:lnTo>
                    <a:pt x="152118" y="84752"/>
                  </a:lnTo>
                  <a:lnTo>
                    <a:pt x="150877" y="86614"/>
                  </a:lnTo>
                  <a:lnTo>
                    <a:pt x="149014" y="87856"/>
                  </a:lnTo>
                  <a:lnTo>
                    <a:pt x="146841" y="87856"/>
                  </a:lnTo>
                  <a:lnTo>
                    <a:pt x="143736" y="90029"/>
                  </a:lnTo>
                  <a:lnTo>
                    <a:pt x="143736" y="82579"/>
                  </a:lnTo>
                  <a:lnTo>
                    <a:pt x="141563" y="69850"/>
                  </a:lnTo>
                  <a:lnTo>
                    <a:pt x="139701" y="58053"/>
                  </a:lnTo>
                  <a:lnTo>
                    <a:pt x="139701" y="52776"/>
                  </a:lnTo>
                  <a:lnTo>
                    <a:pt x="126972" y="49671"/>
                  </a:lnTo>
                  <a:lnTo>
                    <a:pt x="119832" y="38185"/>
                  </a:lnTo>
                  <a:lnTo>
                    <a:pt x="112381" y="25457"/>
                  </a:lnTo>
                  <a:lnTo>
                    <a:pt x="107414" y="12728"/>
                  </a:lnTo>
                  <a:lnTo>
                    <a:pt x="80095" y="12728"/>
                  </a:lnTo>
                  <a:lnTo>
                    <a:pt x="80095" y="57122"/>
                  </a:lnTo>
                  <a:lnTo>
                    <a:pt x="73886" y="57122"/>
                  </a:lnTo>
                  <a:lnTo>
                    <a:pt x="70782" y="54949"/>
                  </a:lnTo>
                  <a:lnTo>
                    <a:pt x="66746" y="54949"/>
                  </a:lnTo>
                  <a:lnTo>
                    <a:pt x="63641" y="52776"/>
                  </a:lnTo>
                  <a:lnTo>
                    <a:pt x="56191" y="38185"/>
                  </a:lnTo>
                  <a:lnTo>
                    <a:pt x="54328" y="22352"/>
                  </a:lnTo>
                  <a:lnTo>
                    <a:pt x="56191" y="3104"/>
                  </a:lnTo>
                  <a:lnTo>
                    <a:pt x="52155" y="3104"/>
                  </a:lnTo>
                  <a:lnTo>
                    <a:pt x="52155" y="0"/>
                  </a:lnTo>
                  <a:lnTo>
                    <a:pt x="22973" y="3104"/>
                  </a:lnTo>
                  <a:lnTo>
                    <a:pt x="19869" y="28561"/>
                  </a:lnTo>
                  <a:lnTo>
                    <a:pt x="16764" y="54949"/>
                  </a:lnTo>
                  <a:lnTo>
                    <a:pt x="9313" y="79474"/>
                  </a:lnTo>
                  <a:lnTo>
                    <a:pt x="0" y="97480"/>
                  </a:lnTo>
                  <a:lnTo>
                    <a:pt x="3104" y="104620"/>
                  </a:lnTo>
                  <a:lnTo>
                    <a:pt x="7451" y="109898"/>
                  </a:lnTo>
                  <a:lnTo>
                    <a:pt x="12418" y="114244"/>
                  </a:lnTo>
                  <a:lnTo>
                    <a:pt x="19869" y="116417"/>
                  </a:lnTo>
                  <a:lnTo>
                    <a:pt x="27009" y="117349"/>
                  </a:lnTo>
                  <a:lnTo>
                    <a:pt x="27009" y="121695"/>
                  </a:lnTo>
                  <a:lnTo>
                    <a:pt x="27009" y="123868"/>
                  </a:lnTo>
                  <a:lnTo>
                    <a:pt x="25146" y="123868"/>
                  </a:lnTo>
                  <a:lnTo>
                    <a:pt x="25146" y="124799"/>
                  </a:lnTo>
                  <a:lnTo>
                    <a:pt x="22973" y="126972"/>
                  </a:lnTo>
                  <a:lnTo>
                    <a:pt x="30113" y="141874"/>
                  </a:lnTo>
                  <a:lnTo>
                    <a:pt x="41600" y="151187"/>
                  </a:lnTo>
                  <a:lnTo>
                    <a:pt x="56191" y="156465"/>
                  </a:lnTo>
                  <a:lnTo>
                    <a:pt x="72955" y="161742"/>
                  </a:lnTo>
                  <a:lnTo>
                    <a:pt x="90650" y="166089"/>
                  </a:lnTo>
                  <a:lnTo>
                    <a:pt x="107414" y="171366"/>
                  </a:lnTo>
                  <a:lnTo>
                    <a:pt x="119832" y="178817"/>
                  </a:lnTo>
                  <a:lnTo>
                    <a:pt x="132250" y="174471"/>
                  </a:lnTo>
                  <a:lnTo>
                    <a:pt x="139701" y="169193"/>
                  </a:lnTo>
                  <a:lnTo>
                    <a:pt x="144668" y="163915"/>
                  </a:lnTo>
                  <a:lnTo>
                    <a:pt x="150877" y="158638"/>
                  </a:lnTo>
                  <a:lnTo>
                    <a:pt x="159259" y="154602"/>
                  </a:lnTo>
                  <a:lnTo>
                    <a:pt x="168882" y="156465"/>
                  </a:lnTo>
                  <a:lnTo>
                    <a:pt x="178196" y="163915"/>
                  </a:lnTo>
                  <a:lnTo>
                    <a:pt x="188441" y="171366"/>
                  </a:lnTo>
                  <a:lnTo>
                    <a:pt x="203032" y="174471"/>
                  </a:lnTo>
                  <a:lnTo>
                    <a:pt x="212345" y="218864"/>
                  </a:lnTo>
                  <a:lnTo>
                    <a:pt x="219796" y="228488"/>
                  </a:lnTo>
                  <a:lnTo>
                    <a:pt x="230040" y="235939"/>
                  </a:lnTo>
                  <a:lnTo>
                    <a:pt x="239664" y="243389"/>
                  </a:lnTo>
                  <a:lnTo>
                    <a:pt x="246804" y="256118"/>
                  </a:lnTo>
                  <a:lnTo>
                    <a:pt x="248977" y="265431"/>
                  </a:lnTo>
                  <a:lnTo>
                    <a:pt x="246804" y="278159"/>
                  </a:lnTo>
                  <a:lnTo>
                    <a:pt x="243700" y="295234"/>
                  </a:lnTo>
                  <a:lnTo>
                    <a:pt x="237491" y="311998"/>
                  </a:lnTo>
                  <a:lnTo>
                    <a:pt x="232213" y="326899"/>
                  </a:lnTo>
                  <a:lnTo>
                    <a:pt x="226936" y="337455"/>
                  </a:lnTo>
                  <a:lnTo>
                    <a:pt x="209240" y="342732"/>
                  </a:lnTo>
                  <a:lnTo>
                    <a:pt x="188441" y="348010"/>
                  </a:lnTo>
                  <a:lnTo>
                    <a:pt x="172918" y="354529"/>
                  </a:lnTo>
                  <a:lnTo>
                    <a:pt x="172918" y="361669"/>
                  </a:lnTo>
                  <a:lnTo>
                    <a:pt x="172918" y="367257"/>
                  </a:lnTo>
                  <a:lnTo>
                    <a:pt x="173850" y="372535"/>
                  </a:lnTo>
                  <a:lnTo>
                    <a:pt x="176023" y="377813"/>
                  </a:lnTo>
                  <a:lnTo>
                    <a:pt x="197754" y="376571"/>
                  </a:lnTo>
                  <a:lnTo>
                    <a:pt x="216691" y="370362"/>
                  </a:lnTo>
                  <a:lnTo>
                    <a:pt x="232213" y="361669"/>
                  </a:lnTo>
                  <a:lnTo>
                    <a:pt x="243700" y="372535"/>
                  </a:lnTo>
                  <a:lnTo>
                    <a:pt x="254255" y="387126"/>
                  </a:lnTo>
                  <a:lnTo>
                    <a:pt x="261395" y="402027"/>
                  </a:lnTo>
                  <a:lnTo>
                    <a:pt x="268846" y="418791"/>
                  </a:lnTo>
                  <a:lnTo>
                    <a:pt x="280022" y="429657"/>
                  </a:lnTo>
                  <a:lnTo>
                    <a:pt x="292750" y="436797"/>
                  </a:lnTo>
                  <a:lnTo>
                    <a:pt x="310446" y="441143"/>
                  </a:lnTo>
                  <a:lnTo>
                    <a:pt x="326899" y="444248"/>
                  </a:lnTo>
                  <a:lnTo>
                    <a:pt x="339628" y="449526"/>
                  </a:lnTo>
                  <a:lnTo>
                    <a:pt x="343663" y="449526"/>
                  </a:lnTo>
                  <a:lnTo>
                    <a:pt x="336523" y="433693"/>
                  </a:lnTo>
                  <a:lnTo>
                    <a:pt x="326899" y="420964"/>
                  </a:lnTo>
                  <a:lnTo>
                    <a:pt x="316655" y="406374"/>
                  </a:lnTo>
                  <a:lnTo>
                    <a:pt x="319759" y="406374"/>
                  </a:lnTo>
                  <a:lnTo>
                    <a:pt x="322864" y="407305"/>
                  </a:lnTo>
                  <a:lnTo>
                    <a:pt x="330004" y="411651"/>
                  </a:lnTo>
                  <a:lnTo>
                    <a:pt x="339628" y="416929"/>
                  </a:lnTo>
                  <a:lnTo>
                    <a:pt x="348941" y="422206"/>
                  </a:lnTo>
                  <a:lnTo>
                    <a:pt x="356081" y="426242"/>
                  </a:lnTo>
                  <a:lnTo>
                    <a:pt x="359186" y="424379"/>
                  </a:lnTo>
                  <a:lnTo>
                    <a:pt x="361359" y="422206"/>
                  </a:lnTo>
                  <a:lnTo>
                    <a:pt x="363532" y="420964"/>
                  </a:lnTo>
                  <a:lnTo>
                    <a:pt x="363532" y="418791"/>
                  </a:lnTo>
                  <a:lnTo>
                    <a:pt x="365395" y="416929"/>
                  </a:lnTo>
                  <a:lnTo>
                    <a:pt x="366636" y="414756"/>
                  </a:lnTo>
                  <a:lnTo>
                    <a:pt x="365395" y="394577"/>
                  </a:lnTo>
                  <a:lnTo>
                    <a:pt x="359186" y="379675"/>
                  </a:lnTo>
                  <a:lnTo>
                    <a:pt x="352045" y="365084"/>
                  </a:lnTo>
                  <a:lnTo>
                    <a:pt x="339628" y="365084"/>
                  </a:lnTo>
                  <a:lnTo>
                    <a:pt x="332177" y="333108"/>
                  </a:lnTo>
                  <a:lnTo>
                    <a:pt x="322864" y="304547"/>
                  </a:lnTo>
                  <a:lnTo>
                    <a:pt x="329073" y="302685"/>
                  </a:lnTo>
                  <a:lnTo>
                    <a:pt x="334350" y="302685"/>
                  </a:lnTo>
                  <a:lnTo>
                    <a:pt x="339628" y="300512"/>
                  </a:lnTo>
                  <a:lnTo>
                    <a:pt x="346768" y="300512"/>
                  </a:lnTo>
                  <a:lnTo>
                    <a:pt x="352045" y="313240"/>
                  </a:lnTo>
                  <a:lnTo>
                    <a:pt x="359186" y="322553"/>
                  </a:lnTo>
                  <a:lnTo>
                    <a:pt x="368810" y="332177"/>
                  </a:lnTo>
                  <a:lnTo>
                    <a:pt x="375950" y="340559"/>
                  </a:lnTo>
                  <a:lnTo>
                    <a:pt x="383401" y="340559"/>
                  </a:lnTo>
                  <a:lnTo>
                    <a:pt x="388368" y="339628"/>
                  </a:lnTo>
                  <a:lnTo>
                    <a:pt x="394577" y="339628"/>
                  </a:lnTo>
                  <a:lnTo>
                    <a:pt x="399854" y="337455"/>
                  </a:lnTo>
                  <a:lnTo>
                    <a:pt x="407305" y="287783"/>
                  </a:lnTo>
                  <a:lnTo>
                    <a:pt x="402027" y="287783"/>
                  </a:lnTo>
                  <a:close/>
                </a:path>
              </a:pathLst>
            </a:custGeom>
            <a:grpFill/>
            <a:ln w="3104" cap="flat">
              <a:noFill/>
              <a:prstDash val="solid"/>
              <a:miter/>
            </a:ln>
          </p:spPr>
          <p:txBody>
            <a:bodyPr rtlCol="0" anchor="ctr"/>
            <a:lstStyle/>
            <a:p>
              <a:endParaRPr lang="en-US"/>
            </a:p>
          </p:txBody>
        </p:sp>
        <p:sp>
          <p:nvSpPr>
            <p:cNvPr id="74" name="Freeform: Shape 73"/>
            <p:cNvSpPr/>
            <p:nvPr/>
          </p:nvSpPr>
          <p:spPr>
            <a:xfrm>
              <a:off x="5463788" y="5234275"/>
              <a:ext cx="43462" cy="15522"/>
            </a:xfrm>
            <a:custGeom>
              <a:avLst/>
              <a:gdLst>
                <a:gd name="connsiteX0" fmla="*/ 24836 w 43462"/>
                <a:gd name="connsiteY0" fmla="*/ 7451 h 15522"/>
                <a:gd name="connsiteX1" fmla="*/ 14591 w 43462"/>
                <a:gd name="connsiteY1" fmla="*/ 3415 h 15522"/>
                <a:gd name="connsiteX2" fmla="*/ 4967 w 43462"/>
                <a:gd name="connsiteY2" fmla="*/ 0 h 15522"/>
                <a:gd name="connsiteX3" fmla="*/ 3104 w 43462"/>
                <a:gd name="connsiteY3" fmla="*/ 3415 h 15522"/>
                <a:gd name="connsiteX4" fmla="*/ 3104 w 43462"/>
                <a:gd name="connsiteY4" fmla="*/ 5278 h 15522"/>
                <a:gd name="connsiteX5" fmla="*/ 1863 w 43462"/>
                <a:gd name="connsiteY5" fmla="*/ 7451 h 15522"/>
                <a:gd name="connsiteX6" fmla="*/ 0 w 43462"/>
                <a:gd name="connsiteY6" fmla="*/ 8692 h 15522"/>
                <a:gd name="connsiteX7" fmla="*/ 0 w 43462"/>
                <a:gd name="connsiteY7" fmla="*/ 12728 h 15522"/>
                <a:gd name="connsiteX8" fmla="*/ 7140 w 43462"/>
                <a:gd name="connsiteY8" fmla="*/ 12728 h 15522"/>
                <a:gd name="connsiteX9" fmla="*/ 10245 w 43462"/>
                <a:gd name="connsiteY9" fmla="*/ 14901 h 15522"/>
                <a:gd name="connsiteX10" fmla="*/ 12418 w 43462"/>
                <a:gd name="connsiteY10" fmla="*/ 14901 h 15522"/>
                <a:gd name="connsiteX11" fmla="*/ 15522 w 43462"/>
                <a:gd name="connsiteY11" fmla="*/ 15833 h 15522"/>
                <a:gd name="connsiteX12" fmla="*/ 44704 w 43462"/>
                <a:gd name="connsiteY12" fmla="*/ 15833 h 15522"/>
                <a:gd name="connsiteX13" fmla="*/ 37253 w 43462"/>
                <a:gd name="connsiteY13" fmla="*/ 10555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462" h="15522">
                  <a:moveTo>
                    <a:pt x="24836" y="7451"/>
                  </a:moveTo>
                  <a:lnTo>
                    <a:pt x="14591" y="3415"/>
                  </a:lnTo>
                  <a:lnTo>
                    <a:pt x="4967" y="0"/>
                  </a:lnTo>
                  <a:lnTo>
                    <a:pt x="3104" y="3415"/>
                  </a:lnTo>
                  <a:lnTo>
                    <a:pt x="3104" y="5278"/>
                  </a:lnTo>
                  <a:lnTo>
                    <a:pt x="1863" y="7451"/>
                  </a:lnTo>
                  <a:lnTo>
                    <a:pt x="0" y="8692"/>
                  </a:lnTo>
                  <a:lnTo>
                    <a:pt x="0" y="12728"/>
                  </a:lnTo>
                  <a:lnTo>
                    <a:pt x="7140" y="12728"/>
                  </a:lnTo>
                  <a:lnTo>
                    <a:pt x="10245" y="14901"/>
                  </a:lnTo>
                  <a:lnTo>
                    <a:pt x="12418" y="14901"/>
                  </a:lnTo>
                  <a:lnTo>
                    <a:pt x="15522" y="15833"/>
                  </a:lnTo>
                  <a:lnTo>
                    <a:pt x="44704" y="15833"/>
                  </a:lnTo>
                  <a:lnTo>
                    <a:pt x="37253" y="10555"/>
                  </a:lnTo>
                  <a:close/>
                </a:path>
              </a:pathLst>
            </a:custGeom>
            <a:grpFill/>
            <a:ln w="3104" cap="flat">
              <a:noFill/>
              <a:prstDash val="solid"/>
              <a:miter/>
            </a:ln>
          </p:spPr>
          <p:txBody>
            <a:bodyPr rtlCol="0" anchor="ctr"/>
            <a:lstStyle/>
            <a:p>
              <a:endParaRPr lang="en-US"/>
            </a:p>
          </p:txBody>
        </p:sp>
        <p:sp>
          <p:nvSpPr>
            <p:cNvPr id="75" name="Freeform: Shape 74"/>
            <p:cNvSpPr/>
            <p:nvPr/>
          </p:nvSpPr>
          <p:spPr>
            <a:xfrm>
              <a:off x="5144029" y="5162562"/>
              <a:ext cx="24836" cy="9313"/>
            </a:xfrm>
            <a:custGeom>
              <a:avLst/>
              <a:gdLst>
                <a:gd name="connsiteX0" fmla="*/ 4967 w 24835"/>
                <a:gd name="connsiteY0" fmla="*/ 10555 h 9313"/>
                <a:gd name="connsiteX1" fmla="*/ 10245 w 24835"/>
                <a:gd name="connsiteY1" fmla="*/ 10555 h 9313"/>
                <a:gd name="connsiteX2" fmla="*/ 14280 w 24835"/>
                <a:gd name="connsiteY2" fmla="*/ 8382 h 9313"/>
                <a:gd name="connsiteX3" fmla="*/ 17695 w 24835"/>
                <a:gd name="connsiteY3" fmla="*/ 7140 h 9313"/>
                <a:gd name="connsiteX4" fmla="*/ 19558 w 24835"/>
                <a:gd name="connsiteY4" fmla="*/ 5278 h 9313"/>
                <a:gd name="connsiteX5" fmla="*/ 24836 w 24835"/>
                <a:gd name="connsiteY5" fmla="*/ 3104 h 9313"/>
                <a:gd name="connsiteX6" fmla="*/ 24836 w 24835"/>
                <a:gd name="connsiteY6" fmla="*/ 0 h 9313"/>
                <a:gd name="connsiteX7" fmla="*/ 0 w 24835"/>
                <a:gd name="connsiteY7" fmla="*/ 0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835" h="9313">
                  <a:moveTo>
                    <a:pt x="4967" y="10555"/>
                  </a:moveTo>
                  <a:lnTo>
                    <a:pt x="10245" y="10555"/>
                  </a:lnTo>
                  <a:lnTo>
                    <a:pt x="14280" y="8382"/>
                  </a:lnTo>
                  <a:lnTo>
                    <a:pt x="17695" y="7140"/>
                  </a:lnTo>
                  <a:lnTo>
                    <a:pt x="19558" y="5278"/>
                  </a:lnTo>
                  <a:lnTo>
                    <a:pt x="24836" y="3104"/>
                  </a:lnTo>
                  <a:lnTo>
                    <a:pt x="24836" y="0"/>
                  </a:lnTo>
                  <a:lnTo>
                    <a:pt x="0" y="0"/>
                  </a:lnTo>
                  <a:close/>
                </a:path>
              </a:pathLst>
            </a:custGeom>
            <a:grpFill/>
            <a:ln w="3104" cap="flat">
              <a:noFill/>
              <a:prstDash val="solid"/>
              <a:miter/>
            </a:ln>
          </p:spPr>
          <p:txBody>
            <a:bodyPr rtlCol="0" anchor="ctr"/>
            <a:lstStyle/>
            <a:p>
              <a:endParaRPr lang="en-US"/>
            </a:p>
          </p:txBody>
        </p:sp>
        <p:sp>
          <p:nvSpPr>
            <p:cNvPr id="76" name="Freeform: Shape 75"/>
            <p:cNvSpPr/>
            <p:nvPr/>
          </p:nvSpPr>
          <p:spPr>
            <a:xfrm>
              <a:off x="5247097" y="5141141"/>
              <a:ext cx="24836" cy="40358"/>
            </a:xfrm>
            <a:custGeom>
              <a:avLst/>
              <a:gdLst>
                <a:gd name="connsiteX0" fmla="*/ 21731 w 24835"/>
                <a:gd name="connsiteY0" fmla="*/ 0 h 40357"/>
                <a:gd name="connsiteX1" fmla="*/ 14591 w 24835"/>
                <a:gd name="connsiteY1" fmla="*/ 0 h 40357"/>
                <a:gd name="connsiteX2" fmla="*/ 9313 w 24835"/>
                <a:gd name="connsiteY2" fmla="*/ 0 h 40357"/>
                <a:gd name="connsiteX3" fmla="*/ 4967 w 24835"/>
                <a:gd name="connsiteY3" fmla="*/ 2173 h 40357"/>
                <a:gd name="connsiteX4" fmla="*/ 1863 w 24835"/>
                <a:gd name="connsiteY4" fmla="*/ 4346 h 40357"/>
                <a:gd name="connsiteX5" fmla="*/ 0 w 24835"/>
                <a:gd name="connsiteY5" fmla="*/ 11797 h 40357"/>
                <a:gd name="connsiteX6" fmla="*/ 0 w 24835"/>
                <a:gd name="connsiteY6" fmla="*/ 26698 h 40357"/>
                <a:gd name="connsiteX7" fmla="*/ 1863 w 24835"/>
                <a:gd name="connsiteY7" fmla="*/ 41289 h 40357"/>
                <a:gd name="connsiteX8" fmla="*/ 7140 w 24835"/>
                <a:gd name="connsiteY8" fmla="*/ 39116 h 40357"/>
                <a:gd name="connsiteX9" fmla="*/ 11487 w 24835"/>
                <a:gd name="connsiteY9" fmla="*/ 39116 h 40357"/>
                <a:gd name="connsiteX10" fmla="*/ 14591 w 24835"/>
                <a:gd name="connsiteY10" fmla="*/ 39116 h 40357"/>
                <a:gd name="connsiteX11" fmla="*/ 16454 w 24835"/>
                <a:gd name="connsiteY11" fmla="*/ 37253 h 40357"/>
                <a:gd name="connsiteX12" fmla="*/ 26078 w 24835"/>
                <a:gd name="connsiteY12" fmla="*/ 37253 h 40357"/>
                <a:gd name="connsiteX13" fmla="*/ 23904 w 24835"/>
                <a:gd name="connsiteY13" fmla="*/ 17075 h 40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835" h="40357">
                  <a:moveTo>
                    <a:pt x="21731" y="0"/>
                  </a:moveTo>
                  <a:lnTo>
                    <a:pt x="14591" y="0"/>
                  </a:lnTo>
                  <a:lnTo>
                    <a:pt x="9313" y="0"/>
                  </a:lnTo>
                  <a:lnTo>
                    <a:pt x="4967" y="2173"/>
                  </a:lnTo>
                  <a:lnTo>
                    <a:pt x="1863" y="4346"/>
                  </a:lnTo>
                  <a:lnTo>
                    <a:pt x="0" y="11797"/>
                  </a:lnTo>
                  <a:lnTo>
                    <a:pt x="0" y="26698"/>
                  </a:lnTo>
                  <a:lnTo>
                    <a:pt x="1863" y="41289"/>
                  </a:lnTo>
                  <a:lnTo>
                    <a:pt x="7140" y="39116"/>
                  </a:lnTo>
                  <a:lnTo>
                    <a:pt x="11487" y="39116"/>
                  </a:lnTo>
                  <a:lnTo>
                    <a:pt x="14591" y="39116"/>
                  </a:lnTo>
                  <a:lnTo>
                    <a:pt x="16454" y="37253"/>
                  </a:lnTo>
                  <a:lnTo>
                    <a:pt x="26078" y="37253"/>
                  </a:lnTo>
                  <a:lnTo>
                    <a:pt x="23904" y="17075"/>
                  </a:lnTo>
                  <a:close/>
                </a:path>
              </a:pathLst>
            </a:custGeom>
            <a:grpFill/>
            <a:ln w="3104" cap="flat">
              <a:noFill/>
              <a:prstDash val="solid"/>
              <a:miter/>
            </a:ln>
          </p:spPr>
          <p:txBody>
            <a:bodyPr rtlCol="0" anchor="ctr"/>
            <a:lstStyle/>
            <a:p>
              <a:endParaRPr lang="en-US"/>
            </a:p>
          </p:txBody>
        </p:sp>
        <p:sp>
          <p:nvSpPr>
            <p:cNvPr id="77" name="Freeform: Shape 76"/>
            <p:cNvSpPr/>
            <p:nvPr/>
          </p:nvSpPr>
          <p:spPr>
            <a:xfrm>
              <a:off x="5592933" y="5239552"/>
              <a:ext cx="34149" cy="21731"/>
            </a:xfrm>
            <a:custGeom>
              <a:avLst/>
              <a:gdLst>
                <a:gd name="connsiteX0" fmla="*/ 21731 w 34149"/>
                <a:gd name="connsiteY0" fmla="*/ 3415 h 21731"/>
                <a:gd name="connsiteX1" fmla="*/ 14591 w 34149"/>
                <a:gd name="connsiteY1" fmla="*/ 5278 h 21731"/>
                <a:gd name="connsiteX2" fmla="*/ 7140 w 34149"/>
                <a:gd name="connsiteY2" fmla="*/ 9624 h 21731"/>
                <a:gd name="connsiteX3" fmla="*/ 0 w 34149"/>
                <a:gd name="connsiteY3" fmla="*/ 10555 h 21731"/>
                <a:gd name="connsiteX4" fmla="*/ 3104 w 34149"/>
                <a:gd name="connsiteY4" fmla="*/ 24525 h 21731"/>
                <a:gd name="connsiteX5" fmla="*/ 7140 w 34149"/>
                <a:gd name="connsiteY5" fmla="*/ 22352 h 21731"/>
                <a:gd name="connsiteX6" fmla="*/ 10245 w 34149"/>
                <a:gd name="connsiteY6" fmla="*/ 22352 h 21731"/>
                <a:gd name="connsiteX7" fmla="*/ 12418 w 34149"/>
                <a:gd name="connsiteY7" fmla="*/ 22352 h 21731"/>
                <a:gd name="connsiteX8" fmla="*/ 12418 w 34149"/>
                <a:gd name="connsiteY8" fmla="*/ 20179 h 21731"/>
                <a:gd name="connsiteX9" fmla="*/ 15522 w 34149"/>
                <a:gd name="connsiteY9" fmla="*/ 20179 h 21731"/>
                <a:gd name="connsiteX10" fmla="*/ 21731 w 34149"/>
                <a:gd name="connsiteY10" fmla="*/ 17075 h 21731"/>
                <a:gd name="connsiteX11" fmla="*/ 24836 w 34149"/>
                <a:gd name="connsiteY11" fmla="*/ 12728 h 21731"/>
                <a:gd name="connsiteX12" fmla="*/ 29182 w 34149"/>
                <a:gd name="connsiteY12" fmla="*/ 9624 h 21731"/>
                <a:gd name="connsiteX13" fmla="*/ 32286 w 34149"/>
                <a:gd name="connsiteY13" fmla="*/ 5278 h 21731"/>
                <a:gd name="connsiteX14" fmla="*/ 36322 w 34149"/>
                <a:gd name="connsiteY14" fmla="*/ 0 h 21731"/>
                <a:gd name="connsiteX15" fmla="*/ 27009 w 34149"/>
                <a:gd name="connsiteY15" fmla="*/ 0 h 21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4149" h="21731">
                  <a:moveTo>
                    <a:pt x="21731" y="3415"/>
                  </a:moveTo>
                  <a:lnTo>
                    <a:pt x="14591" y="5278"/>
                  </a:lnTo>
                  <a:lnTo>
                    <a:pt x="7140" y="9624"/>
                  </a:lnTo>
                  <a:lnTo>
                    <a:pt x="0" y="10555"/>
                  </a:lnTo>
                  <a:lnTo>
                    <a:pt x="3104" y="24525"/>
                  </a:lnTo>
                  <a:lnTo>
                    <a:pt x="7140" y="22352"/>
                  </a:lnTo>
                  <a:lnTo>
                    <a:pt x="10245" y="22352"/>
                  </a:lnTo>
                  <a:lnTo>
                    <a:pt x="12418" y="22352"/>
                  </a:lnTo>
                  <a:lnTo>
                    <a:pt x="12418" y="20179"/>
                  </a:lnTo>
                  <a:lnTo>
                    <a:pt x="15522" y="20179"/>
                  </a:lnTo>
                  <a:lnTo>
                    <a:pt x="21731" y="17075"/>
                  </a:lnTo>
                  <a:lnTo>
                    <a:pt x="24836" y="12728"/>
                  </a:lnTo>
                  <a:lnTo>
                    <a:pt x="29182" y="9624"/>
                  </a:lnTo>
                  <a:lnTo>
                    <a:pt x="32286" y="5278"/>
                  </a:lnTo>
                  <a:lnTo>
                    <a:pt x="36322" y="0"/>
                  </a:lnTo>
                  <a:lnTo>
                    <a:pt x="27009" y="0"/>
                  </a:lnTo>
                  <a:close/>
                </a:path>
              </a:pathLst>
            </a:custGeom>
            <a:grpFill/>
            <a:ln w="3104" cap="flat">
              <a:noFill/>
              <a:prstDash val="solid"/>
              <a:miter/>
            </a:ln>
          </p:spPr>
          <p:txBody>
            <a:bodyPr rtlCol="0" anchor="ctr"/>
            <a:lstStyle/>
            <a:p>
              <a:endParaRPr lang="en-US"/>
            </a:p>
          </p:txBody>
        </p:sp>
        <p:sp>
          <p:nvSpPr>
            <p:cNvPr id="78" name="Freeform: Shape 77"/>
            <p:cNvSpPr/>
            <p:nvPr/>
          </p:nvSpPr>
          <p:spPr>
            <a:xfrm>
              <a:off x="4877977" y="3996527"/>
              <a:ext cx="2967861" cy="2340761"/>
            </a:xfrm>
            <a:custGeom>
              <a:avLst/>
              <a:gdLst>
                <a:gd name="connsiteX0" fmla="*/ 2965999 w 2967861"/>
                <a:gd name="connsiteY0" fmla="*/ 516271 h 2340761"/>
                <a:gd name="connsiteX1" fmla="*/ 2956685 w 2967861"/>
                <a:gd name="connsiteY1" fmla="*/ 502612 h 2340761"/>
                <a:gd name="connsiteX2" fmla="*/ 2945199 w 2967861"/>
                <a:gd name="connsiteY2" fmla="*/ 489883 h 2340761"/>
                <a:gd name="connsiteX3" fmla="*/ 2934644 w 2967861"/>
                <a:gd name="connsiteY3" fmla="*/ 477155 h 2340761"/>
                <a:gd name="connsiteX4" fmla="*/ 2930608 w 2967861"/>
                <a:gd name="connsiteY4" fmla="*/ 477155 h 2340761"/>
                <a:gd name="connsiteX5" fmla="*/ 2929677 w 2967861"/>
                <a:gd name="connsiteY5" fmla="*/ 477155 h 2340761"/>
                <a:gd name="connsiteX6" fmla="*/ 2927503 w 2967861"/>
                <a:gd name="connsiteY6" fmla="*/ 479328 h 2340761"/>
                <a:gd name="connsiteX7" fmla="*/ 2925330 w 2967861"/>
                <a:gd name="connsiteY7" fmla="*/ 479328 h 2340761"/>
                <a:gd name="connsiteX8" fmla="*/ 2923158 w 2967861"/>
                <a:gd name="connsiteY8" fmla="*/ 480260 h 2340761"/>
                <a:gd name="connsiteX9" fmla="*/ 2905462 w 2967861"/>
                <a:gd name="connsiteY9" fmla="*/ 477155 h 2340761"/>
                <a:gd name="connsiteX10" fmla="*/ 2896149 w 2967861"/>
                <a:gd name="connsiteY10" fmla="*/ 469705 h 2340761"/>
                <a:gd name="connsiteX11" fmla="*/ 2889008 w 2967861"/>
                <a:gd name="connsiteY11" fmla="*/ 460081 h 2340761"/>
                <a:gd name="connsiteX12" fmla="*/ 2881868 w 2967861"/>
                <a:gd name="connsiteY12" fmla="*/ 449526 h 2340761"/>
                <a:gd name="connsiteX13" fmla="*/ 2871313 w 2967861"/>
                <a:gd name="connsiteY13" fmla="*/ 439902 h 2340761"/>
                <a:gd name="connsiteX14" fmla="*/ 2866035 w 2967861"/>
                <a:gd name="connsiteY14" fmla="*/ 435555 h 2340761"/>
                <a:gd name="connsiteX15" fmla="*/ 2859827 w 2967861"/>
                <a:gd name="connsiteY15" fmla="*/ 435555 h 2340761"/>
                <a:gd name="connsiteX16" fmla="*/ 2854549 w 2967861"/>
                <a:gd name="connsiteY16" fmla="*/ 434624 h 2340761"/>
                <a:gd name="connsiteX17" fmla="*/ 2849271 w 2967861"/>
                <a:gd name="connsiteY17" fmla="*/ 434624 h 2340761"/>
                <a:gd name="connsiteX18" fmla="*/ 2843994 w 2967861"/>
                <a:gd name="connsiteY18" fmla="*/ 430278 h 2340761"/>
                <a:gd name="connsiteX19" fmla="*/ 2810776 w 2967861"/>
                <a:gd name="connsiteY19" fmla="*/ 395508 h 2340761"/>
                <a:gd name="connsiteX20" fmla="*/ 2751481 w 2967861"/>
                <a:gd name="connsiteY20" fmla="*/ 370051 h 2340761"/>
                <a:gd name="connsiteX21" fmla="*/ 2747445 w 2967861"/>
                <a:gd name="connsiteY21" fmla="*/ 370983 h 2340761"/>
                <a:gd name="connsiteX22" fmla="*/ 2744340 w 2967861"/>
                <a:gd name="connsiteY22" fmla="*/ 373156 h 2340761"/>
                <a:gd name="connsiteX23" fmla="*/ 2740305 w 2967861"/>
                <a:gd name="connsiteY23" fmla="*/ 377502 h 2340761"/>
                <a:gd name="connsiteX24" fmla="*/ 2735027 w 2967861"/>
                <a:gd name="connsiteY24" fmla="*/ 378433 h 2340761"/>
                <a:gd name="connsiteX25" fmla="*/ 2729750 w 2967861"/>
                <a:gd name="connsiteY25" fmla="*/ 378433 h 2340761"/>
                <a:gd name="connsiteX26" fmla="*/ 2723541 w 2967861"/>
                <a:gd name="connsiteY26" fmla="*/ 378433 h 2340761"/>
                <a:gd name="connsiteX27" fmla="*/ 2708950 w 2967861"/>
                <a:gd name="connsiteY27" fmla="*/ 373156 h 2340761"/>
                <a:gd name="connsiteX28" fmla="*/ 2696532 w 2967861"/>
                <a:gd name="connsiteY28" fmla="*/ 365705 h 2340761"/>
                <a:gd name="connsiteX29" fmla="*/ 2678836 w 2967861"/>
                <a:gd name="connsiteY29" fmla="*/ 362601 h 2340761"/>
                <a:gd name="connsiteX30" fmla="*/ 2678836 w 2967861"/>
                <a:gd name="connsiteY30" fmla="*/ 367878 h 2340761"/>
                <a:gd name="connsiteX31" fmla="*/ 2678836 w 2967861"/>
                <a:gd name="connsiteY31" fmla="*/ 373156 h 2340761"/>
                <a:gd name="connsiteX32" fmla="*/ 2676664 w 2967861"/>
                <a:gd name="connsiteY32" fmla="*/ 377502 h 2340761"/>
                <a:gd name="connsiteX33" fmla="*/ 2676664 w 2967861"/>
                <a:gd name="connsiteY33" fmla="*/ 380607 h 2340761"/>
                <a:gd name="connsiteX34" fmla="*/ 2678836 w 2967861"/>
                <a:gd name="connsiteY34" fmla="*/ 382780 h 2340761"/>
                <a:gd name="connsiteX35" fmla="*/ 2681010 w 2967861"/>
                <a:gd name="connsiteY35" fmla="*/ 385884 h 2340761"/>
                <a:gd name="connsiteX36" fmla="*/ 2684114 w 2967861"/>
                <a:gd name="connsiteY36" fmla="*/ 392093 h 2340761"/>
                <a:gd name="connsiteX37" fmla="*/ 2681941 w 2967861"/>
                <a:gd name="connsiteY37" fmla="*/ 397371 h 2340761"/>
                <a:gd name="connsiteX38" fmla="*/ 2681941 w 2967861"/>
                <a:gd name="connsiteY38" fmla="*/ 400475 h 2340761"/>
                <a:gd name="connsiteX39" fmla="*/ 2681010 w 2967861"/>
                <a:gd name="connsiteY39" fmla="*/ 404821 h 2340761"/>
                <a:gd name="connsiteX40" fmla="*/ 2678836 w 2967861"/>
                <a:gd name="connsiteY40" fmla="*/ 406994 h 2340761"/>
                <a:gd name="connsiteX41" fmla="*/ 2678836 w 2967861"/>
                <a:gd name="connsiteY41" fmla="*/ 412272 h 2340761"/>
                <a:gd name="connsiteX42" fmla="*/ 2671696 w 2967861"/>
                <a:gd name="connsiteY42" fmla="*/ 406994 h 2340761"/>
                <a:gd name="connsiteX43" fmla="*/ 2666419 w 2967861"/>
                <a:gd name="connsiteY43" fmla="*/ 402648 h 2340761"/>
                <a:gd name="connsiteX44" fmla="*/ 2660210 w 2967861"/>
                <a:gd name="connsiteY44" fmla="*/ 395198 h 2340761"/>
                <a:gd name="connsiteX45" fmla="*/ 2654932 w 2967861"/>
                <a:gd name="connsiteY45" fmla="*/ 389920 h 2340761"/>
                <a:gd name="connsiteX46" fmla="*/ 2651828 w 2967861"/>
                <a:gd name="connsiteY46" fmla="*/ 382469 h 2340761"/>
                <a:gd name="connsiteX47" fmla="*/ 2616437 w 2967861"/>
                <a:gd name="connsiteY47" fmla="*/ 382469 h 2340761"/>
                <a:gd name="connsiteX48" fmla="*/ 2581978 w 2967861"/>
                <a:gd name="connsiteY48" fmla="*/ 382469 h 2340761"/>
                <a:gd name="connsiteX49" fmla="*/ 2547518 w 2967861"/>
                <a:gd name="connsiteY49" fmla="*/ 385574 h 2340761"/>
                <a:gd name="connsiteX50" fmla="*/ 2544414 w 2967861"/>
                <a:gd name="connsiteY50" fmla="*/ 384642 h 2340761"/>
                <a:gd name="connsiteX51" fmla="*/ 2542240 w 2967861"/>
                <a:gd name="connsiteY51" fmla="*/ 380296 h 2340761"/>
                <a:gd name="connsiteX52" fmla="*/ 2538205 w 2967861"/>
                <a:gd name="connsiteY52" fmla="*/ 378123 h 2340761"/>
                <a:gd name="connsiteX53" fmla="*/ 2535100 w 2967861"/>
                <a:gd name="connsiteY53" fmla="*/ 365395 h 2340761"/>
                <a:gd name="connsiteX54" fmla="*/ 2532927 w 2967861"/>
                <a:gd name="connsiteY54" fmla="*/ 350493 h 2340761"/>
                <a:gd name="connsiteX55" fmla="*/ 2527650 w 2967861"/>
                <a:gd name="connsiteY55" fmla="*/ 333419 h 2340761"/>
                <a:gd name="connsiteX56" fmla="*/ 2515232 w 2967861"/>
                <a:gd name="connsiteY56" fmla="*/ 330314 h 2340761"/>
                <a:gd name="connsiteX57" fmla="*/ 2498468 w 2967861"/>
                <a:gd name="connsiteY57" fmla="*/ 327210 h 2340761"/>
                <a:gd name="connsiteX58" fmla="*/ 2481703 w 2967861"/>
                <a:gd name="connsiteY58" fmla="*/ 325037 h 2340761"/>
                <a:gd name="connsiteX59" fmla="*/ 2464008 w 2967861"/>
                <a:gd name="connsiteY59" fmla="*/ 325037 h 2340761"/>
                <a:gd name="connsiteX60" fmla="*/ 2451590 w 2967861"/>
                <a:gd name="connsiteY60" fmla="*/ 330314 h 2340761"/>
                <a:gd name="connsiteX61" fmla="*/ 2437931 w 2967861"/>
                <a:gd name="connsiteY61" fmla="*/ 325037 h 2340761"/>
                <a:gd name="connsiteX62" fmla="*/ 2427375 w 2967861"/>
                <a:gd name="connsiteY62" fmla="*/ 315413 h 2340761"/>
                <a:gd name="connsiteX63" fmla="*/ 2420235 w 2967861"/>
                <a:gd name="connsiteY63" fmla="*/ 304858 h 2340761"/>
                <a:gd name="connsiteX64" fmla="*/ 2414958 w 2967861"/>
                <a:gd name="connsiteY64" fmla="*/ 293371 h 2340761"/>
                <a:gd name="connsiteX65" fmla="*/ 2401298 w 2967861"/>
                <a:gd name="connsiteY65" fmla="*/ 293371 h 2340761"/>
                <a:gd name="connsiteX66" fmla="*/ 2388880 w 2967861"/>
                <a:gd name="connsiteY66" fmla="*/ 293371 h 2340761"/>
                <a:gd name="connsiteX67" fmla="*/ 2378325 w 2967861"/>
                <a:gd name="connsiteY67" fmla="*/ 297718 h 2340761"/>
                <a:gd name="connsiteX68" fmla="*/ 2373047 w 2967861"/>
                <a:gd name="connsiteY68" fmla="*/ 295544 h 2340761"/>
                <a:gd name="connsiteX69" fmla="*/ 2369012 w 2967861"/>
                <a:gd name="connsiteY69" fmla="*/ 293371 h 2340761"/>
                <a:gd name="connsiteX70" fmla="*/ 2365907 w 2967861"/>
                <a:gd name="connsiteY70" fmla="*/ 291198 h 2340761"/>
                <a:gd name="connsiteX71" fmla="*/ 2365907 w 2967861"/>
                <a:gd name="connsiteY71" fmla="*/ 288094 h 2340761"/>
                <a:gd name="connsiteX72" fmla="*/ 2363734 w 2967861"/>
                <a:gd name="connsiteY72" fmla="*/ 285921 h 2340761"/>
                <a:gd name="connsiteX73" fmla="*/ 2363734 w 2967861"/>
                <a:gd name="connsiteY73" fmla="*/ 282816 h 2340761"/>
                <a:gd name="connsiteX74" fmla="*/ 2361561 w 2967861"/>
                <a:gd name="connsiteY74" fmla="*/ 276607 h 2340761"/>
                <a:gd name="connsiteX75" fmla="*/ 2358457 w 2967861"/>
                <a:gd name="connsiteY75" fmla="*/ 273503 h 2340761"/>
                <a:gd name="connsiteX76" fmla="*/ 2351316 w 2967861"/>
                <a:gd name="connsiteY76" fmla="*/ 268225 h 2340761"/>
                <a:gd name="connsiteX77" fmla="*/ 2334552 w 2967861"/>
                <a:gd name="connsiteY77" fmla="*/ 262016 h 2340761"/>
                <a:gd name="connsiteX78" fmla="*/ 2315925 w 2967861"/>
                <a:gd name="connsiteY78" fmla="*/ 256739 h 2340761"/>
                <a:gd name="connsiteX79" fmla="*/ 2296057 w 2967861"/>
                <a:gd name="connsiteY79" fmla="*/ 251461 h 2340761"/>
                <a:gd name="connsiteX80" fmla="*/ 2276188 w 2967861"/>
                <a:gd name="connsiteY80" fmla="*/ 249288 h 2340761"/>
                <a:gd name="connsiteX81" fmla="*/ 2258493 w 2967861"/>
                <a:gd name="connsiteY81" fmla="*/ 249288 h 2340761"/>
                <a:gd name="connsiteX82" fmla="*/ 2247007 w 2967861"/>
                <a:gd name="connsiteY82" fmla="*/ 253634 h 2340761"/>
                <a:gd name="connsiteX83" fmla="*/ 2234589 w 2967861"/>
                <a:gd name="connsiteY83" fmla="*/ 256739 h 2340761"/>
                <a:gd name="connsiteX84" fmla="*/ 2237693 w 2967861"/>
                <a:gd name="connsiteY84" fmla="*/ 273813 h 2340761"/>
                <a:gd name="connsiteX85" fmla="*/ 2241729 w 2967861"/>
                <a:gd name="connsiteY85" fmla="*/ 286541 h 2340761"/>
                <a:gd name="connsiteX86" fmla="*/ 2243902 w 2967861"/>
                <a:gd name="connsiteY86" fmla="*/ 305479 h 2340761"/>
                <a:gd name="connsiteX87" fmla="*/ 2236762 w 2967861"/>
                <a:gd name="connsiteY87" fmla="*/ 305479 h 2340761"/>
                <a:gd name="connsiteX88" fmla="*/ 2232726 w 2967861"/>
                <a:gd name="connsiteY88" fmla="*/ 303306 h 2340761"/>
                <a:gd name="connsiteX89" fmla="*/ 2227448 w 2967861"/>
                <a:gd name="connsiteY89" fmla="*/ 303306 h 2340761"/>
                <a:gd name="connsiteX90" fmla="*/ 2225275 w 2967861"/>
                <a:gd name="connsiteY90" fmla="*/ 303306 h 2340761"/>
                <a:gd name="connsiteX91" fmla="*/ 2222171 w 2967861"/>
                <a:gd name="connsiteY91" fmla="*/ 303306 h 2340761"/>
                <a:gd name="connsiteX92" fmla="*/ 2218135 w 2967861"/>
                <a:gd name="connsiteY92" fmla="*/ 306410 h 2340761"/>
                <a:gd name="connsiteX93" fmla="*/ 2215030 w 2967861"/>
                <a:gd name="connsiteY93" fmla="*/ 310756 h 2340761"/>
                <a:gd name="connsiteX94" fmla="*/ 2207890 w 2967861"/>
                <a:gd name="connsiteY94" fmla="*/ 306410 h 2340761"/>
                <a:gd name="connsiteX95" fmla="*/ 2201681 w 2967861"/>
                <a:gd name="connsiteY95" fmla="*/ 303306 h 2340761"/>
                <a:gd name="connsiteX96" fmla="*/ 2198577 w 2967861"/>
                <a:gd name="connsiteY96" fmla="*/ 298028 h 2340761"/>
                <a:gd name="connsiteX97" fmla="*/ 2193299 w 2967861"/>
                <a:gd name="connsiteY97" fmla="*/ 293682 h 2340761"/>
                <a:gd name="connsiteX98" fmla="*/ 2188022 w 2967861"/>
                <a:gd name="connsiteY98" fmla="*/ 288404 h 2340761"/>
                <a:gd name="connsiteX99" fmla="*/ 2174362 w 2967861"/>
                <a:gd name="connsiteY99" fmla="*/ 310756 h 2340761"/>
                <a:gd name="connsiteX100" fmla="*/ 2165980 w 2967861"/>
                <a:gd name="connsiteY100" fmla="*/ 308583 h 2340761"/>
                <a:gd name="connsiteX101" fmla="*/ 2158840 w 2967861"/>
                <a:gd name="connsiteY101" fmla="*/ 306410 h 2340761"/>
                <a:gd name="connsiteX102" fmla="*/ 2152631 w 2967861"/>
                <a:gd name="connsiteY102" fmla="*/ 303306 h 2340761"/>
                <a:gd name="connsiteX103" fmla="*/ 2149526 w 2967861"/>
                <a:gd name="connsiteY103" fmla="*/ 298028 h 2340761"/>
                <a:gd name="connsiteX104" fmla="*/ 2147353 w 2967861"/>
                <a:gd name="connsiteY104" fmla="*/ 290577 h 2340761"/>
                <a:gd name="connsiteX105" fmla="*/ 2147353 w 2967861"/>
                <a:gd name="connsiteY105" fmla="*/ 280953 h 2340761"/>
                <a:gd name="connsiteX106" fmla="*/ 2140213 w 2967861"/>
                <a:gd name="connsiteY106" fmla="*/ 290577 h 2340761"/>
                <a:gd name="connsiteX107" fmla="*/ 2137109 w 2967861"/>
                <a:gd name="connsiteY107" fmla="*/ 301132 h 2340761"/>
                <a:gd name="connsiteX108" fmla="*/ 2133073 w 2967861"/>
                <a:gd name="connsiteY108" fmla="*/ 312619 h 2340761"/>
                <a:gd name="connsiteX109" fmla="*/ 2127795 w 2967861"/>
                <a:gd name="connsiteY109" fmla="*/ 321001 h 2340761"/>
                <a:gd name="connsiteX110" fmla="*/ 2125622 w 2967861"/>
                <a:gd name="connsiteY110" fmla="*/ 323174 h 2340761"/>
                <a:gd name="connsiteX111" fmla="*/ 2123449 w 2967861"/>
                <a:gd name="connsiteY111" fmla="*/ 325347 h 2340761"/>
                <a:gd name="connsiteX112" fmla="*/ 2112894 w 2967861"/>
                <a:gd name="connsiteY112" fmla="*/ 317896 h 2340761"/>
                <a:gd name="connsiteX113" fmla="*/ 2100476 w 2967861"/>
                <a:gd name="connsiteY113" fmla="*/ 310446 h 2340761"/>
                <a:gd name="connsiteX114" fmla="*/ 2091163 w 2967861"/>
                <a:gd name="connsiteY114" fmla="*/ 300822 h 2340761"/>
                <a:gd name="connsiteX115" fmla="*/ 2088989 w 2967861"/>
                <a:gd name="connsiteY115" fmla="*/ 295544 h 2340761"/>
                <a:gd name="connsiteX116" fmla="*/ 2088058 w 2967861"/>
                <a:gd name="connsiteY116" fmla="*/ 291198 h 2340761"/>
                <a:gd name="connsiteX117" fmla="*/ 2088058 w 2967861"/>
                <a:gd name="connsiteY117" fmla="*/ 288094 h 2340761"/>
                <a:gd name="connsiteX118" fmla="*/ 2085885 w 2967861"/>
                <a:gd name="connsiteY118" fmla="*/ 283747 h 2340761"/>
                <a:gd name="connsiteX119" fmla="*/ 2083712 w 2967861"/>
                <a:gd name="connsiteY119" fmla="*/ 280643 h 2340761"/>
                <a:gd name="connsiteX120" fmla="*/ 2090852 w 2967861"/>
                <a:gd name="connsiteY120" fmla="*/ 261706 h 2340761"/>
                <a:gd name="connsiteX121" fmla="*/ 2103270 w 2967861"/>
                <a:gd name="connsiteY121" fmla="*/ 248978 h 2340761"/>
                <a:gd name="connsiteX122" fmla="*/ 2093957 w 2967861"/>
                <a:gd name="connsiteY122" fmla="*/ 212034 h 2340761"/>
                <a:gd name="connsiteX123" fmla="*/ 2090852 w 2967861"/>
                <a:gd name="connsiteY123" fmla="*/ 212034 h 2340761"/>
                <a:gd name="connsiteX124" fmla="*/ 2090852 w 2967861"/>
                <a:gd name="connsiteY124" fmla="*/ 206757 h 2340761"/>
                <a:gd name="connsiteX125" fmla="*/ 2070984 w 2967861"/>
                <a:gd name="connsiteY125" fmla="*/ 208930 h 2340761"/>
                <a:gd name="connsiteX126" fmla="*/ 2058566 w 2967861"/>
                <a:gd name="connsiteY126" fmla="*/ 214208 h 2340761"/>
                <a:gd name="connsiteX127" fmla="*/ 2047079 w 2967861"/>
                <a:gd name="connsiteY127" fmla="*/ 223831 h 2340761"/>
                <a:gd name="connsiteX128" fmla="*/ 2036524 w 2967861"/>
                <a:gd name="connsiteY128" fmla="*/ 218554 h 2340761"/>
                <a:gd name="connsiteX129" fmla="*/ 2025038 w 2967861"/>
                <a:gd name="connsiteY129" fmla="*/ 212345 h 2340761"/>
                <a:gd name="connsiteX130" fmla="*/ 2014482 w 2967861"/>
                <a:gd name="connsiteY130" fmla="*/ 207067 h 2340761"/>
                <a:gd name="connsiteX131" fmla="*/ 2012310 w 2967861"/>
                <a:gd name="connsiteY131" fmla="*/ 209240 h 2340761"/>
                <a:gd name="connsiteX132" fmla="*/ 2012310 w 2967861"/>
                <a:gd name="connsiteY132" fmla="*/ 211414 h 2340761"/>
                <a:gd name="connsiteX133" fmla="*/ 2010136 w 2967861"/>
                <a:gd name="connsiteY133" fmla="*/ 211414 h 2340761"/>
                <a:gd name="connsiteX134" fmla="*/ 2007032 w 2967861"/>
                <a:gd name="connsiteY134" fmla="*/ 212345 h 2340761"/>
                <a:gd name="connsiteX135" fmla="*/ 2007032 w 2967861"/>
                <a:gd name="connsiteY135" fmla="*/ 218554 h 2340761"/>
                <a:gd name="connsiteX136" fmla="*/ 2007032 w 2967861"/>
                <a:gd name="connsiteY136" fmla="*/ 223831 h 2340761"/>
                <a:gd name="connsiteX137" fmla="*/ 2007032 w 2967861"/>
                <a:gd name="connsiteY137" fmla="*/ 226936 h 2340761"/>
                <a:gd name="connsiteX138" fmla="*/ 2007032 w 2967861"/>
                <a:gd name="connsiteY138" fmla="*/ 229109 h 2340761"/>
                <a:gd name="connsiteX139" fmla="*/ 2007032 w 2967861"/>
                <a:gd name="connsiteY139" fmla="*/ 232213 h 2340761"/>
                <a:gd name="connsiteX140" fmla="*/ 2002996 w 2967861"/>
                <a:gd name="connsiteY140" fmla="*/ 243700 h 2340761"/>
                <a:gd name="connsiteX141" fmla="*/ 1950841 w 2967861"/>
                <a:gd name="connsiteY141" fmla="*/ 239354 h 2340761"/>
                <a:gd name="connsiteX142" fmla="*/ 1948668 w 2967861"/>
                <a:gd name="connsiteY142" fmla="*/ 234076 h 2340761"/>
                <a:gd name="connsiteX143" fmla="*/ 1948668 w 2967861"/>
                <a:gd name="connsiteY143" fmla="*/ 228799 h 2340761"/>
                <a:gd name="connsiteX144" fmla="*/ 1946495 w 2967861"/>
                <a:gd name="connsiteY144" fmla="*/ 223521 h 2340761"/>
                <a:gd name="connsiteX145" fmla="*/ 1946495 w 2967861"/>
                <a:gd name="connsiteY145" fmla="*/ 218243 h 2340761"/>
                <a:gd name="connsiteX146" fmla="*/ 1946495 w 2967861"/>
                <a:gd name="connsiteY146" fmla="*/ 216070 h 2340761"/>
                <a:gd name="connsiteX147" fmla="*/ 1934077 w 2967861"/>
                <a:gd name="connsiteY147" fmla="*/ 206446 h 2340761"/>
                <a:gd name="connsiteX148" fmla="*/ 1921659 w 2967861"/>
                <a:gd name="connsiteY148" fmla="*/ 204273 h 2340761"/>
                <a:gd name="connsiteX149" fmla="*/ 1904895 w 2967861"/>
                <a:gd name="connsiteY149" fmla="*/ 204273 h 2340761"/>
                <a:gd name="connsiteX150" fmla="*/ 1887200 w 2967861"/>
                <a:gd name="connsiteY150" fmla="*/ 206446 h 2340761"/>
                <a:gd name="connsiteX151" fmla="*/ 1887200 w 2967861"/>
                <a:gd name="connsiteY151" fmla="*/ 219175 h 2340761"/>
                <a:gd name="connsiteX152" fmla="*/ 1877886 w 2967861"/>
                <a:gd name="connsiteY152" fmla="*/ 219175 h 2340761"/>
                <a:gd name="connsiteX153" fmla="*/ 1877886 w 2967861"/>
                <a:gd name="connsiteY153" fmla="*/ 218243 h 2340761"/>
                <a:gd name="connsiteX154" fmla="*/ 1875713 w 2967861"/>
                <a:gd name="connsiteY154" fmla="*/ 218243 h 2340761"/>
                <a:gd name="connsiteX155" fmla="*/ 1873540 w 2967861"/>
                <a:gd name="connsiteY155" fmla="*/ 216070 h 2340761"/>
                <a:gd name="connsiteX156" fmla="*/ 1875713 w 2967861"/>
                <a:gd name="connsiteY156" fmla="*/ 206446 h 2340761"/>
                <a:gd name="connsiteX157" fmla="*/ 1877886 w 2967861"/>
                <a:gd name="connsiteY157" fmla="*/ 198996 h 2340761"/>
                <a:gd name="connsiteX158" fmla="*/ 1880060 w 2967861"/>
                <a:gd name="connsiteY158" fmla="*/ 193718 h 2340761"/>
                <a:gd name="connsiteX159" fmla="*/ 1883164 w 2967861"/>
                <a:gd name="connsiteY159" fmla="*/ 188441 h 2340761"/>
                <a:gd name="connsiteX160" fmla="*/ 1883164 w 2967861"/>
                <a:gd name="connsiteY160" fmla="*/ 182232 h 2340761"/>
                <a:gd name="connsiteX161" fmla="*/ 1873851 w 2967861"/>
                <a:gd name="connsiteY161" fmla="*/ 186578 h 2340761"/>
                <a:gd name="connsiteX162" fmla="*/ 1866710 w 2967861"/>
                <a:gd name="connsiteY162" fmla="*/ 191856 h 2340761"/>
                <a:gd name="connsiteX163" fmla="*/ 1859570 w 2967861"/>
                <a:gd name="connsiteY163" fmla="*/ 197133 h 2340761"/>
                <a:gd name="connsiteX164" fmla="*/ 1854293 w 2967861"/>
                <a:gd name="connsiteY164" fmla="*/ 203342 h 2340761"/>
                <a:gd name="connsiteX165" fmla="*/ 1851188 w 2967861"/>
                <a:gd name="connsiteY165" fmla="*/ 201169 h 2340761"/>
                <a:gd name="connsiteX166" fmla="*/ 1849015 w 2967861"/>
                <a:gd name="connsiteY166" fmla="*/ 201169 h 2340761"/>
                <a:gd name="connsiteX167" fmla="*/ 1849015 w 2967861"/>
                <a:gd name="connsiteY167" fmla="*/ 198996 h 2340761"/>
                <a:gd name="connsiteX168" fmla="*/ 1849015 w 2967861"/>
                <a:gd name="connsiteY168" fmla="*/ 196823 h 2340761"/>
                <a:gd name="connsiteX169" fmla="*/ 1849015 w 2967861"/>
                <a:gd name="connsiteY169" fmla="*/ 195891 h 2340761"/>
                <a:gd name="connsiteX170" fmla="*/ 1851188 w 2967861"/>
                <a:gd name="connsiteY170" fmla="*/ 191545 h 2340761"/>
                <a:gd name="connsiteX171" fmla="*/ 1851188 w 2967861"/>
                <a:gd name="connsiteY171" fmla="*/ 188441 h 2340761"/>
                <a:gd name="connsiteX172" fmla="*/ 1834424 w 2967861"/>
                <a:gd name="connsiteY172" fmla="*/ 186267 h 2340761"/>
                <a:gd name="connsiteX173" fmla="*/ 1819833 w 2967861"/>
                <a:gd name="connsiteY173" fmla="*/ 188441 h 2340761"/>
                <a:gd name="connsiteX174" fmla="*/ 1807415 w 2967861"/>
                <a:gd name="connsiteY174" fmla="*/ 195891 h 2340761"/>
                <a:gd name="connsiteX175" fmla="*/ 1803379 w 2967861"/>
                <a:gd name="connsiteY175" fmla="*/ 195891 h 2340761"/>
                <a:gd name="connsiteX176" fmla="*/ 1815797 w 2967861"/>
                <a:gd name="connsiteY176" fmla="*/ 180990 h 2340761"/>
                <a:gd name="connsiteX177" fmla="*/ 1832561 w 2967861"/>
                <a:gd name="connsiteY177" fmla="*/ 169503 h 2340761"/>
                <a:gd name="connsiteX178" fmla="*/ 1849325 w 2967861"/>
                <a:gd name="connsiteY178" fmla="*/ 159880 h 2340761"/>
                <a:gd name="connsiteX179" fmla="*/ 1863916 w 2967861"/>
                <a:gd name="connsiteY179" fmla="*/ 151498 h 2340761"/>
                <a:gd name="connsiteX180" fmla="*/ 1869194 w 2967861"/>
                <a:gd name="connsiteY180" fmla="*/ 141874 h 2340761"/>
                <a:gd name="connsiteX181" fmla="*/ 1873230 w 2967861"/>
                <a:gd name="connsiteY181" fmla="*/ 132250 h 2340761"/>
                <a:gd name="connsiteX182" fmla="*/ 1878507 w 2967861"/>
                <a:gd name="connsiteY182" fmla="*/ 123868 h 2340761"/>
                <a:gd name="connsiteX183" fmla="*/ 1890925 w 2967861"/>
                <a:gd name="connsiteY183" fmla="*/ 114244 h 2340761"/>
                <a:gd name="connsiteX184" fmla="*/ 1890925 w 2967861"/>
                <a:gd name="connsiteY184" fmla="*/ 90029 h 2340761"/>
                <a:gd name="connsiteX185" fmla="*/ 1881612 w 2967861"/>
                <a:gd name="connsiteY185" fmla="*/ 77301 h 2340761"/>
                <a:gd name="connsiteX186" fmla="*/ 1873230 w 2967861"/>
                <a:gd name="connsiteY186" fmla="*/ 65815 h 2340761"/>
                <a:gd name="connsiteX187" fmla="*/ 1861743 w 2967861"/>
                <a:gd name="connsiteY187" fmla="*/ 57432 h 2340761"/>
                <a:gd name="connsiteX188" fmla="*/ 1847152 w 2967861"/>
                <a:gd name="connsiteY188" fmla="*/ 49982 h 2340761"/>
                <a:gd name="connsiteX189" fmla="*/ 1847152 w 2967861"/>
                <a:gd name="connsiteY189" fmla="*/ 47809 h 2340761"/>
                <a:gd name="connsiteX190" fmla="*/ 1847152 w 2967861"/>
                <a:gd name="connsiteY190" fmla="*/ 45636 h 2340761"/>
                <a:gd name="connsiteX191" fmla="*/ 1844979 w 2967861"/>
                <a:gd name="connsiteY191" fmla="*/ 43462 h 2340761"/>
                <a:gd name="connsiteX192" fmla="*/ 1844048 w 2967861"/>
                <a:gd name="connsiteY192" fmla="*/ 45636 h 2340761"/>
                <a:gd name="connsiteX193" fmla="*/ 1827284 w 2967861"/>
                <a:gd name="connsiteY193" fmla="*/ 50913 h 2340761"/>
                <a:gd name="connsiteX194" fmla="*/ 1812693 w 2967861"/>
                <a:gd name="connsiteY194" fmla="*/ 53086 h 2340761"/>
                <a:gd name="connsiteX195" fmla="*/ 1800275 w 2967861"/>
                <a:gd name="connsiteY195" fmla="*/ 55259 h 2340761"/>
                <a:gd name="connsiteX196" fmla="*/ 1787857 w 2967861"/>
                <a:gd name="connsiteY196" fmla="*/ 60537 h 2340761"/>
                <a:gd name="connsiteX197" fmla="*/ 1780717 w 2967861"/>
                <a:gd name="connsiteY197" fmla="*/ 50913 h 2340761"/>
                <a:gd name="connsiteX198" fmla="*/ 1773577 w 2967861"/>
                <a:gd name="connsiteY198" fmla="*/ 43462 h 2340761"/>
                <a:gd name="connsiteX199" fmla="*/ 1766436 w 2967861"/>
                <a:gd name="connsiteY199" fmla="*/ 40358 h 2340761"/>
                <a:gd name="connsiteX200" fmla="*/ 1751845 w 2967861"/>
                <a:gd name="connsiteY200" fmla="*/ 36012 h 2340761"/>
                <a:gd name="connsiteX201" fmla="*/ 1752777 w 2967861"/>
                <a:gd name="connsiteY201" fmla="*/ 30734 h 2340761"/>
                <a:gd name="connsiteX202" fmla="*/ 1754950 w 2967861"/>
                <a:gd name="connsiteY202" fmla="*/ 28561 h 2340761"/>
                <a:gd name="connsiteX203" fmla="*/ 1757123 w 2967861"/>
                <a:gd name="connsiteY203" fmla="*/ 25457 h 2340761"/>
                <a:gd name="connsiteX204" fmla="*/ 1760227 w 2967861"/>
                <a:gd name="connsiteY204" fmla="*/ 23283 h 2340761"/>
                <a:gd name="connsiteX205" fmla="*/ 1762401 w 2967861"/>
                <a:gd name="connsiteY205" fmla="*/ 22352 h 2340761"/>
                <a:gd name="connsiteX206" fmla="*/ 1767678 w 2967861"/>
                <a:gd name="connsiteY206" fmla="*/ 20179 h 2340761"/>
                <a:gd name="connsiteX207" fmla="*/ 1766747 w 2967861"/>
                <a:gd name="connsiteY207" fmla="*/ 14901 h 2340761"/>
                <a:gd name="connsiteX208" fmla="*/ 1762711 w 2967861"/>
                <a:gd name="connsiteY208" fmla="*/ 10555 h 2340761"/>
                <a:gd name="connsiteX209" fmla="*/ 1760538 w 2967861"/>
                <a:gd name="connsiteY209" fmla="*/ 7451 h 2340761"/>
                <a:gd name="connsiteX210" fmla="*/ 1759607 w 2967861"/>
                <a:gd name="connsiteY210" fmla="*/ 5278 h 2340761"/>
                <a:gd name="connsiteX211" fmla="*/ 1755571 w 2967861"/>
                <a:gd name="connsiteY211" fmla="*/ 0 h 2340761"/>
                <a:gd name="connsiteX212" fmla="*/ 1735702 w 2967861"/>
                <a:gd name="connsiteY212" fmla="*/ 0 h 2340761"/>
                <a:gd name="connsiteX213" fmla="*/ 1731666 w 2967861"/>
                <a:gd name="connsiteY213" fmla="*/ 18006 h 2340761"/>
                <a:gd name="connsiteX214" fmla="*/ 1721111 w 2967861"/>
                <a:gd name="connsiteY214" fmla="*/ 28561 h 2340761"/>
                <a:gd name="connsiteX215" fmla="*/ 1708693 w 2967861"/>
                <a:gd name="connsiteY215" fmla="*/ 38185 h 2340761"/>
                <a:gd name="connsiteX216" fmla="*/ 1695034 w 2967861"/>
                <a:gd name="connsiteY216" fmla="*/ 45636 h 2340761"/>
                <a:gd name="connsiteX217" fmla="*/ 1679511 w 2967861"/>
                <a:gd name="connsiteY217" fmla="*/ 53086 h 2340761"/>
                <a:gd name="connsiteX218" fmla="*/ 1679511 w 2967861"/>
                <a:gd name="connsiteY218" fmla="*/ 73265 h 2340761"/>
                <a:gd name="connsiteX219" fmla="*/ 1674234 w 2967861"/>
                <a:gd name="connsiteY219" fmla="*/ 73265 h 2340761"/>
                <a:gd name="connsiteX220" fmla="*/ 1668025 w 2967861"/>
                <a:gd name="connsiteY220" fmla="*/ 72334 h 2340761"/>
                <a:gd name="connsiteX221" fmla="*/ 1664921 w 2967861"/>
                <a:gd name="connsiteY221" fmla="*/ 72334 h 2340761"/>
                <a:gd name="connsiteX222" fmla="*/ 1659643 w 2967861"/>
                <a:gd name="connsiteY222" fmla="*/ 70161 h 2340761"/>
                <a:gd name="connsiteX223" fmla="*/ 1653434 w 2967861"/>
                <a:gd name="connsiteY223" fmla="*/ 75438 h 2340761"/>
                <a:gd name="connsiteX224" fmla="*/ 1646294 w 2967861"/>
                <a:gd name="connsiteY224" fmla="*/ 82889 h 2340761"/>
                <a:gd name="connsiteX225" fmla="*/ 1639153 w 2967861"/>
                <a:gd name="connsiteY225" fmla="*/ 88167 h 2340761"/>
                <a:gd name="connsiteX226" fmla="*/ 1632013 w 2967861"/>
                <a:gd name="connsiteY226" fmla="*/ 94376 h 2340761"/>
                <a:gd name="connsiteX227" fmla="*/ 1626736 w 2967861"/>
                <a:gd name="connsiteY227" fmla="*/ 94376 h 2340761"/>
                <a:gd name="connsiteX228" fmla="*/ 1616181 w 2967861"/>
                <a:gd name="connsiteY228" fmla="*/ 94376 h 2340761"/>
                <a:gd name="connsiteX229" fmla="*/ 1601590 w 2967861"/>
                <a:gd name="connsiteY229" fmla="*/ 94376 h 2340761"/>
                <a:gd name="connsiteX230" fmla="*/ 1586999 w 2967861"/>
                <a:gd name="connsiteY230" fmla="*/ 94376 h 2340761"/>
                <a:gd name="connsiteX231" fmla="*/ 1575512 w 2967861"/>
                <a:gd name="connsiteY231" fmla="*/ 94376 h 2340761"/>
                <a:gd name="connsiteX232" fmla="*/ 1572408 w 2967861"/>
                <a:gd name="connsiteY232" fmla="*/ 99653 h 2340761"/>
                <a:gd name="connsiteX233" fmla="*/ 1570235 w 2967861"/>
                <a:gd name="connsiteY233" fmla="*/ 104931 h 2340761"/>
                <a:gd name="connsiteX234" fmla="*/ 1567130 w 2967861"/>
                <a:gd name="connsiteY234" fmla="*/ 110208 h 2340761"/>
                <a:gd name="connsiteX235" fmla="*/ 1564957 w 2967861"/>
                <a:gd name="connsiteY235" fmla="*/ 117659 h 2340761"/>
                <a:gd name="connsiteX236" fmla="*/ 1543226 w 2967861"/>
                <a:gd name="connsiteY236" fmla="*/ 117659 h 2340761"/>
                <a:gd name="connsiteX237" fmla="*/ 1526462 w 2967861"/>
                <a:gd name="connsiteY237" fmla="*/ 123868 h 2340761"/>
                <a:gd name="connsiteX238" fmla="*/ 1511871 w 2967861"/>
                <a:gd name="connsiteY238" fmla="*/ 130077 h 2340761"/>
                <a:gd name="connsiteX239" fmla="*/ 1497280 w 2967861"/>
                <a:gd name="connsiteY239" fmla="*/ 141563 h 2340761"/>
                <a:gd name="connsiteX240" fmla="*/ 1484862 w 2967861"/>
                <a:gd name="connsiteY240" fmla="*/ 152118 h 2340761"/>
                <a:gd name="connsiteX241" fmla="*/ 1468098 w 2967861"/>
                <a:gd name="connsiteY241" fmla="*/ 161742 h 2340761"/>
                <a:gd name="connsiteX242" fmla="*/ 1462821 w 2967861"/>
                <a:gd name="connsiteY242" fmla="*/ 180679 h 2340761"/>
                <a:gd name="connsiteX243" fmla="*/ 1459716 w 2967861"/>
                <a:gd name="connsiteY243" fmla="*/ 198685 h 2340761"/>
                <a:gd name="connsiteX244" fmla="*/ 1455680 w 2967861"/>
                <a:gd name="connsiteY244" fmla="*/ 215760 h 2340761"/>
                <a:gd name="connsiteX245" fmla="*/ 1452576 w 2967861"/>
                <a:gd name="connsiteY245" fmla="*/ 215760 h 2340761"/>
                <a:gd name="connsiteX246" fmla="*/ 1445436 w 2967861"/>
                <a:gd name="connsiteY246" fmla="*/ 198685 h 2340761"/>
                <a:gd name="connsiteX247" fmla="*/ 1419358 w 2967861"/>
                <a:gd name="connsiteY247" fmla="*/ 203963 h 2340761"/>
                <a:gd name="connsiteX248" fmla="*/ 1395454 w 2967861"/>
                <a:gd name="connsiteY248" fmla="*/ 211414 h 2340761"/>
                <a:gd name="connsiteX249" fmla="*/ 1399490 w 2967861"/>
                <a:gd name="connsiteY249" fmla="*/ 233766 h 2340761"/>
                <a:gd name="connsiteX250" fmla="*/ 1404767 w 2967861"/>
                <a:gd name="connsiteY250" fmla="*/ 253945 h 2340761"/>
                <a:gd name="connsiteX251" fmla="*/ 1410045 w 2967861"/>
                <a:gd name="connsiteY251" fmla="*/ 275055 h 2340761"/>
                <a:gd name="connsiteX252" fmla="*/ 1419358 w 2967861"/>
                <a:gd name="connsiteY252" fmla="*/ 290888 h 2340761"/>
                <a:gd name="connsiteX253" fmla="*/ 1431776 w 2967861"/>
                <a:gd name="connsiteY253" fmla="*/ 304547 h 2340761"/>
                <a:gd name="connsiteX254" fmla="*/ 1431776 w 2967861"/>
                <a:gd name="connsiteY254" fmla="*/ 312929 h 2340761"/>
                <a:gd name="connsiteX255" fmla="*/ 1416254 w 2967861"/>
                <a:gd name="connsiteY255" fmla="*/ 302374 h 2340761"/>
                <a:gd name="connsiteX256" fmla="*/ 1399490 w 2967861"/>
                <a:gd name="connsiteY256" fmla="*/ 287473 h 2340761"/>
                <a:gd name="connsiteX257" fmla="*/ 1388934 w 2967861"/>
                <a:gd name="connsiteY257" fmla="*/ 272571 h 2340761"/>
                <a:gd name="connsiteX258" fmla="*/ 1368135 w 2967861"/>
                <a:gd name="connsiteY258" fmla="*/ 272571 h 2340761"/>
                <a:gd name="connsiteX259" fmla="*/ 1352612 w 2967861"/>
                <a:gd name="connsiteY259" fmla="*/ 275676 h 2340761"/>
                <a:gd name="connsiteX260" fmla="*/ 1338953 w 2967861"/>
                <a:gd name="connsiteY260" fmla="*/ 283127 h 2340761"/>
                <a:gd name="connsiteX261" fmla="*/ 1331812 w 2967861"/>
                <a:gd name="connsiteY261" fmla="*/ 274745 h 2340761"/>
                <a:gd name="connsiteX262" fmla="*/ 1328708 w 2967861"/>
                <a:gd name="connsiteY262" fmla="*/ 263258 h 2340761"/>
                <a:gd name="connsiteX263" fmla="*/ 1324672 w 2967861"/>
                <a:gd name="connsiteY263" fmla="*/ 252703 h 2340761"/>
                <a:gd name="connsiteX264" fmla="*/ 1321568 w 2967861"/>
                <a:gd name="connsiteY264" fmla="*/ 250530 h 2340761"/>
                <a:gd name="connsiteX265" fmla="*/ 1321568 w 2967861"/>
                <a:gd name="connsiteY265" fmla="*/ 249909 h 2340761"/>
                <a:gd name="connsiteX266" fmla="*/ 1319394 w 2967861"/>
                <a:gd name="connsiteY266" fmla="*/ 249909 h 2340761"/>
                <a:gd name="connsiteX267" fmla="*/ 1316290 w 2967861"/>
                <a:gd name="connsiteY267" fmla="*/ 249909 h 2340761"/>
                <a:gd name="connsiteX268" fmla="*/ 1312254 w 2967861"/>
                <a:gd name="connsiteY268" fmla="*/ 249909 h 2340761"/>
                <a:gd name="connsiteX269" fmla="*/ 1312254 w 2967861"/>
                <a:gd name="connsiteY269" fmla="*/ 284679 h 2340761"/>
                <a:gd name="connsiteX270" fmla="*/ 1289281 w 2967861"/>
                <a:gd name="connsiteY270" fmla="*/ 305789 h 2340761"/>
                <a:gd name="connsiteX271" fmla="*/ 1294559 w 2967861"/>
                <a:gd name="connsiteY271" fmla="*/ 320691 h 2340761"/>
                <a:gd name="connsiteX272" fmla="*/ 1299837 w 2967861"/>
                <a:gd name="connsiteY272" fmla="*/ 331246 h 2340761"/>
                <a:gd name="connsiteX273" fmla="*/ 1305114 w 2967861"/>
                <a:gd name="connsiteY273" fmla="*/ 343974 h 2340761"/>
                <a:gd name="connsiteX274" fmla="*/ 1309150 w 2967861"/>
                <a:gd name="connsiteY274" fmla="*/ 362911 h 2340761"/>
                <a:gd name="connsiteX275" fmla="*/ 1329018 w 2967861"/>
                <a:gd name="connsiteY275" fmla="*/ 370362 h 2340761"/>
                <a:gd name="connsiteX276" fmla="*/ 1350750 w 2967861"/>
                <a:gd name="connsiteY276" fmla="*/ 378744 h 2340761"/>
                <a:gd name="connsiteX277" fmla="*/ 1368445 w 2967861"/>
                <a:gd name="connsiteY277" fmla="*/ 386195 h 2340761"/>
                <a:gd name="connsiteX278" fmla="*/ 1368445 w 2967861"/>
                <a:gd name="connsiteY278" fmla="*/ 392403 h 2340761"/>
                <a:gd name="connsiteX279" fmla="*/ 1350750 w 2967861"/>
                <a:gd name="connsiteY279" fmla="*/ 386195 h 2340761"/>
                <a:gd name="connsiteX280" fmla="*/ 1332123 w 2967861"/>
                <a:gd name="connsiteY280" fmla="*/ 386195 h 2340761"/>
                <a:gd name="connsiteX281" fmla="*/ 1312254 w 2967861"/>
                <a:gd name="connsiteY281" fmla="*/ 386195 h 2340761"/>
                <a:gd name="connsiteX282" fmla="*/ 1314427 w 2967861"/>
                <a:gd name="connsiteY282" fmla="*/ 401096 h 2340761"/>
                <a:gd name="connsiteX283" fmla="*/ 1316601 w 2967861"/>
                <a:gd name="connsiteY283" fmla="*/ 418170 h 2340761"/>
                <a:gd name="connsiteX284" fmla="*/ 1319705 w 2967861"/>
                <a:gd name="connsiteY284" fmla="*/ 435245 h 2340761"/>
                <a:gd name="connsiteX285" fmla="*/ 1316601 w 2967861"/>
                <a:gd name="connsiteY285" fmla="*/ 453251 h 2340761"/>
                <a:gd name="connsiteX286" fmla="*/ 1310392 w 2967861"/>
                <a:gd name="connsiteY286" fmla="*/ 464737 h 2340761"/>
                <a:gd name="connsiteX287" fmla="*/ 1303251 w 2967861"/>
                <a:gd name="connsiteY287" fmla="*/ 479639 h 2340761"/>
                <a:gd name="connsiteX288" fmla="*/ 1296111 w 2967861"/>
                <a:gd name="connsiteY288" fmla="*/ 492367 h 2340761"/>
                <a:gd name="connsiteX289" fmla="*/ 1293006 w 2967861"/>
                <a:gd name="connsiteY289" fmla="*/ 494540 h 2340761"/>
                <a:gd name="connsiteX290" fmla="*/ 1290833 w 2967861"/>
                <a:gd name="connsiteY290" fmla="*/ 495472 h 2340761"/>
                <a:gd name="connsiteX291" fmla="*/ 1289902 w 2967861"/>
                <a:gd name="connsiteY291" fmla="*/ 497645 h 2340761"/>
                <a:gd name="connsiteX292" fmla="*/ 1269102 w 2967861"/>
                <a:gd name="connsiteY292" fmla="*/ 497645 h 2340761"/>
                <a:gd name="connsiteX293" fmla="*/ 1269102 w 2967861"/>
                <a:gd name="connsiteY293" fmla="*/ 492057 h 2340761"/>
                <a:gd name="connsiteX294" fmla="*/ 1276243 w 2967861"/>
                <a:gd name="connsiteY294" fmla="*/ 489883 h 2340761"/>
                <a:gd name="connsiteX295" fmla="*/ 1282452 w 2967861"/>
                <a:gd name="connsiteY295" fmla="*/ 486779 h 2340761"/>
                <a:gd name="connsiteX296" fmla="*/ 1287729 w 2967861"/>
                <a:gd name="connsiteY296" fmla="*/ 484606 h 2340761"/>
                <a:gd name="connsiteX297" fmla="*/ 1290833 w 2967861"/>
                <a:gd name="connsiteY297" fmla="*/ 480260 h 2340761"/>
                <a:gd name="connsiteX298" fmla="*/ 1296111 w 2967861"/>
                <a:gd name="connsiteY298" fmla="*/ 477155 h 2340761"/>
                <a:gd name="connsiteX299" fmla="*/ 1296111 w 2967861"/>
                <a:gd name="connsiteY299" fmla="*/ 460081 h 2340761"/>
                <a:gd name="connsiteX300" fmla="*/ 1300147 w 2967861"/>
                <a:gd name="connsiteY300" fmla="*/ 447352 h 2340761"/>
                <a:gd name="connsiteX301" fmla="*/ 1305424 w 2967861"/>
                <a:gd name="connsiteY301" fmla="*/ 435866 h 2340761"/>
                <a:gd name="connsiteX302" fmla="*/ 1302320 w 2967861"/>
                <a:gd name="connsiteY302" fmla="*/ 429657 h 2340761"/>
                <a:gd name="connsiteX303" fmla="*/ 1300147 w 2967861"/>
                <a:gd name="connsiteY303" fmla="*/ 423448 h 2340761"/>
                <a:gd name="connsiteX304" fmla="*/ 1296111 w 2967861"/>
                <a:gd name="connsiteY304" fmla="*/ 420344 h 2340761"/>
                <a:gd name="connsiteX305" fmla="*/ 1293006 w 2967861"/>
                <a:gd name="connsiteY305" fmla="*/ 415997 h 2340761"/>
                <a:gd name="connsiteX306" fmla="*/ 1290833 w 2967861"/>
                <a:gd name="connsiteY306" fmla="*/ 412893 h 2340761"/>
                <a:gd name="connsiteX307" fmla="*/ 1289902 w 2967861"/>
                <a:gd name="connsiteY307" fmla="*/ 407615 h 2340761"/>
                <a:gd name="connsiteX308" fmla="*/ 1289902 w 2967861"/>
                <a:gd name="connsiteY308" fmla="*/ 400165 h 2340761"/>
                <a:gd name="connsiteX309" fmla="*/ 1293006 w 2967861"/>
                <a:gd name="connsiteY309" fmla="*/ 390541 h 2340761"/>
                <a:gd name="connsiteX310" fmla="*/ 1296111 w 2967861"/>
                <a:gd name="connsiteY310" fmla="*/ 379054 h 2340761"/>
                <a:gd name="connsiteX311" fmla="*/ 1296111 w 2967861"/>
                <a:gd name="connsiteY311" fmla="*/ 366326 h 2340761"/>
                <a:gd name="connsiteX312" fmla="*/ 1293006 w 2967861"/>
                <a:gd name="connsiteY312" fmla="*/ 355771 h 2340761"/>
                <a:gd name="connsiteX313" fmla="*/ 1289902 w 2967861"/>
                <a:gd name="connsiteY313" fmla="*/ 340870 h 2340761"/>
                <a:gd name="connsiteX314" fmla="*/ 1283693 w 2967861"/>
                <a:gd name="connsiteY314" fmla="*/ 328141 h 2340761"/>
                <a:gd name="connsiteX315" fmla="*/ 1280589 w 2967861"/>
                <a:gd name="connsiteY315" fmla="*/ 318517 h 2340761"/>
                <a:gd name="connsiteX316" fmla="*/ 1282762 w 2967861"/>
                <a:gd name="connsiteY316" fmla="*/ 311067 h 2340761"/>
                <a:gd name="connsiteX317" fmla="*/ 1283693 w 2967861"/>
                <a:gd name="connsiteY317" fmla="*/ 299580 h 2340761"/>
                <a:gd name="connsiteX318" fmla="*/ 1287729 w 2967861"/>
                <a:gd name="connsiteY318" fmla="*/ 286852 h 2340761"/>
                <a:gd name="connsiteX319" fmla="*/ 1290833 w 2967861"/>
                <a:gd name="connsiteY319" fmla="*/ 271951 h 2340761"/>
                <a:gd name="connsiteX320" fmla="*/ 1293006 w 2967861"/>
                <a:gd name="connsiteY320" fmla="*/ 257049 h 2340761"/>
                <a:gd name="connsiteX321" fmla="*/ 1285866 w 2967861"/>
                <a:gd name="connsiteY321" fmla="*/ 249598 h 2340761"/>
                <a:gd name="connsiteX322" fmla="*/ 1280589 w 2967861"/>
                <a:gd name="connsiteY322" fmla="*/ 239975 h 2340761"/>
                <a:gd name="connsiteX323" fmla="*/ 1260720 w 2967861"/>
                <a:gd name="connsiteY323" fmla="*/ 239043 h 2340761"/>
                <a:gd name="connsiteX324" fmla="*/ 1243956 w 2967861"/>
                <a:gd name="connsiteY324" fmla="*/ 239975 h 2340761"/>
                <a:gd name="connsiteX325" fmla="*/ 1234643 w 2967861"/>
                <a:gd name="connsiteY325" fmla="*/ 246184 h 2340761"/>
                <a:gd name="connsiteX326" fmla="*/ 1227502 w 2967861"/>
                <a:gd name="connsiteY326" fmla="*/ 254566 h 2340761"/>
                <a:gd name="connsiteX327" fmla="*/ 1222225 w 2967861"/>
                <a:gd name="connsiteY327" fmla="*/ 266052 h 2340761"/>
                <a:gd name="connsiteX328" fmla="*/ 1218189 w 2967861"/>
                <a:gd name="connsiteY328" fmla="*/ 276607 h 2340761"/>
                <a:gd name="connsiteX329" fmla="*/ 1215085 w 2967861"/>
                <a:gd name="connsiteY329" fmla="*/ 290267 h 2340761"/>
                <a:gd name="connsiteX330" fmla="*/ 1211049 w 2967861"/>
                <a:gd name="connsiteY330" fmla="*/ 300822 h 2340761"/>
                <a:gd name="connsiteX331" fmla="*/ 1203909 w 2967861"/>
                <a:gd name="connsiteY331" fmla="*/ 310446 h 2340761"/>
                <a:gd name="connsiteX332" fmla="*/ 1193353 w 2967861"/>
                <a:gd name="connsiteY332" fmla="*/ 317896 h 2340761"/>
                <a:gd name="connsiteX333" fmla="*/ 1196458 w 2967861"/>
                <a:gd name="connsiteY333" fmla="*/ 338075 h 2340761"/>
                <a:gd name="connsiteX334" fmla="*/ 1198631 w 2967861"/>
                <a:gd name="connsiteY334" fmla="*/ 352977 h 2340761"/>
                <a:gd name="connsiteX335" fmla="*/ 1202667 w 2967861"/>
                <a:gd name="connsiteY335" fmla="*/ 370051 h 2340761"/>
                <a:gd name="connsiteX336" fmla="*/ 1200494 w 2967861"/>
                <a:gd name="connsiteY336" fmla="*/ 392403 h 2340761"/>
                <a:gd name="connsiteX337" fmla="*/ 1217258 w 2967861"/>
                <a:gd name="connsiteY337" fmla="*/ 392403 h 2340761"/>
                <a:gd name="connsiteX338" fmla="*/ 1218189 w 2967861"/>
                <a:gd name="connsiteY338" fmla="*/ 399854 h 2340761"/>
                <a:gd name="connsiteX339" fmla="*/ 1222225 w 2967861"/>
                <a:gd name="connsiteY339" fmla="*/ 405132 h 2340761"/>
                <a:gd name="connsiteX340" fmla="*/ 1224398 w 2967861"/>
                <a:gd name="connsiteY340" fmla="*/ 410409 h 2340761"/>
                <a:gd name="connsiteX341" fmla="*/ 1227502 w 2967861"/>
                <a:gd name="connsiteY341" fmla="*/ 414756 h 2340761"/>
                <a:gd name="connsiteX342" fmla="*/ 1232780 w 2967861"/>
                <a:gd name="connsiteY342" fmla="*/ 420033 h 2340761"/>
                <a:gd name="connsiteX343" fmla="*/ 1231849 w 2967861"/>
                <a:gd name="connsiteY343" fmla="*/ 423138 h 2340761"/>
                <a:gd name="connsiteX344" fmla="*/ 1231849 w 2967861"/>
                <a:gd name="connsiteY344" fmla="*/ 425311 h 2340761"/>
                <a:gd name="connsiteX345" fmla="*/ 1229676 w 2967861"/>
                <a:gd name="connsiteY345" fmla="*/ 427484 h 2340761"/>
                <a:gd name="connsiteX346" fmla="*/ 1220362 w 2967861"/>
                <a:gd name="connsiteY346" fmla="*/ 423138 h 2340761"/>
                <a:gd name="connsiteX347" fmla="*/ 1205771 w 2967861"/>
                <a:gd name="connsiteY347" fmla="*/ 415687 h 2340761"/>
                <a:gd name="connsiteX348" fmla="*/ 1190249 w 2967861"/>
                <a:gd name="connsiteY348" fmla="*/ 402959 h 2340761"/>
                <a:gd name="connsiteX349" fmla="*/ 1171622 w 2967861"/>
                <a:gd name="connsiteY349" fmla="*/ 390230 h 2340761"/>
                <a:gd name="connsiteX350" fmla="*/ 1159204 w 2967861"/>
                <a:gd name="connsiteY350" fmla="*/ 377502 h 2340761"/>
                <a:gd name="connsiteX351" fmla="*/ 1149891 w 2967861"/>
                <a:gd name="connsiteY351" fmla="*/ 366016 h 2340761"/>
                <a:gd name="connsiteX352" fmla="*/ 1142751 w 2967861"/>
                <a:gd name="connsiteY352" fmla="*/ 366016 h 2340761"/>
                <a:gd name="connsiteX353" fmla="*/ 1135611 w 2967861"/>
                <a:gd name="connsiteY353" fmla="*/ 366016 h 2340761"/>
                <a:gd name="connsiteX354" fmla="*/ 1130333 w 2967861"/>
                <a:gd name="connsiteY354" fmla="*/ 363842 h 2340761"/>
                <a:gd name="connsiteX355" fmla="*/ 1126297 w 2967861"/>
                <a:gd name="connsiteY355" fmla="*/ 362911 h 2340761"/>
                <a:gd name="connsiteX356" fmla="*/ 1119157 w 2967861"/>
                <a:gd name="connsiteY356" fmla="*/ 366016 h 2340761"/>
                <a:gd name="connsiteX357" fmla="*/ 1116052 w 2967861"/>
                <a:gd name="connsiteY357" fmla="*/ 368189 h 2340761"/>
                <a:gd name="connsiteX358" fmla="*/ 1112017 w 2967861"/>
                <a:gd name="connsiteY358" fmla="*/ 371293 h 2340761"/>
                <a:gd name="connsiteX359" fmla="*/ 1106739 w 2967861"/>
                <a:gd name="connsiteY359" fmla="*/ 375639 h 2340761"/>
                <a:gd name="connsiteX360" fmla="*/ 1106739 w 2967861"/>
                <a:gd name="connsiteY360" fmla="*/ 383090 h 2340761"/>
                <a:gd name="connsiteX361" fmla="*/ 1106739 w 2967861"/>
                <a:gd name="connsiteY361" fmla="*/ 388368 h 2340761"/>
                <a:gd name="connsiteX362" fmla="*/ 1108912 w 2967861"/>
                <a:gd name="connsiteY362" fmla="*/ 392714 h 2340761"/>
                <a:gd name="connsiteX363" fmla="*/ 1111085 w 2967861"/>
                <a:gd name="connsiteY363" fmla="*/ 395818 h 2340761"/>
                <a:gd name="connsiteX364" fmla="*/ 1114190 w 2967861"/>
                <a:gd name="connsiteY364" fmla="*/ 400165 h 2340761"/>
                <a:gd name="connsiteX365" fmla="*/ 1114190 w 2967861"/>
                <a:gd name="connsiteY365" fmla="*/ 405442 h 2340761"/>
                <a:gd name="connsiteX366" fmla="*/ 1112017 w 2967861"/>
                <a:gd name="connsiteY366" fmla="*/ 410720 h 2340761"/>
                <a:gd name="connsiteX367" fmla="*/ 1112017 w 2967861"/>
                <a:gd name="connsiteY367" fmla="*/ 415066 h 2340761"/>
                <a:gd name="connsiteX368" fmla="*/ 1111085 w 2967861"/>
                <a:gd name="connsiteY368" fmla="*/ 415997 h 2340761"/>
                <a:gd name="connsiteX369" fmla="*/ 1108912 w 2967861"/>
                <a:gd name="connsiteY369" fmla="*/ 420344 h 2340761"/>
                <a:gd name="connsiteX370" fmla="*/ 1106739 w 2967861"/>
                <a:gd name="connsiteY370" fmla="*/ 423448 h 2340761"/>
                <a:gd name="connsiteX371" fmla="*/ 1099599 w 2967861"/>
                <a:gd name="connsiteY371" fmla="*/ 422517 h 2340761"/>
                <a:gd name="connsiteX372" fmla="*/ 1096495 w 2967861"/>
                <a:gd name="connsiteY372" fmla="*/ 422517 h 2340761"/>
                <a:gd name="connsiteX373" fmla="*/ 1094321 w 2967861"/>
                <a:gd name="connsiteY373" fmla="*/ 420344 h 2340761"/>
                <a:gd name="connsiteX374" fmla="*/ 1092148 w 2967861"/>
                <a:gd name="connsiteY374" fmla="*/ 418170 h 2340761"/>
                <a:gd name="connsiteX375" fmla="*/ 1089044 w 2967861"/>
                <a:gd name="connsiteY375" fmla="*/ 415066 h 2340761"/>
                <a:gd name="connsiteX376" fmla="*/ 1086871 w 2967861"/>
                <a:gd name="connsiteY376" fmla="*/ 412893 h 2340761"/>
                <a:gd name="connsiteX377" fmla="*/ 1083766 w 2967861"/>
                <a:gd name="connsiteY377" fmla="*/ 412893 h 2340761"/>
                <a:gd name="connsiteX378" fmla="*/ 1072280 w 2967861"/>
                <a:gd name="connsiteY378" fmla="*/ 415997 h 2340761"/>
                <a:gd name="connsiteX379" fmla="*/ 1061724 w 2967861"/>
                <a:gd name="connsiteY379" fmla="*/ 420344 h 2340761"/>
                <a:gd name="connsiteX380" fmla="*/ 1048065 w 2967861"/>
                <a:gd name="connsiteY380" fmla="*/ 425621 h 2340761"/>
                <a:gd name="connsiteX381" fmla="*/ 1035647 w 2967861"/>
                <a:gd name="connsiteY381" fmla="*/ 430899 h 2340761"/>
                <a:gd name="connsiteX382" fmla="*/ 1030369 w 2967861"/>
                <a:gd name="connsiteY382" fmla="*/ 436176 h 2340761"/>
                <a:gd name="connsiteX383" fmla="*/ 1021056 w 2967861"/>
                <a:gd name="connsiteY383" fmla="*/ 436176 h 2340761"/>
                <a:gd name="connsiteX384" fmla="*/ 1028196 w 2967861"/>
                <a:gd name="connsiteY384" fmla="*/ 425621 h 2340761"/>
                <a:gd name="connsiteX385" fmla="*/ 1035336 w 2967861"/>
                <a:gd name="connsiteY385" fmla="*/ 420344 h 2340761"/>
                <a:gd name="connsiteX386" fmla="*/ 1044650 w 2967861"/>
                <a:gd name="connsiteY386" fmla="*/ 415066 h 2340761"/>
                <a:gd name="connsiteX387" fmla="*/ 1053963 w 2967861"/>
                <a:gd name="connsiteY387" fmla="*/ 407615 h 2340761"/>
                <a:gd name="connsiteX388" fmla="*/ 1040304 w 2967861"/>
                <a:gd name="connsiteY388" fmla="*/ 403269 h 2340761"/>
                <a:gd name="connsiteX389" fmla="*/ 1025713 w 2967861"/>
                <a:gd name="connsiteY389" fmla="*/ 400165 h 2340761"/>
                <a:gd name="connsiteX390" fmla="*/ 1010190 w 2967861"/>
                <a:gd name="connsiteY390" fmla="*/ 400165 h 2340761"/>
                <a:gd name="connsiteX391" fmla="*/ 1008017 w 2967861"/>
                <a:gd name="connsiteY391" fmla="*/ 407615 h 2340761"/>
                <a:gd name="connsiteX392" fmla="*/ 1008017 w 2967861"/>
                <a:gd name="connsiteY392" fmla="*/ 412893 h 2340761"/>
                <a:gd name="connsiteX393" fmla="*/ 1005844 w 2967861"/>
                <a:gd name="connsiteY393" fmla="*/ 415997 h 2340761"/>
                <a:gd name="connsiteX394" fmla="*/ 1003671 w 2967861"/>
                <a:gd name="connsiteY394" fmla="*/ 420344 h 2340761"/>
                <a:gd name="connsiteX395" fmla="*/ 1000567 w 2967861"/>
                <a:gd name="connsiteY395" fmla="*/ 423448 h 2340761"/>
                <a:gd name="connsiteX396" fmla="*/ 1000567 w 2967861"/>
                <a:gd name="connsiteY396" fmla="*/ 427794 h 2340761"/>
                <a:gd name="connsiteX397" fmla="*/ 996531 w 2967861"/>
                <a:gd name="connsiteY397" fmla="*/ 425621 h 2340761"/>
                <a:gd name="connsiteX398" fmla="*/ 995600 w 2967861"/>
                <a:gd name="connsiteY398" fmla="*/ 422517 h 2340761"/>
                <a:gd name="connsiteX399" fmla="*/ 993426 w 2967861"/>
                <a:gd name="connsiteY399" fmla="*/ 420344 h 2340761"/>
                <a:gd name="connsiteX400" fmla="*/ 991253 w 2967861"/>
                <a:gd name="connsiteY400" fmla="*/ 415997 h 2340761"/>
                <a:gd name="connsiteX401" fmla="*/ 990322 w 2967861"/>
                <a:gd name="connsiteY401" fmla="*/ 412893 h 2340761"/>
                <a:gd name="connsiteX402" fmla="*/ 986286 w 2967861"/>
                <a:gd name="connsiteY402" fmla="*/ 410720 h 2340761"/>
                <a:gd name="connsiteX403" fmla="*/ 983182 w 2967861"/>
                <a:gd name="connsiteY403" fmla="*/ 408547 h 2340761"/>
                <a:gd name="connsiteX404" fmla="*/ 981009 w 2967861"/>
                <a:gd name="connsiteY404" fmla="*/ 410720 h 2340761"/>
                <a:gd name="connsiteX405" fmla="*/ 975731 w 2967861"/>
                <a:gd name="connsiteY405" fmla="*/ 410720 h 2340761"/>
                <a:gd name="connsiteX406" fmla="*/ 969522 w 2967861"/>
                <a:gd name="connsiteY406" fmla="*/ 412893 h 2340761"/>
                <a:gd name="connsiteX407" fmla="*/ 957104 w 2967861"/>
                <a:gd name="connsiteY407" fmla="*/ 429967 h 2340761"/>
                <a:gd name="connsiteX408" fmla="*/ 942513 w 2967861"/>
                <a:gd name="connsiteY408" fmla="*/ 443627 h 2340761"/>
                <a:gd name="connsiteX409" fmla="*/ 930095 w 2967861"/>
                <a:gd name="connsiteY409" fmla="*/ 460702 h 2340761"/>
                <a:gd name="connsiteX410" fmla="*/ 932269 w 2967861"/>
                <a:gd name="connsiteY410" fmla="*/ 465979 h 2340761"/>
                <a:gd name="connsiteX411" fmla="*/ 932269 w 2967861"/>
                <a:gd name="connsiteY411" fmla="*/ 470325 h 2340761"/>
                <a:gd name="connsiteX412" fmla="*/ 932269 w 2967861"/>
                <a:gd name="connsiteY412" fmla="*/ 475603 h 2340761"/>
                <a:gd name="connsiteX413" fmla="*/ 932269 w 2967861"/>
                <a:gd name="connsiteY413" fmla="*/ 479949 h 2340761"/>
                <a:gd name="connsiteX414" fmla="*/ 930095 w 2967861"/>
                <a:gd name="connsiteY414" fmla="*/ 485227 h 2340761"/>
                <a:gd name="connsiteX415" fmla="*/ 926060 w 2967861"/>
                <a:gd name="connsiteY415" fmla="*/ 487400 h 2340761"/>
                <a:gd name="connsiteX416" fmla="*/ 925128 w 2967861"/>
                <a:gd name="connsiteY416" fmla="*/ 487400 h 2340761"/>
                <a:gd name="connsiteX417" fmla="*/ 922955 w 2967861"/>
                <a:gd name="connsiteY417" fmla="*/ 488331 h 2340761"/>
                <a:gd name="connsiteX418" fmla="*/ 920782 w 2967861"/>
                <a:gd name="connsiteY418" fmla="*/ 488331 h 2340761"/>
                <a:gd name="connsiteX419" fmla="*/ 915504 w 2967861"/>
                <a:gd name="connsiteY419" fmla="*/ 488331 h 2340761"/>
                <a:gd name="connsiteX420" fmla="*/ 911469 w 2967861"/>
                <a:gd name="connsiteY420" fmla="*/ 487400 h 2340761"/>
                <a:gd name="connsiteX421" fmla="*/ 908364 w 2967861"/>
                <a:gd name="connsiteY421" fmla="*/ 485227 h 2340761"/>
                <a:gd name="connsiteX422" fmla="*/ 906191 w 2967861"/>
                <a:gd name="connsiteY422" fmla="*/ 483054 h 2340761"/>
                <a:gd name="connsiteX423" fmla="*/ 900914 w 2967861"/>
                <a:gd name="connsiteY423" fmla="*/ 480881 h 2340761"/>
                <a:gd name="connsiteX424" fmla="*/ 900914 w 2967861"/>
                <a:gd name="connsiteY424" fmla="*/ 460702 h 2340761"/>
                <a:gd name="connsiteX425" fmla="*/ 908054 w 2967861"/>
                <a:gd name="connsiteY425" fmla="*/ 460702 h 2340761"/>
                <a:gd name="connsiteX426" fmla="*/ 911158 w 2967861"/>
                <a:gd name="connsiteY426" fmla="*/ 458528 h 2340761"/>
                <a:gd name="connsiteX427" fmla="*/ 913331 w 2967861"/>
                <a:gd name="connsiteY427" fmla="*/ 458528 h 2340761"/>
                <a:gd name="connsiteX428" fmla="*/ 917367 w 2967861"/>
                <a:gd name="connsiteY428" fmla="*/ 457597 h 2340761"/>
                <a:gd name="connsiteX429" fmla="*/ 917367 w 2967861"/>
                <a:gd name="connsiteY429" fmla="*/ 447973 h 2340761"/>
                <a:gd name="connsiteX430" fmla="*/ 911158 w 2967861"/>
                <a:gd name="connsiteY430" fmla="*/ 438349 h 2340761"/>
                <a:gd name="connsiteX431" fmla="*/ 904018 w 2967861"/>
                <a:gd name="connsiteY431" fmla="*/ 427794 h 2340761"/>
                <a:gd name="connsiteX432" fmla="*/ 896878 w 2967861"/>
                <a:gd name="connsiteY432" fmla="*/ 420344 h 2340761"/>
                <a:gd name="connsiteX433" fmla="*/ 866765 w 2967861"/>
                <a:gd name="connsiteY433" fmla="*/ 420344 h 2340761"/>
                <a:gd name="connsiteX434" fmla="*/ 873905 w 2967861"/>
                <a:gd name="connsiteY434" fmla="*/ 464737 h 2340761"/>
                <a:gd name="connsiteX435" fmla="*/ 877009 w 2967861"/>
                <a:gd name="connsiteY435" fmla="*/ 504785 h 2340761"/>
                <a:gd name="connsiteX436" fmla="*/ 869869 w 2967861"/>
                <a:gd name="connsiteY436" fmla="*/ 502612 h 2340761"/>
                <a:gd name="connsiteX437" fmla="*/ 862729 w 2967861"/>
                <a:gd name="connsiteY437" fmla="*/ 501680 h 2340761"/>
                <a:gd name="connsiteX438" fmla="*/ 855588 w 2967861"/>
                <a:gd name="connsiteY438" fmla="*/ 499507 h 2340761"/>
                <a:gd name="connsiteX439" fmla="*/ 850311 w 2967861"/>
                <a:gd name="connsiteY439" fmla="*/ 497334 h 2340761"/>
                <a:gd name="connsiteX440" fmla="*/ 840997 w 2967861"/>
                <a:gd name="connsiteY440" fmla="*/ 510062 h 2340761"/>
                <a:gd name="connsiteX441" fmla="*/ 830442 w 2967861"/>
                <a:gd name="connsiteY441" fmla="*/ 521549 h 2340761"/>
                <a:gd name="connsiteX442" fmla="*/ 813678 w 2967861"/>
                <a:gd name="connsiteY442" fmla="*/ 529000 h 2340761"/>
                <a:gd name="connsiteX443" fmla="*/ 815851 w 2967861"/>
                <a:gd name="connsiteY443" fmla="*/ 534277 h 2340761"/>
                <a:gd name="connsiteX444" fmla="*/ 815851 w 2967861"/>
                <a:gd name="connsiteY444" fmla="*/ 537382 h 2340761"/>
                <a:gd name="connsiteX445" fmla="*/ 815851 w 2967861"/>
                <a:gd name="connsiteY445" fmla="*/ 539555 h 2340761"/>
                <a:gd name="connsiteX446" fmla="*/ 818025 w 2967861"/>
                <a:gd name="connsiteY446" fmla="*/ 541728 h 2340761"/>
                <a:gd name="connsiteX447" fmla="*/ 818956 w 2967861"/>
                <a:gd name="connsiteY447" fmla="*/ 543901 h 2340761"/>
                <a:gd name="connsiteX448" fmla="*/ 821129 w 2967861"/>
                <a:gd name="connsiteY448" fmla="*/ 544832 h 2340761"/>
                <a:gd name="connsiteX449" fmla="*/ 821129 w 2967861"/>
                <a:gd name="connsiteY449" fmla="*/ 551041 h 2340761"/>
                <a:gd name="connsiteX450" fmla="*/ 818956 w 2967861"/>
                <a:gd name="connsiteY450" fmla="*/ 556319 h 2340761"/>
                <a:gd name="connsiteX451" fmla="*/ 818025 w 2967861"/>
                <a:gd name="connsiteY451" fmla="*/ 558492 h 2340761"/>
                <a:gd name="connsiteX452" fmla="*/ 815851 w 2967861"/>
                <a:gd name="connsiteY452" fmla="*/ 561596 h 2340761"/>
                <a:gd name="connsiteX453" fmla="*/ 813678 w 2967861"/>
                <a:gd name="connsiteY453" fmla="*/ 565943 h 2340761"/>
                <a:gd name="connsiteX454" fmla="*/ 799087 w 2967861"/>
                <a:gd name="connsiteY454" fmla="*/ 559734 h 2340761"/>
                <a:gd name="connsiteX455" fmla="*/ 786669 w 2967861"/>
                <a:gd name="connsiteY455" fmla="*/ 552283 h 2340761"/>
                <a:gd name="connsiteX456" fmla="*/ 774252 w 2967861"/>
                <a:gd name="connsiteY456" fmla="*/ 544832 h 2340761"/>
                <a:gd name="connsiteX457" fmla="*/ 774252 w 2967861"/>
                <a:gd name="connsiteY457" fmla="*/ 549179 h 2340761"/>
                <a:gd name="connsiteX458" fmla="*/ 767732 w 2967861"/>
                <a:gd name="connsiteY458" fmla="*/ 549179 h 2340761"/>
                <a:gd name="connsiteX459" fmla="*/ 767732 w 2967861"/>
                <a:gd name="connsiteY459" fmla="*/ 559734 h 2340761"/>
                <a:gd name="connsiteX460" fmla="*/ 769906 w 2967861"/>
                <a:gd name="connsiteY460" fmla="*/ 569358 h 2340761"/>
                <a:gd name="connsiteX461" fmla="*/ 772079 w 2967861"/>
                <a:gd name="connsiteY461" fmla="*/ 582086 h 2340761"/>
                <a:gd name="connsiteX462" fmla="*/ 764938 w 2967861"/>
                <a:gd name="connsiteY462" fmla="*/ 581155 h 2340761"/>
                <a:gd name="connsiteX463" fmla="*/ 760903 w 2967861"/>
                <a:gd name="connsiteY463" fmla="*/ 576808 h 2340761"/>
                <a:gd name="connsiteX464" fmla="*/ 755625 w 2967861"/>
                <a:gd name="connsiteY464" fmla="*/ 574635 h 2340761"/>
                <a:gd name="connsiteX465" fmla="*/ 752520 w 2967861"/>
                <a:gd name="connsiteY465" fmla="*/ 569358 h 2340761"/>
                <a:gd name="connsiteX466" fmla="*/ 748485 w 2967861"/>
                <a:gd name="connsiteY466" fmla="*/ 559734 h 2340761"/>
                <a:gd name="connsiteX467" fmla="*/ 745380 w 2967861"/>
                <a:gd name="connsiteY467" fmla="*/ 544832 h 2340761"/>
                <a:gd name="connsiteX468" fmla="*/ 743207 w 2967861"/>
                <a:gd name="connsiteY468" fmla="*/ 526827 h 2340761"/>
                <a:gd name="connsiteX469" fmla="*/ 741034 w 2967861"/>
                <a:gd name="connsiteY469" fmla="*/ 509752 h 2340761"/>
                <a:gd name="connsiteX470" fmla="*/ 738861 w 2967861"/>
                <a:gd name="connsiteY470" fmla="*/ 497024 h 2340761"/>
                <a:gd name="connsiteX471" fmla="*/ 753452 w 2967861"/>
                <a:gd name="connsiteY471" fmla="*/ 502301 h 2340761"/>
                <a:gd name="connsiteX472" fmla="*/ 768043 w 2967861"/>
                <a:gd name="connsiteY472" fmla="*/ 509752 h 2340761"/>
                <a:gd name="connsiteX473" fmla="*/ 784807 w 2967861"/>
                <a:gd name="connsiteY473" fmla="*/ 517203 h 2340761"/>
                <a:gd name="connsiteX474" fmla="*/ 802502 w 2967861"/>
                <a:gd name="connsiteY474" fmla="*/ 517203 h 2340761"/>
                <a:gd name="connsiteX475" fmla="*/ 819266 w 2967861"/>
                <a:gd name="connsiteY475" fmla="*/ 508821 h 2340761"/>
                <a:gd name="connsiteX476" fmla="*/ 831684 w 2967861"/>
                <a:gd name="connsiteY476" fmla="*/ 495161 h 2340761"/>
                <a:gd name="connsiteX477" fmla="*/ 833857 w 2967861"/>
                <a:gd name="connsiteY477" fmla="*/ 479328 h 2340761"/>
                <a:gd name="connsiteX478" fmla="*/ 830753 w 2967861"/>
                <a:gd name="connsiteY478" fmla="*/ 462254 h 2340761"/>
                <a:gd name="connsiteX479" fmla="*/ 819266 w 2967861"/>
                <a:gd name="connsiteY479" fmla="*/ 445179 h 2340761"/>
                <a:gd name="connsiteX480" fmla="*/ 806848 w 2967861"/>
                <a:gd name="connsiteY480" fmla="*/ 429347 h 2340761"/>
                <a:gd name="connsiteX481" fmla="*/ 792258 w 2967861"/>
                <a:gd name="connsiteY481" fmla="*/ 414445 h 2340761"/>
                <a:gd name="connsiteX482" fmla="*/ 777667 w 2967861"/>
                <a:gd name="connsiteY482" fmla="*/ 402959 h 2340761"/>
                <a:gd name="connsiteX483" fmla="*/ 765249 w 2967861"/>
                <a:gd name="connsiteY483" fmla="*/ 395508 h 2340761"/>
                <a:gd name="connsiteX484" fmla="*/ 732031 w 2967861"/>
                <a:gd name="connsiteY484" fmla="*/ 392403 h 2340761"/>
                <a:gd name="connsiteX485" fmla="*/ 726753 w 2967861"/>
                <a:gd name="connsiteY485" fmla="*/ 386195 h 2340761"/>
                <a:gd name="connsiteX486" fmla="*/ 721476 w 2967861"/>
                <a:gd name="connsiteY486" fmla="*/ 380917 h 2340761"/>
                <a:gd name="connsiteX487" fmla="*/ 719303 w 2967861"/>
                <a:gd name="connsiteY487" fmla="*/ 375639 h 2340761"/>
                <a:gd name="connsiteX488" fmla="*/ 717130 w 2967861"/>
                <a:gd name="connsiteY488" fmla="*/ 371293 h 2340761"/>
                <a:gd name="connsiteX489" fmla="*/ 711852 w 2967861"/>
                <a:gd name="connsiteY489" fmla="*/ 371293 h 2340761"/>
                <a:gd name="connsiteX490" fmla="*/ 704712 w 2967861"/>
                <a:gd name="connsiteY490" fmla="*/ 373466 h 2340761"/>
                <a:gd name="connsiteX491" fmla="*/ 692294 w 2967861"/>
                <a:gd name="connsiteY491" fmla="*/ 378744 h 2340761"/>
                <a:gd name="connsiteX492" fmla="*/ 690121 w 2967861"/>
                <a:gd name="connsiteY492" fmla="*/ 375639 h 2340761"/>
                <a:gd name="connsiteX493" fmla="*/ 689190 w 2967861"/>
                <a:gd name="connsiteY493" fmla="*/ 373466 h 2340761"/>
                <a:gd name="connsiteX494" fmla="*/ 687016 w 2967861"/>
                <a:gd name="connsiteY494" fmla="*/ 373466 h 2340761"/>
                <a:gd name="connsiteX495" fmla="*/ 684843 w 2967861"/>
                <a:gd name="connsiteY495" fmla="*/ 370362 h 2340761"/>
                <a:gd name="connsiteX496" fmla="*/ 684843 w 2967861"/>
                <a:gd name="connsiteY496" fmla="*/ 366016 h 2340761"/>
                <a:gd name="connsiteX497" fmla="*/ 687016 w 2967861"/>
                <a:gd name="connsiteY497" fmla="*/ 363842 h 2340761"/>
                <a:gd name="connsiteX498" fmla="*/ 687016 w 2967861"/>
                <a:gd name="connsiteY498" fmla="*/ 362911 h 2340761"/>
                <a:gd name="connsiteX499" fmla="*/ 689190 w 2967861"/>
                <a:gd name="connsiteY499" fmla="*/ 362911 h 2340761"/>
                <a:gd name="connsiteX500" fmla="*/ 690121 w 2967861"/>
                <a:gd name="connsiteY500" fmla="*/ 360738 h 2340761"/>
                <a:gd name="connsiteX501" fmla="*/ 692294 w 2967861"/>
                <a:gd name="connsiteY501" fmla="*/ 358565 h 2340761"/>
                <a:gd name="connsiteX502" fmla="*/ 689190 w 2967861"/>
                <a:gd name="connsiteY502" fmla="*/ 343664 h 2340761"/>
                <a:gd name="connsiteX503" fmla="*/ 682981 w 2967861"/>
                <a:gd name="connsiteY503" fmla="*/ 336213 h 2340761"/>
                <a:gd name="connsiteX504" fmla="*/ 675840 w 2967861"/>
                <a:gd name="connsiteY504" fmla="*/ 334040 h 2340761"/>
                <a:gd name="connsiteX505" fmla="*/ 668700 w 2967861"/>
                <a:gd name="connsiteY505" fmla="*/ 333108 h 2340761"/>
                <a:gd name="connsiteX506" fmla="*/ 660318 w 2967861"/>
                <a:gd name="connsiteY506" fmla="*/ 328762 h 2340761"/>
                <a:gd name="connsiteX507" fmla="*/ 653178 w 2967861"/>
                <a:gd name="connsiteY507" fmla="*/ 321311 h 2340761"/>
                <a:gd name="connsiteX508" fmla="*/ 636414 w 2967861"/>
                <a:gd name="connsiteY508" fmla="*/ 323485 h 2340761"/>
                <a:gd name="connsiteX509" fmla="*/ 619650 w 2967861"/>
                <a:gd name="connsiteY509" fmla="*/ 327831 h 2340761"/>
                <a:gd name="connsiteX510" fmla="*/ 607232 w 2967861"/>
                <a:gd name="connsiteY510" fmla="*/ 330935 h 2340761"/>
                <a:gd name="connsiteX511" fmla="*/ 595745 w 2967861"/>
                <a:gd name="connsiteY511" fmla="*/ 340559 h 2340761"/>
                <a:gd name="connsiteX512" fmla="*/ 589536 w 2967861"/>
                <a:gd name="connsiteY512" fmla="*/ 355460 h 2340761"/>
                <a:gd name="connsiteX513" fmla="*/ 583328 w 2967861"/>
                <a:gd name="connsiteY513" fmla="*/ 351114 h 2340761"/>
                <a:gd name="connsiteX514" fmla="*/ 581465 w 2967861"/>
                <a:gd name="connsiteY514" fmla="*/ 351114 h 2340761"/>
                <a:gd name="connsiteX515" fmla="*/ 579292 w 2967861"/>
                <a:gd name="connsiteY515" fmla="*/ 348941 h 2340761"/>
                <a:gd name="connsiteX516" fmla="*/ 577119 w 2967861"/>
                <a:gd name="connsiteY516" fmla="*/ 348941 h 2340761"/>
                <a:gd name="connsiteX517" fmla="*/ 574014 w 2967861"/>
                <a:gd name="connsiteY517" fmla="*/ 348941 h 2340761"/>
                <a:gd name="connsiteX518" fmla="*/ 569978 w 2967861"/>
                <a:gd name="connsiteY518" fmla="*/ 348941 h 2340761"/>
                <a:gd name="connsiteX519" fmla="*/ 564701 w 2967861"/>
                <a:gd name="connsiteY519" fmla="*/ 348941 h 2340761"/>
                <a:gd name="connsiteX520" fmla="*/ 564701 w 2967861"/>
                <a:gd name="connsiteY520" fmla="*/ 362601 h 2340761"/>
                <a:gd name="connsiteX521" fmla="*/ 560665 w 2967861"/>
                <a:gd name="connsiteY521" fmla="*/ 360428 h 2340761"/>
                <a:gd name="connsiteX522" fmla="*/ 559734 w 2967861"/>
                <a:gd name="connsiteY522" fmla="*/ 360428 h 2340761"/>
                <a:gd name="connsiteX523" fmla="*/ 557561 w 2967861"/>
                <a:gd name="connsiteY523" fmla="*/ 360428 h 2340761"/>
                <a:gd name="connsiteX524" fmla="*/ 555387 w 2967861"/>
                <a:gd name="connsiteY524" fmla="*/ 358254 h 2340761"/>
                <a:gd name="connsiteX525" fmla="*/ 535519 w 2967861"/>
                <a:gd name="connsiteY525" fmla="*/ 363532 h 2340761"/>
                <a:gd name="connsiteX526" fmla="*/ 520928 w 2967861"/>
                <a:gd name="connsiteY526" fmla="*/ 375019 h 2340761"/>
                <a:gd name="connsiteX527" fmla="*/ 511615 w 2967861"/>
                <a:gd name="connsiteY527" fmla="*/ 392093 h 2340761"/>
                <a:gd name="connsiteX528" fmla="*/ 494850 w 2967861"/>
                <a:gd name="connsiteY528" fmla="*/ 392093 h 2340761"/>
                <a:gd name="connsiteX529" fmla="*/ 494850 w 2967861"/>
                <a:gd name="connsiteY529" fmla="*/ 406994 h 2340761"/>
                <a:gd name="connsiteX530" fmla="*/ 479328 w 2967861"/>
                <a:gd name="connsiteY530" fmla="*/ 415377 h 2340761"/>
                <a:gd name="connsiteX531" fmla="*/ 466910 w 2967861"/>
                <a:gd name="connsiteY531" fmla="*/ 430278 h 2340761"/>
                <a:gd name="connsiteX532" fmla="*/ 453251 w 2967861"/>
                <a:gd name="connsiteY532" fmla="*/ 452630 h 2340761"/>
                <a:gd name="connsiteX533" fmla="*/ 442696 w 2967861"/>
                <a:gd name="connsiteY533" fmla="*/ 476845 h 2340761"/>
                <a:gd name="connsiteX534" fmla="*/ 431209 w 2967861"/>
                <a:gd name="connsiteY534" fmla="*/ 501060 h 2340761"/>
                <a:gd name="connsiteX535" fmla="*/ 420654 w 2967861"/>
                <a:gd name="connsiteY535" fmla="*/ 524343 h 2340761"/>
                <a:gd name="connsiteX536" fmla="*/ 408236 w 2967861"/>
                <a:gd name="connsiteY536" fmla="*/ 544522 h 2340761"/>
                <a:gd name="connsiteX537" fmla="*/ 394577 w 2967861"/>
                <a:gd name="connsiteY537" fmla="*/ 561596 h 2340761"/>
                <a:gd name="connsiteX538" fmla="*/ 396750 w 2967861"/>
                <a:gd name="connsiteY538" fmla="*/ 565943 h 2340761"/>
                <a:gd name="connsiteX539" fmla="*/ 396750 w 2967861"/>
                <a:gd name="connsiteY539" fmla="*/ 569047 h 2340761"/>
                <a:gd name="connsiteX540" fmla="*/ 396750 w 2967861"/>
                <a:gd name="connsiteY540" fmla="*/ 571220 h 2340761"/>
                <a:gd name="connsiteX541" fmla="*/ 398923 w 2967861"/>
                <a:gd name="connsiteY541" fmla="*/ 571220 h 2340761"/>
                <a:gd name="connsiteX542" fmla="*/ 401096 w 2967861"/>
                <a:gd name="connsiteY542" fmla="*/ 571220 h 2340761"/>
                <a:gd name="connsiteX543" fmla="*/ 404200 w 2967861"/>
                <a:gd name="connsiteY543" fmla="*/ 573393 h 2340761"/>
                <a:gd name="connsiteX544" fmla="*/ 394887 w 2967861"/>
                <a:gd name="connsiteY544" fmla="*/ 581775 h 2340761"/>
                <a:gd name="connsiteX545" fmla="*/ 384332 w 2967861"/>
                <a:gd name="connsiteY545" fmla="*/ 586122 h 2340761"/>
                <a:gd name="connsiteX546" fmla="*/ 371914 w 2967861"/>
                <a:gd name="connsiteY546" fmla="*/ 593572 h 2340761"/>
                <a:gd name="connsiteX547" fmla="*/ 369741 w 2967861"/>
                <a:gd name="connsiteY547" fmla="*/ 596677 h 2340761"/>
                <a:gd name="connsiteX548" fmla="*/ 367568 w 2967861"/>
                <a:gd name="connsiteY548" fmla="*/ 602886 h 2340761"/>
                <a:gd name="connsiteX549" fmla="*/ 366636 w 2967861"/>
                <a:gd name="connsiteY549" fmla="*/ 605990 h 2340761"/>
                <a:gd name="connsiteX550" fmla="*/ 364463 w 2967861"/>
                <a:gd name="connsiteY550" fmla="*/ 610336 h 2340761"/>
                <a:gd name="connsiteX551" fmla="*/ 360427 w 2967861"/>
                <a:gd name="connsiteY551" fmla="*/ 613441 h 2340761"/>
                <a:gd name="connsiteX552" fmla="*/ 359496 w 2967861"/>
                <a:gd name="connsiteY552" fmla="*/ 611268 h 2340761"/>
                <a:gd name="connsiteX553" fmla="*/ 357323 w 2967861"/>
                <a:gd name="connsiteY553" fmla="*/ 610336 h 2340761"/>
                <a:gd name="connsiteX554" fmla="*/ 355150 w 2967861"/>
                <a:gd name="connsiteY554" fmla="*/ 608163 h 2340761"/>
                <a:gd name="connsiteX555" fmla="*/ 352045 w 2967861"/>
                <a:gd name="connsiteY555" fmla="*/ 605990 h 2340761"/>
                <a:gd name="connsiteX556" fmla="*/ 345836 w 2967861"/>
                <a:gd name="connsiteY556" fmla="*/ 611268 h 2340761"/>
                <a:gd name="connsiteX557" fmla="*/ 340559 w 2967861"/>
                <a:gd name="connsiteY557" fmla="*/ 617477 h 2340761"/>
                <a:gd name="connsiteX558" fmla="*/ 335281 w 2967861"/>
                <a:gd name="connsiteY558" fmla="*/ 622754 h 2340761"/>
                <a:gd name="connsiteX559" fmla="*/ 331246 w 2967861"/>
                <a:gd name="connsiteY559" fmla="*/ 625859 h 2340761"/>
                <a:gd name="connsiteX560" fmla="*/ 325968 w 2967861"/>
                <a:gd name="connsiteY560" fmla="*/ 640760 h 2340761"/>
                <a:gd name="connsiteX561" fmla="*/ 323795 w 2967861"/>
                <a:gd name="connsiteY561" fmla="*/ 652247 h 2340761"/>
                <a:gd name="connsiteX562" fmla="*/ 320690 w 2967861"/>
                <a:gd name="connsiteY562" fmla="*/ 660629 h 2340761"/>
                <a:gd name="connsiteX563" fmla="*/ 311377 w 2967861"/>
                <a:gd name="connsiteY563" fmla="*/ 670252 h 2340761"/>
                <a:gd name="connsiteX564" fmla="*/ 313550 w 2967861"/>
                <a:gd name="connsiteY564" fmla="*/ 692605 h 2340761"/>
                <a:gd name="connsiteX565" fmla="*/ 316655 w 2967861"/>
                <a:gd name="connsiteY565" fmla="*/ 709679 h 2340761"/>
                <a:gd name="connsiteX566" fmla="*/ 320690 w 2967861"/>
                <a:gd name="connsiteY566" fmla="*/ 724581 h 2340761"/>
                <a:gd name="connsiteX567" fmla="*/ 322864 w 2967861"/>
                <a:gd name="connsiteY567" fmla="*/ 742586 h 2340761"/>
                <a:gd name="connsiteX568" fmla="*/ 323795 w 2967861"/>
                <a:gd name="connsiteY568" fmla="*/ 764938 h 2340761"/>
                <a:gd name="connsiteX569" fmla="*/ 327831 w 2967861"/>
                <a:gd name="connsiteY569" fmla="*/ 764938 h 2340761"/>
                <a:gd name="connsiteX570" fmla="*/ 330004 w 2967861"/>
                <a:gd name="connsiteY570" fmla="*/ 767112 h 2340761"/>
                <a:gd name="connsiteX571" fmla="*/ 330935 w 2967861"/>
                <a:gd name="connsiteY571" fmla="*/ 767112 h 2340761"/>
                <a:gd name="connsiteX572" fmla="*/ 333108 w 2967861"/>
                <a:gd name="connsiteY572" fmla="*/ 767112 h 2340761"/>
                <a:gd name="connsiteX573" fmla="*/ 335281 w 2967861"/>
                <a:gd name="connsiteY573" fmla="*/ 769285 h 2340761"/>
                <a:gd name="connsiteX574" fmla="*/ 352977 w 2967861"/>
                <a:gd name="connsiteY574" fmla="*/ 764938 h 2340761"/>
                <a:gd name="connsiteX575" fmla="*/ 364463 w 2967861"/>
                <a:gd name="connsiteY575" fmla="*/ 759661 h 2340761"/>
                <a:gd name="connsiteX576" fmla="*/ 375018 w 2967861"/>
                <a:gd name="connsiteY576" fmla="*/ 752210 h 2340761"/>
                <a:gd name="connsiteX577" fmla="*/ 384332 w 2967861"/>
                <a:gd name="connsiteY577" fmla="*/ 742586 h 2340761"/>
                <a:gd name="connsiteX578" fmla="*/ 398923 w 2967861"/>
                <a:gd name="connsiteY578" fmla="*/ 735136 h 2340761"/>
                <a:gd name="connsiteX579" fmla="*/ 409478 w 2967861"/>
                <a:gd name="connsiteY579" fmla="*/ 762765 h 2340761"/>
                <a:gd name="connsiteX580" fmla="*/ 415687 w 2967861"/>
                <a:gd name="connsiteY580" fmla="*/ 786980 h 2340761"/>
                <a:gd name="connsiteX581" fmla="*/ 424069 w 2967861"/>
                <a:gd name="connsiteY581" fmla="*/ 809332 h 2340761"/>
                <a:gd name="connsiteX582" fmla="*/ 438660 w 2967861"/>
                <a:gd name="connsiteY582" fmla="*/ 829511 h 2340761"/>
                <a:gd name="connsiteX583" fmla="*/ 438660 w 2967861"/>
                <a:gd name="connsiteY583" fmla="*/ 833857 h 2340761"/>
                <a:gd name="connsiteX584" fmla="*/ 444869 w 2967861"/>
                <a:gd name="connsiteY584" fmla="*/ 833857 h 2340761"/>
                <a:gd name="connsiteX585" fmla="*/ 453251 w 2967861"/>
                <a:gd name="connsiteY585" fmla="*/ 818956 h 2340761"/>
                <a:gd name="connsiteX586" fmla="*/ 462564 w 2967861"/>
                <a:gd name="connsiteY586" fmla="*/ 807470 h 2340761"/>
                <a:gd name="connsiteX587" fmla="*/ 474051 w 2967861"/>
                <a:gd name="connsiteY587" fmla="*/ 796914 h 2340761"/>
                <a:gd name="connsiteX588" fmla="*/ 481191 w 2967861"/>
                <a:gd name="connsiteY588" fmla="*/ 784186 h 2340761"/>
                <a:gd name="connsiteX589" fmla="*/ 488331 w 2967861"/>
                <a:gd name="connsiteY589" fmla="*/ 767112 h 2340761"/>
                <a:gd name="connsiteX590" fmla="*/ 491436 w 2967861"/>
                <a:gd name="connsiteY590" fmla="*/ 744759 h 2340761"/>
                <a:gd name="connsiteX591" fmla="*/ 515340 w 2967861"/>
                <a:gd name="connsiteY591" fmla="*/ 735136 h 2340761"/>
                <a:gd name="connsiteX592" fmla="*/ 516271 w 2967861"/>
                <a:gd name="connsiteY592" fmla="*/ 734204 h 2340761"/>
                <a:gd name="connsiteX593" fmla="*/ 516271 w 2967861"/>
                <a:gd name="connsiteY593" fmla="*/ 729858 h 2340761"/>
                <a:gd name="connsiteX594" fmla="*/ 518444 w 2967861"/>
                <a:gd name="connsiteY594" fmla="*/ 727685 h 2340761"/>
                <a:gd name="connsiteX595" fmla="*/ 518444 w 2967861"/>
                <a:gd name="connsiteY595" fmla="*/ 726754 h 2340761"/>
                <a:gd name="connsiteX596" fmla="*/ 520618 w 2967861"/>
                <a:gd name="connsiteY596" fmla="*/ 724581 h 2340761"/>
                <a:gd name="connsiteX597" fmla="*/ 522791 w 2967861"/>
                <a:gd name="connsiteY597" fmla="*/ 722407 h 2340761"/>
                <a:gd name="connsiteX598" fmla="*/ 528068 w 2967861"/>
                <a:gd name="connsiteY598" fmla="*/ 720234 h 2340761"/>
                <a:gd name="connsiteX599" fmla="*/ 524032 w 2967861"/>
                <a:gd name="connsiteY599" fmla="*/ 704402 h 2340761"/>
                <a:gd name="connsiteX600" fmla="*/ 516892 w 2967861"/>
                <a:gd name="connsiteY600" fmla="*/ 690742 h 2340761"/>
                <a:gd name="connsiteX601" fmla="*/ 506337 w 2967861"/>
                <a:gd name="connsiteY601" fmla="*/ 680187 h 2340761"/>
                <a:gd name="connsiteX602" fmla="*/ 494850 w 2967861"/>
                <a:gd name="connsiteY602" fmla="*/ 670563 h 2340761"/>
                <a:gd name="connsiteX603" fmla="*/ 501059 w 2967861"/>
                <a:gd name="connsiteY603" fmla="*/ 645106 h 2340761"/>
                <a:gd name="connsiteX604" fmla="*/ 509441 w 2967861"/>
                <a:gd name="connsiteY604" fmla="*/ 622754 h 2340761"/>
                <a:gd name="connsiteX605" fmla="*/ 523101 w 2967861"/>
                <a:gd name="connsiteY605" fmla="*/ 603817 h 2340761"/>
                <a:gd name="connsiteX606" fmla="*/ 537692 w 2967861"/>
                <a:gd name="connsiteY606" fmla="*/ 587984 h 2340761"/>
                <a:gd name="connsiteX607" fmla="*/ 550110 w 2967861"/>
                <a:gd name="connsiteY607" fmla="*/ 570910 h 2340761"/>
                <a:gd name="connsiteX608" fmla="*/ 559423 w 2967861"/>
                <a:gd name="connsiteY608" fmla="*/ 550731 h 2340761"/>
                <a:gd name="connsiteX609" fmla="*/ 564701 w 2967861"/>
                <a:gd name="connsiteY609" fmla="*/ 524343 h 2340761"/>
                <a:gd name="connsiteX610" fmla="*/ 581465 w 2967861"/>
                <a:gd name="connsiteY610" fmla="*/ 523412 h 2340761"/>
                <a:gd name="connsiteX611" fmla="*/ 595125 w 2967861"/>
                <a:gd name="connsiteY611" fmla="*/ 521238 h 2340761"/>
                <a:gd name="connsiteX612" fmla="*/ 601334 w 2967861"/>
                <a:gd name="connsiteY612" fmla="*/ 526516 h 2340761"/>
                <a:gd name="connsiteX613" fmla="*/ 606611 w 2967861"/>
                <a:gd name="connsiteY613" fmla="*/ 531794 h 2340761"/>
                <a:gd name="connsiteX614" fmla="*/ 611889 w 2967861"/>
                <a:gd name="connsiteY614" fmla="*/ 537071 h 2340761"/>
                <a:gd name="connsiteX615" fmla="*/ 602575 w 2967861"/>
                <a:gd name="connsiteY615" fmla="*/ 554146 h 2340761"/>
                <a:gd name="connsiteX616" fmla="*/ 590157 w 2967861"/>
                <a:gd name="connsiteY616" fmla="*/ 569047 h 2340761"/>
                <a:gd name="connsiteX617" fmla="*/ 575566 w 2967861"/>
                <a:gd name="connsiteY617" fmla="*/ 583949 h 2340761"/>
                <a:gd name="connsiteX618" fmla="*/ 560976 w 2967861"/>
                <a:gd name="connsiteY618" fmla="*/ 596677 h 2340761"/>
                <a:gd name="connsiteX619" fmla="*/ 552593 w 2967861"/>
                <a:gd name="connsiteY619" fmla="*/ 615614 h 2340761"/>
                <a:gd name="connsiteX620" fmla="*/ 550420 w 2967861"/>
                <a:gd name="connsiteY620" fmla="*/ 628342 h 2340761"/>
                <a:gd name="connsiteX621" fmla="*/ 552593 w 2967861"/>
                <a:gd name="connsiteY621" fmla="*/ 643244 h 2340761"/>
                <a:gd name="connsiteX622" fmla="*/ 553525 w 2967861"/>
                <a:gd name="connsiteY622" fmla="*/ 655972 h 2340761"/>
                <a:gd name="connsiteX623" fmla="*/ 552593 w 2967861"/>
                <a:gd name="connsiteY623" fmla="*/ 667458 h 2340761"/>
                <a:gd name="connsiteX624" fmla="*/ 553525 w 2967861"/>
                <a:gd name="connsiteY624" fmla="*/ 682360 h 2340761"/>
                <a:gd name="connsiteX625" fmla="*/ 557561 w 2967861"/>
                <a:gd name="connsiteY625" fmla="*/ 690742 h 2340761"/>
                <a:gd name="connsiteX626" fmla="*/ 562838 w 2967861"/>
                <a:gd name="connsiteY626" fmla="*/ 698193 h 2340761"/>
                <a:gd name="connsiteX627" fmla="*/ 568116 w 2967861"/>
                <a:gd name="connsiteY627" fmla="*/ 705643 h 2340761"/>
                <a:gd name="connsiteX628" fmla="*/ 572152 w 2967861"/>
                <a:gd name="connsiteY628" fmla="*/ 715267 h 2340761"/>
                <a:gd name="connsiteX629" fmla="*/ 593883 w 2967861"/>
                <a:gd name="connsiteY629" fmla="*/ 712163 h 2340761"/>
                <a:gd name="connsiteX630" fmla="*/ 613751 w 2967861"/>
                <a:gd name="connsiteY630" fmla="*/ 705954 h 2340761"/>
                <a:gd name="connsiteX631" fmla="*/ 631447 w 2967861"/>
                <a:gd name="connsiteY631" fmla="*/ 697572 h 2340761"/>
                <a:gd name="connsiteX632" fmla="*/ 638587 w 2967861"/>
                <a:gd name="connsiteY632" fmla="*/ 697572 h 2340761"/>
                <a:gd name="connsiteX633" fmla="*/ 644796 w 2967861"/>
                <a:gd name="connsiteY633" fmla="*/ 698503 h 2340761"/>
                <a:gd name="connsiteX634" fmla="*/ 647900 w 2967861"/>
                <a:gd name="connsiteY634" fmla="*/ 700676 h 2340761"/>
                <a:gd name="connsiteX635" fmla="*/ 653178 w 2967861"/>
                <a:gd name="connsiteY635" fmla="*/ 702849 h 2340761"/>
                <a:gd name="connsiteX636" fmla="*/ 659387 w 2967861"/>
                <a:gd name="connsiteY636" fmla="*/ 705022 h 2340761"/>
                <a:gd name="connsiteX637" fmla="*/ 652246 w 2967861"/>
                <a:gd name="connsiteY637" fmla="*/ 715578 h 2340761"/>
                <a:gd name="connsiteX638" fmla="*/ 642933 w 2967861"/>
                <a:gd name="connsiteY638" fmla="*/ 719924 h 2340761"/>
                <a:gd name="connsiteX639" fmla="*/ 633620 w 2967861"/>
                <a:gd name="connsiteY639" fmla="*/ 717751 h 2340761"/>
                <a:gd name="connsiteX640" fmla="*/ 621202 w 2967861"/>
                <a:gd name="connsiteY640" fmla="*/ 715578 h 2340761"/>
                <a:gd name="connsiteX641" fmla="*/ 608784 w 2967861"/>
                <a:gd name="connsiteY641" fmla="*/ 715578 h 2340761"/>
                <a:gd name="connsiteX642" fmla="*/ 601644 w 2967861"/>
                <a:gd name="connsiteY642" fmla="*/ 719924 h 2340761"/>
                <a:gd name="connsiteX643" fmla="*/ 595435 w 2967861"/>
                <a:gd name="connsiteY643" fmla="*/ 723028 h 2340761"/>
                <a:gd name="connsiteX644" fmla="*/ 589226 w 2967861"/>
                <a:gd name="connsiteY644" fmla="*/ 727375 h 2340761"/>
                <a:gd name="connsiteX645" fmla="*/ 579913 w 2967861"/>
                <a:gd name="connsiteY645" fmla="*/ 728306 h 2340761"/>
                <a:gd name="connsiteX646" fmla="*/ 583017 w 2967861"/>
                <a:gd name="connsiteY646" fmla="*/ 745380 h 2340761"/>
                <a:gd name="connsiteX647" fmla="*/ 585190 w 2967861"/>
                <a:gd name="connsiteY647" fmla="*/ 755004 h 2340761"/>
                <a:gd name="connsiteX648" fmla="*/ 589226 w 2967861"/>
                <a:gd name="connsiteY648" fmla="*/ 762455 h 2340761"/>
                <a:gd name="connsiteX649" fmla="*/ 590157 w 2967861"/>
                <a:gd name="connsiteY649" fmla="*/ 773010 h 2340761"/>
                <a:gd name="connsiteX650" fmla="*/ 592331 w 2967861"/>
                <a:gd name="connsiteY650" fmla="*/ 790085 h 2340761"/>
                <a:gd name="connsiteX651" fmla="*/ 587053 w 2967861"/>
                <a:gd name="connsiteY651" fmla="*/ 787911 h 2340761"/>
                <a:gd name="connsiteX652" fmla="*/ 581775 w 2967861"/>
                <a:gd name="connsiteY652" fmla="*/ 785738 h 2340761"/>
                <a:gd name="connsiteX653" fmla="*/ 579602 w 2967861"/>
                <a:gd name="connsiteY653" fmla="*/ 784807 h 2340761"/>
                <a:gd name="connsiteX654" fmla="*/ 577429 w 2967861"/>
                <a:gd name="connsiteY654" fmla="*/ 780461 h 2340761"/>
                <a:gd name="connsiteX655" fmla="*/ 575256 w 2967861"/>
                <a:gd name="connsiteY655" fmla="*/ 777356 h 2340761"/>
                <a:gd name="connsiteX656" fmla="*/ 572152 w 2967861"/>
                <a:gd name="connsiteY656" fmla="*/ 773010 h 2340761"/>
                <a:gd name="connsiteX657" fmla="*/ 572152 w 2967861"/>
                <a:gd name="connsiteY657" fmla="*/ 769906 h 2340761"/>
                <a:gd name="connsiteX658" fmla="*/ 566874 w 2967861"/>
                <a:gd name="connsiteY658" fmla="*/ 770837 h 2340761"/>
                <a:gd name="connsiteX659" fmla="*/ 562838 w 2967861"/>
                <a:gd name="connsiteY659" fmla="*/ 773010 h 2340761"/>
                <a:gd name="connsiteX660" fmla="*/ 559734 w 2967861"/>
                <a:gd name="connsiteY660" fmla="*/ 777356 h 2340761"/>
                <a:gd name="connsiteX661" fmla="*/ 555698 w 2967861"/>
                <a:gd name="connsiteY661" fmla="*/ 778288 h 2340761"/>
                <a:gd name="connsiteX662" fmla="*/ 552593 w 2967861"/>
                <a:gd name="connsiteY662" fmla="*/ 782634 h 2340761"/>
                <a:gd name="connsiteX663" fmla="*/ 548558 w 2967861"/>
                <a:gd name="connsiteY663" fmla="*/ 808090 h 2340761"/>
                <a:gd name="connsiteX664" fmla="*/ 548558 w 2967861"/>
                <a:gd name="connsiteY664" fmla="*/ 839756 h 2340761"/>
                <a:gd name="connsiteX665" fmla="*/ 543280 w 2967861"/>
                <a:gd name="connsiteY665" fmla="*/ 841929 h 2340761"/>
                <a:gd name="connsiteX666" fmla="*/ 539244 w 2967861"/>
                <a:gd name="connsiteY666" fmla="*/ 841929 h 2340761"/>
                <a:gd name="connsiteX667" fmla="*/ 536140 w 2967861"/>
                <a:gd name="connsiteY667" fmla="*/ 842860 h 2340761"/>
                <a:gd name="connsiteX668" fmla="*/ 532104 w 2967861"/>
                <a:gd name="connsiteY668" fmla="*/ 847207 h 2340761"/>
                <a:gd name="connsiteX669" fmla="*/ 531173 w 2967861"/>
                <a:gd name="connsiteY669" fmla="*/ 849380 h 2340761"/>
                <a:gd name="connsiteX670" fmla="*/ 528999 w 2967861"/>
                <a:gd name="connsiteY670" fmla="*/ 854657 h 2340761"/>
                <a:gd name="connsiteX671" fmla="*/ 509131 w 2967861"/>
                <a:gd name="connsiteY671" fmla="*/ 850311 h 2340761"/>
                <a:gd name="connsiteX672" fmla="*/ 494540 w 2967861"/>
                <a:gd name="connsiteY672" fmla="*/ 849380 h 2340761"/>
                <a:gd name="connsiteX673" fmla="*/ 485227 w 2967861"/>
                <a:gd name="connsiteY673" fmla="*/ 852484 h 2340761"/>
                <a:gd name="connsiteX674" fmla="*/ 478086 w 2967861"/>
                <a:gd name="connsiteY674" fmla="*/ 856830 h 2340761"/>
                <a:gd name="connsiteX675" fmla="*/ 472809 w 2967861"/>
                <a:gd name="connsiteY675" fmla="*/ 862108 h 2340761"/>
                <a:gd name="connsiteX676" fmla="*/ 463495 w 2967861"/>
                <a:gd name="connsiteY676" fmla="*/ 867386 h 2340761"/>
                <a:gd name="connsiteX677" fmla="*/ 452940 w 2967861"/>
                <a:gd name="connsiteY677" fmla="*/ 871732 h 2340761"/>
                <a:gd name="connsiteX678" fmla="*/ 443627 w 2967861"/>
                <a:gd name="connsiteY678" fmla="*/ 871732 h 2340761"/>
                <a:gd name="connsiteX679" fmla="*/ 436487 w 2967861"/>
                <a:gd name="connsiteY679" fmla="*/ 865523 h 2340761"/>
                <a:gd name="connsiteX680" fmla="*/ 431209 w 2967861"/>
                <a:gd name="connsiteY680" fmla="*/ 862418 h 2340761"/>
                <a:gd name="connsiteX681" fmla="*/ 423138 w 2967861"/>
                <a:gd name="connsiteY681" fmla="*/ 862418 h 2340761"/>
                <a:gd name="connsiteX682" fmla="*/ 411651 w 2967861"/>
                <a:gd name="connsiteY682" fmla="*/ 867696 h 2340761"/>
                <a:gd name="connsiteX683" fmla="*/ 406373 w 2967861"/>
                <a:gd name="connsiteY683" fmla="*/ 864592 h 2340761"/>
                <a:gd name="connsiteX684" fmla="*/ 402338 w 2967861"/>
                <a:gd name="connsiteY684" fmla="*/ 862418 h 2340761"/>
                <a:gd name="connsiteX685" fmla="*/ 401406 w 2967861"/>
                <a:gd name="connsiteY685" fmla="*/ 860245 h 2340761"/>
                <a:gd name="connsiteX686" fmla="*/ 397371 w 2967861"/>
                <a:gd name="connsiteY686" fmla="*/ 858072 h 2340761"/>
                <a:gd name="connsiteX687" fmla="*/ 392093 w 2967861"/>
                <a:gd name="connsiteY687" fmla="*/ 854968 h 2340761"/>
                <a:gd name="connsiteX688" fmla="*/ 392093 w 2967861"/>
                <a:gd name="connsiteY688" fmla="*/ 842239 h 2340761"/>
                <a:gd name="connsiteX689" fmla="*/ 394266 w 2967861"/>
                <a:gd name="connsiteY689" fmla="*/ 825165 h 2340761"/>
                <a:gd name="connsiteX690" fmla="*/ 395197 w 2967861"/>
                <a:gd name="connsiteY690" fmla="*/ 807159 h 2340761"/>
                <a:gd name="connsiteX691" fmla="*/ 397371 w 2967861"/>
                <a:gd name="connsiteY691" fmla="*/ 793500 h 2340761"/>
                <a:gd name="connsiteX692" fmla="*/ 399544 w 2967861"/>
                <a:gd name="connsiteY692" fmla="*/ 786049 h 2340761"/>
                <a:gd name="connsiteX693" fmla="*/ 399544 w 2967861"/>
                <a:gd name="connsiteY693" fmla="*/ 777667 h 2340761"/>
                <a:gd name="connsiteX694" fmla="*/ 387126 w 2967861"/>
                <a:gd name="connsiteY694" fmla="*/ 780771 h 2340761"/>
                <a:gd name="connsiteX695" fmla="*/ 375639 w 2967861"/>
                <a:gd name="connsiteY695" fmla="*/ 785117 h 2340761"/>
                <a:gd name="connsiteX696" fmla="*/ 360117 w 2967861"/>
                <a:gd name="connsiteY696" fmla="*/ 786049 h 2340761"/>
                <a:gd name="connsiteX697" fmla="*/ 361048 w 2967861"/>
                <a:gd name="connsiteY697" fmla="*/ 803123 h 2340761"/>
                <a:gd name="connsiteX698" fmla="*/ 361048 w 2967861"/>
                <a:gd name="connsiteY698" fmla="*/ 823302 h 2340761"/>
                <a:gd name="connsiteX699" fmla="*/ 365084 w 2967861"/>
                <a:gd name="connsiteY699" fmla="*/ 845654 h 2340761"/>
                <a:gd name="connsiteX700" fmla="*/ 372224 w 2967861"/>
                <a:gd name="connsiteY700" fmla="*/ 864592 h 2340761"/>
                <a:gd name="connsiteX701" fmla="*/ 370051 w 2967861"/>
                <a:gd name="connsiteY701" fmla="*/ 865523 h 2340761"/>
                <a:gd name="connsiteX702" fmla="*/ 370051 w 2967861"/>
                <a:gd name="connsiteY702" fmla="*/ 867696 h 2340761"/>
                <a:gd name="connsiteX703" fmla="*/ 370051 w 2967861"/>
                <a:gd name="connsiteY703" fmla="*/ 869869 h 2340761"/>
                <a:gd name="connsiteX704" fmla="*/ 367878 w 2967861"/>
                <a:gd name="connsiteY704" fmla="*/ 872042 h 2340761"/>
                <a:gd name="connsiteX705" fmla="*/ 353287 w 2967861"/>
                <a:gd name="connsiteY705" fmla="*/ 877320 h 2340761"/>
                <a:gd name="connsiteX706" fmla="*/ 337765 w 2967861"/>
                <a:gd name="connsiteY706" fmla="*/ 882597 h 2340761"/>
                <a:gd name="connsiteX707" fmla="*/ 324105 w 2967861"/>
                <a:gd name="connsiteY707" fmla="*/ 887875 h 2340761"/>
                <a:gd name="connsiteX708" fmla="*/ 313550 w 2967861"/>
                <a:gd name="connsiteY708" fmla="*/ 895326 h 2340761"/>
                <a:gd name="connsiteX709" fmla="*/ 308273 w 2967861"/>
                <a:gd name="connsiteY709" fmla="*/ 906812 h 2340761"/>
                <a:gd name="connsiteX710" fmla="*/ 306099 w 2967861"/>
                <a:gd name="connsiteY710" fmla="*/ 917367 h 2340761"/>
                <a:gd name="connsiteX711" fmla="*/ 298959 w 2967861"/>
                <a:gd name="connsiteY711" fmla="*/ 928854 h 2340761"/>
                <a:gd name="connsiteX712" fmla="*/ 264500 w 2967861"/>
                <a:gd name="connsiteY712" fmla="*/ 939409 h 2340761"/>
                <a:gd name="connsiteX713" fmla="*/ 262327 w 2967861"/>
                <a:gd name="connsiteY713" fmla="*/ 943755 h 2340761"/>
                <a:gd name="connsiteX714" fmla="*/ 260154 w 2967861"/>
                <a:gd name="connsiteY714" fmla="*/ 946860 h 2340761"/>
                <a:gd name="connsiteX715" fmla="*/ 260154 w 2967861"/>
                <a:gd name="connsiteY715" fmla="*/ 951206 h 2340761"/>
                <a:gd name="connsiteX716" fmla="*/ 260154 w 2967861"/>
                <a:gd name="connsiteY716" fmla="*/ 954310 h 2340761"/>
                <a:gd name="connsiteX717" fmla="*/ 260154 w 2967861"/>
                <a:gd name="connsiteY717" fmla="*/ 958657 h 2340761"/>
                <a:gd name="connsiteX718" fmla="*/ 259222 w 2967861"/>
                <a:gd name="connsiteY718" fmla="*/ 961761 h 2340761"/>
                <a:gd name="connsiteX719" fmla="*/ 257049 w 2967861"/>
                <a:gd name="connsiteY719" fmla="*/ 963934 h 2340761"/>
                <a:gd name="connsiteX720" fmla="*/ 251771 w 2967861"/>
                <a:gd name="connsiteY720" fmla="*/ 966107 h 2340761"/>
                <a:gd name="connsiteX721" fmla="*/ 247736 w 2967861"/>
                <a:gd name="connsiteY721" fmla="*/ 967039 h 2340761"/>
                <a:gd name="connsiteX722" fmla="*/ 242458 w 2967861"/>
                <a:gd name="connsiteY722" fmla="*/ 969212 h 2340761"/>
                <a:gd name="connsiteX723" fmla="*/ 238422 w 2967861"/>
                <a:gd name="connsiteY723" fmla="*/ 973558 h 2340761"/>
                <a:gd name="connsiteX724" fmla="*/ 235318 w 2967861"/>
                <a:gd name="connsiteY724" fmla="*/ 971385 h 2340761"/>
                <a:gd name="connsiteX725" fmla="*/ 231282 w 2967861"/>
                <a:gd name="connsiteY725" fmla="*/ 969212 h 2340761"/>
                <a:gd name="connsiteX726" fmla="*/ 228178 w 2967861"/>
                <a:gd name="connsiteY726" fmla="*/ 969212 h 2340761"/>
                <a:gd name="connsiteX727" fmla="*/ 226004 w 2967861"/>
                <a:gd name="connsiteY727" fmla="*/ 967039 h 2340761"/>
                <a:gd name="connsiteX728" fmla="*/ 220727 w 2967861"/>
                <a:gd name="connsiteY728" fmla="*/ 966107 h 2340761"/>
                <a:gd name="connsiteX729" fmla="*/ 215449 w 2967861"/>
                <a:gd name="connsiteY729" fmla="*/ 966107 h 2340761"/>
                <a:gd name="connsiteX730" fmla="*/ 215449 w 2967861"/>
                <a:gd name="connsiteY730" fmla="*/ 986286 h 2340761"/>
                <a:gd name="connsiteX731" fmla="*/ 209240 w 2967861"/>
                <a:gd name="connsiteY731" fmla="*/ 986286 h 2340761"/>
                <a:gd name="connsiteX732" fmla="*/ 203963 w 2967861"/>
                <a:gd name="connsiteY732" fmla="*/ 986286 h 2340761"/>
                <a:gd name="connsiteX733" fmla="*/ 198685 w 2967861"/>
                <a:gd name="connsiteY733" fmla="*/ 988459 h 2340761"/>
                <a:gd name="connsiteX734" fmla="*/ 194650 w 2967861"/>
                <a:gd name="connsiteY734" fmla="*/ 989391 h 2340761"/>
                <a:gd name="connsiteX735" fmla="*/ 188441 w 2967861"/>
                <a:gd name="connsiteY735" fmla="*/ 989391 h 2340761"/>
                <a:gd name="connsiteX736" fmla="*/ 184405 w 2967861"/>
                <a:gd name="connsiteY736" fmla="*/ 991564 h 2340761"/>
                <a:gd name="connsiteX737" fmla="*/ 181300 w 2967861"/>
                <a:gd name="connsiteY737" fmla="*/ 991564 h 2340761"/>
                <a:gd name="connsiteX738" fmla="*/ 179127 w 2967861"/>
                <a:gd name="connsiteY738" fmla="*/ 993737 h 2340761"/>
                <a:gd name="connsiteX739" fmla="*/ 175091 w 2967861"/>
                <a:gd name="connsiteY739" fmla="*/ 995910 h 2340761"/>
                <a:gd name="connsiteX740" fmla="*/ 171987 w 2967861"/>
                <a:gd name="connsiteY740" fmla="*/ 996842 h 2340761"/>
                <a:gd name="connsiteX741" fmla="*/ 181300 w 2967861"/>
                <a:gd name="connsiteY741" fmla="*/ 1006465 h 2340761"/>
                <a:gd name="connsiteX742" fmla="*/ 193718 w 2967861"/>
                <a:gd name="connsiteY742" fmla="*/ 1013916 h 2340761"/>
                <a:gd name="connsiteX743" fmla="*/ 206136 w 2967861"/>
                <a:gd name="connsiteY743" fmla="*/ 1018262 h 2340761"/>
                <a:gd name="connsiteX744" fmla="*/ 218554 w 2967861"/>
                <a:gd name="connsiteY744" fmla="*/ 1021367 h 2340761"/>
                <a:gd name="connsiteX745" fmla="*/ 220727 w 2967861"/>
                <a:gd name="connsiteY745" fmla="*/ 1040304 h 2340761"/>
                <a:gd name="connsiteX746" fmla="*/ 222900 w 2967861"/>
                <a:gd name="connsiteY746" fmla="*/ 1056137 h 2340761"/>
                <a:gd name="connsiteX747" fmla="*/ 222900 w 2967861"/>
                <a:gd name="connsiteY747" fmla="*/ 1073211 h 2340761"/>
                <a:gd name="connsiteX748" fmla="*/ 218864 w 2967861"/>
                <a:gd name="connsiteY748" fmla="*/ 1088113 h 2340761"/>
                <a:gd name="connsiteX749" fmla="*/ 218864 w 2967861"/>
                <a:gd name="connsiteY749" fmla="*/ 1090286 h 2340761"/>
                <a:gd name="connsiteX750" fmla="*/ 218864 w 2967861"/>
                <a:gd name="connsiteY750" fmla="*/ 1091217 h 2340761"/>
                <a:gd name="connsiteX751" fmla="*/ 216691 w 2967861"/>
                <a:gd name="connsiteY751" fmla="*/ 1091217 h 2340761"/>
                <a:gd name="connsiteX752" fmla="*/ 216691 w 2967861"/>
                <a:gd name="connsiteY752" fmla="*/ 1093390 h 2340761"/>
                <a:gd name="connsiteX753" fmla="*/ 215760 w 2967861"/>
                <a:gd name="connsiteY753" fmla="*/ 1095563 h 2340761"/>
                <a:gd name="connsiteX754" fmla="*/ 202100 w 2967861"/>
                <a:gd name="connsiteY754" fmla="*/ 1100841 h 2340761"/>
                <a:gd name="connsiteX755" fmla="*/ 184405 w 2967861"/>
                <a:gd name="connsiteY755" fmla="*/ 1105187 h 2340761"/>
                <a:gd name="connsiteX756" fmla="*/ 166709 w 2967861"/>
                <a:gd name="connsiteY756" fmla="*/ 1105187 h 2340761"/>
                <a:gd name="connsiteX757" fmla="*/ 149945 w 2967861"/>
                <a:gd name="connsiteY757" fmla="*/ 1100841 h 2340761"/>
                <a:gd name="connsiteX758" fmla="*/ 135354 w 2967861"/>
                <a:gd name="connsiteY758" fmla="*/ 1095563 h 2340761"/>
                <a:gd name="connsiteX759" fmla="*/ 130077 w 2967861"/>
                <a:gd name="connsiteY759" fmla="*/ 1095563 h 2340761"/>
                <a:gd name="connsiteX760" fmla="*/ 126041 w 2967861"/>
                <a:gd name="connsiteY760" fmla="*/ 1097736 h 2340761"/>
                <a:gd name="connsiteX761" fmla="*/ 122936 w 2967861"/>
                <a:gd name="connsiteY761" fmla="*/ 1097736 h 2340761"/>
                <a:gd name="connsiteX762" fmla="*/ 120763 w 2967861"/>
                <a:gd name="connsiteY762" fmla="*/ 1097736 h 2340761"/>
                <a:gd name="connsiteX763" fmla="*/ 118590 w 2967861"/>
                <a:gd name="connsiteY763" fmla="*/ 1098668 h 2340761"/>
                <a:gd name="connsiteX764" fmla="*/ 116417 w 2967861"/>
                <a:gd name="connsiteY764" fmla="*/ 1103014 h 2340761"/>
                <a:gd name="connsiteX765" fmla="*/ 115796 w 2967861"/>
                <a:gd name="connsiteY765" fmla="*/ 1106739 h 2340761"/>
                <a:gd name="connsiteX766" fmla="*/ 111760 w 2967861"/>
                <a:gd name="connsiteY766" fmla="*/ 1119468 h 2340761"/>
                <a:gd name="connsiteX767" fmla="*/ 111760 w 2967861"/>
                <a:gd name="connsiteY767" fmla="*/ 1140578 h 2340761"/>
                <a:gd name="connsiteX768" fmla="*/ 111760 w 2967861"/>
                <a:gd name="connsiteY768" fmla="*/ 1163861 h 2340761"/>
                <a:gd name="connsiteX769" fmla="*/ 113934 w 2967861"/>
                <a:gd name="connsiteY769" fmla="*/ 1188076 h 2340761"/>
                <a:gd name="connsiteX770" fmla="*/ 116107 w 2967861"/>
                <a:gd name="connsiteY770" fmla="*/ 1208255 h 2340761"/>
                <a:gd name="connsiteX771" fmla="*/ 116107 w 2967861"/>
                <a:gd name="connsiteY771" fmla="*/ 1223157 h 2340761"/>
                <a:gd name="connsiteX772" fmla="*/ 119211 w 2967861"/>
                <a:gd name="connsiteY772" fmla="*/ 1223157 h 2340761"/>
                <a:gd name="connsiteX773" fmla="*/ 119211 w 2967861"/>
                <a:gd name="connsiteY773" fmla="*/ 1228434 h 2340761"/>
                <a:gd name="connsiteX774" fmla="*/ 126351 w 2967861"/>
                <a:gd name="connsiteY774" fmla="*/ 1228434 h 2340761"/>
                <a:gd name="connsiteX775" fmla="*/ 131629 w 2967861"/>
                <a:gd name="connsiteY775" fmla="*/ 1227503 h 2340761"/>
                <a:gd name="connsiteX776" fmla="*/ 135665 w 2967861"/>
                <a:gd name="connsiteY776" fmla="*/ 1227503 h 2340761"/>
                <a:gd name="connsiteX777" fmla="*/ 138769 w 2967861"/>
                <a:gd name="connsiteY777" fmla="*/ 1223157 h 2340761"/>
                <a:gd name="connsiteX778" fmla="*/ 144978 w 2967861"/>
                <a:gd name="connsiteY778" fmla="*/ 1225330 h 2340761"/>
                <a:gd name="connsiteX779" fmla="*/ 148083 w 2967861"/>
                <a:gd name="connsiteY779" fmla="*/ 1225330 h 2340761"/>
                <a:gd name="connsiteX780" fmla="*/ 152118 w 2967861"/>
                <a:gd name="connsiteY780" fmla="*/ 1227503 h 2340761"/>
                <a:gd name="connsiteX781" fmla="*/ 155223 w 2967861"/>
                <a:gd name="connsiteY781" fmla="*/ 1228434 h 2340761"/>
                <a:gd name="connsiteX782" fmla="*/ 157396 w 2967861"/>
                <a:gd name="connsiteY782" fmla="*/ 1230607 h 2340761"/>
                <a:gd name="connsiteX783" fmla="*/ 157396 w 2967861"/>
                <a:gd name="connsiteY783" fmla="*/ 1232780 h 2340761"/>
                <a:gd name="connsiteX784" fmla="*/ 157396 w 2967861"/>
                <a:gd name="connsiteY784" fmla="*/ 1234953 h 2340761"/>
                <a:gd name="connsiteX785" fmla="*/ 159569 w 2967861"/>
                <a:gd name="connsiteY785" fmla="*/ 1234953 h 2340761"/>
                <a:gd name="connsiteX786" fmla="*/ 159569 w 2967861"/>
                <a:gd name="connsiteY786" fmla="*/ 1235885 h 2340761"/>
                <a:gd name="connsiteX787" fmla="*/ 153360 w 2967861"/>
                <a:gd name="connsiteY787" fmla="*/ 1252959 h 2340761"/>
                <a:gd name="connsiteX788" fmla="*/ 142805 w 2967861"/>
                <a:gd name="connsiteY788" fmla="*/ 1265688 h 2340761"/>
                <a:gd name="connsiteX789" fmla="*/ 130387 w 2967861"/>
                <a:gd name="connsiteY789" fmla="*/ 1277174 h 2340761"/>
                <a:gd name="connsiteX790" fmla="*/ 116728 w 2967861"/>
                <a:gd name="connsiteY790" fmla="*/ 1287729 h 2340761"/>
                <a:gd name="connsiteX791" fmla="*/ 104310 w 2967861"/>
                <a:gd name="connsiteY791" fmla="*/ 1299216 h 2340761"/>
                <a:gd name="connsiteX792" fmla="*/ 94996 w 2967861"/>
                <a:gd name="connsiteY792" fmla="*/ 1314117 h 2340761"/>
                <a:gd name="connsiteX793" fmla="*/ 94065 w 2967861"/>
                <a:gd name="connsiteY793" fmla="*/ 1324672 h 2340761"/>
                <a:gd name="connsiteX794" fmla="*/ 94996 w 2967861"/>
                <a:gd name="connsiteY794" fmla="*/ 1337401 h 2340761"/>
                <a:gd name="connsiteX795" fmla="*/ 94996 w 2967861"/>
                <a:gd name="connsiteY795" fmla="*/ 1348887 h 2340761"/>
                <a:gd name="connsiteX796" fmla="*/ 91892 w 2967861"/>
                <a:gd name="connsiteY796" fmla="*/ 1357269 h 2340761"/>
                <a:gd name="connsiteX797" fmla="*/ 77301 w 2967861"/>
                <a:gd name="connsiteY797" fmla="*/ 1366893 h 2340761"/>
                <a:gd name="connsiteX798" fmla="*/ 62710 w 2967861"/>
                <a:gd name="connsiteY798" fmla="*/ 1374344 h 2340761"/>
                <a:gd name="connsiteX799" fmla="*/ 48119 w 2967861"/>
                <a:gd name="connsiteY799" fmla="*/ 1383967 h 2340761"/>
                <a:gd name="connsiteX800" fmla="*/ 35701 w 2967861"/>
                <a:gd name="connsiteY800" fmla="*/ 1394523 h 2340761"/>
                <a:gd name="connsiteX801" fmla="*/ 31666 w 2967861"/>
                <a:gd name="connsiteY801" fmla="*/ 1401973 h 2340761"/>
                <a:gd name="connsiteX802" fmla="*/ 24525 w 2967861"/>
                <a:gd name="connsiteY802" fmla="*/ 1415633 h 2340761"/>
                <a:gd name="connsiteX803" fmla="*/ 17385 w 2967861"/>
                <a:gd name="connsiteY803" fmla="*/ 1431466 h 2340761"/>
                <a:gd name="connsiteX804" fmla="*/ 10245 w 2967861"/>
                <a:gd name="connsiteY804" fmla="*/ 1450403 h 2340761"/>
                <a:gd name="connsiteX805" fmla="*/ 3104 w 2967861"/>
                <a:gd name="connsiteY805" fmla="*/ 1466236 h 2340761"/>
                <a:gd name="connsiteX806" fmla="*/ 0 w 2967861"/>
                <a:gd name="connsiteY806" fmla="*/ 1481137 h 2340761"/>
                <a:gd name="connsiteX807" fmla="*/ 0 w 2967861"/>
                <a:gd name="connsiteY807" fmla="*/ 1492623 h 2340761"/>
                <a:gd name="connsiteX808" fmla="*/ 3104 w 2967861"/>
                <a:gd name="connsiteY808" fmla="*/ 1500074 h 2340761"/>
                <a:gd name="connsiteX809" fmla="*/ 9313 w 2967861"/>
                <a:gd name="connsiteY809" fmla="*/ 1509698 h 2340761"/>
                <a:gd name="connsiteX810" fmla="*/ 12418 w 2967861"/>
                <a:gd name="connsiteY810" fmla="*/ 1518080 h 2340761"/>
                <a:gd name="connsiteX811" fmla="*/ 12418 w 2967861"/>
                <a:gd name="connsiteY811" fmla="*/ 1532981 h 2340761"/>
                <a:gd name="connsiteX812" fmla="*/ 10245 w 2967861"/>
                <a:gd name="connsiteY812" fmla="*/ 1542605 h 2340761"/>
                <a:gd name="connsiteX813" fmla="*/ 7140 w 2967861"/>
                <a:gd name="connsiteY813" fmla="*/ 1555334 h 2340761"/>
                <a:gd name="connsiteX814" fmla="*/ 3104 w 2967861"/>
                <a:gd name="connsiteY814" fmla="*/ 1570235 h 2340761"/>
                <a:gd name="connsiteX815" fmla="*/ 2173 w 2967861"/>
                <a:gd name="connsiteY815" fmla="*/ 1587309 h 2340761"/>
                <a:gd name="connsiteX816" fmla="*/ 5278 w 2967861"/>
                <a:gd name="connsiteY816" fmla="*/ 1597865 h 2340761"/>
                <a:gd name="connsiteX817" fmla="*/ 5278 w 2967861"/>
                <a:gd name="connsiteY817" fmla="*/ 1622079 h 2340761"/>
                <a:gd name="connsiteX818" fmla="*/ 14591 w 2967861"/>
                <a:gd name="connsiteY818" fmla="*/ 1633566 h 2340761"/>
                <a:gd name="connsiteX819" fmla="*/ 29182 w 2967861"/>
                <a:gd name="connsiteY819" fmla="*/ 1646294 h 2340761"/>
                <a:gd name="connsiteX820" fmla="*/ 45946 w 2967861"/>
                <a:gd name="connsiteY820" fmla="*/ 1659022 h 2340761"/>
                <a:gd name="connsiteX821" fmla="*/ 56501 w 2967861"/>
                <a:gd name="connsiteY821" fmla="*/ 1671751 h 2340761"/>
                <a:gd name="connsiteX822" fmla="*/ 65815 w 2967861"/>
                <a:gd name="connsiteY822" fmla="*/ 1695965 h 2340761"/>
                <a:gd name="connsiteX823" fmla="*/ 78232 w 2967861"/>
                <a:gd name="connsiteY823" fmla="*/ 1705589 h 2340761"/>
                <a:gd name="connsiteX824" fmla="*/ 92823 w 2967861"/>
                <a:gd name="connsiteY824" fmla="*/ 1713040 h 2340761"/>
                <a:gd name="connsiteX825" fmla="*/ 107414 w 2967861"/>
                <a:gd name="connsiteY825" fmla="*/ 1720491 h 2340761"/>
                <a:gd name="connsiteX826" fmla="*/ 122005 w 2967861"/>
                <a:gd name="connsiteY826" fmla="*/ 1727941 h 2340761"/>
                <a:gd name="connsiteX827" fmla="*/ 132560 w 2967861"/>
                <a:gd name="connsiteY827" fmla="*/ 1740670 h 2340761"/>
                <a:gd name="connsiteX828" fmla="*/ 139701 w 2967861"/>
                <a:gd name="connsiteY828" fmla="*/ 1738497 h 2340761"/>
                <a:gd name="connsiteX829" fmla="*/ 145910 w 2967861"/>
                <a:gd name="connsiteY829" fmla="*/ 1736323 h 2340761"/>
                <a:gd name="connsiteX830" fmla="*/ 149014 w 2967861"/>
                <a:gd name="connsiteY830" fmla="*/ 1733219 h 2340761"/>
                <a:gd name="connsiteX831" fmla="*/ 153050 w 2967861"/>
                <a:gd name="connsiteY831" fmla="*/ 1731046 h 2340761"/>
                <a:gd name="connsiteX832" fmla="*/ 161432 w 2967861"/>
                <a:gd name="connsiteY832" fmla="*/ 1733219 h 2340761"/>
                <a:gd name="connsiteX833" fmla="*/ 172918 w 2967861"/>
                <a:gd name="connsiteY833" fmla="*/ 1736323 h 2340761"/>
                <a:gd name="connsiteX834" fmla="*/ 185336 w 2967861"/>
                <a:gd name="connsiteY834" fmla="*/ 1736323 h 2340761"/>
                <a:gd name="connsiteX835" fmla="*/ 189372 w 2967861"/>
                <a:gd name="connsiteY835" fmla="*/ 1723595 h 2340761"/>
                <a:gd name="connsiteX836" fmla="*/ 224763 w 2967861"/>
                <a:gd name="connsiteY836" fmla="*/ 1731046 h 2340761"/>
                <a:gd name="connsiteX837" fmla="*/ 239354 w 2967861"/>
                <a:gd name="connsiteY837" fmla="*/ 1725768 h 2340761"/>
                <a:gd name="connsiteX838" fmla="*/ 257980 w 2967861"/>
                <a:gd name="connsiteY838" fmla="*/ 1718318 h 2340761"/>
                <a:gd name="connsiteX839" fmla="*/ 275676 w 2967861"/>
                <a:gd name="connsiteY839" fmla="*/ 1710867 h 2340761"/>
                <a:gd name="connsiteX840" fmla="*/ 290267 w 2967861"/>
                <a:gd name="connsiteY840" fmla="*/ 1713040 h 2340761"/>
                <a:gd name="connsiteX841" fmla="*/ 302685 w 2967861"/>
                <a:gd name="connsiteY841" fmla="*/ 1713971 h 2340761"/>
                <a:gd name="connsiteX842" fmla="*/ 316344 w 2967861"/>
                <a:gd name="connsiteY842" fmla="*/ 1716144 h 2340761"/>
                <a:gd name="connsiteX843" fmla="*/ 336213 w 2967861"/>
                <a:gd name="connsiteY843" fmla="*/ 1747810 h 2340761"/>
                <a:gd name="connsiteX844" fmla="*/ 343353 w 2967861"/>
                <a:gd name="connsiteY844" fmla="*/ 1747810 h 2340761"/>
                <a:gd name="connsiteX845" fmla="*/ 348631 w 2967861"/>
                <a:gd name="connsiteY845" fmla="*/ 1747810 h 2340761"/>
                <a:gd name="connsiteX846" fmla="*/ 353908 w 2967861"/>
                <a:gd name="connsiteY846" fmla="*/ 1745637 h 2340761"/>
                <a:gd name="connsiteX847" fmla="*/ 356081 w 2967861"/>
                <a:gd name="connsiteY847" fmla="*/ 1743464 h 2340761"/>
                <a:gd name="connsiteX848" fmla="*/ 360117 w 2967861"/>
                <a:gd name="connsiteY848" fmla="*/ 1740359 h 2340761"/>
                <a:gd name="connsiteX849" fmla="*/ 367257 w 2967861"/>
                <a:gd name="connsiteY849" fmla="*/ 1742532 h 2340761"/>
                <a:gd name="connsiteX850" fmla="*/ 372535 w 2967861"/>
                <a:gd name="connsiteY850" fmla="*/ 1742532 h 2340761"/>
                <a:gd name="connsiteX851" fmla="*/ 375639 w 2967861"/>
                <a:gd name="connsiteY851" fmla="*/ 1743464 h 2340761"/>
                <a:gd name="connsiteX852" fmla="*/ 379675 w 2967861"/>
                <a:gd name="connsiteY852" fmla="*/ 1747810 h 2340761"/>
                <a:gd name="connsiteX853" fmla="*/ 382780 w 2967861"/>
                <a:gd name="connsiteY853" fmla="*/ 1749983 h 2340761"/>
                <a:gd name="connsiteX854" fmla="*/ 388989 w 2967861"/>
                <a:gd name="connsiteY854" fmla="*/ 1753088 h 2340761"/>
                <a:gd name="connsiteX855" fmla="*/ 382780 w 2967861"/>
                <a:gd name="connsiteY855" fmla="*/ 1775440 h 2340761"/>
                <a:gd name="connsiteX856" fmla="*/ 377502 w 2967861"/>
                <a:gd name="connsiteY856" fmla="*/ 1795619 h 2340761"/>
                <a:gd name="connsiteX857" fmla="*/ 372224 w 2967861"/>
                <a:gd name="connsiteY857" fmla="*/ 1817971 h 2340761"/>
                <a:gd name="connsiteX858" fmla="*/ 388989 w 2967861"/>
                <a:gd name="connsiteY858" fmla="*/ 1835045 h 2340761"/>
                <a:gd name="connsiteX859" fmla="*/ 404511 w 2967861"/>
                <a:gd name="connsiteY859" fmla="*/ 1855224 h 2340761"/>
                <a:gd name="connsiteX860" fmla="*/ 421275 w 2967861"/>
                <a:gd name="connsiteY860" fmla="*/ 1877576 h 2340761"/>
                <a:gd name="connsiteX861" fmla="*/ 431830 w 2967861"/>
                <a:gd name="connsiteY861" fmla="*/ 1899928 h 2340761"/>
                <a:gd name="connsiteX862" fmla="*/ 435866 w 2967861"/>
                <a:gd name="connsiteY862" fmla="*/ 1917003 h 2340761"/>
                <a:gd name="connsiteX863" fmla="*/ 435866 w 2967861"/>
                <a:gd name="connsiteY863" fmla="*/ 1929731 h 2340761"/>
                <a:gd name="connsiteX864" fmla="*/ 438039 w 2967861"/>
                <a:gd name="connsiteY864" fmla="*/ 1942459 h 2340761"/>
                <a:gd name="connsiteX865" fmla="*/ 445179 w 2967861"/>
                <a:gd name="connsiteY865" fmla="*/ 1957361 h 2340761"/>
                <a:gd name="connsiteX866" fmla="*/ 438970 w 2967861"/>
                <a:gd name="connsiteY866" fmla="*/ 1972262 h 2340761"/>
                <a:gd name="connsiteX867" fmla="*/ 431830 w 2967861"/>
                <a:gd name="connsiteY867" fmla="*/ 1989337 h 2340761"/>
                <a:gd name="connsiteX868" fmla="*/ 421275 w 2967861"/>
                <a:gd name="connsiteY868" fmla="*/ 2009516 h 2340761"/>
                <a:gd name="connsiteX869" fmla="*/ 414135 w 2967861"/>
                <a:gd name="connsiteY869" fmla="*/ 2027522 h 2340761"/>
                <a:gd name="connsiteX870" fmla="*/ 410099 w 2967861"/>
                <a:gd name="connsiteY870" fmla="*/ 2048632 h 2340761"/>
                <a:gd name="connsiteX871" fmla="*/ 412272 w 2967861"/>
                <a:gd name="connsiteY871" fmla="*/ 2066638 h 2340761"/>
                <a:gd name="connsiteX872" fmla="*/ 419412 w 2967861"/>
                <a:gd name="connsiteY872" fmla="*/ 2081539 h 2340761"/>
                <a:gd name="connsiteX873" fmla="*/ 430899 w 2967861"/>
                <a:gd name="connsiteY873" fmla="*/ 2096441 h 2340761"/>
                <a:gd name="connsiteX874" fmla="*/ 441454 w 2967861"/>
                <a:gd name="connsiteY874" fmla="*/ 2113515 h 2340761"/>
                <a:gd name="connsiteX875" fmla="*/ 448594 w 2967861"/>
                <a:gd name="connsiteY875" fmla="*/ 2128416 h 2340761"/>
                <a:gd name="connsiteX876" fmla="*/ 448594 w 2967861"/>
                <a:gd name="connsiteY876" fmla="*/ 2133694 h 2340761"/>
                <a:gd name="connsiteX877" fmla="*/ 448594 w 2967861"/>
                <a:gd name="connsiteY877" fmla="*/ 2138972 h 2340761"/>
                <a:gd name="connsiteX878" fmla="*/ 446421 w 2967861"/>
                <a:gd name="connsiteY878" fmla="*/ 2143318 h 2340761"/>
                <a:gd name="connsiteX879" fmla="*/ 445490 w 2967861"/>
                <a:gd name="connsiteY879" fmla="*/ 2148595 h 2340761"/>
                <a:gd name="connsiteX880" fmla="*/ 445490 w 2967861"/>
                <a:gd name="connsiteY880" fmla="*/ 2151700 h 2340761"/>
                <a:gd name="connsiteX881" fmla="*/ 445490 w 2967861"/>
                <a:gd name="connsiteY881" fmla="*/ 2156046 h 2340761"/>
                <a:gd name="connsiteX882" fmla="*/ 452630 w 2967861"/>
                <a:gd name="connsiteY882" fmla="*/ 2159151 h 2340761"/>
                <a:gd name="connsiteX883" fmla="*/ 450457 w 2967861"/>
                <a:gd name="connsiteY883" fmla="*/ 2163497 h 2340761"/>
                <a:gd name="connsiteX884" fmla="*/ 448284 w 2967861"/>
                <a:gd name="connsiteY884" fmla="*/ 2166601 h 2340761"/>
                <a:gd name="connsiteX885" fmla="*/ 448284 w 2967861"/>
                <a:gd name="connsiteY885" fmla="*/ 2170948 h 2340761"/>
                <a:gd name="connsiteX886" fmla="*/ 446111 w 2967861"/>
                <a:gd name="connsiteY886" fmla="*/ 2176225 h 2340761"/>
                <a:gd name="connsiteX887" fmla="*/ 448284 w 2967861"/>
                <a:gd name="connsiteY887" fmla="*/ 2181503 h 2340761"/>
                <a:gd name="connsiteX888" fmla="*/ 450457 w 2967861"/>
                <a:gd name="connsiteY888" fmla="*/ 2181503 h 2340761"/>
                <a:gd name="connsiteX889" fmla="*/ 452630 w 2967861"/>
                <a:gd name="connsiteY889" fmla="*/ 2185849 h 2340761"/>
                <a:gd name="connsiteX890" fmla="*/ 455734 w 2967861"/>
                <a:gd name="connsiteY890" fmla="*/ 2186780 h 2340761"/>
                <a:gd name="connsiteX891" fmla="*/ 459770 w 2967861"/>
                <a:gd name="connsiteY891" fmla="*/ 2191127 h 2340761"/>
                <a:gd name="connsiteX892" fmla="*/ 459770 w 2967861"/>
                <a:gd name="connsiteY892" fmla="*/ 2193300 h 2340761"/>
                <a:gd name="connsiteX893" fmla="*/ 455734 w 2967861"/>
                <a:gd name="connsiteY893" fmla="*/ 2206028 h 2340761"/>
                <a:gd name="connsiteX894" fmla="*/ 465048 w 2967861"/>
                <a:gd name="connsiteY894" fmla="*/ 2224034 h 2340761"/>
                <a:gd name="connsiteX895" fmla="*/ 479639 w 2967861"/>
                <a:gd name="connsiteY895" fmla="*/ 2242971 h 2340761"/>
                <a:gd name="connsiteX896" fmla="*/ 494230 w 2967861"/>
                <a:gd name="connsiteY896" fmla="*/ 2260046 h 2340761"/>
                <a:gd name="connsiteX897" fmla="*/ 504785 w 2967861"/>
                <a:gd name="connsiteY897" fmla="*/ 2278051 h 2340761"/>
                <a:gd name="connsiteX898" fmla="*/ 506958 w 2967861"/>
                <a:gd name="connsiteY898" fmla="*/ 2290780 h 2340761"/>
                <a:gd name="connsiteX899" fmla="*/ 506958 w 2967861"/>
                <a:gd name="connsiteY899" fmla="*/ 2303508 h 2340761"/>
                <a:gd name="connsiteX900" fmla="*/ 506958 w 2967861"/>
                <a:gd name="connsiteY900" fmla="*/ 2314994 h 2340761"/>
                <a:gd name="connsiteX901" fmla="*/ 509131 w 2967861"/>
                <a:gd name="connsiteY901" fmla="*/ 2324618 h 2340761"/>
                <a:gd name="connsiteX902" fmla="*/ 512236 w 2967861"/>
                <a:gd name="connsiteY902" fmla="*/ 2327723 h 2340761"/>
                <a:gd name="connsiteX903" fmla="*/ 516271 w 2967861"/>
                <a:gd name="connsiteY903" fmla="*/ 2333000 h 2340761"/>
                <a:gd name="connsiteX904" fmla="*/ 519376 w 2967861"/>
                <a:gd name="connsiteY904" fmla="*/ 2335173 h 2340761"/>
                <a:gd name="connsiteX905" fmla="*/ 523411 w 2967861"/>
                <a:gd name="connsiteY905" fmla="*/ 2339520 h 2340761"/>
                <a:gd name="connsiteX906" fmla="*/ 528689 w 2967861"/>
                <a:gd name="connsiteY906" fmla="*/ 2342624 h 2340761"/>
                <a:gd name="connsiteX907" fmla="*/ 553835 w 2967861"/>
                <a:gd name="connsiteY907" fmla="*/ 2337347 h 2340761"/>
                <a:gd name="connsiteX908" fmla="*/ 582086 w 2967861"/>
                <a:gd name="connsiteY908" fmla="*/ 2332069 h 2340761"/>
                <a:gd name="connsiteX909" fmla="*/ 609095 w 2967861"/>
                <a:gd name="connsiteY909" fmla="*/ 2324618 h 2340761"/>
                <a:gd name="connsiteX910" fmla="*/ 636103 w 2967861"/>
                <a:gd name="connsiteY910" fmla="*/ 2317168 h 2340761"/>
                <a:gd name="connsiteX911" fmla="*/ 657834 w 2967861"/>
                <a:gd name="connsiteY911" fmla="*/ 2303508 h 2340761"/>
                <a:gd name="connsiteX912" fmla="*/ 675530 w 2967861"/>
                <a:gd name="connsiteY912" fmla="*/ 2287675 h 2340761"/>
                <a:gd name="connsiteX913" fmla="*/ 684843 w 2967861"/>
                <a:gd name="connsiteY913" fmla="*/ 2270601 h 2340761"/>
                <a:gd name="connsiteX914" fmla="*/ 691984 w 2967861"/>
                <a:gd name="connsiteY914" fmla="*/ 2253526 h 2340761"/>
                <a:gd name="connsiteX915" fmla="*/ 715888 w 2967861"/>
                <a:gd name="connsiteY915" fmla="*/ 2233347 h 2340761"/>
                <a:gd name="connsiteX916" fmla="*/ 718992 w 2967861"/>
                <a:gd name="connsiteY916" fmla="*/ 2218446 h 2340761"/>
                <a:gd name="connsiteX917" fmla="*/ 721165 w 2967861"/>
                <a:gd name="connsiteY917" fmla="*/ 2203544 h 2340761"/>
                <a:gd name="connsiteX918" fmla="*/ 723339 w 2967861"/>
                <a:gd name="connsiteY918" fmla="*/ 2188643 h 2340761"/>
                <a:gd name="connsiteX919" fmla="*/ 728616 w 2967861"/>
                <a:gd name="connsiteY919" fmla="*/ 2175915 h 2340761"/>
                <a:gd name="connsiteX920" fmla="*/ 748485 w 2967861"/>
                <a:gd name="connsiteY920" fmla="*/ 2171568 h 2340761"/>
                <a:gd name="connsiteX921" fmla="*/ 752520 w 2967861"/>
                <a:gd name="connsiteY921" fmla="*/ 2168464 h 2340761"/>
                <a:gd name="connsiteX922" fmla="*/ 753452 w 2967861"/>
                <a:gd name="connsiteY922" fmla="*/ 2164118 h 2340761"/>
                <a:gd name="connsiteX923" fmla="*/ 757488 w 2967861"/>
                <a:gd name="connsiteY923" fmla="*/ 2161013 h 2340761"/>
                <a:gd name="connsiteX924" fmla="*/ 759661 w 2967861"/>
                <a:gd name="connsiteY924" fmla="*/ 2158840 h 2340761"/>
                <a:gd name="connsiteX925" fmla="*/ 762765 w 2967861"/>
                <a:gd name="connsiteY925" fmla="*/ 2155736 h 2340761"/>
                <a:gd name="connsiteX926" fmla="*/ 768043 w 2967861"/>
                <a:gd name="connsiteY926" fmla="*/ 2151390 h 2340761"/>
                <a:gd name="connsiteX927" fmla="*/ 764938 w 2967861"/>
                <a:gd name="connsiteY927" fmla="*/ 2131211 h 2340761"/>
                <a:gd name="connsiteX928" fmla="*/ 757798 w 2967861"/>
                <a:gd name="connsiteY928" fmla="*/ 2114136 h 2340761"/>
                <a:gd name="connsiteX929" fmla="*/ 748485 w 2967861"/>
                <a:gd name="connsiteY929" fmla="*/ 2103581 h 2340761"/>
                <a:gd name="connsiteX930" fmla="*/ 757798 w 2967861"/>
                <a:gd name="connsiteY930" fmla="*/ 2084644 h 2340761"/>
                <a:gd name="connsiteX931" fmla="*/ 772389 w 2967861"/>
                <a:gd name="connsiteY931" fmla="*/ 2071915 h 2340761"/>
                <a:gd name="connsiteX932" fmla="*/ 790084 w 2967861"/>
                <a:gd name="connsiteY932" fmla="*/ 2062291 h 2340761"/>
                <a:gd name="connsiteX933" fmla="*/ 808711 w 2967861"/>
                <a:gd name="connsiteY933" fmla="*/ 2053909 h 2340761"/>
                <a:gd name="connsiteX934" fmla="*/ 824234 w 2967861"/>
                <a:gd name="connsiteY934" fmla="*/ 2042423 h 2340761"/>
                <a:gd name="connsiteX935" fmla="*/ 835720 w 2967861"/>
                <a:gd name="connsiteY935" fmla="*/ 2019140 h 2340761"/>
                <a:gd name="connsiteX936" fmla="*/ 837893 w 2967861"/>
                <a:gd name="connsiteY936" fmla="*/ 1996787 h 2340761"/>
                <a:gd name="connsiteX937" fmla="*/ 831684 w 2967861"/>
                <a:gd name="connsiteY937" fmla="*/ 1974435 h 2340761"/>
                <a:gd name="connsiteX938" fmla="*/ 824544 w 2967861"/>
                <a:gd name="connsiteY938" fmla="*/ 1952083 h 2340761"/>
                <a:gd name="connsiteX939" fmla="*/ 817404 w 2967861"/>
                <a:gd name="connsiteY939" fmla="*/ 1931904 h 2340761"/>
                <a:gd name="connsiteX940" fmla="*/ 810263 w 2967861"/>
                <a:gd name="connsiteY940" fmla="*/ 1909552 h 2340761"/>
                <a:gd name="connsiteX941" fmla="*/ 807159 w 2967861"/>
                <a:gd name="connsiteY941" fmla="*/ 1887200 h 2340761"/>
                <a:gd name="connsiteX942" fmla="*/ 812437 w 2967861"/>
                <a:gd name="connsiteY942" fmla="*/ 1862985 h 2340761"/>
                <a:gd name="connsiteX943" fmla="*/ 827027 w 2967861"/>
                <a:gd name="connsiteY943" fmla="*/ 1837529 h 2340761"/>
                <a:gd name="connsiteX944" fmla="*/ 845654 w 2967861"/>
                <a:gd name="connsiteY944" fmla="*/ 1815177 h 2340761"/>
                <a:gd name="connsiteX945" fmla="*/ 867385 w 2967861"/>
                <a:gd name="connsiteY945" fmla="*/ 1794066 h 2340761"/>
                <a:gd name="connsiteX946" fmla="*/ 890358 w 2967861"/>
                <a:gd name="connsiteY946" fmla="*/ 1776060 h 2340761"/>
                <a:gd name="connsiteX947" fmla="*/ 912090 w 2967861"/>
                <a:gd name="connsiteY947" fmla="*/ 1757123 h 2340761"/>
                <a:gd name="connsiteX948" fmla="*/ 931958 w 2967861"/>
                <a:gd name="connsiteY948" fmla="*/ 1736944 h 2340761"/>
                <a:gd name="connsiteX949" fmla="*/ 945618 w 2967861"/>
                <a:gd name="connsiteY949" fmla="*/ 1718938 h 2340761"/>
                <a:gd name="connsiteX950" fmla="*/ 958036 w 2967861"/>
                <a:gd name="connsiteY950" fmla="*/ 1696586 h 2340761"/>
                <a:gd name="connsiteX951" fmla="*/ 968591 w 2967861"/>
                <a:gd name="connsiteY951" fmla="*/ 1674234 h 2340761"/>
                <a:gd name="connsiteX952" fmla="*/ 975731 w 2967861"/>
                <a:gd name="connsiteY952" fmla="*/ 1655297 h 2340761"/>
                <a:gd name="connsiteX953" fmla="*/ 979767 w 2967861"/>
                <a:gd name="connsiteY953" fmla="*/ 1642569 h 2340761"/>
                <a:gd name="connsiteX954" fmla="*/ 979767 w 2967861"/>
                <a:gd name="connsiteY954" fmla="*/ 1631393 h 2340761"/>
                <a:gd name="connsiteX955" fmla="*/ 985044 w 2967861"/>
                <a:gd name="connsiteY955" fmla="*/ 1621769 h 2340761"/>
                <a:gd name="connsiteX956" fmla="*/ 985044 w 2967861"/>
                <a:gd name="connsiteY956" fmla="*/ 1618665 h 2340761"/>
                <a:gd name="connsiteX957" fmla="*/ 963313 w 2967861"/>
                <a:gd name="connsiteY957" fmla="*/ 1621769 h 2340761"/>
                <a:gd name="connsiteX958" fmla="*/ 939409 w 2967861"/>
                <a:gd name="connsiteY958" fmla="*/ 1627046 h 2340761"/>
                <a:gd name="connsiteX959" fmla="*/ 914263 w 2967861"/>
                <a:gd name="connsiteY959" fmla="*/ 1633255 h 2340761"/>
                <a:gd name="connsiteX960" fmla="*/ 895636 w 2967861"/>
                <a:gd name="connsiteY960" fmla="*/ 1641637 h 2340761"/>
                <a:gd name="connsiteX961" fmla="*/ 880114 w 2967861"/>
                <a:gd name="connsiteY961" fmla="*/ 1640706 h 2340761"/>
                <a:gd name="connsiteX962" fmla="*/ 874836 w 2967861"/>
                <a:gd name="connsiteY962" fmla="*/ 1634497 h 2340761"/>
                <a:gd name="connsiteX963" fmla="*/ 872663 w 2967861"/>
                <a:gd name="connsiteY963" fmla="*/ 1629220 h 2340761"/>
                <a:gd name="connsiteX964" fmla="*/ 872663 w 2967861"/>
                <a:gd name="connsiteY964" fmla="*/ 1623942 h 2340761"/>
                <a:gd name="connsiteX965" fmla="*/ 872663 w 2967861"/>
                <a:gd name="connsiteY965" fmla="*/ 1616491 h 2340761"/>
                <a:gd name="connsiteX966" fmla="*/ 868627 w 2967861"/>
                <a:gd name="connsiteY966" fmla="*/ 1611214 h 2340761"/>
                <a:gd name="connsiteX967" fmla="*/ 854036 w 2967861"/>
                <a:gd name="connsiteY967" fmla="*/ 1599727 h 2340761"/>
                <a:gd name="connsiteX968" fmla="*/ 836341 w 2967861"/>
                <a:gd name="connsiteY968" fmla="*/ 1589172 h 2340761"/>
                <a:gd name="connsiteX969" fmla="*/ 819577 w 2967861"/>
                <a:gd name="connsiteY969" fmla="*/ 1577686 h 2340761"/>
                <a:gd name="connsiteX970" fmla="*/ 809022 w 2967861"/>
                <a:gd name="connsiteY970" fmla="*/ 1564957 h 2340761"/>
                <a:gd name="connsiteX971" fmla="*/ 804986 w 2967861"/>
                <a:gd name="connsiteY971" fmla="*/ 1553471 h 2340761"/>
                <a:gd name="connsiteX972" fmla="*/ 802813 w 2967861"/>
                <a:gd name="connsiteY972" fmla="*/ 1545089 h 2340761"/>
                <a:gd name="connsiteX973" fmla="*/ 799708 w 2967861"/>
                <a:gd name="connsiteY973" fmla="*/ 1533602 h 2340761"/>
                <a:gd name="connsiteX974" fmla="*/ 797535 w 2967861"/>
                <a:gd name="connsiteY974" fmla="*/ 1530498 h 2340761"/>
                <a:gd name="connsiteX975" fmla="*/ 792258 w 2967861"/>
                <a:gd name="connsiteY975" fmla="*/ 1526152 h 2340761"/>
                <a:gd name="connsiteX976" fmla="*/ 786980 w 2967861"/>
                <a:gd name="connsiteY976" fmla="*/ 1523047 h 2340761"/>
                <a:gd name="connsiteX977" fmla="*/ 782944 w 2967861"/>
                <a:gd name="connsiteY977" fmla="*/ 1517770 h 2340761"/>
                <a:gd name="connsiteX978" fmla="*/ 779840 w 2967861"/>
                <a:gd name="connsiteY978" fmla="*/ 1513423 h 2340761"/>
                <a:gd name="connsiteX979" fmla="*/ 779840 w 2967861"/>
                <a:gd name="connsiteY979" fmla="*/ 1476480 h 2340761"/>
                <a:gd name="connsiteX980" fmla="*/ 777667 w 2967861"/>
                <a:gd name="connsiteY980" fmla="*/ 1471203 h 2340761"/>
                <a:gd name="connsiteX981" fmla="*/ 772389 w 2967861"/>
                <a:gd name="connsiteY981" fmla="*/ 1466856 h 2340761"/>
                <a:gd name="connsiteX982" fmla="*/ 768353 w 2967861"/>
                <a:gd name="connsiteY982" fmla="*/ 1463752 h 2340761"/>
                <a:gd name="connsiteX983" fmla="*/ 763076 w 2967861"/>
                <a:gd name="connsiteY983" fmla="*/ 1459406 h 2340761"/>
                <a:gd name="connsiteX984" fmla="*/ 759971 w 2967861"/>
                <a:gd name="connsiteY984" fmla="*/ 1456301 h 2340761"/>
                <a:gd name="connsiteX985" fmla="*/ 750658 w 2967861"/>
                <a:gd name="connsiteY985" fmla="*/ 1436122 h 2340761"/>
                <a:gd name="connsiteX986" fmla="*/ 743518 w 2967861"/>
                <a:gd name="connsiteY986" fmla="*/ 1415943 h 2340761"/>
                <a:gd name="connsiteX987" fmla="*/ 736377 w 2967861"/>
                <a:gd name="connsiteY987" fmla="*/ 1393591 h 2340761"/>
                <a:gd name="connsiteX988" fmla="*/ 724891 w 2967861"/>
                <a:gd name="connsiteY988" fmla="*/ 1374654 h 2340761"/>
                <a:gd name="connsiteX989" fmla="*/ 712473 w 2967861"/>
                <a:gd name="connsiteY989" fmla="*/ 1357580 h 2340761"/>
                <a:gd name="connsiteX990" fmla="*/ 712473 w 2967861"/>
                <a:gd name="connsiteY990" fmla="*/ 1350129 h 2340761"/>
                <a:gd name="connsiteX991" fmla="*/ 716509 w 2967861"/>
                <a:gd name="connsiteY991" fmla="*/ 1350129 h 2340761"/>
                <a:gd name="connsiteX992" fmla="*/ 719613 w 2967861"/>
                <a:gd name="connsiteY992" fmla="*/ 1357580 h 2340761"/>
                <a:gd name="connsiteX993" fmla="*/ 723649 w 2967861"/>
                <a:gd name="connsiteY993" fmla="*/ 1363788 h 2340761"/>
                <a:gd name="connsiteX994" fmla="*/ 726753 w 2967861"/>
                <a:gd name="connsiteY994" fmla="*/ 1366893 h 2340761"/>
                <a:gd name="connsiteX995" fmla="*/ 730789 w 2967861"/>
                <a:gd name="connsiteY995" fmla="*/ 1369066 h 2340761"/>
                <a:gd name="connsiteX996" fmla="*/ 733894 w 2967861"/>
                <a:gd name="connsiteY996" fmla="*/ 1371239 h 2340761"/>
                <a:gd name="connsiteX997" fmla="*/ 737930 w 2967861"/>
                <a:gd name="connsiteY997" fmla="*/ 1372170 h 2340761"/>
                <a:gd name="connsiteX998" fmla="*/ 738861 w 2967861"/>
                <a:gd name="connsiteY998" fmla="*/ 1376517 h 2340761"/>
                <a:gd name="connsiteX999" fmla="*/ 745070 w 2967861"/>
                <a:gd name="connsiteY999" fmla="*/ 1378690 h 2340761"/>
                <a:gd name="connsiteX1000" fmla="*/ 755625 w 2967861"/>
                <a:gd name="connsiteY1000" fmla="*/ 1386141 h 2340761"/>
                <a:gd name="connsiteX1001" fmla="*/ 762765 w 2967861"/>
                <a:gd name="connsiteY1001" fmla="*/ 1396696 h 2340761"/>
                <a:gd name="connsiteX1002" fmla="*/ 768043 w 2967861"/>
                <a:gd name="connsiteY1002" fmla="*/ 1409424 h 2340761"/>
                <a:gd name="connsiteX1003" fmla="*/ 774252 w 2967861"/>
                <a:gd name="connsiteY1003" fmla="*/ 1423084 h 2340761"/>
                <a:gd name="connsiteX1004" fmla="*/ 779529 w 2967861"/>
                <a:gd name="connsiteY1004" fmla="*/ 1435812 h 2340761"/>
                <a:gd name="connsiteX1005" fmla="*/ 799398 w 2967861"/>
                <a:gd name="connsiteY1005" fmla="*/ 1448540 h 2340761"/>
                <a:gd name="connsiteX1006" fmla="*/ 804675 w 2967861"/>
                <a:gd name="connsiteY1006" fmla="*/ 1459095 h 2340761"/>
                <a:gd name="connsiteX1007" fmla="*/ 806848 w 2967861"/>
                <a:gd name="connsiteY1007" fmla="*/ 1472755 h 2340761"/>
                <a:gd name="connsiteX1008" fmla="*/ 809022 w 2967861"/>
                <a:gd name="connsiteY1008" fmla="*/ 1485483 h 2340761"/>
                <a:gd name="connsiteX1009" fmla="*/ 812126 w 2967861"/>
                <a:gd name="connsiteY1009" fmla="*/ 1496038 h 2340761"/>
                <a:gd name="connsiteX1010" fmla="*/ 824544 w 2967861"/>
                <a:gd name="connsiteY1010" fmla="*/ 1510940 h 2340761"/>
                <a:gd name="connsiteX1011" fmla="*/ 838204 w 2967861"/>
                <a:gd name="connsiteY1011" fmla="*/ 1525841 h 2340761"/>
                <a:gd name="connsiteX1012" fmla="*/ 850621 w 2967861"/>
                <a:gd name="connsiteY1012" fmla="*/ 1542916 h 2340761"/>
                <a:gd name="connsiteX1013" fmla="*/ 859935 w 2967861"/>
                <a:gd name="connsiteY1013" fmla="*/ 1560922 h 2340761"/>
                <a:gd name="connsiteX1014" fmla="*/ 860866 w 2967861"/>
                <a:gd name="connsiteY1014" fmla="*/ 1572408 h 2340761"/>
                <a:gd name="connsiteX1015" fmla="*/ 860866 w 2967861"/>
                <a:gd name="connsiteY1015" fmla="*/ 1582963 h 2340761"/>
                <a:gd name="connsiteX1016" fmla="*/ 863039 w 2967861"/>
                <a:gd name="connsiteY1016" fmla="*/ 1594450 h 2340761"/>
                <a:gd name="connsiteX1017" fmla="*/ 868317 w 2967861"/>
                <a:gd name="connsiteY1017" fmla="*/ 1605005 h 2340761"/>
                <a:gd name="connsiteX1018" fmla="*/ 870490 w 2967861"/>
                <a:gd name="connsiteY1018" fmla="*/ 1609351 h 2340761"/>
                <a:gd name="connsiteX1019" fmla="*/ 872663 w 2967861"/>
                <a:gd name="connsiteY1019" fmla="*/ 1611524 h 2340761"/>
                <a:gd name="connsiteX1020" fmla="*/ 874836 w 2967861"/>
                <a:gd name="connsiteY1020" fmla="*/ 1612456 h 2340761"/>
                <a:gd name="connsiteX1021" fmla="*/ 875767 w 2967861"/>
                <a:gd name="connsiteY1021" fmla="*/ 1612456 h 2340761"/>
                <a:gd name="connsiteX1022" fmla="*/ 879803 w 2967861"/>
                <a:gd name="connsiteY1022" fmla="*/ 1614629 h 2340761"/>
                <a:gd name="connsiteX1023" fmla="*/ 889117 w 2967861"/>
                <a:gd name="connsiteY1023" fmla="*/ 1614629 h 2340761"/>
                <a:gd name="connsiteX1024" fmla="*/ 901534 w 2967861"/>
                <a:gd name="connsiteY1024" fmla="*/ 1611524 h 2340761"/>
                <a:gd name="connsiteX1025" fmla="*/ 913952 w 2967861"/>
                <a:gd name="connsiteY1025" fmla="*/ 1604074 h 2340761"/>
                <a:gd name="connsiteX1026" fmla="*/ 928543 w 2967861"/>
                <a:gd name="connsiteY1026" fmla="*/ 1597865 h 2340761"/>
                <a:gd name="connsiteX1027" fmla="*/ 946239 w 2967861"/>
                <a:gd name="connsiteY1027" fmla="*/ 1592587 h 2340761"/>
                <a:gd name="connsiteX1028" fmla="*/ 963003 w 2967861"/>
                <a:gd name="connsiteY1028" fmla="*/ 1589483 h 2340761"/>
                <a:gd name="connsiteX1029" fmla="*/ 979767 w 2967861"/>
                <a:gd name="connsiteY1029" fmla="*/ 1582032 h 2340761"/>
                <a:gd name="connsiteX1030" fmla="*/ 992185 w 2967861"/>
                <a:gd name="connsiteY1030" fmla="*/ 1572408 h 2340761"/>
                <a:gd name="connsiteX1031" fmla="*/ 1002740 w 2967861"/>
                <a:gd name="connsiteY1031" fmla="*/ 1560922 h 2340761"/>
                <a:gd name="connsiteX1032" fmla="*/ 1016399 w 2967861"/>
                <a:gd name="connsiteY1032" fmla="*/ 1553471 h 2340761"/>
                <a:gd name="connsiteX1033" fmla="*/ 1039372 w 2967861"/>
                <a:gd name="connsiteY1033" fmla="*/ 1553471 h 2340761"/>
                <a:gd name="connsiteX1034" fmla="*/ 1039372 w 2967861"/>
                <a:gd name="connsiteY1034" fmla="*/ 1544468 h 2340761"/>
                <a:gd name="connsiteX1035" fmla="*/ 1057999 w 2967861"/>
                <a:gd name="connsiteY1035" fmla="*/ 1531740 h 2340761"/>
                <a:gd name="connsiteX1036" fmla="*/ 1075694 w 2967861"/>
                <a:gd name="connsiteY1036" fmla="*/ 1520253 h 2340761"/>
                <a:gd name="connsiteX1037" fmla="*/ 1075694 w 2967861"/>
                <a:gd name="connsiteY1037" fmla="*/ 1500074 h 2340761"/>
                <a:gd name="connsiteX1038" fmla="*/ 1089354 w 2967861"/>
                <a:gd name="connsiteY1038" fmla="*/ 1494797 h 2340761"/>
                <a:gd name="connsiteX1039" fmla="*/ 1095563 w 2967861"/>
                <a:gd name="connsiteY1039" fmla="*/ 1487346 h 2340761"/>
                <a:gd name="connsiteX1040" fmla="*/ 1101772 w 2967861"/>
                <a:gd name="connsiteY1040" fmla="*/ 1477722 h 2340761"/>
                <a:gd name="connsiteX1041" fmla="*/ 1108912 w 2967861"/>
                <a:gd name="connsiteY1041" fmla="*/ 1468098 h 2340761"/>
                <a:gd name="connsiteX1042" fmla="*/ 1087181 w 2967861"/>
                <a:gd name="connsiteY1042" fmla="*/ 1450092 h 2340761"/>
                <a:gd name="connsiteX1043" fmla="*/ 1060172 w 2967861"/>
                <a:gd name="connsiteY1043" fmla="*/ 1435191 h 2340761"/>
                <a:gd name="connsiteX1044" fmla="*/ 1057999 w 2967861"/>
                <a:gd name="connsiteY1044" fmla="*/ 1420290 h 2340761"/>
                <a:gd name="connsiteX1045" fmla="*/ 1055826 w 2967861"/>
                <a:gd name="connsiteY1045" fmla="*/ 1401352 h 2340761"/>
                <a:gd name="connsiteX1046" fmla="*/ 1035958 w 2967861"/>
                <a:gd name="connsiteY1046" fmla="*/ 1416254 h 2340761"/>
                <a:gd name="connsiteX1047" fmla="*/ 1019193 w 2967861"/>
                <a:gd name="connsiteY1047" fmla="*/ 1435191 h 2340761"/>
                <a:gd name="connsiteX1048" fmla="*/ 1008638 w 2967861"/>
                <a:gd name="connsiteY1048" fmla="*/ 1435191 h 2340761"/>
                <a:gd name="connsiteX1049" fmla="*/ 999325 w 2967861"/>
                <a:gd name="connsiteY1049" fmla="*/ 1437364 h 2340761"/>
                <a:gd name="connsiteX1050" fmla="*/ 992185 w 2967861"/>
                <a:gd name="connsiteY1050" fmla="*/ 1438295 h 2340761"/>
                <a:gd name="connsiteX1051" fmla="*/ 990011 w 2967861"/>
                <a:gd name="connsiteY1051" fmla="*/ 1433018 h 2340761"/>
                <a:gd name="connsiteX1052" fmla="*/ 989080 w 2967861"/>
                <a:gd name="connsiteY1052" fmla="*/ 1427740 h 2340761"/>
                <a:gd name="connsiteX1053" fmla="*/ 989080 w 2967861"/>
                <a:gd name="connsiteY1053" fmla="*/ 1422463 h 2340761"/>
                <a:gd name="connsiteX1054" fmla="*/ 986907 w 2967861"/>
                <a:gd name="connsiteY1054" fmla="*/ 1416254 h 2340761"/>
                <a:gd name="connsiteX1055" fmla="*/ 984734 w 2967861"/>
                <a:gd name="connsiteY1055" fmla="*/ 1410976 h 2340761"/>
                <a:gd name="connsiteX1056" fmla="*/ 979456 w 2967861"/>
                <a:gd name="connsiteY1056" fmla="*/ 1408803 h 2340761"/>
                <a:gd name="connsiteX1057" fmla="*/ 977283 w 2967861"/>
                <a:gd name="connsiteY1057" fmla="*/ 1408803 h 2340761"/>
                <a:gd name="connsiteX1058" fmla="*/ 975110 w 2967861"/>
                <a:gd name="connsiteY1058" fmla="*/ 1408803 h 2340761"/>
                <a:gd name="connsiteX1059" fmla="*/ 975110 w 2967861"/>
                <a:gd name="connsiteY1059" fmla="*/ 1410976 h 2340761"/>
                <a:gd name="connsiteX1060" fmla="*/ 974179 w 2967861"/>
                <a:gd name="connsiteY1060" fmla="*/ 1413149 h 2340761"/>
                <a:gd name="connsiteX1061" fmla="*/ 972006 w 2967861"/>
                <a:gd name="connsiteY1061" fmla="*/ 1418427 h 2340761"/>
                <a:gd name="connsiteX1062" fmla="*/ 964865 w 2967861"/>
                <a:gd name="connsiteY1062" fmla="*/ 1407872 h 2340761"/>
                <a:gd name="connsiteX1063" fmla="*/ 957725 w 2967861"/>
                <a:gd name="connsiteY1063" fmla="*/ 1392970 h 2340761"/>
                <a:gd name="connsiteX1064" fmla="*/ 948412 w 2967861"/>
                <a:gd name="connsiteY1064" fmla="*/ 1375896 h 2340761"/>
                <a:gd name="connsiteX1065" fmla="*/ 943134 w 2967861"/>
                <a:gd name="connsiteY1065" fmla="*/ 1358821 h 2340761"/>
                <a:gd name="connsiteX1066" fmla="*/ 939098 w 2967861"/>
                <a:gd name="connsiteY1066" fmla="*/ 1343920 h 2340761"/>
                <a:gd name="connsiteX1067" fmla="*/ 946239 w 2967861"/>
                <a:gd name="connsiteY1067" fmla="*/ 1343920 h 2340761"/>
                <a:gd name="connsiteX1068" fmla="*/ 950274 w 2967861"/>
                <a:gd name="connsiteY1068" fmla="*/ 1343920 h 2340761"/>
                <a:gd name="connsiteX1069" fmla="*/ 952448 w 2967861"/>
                <a:gd name="connsiteY1069" fmla="*/ 1343920 h 2340761"/>
                <a:gd name="connsiteX1070" fmla="*/ 953379 w 2967861"/>
                <a:gd name="connsiteY1070" fmla="*/ 1343920 h 2340761"/>
                <a:gd name="connsiteX1071" fmla="*/ 955552 w 2967861"/>
                <a:gd name="connsiteY1071" fmla="*/ 1343920 h 2340761"/>
                <a:gd name="connsiteX1072" fmla="*/ 967039 w 2967861"/>
                <a:gd name="connsiteY1072" fmla="*/ 1353544 h 2340761"/>
                <a:gd name="connsiteX1073" fmla="*/ 972316 w 2967861"/>
                <a:gd name="connsiteY1073" fmla="*/ 1363167 h 2340761"/>
                <a:gd name="connsiteX1074" fmla="*/ 975421 w 2967861"/>
                <a:gd name="connsiteY1074" fmla="*/ 1373723 h 2340761"/>
                <a:gd name="connsiteX1075" fmla="*/ 984734 w 2967861"/>
                <a:gd name="connsiteY1075" fmla="*/ 1381173 h 2340761"/>
                <a:gd name="connsiteX1076" fmla="*/ 997152 w 2967861"/>
                <a:gd name="connsiteY1076" fmla="*/ 1388624 h 2340761"/>
                <a:gd name="connsiteX1077" fmla="*/ 1008638 w 2967861"/>
                <a:gd name="connsiteY1077" fmla="*/ 1393902 h 2340761"/>
                <a:gd name="connsiteX1078" fmla="*/ 1019193 w 2967861"/>
                <a:gd name="connsiteY1078" fmla="*/ 1401352 h 2340761"/>
                <a:gd name="connsiteX1079" fmla="*/ 1031611 w 2967861"/>
                <a:gd name="connsiteY1079" fmla="*/ 1401352 h 2340761"/>
                <a:gd name="connsiteX1080" fmla="*/ 1040925 w 2967861"/>
                <a:gd name="connsiteY1080" fmla="*/ 1400421 h 2340761"/>
                <a:gd name="connsiteX1081" fmla="*/ 1048065 w 2967861"/>
                <a:gd name="connsiteY1081" fmla="*/ 1398248 h 2340761"/>
                <a:gd name="connsiteX1082" fmla="*/ 1059551 w 2967861"/>
                <a:gd name="connsiteY1082" fmla="*/ 1393902 h 2340761"/>
                <a:gd name="connsiteX1083" fmla="*/ 1066692 w 2967861"/>
                <a:gd name="connsiteY1083" fmla="*/ 1407561 h 2340761"/>
                <a:gd name="connsiteX1084" fmla="*/ 1071969 w 2967861"/>
                <a:gd name="connsiteY1084" fmla="*/ 1418116 h 2340761"/>
                <a:gd name="connsiteX1085" fmla="*/ 1102082 w 2967861"/>
                <a:gd name="connsiteY1085" fmla="*/ 1420290 h 2340761"/>
                <a:gd name="connsiteX1086" fmla="*/ 1133438 w 2967861"/>
                <a:gd name="connsiteY1086" fmla="*/ 1422463 h 2340761"/>
                <a:gd name="connsiteX1087" fmla="*/ 1164793 w 2967861"/>
                <a:gd name="connsiteY1087" fmla="*/ 1422463 h 2340761"/>
                <a:gd name="connsiteX1088" fmla="*/ 1194906 w 2967861"/>
                <a:gd name="connsiteY1088" fmla="*/ 1418116 h 2340761"/>
                <a:gd name="connsiteX1089" fmla="*/ 1206392 w 2967861"/>
                <a:gd name="connsiteY1089" fmla="*/ 1429603 h 2340761"/>
                <a:gd name="connsiteX1090" fmla="*/ 1218810 w 2967861"/>
                <a:gd name="connsiteY1090" fmla="*/ 1437985 h 2340761"/>
                <a:gd name="connsiteX1091" fmla="*/ 1231228 w 2967861"/>
                <a:gd name="connsiteY1091" fmla="*/ 1447609 h 2340761"/>
                <a:gd name="connsiteX1092" fmla="*/ 1238368 w 2967861"/>
                <a:gd name="connsiteY1092" fmla="*/ 1458164 h 2340761"/>
                <a:gd name="connsiteX1093" fmla="*/ 1235264 w 2967861"/>
                <a:gd name="connsiteY1093" fmla="*/ 1471824 h 2340761"/>
                <a:gd name="connsiteX1094" fmla="*/ 1238368 w 2967861"/>
                <a:gd name="connsiteY1094" fmla="*/ 1474928 h 2340761"/>
                <a:gd name="connsiteX1095" fmla="*/ 1242404 w 2967861"/>
                <a:gd name="connsiteY1095" fmla="*/ 1479274 h 2340761"/>
                <a:gd name="connsiteX1096" fmla="*/ 1247681 w 2967861"/>
                <a:gd name="connsiteY1096" fmla="*/ 1482379 h 2340761"/>
                <a:gd name="connsiteX1097" fmla="*/ 1251717 w 2967861"/>
                <a:gd name="connsiteY1097" fmla="*/ 1486725 h 2340761"/>
                <a:gd name="connsiteX1098" fmla="*/ 1262273 w 2967861"/>
                <a:gd name="connsiteY1098" fmla="*/ 1487656 h 2340761"/>
                <a:gd name="connsiteX1099" fmla="*/ 1271586 w 2967861"/>
                <a:gd name="connsiteY1099" fmla="*/ 1487656 h 2340761"/>
                <a:gd name="connsiteX1100" fmla="*/ 1284004 w 2967861"/>
                <a:gd name="connsiteY1100" fmla="*/ 1486725 h 2340761"/>
                <a:gd name="connsiteX1101" fmla="*/ 1288039 w 2967861"/>
                <a:gd name="connsiteY1101" fmla="*/ 1524910 h 2340761"/>
                <a:gd name="connsiteX1102" fmla="*/ 1296422 w 2967861"/>
                <a:gd name="connsiteY1102" fmla="*/ 1556575 h 2340761"/>
                <a:gd name="connsiteX1103" fmla="*/ 1308840 w 2967861"/>
                <a:gd name="connsiteY1103" fmla="*/ 1586068 h 2340761"/>
                <a:gd name="connsiteX1104" fmla="*/ 1327466 w 2967861"/>
                <a:gd name="connsiteY1104" fmla="*/ 1613697 h 2340761"/>
                <a:gd name="connsiteX1105" fmla="*/ 1327466 w 2967861"/>
                <a:gd name="connsiteY1105" fmla="*/ 1615870 h 2340761"/>
                <a:gd name="connsiteX1106" fmla="*/ 1325293 w 2967861"/>
                <a:gd name="connsiteY1106" fmla="*/ 1618044 h 2340761"/>
                <a:gd name="connsiteX1107" fmla="*/ 1323120 w 2967861"/>
                <a:gd name="connsiteY1107" fmla="*/ 1621148 h 2340761"/>
                <a:gd name="connsiteX1108" fmla="*/ 1322188 w 2967861"/>
                <a:gd name="connsiteY1108" fmla="*/ 1625494 h 2340761"/>
                <a:gd name="connsiteX1109" fmla="*/ 1323120 w 2967861"/>
                <a:gd name="connsiteY1109" fmla="*/ 1628599 h 2340761"/>
                <a:gd name="connsiteX1110" fmla="*/ 1329329 w 2967861"/>
                <a:gd name="connsiteY1110" fmla="*/ 1645673 h 2340761"/>
                <a:gd name="connsiteX1111" fmla="*/ 1339884 w 2967861"/>
                <a:gd name="connsiteY1111" fmla="*/ 1665852 h 2340761"/>
                <a:gd name="connsiteX1112" fmla="*/ 1351370 w 2967861"/>
                <a:gd name="connsiteY1112" fmla="*/ 1678581 h 2340761"/>
                <a:gd name="connsiteX1113" fmla="*/ 1352302 w 2967861"/>
                <a:gd name="connsiteY1113" fmla="*/ 1680754 h 2340761"/>
                <a:gd name="connsiteX1114" fmla="*/ 1354475 w 2967861"/>
                <a:gd name="connsiteY1114" fmla="*/ 1680754 h 2340761"/>
                <a:gd name="connsiteX1115" fmla="*/ 1356648 w 2967861"/>
                <a:gd name="connsiteY1115" fmla="*/ 1682927 h 2340761"/>
                <a:gd name="connsiteX1116" fmla="*/ 1358821 w 2967861"/>
                <a:gd name="connsiteY1116" fmla="*/ 1682927 h 2340761"/>
                <a:gd name="connsiteX1117" fmla="*/ 1378690 w 2967861"/>
                <a:gd name="connsiteY1117" fmla="*/ 1658712 h 2340761"/>
                <a:gd name="connsiteX1118" fmla="*/ 1391108 w 2967861"/>
                <a:gd name="connsiteY1118" fmla="*/ 1633255 h 2340761"/>
                <a:gd name="connsiteX1119" fmla="*/ 1400421 w 2967861"/>
                <a:gd name="connsiteY1119" fmla="*/ 1601590 h 2340761"/>
                <a:gd name="connsiteX1120" fmla="*/ 1403525 w 2967861"/>
                <a:gd name="connsiteY1120" fmla="*/ 1564647 h 2340761"/>
                <a:gd name="connsiteX1121" fmla="*/ 1415943 w 2967861"/>
                <a:gd name="connsiteY1121" fmla="*/ 1557196 h 2340761"/>
                <a:gd name="connsiteX1122" fmla="*/ 1425257 w 2967861"/>
                <a:gd name="connsiteY1122" fmla="*/ 1547572 h 2340761"/>
                <a:gd name="connsiteX1123" fmla="*/ 1434570 w 2967861"/>
                <a:gd name="connsiteY1123" fmla="*/ 1540122 h 2340761"/>
                <a:gd name="connsiteX1124" fmla="*/ 1451334 w 2967861"/>
                <a:gd name="connsiteY1124" fmla="*/ 1540122 h 2340761"/>
                <a:gd name="connsiteX1125" fmla="*/ 1463752 w 2967861"/>
                <a:gd name="connsiteY1125" fmla="*/ 1507214 h 2340761"/>
                <a:gd name="connsiteX1126" fmla="*/ 1470892 w 2967861"/>
                <a:gd name="connsiteY1126" fmla="*/ 1501937 h 2340761"/>
                <a:gd name="connsiteX1127" fmla="*/ 1478032 w 2967861"/>
                <a:gd name="connsiteY1127" fmla="*/ 1499764 h 2340761"/>
                <a:gd name="connsiteX1128" fmla="*/ 1485172 w 2967861"/>
                <a:gd name="connsiteY1128" fmla="*/ 1499764 h 2340761"/>
                <a:gd name="connsiteX1129" fmla="*/ 1488277 w 2967861"/>
                <a:gd name="connsiteY1129" fmla="*/ 1497591 h 2340761"/>
                <a:gd name="connsiteX1130" fmla="*/ 1493555 w 2967861"/>
                <a:gd name="connsiteY1130" fmla="*/ 1490140 h 2340761"/>
                <a:gd name="connsiteX1131" fmla="*/ 1497590 w 2967861"/>
                <a:gd name="connsiteY1131" fmla="*/ 1475239 h 2340761"/>
                <a:gd name="connsiteX1132" fmla="*/ 1512181 w 2967861"/>
                <a:gd name="connsiteY1132" fmla="*/ 1475239 h 2340761"/>
                <a:gd name="connsiteX1133" fmla="*/ 1526772 w 2967861"/>
                <a:gd name="connsiteY1133" fmla="*/ 1477412 h 2340761"/>
                <a:gd name="connsiteX1134" fmla="*/ 1543536 w 2967861"/>
                <a:gd name="connsiteY1134" fmla="*/ 1475239 h 2340761"/>
                <a:gd name="connsiteX1135" fmla="*/ 1544468 w 2967861"/>
                <a:gd name="connsiteY1135" fmla="*/ 1473065 h 2340761"/>
                <a:gd name="connsiteX1136" fmla="*/ 1546641 w 2967861"/>
                <a:gd name="connsiteY1136" fmla="*/ 1472134 h 2340761"/>
                <a:gd name="connsiteX1137" fmla="*/ 1548814 w 2967861"/>
                <a:gd name="connsiteY1137" fmla="*/ 1467788 h 2340761"/>
                <a:gd name="connsiteX1138" fmla="*/ 1550987 w 2967861"/>
                <a:gd name="connsiteY1138" fmla="*/ 1465615 h 2340761"/>
                <a:gd name="connsiteX1139" fmla="*/ 1554092 w 2967861"/>
                <a:gd name="connsiteY1139" fmla="*/ 1462510 h 2340761"/>
                <a:gd name="connsiteX1140" fmla="*/ 1565578 w 2967861"/>
                <a:gd name="connsiteY1140" fmla="*/ 1480516 h 2340761"/>
                <a:gd name="connsiteX1141" fmla="*/ 1573960 w 2967861"/>
                <a:gd name="connsiteY1141" fmla="*/ 1495418 h 2340761"/>
                <a:gd name="connsiteX1142" fmla="*/ 1585447 w 2967861"/>
                <a:gd name="connsiteY1142" fmla="*/ 1509077 h 2340761"/>
                <a:gd name="connsiteX1143" fmla="*/ 1592587 w 2967861"/>
                <a:gd name="connsiteY1143" fmla="*/ 1523979 h 2340761"/>
                <a:gd name="connsiteX1144" fmla="*/ 1597864 w 2967861"/>
                <a:gd name="connsiteY1144" fmla="*/ 1541984 h 2340761"/>
                <a:gd name="connsiteX1145" fmla="*/ 1597864 w 2967861"/>
                <a:gd name="connsiteY1145" fmla="*/ 1564337 h 2340761"/>
                <a:gd name="connsiteX1146" fmla="*/ 1600037 w 2967861"/>
                <a:gd name="connsiteY1146" fmla="*/ 1566509 h 2340761"/>
                <a:gd name="connsiteX1147" fmla="*/ 1600969 w 2967861"/>
                <a:gd name="connsiteY1147" fmla="*/ 1566509 h 2340761"/>
                <a:gd name="connsiteX1148" fmla="*/ 1600969 w 2967861"/>
                <a:gd name="connsiteY1148" fmla="*/ 1567441 h 2340761"/>
                <a:gd name="connsiteX1149" fmla="*/ 1603142 w 2967861"/>
                <a:gd name="connsiteY1149" fmla="*/ 1567441 h 2340761"/>
                <a:gd name="connsiteX1150" fmla="*/ 1610282 w 2967861"/>
                <a:gd name="connsiteY1150" fmla="*/ 1567441 h 2340761"/>
                <a:gd name="connsiteX1151" fmla="*/ 1617422 w 2967861"/>
                <a:gd name="connsiteY1151" fmla="*/ 1566509 h 2340761"/>
                <a:gd name="connsiteX1152" fmla="*/ 1621458 w 2967861"/>
                <a:gd name="connsiteY1152" fmla="*/ 1564337 h 2340761"/>
                <a:gd name="connsiteX1153" fmla="*/ 1626736 w 2967861"/>
                <a:gd name="connsiteY1153" fmla="*/ 1559990 h 2340761"/>
                <a:gd name="connsiteX1154" fmla="*/ 1629840 w 2967861"/>
                <a:gd name="connsiteY1154" fmla="*/ 1556886 h 2340761"/>
                <a:gd name="connsiteX1155" fmla="*/ 1641327 w 2967861"/>
                <a:gd name="connsiteY1155" fmla="*/ 1569614 h 2340761"/>
                <a:gd name="connsiteX1156" fmla="*/ 1648467 w 2967861"/>
                <a:gd name="connsiteY1156" fmla="*/ 1586688 h 2340761"/>
                <a:gd name="connsiteX1157" fmla="*/ 1650640 w 2967861"/>
                <a:gd name="connsiteY1157" fmla="*/ 1606867 h 2340761"/>
                <a:gd name="connsiteX1158" fmla="*/ 1650640 w 2967861"/>
                <a:gd name="connsiteY1158" fmla="*/ 1629220 h 2340761"/>
                <a:gd name="connsiteX1159" fmla="*/ 1650640 w 2967861"/>
                <a:gd name="connsiteY1159" fmla="*/ 1649399 h 2340761"/>
                <a:gd name="connsiteX1160" fmla="*/ 1650640 w 2967861"/>
                <a:gd name="connsiteY1160" fmla="*/ 1668336 h 2340761"/>
                <a:gd name="connsiteX1161" fmla="*/ 1653745 w 2967861"/>
                <a:gd name="connsiteY1161" fmla="*/ 1683237 h 2340761"/>
                <a:gd name="connsiteX1162" fmla="*/ 1653745 w 2967861"/>
                <a:gd name="connsiteY1162" fmla="*/ 1686342 h 2340761"/>
                <a:gd name="connsiteX1163" fmla="*/ 1663058 w 2967861"/>
                <a:gd name="connsiteY1163" fmla="*/ 1683237 h 2340761"/>
                <a:gd name="connsiteX1164" fmla="*/ 1663058 w 2967861"/>
                <a:gd name="connsiteY1164" fmla="*/ 1686342 h 2340761"/>
                <a:gd name="connsiteX1165" fmla="*/ 1672371 w 2967861"/>
                <a:gd name="connsiteY1165" fmla="*/ 1699070 h 2340761"/>
                <a:gd name="connsiteX1166" fmla="*/ 1677649 w 2967861"/>
                <a:gd name="connsiteY1166" fmla="*/ 1713971 h 2340761"/>
                <a:gd name="connsiteX1167" fmla="*/ 1682927 w 2967861"/>
                <a:gd name="connsiteY1167" fmla="*/ 1728873 h 2340761"/>
                <a:gd name="connsiteX1168" fmla="*/ 1686962 w 2967861"/>
                <a:gd name="connsiteY1168" fmla="*/ 1745947 h 2340761"/>
                <a:gd name="connsiteX1169" fmla="*/ 1693171 w 2967861"/>
                <a:gd name="connsiteY1169" fmla="*/ 1760849 h 2340761"/>
                <a:gd name="connsiteX1170" fmla="*/ 1702485 w 2967861"/>
                <a:gd name="connsiteY1170" fmla="*/ 1768299 h 2340761"/>
                <a:gd name="connsiteX1171" fmla="*/ 1704658 w 2967861"/>
                <a:gd name="connsiteY1171" fmla="*/ 1770472 h 2340761"/>
                <a:gd name="connsiteX1172" fmla="*/ 1715213 w 2967861"/>
                <a:gd name="connsiteY1172" fmla="*/ 1775750 h 2340761"/>
                <a:gd name="connsiteX1173" fmla="*/ 1726699 w 2967861"/>
                <a:gd name="connsiteY1173" fmla="*/ 1785374 h 2340761"/>
                <a:gd name="connsiteX1174" fmla="*/ 1737255 w 2967861"/>
                <a:gd name="connsiteY1174" fmla="*/ 1785374 h 2340761"/>
                <a:gd name="connsiteX1175" fmla="*/ 1736323 w 2967861"/>
                <a:gd name="connsiteY1175" fmla="*/ 1758986 h 2340761"/>
                <a:gd name="connsiteX1176" fmla="*/ 1729183 w 2967861"/>
                <a:gd name="connsiteY1176" fmla="*/ 1733529 h 2340761"/>
                <a:gd name="connsiteX1177" fmla="*/ 1717696 w 2967861"/>
                <a:gd name="connsiteY1177" fmla="*/ 1711177 h 2340761"/>
                <a:gd name="connsiteX1178" fmla="*/ 1703106 w 2967861"/>
                <a:gd name="connsiteY1178" fmla="*/ 1696276 h 2340761"/>
                <a:gd name="connsiteX1179" fmla="*/ 1700001 w 2967861"/>
                <a:gd name="connsiteY1179" fmla="*/ 1694103 h 2340761"/>
                <a:gd name="connsiteX1180" fmla="*/ 1695965 w 2967861"/>
                <a:gd name="connsiteY1180" fmla="*/ 1694103 h 2340761"/>
                <a:gd name="connsiteX1181" fmla="*/ 1692861 w 2967861"/>
                <a:gd name="connsiteY1181" fmla="*/ 1694103 h 2340761"/>
                <a:gd name="connsiteX1182" fmla="*/ 1688825 w 2967861"/>
                <a:gd name="connsiteY1182" fmla="*/ 1694103 h 2340761"/>
                <a:gd name="connsiteX1183" fmla="*/ 1687894 w 2967861"/>
                <a:gd name="connsiteY1183" fmla="*/ 1691930 h 2340761"/>
                <a:gd name="connsiteX1184" fmla="*/ 1681685 w 2967861"/>
                <a:gd name="connsiteY1184" fmla="*/ 1681374 h 2340761"/>
                <a:gd name="connsiteX1185" fmla="*/ 1680753 w 2967861"/>
                <a:gd name="connsiteY1185" fmla="*/ 1671751 h 2340761"/>
                <a:gd name="connsiteX1186" fmla="*/ 1676718 w 2967861"/>
                <a:gd name="connsiteY1186" fmla="*/ 1664300 h 2340761"/>
                <a:gd name="connsiteX1187" fmla="*/ 1667404 w 2967861"/>
                <a:gd name="connsiteY1187" fmla="*/ 1659022 h 2340761"/>
                <a:gd name="connsiteX1188" fmla="*/ 1676718 w 2967861"/>
                <a:gd name="connsiteY1188" fmla="*/ 1634808 h 2340761"/>
                <a:gd name="connsiteX1189" fmla="*/ 1683858 w 2967861"/>
                <a:gd name="connsiteY1189" fmla="*/ 1605315 h 2340761"/>
                <a:gd name="connsiteX1190" fmla="*/ 1700622 w 2967861"/>
                <a:gd name="connsiteY1190" fmla="*/ 1618975 h 2340761"/>
                <a:gd name="connsiteX1191" fmla="*/ 1716144 w 2967861"/>
                <a:gd name="connsiteY1191" fmla="*/ 1631703 h 2340761"/>
                <a:gd name="connsiteX1192" fmla="*/ 1730735 w 2967861"/>
                <a:gd name="connsiteY1192" fmla="*/ 1644431 h 2340761"/>
                <a:gd name="connsiteX1193" fmla="*/ 1742222 w 2967861"/>
                <a:gd name="connsiteY1193" fmla="*/ 1659333 h 2340761"/>
                <a:gd name="connsiteX1194" fmla="*/ 1747499 w 2967861"/>
                <a:gd name="connsiteY1194" fmla="*/ 1679512 h 2340761"/>
                <a:gd name="connsiteX1195" fmla="*/ 1754640 w 2967861"/>
                <a:gd name="connsiteY1195" fmla="*/ 1679512 h 2340761"/>
                <a:gd name="connsiteX1196" fmla="*/ 1815176 w 2967861"/>
                <a:gd name="connsiteY1196" fmla="*/ 1629841 h 2340761"/>
                <a:gd name="connsiteX1197" fmla="*/ 1813003 w 2967861"/>
                <a:gd name="connsiteY1197" fmla="*/ 1600348 h 2340761"/>
                <a:gd name="connsiteX1198" fmla="*/ 1807726 w 2967861"/>
                <a:gd name="connsiteY1198" fmla="*/ 1576133 h 2340761"/>
                <a:gd name="connsiteX1199" fmla="*/ 1796239 w 2967861"/>
                <a:gd name="connsiteY1199" fmla="*/ 1558128 h 2340761"/>
                <a:gd name="connsiteX1200" fmla="*/ 1783822 w 2967861"/>
                <a:gd name="connsiteY1200" fmla="*/ 1541053 h 2340761"/>
                <a:gd name="connsiteX1201" fmla="*/ 1767057 w 2967861"/>
                <a:gd name="connsiteY1201" fmla="*/ 1525220 h 2340761"/>
                <a:gd name="connsiteX1202" fmla="*/ 1769230 w 2967861"/>
                <a:gd name="connsiteY1202" fmla="*/ 1510319 h 2340761"/>
                <a:gd name="connsiteX1203" fmla="*/ 1774508 w 2967861"/>
                <a:gd name="connsiteY1203" fmla="*/ 1500695 h 2340761"/>
                <a:gd name="connsiteX1204" fmla="*/ 1780717 w 2967861"/>
                <a:gd name="connsiteY1204" fmla="*/ 1495418 h 2340761"/>
                <a:gd name="connsiteX1205" fmla="*/ 1787857 w 2967861"/>
                <a:gd name="connsiteY1205" fmla="*/ 1489209 h 2340761"/>
                <a:gd name="connsiteX1206" fmla="*/ 1794066 w 2967861"/>
                <a:gd name="connsiteY1206" fmla="*/ 1480827 h 2340761"/>
                <a:gd name="connsiteX1207" fmla="*/ 1800275 w 2967861"/>
                <a:gd name="connsiteY1207" fmla="*/ 1480827 h 2340761"/>
                <a:gd name="connsiteX1208" fmla="*/ 1805553 w 2967861"/>
                <a:gd name="connsiteY1208" fmla="*/ 1481758 h 2340761"/>
                <a:gd name="connsiteX1209" fmla="*/ 1807726 w 2967861"/>
                <a:gd name="connsiteY1209" fmla="*/ 1481758 h 2340761"/>
                <a:gd name="connsiteX1210" fmla="*/ 1810830 w 2967861"/>
                <a:gd name="connsiteY1210" fmla="*/ 1483931 h 2340761"/>
                <a:gd name="connsiteX1211" fmla="*/ 1813003 w 2967861"/>
                <a:gd name="connsiteY1211" fmla="*/ 1488277 h 2340761"/>
                <a:gd name="connsiteX1212" fmla="*/ 1816108 w 2967861"/>
                <a:gd name="connsiteY1212" fmla="*/ 1493555 h 2340761"/>
                <a:gd name="connsiteX1213" fmla="*/ 1818281 w 2967861"/>
                <a:gd name="connsiteY1213" fmla="*/ 1496659 h 2340761"/>
                <a:gd name="connsiteX1214" fmla="*/ 1816108 w 2967861"/>
                <a:gd name="connsiteY1214" fmla="*/ 1501006 h 2340761"/>
                <a:gd name="connsiteX1215" fmla="*/ 1815176 w 2967861"/>
                <a:gd name="connsiteY1215" fmla="*/ 1504110 h 2340761"/>
                <a:gd name="connsiteX1216" fmla="*/ 1811141 w 2967861"/>
                <a:gd name="connsiteY1216" fmla="*/ 1506283 h 2340761"/>
                <a:gd name="connsiteX1217" fmla="*/ 1808036 w 2967861"/>
                <a:gd name="connsiteY1217" fmla="*/ 1506283 h 2340761"/>
                <a:gd name="connsiteX1218" fmla="*/ 1804000 w 2967861"/>
                <a:gd name="connsiteY1218" fmla="*/ 1508456 h 2340761"/>
                <a:gd name="connsiteX1219" fmla="*/ 1804000 w 2967861"/>
                <a:gd name="connsiteY1219" fmla="*/ 1518080 h 2340761"/>
                <a:gd name="connsiteX1220" fmla="*/ 1804000 w 2967861"/>
                <a:gd name="connsiteY1220" fmla="*/ 1523358 h 2340761"/>
                <a:gd name="connsiteX1221" fmla="*/ 1806173 w 2967861"/>
                <a:gd name="connsiteY1221" fmla="*/ 1528635 h 2340761"/>
                <a:gd name="connsiteX1222" fmla="*/ 1808346 w 2967861"/>
                <a:gd name="connsiteY1222" fmla="*/ 1533913 h 2340761"/>
                <a:gd name="connsiteX1223" fmla="*/ 1811451 w 2967861"/>
                <a:gd name="connsiteY1223" fmla="*/ 1532981 h 2340761"/>
                <a:gd name="connsiteX1224" fmla="*/ 1813624 w 2967861"/>
                <a:gd name="connsiteY1224" fmla="*/ 1532981 h 2340761"/>
                <a:gd name="connsiteX1225" fmla="*/ 1815797 w 2967861"/>
                <a:gd name="connsiteY1225" fmla="*/ 1532981 h 2340761"/>
                <a:gd name="connsiteX1226" fmla="*/ 1816729 w 2967861"/>
                <a:gd name="connsiteY1226" fmla="*/ 1530808 h 2340761"/>
                <a:gd name="connsiteX1227" fmla="*/ 1818902 w 2967861"/>
                <a:gd name="connsiteY1227" fmla="*/ 1530808 h 2340761"/>
                <a:gd name="connsiteX1228" fmla="*/ 1826042 w 2967861"/>
                <a:gd name="connsiteY1228" fmla="*/ 1526462 h 2340761"/>
                <a:gd name="connsiteX1229" fmla="*/ 1830078 w 2967861"/>
                <a:gd name="connsiteY1229" fmla="*/ 1523358 h 2340761"/>
                <a:gd name="connsiteX1230" fmla="*/ 1831009 w 2967861"/>
                <a:gd name="connsiteY1230" fmla="*/ 1521184 h 2340761"/>
                <a:gd name="connsiteX1231" fmla="*/ 1835045 w 2967861"/>
                <a:gd name="connsiteY1231" fmla="*/ 1518080 h 2340761"/>
                <a:gd name="connsiteX1232" fmla="*/ 1838150 w 2967861"/>
                <a:gd name="connsiteY1232" fmla="*/ 1513734 h 2340761"/>
                <a:gd name="connsiteX1233" fmla="*/ 1837218 w 2967861"/>
                <a:gd name="connsiteY1233" fmla="*/ 1508456 h 2340761"/>
                <a:gd name="connsiteX1234" fmla="*/ 1837218 w 2967861"/>
                <a:gd name="connsiteY1234" fmla="*/ 1503179 h 2340761"/>
                <a:gd name="connsiteX1235" fmla="*/ 1835045 w 2967861"/>
                <a:gd name="connsiteY1235" fmla="*/ 1501006 h 2340761"/>
                <a:gd name="connsiteX1236" fmla="*/ 1835045 w 2967861"/>
                <a:gd name="connsiteY1236" fmla="*/ 1498832 h 2340761"/>
                <a:gd name="connsiteX1237" fmla="*/ 1835045 w 2967861"/>
                <a:gd name="connsiteY1237" fmla="*/ 1495728 h 2340761"/>
                <a:gd name="connsiteX1238" fmla="*/ 1835045 w 2967861"/>
                <a:gd name="connsiteY1238" fmla="*/ 1491382 h 2340761"/>
                <a:gd name="connsiteX1239" fmla="*/ 1835045 w 2967861"/>
                <a:gd name="connsiteY1239" fmla="*/ 1483931 h 2340761"/>
                <a:gd name="connsiteX1240" fmla="*/ 1862054 w 2967861"/>
                <a:gd name="connsiteY1240" fmla="*/ 1478653 h 2340761"/>
                <a:gd name="connsiteX1241" fmla="*/ 1891236 w 2967861"/>
                <a:gd name="connsiteY1241" fmla="*/ 1469030 h 2340761"/>
                <a:gd name="connsiteX1242" fmla="*/ 1916382 w 2967861"/>
                <a:gd name="connsiteY1242" fmla="*/ 1458474 h 2340761"/>
                <a:gd name="connsiteX1243" fmla="*/ 1940286 w 2967861"/>
                <a:gd name="connsiteY1243" fmla="*/ 1443573 h 2340761"/>
                <a:gd name="connsiteX1244" fmla="*/ 1958913 w 2967861"/>
                <a:gd name="connsiteY1244" fmla="*/ 1423394 h 2340761"/>
                <a:gd name="connsiteX1245" fmla="*/ 1967295 w 2967861"/>
                <a:gd name="connsiteY1245" fmla="*/ 1408493 h 2340761"/>
                <a:gd name="connsiteX1246" fmla="*/ 1974435 w 2967861"/>
                <a:gd name="connsiteY1246" fmla="*/ 1394833 h 2340761"/>
                <a:gd name="connsiteX1247" fmla="*/ 1981575 w 2967861"/>
                <a:gd name="connsiteY1247" fmla="*/ 1379932 h 2340761"/>
                <a:gd name="connsiteX1248" fmla="*/ 1993993 w 2967861"/>
                <a:gd name="connsiteY1248" fmla="*/ 1371550 h 2340761"/>
                <a:gd name="connsiteX1249" fmla="*/ 1993993 w 2967861"/>
                <a:gd name="connsiteY1249" fmla="*/ 1351992 h 2340761"/>
                <a:gd name="connsiteX1250" fmla="*/ 1993062 w 2967861"/>
                <a:gd name="connsiteY1250" fmla="*/ 1329639 h 2340761"/>
                <a:gd name="connsiteX1251" fmla="*/ 1989026 w 2967861"/>
                <a:gd name="connsiteY1251" fmla="*/ 1309460 h 2340761"/>
                <a:gd name="connsiteX1252" fmla="*/ 1981886 w 2967861"/>
                <a:gd name="connsiteY1252" fmla="*/ 1289281 h 2340761"/>
                <a:gd name="connsiteX1253" fmla="*/ 1973504 w 2967861"/>
                <a:gd name="connsiteY1253" fmla="*/ 1274380 h 2340761"/>
                <a:gd name="connsiteX1254" fmla="*/ 1958913 w 2967861"/>
                <a:gd name="connsiteY1254" fmla="*/ 1264756 h 2340761"/>
                <a:gd name="connsiteX1255" fmla="*/ 1964190 w 2967861"/>
                <a:gd name="connsiteY1255" fmla="*/ 1252028 h 2340761"/>
                <a:gd name="connsiteX1256" fmla="*/ 1969468 w 2967861"/>
                <a:gd name="connsiteY1256" fmla="*/ 1244577 h 2340761"/>
                <a:gd name="connsiteX1257" fmla="*/ 1976608 w 2967861"/>
                <a:gd name="connsiteY1257" fmla="*/ 1237127 h 2340761"/>
                <a:gd name="connsiteX1258" fmla="*/ 1983748 w 2967861"/>
                <a:gd name="connsiteY1258" fmla="*/ 1227503 h 2340761"/>
                <a:gd name="connsiteX1259" fmla="*/ 2003617 w 2967861"/>
                <a:gd name="connsiteY1259" fmla="*/ 1227503 h 2340761"/>
                <a:gd name="connsiteX1260" fmla="*/ 2003617 w 2967861"/>
                <a:gd name="connsiteY1260" fmla="*/ 1214774 h 2340761"/>
                <a:gd name="connsiteX1261" fmla="*/ 1998339 w 2967861"/>
                <a:gd name="connsiteY1261" fmla="*/ 1214774 h 2340761"/>
                <a:gd name="connsiteX1262" fmla="*/ 1987784 w 2967861"/>
                <a:gd name="connsiteY1262" fmla="*/ 1209497 h 2340761"/>
                <a:gd name="connsiteX1263" fmla="*/ 1978471 w 2967861"/>
                <a:gd name="connsiteY1263" fmla="*/ 1209497 h 2340761"/>
                <a:gd name="connsiteX1264" fmla="*/ 1969157 w 2967861"/>
                <a:gd name="connsiteY1264" fmla="*/ 1212601 h 2340761"/>
                <a:gd name="connsiteX1265" fmla="*/ 1958602 w 2967861"/>
                <a:gd name="connsiteY1265" fmla="*/ 1218810 h 2340761"/>
                <a:gd name="connsiteX1266" fmla="*/ 1954567 w 2967861"/>
                <a:gd name="connsiteY1266" fmla="*/ 1212601 h 2340761"/>
                <a:gd name="connsiteX1267" fmla="*/ 1951462 w 2967861"/>
                <a:gd name="connsiteY1267" fmla="*/ 1209497 h 2340761"/>
                <a:gd name="connsiteX1268" fmla="*/ 1947426 w 2967861"/>
                <a:gd name="connsiteY1268" fmla="*/ 1205151 h 2340761"/>
                <a:gd name="connsiteX1269" fmla="*/ 1942149 w 2967861"/>
                <a:gd name="connsiteY1269" fmla="*/ 1202046 h 2340761"/>
                <a:gd name="connsiteX1270" fmla="*/ 1935008 w 2967861"/>
                <a:gd name="connsiteY1270" fmla="*/ 1197700 h 2340761"/>
                <a:gd name="connsiteX1271" fmla="*/ 1942149 w 2967861"/>
                <a:gd name="connsiteY1271" fmla="*/ 1184972 h 2340761"/>
                <a:gd name="connsiteX1272" fmla="*/ 1954567 w 2967861"/>
                <a:gd name="connsiteY1272" fmla="*/ 1174416 h 2340761"/>
                <a:gd name="connsiteX1273" fmla="*/ 1966985 w 2967861"/>
                <a:gd name="connsiteY1273" fmla="*/ 1164793 h 2340761"/>
                <a:gd name="connsiteX1274" fmla="*/ 1978471 w 2967861"/>
                <a:gd name="connsiteY1274" fmla="*/ 1153306 h 2340761"/>
                <a:gd name="connsiteX1275" fmla="*/ 1983748 w 2967861"/>
                <a:gd name="connsiteY1275" fmla="*/ 1155479 h 2340761"/>
                <a:gd name="connsiteX1276" fmla="*/ 1987784 w 2967861"/>
                <a:gd name="connsiteY1276" fmla="*/ 1155479 h 2340761"/>
                <a:gd name="connsiteX1277" fmla="*/ 1990889 w 2967861"/>
                <a:gd name="connsiteY1277" fmla="*/ 1157652 h 2340761"/>
                <a:gd name="connsiteX1278" fmla="*/ 1993993 w 2967861"/>
                <a:gd name="connsiteY1278" fmla="*/ 1157652 h 2340761"/>
                <a:gd name="connsiteX1279" fmla="*/ 1990889 w 2967861"/>
                <a:gd name="connsiteY1279" fmla="*/ 1165103 h 2340761"/>
                <a:gd name="connsiteX1280" fmla="*/ 1988716 w 2967861"/>
                <a:gd name="connsiteY1280" fmla="*/ 1168208 h 2340761"/>
                <a:gd name="connsiteX1281" fmla="*/ 1987784 w 2967861"/>
                <a:gd name="connsiteY1281" fmla="*/ 1174416 h 2340761"/>
                <a:gd name="connsiteX1282" fmla="*/ 1985611 w 2967861"/>
                <a:gd name="connsiteY1282" fmla="*/ 1177521 h 2340761"/>
                <a:gd name="connsiteX1283" fmla="*/ 1983438 w 2967861"/>
                <a:gd name="connsiteY1283" fmla="*/ 1182799 h 2340761"/>
                <a:gd name="connsiteX1284" fmla="*/ 1983438 w 2967861"/>
                <a:gd name="connsiteY1284" fmla="*/ 1187145 h 2340761"/>
                <a:gd name="connsiteX1285" fmla="*/ 1995856 w 2967861"/>
                <a:gd name="connsiteY1285" fmla="*/ 1181867 h 2340761"/>
                <a:gd name="connsiteX1286" fmla="*/ 2010447 w 2967861"/>
                <a:gd name="connsiteY1286" fmla="*/ 1175658 h 2340761"/>
                <a:gd name="connsiteX1287" fmla="*/ 2022865 w 2967861"/>
                <a:gd name="connsiteY1287" fmla="*/ 1172554 h 2340761"/>
                <a:gd name="connsiteX1288" fmla="*/ 2034351 w 2967861"/>
                <a:gd name="connsiteY1288" fmla="*/ 1174727 h 2340761"/>
                <a:gd name="connsiteX1289" fmla="*/ 2043664 w 2967861"/>
                <a:gd name="connsiteY1289" fmla="*/ 1174727 h 2340761"/>
                <a:gd name="connsiteX1290" fmla="*/ 2039629 w 2967861"/>
                <a:gd name="connsiteY1290" fmla="*/ 1182178 h 2340761"/>
                <a:gd name="connsiteX1291" fmla="*/ 2037456 w 2967861"/>
                <a:gd name="connsiteY1291" fmla="*/ 1187455 h 2340761"/>
                <a:gd name="connsiteX1292" fmla="*/ 2034351 w 2967861"/>
                <a:gd name="connsiteY1292" fmla="*/ 1192733 h 2340761"/>
                <a:gd name="connsiteX1293" fmla="*/ 2030315 w 2967861"/>
                <a:gd name="connsiteY1293" fmla="*/ 1198010 h 2340761"/>
                <a:gd name="connsiteX1294" fmla="*/ 2034351 w 2967861"/>
                <a:gd name="connsiteY1294" fmla="*/ 1204219 h 2340761"/>
                <a:gd name="connsiteX1295" fmla="*/ 2037456 w 2967861"/>
                <a:gd name="connsiteY1295" fmla="*/ 1205151 h 2340761"/>
                <a:gd name="connsiteX1296" fmla="*/ 2039629 w 2967861"/>
                <a:gd name="connsiteY1296" fmla="*/ 1207324 h 2340761"/>
                <a:gd name="connsiteX1297" fmla="*/ 2041802 w 2967861"/>
                <a:gd name="connsiteY1297" fmla="*/ 1207324 h 2340761"/>
                <a:gd name="connsiteX1298" fmla="*/ 2044906 w 2967861"/>
                <a:gd name="connsiteY1298" fmla="*/ 1207324 h 2340761"/>
                <a:gd name="connsiteX1299" fmla="*/ 2048942 w 2967861"/>
                <a:gd name="connsiteY1299" fmla="*/ 1207324 h 2340761"/>
                <a:gd name="connsiteX1300" fmla="*/ 2054220 w 2967861"/>
                <a:gd name="connsiteY1300" fmla="*/ 1207324 h 2340761"/>
                <a:gd name="connsiteX1301" fmla="*/ 2054220 w 2967861"/>
                <a:gd name="connsiteY1301" fmla="*/ 1218810 h 2340761"/>
                <a:gd name="connsiteX1302" fmla="*/ 2052046 w 2967861"/>
                <a:gd name="connsiteY1302" fmla="*/ 1233712 h 2340761"/>
                <a:gd name="connsiteX1303" fmla="*/ 2052046 w 2967861"/>
                <a:gd name="connsiteY1303" fmla="*/ 1246440 h 2340761"/>
                <a:gd name="connsiteX1304" fmla="*/ 2054220 w 2967861"/>
                <a:gd name="connsiteY1304" fmla="*/ 1254822 h 2340761"/>
                <a:gd name="connsiteX1305" fmla="*/ 2054220 w 2967861"/>
                <a:gd name="connsiteY1305" fmla="*/ 1264446 h 2340761"/>
                <a:gd name="connsiteX1306" fmla="*/ 2078124 w 2967861"/>
                <a:gd name="connsiteY1306" fmla="*/ 1261341 h 2340761"/>
                <a:gd name="connsiteX1307" fmla="*/ 2092715 w 2967861"/>
                <a:gd name="connsiteY1307" fmla="*/ 1255132 h 2340761"/>
                <a:gd name="connsiteX1308" fmla="*/ 2099855 w 2967861"/>
                <a:gd name="connsiteY1308" fmla="*/ 1247682 h 2340761"/>
                <a:gd name="connsiteX1309" fmla="*/ 2102960 w 2967861"/>
                <a:gd name="connsiteY1309" fmla="*/ 1239300 h 2340761"/>
                <a:gd name="connsiteX1310" fmla="*/ 2100787 w 2967861"/>
                <a:gd name="connsiteY1310" fmla="*/ 1226571 h 2340761"/>
                <a:gd name="connsiteX1311" fmla="*/ 2097682 w 2967861"/>
                <a:gd name="connsiteY1311" fmla="*/ 1215085 h 2340761"/>
                <a:gd name="connsiteX1312" fmla="*/ 2090542 w 2967861"/>
                <a:gd name="connsiteY1312" fmla="*/ 1202357 h 2340761"/>
                <a:gd name="connsiteX1313" fmla="*/ 2085264 w 2967861"/>
                <a:gd name="connsiteY1313" fmla="*/ 1189628 h 2340761"/>
                <a:gd name="connsiteX1314" fmla="*/ 2078124 w 2967861"/>
                <a:gd name="connsiteY1314" fmla="*/ 1178142 h 2340761"/>
                <a:gd name="connsiteX1315" fmla="*/ 2074088 w 2967861"/>
                <a:gd name="connsiteY1315" fmla="*/ 1167587 h 2340761"/>
                <a:gd name="connsiteX1316" fmla="*/ 2078124 w 2967861"/>
                <a:gd name="connsiteY1316" fmla="*/ 1165414 h 2340761"/>
                <a:gd name="connsiteX1317" fmla="*/ 2081228 w 2967861"/>
                <a:gd name="connsiteY1317" fmla="*/ 1165414 h 2340761"/>
                <a:gd name="connsiteX1318" fmla="*/ 2083402 w 2967861"/>
                <a:gd name="connsiteY1318" fmla="*/ 1165414 h 2340761"/>
                <a:gd name="connsiteX1319" fmla="*/ 2085575 w 2967861"/>
                <a:gd name="connsiteY1319" fmla="*/ 1163241 h 2340761"/>
                <a:gd name="connsiteX1320" fmla="*/ 2087748 w 2967861"/>
                <a:gd name="connsiteY1320" fmla="*/ 1163241 h 2340761"/>
                <a:gd name="connsiteX1321" fmla="*/ 2098303 w 2967861"/>
                <a:gd name="connsiteY1321" fmla="*/ 1155790 h 2340761"/>
                <a:gd name="connsiteX1322" fmla="*/ 2105443 w 2967861"/>
                <a:gd name="connsiteY1322" fmla="*/ 1145235 h 2340761"/>
                <a:gd name="connsiteX1323" fmla="*/ 2110721 w 2967861"/>
                <a:gd name="connsiteY1323" fmla="*/ 1133748 h 2340761"/>
                <a:gd name="connsiteX1324" fmla="*/ 2117861 w 2967861"/>
                <a:gd name="connsiteY1324" fmla="*/ 1123193 h 2340761"/>
                <a:gd name="connsiteX1325" fmla="*/ 2127175 w 2967861"/>
                <a:gd name="connsiteY1325" fmla="*/ 1113569 h 2340761"/>
                <a:gd name="connsiteX1326" fmla="*/ 2137730 w 2967861"/>
                <a:gd name="connsiteY1326" fmla="*/ 1111396 h 2340761"/>
                <a:gd name="connsiteX1327" fmla="*/ 2149216 w 2967861"/>
                <a:gd name="connsiteY1327" fmla="*/ 1111396 h 2340761"/>
                <a:gd name="connsiteX1328" fmla="*/ 2161634 w 2967861"/>
                <a:gd name="connsiteY1328" fmla="*/ 1113569 h 2340761"/>
                <a:gd name="connsiteX1329" fmla="*/ 2174052 w 2967861"/>
                <a:gd name="connsiteY1329" fmla="*/ 1110465 h 2340761"/>
                <a:gd name="connsiteX1330" fmla="*/ 2178088 w 2967861"/>
                <a:gd name="connsiteY1330" fmla="*/ 1106118 h 2340761"/>
                <a:gd name="connsiteX1331" fmla="*/ 2185228 w 2967861"/>
                <a:gd name="connsiteY1331" fmla="*/ 1096495 h 2340761"/>
                <a:gd name="connsiteX1332" fmla="*/ 2195783 w 2967861"/>
                <a:gd name="connsiteY1332" fmla="*/ 1083766 h 2340761"/>
                <a:gd name="connsiteX1333" fmla="*/ 2208201 w 2967861"/>
                <a:gd name="connsiteY1333" fmla="*/ 1071038 h 2340761"/>
                <a:gd name="connsiteX1334" fmla="*/ 2219687 w 2967861"/>
                <a:gd name="connsiteY1334" fmla="*/ 1056137 h 2340761"/>
                <a:gd name="connsiteX1335" fmla="*/ 2230242 w 2967861"/>
                <a:gd name="connsiteY1335" fmla="*/ 1043408 h 2340761"/>
                <a:gd name="connsiteX1336" fmla="*/ 2239556 w 2967861"/>
                <a:gd name="connsiteY1336" fmla="*/ 1031922 h 2340761"/>
                <a:gd name="connsiteX1337" fmla="*/ 2243592 w 2967861"/>
                <a:gd name="connsiteY1337" fmla="*/ 1028817 h 2340761"/>
                <a:gd name="connsiteX1338" fmla="*/ 2250732 w 2967861"/>
                <a:gd name="connsiteY1338" fmla="*/ 1011743 h 2340761"/>
                <a:gd name="connsiteX1339" fmla="*/ 2256010 w 2967861"/>
                <a:gd name="connsiteY1339" fmla="*/ 999015 h 2340761"/>
                <a:gd name="connsiteX1340" fmla="*/ 2263150 w 2967861"/>
                <a:gd name="connsiteY1340" fmla="*/ 986286 h 2340761"/>
                <a:gd name="connsiteX1341" fmla="*/ 2273705 w 2967861"/>
                <a:gd name="connsiteY1341" fmla="*/ 974800 h 2340761"/>
                <a:gd name="connsiteX1342" fmla="*/ 2270600 w 2967861"/>
                <a:gd name="connsiteY1342" fmla="*/ 962072 h 2340761"/>
                <a:gd name="connsiteX1343" fmla="*/ 2266565 w 2967861"/>
                <a:gd name="connsiteY1343" fmla="*/ 952448 h 2340761"/>
                <a:gd name="connsiteX1344" fmla="*/ 2263460 w 2967861"/>
                <a:gd name="connsiteY1344" fmla="*/ 942824 h 2340761"/>
                <a:gd name="connsiteX1345" fmla="*/ 2263460 w 2967861"/>
                <a:gd name="connsiteY1345" fmla="*/ 932269 h 2340761"/>
                <a:gd name="connsiteX1346" fmla="*/ 2265633 w 2967861"/>
                <a:gd name="connsiteY1346" fmla="*/ 922645 h 2340761"/>
                <a:gd name="connsiteX1347" fmla="*/ 2270911 w 2967861"/>
                <a:gd name="connsiteY1347" fmla="*/ 917367 h 2340761"/>
                <a:gd name="connsiteX1348" fmla="*/ 2273084 w 2967861"/>
                <a:gd name="connsiteY1348" fmla="*/ 912090 h 2340761"/>
                <a:gd name="connsiteX1349" fmla="*/ 2270911 w 2967861"/>
                <a:gd name="connsiteY1349" fmla="*/ 902466 h 2340761"/>
                <a:gd name="connsiteX1350" fmla="*/ 2266875 w 2967861"/>
                <a:gd name="connsiteY1350" fmla="*/ 887565 h 2340761"/>
                <a:gd name="connsiteX1351" fmla="*/ 2263771 w 2967861"/>
                <a:gd name="connsiteY1351" fmla="*/ 877941 h 2340761"/>
                <a:gd name="connsiteX1352" fmla="*/ 2258493 w 2967861"/>
                <a:gd name="connsiteY1352" fmla="*/ 870490 h 2340761"/>
                <a:gd name="connsiteX1353" fmla="*/ 2251353 w 2967861"/>
                <a:gd name="connsiteY1353" fmla="*/ 862108 h 2340761"/>
                <a:gd name="connsiteX1354" fmla="*/ 2242039 w 2967861"/>
                <a:gd name="connsiteY1354" fmla="*/ 862108 h 2340761"/>
                <a:gd name="connsiteX1355" fmla="*/ 2236762 w 2967861"/>
                <a:gd name="connsiteY1355" fmla="*/ 862108 h 2340761"/>
                <a:gd name="connsiteX1356" fmla="*/ 2230553 w 2967861"/>
                <a:gd name="connsiteY1356" fmla="*/ 863039 h 2340761"/>
                <a:gd name="connsiteX1357" fmla="*/ 2227448 w 2967861"/>
                <a:gd name="connsiteY1357" fmla="*/ 865213 h 2340761"/>
                <a:gd name="connsiteX1358" fmla="*/ 2223413 w 2967861"/>
                <a:gd name="connsiteY1358" fmla="*/ 869559 h 2340761"/>
                <a:gd name="connsiteX1359" fmla="*/ 2216272 w 2967861"/>
                <a:gd name="connsiteY1359" fmla="*/ 867386 h 2340761"/>
                <a:gd name="connsiteX1360" fmla="*/ 2213168 w 2967861"/>
                <a:gd name="connsiteY1360" fmla="*/ 865213 h 2340761"/>
                <a:gd name="connsiteX1361" fmla="*/ 2209132 w 2967861"/>
                <a:gd name="connsiteY1361" fmla="*/ 862108 h 2340761"/>
                <a:gd name="connsiteX1362" fmla="*/ 2208201 w 2967861"/>
                <a:gd name="connsiteY1362" fmla="*/ 857762 h 2340761"/>
                <a:gd name="connsiteX1363" fmla="*/ 2206028 w 2967861"/>
                <a:gd name="connsiteY1363" fmla="*/ 854657 h 2340761"/>
                <a:gd name="connsiteX1364" fmla="*/ 2203854 w 2967861"/>
                <a:gd name="connsiteY1364" fmla="*/ 848448 h 2340761"/>
                <a:gd name="connsiteX1365" fmla="*/ 2188332 w 2967861"/>
                <a:gd name="connsiteY1365" fmla="*/ 848448 h 2340761"/>
                <a:gd name="connsiteX1366" fmla="*/ 2188332 w 2967861"/>
                <a:gd name="connsiteY1366" fmla="*/ 837893 h 2340761"/>
                <a:gd name="connsiteX1367" fmla="*/ 2200750 w 2967861"/>
                <a:gd name="connsiteY1367" fmla="*/ 828269 h 2340761"/>
                <a:gd name="connsiteX1368" fmla="*/ 2206028 w 2967861"/>
                <a:gd name="connsiteY1368" fmla="*/ 820819 h 2340761"/>
                <a:gd name="connsiteX1369" fmla="*/ 2211305 w 2967861"/>
                <a:gd name="connsiteY1369" fmla="*/ 812437 h 2340761"/>
                <a:gd name="connsiteX1370" fmla="*/ 2218446 w 2967861"/>
                <a:gd name="connsiteY1370" fmla="*/ 804986 h 2340761"/>
                <a:gd name="connsiteX1371" fmla="*/ 2247627 w 2967861"/>
                <a:gd name="connsiteY1371" fmla="*/ 795362 h 2340761"/>
                <a:gd name="connsiteX1372" fmla="*/ 2256941 w 2967861"/>
                <a:gd name="connsiteY1372" fmla="*/ 785738 h 2340761"/>
                <a:gd name="connsiteX1373" fmla="*/ 2264081 w 2967861"/>
                <a:gd name="connsiteY1373" fmla="*/ 773010 h 2340761"/>
                <a:gd name="connsiteX1374" fmla="*/ 2271221 w 2967861"/>
                <a:gd name="connsiteY1374" fmla="*/ 760282 h 2340761"/>
                <a:gd name="connsiteX1375" fmla="*/ 2278361 w 2967861"/>
                <a:gd name="connsiteY1375" fmla="*/ 746622 h 2340761"/>
                <a:gd name="connsiteX1376" fmla="*/ 2290779 w 2967861"/>
                <a:gd name="connsiteY1376" fmla="*/ 736067 h 2340761"/>
                <a:gd name="connsiteX1377" fmla="*/ 2305370 w 2967861"/>
                <a:gd name="connsiteY1377" fmla="*/ 726443 h 2340761"/>
                <a:gd name="connsiteX1378" fmla="*/ 2317788 w 2967861"/>
                <a:gd name="connsiteY1378" fmla="*/ 713715 h 2340761"/>
                <a:gd name="connsiteX1379" fmla="*/ 2354110 w 2967861"/>
                <a:gd name="connsiteY1379" fmla="*/ 718993 h 2340761"/>
                <a:gd name="connsiteX1380" fmla="*/ 2363424 w 2967861"/>
                <a:gd name="connsiteY1380" fmla="*/ 730479 h 2340761"/>
                <a:gd name="connsiteX1381" fmla="*/ 2375841 w 2967861"/>
                <a:gd name="connsiteY1381" fmla="*/ 732652 h 2340761"/>
                <a:gd name="connsiteX1382" fmla="*/ 2390432 w 2967861"/>
                <a:gd name="connsiteY1382" fmla="*/ 726443 h 2340761"/>
                <a:gd name="connsiteX1383" fmla="*/ 2407196 w 2967861"/>
                <a:gd name="connsiteY1383" fmla="*/ 723339 h 2340761"/>
                <a:gd name="connsiteX1384" fmla="*/ 2407196 w 2967861"/>
                <a:gd name="connsiteY1384" fmla="*/ 743518 h 2340761"/>
                <a:gd name="connsiteX1385" fmla="*/ 2422719 w 2967861"/>
                <a:gd name="connsiteY1385" fmla="*/ 743518 h 2340761"/>
                <a:gd name="connsiteX1386" fmla="*/ 2439483 w 2967861"/>
                <a:gd name="connsiteY1386" fmla="*/ 741345 h 2340761"/>
                <a:gd name="connsiteX1387" fmla="*/ 2451901 w 2967861"/>
                <a:gd name="connsiteY1387" fmla="*/ 739171 h 2340761"/>
                <a:gd name="connsiteX1388" fmla="*/ 2463387 w 2967861"/>
                <a:gd name="connsiteY1388" fmla="*/ 733894 h 2340761"/>
                <a:gd name="connsiteX1389" fmla="*/ 2463387 w 2967861"/>
                <a:gd name="connsiteY1389" fmla="*/ 730789 h 2340761"/>
                <a:gd name="connsiteX1390" fmla="*/ 2461214 w 2967861"/>
                <a:gd name="connsiteY1390" fmla="*/ 726443 h 2340761"/>
                <a:gd name="connsiteX1391" fmla="*/ 2459041 w 2967861"/>
                <a:gd name="connsiteY1391" fmla="*/ 721166 h 2340761"/>
                <a:gd name="connsiteX1392" fmla="*/ 2458110 w 2967861"/>
                <a:gd name="connsiteY1392" fmla="*/ 718061 h 2340761"/>
                <a:gd name="connsiteX1393" fmla="*/ 2458110 w 2967861"/>
                <a:gd name="connsiteY1393" fmla="*/ 713715 h 2340761"/>
                <a:gd name="connsiteX1394" fmla="*/ 2458110 w 2967861"/>
                <a:gd name="connsiteY1394" fmla="*/ 710610 h 2340761"/>
                <a:gd name="connsiteX1395" fmla="*/ 2463387 w 2967861"/>
                <a:gd name="connsiteY1395" fmla="*/ 700987 h 2340761"/>
                <a:gd name="connsiteX1396" fmla="*/ 2473942 w 2967861"/>
                <a:gd name="connsiteY1396" fmla="*/ 688258 h 2340761"/>
                <a:gd name="connsiteX1397" fmla="*/ 2485429 w 2967861"/>
                <a:gd name="connsiteY1397" fmla="*/ 674599 h 2340761"/>
                <a:gd name="connsiteX1398" fmla="*/ 2497847 w 2967861"/>
                <a:gd name="connsiteY1398" fmla="*/ 664044 h 2340761"/>
                <a:gd name="connsiteX1399" fmla="*/ 2507160 w 2967861"/>
                <a:gd name="connsiteY1399" fmla="*/ 658766 h 2340761"/>
                <a:gd name="connsiteX1400" fmla="*/ 2510265 w 2967861"/>
                <a:gd name="connsiteY1400" fmla="*/ 656593 h 2340761"/>
                <a:gd name="connsiteX1401" fmla="*/ 2515542 w 2967861"/>
                <a:gd name="connsiteY1401" fmla="*/ 658766 h 2340761"/>
                <a:gd name="connsiteX1402" fmla="*/ 2519578 w 2967861"/>
                <a:gd name="connsiteY1402" fmla="*/ 659697 h 2340761"/>
                <a:gd name="connsiteX1403" fmla="*/ 2524855 w 2967861"/>
                <a:gd name="connsiteY1403" fmla="*/ 661871 h 2340761"/>
                <a:gd name="connsiteX1404" fmla="*/ 2530133 w 2967861"/>
                <a:gd name="connsiteY1404" fmla="*/ 666217 h 2340761"/>
                <a:gd name="connsiteX1405" fmla="*/ 2530133 w 2967861"/>
                <a:gd name="connsiteY1405" fmla="*/ 669321 h 2340761"/>
                <a:gd name="connsiteX1406" fmla="*/ 2529202 w 2967861"/>
                <a:gd name="connsiteY1406" fmla="*/ 673667 h 2340761"/>
                <a:gd name="connsiteX1407" fmla="*/ 2529202 w 2967861"/>
                <a:gd name="connsiteY1407" fmla="*/ 674599 h 2340761"/>
                <a:gd name="connsiteX1408" fmla="*/ 2529202 w 2967861"/>
                <a:gd name="connsiteY1408" fmla="*/ 676772 h 2340761"/>
                <a:gd name="connsiteX1409" fmla="*/ 2527028 w 2967861"/>
                <a:gd name="connsiteY1409" fmla="*/ 678945 h 2340761"/>
                <a:gd name="connsiteX1410" fmla="*/ 2527028 w 2967861"/>
                <a:gd name="connsiteY1410" fmla="*/ 684223 h 2340761"/>
                <a:gd name="connsiteX1411" fmla="*/ 2529202 w 2967861"/>
                <a:gd name="connsiteY1411" fmla="*/ 688569 h 2340761"/>
                <a:gd name="connsiteX1412" fmla="*/ 2529202 w 2967861"/>
                <a:gd name="connsiteY1412" fmla="*/ 689500 h 2340761"/>
                <a:gd name="connsiteX1413" fmla="*/ 2530133 w 2967861"/>
                <a:gd name="connsiteY1413" fmla="*/ 695709 h 2340761"/>
                <a:gd name="connsiteX1414" fmla="*/ 2546897 w 2967861"/>
                <a:gd name="connsiteY1414" fmla="*/ 688258 h 2340761"/>
                <a:gd name="connsiteX1415" fmla="*/ 2559315 w 2967861"/>
                <a:gd name="connsiteY1415" fmla="*/ 678635 h 2340761"/>
                <a:gd name="connsiteX1416" fmla="*/ 2568628 w 2967861"/>
                <a:gd name="connsiteY1416" fmla="*/ 665906 h 2340761"/>
                <a:gd name="connsiteX1417" fmla="*/ 2577942 w 2967861"/>
                <a:gd name="connsiteY1417" fmla="*/ 651005 h 2340761"/>
                <a:gd name="connsiteX1418" fmla="*/ 2587255 w 2967861"/>
                <a:gd name="connsiteY1418" fmla="*/ 637345 h 2340761"/>
                <a:gd name="connsiteX1419" fmla="*/ 2588186 w 2967861"/>
                <a:gd name="connsiteY1419" fmla="*/ 636414 h 2340761"/>
                <a:gd name="connsiteX1420" fmla="*/ 2590359 w 2967861"/>
                <a:gd name="connsiteY1420" fmla="*/ 634241 h 2340761"/>
                <a:gd name="connsiteX1421" fmla="*/ 2593464 w 2967861"/>
                <a:gd name="connsiteY1421" fmla="*/ 632068 h 2340761"/>
                <a:gd name="connsiteX1422" fmla="*/ 2595637 w 2967861"/>
                <a:gd name="connsiteY1422" fmla="*/ 634241 h 2340761"/>
                <a:gd name="connsiteX1423" fmla="*/ 2595637 w 2967861"/>
                <a:gd name="connsiteY1423" fmla="*/ 636414 h 2340761"/>
                <a:gd name="connsiteX1424" fmla="*/ 2597810 w 2967861"/>
                <a:gd name="connsiteY1424" fmla="*/ 636414 h 2340761"/>
                <a:gd name="connsiteX1425" fmla="*/ 2597810 w 2967861"/>
                <a:gd name="connsiteY1425" fmla="*/ 637345 h 2340761"/>
                <a:gd name="connsiteX1426" fmla="*/ 2592533 w 2967861"/>
                <a:gd name="connsiteY1426" fmla="*/ 651005 h 2340761"/>
                <a:gd name="connsiteX1427" fmla="*/ 2588497 w 2967861"/>
                <a:gd name="connsiteY1427" fmla="*/ 665906 h 2340761"/>
                <a:gd name="connsiteX1428" fmla="*/ 2583219 w 2967861"/>
                <a:gd name="connsiteY1428" fmla="*/ 678635 h 2340761"/>
                <a:gd name="connsiteX1429" fmla="*/ 2570802 w 2967861"/>
                <a:gd name="connsiteY1429" fmla="*/ 688258 h 2340761"/>
                <a:gd name="connsiteX1430" fmla="*/ 2558384 w 2967861"/>
                <a:gd name="connsiteY1430" fmla="*/ 696640 h 2340761"/>
                <a:gd name="connsiteX1431" fmla="*/ 2546897 w 2967861"/>
                <a:gd name="connsiteY1431" fmla="*/ 706264 h 2340761"/>
                <a:gd name="connsiteX1432" fmla="*/ 2532306 w 2967861"/>
                <a:gd name="connsiteY1432" fmla="*/ 728616 h 2340761"/>
                <a:gd name="connsiteX1433" fmla="*/ 2517715 w 2967861"/>
                <a:gd name="connsiteY1433" fmla="*/ 750968 h 2340761"/>
                <a:gd name="connsiteX1434" fmla="*/ 2510575 w 2967861"/>
                <a:gd name="connsiteY1434" fmla="*/ 758419 h 2340761"/>
                <a:gd name="connsiteX1435" fmla="*/ 2500020 w 2967861"/>
                <a:gd name="connsiteY1435" fmla="*/ 761524 h 2340761"/>
                <a:gd name="connsiteX1436" fmla="*/ 2490706 w 2967861"/>
                <a:gd name="connsiteY1436" fmla="*/ 765870 h 2340761"/>
                <a:gd name="connsiteX1437" fmla="*/ 2483566 w 2967861"/>
                <a:gd name="connsiteY1437" fmla="*/ 771147 h 2340761"/>
                <a:gd name="connsiteX1438" fmla="*/ 2476426 w 2967861"/>
                <a:gd name="connsiteY1438" fmla="*/ 786049 h 2340761"/>
                <a:gd name="connsiteX1439" fmla="*/ 2478599 w 2967861"/>
                <a:gd name="connsiteY1439" fmla="*/ 798777 h 2340761"/>
                <a:gd name="connsiteX1440" fmla="*/ 2483877 w 2967861"/>
                <a:gd name="connsiteY1440" fmla="*/ 808401 h 2340761"/>
                <a:gd name="connsiteX1441" fmla="*/ 2480772 w 2967861"/>
                <a:gd name="connsiteY1441" fmla="*/ 815852 h 2340761"/>
                <a:gd name="connsiteX1442" fmla="*/ 2478599 w 2967861"/>
                <a:gd name="connsiteY1442" fmla="*/ 821129 h 2340761"/>
                <a:gd name="connsiteX1443" fmla="*/ 2473322 w 2967861"/>
                <a:gd name="connsiteY1443" fmla="*/ 825475 h 2340761"/>
                <a:gd name="connsiteX1444" fmla="*/ 2469286 w 2967861"/>
                <a:gd name="connsiteY1444" fmla="*/ 828580 h 2340761"/>
                <a:gd name="connsiteX1445" fmla="*/ 2464008 w 2967861"/>
                <a:gd name="connsiteY1445" fmla="*/ 832926 h 2340761"/>
                <a:gd name="connsiteX1446" fmla="*/ 2461835 w 2967861"/>
                <a:gd name="connsiteY1446" fmla="*/ 865833 h 2340761"/>
                <a:gd name="connsiteX1447" fmla="*/ 2464008 w 2967861"/>
                <a:gd name="connsiteY1447" fmla="*/ 893463 h 2340761"/>
                <a:gd name="connsiteX1448" fmla="*/ 2473322 w 2967861"/>
                <a:gd name="connsiteY1448" fmla="*/ 917678 h 2340761"/>
                <a:gd name="connsiteX1449" fmla="*/ 2487912 w 2967861"/>
                <a:gd name="connsiteY1449" fmla="*/ 937857 h 2340761"/>
                <a:gd name="connsiteX1450" fmla="*/ 2487912 w 2967861"/>
                <a:gd name="connsiteY1450" fmla="*/ 943134 h 2340761"/>
                <a:gd name="connsiteX1451" fmla="*/ 2494121 w 2967861"/>
                <a:gd name="connsiteY1451" fmla="*/ 943134 h 2340761"/>
                <a:gd name="connsiteX1452" fmla="*/ 2498157 w 2967861"/>
                <a:gd name="connsiteY1452" fmla="*/ 922955 h 2340761"/>
                <a:gd name="connsiteX1453" fmla="*/ 2510575 w 2967861"/>
                <a:gd name="connsiteY1453" fmla="*/ 922955 h 2340761"/>
                <a:gd name="connsiteX1454" fmla="*/ 2515852 w 2967861"/>
                <a:gd name="connsiteY1454" fmla="*/ 904950 h 2340761"/>
                <a:gd name="connsiteX1455" fmla="*/ 2522993 w 2967861"/>
                <a:gd name="connsiteY1455" fmla="*/ 890048 h 2340761"/>
                <a:gd name="connsiteX1456" fmla="*/ 2527028 w 2967861"/>
                <a:gd name="connsiteY1456" fmla="*/ 890048 h 2340761"/>
                <a:gd name="connsiteX1457" fmla="*/ 2529202 w 2967861"/>
                <a:gd name="connsiteY1457" fmla="*/ 890048 h 2340761"/>
                <a:gd name="connsiteX1458" fmla="*/ 2530133 w 2967861"/>
                <a:gd name="connsiteY1458" fmla="*/ 890048 h 2340761"/>
                <a:gd name="connsiteX1459" fmla="*/ 2534169 w 2967861"/>
                <a:gd name="connsiteY1459" fmla="*/ 890048 h 2340761"/>
                <a:gd name="connsiteX1460" fmla="*/ 2537273 w 2967861"/>
                <a:gd name="connsiteY1460" fmla="*/ 890048 h 2340761"/>
                <a:gd name="connsiteX1461" fmla="*/ 2539446 w 2967861"/>
                <a:gd name="connsiteY1461" fmla="*/ 875147 h 2340761"/>
                <a:gd name="connsiteX1462" fmla="*/ 2541620 w 2967861"/>
                <a:gd name="connsiteY1462" fmla="*/ 867696 h 2340761"/>
                <a:gd name="connsiteX1463" fmla="*/ 2546897 w 2967861"/>
                <a:gd name="connsiteY1463" fmla="*/ 860245 h 2340761"/>
                <a:gd name="connsiteX1464" fmla="*/ 2554037 w 2967861"/>
                <a:gd name="connsiteY1464" fmla="*/ 848759 h 2340761"/>
                <a:gd name="connsiteX1465" fmla="*/ 2566455 w 2967861"/>
                <a:gd name="connsiteY1465" fmla="*/ 848759 h 2340761"/>
                <a:gd name="connsiteX1466" fmla="*/ 2566455 w 2967861"/>
                <a:gd name="connsiteY1466" fmla="*/ 840377 h 2340761"/>
                <a:gd name="connsiteX1467" fmla="*/ 2566455 w 2967861"/>
                <a:gd name="connsiteY1467" fmla="*/ 832926 h 2340761"/>
                <a:gd name="connsiteX1468" fmla="*/ 2568628 w 2967861"/>
                <a:gd name="connsiteY1468" fmla="*/ 827649 h 2340761"/>
                <a:gd name="connsiteX1469" fmla="*/ 2570802 w 2967861"/>
                <a:gd name="connsiteY1469" fmla="*/ 821440 h 2340761"/>
                <a:gd name="connsiteX1470" fmla="*/ 2572975 w 2967861"/>
                <a:gd name="connsiteY1470" fmla="*/ 820508 h 2340761"/>
                <a:gd name="connsiteX1471" fmla="*/ 2573906 w 2967861"/>
                <a:gd name="connsiteY1471" fmla="*/ 818335 h 2340761"/>
                <a:gd name="connsiteX1472" fmla="*/ 2576079 w 2967861"/>
                <a:gd name="connsiteY1472" fmla="*/ 818335 h 2340761"/>
                <a:gd name="connsiteX1473" fmla="*/ 2578252 w 2967861"/>
                <a:gd name="connsiteY1473" fmla="*/ 818335 h 2340761"/>
                <a:gd name="connsiteX1474" fmla="*/ 2583530 w 2967861"/>
                <a:gd name="connsiteY1474" fmla="*/ 818335 h 2340761"/>
                <a:gd name="connsiteX1475" fmla="*/ 2580425 w 2967861"/>
                <a:gd name="connsiteY1475" fmla="*/ 794120 h 2340761"/>
                <a:gd name="connsiteX1476" fmla="*/ 2580425 w 2967861"/>
                <a:gd name="connsiteY1476" fmla="*/ 766491 h 2340761"/>
                <a:gd name="connsiteX1477" fmla="*/ 2581356 w 2967861"/>
                <a:gd name="connsiteY1477" fmla="*/ 742276 h 2340761"/>
                <a:gd name="connsiteX1478" fmla="*/ 2590670 w 2967861"/>
                <a:gd name="connsiteY1478" fmla="*/ 719924 h 2340761"/>
                <a:gd name="connsiteX1479" fmla="*/ 2595948 w 2967861"/>
                <a:gd name="connsiteY1479" fmla="*/ 718993 h 2340761"/>
                <a:gd name="connsiteX1480" fmla="*/ 2607434 w 2967861"/>
                <a:gd name="connsiteY1480" fmla="*/ 716819 h 2340761"/>
                <a:gd name="connsiteX1481" fmla="*/ 2619852 w 2967861"/>
                <a:gd name="connsiteY1481" fmla="*/ 716819 h 2340761"/>
                <a:gd name="connsiteX1482" fmla="*/ 2629165 w 2967861"/>
                <a:gd name="connsiteY1482" fmla="*/ 716819 h 2340761"/>
                <a:gd name="connsiteX1483" fmla="*/ 2634443 w 2967861"/>
                <a:gd name="connsiteY1483" fmla="*/ 714646 h 2340761"/>
                <a:gd name="connsiteX1484" fmla="*/ 2634443 w 2967861"/>
                <a:gd name="connsiteY1484" fmla="*/ 707196 h 2340761"/>
                <a:gd name="connsiteX1485" fmla="*/ 2639720 w 2967861"/>
                <a:gd name="connsiteY1485" fmla="*/ 704091 h 2340761"/>
                <a:gd name="connsiteX1486" fmla="*/ 2646861 w 2967861"/>
                <a:gd name="connsiteY1486" fmla="*/ 699745 h 2340761"/>
                <a:gd name="connsiteX1487" fmla="*/ 2656174 w 2967861"/>
                <a:gd name="connsiteY1487" fmla="*/ 697572 h 2340761"/>
                <a:gd name="connsiteX1488" fmla="*/ 2663314 w 2967861"/>
                <a:gd name="connsiteY1488" fmla="*/ 696640 h 2340761"/>
                <a:gd name="connsiteX1489" fmla="*/ 2666419 w 2967861"/>
                <a:gd name="connsiteY1489" fmla="*/ 701918 h 2340761"/>
                <a:gd name="connsiteX1490" fmla="*/ 2672628 w 2967861"/>
                <a:gd name="connsiteY1490" fmla="*/ 707196 h 2340761"/>
                <a:gd name="connsiteX1491" fmla="*/ 2677905 w 2967861"/>
                <a:gd name="connsiteY1491" fmla="*/ 711542 h 2340761"/>
                <a:gd name="connsiteX1492" fmla="*/ 2685045 w 2967861"/>
                <a:gd name="connsiteY1492" fmla="*/ 709369 h 2340761"/>
                <a:gd name="connsiteX1493" fmla="*/ 2692186 w 2967861"/>
                <a:gd name="connsiteY1493" fmla="*/ 705022 h 2340761"/>
                <a:gd name="connsiteX1494" fmla="*/ 2702741 w 2967861"/>
                <a:gd name="connsiteY1494" fmla="*/ 701918 h 2340761"/>
                <a:gd name="connsiteX1495" fmla="*/ 2717332 w 2967861"/>
                <a:gd name="connsiteY1495" fmla="*/ 699745 h 2340761"/>
                <a:gd name="connsiteX1496" fmla="*/ 2724472 w 2967861"/>
                <a:gd name="connsiteY1496" fmla="*/ 689190 h 2340761"/>
                <a:gd name="connsiteX1497" fmla="*/ 2728508 w 2967861"/>
                <a:gd name="connsiteY1497" fmla="*/ 677703 h 2340761"/>
                <a:gd name="connsiteX1498" fmla="*/ 2729439 w 2967861"/>
                <a:gd name="connsiteY1498" fmla="*/ 662802 h 2340761"/>
                <a:gd name="connsiteX1499" fmla="*/ 2744030 w 2967861"/>
                <a:gd name="connsiteY1499" fmla="*/ 657524 h 2340761"/>
                <a:gd name="connsiteX1500" fmla="*/ 2757690 w 2967861"/>
                <a:gd name="connsiteY1500" fmla="*/ 652247 h 2340761"/>
                <a:gd name="connsiteX1501" fmla="*/ 2768245 w 2967861"/>
                <a:gd name="connsiteY1501" fmla="*/ 644796 h 2340761"/>
                <a:gd name="connsiteX1502" fmla="*/ 2773522 w 2967861"/>
                <a:gd name="connsiteY1502" fmla="*/ 629895 h 2340761"/>
                <a:gd name="connsiteX1503" fmla="*/ 2782836 w 2967861"/>
                <a:gd name="connsiteY1503" fmla="*/ 632068 h 2340761"/>
                <a:gd name="connsiteX1504" fmla="*/ 2789976 w 2967861"/>
                <a:gd name="connsiteY1504" fmla="*/ 632999 h 2340761"/>
                <a:gd name="connsiteX1505" fmla="*/ 2795254 w 2967861"/>
                <a:gd name="connsiteY1505" fmla="*/ 637345 h 2340761"/>
                <a:gd name="connsiteX1506" fmla="*/ 2802394 w 2967861"/>
                <a:gd name="connsiteY1506" fmla="*/ 642623 h 2340761"/>
                <a:gd name="connsiteX1507" fmla="*/ 2807671 w 2967861"/>
                <a:gd name="connsiteY1507" fmla="*/ 640450 h 2340761"/>
                <a:gd name="connsiteX1508" fmla="*/ 2811707 w 2967861"/>
                <a:gd name="connsiteY1508" fmla="*/ 640450 h 2340761"/>
                <a:gd name="connsiteX1509" fmla="*/ 2813880 w 2967861"/>
                <a:gd name="connsiteY1509" fmla="*/ 638277 h 2340761"/>
                <a:gd name="connsiteX1510" fmla="*/ 2816985 w 2967861"/>
                <a:gd name="connsiteY1510" fmla="*/ 638277 h 2340761"/>
                <a:gd name="connsiteX1511" fmla="*/ 2811707 w 2967861"/>
                <a:gd name="connsiteY1511" fmla="*/ 612820 h 2340761"/>
                <a:gd name="connsiteX1512" fmla="*/ 2800221 w 2967861"/>
                <a:gd name="connsiteY1512" fmla="*/ 590468 h 2340761"/>
                <a:gd name="connsiteX1513" fmla="*/ 2789666 w 2967861"/>
                <a:gd name="connsiteY1513" fmla="*/ 577740 h 2340761"/>
                <a:gd name="connsiteX1514" fmla="*/ 2792770 w 2967861"/>
                <a:gd name="connsiteY1514" fmla="*/ 572462 h 2340761"/>
                <a:gd name="connsiteX1515" fmla="*/ 2794943 w 2967861"/>
                <a:gd name="connsiteY1515" fmla="*/ 570289 h 2340761"/>
                <a:gd name="connsiteX1516" fmla="*/ 2797116 w 2967861"/>
                <a:gd name="connsiteY1516" fmla="*/ 568116 h 2340761"/>
                <a:gd name="connsiteX1517" fmla="*/ 2799290 w 2967861"/>
                <a:gd name="connsiteY1517" fmla="*/ 568116 h 2340761"/>
                <a:gd name="connsiteX1518" fmla="*/ 2800221 w 2967861"/>
                <a:gd name="connsiteY1518" fmla="*/ 568116 h 2340761"/>
                <a:gd name="connsiteX1519" fmla="*/ 2802394 w 2967861"/>
                <a:gd name="connsiteY1519" fmla="*/ 570289 h 2340761"/>
                <a:gd name="connsiteX1520" fmla="*/ 2804567 w 2967861"/>
                <a:gd name="connsiteY1520" fmla="*/ 570289 h 2340761"/>
                <a:gd name="connsiteX1521" fmla="*/ 2806740 w 2967861"/>
                <a:gd name="connsiteY1521" fmla="*/ 570289 h 2340761"/>
                <a:gd name="connsiteX1522" fmla="*/ 2809845 w 2967861"/>
                <a:gd name="connsiteY1522" fmla="*/ 570289 h 2340761"/>
                <a:gd name="connsiteX1523" fmla="*/ 2813880 w 2967861"/>
                <a:gd name="connsiteY1523" fmla="*/ 568116 h 2340761"/>
                <a:gd name="connsiteX1524" fmla="*/ 2822263 w 2967861"/>
                <a:gd name="connsiteY1524" fmla="*/ 560665 h 2340761"/>
                <a:gd name="connsiteX1525" fmla="*/ 2826298 w 2967861"/>
                <a:gd name="connsiteY1525" fmla="*/ 547937 h 2340761"/>
                <a:gd name="connsiteX1526" fmla="*/ 2829403 w 2967861"/>
                <a:gd name="connsiteY1526" fmla="*/ 533036 h 2340761"/>
                <a:gd name="connsiteX1527" fmla="*/ 2829403 w 2967861"/>
                <a:gd name="connsiteY1527" fmla="*/ 520307 h 2340761"/>
                <a:gd name="connsiteX1528" fmla="*/ 2833439 w 2967861"/>
                <a:gd name="connsiteY1528" fmla="*/ 525585 h 2340761"/>
                <a:gd name="connsiteX1529" fmla="*/ 2838716 w 2967861"/>
                <a:gd name="connsiteY1529" fmla="*/ 533036 h 2340761"/>
                <a:gd name="connsiteX1530" fmla="*/ 2842752 w 2967861"/>
                <a:gd name="connsiteY1530" fmla="*/ 540486 h 2340761"/>
                <a:gd name="connsiteX1531" fmla="*/ 2845856 w 2967861"/>
                <a:gd name="connsiteY1531" fmla="*/ 538313 h 2340761"/>
                <a:gd name="connsiteX1532" fmla="*/ 2848029 w 2967861"/>
                <a:gd name="connsiteY1532" fmla="*/ 538313 h 2340761"/>
                <a:gd name="connsiteX1533" fmla="*/ 2850203 w 2967861"/>
                <a:gd name="connsiteY1533" fmla="*/ 538313 h 2340761"/>
                <a:gd name="connsiteX1534" fmla="*/ 2851134 w 2967861"/>
                <a:gd name="connsiteY1534" fmla="*/ 536140 h 2340761"/>
                <a:gd name="connsiteX1535" fmla="*/ 2853307 w 2967861"/>
                <a:gd name="connsiteY1535" fmla="*/ 536140 h 2340761"/>
                <a:gd name="connsiteX1536" fmla="*/ 2860447 w 2967861"/>
                <a:gd name="connsiteY1536" fmla="*/ 536140 h 2340761"/>
                <a:gd name="connsiteX1537" fmla="*/ 2864483 w 2967861"/>
                <a:gd name="connsiteY1537" fmla="*/ 538313 h 2340761"/>
                <a:gd name="connsiteX1538" fmla="*/ 2865414 w 2967861"/>
                <a:gd name="connsiteY1538" fmla="*/ 540486 h 2340761"/>
                <a:gd name="connsiteX1539" fmla="*/ 2869450 w 2967861"/>
                <a:gd name="connsiteY1539" fmla="*/ 542659 h 2340761"/>
                <a:gd name="connsiteX1540" fmla="*/ 2872555 w 2967861"/>
                <a:gd name="connsiteY1540" fmla="*/ 543591 h 2340761"/>
                <a:gd name="connsiteX1541" fmla="*/ 2872555 w 2967861"/>
                <a:gd name="connsiteY1541" fmla="*/ 557250 h 2340761"/>
                <a:gd name="connsiteX1542" fmla="*/ 2887146 w 2967861"/>
                <a:gd name="connsiteY1542" fmla="*/ 560355 h 2340761"/>
                <a:gd name="connsiteX1543" fmla="*/ 2898632 w 2967861"/>
                <a:gd name="connsiteY1543" fmla="*/ 565632 h 2340761"/>
                <a:gd name="connsiteX1544" fmla="*/ 2905772 w 2967861"/>
                <a:gd name="connsiteY1544" fmla="*/ 577119 h 2340761"/>
                <a:gd name="connsiteX1545" fmla="*/ 2912913 w 2967861"/>
                <a:gd name="connsiteY1545" fmla="*/ 577119 h 2340761"/>
                <a:gd name="connsiteX1546" fmla="*/ 2916017 w 2967861"/>
                <a:gd name="connsiteY1546" fmla="*/ 577119 h 2340761"/>
                <a:gd name="connsiteX1547" fmla="*/ 2920053 w 2967861"/>
                <a:gd name="connsiteY1547" fmla="*/ 577119 h 2340761"/>
                <a:gd name="connsiteX1548" fmla="*/ 2923158 w 2967861"/>
                <a:gd name="connsiteY1548" fmla="*/ 574946 h 2340761"/>
                <a:gd name="connsiteX1549" fmla="*/ 2925330 w 2967861"/>
                <a:gd name="connsiteY1549" fmla="*/ 572773 h 2340761"/>
                <a:gd name="connsiteX1550" fmla="*/ 2928435 w 2967861"/>
                <a:gd name="connsiteY1550" fmla="*/ 567495 h 2340761"/>
                <a:gd name="connsiteX1551" fmla="*/ 2930608 w 2967861"/>
                <a:gd name="connsiteY1551" fmla="*/ 564390 h 2340761"/>
                <a:gd name="connsiteX1552" fmla="*/ 2930608 w 2967861"/>
                <a:gd name="connsiteY1552" fmla="*/ 562217 h 2340761"/>
                <a:gd name="connsiteX1553" fmla="*/ 2928435 w 2967861"/>
                <a:gd name="connsiteY1553" fmla="*/ 557871 h 2340761"/>
                <a:gd name="connsiteX1554" fmla="*/ 2927503 w 2967861"/>
                <a:gd name="connsiteY1554" fmla="*/ 556940 h 2340761"/>
                <a:gd name="connsiteX1555" fmla="*/ 2925330 w 2967861"/>
                <a:gd name="connsiteY1555" fmla="*/ 554767 h 2340761"/>
                <a:gd name="connsiteX1556" fmla="*/ 2921295 w 2967861"/>
                <a:gd name="connsiteY1556" fmla="*/ 552594 h 2340761"/>
                <a:gd name="connsiteX1557" fmla="*/ 2923468 w 2967861"/>
                <a:gd name="connsiteY1557" fmla="*/ 547316 h 2340761"/>
                <a:gd name="connsiteX1558" fmla="*/ 2925641 w 2967861"/>
                <a:gd name="connsiteY1558" fmla="*/ 542038 h 2340761"/>
                <a:gd name="connsiteX1559" fmla="*/ 2927814 w 2967861"/>
                <a:gd name="connsiteY1559" fmla="*/ 539865 h 2340761"/>
                <a:gd name="connsiteX1560" fmla="*/ 2930919 w 2967861"/>
                <a:gd name="connsiteY1560" fmla="*/ 535519 h 2340761"/>
                <a:gd name="connsiteX1561" fmla="*/ 2933092 w 2967861"/>
                <a:gd name="connsiteY1561" fmla="*/ 532415 h 2340761"/>
                <a:gd name="connsiteX1562" fmla="*/ 2969414 w 2967861"/>
                <a:gd name="connsiteY1562" fmla="*/ 532415 h 2340761"/>
                <a:gd name="connsiteX1563" fmla="*/ 2965999 w 2967861"/>
                <a:gd name="connsiteY1563" fmla="*/ 516271 h 2340761"/>
                <a:gd name="connsiteX1564" fmla="*/ 758729 w 2967861"/>
                <a:gd name="connsiteY1564" fmla="*/ 1039993 h 2340761"/>
                <a:gd name="connsiteX1565" fmla="*/ 776425 w 2967861"/>
                <a:gd name="connsiteY1565" fmla="*/ 1034716 h 2340761"/>
                <a:gd name="connsiteX1566" fmla="*/ 791016 w 2967861"/>
                <a:gd name="connsiteY1566" fmla="*/ 1027265 h 2340761"/>
                <a:gd name="connsiteX1567" fmla="*/ 791016 w 2967861"/>
                <a:gd name="connsiteY1567" fmla="*/ 1030370 h 2340761"/>
                <a:gd name="connsiteX1568" fmla="*/ 791016 w 2967861"/>
                <a:gd name="connsiteY1568" fmla="*/ 1034716 h 2340761"/>
                <a:gd name="connsiteX1569" fmla="*/ 791016 w 2967861"/>
                <a:gd name="connsiteY1569" fmla="*/ 1039993 h 2340761"/>
                <a:gd name="connsiteX1570" fmla="*/ 788843 w 2967861"/>
                <a:gd name="connsiteY1570" fmla="*/ 1045271 h 2340761"/>
                <a:gd name="connsiteX1571" fmla="*/ 785738 w 2967861"/>
                <a:gd name="connsiteY1571" fmla="*/ 1050549 h 2340761"/>
                <a:gd name="connsiteX1572" fmla="*/ 785738 w 2967861"/>
                <a:gd name="connsiteY1572" fmla="*/ 1057999 h 2340761"/>
                <a:gd name="connsiteX1573" fmla="*/ 774252 w 2967861"/>
                <a:gd name="connsiteY1573" fmla="*/ 1057999 h 2340761"/>
                <a:gd name="connsiteX1574" fmla="*/ 765870 w 2967861"/>
                <a:gd name="connsiteY1574" fmla="*/ 1057068 h 2340761"/>
                <a:gd name="connsiteX1575" fmla="*/ 758729 w 2967861"/>
                <a:gd name="connsiteY1575" fmla="*/ 1054895 h 2340761"/>
                <a:gd name="connsiteX1576" fmla="*/ 758729 w 2967861"/>
                <a:gd name="connsiteY1576" fmla="*/ 1039993 h 2340761"/>
                <a:gd name="connsiteX1577" fmla="*/ 644175 w 2967861"/>
                <a:gd name="connsiteY1577" fmla="*/ 1152064 h 2340761"/>
                <a:gd name="connsiteX1578" fmla="*/ 645106 w 2967861"/>
                <a:gd name="connsiteY1578" fmla="*/ 1151133 h 2340761"/>
                <a:gd name="connsiteX1579" fmla="*/ 645106 w 2967861"/>
                <a:gd name="connsiteY1579" fmla="*/ 1148960 h 2340761"/>
                <a:gd name="connsiteX1580" fmla="*/ 647279 w 2967861"/>
                <a:gd name="connsiteY1580" fmla="*/ 1148960 h 2340761"/>
                <a:gd name="connsiteX1581" fmla="*/ 649453 w 2967861"/>
                <a:gd name="connsiteY1581" fmla="*/ 1146787 h 2340761"/>
                <a:gd name="connsiteX1582" fmla="*/ 651626 w 2967861"/>
                <a:gd name="connsiteY1582" fmla="*/ 1144614 h 2340761"/>
                <a:gd name="connsiteX1583" fmla="*/ 666217 w 2967861"/>
                <a:gd name="connsiteY1583" fmla="*/ 1144614 h 2340761"/>
                <a:gd name="connsiteX1584" fmla="*/ 662181 w 2967861"/>
                <a:gd name="connsiteY1584" fmla="*/ 1148960 h 2340761"/>
                <a:gd name="connsiteX1585" fmla="*/ 659076 w 2967861"/>
                <a:gd name="connsiteY1585" fmla="*/ 1151133 h 2340761"/>
                <a:gd name="connsiteX1586" fmla="*/ 655041 w 2967861"/>
                <a:gd name="connsiteY1586" fmla="*/ 1152064 h 2340761"/>
                <a:gd name="connsiteX1587" fmla="*/ 651936 w 2967861"/>
                <a:gd name="connsiteY1587" fmla="*/ 1154238 h 2340761"/>
                <a:gd name="connsiteX1588" fmla="*/ 645727 w 2967861"/>
                <a:gd name="connsiteY1588" fmla="*/ 1156411 h 2340761"/>
                <a:gd name="connsiteX1589" fmla="*/ 642623 w 2967861"/>
                <a:gd name="connsiteY1589" fmla="*/ 1156411 h 2340761"/>
                <a:gd name="connsiteX1590" fmla="*/ 644175 w 2967861"/>
                <a:gd name="connsiteY1590" fmla="*/ 1152064 h 2340761"/>
                <a:gd name="connsiteX1591" fmla="*/ 765870 w 2967861"/>
                <a:gd name="connsiteY1591" fmla="*/ 1265377 h 2340761"/>
                <a:gd name="connsiteX1592" fmla="*/ 759661 w 2967861"/>
                <a:gd name="connsiteY1592" fmla="*/ 1282452 h 2340761"/>
                <a:gd name="connsiteX1593" fmla="*/ 752520 w 2967861"/>
                <a:gd name="connsiteY1593" fmla="*/ 1300457 h 2340761"/>
                <a:gd name="connsiteX1594" fmla="*/ 751589 w 2967861"/>
                <a:gd name="connsiteY1594" fmla="*/ 1315359 h 2340761"/>
                <a:gd name="connsiteX1595" fmla="*/ 737930 w 2967861"/>
                <a:gd name="connsiteY1595" fmla="*/ 1319705 h 2340761"/>
                <a:gd name="connsiteX1596" fmla="*/ 725512 w 2967861"/>
                <a:gd name="connsiteY1596" fmla="*/ 1320636 h 2340761"/>
                <a:gd name="connsiteX1597" fmla="*/ 714957 w 2967861"/>
                <a:gd name="connsiteY1597" fmla="*/ 1315359 h 2340761"/>
                <a:gd name="connsiteX1598" fmla="*/ 701297 w 2967861"/>
                <a:gd name="connsiteY1598" fmla="*/ 1312254 h 2340761"/>
                <a:gd name="connsiteX1599" fmla="*/ 696019 w 2967861"/>
                <a:gd name="connsiteY1599" fmla="*/ 1312254 h 2340761"/>
                <a:gd name="connsiteX1600" fmla="*/ 692915 w 2967861"/>
                <a:gd name="connsiteY1600" fmla="*/ 1312254 h 2340761"/>
                <a:gd name="connsiteX1601" fmla="*/ 688879 w 2967861"/>
                <a:gd name="connsiteY1601" fmla="*/ 1313186 h 2340761"/>
                <a:gd name="connsiteX1602" fmla="*/ 685775 w 2967861"/>
                <a:gd name="connsiteY1602" fmla="*/ 1317532 h 2340761"/>
                <a:gd name="connsiteX1603" fmla="*/ 683602 w 2967861"/>
                <a:gd name="connsiteY1603" fmla="*/ 1319705 h 2340761"/>
                <a:gd name="connsiteX1604" fmla="*/ 681428 w 2967861"/>
                <a:gd name="connsiteY1604" fmla="*/ 1322810 h 2340761"/>
                <a:gd name="connsiteX1605" fmla="*/ 678324 w 2967861"/>
                <a:gd name="connsiteY1605" fmla="*/ 1324983 h 2340761"/>
                <a:gd name="connsiteX1606" fmla="*/ 673046 w 2967861"/>
                <a:gd name="connsiteY1606" fmla="*/ 1322810 h 2340761"/>
                <a:gd name="connsiteX1607" fmla="*/ 661560 w 2967861"/>
                <a:gd name="connsiteY1607" fmla="*/ 1320636 h 2340761"/>
                <a:gd name="connsiteX1608" fmla="*/ 646969 w 2967861"/>
                <a:gd name="connsiteY1608" fmla="*/ 1319705 h 2340761"/>
                <a:gd name="connsiteX1609" fmla="*/ 632378 w 2967861"/>
                <a:gd name="connsiteY1609" fmla="*/ 1315359 h 2340761"/>
                <a:gd name="connsiteX1610" fmla="*/ 617787 w 2967861"/>
                <a:gd name="connsiteY1610" fmla="*/ 1313186 h 2340761"/>
                <a:gd name="connsiteX1611" fmla="*/ 610647 w 2967861"/>
                <a:gd name="connsiteY1611" fmla="*/ 1312254 h 2340761"/>
                <a:gd name="connsiteX1612" fmla="*/ 596056 w 2967861"/>
                <a:gd name="connsiteY1612" fmla="*/ 1306046 h 2340761"/>
                <a:gd name="connsiteX1613" fmla="*/ 581465 w 2967861"/>
                <a:gd name="connsiteY1613" fmla="*/ 1298595 h 2340761"/>
                <a:gd name="connsiteX1614" fmla="*/ 566874 w 2967861"/>
                <a:gd name="connsiteY1614" fmla="*/ 1295490 h 2340761"/>
                <a:gd name="connsiteX1615" fmla="*/ 551352 w 2967861"/>
                <a:gd name="connsiteY1615" fmla="*/ 1298595 h 2340761"/>
                <a:gd name="connsiteX1616" fmla="*/ 539865 w 2967861"/>
                <a:gd name="connsiteY1616" fmla="*/ 1306046 h 2340761"/>
                <a:gd name="connsiteX1617" fmla="*/ 536761 w 2967861"/>
                <a:gd name="connsiteY1617" fmla="*/ 1315669 h 2340761"/>
                <a:gd name="connsiteX1618" fmla="*/ 532725 w 2967861"/>
                <a:gd name="connsiteY1618" fmla="*/ 1325293 h 2340761"/>
                <a:gd name="connsiteX1619" fmla="*/ 530552 w 2967861"/>
                <a:gd name="connsiteY1619" fmla="*/ 1335848 h 2340761"/>
                <a:gd name="connsiteX1620" fmla="*/ 523411 w 2967861"/>
                <a:gd name="connsiteY1620" fmla="*/ 1334917 h 2340761"/>
                <a:gd name="connsiteX1621" fmla="*/ 510994 w 2967861"/>
                <a:gd name="connsiteY1621" fmla="*/ 1330571 h 2340761"/>
                <a:gd name="connsiteX1622" fmla="*/ 496403 w 2967861"/>
                <a:gd name="connsiteY1622" fmla="*/ 1327466 h 2340761"/>
                <a:gd name="connsiteX1623" fmla="*/ 485848 w 2967861"/>
                <a:gd name="connsiteY1623" fmla="*/ 1323120 h 2340761"/>
                <a:gd name="connsiteX1624" fmla="*/ 478707 w 2967861"/>
                <a:gd name="connsiteY1624" fmla="*/ 1320016 h 2340761"/>
                <a:gd name="connsiteX1625" fmla="*/ 474671 w 2967861"/>
                <a:gd name="connsiteY1625" fmla="*/ 1305114 h 2340761"/>
                <a:gd name="connsiteX1626" fmla="*/ 460081 w 2967861"/>
                <a:gd name="connsiteY1626" fmla="*/ 1297664 h 2340761"/>
                <a:gd name="connsiteX1627" fmla="*/ 445490 w 2967861"/>
                <a:gd name="connsiteY1627" fmla="*/ 1295490 h 2340761"/>
                <a:gd name="connsiteX1628" fmla="*/ 430899 w 2967861"/>
                <a:gd name="connsiteY1628" fmla="*/ 1295490 h 2340761"/>
                <a:gd name="connsiteX1629" fmla="*/ 418481 w 2967861"/>
                <a:gd name="connsiteY1629" fmla="*/ 1291144 h 2340761"/>
                <a:gd name="connsiteX1630" fmla="*/ 415376 w 2967861"/>
                <a:gd name="connsiteY1630" fmla="*/ 1288040 h 2340761"/>
                <a:gd name="connsiteX1631" fmla="*/ 413203 w 2967861"/>
                <a:gd name="connsiteY1631" fmla="*/ 1285867 h 2340761"/>
                <a:gd name="connsiteX1632" fmla="*/ 409167 w 2967861"/>
                <a:gd name="connsiteY1632" fmla="*/ 1282762 h 2340761"/>
                <a:gd name="connsiteX1633" fmla="*/ 408236 w 2967861"/>
                <a:gd name="connsiteY1633" fmla="*/ 1278416 h 2340761"/>
                <a:gd name="connsiteX1634" fmla="*/ 402027 w 2967861"/>
                <a:gd name="connsiteY1634" fmla="*/ 1275311 h 2340761"/>
                <a:gd name="connsiteX1635" fmla="*/ 406063 w 2967861"/>
                <a:gd name="connsiteY1635" fmla="*/ 1256374 h 2340761"/>
                <a:gd name="connsiteX1636" fmla="*/ 409167 w 2967861"/>
                <a:gd name="connsiteY1636" fmla="*/ 1238368 h 2340761"/>
                <a:gd name="connsiteX1637" fmla="*/ 415376 w 2967861"/>
                <a:gd name="connsiteY1637" fmla="*/ 1221294 h 2340761"/>
                <a:gd name="connsiteX1638" fmla="*/ 410720 w 2967861"/>
                <a:gd name="connsiteY1638" fmla="*/ 1221294 h 2340761"/>
                <a:gd name="connsiteX1639" fmla="*/ 401406 w 2967861"/>
                <a:gd name="connsiteY1639" fmla="*/ 1219121 h 2340761"/>
                <a:gd name="connsiteX1640" fmla="*/ 381538 w 2967861"/>
                <a:gd name="connsiteY1640" fmla="*/ 1218189 h 2340761"/>
                <a:gd name="connsiteX1641" fmla="*/ 358565 w 2967861"/>
                <a:gd name="connsiteY1641" fmla="*/ 1218189 h 2340761"/>
                <a:gd name="connsiteX1642" fmla="*/ 330314 w 2967861"/>
                <a:gd name="connsiteY1642" fmla="*/ 1218189 h 2340761"/>
                <a:gd name="connsiteX1643" fmla="*/ 305168 w 2967861"/>
                <a:gd name="connsiteY1643" fmla="*/ 1219121 h 2340761"/>
                <a:gd name="connsiteX1644" fmla="*/ 281264 w 2967861"/>
                <a:gd name="connsiteY1644" fmla="*/ 1223467 h 2340761"/>
                <a:gd name="connsiteX1645" fmla="*/ 265742 w 2967861"/>
                <a:gd name="connsiteY1645" fmla="*/ 1226571 h 2340761"/>
                <a:gd name="connsiteX1646" fmla="*/ 254255 w 2967861"/>
                <a:gd name="connsiteY1646" fmla="*/ 1234022 h 2340761"/>
                <a:gd name="connsiteX1647" fmla="*/ 239664 w 2967861"/>
                <a:gd name="connsiteY1647" fmla="*/ 1243646 h 2340761"/>
                <a:gd name="connsiteX1648" fmla="*/ 225073 w 2967861"/>
                <a:gd name="connsiteY1648" fmla="*/ 1251097 h 2340761"/>
                <a:gd name="connsiteX1649" fmla="*/ 174160 w 2967861"/>
                <a:gd name="connsiteY1649" fmla="*/ 1243646 h 2340761"/>
                <a:gd name="connsiteX1650" fmla="*/ 174160 w 2967861"/>
                <a:gd name="connsiteY1650" fmla="*/ 1234022 h 2340761"/>
                <a:gd name="connsiteX1651" fmla="*/ 180369 w 2967861"/>
                <a:gd name="connsiteY1651" fmla="*/ 1233091 h 2340761"/>
                <a:gd name="connsiteX1652" fmla="*/ 183473 w 2967861"/>
                <a:gd name="connsiteY1652" fmla="*/ 1230918 h 2340761"/>
                <a:gd name="connsiteX1653" fmla="*/ 187509 w 2967861"/>
                <a:gd name="connsiteY1653" fmla="*/ 1228744 h 2340761"/>
                <a:gd name="connsiteX1654" fmla="*/ 190614 w 2967861"/>
                <a:gd name="connsiteY1654" fmla="*/ 1226571 h 2340761"/>
                <a:gd name="connsiteX1655" fmla="*/ 192787 w 2967861"/>
                <a:gd name="connsiteY1655" fmla="*/ 1226571 h 2340761"/>
                <a:gd name="connsiteX1656" fmla="*/ 195891 w 2967861"/>
                <a:gd name="connsiteY1656" fmla="*/ 1228744 h 2340761"/>
                <a:gd name="connsiteX1657" fmla="*/ 199927 w 2967861"/>
                <a:gd name="connsiteY1657" fmla="*/ 1230918 h 2340761"/>
                <a:gd name="connsiteX1658" fmla="*/ 205205 w 2967861"/>
                <a:gd name="connsiteY1658" fmla="*/ 1233091 h 2340761"/>
                <a:gd name="connsiteX1659" fmla="*/ 208309 w 2967861"/>
                <a:gd name="connsiteY1659" fmla="*/ 1233091 h 2340761"/>
                <a:gd name="connsiteX1660" fmla="*/ 214518 w 2967861"/>
                <a:gd name="connsiteY1660" fmla="*/ 1230918 h 2340761"/>
                <a:gd name="connsiteX1661" fmla="*/ 219796 w 2967861"/>
                <a:gd name="connsiteY1661" fmla="*/ 1225640 h 2340761"/>
                <a:gd name="connsiteX1662" fmla="*/ 222900 w 2967861"/>
                <a:gd name="connsiteY1662" fmla="*/ 1219431 h 2340761"/>
                <a:gd name="connsiteX1663" fmla="*/ 226936 w 2967861"/>
                <a:gd name="connsiteY1663" fmla="*/ 1216327 h 2340761"/>
                <a:gd name="connsiteX1664" fmla="*/ 232213 w 2967861"/>
                <a:gd name="connsiteY1664" fmla="*/ 1211980 h 2340761"/>
                <a:gd name="connsiteX1665" fmla="*/ 244631 w 2967861"/>
                <a:gd name="connsiteY1665" fmla="*/ 1211049 h 2340761"/>
                <a:gd name="connsiteX1666" fmla="*/ 244631 w 2967861"/>
                <a:gd name="connsiteY1666" fmla="*/ 1204840 h 2340761"/>
                <a:gd name="connsiteX1667" fmla="*/ 244631 w 2967861"/>
                <a:gd name="connsiteY1667" fmla="*/ 1202978 h 2340761"/>
                <a:gd name="connsiteX1668" fmla="*/ 244631 w 2967861"/>
                <a:gd name="connsiteY1668" fmla="*/ 1200804 h 2340761"/>
                <a:gd name="connsiteX1669" fmla="*/ 244631 w 2967861"/>
                <a:gd name="connsiteY1669" fmla="*/ 1196458 h 2340761"/>
                <a:gd name="connsiteX1670" fmla="*/ 248667 w 2967861"/>
                <a:gd name="connsiteY1670" fmla="*/ 1195527 h 2340761"/>
                <a:gd name="connsiteX1671" fmla="*/ 250840 w 2967861"/>
                <a:gd name="connsiteY1671" fmla="*/ 1193354 h 2340761"/>
                <a:gd name="connsiteX1672" fmla="*/ 251771 w 2967861"/>
                <a:gd name="connsiteY1672" fmla="*/ 1191181 h 2340761"/>
                <a:gd name="connsiteX1673" fmla="*/ 253945 w 2967861"/>
                <a:gd name="connsiteY1673" fmla="*/ 1191181 h 2340761"/>
                <a:gd name="connsiteX1674" fmla="*/ 256118 w 2967861"/>
                <a:gd name="connsiteY1674" fmla="*/ 1189007 h 2340761"/>
                <a:gd name="connsiteX1675" fmla="*/ 261395 w 2967861"/>
                <a:gd name="connsiteY1675" fmla="*/ 1189007 h 2340761"/>
                <a:gd name="connsiteX1676" fmla="*/ 259222 w 2967861"/>
                <a:gd name="connsiteY1676" fmla="*/ 1185903 h 2340761"/>
                <a:gd name="connsiteX1677" fmla="*/ 256118 w 2967861"/>
                <a:gd name="connsiteY1677" fmla="*/ 1181557 h 2340761"/>
                <a:gd name="connsiteX1678" fmla="*/ 253945 w 2967861"/>
                <a:gd name="connsiteY1678" fmla="*/ 1180625 h 2340761"/>
                <a:gd name="connsiteX1679" fmla="*/ 251771 w 2967861"/>
                <a:gd name="connsiteY1679" fmla="*/ 1178452 h 2340761"/>
                <a:gd name="connsiteX1680" fmla="*/ 251771 w 2967861"/>
                <a:gd name="connsiteY1680" fmla="*/ 1174106 h 2340761"/>
                <a:gd name="connsiteX1681" fmla="*/ 253945 w 2967861"/>
                <a:gd name="connsiteY1681" fmla="*/ 1173175 h 2340761"/>
                <a:gd name="connsiteX1682" fmla="*/ 257980 w 2967861"/>
                <a:gd name="connsiteY1682" fmla="*/ 1159515 h 2340761"/>
                <a:gd name="connsiteX1683" fmla="*/ 263258 w 2967861"/>
                <a:gd name="connsiteY1683" fmla="*/ 1148960 h 2340761"/>
                <a:gd name="connsiteX1684" fmla="*/ 270398 w 2967861"/>
                <a:gd name="connsiteY1684" fmla="*/ 1139336 h 2340761"/>
                <a:gd name="connsiteX1685" fmla="*/ 290267 w 2967861"/>
                <a:gd name="connsiteY1685" fmla="*/ 1139336 h 2340761"/>
                <a:gd name="connsiteX1686" fmla="*/ 295544 w 2967861"/>
                <a:gd name="connsiteY1686" fmla="*/ 1130954 h 2340761"/>
                <a:gd name="connsiteX1687" fmla="*/ 297717 w 2967861"/>
                <a:gd name="connsiteY1687" fmla="*/ 1119468 h 2340761"/>
                <a:gd name="connsiteX1688" fmla="*/ 300822 w 2967861"/>
                <a:gd name="connsiteY1688" fmla="*/ 1108912 h 2340761"/>
                <a:gd name="connsiteX1689" fmla="*/ 310135 w 2967861"/>
                <a:gd name="connsiteY1689" fmla="*/ 1101462 h 2340761"/>
                <a:gd name="connsiteX1690" fmla="*/ 314171 w 2967861"/>
                <a:gd name="connsiteY1690" fmla="*/ 1099289 h 2340761"/>
                <a:gd name="connsiteX1691" fmla="*/ 315102 w 2967861"/>
                <a:gd name="connsiteY1691" fmla="*/ 1099289 h 2340761"/>
                <a:gd name="connsiteX1692" fmla="*/ 319138 w 2967861"/>
                <a:gd name="connsiteY1692" fmla="*/ 1099289 h 2340761"/>
                <a:gd name="connsiteX1693" fmla="*/ 321311 w 2967861"/>
                <a:gd name="connsiteY1693" fmla="*/ 1101462 h 2340761"/>
                <a:gd name="connsiteX1694" fmla="*/ 322243 w 2967861"/>
                <a:gd name="connsiteY1694" fmla="*/ 1104566 h 2340761"/>
                <a:gd name="connsiteX1695" fmla="*/ 324416 w 2967861"/>
                <a:gd name="connsiteY1695" fmla="*/ 1108912 h 2340761"/>
                <a:gd name="connsiteX1696" fmla="*/ 344284 w 2967861"/>
                <a:gd name="connsiteY1696" fmla="*/ 1104566 h 2340761"/>
                <a:gd name="connsiteX1697" fmla="*/ 361048 w 2967861"/>
                <a:gd name="connsiteY1697" fmla="*/ 1094942 h 2340761"/>
                <a:gd name="connsiteX1698" fmla="*/ 373466 w 2967861"/>
                <a:gd name="connsiteY1698" fmla="*/ 1084387 h 2340761"/>
                <a:gd name="connsiteX1699" fmla="*/ 388057 w 2967861"/>
                <a:gd name="connsiteY1699" fmla="*/ 1089665 h 2340761"/>
                <a:gd name="connsiteX1700" fmla="*/ 399544 w 2967861"/>
                <a:gd name="connsiteY1700" fmla="*/ 1101151 h 2340761"/>
                <a:gd name="connsiteX1701" fmla="*/ 406684 w 2967861"/>
                <a:gd name="connsiteY1701" fmla="*/ 1113880 h 2340761"/>
                <a:gd name="connsiteX1702" fmla="*/ 415066 w 2967861"/>
                <a:gd name="connsiteY1702" fmla="*/ 1124435 h 2340761"/>
                <a:gd name="connsiteX1703" fmla="*/ 424379 w 2967861"/>
                <a:gd name="connsiteY1703" fmla="*/ 1135921 h 2340761"/>
                <a:gd name="connsiteX1704" fmla="*/ 453561 w 2967861"/>
                <a:gd name="connsiteY1704" fmla="*/ 1156100 h 2340761"/>
                <a:gd name="connsiteX1705" fmla="*/ 480570 w 2967861"/>
                <a:gd name="connsiteY1705" fmla="*/ 1176279 h 2340761"/>
                <a:gd name="connsiteX1706" fmla="*/ 480570 w 2967861"/>
                <a:gd name="connsiteY1706" fmla="*/ 1180625 h 2340761"/>
                <a:gd name="connsiteX1707" fmla="*/ 480570 w 2967861"/>
                <a:gd name="connsiteY1707" fmla="*/ 1183730 h 2340761"/>
                <a:gd name="connsiteX1708" fmla="*/ 479639 w 2967861"/>
                <a:gd name="connsiteY1708" fmla="*/ 1185903 h 2340761"/>
                <a:gd name="connsiteX1709" fmla="*/ 479639 w 2967861"/>
                <a:gd name="connsiteY1709" fmla="*/ 1188076 h 2340761"/>
                <a:gd name="connsiteX1710" fmla="*/ 477466 w 2967861"/>
                <a:gd name="connsiteY1710" fmla="*/ 1189007 h 2340761"/>
                <a:gd name="connsiteX1711" fmla="*/ 470325 w 2967861"/>
                <a:gd name="connsiteY1711" fmla="*/ 1196458 h 2340761"/>
                <a:gd name="connsiteX1712" fmla="*/ 458839 w 2967861"/>
                <a:gd name="connsiteY1712" fmla="*/ 1200804 h 2340761"/>
                <a:gd name="connsiteX1713" fmla="*/ 444248 w 2967861"/>
                <a:gd name="connsiteY1713" fmla="*/ 1202978 h 2340761"/>
                <a:gd name="connsiteX1714" fmla="*/ 429657 w 2967861"/>
                <a:gd name="connsiteY1714" fmla="*/ 1200804 h 2340761"/>
                <a:gd name="connsiteX1715" fmla="*/ 435866 w 2967861"/>
                <a:gd name="connsiteY1715" fmla="*/ 1213533 h 2340761"/>
                <a:gd name="connsiteX1716" fmla="*/ 444248 w 2967861"/>
                <a:gd name="connsiteY1716" fmla="*/ 1218810 h 2340761"/>
                <a:gd name="connsiteX1717" fmla="*/ 455734 w 2967861"/>
                <a:gd name="connsiteY1717" fmla="*/ 1223157 h 2340761"/>
                <a:gd name="connsiteX1718" fmla="*/ 465048 w 2967861"/>
                <a:gd name="connsiteY1718" fmla="*/ 1230607 h 2340761"/>
                <a:gd name="connsiteX1719" fmla="*/ 473430 w 2967861"/>
                <a:gd name="connsiteY1719" fmla="*/ 1230607 h 2340761"/>
                <a:gd name="connsiteX1720" fmla="*/ 473430 w 2967861"/>
                <a:gd name="connsiteY1720" fmla="*/ 1206082 h 2340761"/>
                <a:gd name="connsiteX1721" fmla="*/ 484916 w 2967861"/>
                <a:gd name="connsiteY1721" fmla="*/ 1206082 h 2340761"/>
                <a:gd name="connsiteX1722" fmla="*/ 488021 w 2967861"/>
                <a:gd name="connsiteY1722" fmla="*/ 1198631 h 2340761"/>
                <a:gd name="connsiteX1723" fmla="*/ 492057 w 2967861"/>
                <a:gd name="connsiteY1723" fmla="*/ 1193354 h 2340761"/>
                <a:gd name="connsiteX1724" fmla="*/ 495161 w 2967861"/>
                <a:gd name="connsiteY1724" fmla="*/ 1189007 h 2340761"/>
                <a:gd name="connsiteX1725" fmla="*/ 500439 w 2967861"/>
                <a:gd name="connsiteY1725" fmla="*/ 1185903 h 2340761"/>
                <a:gd name="connsiteX1726" fmla="*/ 499507 w 2967861"/>
                <a:gd name="connsiteY1726" fmla="*/ 1180625 h 2340761"/>
                <a:gd name="connsiteX1727" fmla="*/ 497334 w 2967861"/>
                <a:gd name="connsiteY1727" fmla="*/ 1176279 h 2340761"/>
                <a:gd name="connsiteX1728" fmla="*/ 497334 w 2967861"/>
                <a:gd name="connsiteY1728" fmla="*/ 1174106 h 2340761"/>
                <a:gd name="connsiteX1729" fmla="*/ 495161 w 2967861"/>
                <a:gd name="connsiteY1729" fmla="*/ 1171002 h 2340761"/>
                <a:gd name="connsiteX1730" fmla="*/ 494230 w 2967861"/>
                <a:gd name="connsiteY1730" fmla="*/ 1166655 h 2340761"/>
                <a:gd name="connsiteX1731" fmla="*/ 494230 w 2967861"/>
                <a:gd name="connsiteY1731" fmla="*/ 1161378 h 2340761"/>
                <a:gd name="connsiteX1732" fmla="*/ 499507 w 2967861"/>
                <a:gd name="connsiteY1732" fmla="*/ 1161378 h 2340761"/>
                <a:gd name="connsiteX1733" fmla="*/ 504785 w 2967861"/>
                <a:gd name="connsiteY1733" fmla="*/ 1163551 h 2340761"/>
                <a:gd name="connsiteX1734" fmla="*/ 507889 w 2967861"/>
                <a:gd name="connsiteY1734" fmla="*/ 1165724 h 2340761"/>
                <a:gd name="connsiteX1735" fmla="*/ 510062 w 2967861"/>
                <a:gd name="connsiteY1735" fmla="*/ 1165724 h 2340761"/>
                <a:gd name="connsiteX1736" fmla="*/ 514098 w 2967861"/>
                <a:gd name="connsiteY1736" fmla="*/ 1165724 h 2340761"/>
                <a:gd name="connsiteX1737" fmla="*/ 517203 w 2967861"/>
                <a:gd name="connsiteY1737" fmla="*/ 1165724 h 2340761"/>
                <a:gd name="connsiteX1738" fmla="*/ 521238 w 2967861"/>
                <a:gd name="connsiteY1738" fmla="*/ 1165724 h 2340761"/>
                <a:gd name="connsiteX1739" fmla="*/ 521238 w 2967861"/>
                <a:gd name="connsiteY1739" fmla="*/ 1161378 h 2340761"/>
                <a:gd name="connsiteX1740" fmla="*/ 509752 w 2967861"/>
                <a:gd name="connsiteY1740" fmla="*/ 1151754 h 2340761"/>
                <a:gd name="connsiteX1741" fmla="*/ 499197 w 2967861"/>
                <a:gd name="connsiteY1741" fmla="*/ 1144303 h 2340761"/>
                <a:gd name="connsiteX1742" fmla="*/ 484606 w 2967861"/>
                <a:gd name="connsiteY1742" fmla="*/ 1139026 h 2340761"/>
                <a:gd name="connsiteX1743" fmla="*/ 484606 w 2967861"/>
                <a:gd name="connsiteY1743" fmla="*/ 1128471 h 2340761"/>
                <a:gd name="connsiteX1744" fmla="*/ 470015 w 2967861"/>
                <a:gd name="connsiteY1744" fmla="*/ 1128471 h 2340761"/>
                <a:gd name="connsiteX1745" fmla="*/ 457597 w 2967861"/>
                <a:gd name="connsiteY1745" fmla="*/ 1109533 h 2340761"/>
                <a:gd name="connsiteX1746" fmla="*/ 443937 w 2967861"/>
                <a:gd name="connsiteY1746" fmla="*/ 1093701 h 2340761"/>
                <a:gd name="connsiteX1747" fmla="*/ 429346 w 2967861"/>
                <a:gd name="connsiteY1747" fmla="*/ 1078799 h 2340761"/>
                <a:gd name="connsiteX1748" fmla="*/ 429346 w 2967861"/>
                <a:gd name="connsiteY1748" fmla="*/ 1072590 h 2340761"/>
                <a:gd name="connsiteX1749" fmla="*/ 429346 w 2967861"/>
                <a:gd name="connsiteY1749" fmla="*/ 1069486 h 2340761"/>
                <a:gd name="connsiteX1750" fmla="*/ 429346 w 2967861"/>
                <a:gd name="connsiteY1750" fmla="*/ 1065140 h 2340761"/>
                <a:gd name="connsiteX1751" fmla="*/ 429346 w 2967861"/>
                <a:gd name="connsiteY1751" fmla="*/ 1064208 h 2340761"/>
                <a:gd name="connsiteX1752" fmla="*/ 433382 w 2967861"/>
                <a:gd name="connsiteY1752" fmla="*/ 1062035 h 2340761"/>
                <a:gd name="connsiteX1753" fmla="*/ 436487 w 2967861"/>
                <a:gd name="connsiteY1753" fmla="*/ 1057689 h 2340761"/>
                <a:gd name="connsiteX1754" fmla="*/ 438660 w 2967861"/>
                <a:gd name="connsiteY1754" fmla="*/ 1057689 h 2340761"/>
                <a:gd name="connsiteX1755" fmla="*/ 438660 w 2967861"/>
                <a:gd name="connsiteY1755" fmla="*/ 1056758 h 2340761"/>
                <a:gd name="connsiteX1756" fmla="*/ 440833 w 2967861"/>
                <a:gd name="connsiteY1756" fmla="*/ 1056758 h 2340761"/>
                <a:gd name="connsiteX1757" fmla="*/ 443006 w 2967861"/>
                <a:gd name="connsiteY1757" fmla="*/ 1056758 h 2340761"/>
                <a:gd name="connsiteX1758" fmla="*/ 443937 w 2967861"/>
                <a:gd name="connsiteY1758" fmla="*/ 1054584 h 2340761"/>
                <a:gd name="connsiteX1759" fmla="*/ 446111 w 2967861"/>
                <a:gd name="connsiteY1759" fmla="*/ 1057689 h 2340761"/>
                <a:gd name="connsiteX1760" fmla="*/ 448284 w 2967861"/>
                <a:gd name="connsiteY1760" fmla="*/ 1062035 h 2340761"/>
                <a:gd name="connsiteX1761" fmla="*/ 448284 w 2967861"/>
                <a:gd name="connsiteY1761" fmla="*/ 1065140 h 2340761"/>
                <a:gd name="connsiteX1762" fmla="*/ 450457 w 2967861"/>
                <a:gd name="connsiteY1762" fmla="*/ 1071349 h 2340761"/>
                <a:gd name="connsiteX1763" fmla="*/ 465048 w 2967861"/>
                <a:gd name="connsiteY1763" fmla="*/ 1067002 h 2340761"/>
                <a:gd name="connsiteX1764" fmla="*/ 472188 w 2967861"/>
                <a:gd name="connsiteY1764" fmla="*/ 1087181 h 2340761"/>
                <a:gd name="connsiteX1765" fmla="*/ 479328 w 2967861"/>
                <a:gd name="connsiteY1765" fmla="*/ 1098668 h 2340761"/>
                <a:gd name="connsiteX1766" fmla="*/ 487710 w 2967861"/>
                <a:gd name="connsiteY1766" fmla="*/ 1103945 h 2340761"/>
                <a:gd name="connsiteX1767" fmla="*/ 497024 w 2967861"/>
                <a:gd name="connsiteY1767" fmla="*/ 1106118 h 2340761"/>
                <a:gd name="connsiteX1768" fmla="*/ 507579 w 2967861"/>
                <a:gd name="connsiteY1768" fmla="*/ 1111396 h 2340761"/>
                <a:gd name="connsiteX1769" fmla="*/ 521238 w 2967861"/>
                <a:gd name="connsiteY1769" fmla="*/ 1121020 h 2340761"/>
                <a:gd name="connsiteX1770" fmla="*/ 526516 w 2967861"/>
                <a:gd name="connsiteY1770" fmla="*/ 1126297 h 2340761"/>
                <a:gd name="connsiteX1771" fmla="*/ 526516 w 2967861"/>
                <a:gd name="connsiteY1771" fmla="*/ 1133748 h 2340761"/>
                <a:gd name="connsiteX1772" fmla="*/ 524343 w 2967861"/>
                <a:gd name="connsiteY1772" fmla="*/ 1141199 h 2340761"/>
                <a:gd name="connsiteX1773" fmla="*/ 522170 w 2967861"/>
                <a:gd name="connsiteY1773" fmla="*/ 1150823 h 2340761"/>
                <a:gd name="connsiteX1774" fmla="*/ 524343 w 2967861"/>
                <a:gd name="connsiteY1774" fmla="*/ 1161378 h 2340761"/>
                <a:gd name="connsiteX1775" fmla="*/ 528379 w 2967861"/>
                <a:gd name="connsiteY1775" fmla="*/ 1165724 h 2340761"/>
                <a:gd name="connsiteX1776" fmla="*/ 531483 w 2967861"/>
                <a:gd name="connsiteY1776" fmla="*/ 1166655 h 2340761"/>
                <a:gd name="connsiteX1777" fmla="*/ 536761 w 2967861"/>
                <a:gd name="connsiteY1777" fmla="*/ 1171002 h 2340761"/>
                <a:gd name="connsiteX1778" fmla="*/ 540797 w 2967861"/>
                <a:gd name="connsiteY1778" fmla="*/ 1174106 h 2340761"/>
                <a:gd name="connsiteX1779" fmla="*/ 543901 w 2967861"/>
                <a:gd name="connsiteY1779" fmla="*/ 1176279 h 2340761"/>
                <a:gd name="connsiteX1780" fmla="*/ 560665 w 2967861"/>
                <a:gd name="connsiteY1780" fmla="*/ 1225951 h 2340761"/>
                <a:gd name="connsiteX1781" fmla="*/ 564701 w 2967861"/>
                <a:gd name="connsiteY1781" fmla="*/ 1225951 h 2340761"/>
                <a:gd name="connsiteX1782" fmla="*/ 565632 w 2967861"/>
                <a:gd name="connsiteY1782" fmla="*/ 1228124 h 2340761"/>
                <a:gd name="connsiteX1783" fmla="*/ 567805 w 2967861"/>
                <a:gd name="connsiteY1783" fmla="*/ 1228124 h 2340761"/>
                <a:gd name="connsiteX1784" fmla="*/ 569978 w 2967861"/>
                <a:gd name="connsiteY1784" fmla="*/ 1230297 h 2340761"/>
                <a:gd name="connsiteX1785" fmla="*/ 575256 w 2967861"/>
                <a:gd name="connsiteY1785" fmla="*/ 1228124 h 2340761"/>
                <a:gd name="connsiteX1786" fmla="*/ 580534 w 2967861"/>
                <a:gd name="connsiteY1786" fmla="*/ 1225951 h 2340761"/>
                <a:gd name="connsiteX1787" fmla="*/ 582707 w 2967861"/>
                <a:gd name="connsiteY1787" fmla="*/ 1225019 h 2340761"/>
                <a:gd name="connsiteX1788" fmla="*/ 584880 w 2967861"/>
                <a:gd name="connsiteY1788" fmla="*/ 1220673 h 2340761"/>
                <a:gd name="connsiteX1789" fmla="*/ 584880 w 2967861"/>
                <a:gd name="connsiteY1789" fmla="*/ 1218500 h 2340761"/>
                <a:gd name="connsiteX1790" fmla="*/ 587053 w 2967861"/>
                <a:gd name="connsiteY1790" fmla="*/ 1215395 h 2340761"/>
                <a:gd name="connsiteX1791" fmla="*/ 587984 w 2967861"/>
                <a:gd name="connsiteY1791" fmla="*/ 1211049 h 2340761"/>
                <a:gd name="connsiteX1792" fmla="*/ 592020 w 2967861"/>
                <a:gd name="connsiteY1792" fmla="*/ 1210118 h 2340761"/>
                <a:gd name="connsiteX1793" fmla="*/ 597298 w 2967861"/>
                <a:gd name="connsiteY1793" fmla="*/ 1205772 h 2340761"/>
                <a:gd name="connsiteX1794" fmla="*/ 594193 w 2967861"/>
                <a:gd name="connsiteY1794" fmla="*/ 1188697 h 2340761"/>
                <a:gd name="connsiteX1795" fmla="*/ 587053 w 2967861"/>
                <a:gd name="connsiteY1795" fmla="*/ 1172864 h 2340761"/>
                <a:gd name="connsiteX1796" fmla="*/ 577740 w 2967861"/>
                <a:gd name="connsiteY1796" fmla="*/ 1161378 h 2340761"/>
                <a:gd name="connsiteX1797" fmla="*/ 577740 w 2967861"/>
                <a:gd name="connsiteY1797" fmla="*/ 1156411 h 2340761"/>
                <a:gd name="connsiteX1798" fmla="*/ 580844 w 2967861"/>
                <a:gd name="connsiteY1798" fmla="*/ 1158584 h 2340761"/>
                <a:gd name="connsiteX1799" fmla="*/ 580844 w 2967861"/>
                <a:gd name="connsiteY1799" fmla="*/ 1159515 h 2340761"/>
                <a:gd name="connsiteX1800" fmla="*/ 583017 w 2967861"/>
                <a:gd name="connsiteY1800" fmla="*/ 1161688 h 2340761"/>
                <a:gd name="connsiteX1801" fmla="*/ 585190 w 2967861"/>
                <a:gd name="connsiteY1801" fmla="*/ 1166035 h 2340761"/>
                <a:gd name="connsiteX1802" fmla="*/ 592331 w 2967861"/>
                <a:gd name="connsiteY1802" fmla="*/ 1163861 h 2340761"/>
                <a:gd name="connsiteX1803" fmla="*/ 595435 w 2967861"/>
                <a:gd name="connsiteY1803" fmla="*/ 1163861 h 2340761"/>
                <a:gd name="connsiteX1804" fmla="*/ 597608 w 2967861"/>
                <a:gd name="connsiteY1804" fmla="*/ 1163861 h 2340761"/>
                <a:gd name="connsiteX1805" fmla="*/ 599781 w 2967861"/>
                <a:gd name="connsiteY1805" fmla="*/ 1161688 h 2340761"/>
                <a:gd name="connsiteX1806" fmla="*/ 599781 w 2967861"/>
                <a:gd name="connsiteY1806" fmla="*/ 1159515 h 2340761"/>
                <a:gd name="connsiteX1807" fmla="*/ 599781 w 2967861"/>
                <a:gd name="connsiteY1807" fmla="*/ 1158584 h 2340761"/>
                <a:gd name="connsiteX1808" fmla="*/ 597608 w 2967861"/>
                <a:gd name="connsiteY1808" fmla="*/ 1154238 h 2340761"/>
                <a:gd name="connsiteX1809" fmla="*/ 597608 w 2967861"/>
                <a:gd name="connsiteY1809" fmla="*/ 1148960 h 2340761"/>
                <a:gd name="connsiteX1810" fmla="*/ 600713 w 2967861"/>
                <a:gd name="connsiteY1810" fmla="*/ 1148960 h 2340761"/>
                <a:gd name="connsiteX1811" fmla="*/ 600713 w 2967861"/>
                <a:gd name="connsiteY1811" fmla="*/ 1144614 h 2340761"/>
                <a:gd name="connsiteX1812" fmla="*/ 604748 w 2967861"/>
                <a:gd name="connsiteY1812" fmla="*/ 1144614 h 2340761"/>
                <a:gd name="connsiteX1813" fmla="*/ 607853 w 2967861"/>
                <a:gd name="connsiteY1813" fmla="*/ 1144614 h 2340761"/>
                <a:gd name="connsiteX1814" fmla="*/ 610026 w 2967861"/>
                <a:gd name="connsiteY1814" fmla="*/ 1146787 h 2340761"/>
                <a:gd name="connsiteX1815" fmla="*/ 612199 w 2967861"/>
                <a:gd name="connsiteY1815" fmla="*/ 1146787 h 2340761"/>
                <a:gd name="connsiteX1816" fmla="*/ 614372 w 2967861"/>
                <a:gd name="connsiteY1816" fmla="*/ 1148960 h 2340761"/>
                <a:gd name="connsiteX1817" fmla="*/ 619650 w 2967861"/>
                <a:gd name="connsiteY1817" fmla="*/ 1151133 h 2340761"/>
                <a:gd name="connsiteX1818" fmla="*/ 622754 w 2967861"/>
                <a:gd name="connsiteY1818" fmla="*/ 1152064 h 2340761"/>
                <a:gd name="connsiteX1819" fmla="*/ 624927 w 2967861"/>
                <a:gd name="connsiteY1819" fmla="*/ 1154238 h 2340761"/>
                <a:gd name="connsiteX1820" fmla="*/ 627100 w 2967861"/>
                <a:gd name="connsiteY1820" fmla="*/ 1156411 h 2340761"/>
                <a:gd name="connsiteX1821" fmla="*/ 630205 w 2967861"/>
                <a:gd name="connsiteY1821" fmla="*/ 1158584 h 2340761"/>
                <a:gd name="connsiteX1822" fmla="*/ 634241 w 2967861"/>
                <a:gd name="connsiteY1822" fmla="*/ 1161688 h 2340761"/>
                <a:gd name="connsiteX1823" fmla="*/ 632068 w 2967861"/>
                <a:gd name="connsiteY1823" fmla="*/ 1166966 h 2340761"/>
                <a:gd name="connsiteX1824" fmla="*/ 629894 w 2967861"/>
                <a:gd name="connsiteY1824" fmla="*/ 1171312 h 2340761"/>
                <a:gd name="connsiteX1825" fmla="*/ 629894 w 2967861"/>
                <a:gd name="connsiteY1825" fmla="*/ 1174416 h 2340761"/>
                <a:gd name="connsiteX1826" fmla="*/ 629894 w 2967861"/>
                <a:gd name="connsiteY1826" fmla="*/ 1178763 h 2340761"/>
                <a:gd name="connsiteX1827" fmla="*/ 629894 w 2967861"/>
                <a:gd name="connsiteY1827" fmla="*/ 1181867 h 2340761"/>
                <a:gd name="connsiteX1828" fmla="*/ 629894 w 2967861"/>
                <a:gd name="connsiteY1828" fmla="*/ 1186213 h 2340761"/>
                <a:gd name="connsiteX1829" fmla="*/ 629894 w 2967861"/>
                <a:gd name="connsiteY1829" fmla="*/ 1189318 h 2340761"/>
                <a:gd name="connsiteX1830" fmla="*/ 636103 w 2967861"/>
                <a:gd name="connsiteY1830" fmla="*/ 1206392 h 2340761"/>
                <a:gd name="connsiteX1831" fmla="*/ 648521 w 2967861"/>
                <a:gd name="connsiteY1831" fmla="*/ 1223467 h 2340761"/>
                <a:gd name="connsiteX1832" fmla="*/ 665285 w 2967861"/>
                <a:gd name="connsiteY1832" fmla="*/ 1234022 h 2340761"/>
                <a:gd name="connsiteX1833" fmla="*/ 680808 w 2967861"/>
                <a:gd name="connsiteY1833" fmla="*/ 1238368 h 2340761"/>
                <a:gd name="connsiteX1834" fmla="*/ 684843 w 2967861"/>
                <a:gd name="connsiteY1834" fmla="*/ 1236195 h 2340761"/>
                <a:gd name="connsiteX1835" fmla="*/ 687948 w 2967861"/>
                <a:gd name="connsiteY1835" fmla="*/ 1233091 h 2340761"/>
                <a:gd name="connsiteX1836" fmla="*/ 690121 w 2967861"/>
                <a:gd name="connsiteY1836" fmla="*/ 1228744 h 2340761"/>
                <a:gd name="connsiteX1837" fmla="*/ 695399 w 2967861"/>
                <a:gd name="connsiteY1837" fmla="*/ 1226571 h 2340761"/>
                <a:gd name="connsiteX1838" fmla="*/ 699434 w 2967861"/>
                <a:gd name="connsiteY1838" fmla="*/ 1225640 h 2340761"/>
                <a:gd name="connsiteX1839" fmla="*/ 704712 w 2967861"/>
                <a:gd name="connsiteY1839" fmla="*/ 1226571 h 2340761"/>
                <a:gd name="connsiteX1840" fmla="*/ 714025 w 2967861"/>
                <a:gd name="connsiteY1840" fmla="*/ 1230918 h 2340761"/>
                <a:gd name="connsiteX1841" fmla="*/ 721165 w 2967861"/>
                <a:gd name="connsiteY1841" fmla="*/ 1234022 h 2340761"/>
                <a:gd name="connsiteX1842" fmla="*/ 728306 w 2967861"/>
                <a:gd name="connsiteY1842" fmla="*/ 1236195 h 2340761"/>
                <a:gd name="connsiteX1843" fmla="*/ 735446 w 2967861"/>
                <a:gd name="connsiteY1843" fmla="*/ 1234022 h 2340761"/>
                <a:gd name="connsiteX1844" fmla="*/ 743828 w 2967861"/>
                <a:gd name="connsiteY1844" fmla="*/ 1226571 h 2340761"/>
                <a:gd name="connsiteX1845" fmla="*/ 750968 w 2967861"/>
                <a:gd name="connsiteY1845" fmla="*/ 1226571 h 2340761"/>
                <a:gd name="connsiteX1846" fmla="*/ 755004 w 2967861"/>
                <a:gd name="connsiteY1846" fmla="*/ 1226571 h 2340761"/>
                <a:gd name="connsiteX1847" fmla="*/ 758109 w 2967861"/>
                <a:gd name="connsiteY1847" fmla="*/ 1226571 h 2340761"/>
                <a:gd name="connsiteX1848" fmla="*/ 760282 w 2967861"/>
                <a:gd name="connsiteY1848" fmla="*/ 1228744 h 2340761"/>
                <a:gd name="connsiteX1849" fmla="*/ 762455 w 2967861"/>
                <a:gd name="connsiteY1849" fmla="*/ 1230918 h 2340761"/>
                <a:gd name="connsiteX1850" fmla="*/ 762455 w 2967861"/>
                <a:gd name="connsiteY1850" fmla="*/ 1234022 h 2340761"/>
                <a:gd name="connsiteX1851" fmla="*/ 764628 w 2967861"/>
                <a:gd name="connsiteY1851" fmla="*/ 1238368 h 2340761"/>
                <a:gd name="connsiteX1852" fmla="*/ 767732 w 2967861"/>
                <a:gd name="connsiteY1852" fmla="*/ 1251097 h 2340761"/>
                <a:gd name="connsiteX1853" fmla="*/ 765870 w 2967861"/>
                <a:gd name="connsiteY1853" fmla="*/ 1265377 h 2340761"/>
                <a:gd name="connsiteX1854" fmla="*/ 845033 w 2967861"/>
                <a:gd name="connsiteY1854" fmla="*/ 1136232 h 2340761"/>
                <a:gd name="connsiteX1855" fmla="*/ 825165 w 2967861"/>
                <a:gd name="connsiteY1855" fmla="*/ 1141509 h 2340761"/>
                <a:gd name="connsiteX1856" fmla="*/ 803434 w 2967861"/>
                <a:gd name="connsiteY1856" fmla="*/ 1143682 h 2340761"/>
                <a:gd name="connsiteX1857" fmla="*/ 781702 w 2967861"/>
                <a:gd name="connsiteY1857" fmla="*/ 1139336 h 2340761"/>
                <a:gd name="connsiteX1858" fmla="*/ 773320 w 2967861"/>
                <a:gd name="connsiteY1858" fmla="*/ 1136232 h 2340761"/>
                <a:gd name="connsiteX1859" fmla="*/ 766180 w 2967861"/>
                <a:gd name="connsiteY1859" fmla="*/ 1130954 h 2340761"/>
                <a:gd name="connsiteX1860" fmla="*/ 756867 w 2967861"/>
                <a:gd name="connsiteY1860" fmla="*/ 1124745 h 2340761"/>
                <a:gd name="connsiteX1861" fmla="*/ 742276 w 2967861"/>
                <a:gd name="connsiteY1861" fmla="*/ 1124745 h 2340761"/>
                <a:gd name="connsiteX1862" fmla="*/ 727685 w 2967861"/>
                <a:gd name="connsiteY1862" fmla="*/ 1126918 h 2340761"/>
                <a:gd name="connsiteX1863" fmla="*/ 713094 w 2967861"/>
                <a:gd name="connsiteY1863" fmla="*/ 1134369 h 2340761"/>
                <a:gd name="connsiteX1864" fmla="*/ 700676 w 2967861"/>
                <a:gd name="connsiteY1864" fmla="*/ 1139647 h 2340761"/>
                <a:gd name="connsiteX1865" fmla="*/ 686085 w 2967861"/>
                <a:gd name="connsiteY1865" fmla="*/ 1141820 h 2340761"/>
                <a:gd name="connsiteX1866" fmla="*/ 671494 w 2967861"/>
                <a:gd name="connsiteY1866" fmla="*/ 1136542 h 2340761"/>
                <a:gd name="connsiteX1867" fmla="*/ 666217 w 2967861"/>
                <a:gd name="connsiteY1867" fmla="*/ 1134369 h 2340761"/>
                <a:gd name="connsiteX1868" fmla="*/ 662181 w 2967861"/>
                <a:gd name="connsiteY1868" fmla="*/ 1132196 h 2340761"/>
                <a:gd name="connsiteX1869" fmla="*/ 659076 w 2967861"/>
                <a:gd name="connsiteY1869" fmla="*/ 1131265 h 2340761"/>
                <a:gd name="connsiteX1870" fmla="*/ 656903 w 2967861"/>
                <a:gd name="connsiteY1870" fmla="*/ 1126918 h 2340761"/>
                <a:gd name="connsiteX1871" fmla="*/ 656903 w 2967861"/>
                <a:gd name="connsiteY1871" fmla="*/ 1123814 h 2340761"/>
                <a:gd name="connsiteX1872" fmla="*/ 654730 w 2967861"/>
                <a:gd name="connsiteY1872" fmla="*/ 1116363 h 2340761"/>
                <a:gd name="connsiteX1873" fmla="*/ 654730 w 2967861"/>
                <a:gd name="connsiteY1873" fmla="*/ 1110154 h 2340761"/>
                <a:gd name="connsiteX1874" fmla="*/ 658766 w 2967861"/>
                <a:gd name="connsiteY1874" fmla="*/ 1099599 h 2340761"/>
                <a:gd name="connsiteX1875" fmla="*/ 665906 w 2967861"/>
                <a:gd name="connsiteY1875" fmla="*/ 1086871 h 2340761"/>
                <a:gd name="connsiteX1876" fmla="*/ 674288 w 2967861"/>
                <a:gd name="connsiteY1876" fmla="*/ 1071969 h 2340761"/>
                <a:gd name="connsiteX1877" fmla="*/ 683602 w 2967861"/>
                <a:gd name="connsiteY1877" fmla="*/ 1057068 h 2340761"/>
                <a:gd name="connsiteX1878" fmla="*/ 690742 w 2967861"/>
                <a:gd name="connsiteY1878" fmla="*/ 1043408 h 2340761"/>
                <a:gd name="connsiteX1879" fmla="*/ 694778 w 2967861"/>
                <a:gd name="connsiteY1879" fmla="*/ 1035026 h 2340761"/>
                <a:gd name="connsiteX1880" fmla="*/ 703160 w 2967861"/>
                <a:gd name="connsiteY1880" fmla="*/ 1037199 h 2340761"/>
                <a:gd name="connsiteX1881" fmla="*/ 710300 w 2967861"/>
                <a:gd name="connsiteY1881" fmla="*/ 1040304 h 2340761"/>
                <a:gd name="connsiteX1882" fmla="*/ 715578 w 2967861"/>
                <a:gd name="connsiteY1882" fmla="*/ 1042477 h 2340761"/>
                <a:gd name="connsiteX1883" fmla="*/ 721786 w 2967861"/>
                <a:gd name="connsiteY1883" fmla="*/ 1047755 h 2340761"/>
                <a:gd name="connsiteX1884" fmla="*/ 724891 w 2967861"/>
                <a:gd name="connsiteY1884" fmla="*/ 1049928 h 2340761"/>
                <a:gd name="connsiteX1885" fmla="*/ 727064 w 2967861"/>
                <a:gd name="connsiteY1885" fmla="*/ 1049928 h 2340761"/>
                <a:gd name="connsiteX1886" fmla="*/ 729237 w 2967861"/>
                <a:gd name="connsiteY1886" fmla="*/ 1049928 h 2340761"/>
                <a:gd name="connsiteX1887" fmla="*/ 730168 w 2967861"/>
                <a:gd name="connsiteY1887" fmla="*/ 1050859 h 2340761"/>
                <a:gd name="connsiteX1888" fmla="*/ 717751 w 2967861"/>
                <a:gd name="connsiteY1888" fmla="*/ 1055205 h 2340761"/>
                <a:gd name="connsiteX1889" fmla="*/ 721786 w 2967861"/>
                <a:gd name="connsiteY1889" fmla="*/ 1064829 h 2340761"/>
                <a:gd name="connsiteX1890" fmla="*/ 728927 w 2967861"/>
                <a:gd name="connsiteY1890" fmla="*/ 1072280 h 2340761"/>
                <a:gd name="connsiteX1891" fmla="*/ 734204 w 2967861"/>
                <a:gd name="connsiteY1891" fmla="*/ 1079731 h 2340761"/>
                <a:gd name="connsiteX1892" fmla="*/ 743518 w 2967861"/>
                <a:gd name="connsiteY1892" fmla="*/ 1080662 h 2340761"/>
                <a:gd name="connsiteX1893" fmla="*/ 755935 w 2967861"/>
                <a:gd name="connsiteY1893" fmla="*/ 1075384 h 2340761"/>
                <a:gd name="connsiteX1894" fmla="*/ 765249 w 2967861"/>
                <a:gd name="connsiteY1894" fmla="*/ 1067934 h 2340761"/>
                <a:gd name="connsiteX1895" fmla="*/ 780771 w 2967861"/>
                <a:gd name="connsiteY1895" fmla="*/ 1073211 h 2340761"/>
                <a:gd name="connsiteX1896" fmla="*/ 800640 w 2967861"/>
                <a:gd name="connsiteY1896" fmla="*/ 1084698 h 2340761"/>
                <a:gd name="connsiteX1897" fmla="*/ 821439 w 2967861"/>
                <a:gd name="connsiteY1897" fmla="*/ 1097426 h 2340761"/>
                <a:gd name="connsiteX1898" fmla="*/ 836030 w 2967861"/>
                <a:gd name="connsiteY1898" fmla="*/ 1110154 h 2340761"/>
                <a:gd name="connsiteX1899" fmla="*/ 844413 w 2967861"/>
                <a:gd name="connsiteY1899" fmla="*/ 1125056 h 2340761"/>
                <a:gd name="connsiteX1900" fmla="*/ 850621 w 2967861"/>
                <a:gd name="connsiteY1900" fmla="*/ 1125056 h 2340761"/>
                <a:gd name="connsiteX1901" fmla="*/ 845033 w 2967861"/>
                <a:gd name="connsiteY1901" fmla="*/ 1136232 h 2340761"/>
                <a:gd name="connsiteX1902" fmla="*/ 1025402 w 2967861"/>
                <a:gd name="connsiteY1902" fmla="*/ 1146787 h 2340761"/>
                <a:gd name="connsiteX1903" fmla="*/ 1022298 w 2967861"/>
                <a:gd name="connsiteY1903" fmla="*/ 1146787 h 2340761"/>
                <a:gd name="connsiteX1904" fmla="*/ 1018262 w 2967861"/>
                <a:gd name="connsiteY1904" fmla="*/ 1146787 h 2340761"/>
                <a:gd name="connsiteX1905" fmla="*/ 1015157 w 2967861"/>
                <a:gd name="connsiteY1905" fmla="*/ 1146787 h 2340761"/>
                <a:gd name="connsiteX1906" fmla="*/ 1011122 w 2967861"/>
                <a:gd name="connsiteY1906" fmla="*/ 1144614 h 2340761"/>
                <a:gd name="connsiteX1907" fmla="*/ 1008949 w 2967861"/>
                <a:gd name="connsiteY1907" fmla="*/ 1161688 h 2340761"/>
                <a:gd name="connsiteX1908" fmla="*/ 1011122 w 2967861"/>
                <a:gd name="connsiteY1908" fmla="*/ 1173175 h 2340761"/>
                <a:gd name="connsiteX1909" fmla="*/ 1016399 w 2967861"/>
                <a:gd name="connsiteY1909" fmla="*/ 1183730 h 2340761"/>
                <a:gd name="connsiteX1910" fmla="*/ 1020435 w 2967861"/>
                <a:gd name="connsiteY1910" fmla="*/ 1196458 h 2340761"/>
                <a:gd name="connsiteX1911" fmla="*/ 1022608 w 2967861"/>
                <a:gd name="connsiteY1911" fmla="*/ 1217569 h 2340761"/>
                <a:gd name="connsiteX1912" fmla="*/ 995600 w 2967861"/>
                <a:gd name="connsiteY1912" fmla="*/ 1218500 h 2340761"/>
                <a:gd name="connsiteX1913" fmla="*/ 976973 w 2967861"/>
                <a:gd name="connsiteY1913" fmla="*/ 1215395 h 2340761"/>
                <a:gd name="connsiteX1914" fmla="*/ 966418 w 2967861"/>
                <a:gd name="connsiteY1914" fmla="*/ 1205772 h 2340761"/>
                <a:gd name="connsiteX1915" fmla="*/ 962382 w 2967861"/>
                <a:gd name="connsiteY1915" fmla="*/ 1188697 h 2340761"/>
                <a:gd name="connsiteX1916" fmla="*/ 962382 w 2967861"/>
                <a:gd name="connsiteY1916" fmla="*/ 1165414 h 2340761"/>
                <a:gd name="connsiteX1917" fmla="*/ 974800 w 2967861"/>
                <a:gd name="connsiteY1917" fmla="*/ 1165414 h 2340761"/>
                <a:gd name="connsiteX1918" fmla="*/ 967660 w 2967861"/>
                <a:gd name="connsiteY1918" fmla="*/ 1151754 h 2340761"/>
                <a:gd name="connsiteX1919" fmla="*/ 955242 w 2967861"/>
                <a:gd name="connsiteY1919" fmla="*/ 1138094 h 2340761"/>
                <a:gd name="connsiteX1920" fmla="*/ 944686 w 2967861"/>
                <a:gd name="connsiteY1920" fmla="*/ 1121020 h 2340761"/>
                <a:gd name="connsiteX1921" fmla="*/ 933200 w 2967861"/>
                <a:gd name="connsiteY1921" fmla="*/ 1103945 h 2340761"/>
                <a:gd name="connsiteX1922" fmla="*/ 927922 w 2967861"/>
                <a:gd name="connsiteY1922" fmla="*/ 1086871 h 2340761"/>
                <a:gd name="connsiteX1923" fmla="*/ 931027 w 2967861"/>
                <a:gd name="connsiteY1923" fmla="*/ 1071038 h 2340761"/>
                <a:gd name="connsiteX1924" fmla="*/ 938167 w 2967861"/>
                <a:gd name="connsiteY1924" fmla="*/ 1059552 h 2340761"/>
                <a:gd name="connsiteX1925" fmla="*/ 949653 w 2967861"/>
                <a:gd name="connsiteY1925" fmla="*/ 1049928 h 2340761"/>
                <a:gd name="connsiteX1926" fmla="*/ 962071 w 2967861"/>
                <a:gd name="connsiteY1926" fmla="*/ 1044650 h 2340761"/>
                <a:gd name="connsiteX1927" fmla="*/ 974489 w 2967861"/>
                <a:gd name="connsiteY1927" fmla="*/ 1039373 h 2340761"/>
                <a:gd name="connsiteX1928" fmla="*/ 985976 w 2967861"/>
                <a:gd name="connsiteY1928" fmla="*/ 1029749 h 2340761"/>
                <a:gd name="connsiteX1929" fmla="*/ 995289 w 2967861"/>
                <a:gd name="connsiteY1929" fmla="*/ 1029749 h 2340761"/>
                <a:gd name="connsiteX1930" fmla="*/ 1000567 w 2967861"/>
                <a:gd name="connsiteY1930" fmla="*/ 1031922 h 2340761"/>
                <a:gd name="connsiteX1931" fmla="*/ 1005844 w 2967861"/>
                <a:gd name="connsiteY1931" fmla="*/ 1031922 h 2340761"/>
                <a:gd name="connsiteX1932" fmla="*/ 1011122 w 2967861"/>
                <a:gd name="connsiteY1932" fmla="*/ 1034095 h 2340761"/>
                <a:gd name="connsiteX1933" fmla="*/ 1008017 w 2967861"/>
                <a:gd name="connsiteY1933" fmla="*/ 1049928 h 2340761"/>
                <a:gd name="connsiteX1934" fmla="*/ 1000877 w 2967861"/>
                <a:gd name="connsiteY1934" fmla="*/ 1063587 h 2340761"/>
                <a:gd name="connsiteX1935" fmla="*/ 986286 w 2967861"/>
                <a:gd name="connsiteY1935" fmla="*/ 1068865 h 2340761"/>
                <a:gd name="connsiteX1936" fmla="*/ 966418 w 2967861"/>
                <a:gd name="connsiteY1936" fmla="*/ 1071038 h 2340761"/>
                <a:gd name="connsiteX1937" fmla="*/ 973558 w 2967861"/>
                <a:gd name="connsiteY1937" fmla="*/ 1086871 h 2340761"/>
                <a:gd name="connsiteX1938" fmla="*/ 985976 w 2967861"/>
                <a:gd name="connsiteY1938" fmla="*/ 1101772 h 2340761"/>
                <a:gd name="connsiteX1939" fmla="*/ 1001498 w 2967861"/>
                <a:gd name="connsiteY1939" fmla="*/ 1111396 h 2340761"/>
                <a:gd name="connsiteX1940" fmla="*/ 1000567 w 2967861"/>
                <a:gd name="connsiteY1940" fmla="*/ 1115742 h 2340761"/>
                <a:gd name="connsiteX1941" fmla="*/ 998394 w 2967861"/>
                <a:gd name="connsiteY1941" fmla="*/ 1116674 h 2340761"/>
                <a:gd name="connsiteX1942" fmla="*/ 996220 w 2967861"/>
                <a:gd name="connsiteY1942" fmla="*/ 1116674 h 2340761"/>
                <a:gd name="connsiteX1943" fmla="*/ 995289 w 2967861"/>
                <a:gd name="connsiteY1943" fmla="*/ 1121020 h 2340761"/>
                <a:gd name="connsiteX1944" fmla="*/ 1000567 w 2967861"/>
                <a:gd name="connsiteY1944" fmla="*/ 1130644 h 2340761"/>
                <a:gd name="connsiteX1945" fmla="*/ 1005844 w 2967861"/>
                <a:gd name="connsiteY1945" fmla="*/ 1139026 h 2340761"/>
                <a:gd name="connsiteX1946" fmla="*/ 1008017 w 2967861"/>
                <a:gd name="connsiteY1946" fmla="*/ 1143372 h 2340761"/>
                <a:gd name="connsiteX1947" fmla="*/ 1008949 w 2967861"/>
                <a:gd name="connsiteY1947" fmla="*/ 1144303 h 2340761"/>
                <a:gd name="connsiteX1948" fmla="*/ 1011122 w 2967861"/>
                <a:gd name="connsiteY1948" fmla="*/ 1143372 h 2340761"/>
                <a:gd name="connsiteX1949" fmla="*/ 1011122 w 2967861"/>
                <a:gd name="connsiteY1949" fmla="*/ 1141199 h 2340761"/>
                <a:gd name="connsiteX1950" fmla="*/ 1013295 w 2967861"/>
                <a:gd name="connsiteY1950" fmla="*/ 1138094 h 2340761"/>
                <a:gd name="connsiteX1951" fmla="*/ 1013295 w 2967861"/>
                <a:gd name="connsiteY1951" fmla="*/ 1133748 h 2340761"/>
                <a:gd name="connsiteX1952" fmla="*/ 1015468 w 2967861"/>
                <a:gd name="connsiteY1952" fmla="*/ 1131575 h 2340761"/>
                <a:gd name="connsiteX1953" fmla="*/ 1018573 w 2967861"/>
                <a:gd name="connsiteY1953" fmla="*/ 1133748 h 2340761"/>
                <a:gd name="connsiteX1954" fmla="*/ 1022608 w 2967861"/>
                <a:gd name="connsiteY1954" fmla="*/ 1138094 h 2340761"/>
                <a:gd name="connsiteX1955" fmla="*/ 1023540 w 2967861"/>
                <a:gd name="connsiteY1955" fmla="*/ 1139026 h 2340761"/>
                <a:gd name="connsiteX1956" fmla="*/ 1027575 w 2967861"/>
                <a:gd name="connsiteY1956" fmla="*/ 1141199 h 2340761"/>
                <a:gd name="connsiteX1957" fmla="*/ 1030680 w 2967861"/>
                <a:gd name="connsiteY1957" fmla="*/ 1144303 h 2340761"/>
                <a:gd name="connsiteX1958" fmla="*/ 1025402 w 2967861"/>
                <a:gd name="connsiteY1958" fmla="*/ 1146787 h 2340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Lst>
              <a:rect l="l" t="t" r="r" b="b"/>
              <a:pathLst>
                <a:path w="2967861" h="2340761">
                  <a:moveTo>
                    <a:pt x="2965999" y="516271"/>
                  </a:moveTo>
                  <a:lnTo>
                    <a:pt x="2956685" y="502612"/>
                  </a:lnTo>
                  <a:lnTo>
                    <a:pt x="2945199" y="489883"/>
                  </a:lnTo>
                  <a:lnTo>
                    <a:pt x="2934644" y="477155"/>
                  </a:lnTo>
                  <a:lnTo>
                    <a:pt x="2930608" y="477155"/>
                  </a:lnTo>
                  <a:lnTo>
                    <a:pt x="2929677" y="477155"/>
                  </a:lnTo>
                  <a:lnTo>
                    <a:pt x="2927503" y="479328"/>
                  </a:lnTo>
                  <a:lnTo>
                    <a:pt x="2925330" y="479328"/>
                  </a:lnTo>
                  <a:lnTo>
                    <a:pt x="2923158" y="480260"/>
                  </a:lnTo>
                  <a:lnTo>
                    <a:pt x="2905462" y="477155"/>
                  </a:lnTo>
                  <a:lnTo>
                    <a:pt x="2896149" y="469705"/>
                  </a:lnTo>
                  <a:lnTo>
                    <a:pt x="2889008" y="460081"/>
                  </a:lnTo>
                  <a:lnTo>
                    <a:pt x="2881868" y="449526"/>
                  </a:lnTo>
                  <a:lnTo>
                    <a:pt x="2871313" y="439902"/>
                  </a:lnTo>
                  <a:lnTo>
                    <a:pt x="2866035" y="435555"/>
                  </a:lnTo>
                  <a:lnTo>
                    <a:pt x="2859827" y="435555"/>
                  </a:lnTo>
                  <a:lnTo>
                    <a:pt x="2854549" y="434624"/>
                  </a:lnTo>
                  <a:lnTo>
                    <a:pt x="2849271" y="434624"/>
                  </a:lnTo>
                  <a:lnTo>
                    <a:pt x="2843994" y="430278"/>
                  </a:lnTo>
                  <a:lnTo>
                    <a:pt x="2810776" y="395508"/>
                  </a:lnTo>
                  <a:lnTo>
                    <a:pt x="2751481" y="370051"/>
                  </a:lnTo>
                  <a:lnTo>
                    <a:pt x="2747445" y="370983"/>
                  </a:lnTo>
                  <a:lnTo>
                    <a:pt x="2744340" y="373156"/>
                  </a:lnTo>
                  <a:lnTo>
                    <a:pt x="2740305" y="377502"/>
                  </a:lnTo>
                  <a:lnTo>
                    <a:pt x="2735027" y="378433"/>
                  </a:lnTo>
                  <a:lnTo>
                    <a:pt x="2729750" y="378433"/>
                  </a:lnTo>
                  <a:lnTo>
                    <a:pt x="2723541" y="378433"/>
                  </a:lnTo>
                  <a:lnTo>
                    <a:pt x="2708950" y="373156"/>
                  </a:lnTo>
                  <a:lnTo>
                    <a:pt x="2696532" y="365705"/>
                  </a:lnTo>
                  <a:lnTo>
                    <a:pt x="2678836" y="362601"/>
                  </a:lnTo>
                  <a:lnTo>
                    <a:pt x="2678836" y="367878"/>
                  </a:lnTo>
                  <a:lnTo>
                    <a:pt x="2678836" y="373156"/>
                  </a:lnTo>
                  <a:lnTo>
                    <a:pt x="2676664" y="377502"/>
                  </a:lnTo>
                  <a:lnTo>
                    <a:pt x="2676664" y="380607"/>
                  </a:lnTo>
                  <a:lnTo>
                    <a:pt x="2678836" y="382780"/>
                  </a:lnTo>
                  <a:lnTo>
                    <a:pt x="2681010" y="385884"/>
                  </a:lnTo>
                  <a:lnTo>
                    <a:pt x="2684114" y="392093"/>
                  </a:lnTo>
                  <a:lnTo>
                    <a:pt x="2681941" y="397371"/>
                  </a:lnTo>
                  <a:lnTo>
                    <a:pt x="2681941" y="400475"/>
                  </a:lnTo>
                  <a:lnTo>
                    <a:pt x="2681010" y="404821"/>
                  </a:lnTo>
                  <a:lnTo>
                    <a:pt x="2678836" y="406994"/>
                  </a:lnTo>
                  <a:lnTo>
                    <a:pt x="2678836" y="412272"/>
                  </a:lnTo>
                  <a:lnTo>
                    <a:pt x="2671696" y="406994"/>
                  </a:lnTo>
                  <a:lnTo>
                    <a:pt x="2666419" y="402648"/>
                  </a:lnTo>
                  <a:lnTo>
                    <a:pt x="2660210" y="395198"/>
                  </a:lnTo>
                  <a:lnTo>
                    <a:pt x="2654932" y="389920"/>
                  </a:lnTo>
                  <a:lnTo>
                    <a:pt x="2651828" y="382469"/>
                  </a:lnTo>
                  <a:lnTo>
                    <a:pt x="2616437" y="382469"/>
                  </a:lnTo>
                  <a:lnTo>
                    <a:pt x="2581978" y="382469"/>
                  </a:lnTo>
                  <a:lnTo>
                    <a:pt x="2547518" y="385574"/>
                  </a:lnTo>
                  <a:lnTo>
                    <a:pt x="2544414" y="384642"/>
                  </a:lnTo>
                  <a:lnTo>
                    <a:pt x="2542240" y="380296"/>
                  </a:lnTo>
                  <a:lnTo>
                    <a:pt x="2538205" y="378123"/>
                  </a:lnTo>
                  <a:lnTo>
                    <a:pt x="2535100" y="365395"/>
                  </a:lnTo>
                  <a:lnTo>
                    <a:pt x="2532927" y="350493"/>
                  </a:lnTo>
                  <a:lnTo>
                    <a:pt x="2527650" y="333419"/>
                  </a:lnTo>
                  <a:lnTo>
                    <a:pt x="2515232" y="330314"/>
                  </a:lnTo>
                  <a:lnTo>
                    <a:pt x="2498468" y="327210"/>
                  </a:lnTo>
                  <a:lnTo>
                    <a:pt x="2481703" y="325037"/>
                  </a:lnTo>
                  <a:lnTo>
                    <a:pt x="2464008" y="325037"/>
                  </a:lnTo>
                  <a:lnTo>
                    <a:pt x="2451590" y="330314"/>
                  </a:lnTo>
                  <a:lnTo>
                    <a:pt x="2437931" y="325037"/>
                  </a:lnTo>
                  <a:lnTo>
                    <a:pt x="2427375" y="315413"/>
                  </a:lnTo>
                  <a:lnTo>
                    <a:pt x="2420235" y="304858"/>
                  </a:lnTo>
                  <a:lnTo>
                    <a:pt x="2414958" y="293371"/>
                  </a:lnTo>
                  <a:lnTo>
                    <a:pt x="2401298" y="293371"/>
                  </a:lnTo>
                  <a:lnTo>
                    <a:pt x="2388880" y="293371"/>
                  </a:lnTo>
                  <a:lnTo>
                    <a:pt x="2378325" y="297718"/>
                  </a:lnTo>
                  <a:lnTo>
                    <a:pt x="2373047" y="295544"/>
                  </a:lnTo>
                  <a:lnTo>
                    <a:pt x="2369012" y="293371"/>
                  </a:lnTo>
                  <a:lnTo>
                    <a:pt x="2365907" y="291198"/>
                  </a:lnTo>
                  <a:lnTo>
                    <a:pt x="2365907" y="288094"/>
                  </a:lnTo>
                  <a:lnTo>
                    <a:pt x="2363734" y="285921"/>
                  </a:lnTo>
                  <a:lnTo>
                    <a:pt x="2363734" y="282816"/>
                  </a:lnTo>
                  <a:lnTo>
                    <a:pt x="2361561" y="276607"/>
                  </a:lnTo>
                  <a:lnTo>
                    <a:pt x="2358457" y="273503"/>
                  </a:lnTo>
                  <a:lnTo>
                    <a:pt x="2351316" y="268225"/>
                  </a:lnTo>
                  <a:lnTo>
                    <a:pt x="2334552" y="262016"/>
                  </a:lnTo>
                  <a:lnTo>
                    <a:pt x="2315925" y="256739"/>
                  </a:lnTo>
                  <a:lnTo>
                    <a:pt x="2296057" y="251461"/>
                  </a:lnTo>
                  <a:lnTo>
                    <a:pt x="2276188" y="249288"/>
                  </a:lnTo>
                  <a:lnTo>
                    <a:pt x="2258493" y="249288"/>
                  </a:lnTo>
                  <a:lnTo>
                    <a:pt x="2247007" y="253634"/>
                  </a:lnTo>
                  <a:lnTo>
                    <a:pt x="2234589" y="256739"/>
                  </a:lnTo>
                  <a:lnTo>
                    <a:pt x="2237693" y="273813"/>
                  </a:lnTo>
                  <a:lnTo>
                    <a:pt x="2241729" y="286541"/>
                  </a:lnTo>
                  <a:lnTo>
                    <a:pt x="2243902" y="305479"/>
                  </a:lnTo>
                  <a:lnTo>
                    <a:pt x="2236762" y="305479"/>
                  </a:lnTo>
                  <a:lnTo>
                    <a:pt x="2232726" y="303306"/>
                  </a:lnTo>
                  <a:lnTo>
                    <a:pt x="2227448" y="303306"/>
                  </a:lnTo>
                  <a:lnTo>
                    <a:pt x="2225275" y="303306"/>
                  </a:lnTo>
                  <a:lnTo>
                    <a:pt x="2222171" y="303306"/>
                  </a:lnTo>
                  <a:lnTo>
                    <a:pt x="2218135" y="306410"/>
                  </a:lnTo>
                  <a:lnTo>
                    <a:pt x="2215030" y="310756"/>
                  </a:lnTo>
                  <a:lnTo>
                    <a:pt x="2207890" y="306410"/>
                  </a:lnTo>
                  <a:lnTo>
                    <a:pt x="2201681" y="303306"/>
                  </a:lnTo>
                  <a:lnTo>
                    <a:pt x="2198577" y="298028"/>
                  </a:lnTo>
                  <a:lnTo>
                    <a:pt x="2193299" y="293682"/>
                  </a:lnTo>
                  <a:lnTo>
                    <a:pt x="2188022" y="288404"/>
                  </a:lnTo>
                  <a:lnTo>
                    <a:pt x="2174362" y="310756"/>
                  </a:lnTo>
                  <a:lnTo>
                    <a:pt x="2165980" y="308583"/>
                  </a:lnTo>
                  <a:lnTo>
                    <a:pt x="2158840" y="306410"/>
                  </a:lnTo>
                  <a:lnTo>
                    <a:pt x="2152631" y="303306"/>
                  </a:lnTo>
                  <a:lnTo>
                    <a:pt x="2149526" y="298028"/>
                  </a:lnTo>
                  <a:lnTo>
                    <a:pt x="2147353" y="290577"/>
                  </a:lnTo>
                  <a:lnTo>
                    <a:pt x="2147353" y="280953"/>
                  </a:lnTo>
                  <a:lnTo>
                    <a:pt x="2140213" y="290577"/>
                  </a:lnTo>
                  <a:lnTo>
                    <a:pt x="2137109" y="301132"/>
                  </a:lnTo>
                  <a:lnTo>
                    <a:pt x="2133073" y="312619"/>
                  </a:lnTo>
                  <a:lnTo>
                    <a:pt x="2127795" y="321001"/>
                  </a:lnTo>
                  <a:lnTo>
                    <a:pt x="2125622" y="323174"/>
                  </a:lnTo>
                  <a:lnTo>
                    <a:pt x="2123449" y="325347"/>
                  </a:lnTo>
                  <a:lnTo>
                    <a:pt x="2112894" y="317896"/>
                  </a:lnTo>
                  <a:lnTo>
                    <a:pt x="2100476" y="310446"/>
                  </a:lnTo>
                  <a:lnTo>
                    <a:pt x="2091163" y="300822"/>
                  </a:lnTo>
                  <a:lnTo>
                    <a:pt x="2088989" y="295544"/>
                  </a:lnTo>
                  <a:lnTo>
                    <a:pt x="2088058" y="291198"/>
                  </a:lnTo>
                  <a:lnTo>
                    <a:pt x="2088058" y="288094"/>
                  </a:lnTo>
                  <a:lnTo>
                    <a:pt x="2085885" y="283747"/>
                  </a:lnTo>
                  <a:lnTo>
                    <a:pt x="2083712" y="280643"/>
                  </a:lnTo>
                  <a:lnTo>
                    <a:pt x="2090852" y="261706"/>
                  </a:lnTo>
                  <a:lnTo>
                    <a:pt x="2103270" y="248978"/>
                  </a:lnTo>
                  <a:lnTo>
                    <a:pt x="2093957" y="212034"/>
                  </a:lnTo>
                  <a:lnTo>
                    <a:pt x="2090852" y="212034"/>
                  </a:lnTo>
                  <a:lnTo>
                    <a:pt x="2090852" y="206757"/>
                  </a:lnTo>
                  <a:lnTo>
                    <a:pt x="2070984" y="208930"/>
                  </a:lnTo>
                  <a:lnTo>
                    <a:pt x="2058566" y="214208"/>
                  </a:lnTo>
                  <a:lnTo>
                    <a:pt x="2047079" y="223831"/>
                  </a:lnTo>
                  <a:lnTo>
                    <a:pt x="2036524" y="218554"/>
                  </a:lnTo>
                  <a:lnTo>
                    <a:pt x="2025038" y="212345"/>
                  </a:lnTo>
                  <a:lnTo>
                    <a:pt x="2014482" y="207067"/>
                  </a:lnTo>
                  <a:lnTo>
                    <a:pt x="2012310" y="209240"/>
                  </a:lnTo>
                  <a:lnTo>
                    <a:pt x="2012310" y="211414"/>
                  </a:lnTo>
                  <a:lnTo>
                    <a:pt x="2010136" y="211414"/>
                  </a:lnTo>
                  <a:lnTo>
                    <a:pt x="2007032" y="212345"/>
                  </a:lnTo>
                  <a:lnTo>
                    <a:pt x="2007032" y="218554"/>
                  </a:lnTo>
                  <a:lnTo>
                    <a:pt x="2007032" y="223831"/>
                  </a:lnTo>
                  <a:lnTo>
                    <a:pt x="2007032" y="226936"/>
                  </a:lnTo>
                  <a:lnTo>
                    <a:pt x="2007032" y="229109"/>
                  </a:lnTo>
                  <a:lnTo>
                    <a:pt x="2007032" y="232213"/>
                  </a:lnTo>
                  <a:lnTo>
                    <a:pt x="2002996" y="243700"/>
                  </a:lnTo>
                  <a:lnTo>
                    <a:pt x="1950841" y="239354"/>
                  </a:lnTo>
                  <a:lnTo>
                    <a:pt x="1948668" y="234076"/>
                  </a:lnTo>
                  <a:lnTo>
                    <a:pt x="1948668" y="228799"/>
                  </a:lnTo>
                  <a:lnTo>
                    <a:pt x="1946495" y="223521"/>
                  </a:lnTo>
                  <a:lnTo>
                    <a:pt x="1946495" y="218243"/>
                  </a:lnTo>
                  <a:lnTo>
                    <a:pt x="1946495" y="216070"/>
                  </a:lnTo>
                  <a:lnTo>
                    <a:pt x="1934077" y="206446"/>
                  </a:lnTo>
                  <a:lnTo>
                    <a:pt x="1921659" y="204273"/>
                  </a:lnTo>
                  <a:lnTo>
                    <a:pt x="1904895" y="204273"/>
                  </a:lnTo>
                  <a:lnTo>
                    <a:pt x="1887200" y="206446"/>
                  </a:lnTo>
                  <a:lnTo>
                    <a:pt x="1887200" y="219175"/>
                  </a:lnTo>
                  <a:lnTo>
                    <a:pt x="1877886" y="219175"/>
                  </a:lnTo>
                  <a:lnTo>
                    <a:pt x="1877886" y="218243"/>
                  </a:lnTo>
                  <a:lnTo>
                    <a:pt x="1875713" y="218243"/>
                  </a:lnTo>
                  <a:lnTo>
                    <a:pt x="1873540" y="216070"/>
                  </a:lnTo>
                  <a:lnTo>
                    <a:pt x="1875713" y="206446"/>
                  </a:lnTo>
                  <a:lnTo>
                    <a:pt x="1877886" y="198996"/>
                  </a:lnTo>
                  <a:lnTo>
                    <a:pt x="1880060" y="193718"/>
                  </a:lnTo>
                  <a:lnTo>
                    <a:pt x="1883164" y="188441"/>
                  </a:lnTo>
                  <a:lnTo>
                    <a:pt x="1883164" y="182232"/>
                  </a:lnTo>
                  <a:lnTo>
                    <a:pt x="1873851" y="186578"/>
                  </a:lnTo>
                  <a:lnTo>
                    <a:pt x="1866710" y="191856"/>
                  </a:lnTo>
                  <a:lnTo>
                    <a:pt x="1859570" y="197133"/>
                  </a:lnTo>
                  <a:lnTo>
                    <a:pt x="1854293" y="203342"/>
                  </a:lnTo>
                  <a:lnTo>
                    <a:pt x="1851188" y="201169"/>
                  </a:lnTo>
                  <a:lnTo>
                    <a:pt x="1849015" y="201169"/>
                  </a:lnTo>
                  <a:lnTo>
                    <a:pt x="1849015" y="198996"/>
                  </a:lnTo>
                  <a:lnTo>
                    <a:pt x="1849015" y="196823"/>
                  </a:lnTo>
                  <a:lnTo>
                    <a:pt x="1849015" y="195891"/>
                  </a:lnTo>
                  <a:lnTo>
                    <a:pt x="1851188" y="191545"/>
                  </a:lnTo>
                  <a:lnTo>
                    <a:pt x="1851188" y="188441"/>
                  </a:lnTo>
                  <a:lnTo>
                    <a:pt x="1834424" y="186267"/>
                  </a:lnTo>
                  <a:lnTo>
                    <a:pt x="1819833" y="188441"/>
                  </a:lnTo>
                  <a:lnTo>
                    <a:pt x="1807415" y="195891"/>
                  </a:lnTo>
                  <a:lnTo>
                    <a:pt x="1803379" y="195891"/>
                  </a:lnTo>
                  <a:lnTo>
                    <a:pt x="1815797" y="180990"/>
                  </a:lnTo>
                  <a:lnTo>
                    <a:pt x="1832561" y="169503"/>
                  </a:lnTo>
                  <a:lnTo>
                    <a:pt x="1849325" y="159880"/>
                  </a:lnTo>
                  <a:lnTo>
                    <a:pt x="1863916" y="151498"/>
                  </a:lnTo>
                  <a:lnTo>
                    <a:pt x="1869194" y="141874"/>
                  </a:lnTo>
                  <a:lnTo>
                    <a:pt x="1873230" y="132250"/>
                  </a:lnTo>
                  <a:lnTo>
                    <a:pt x="1878507" y="123868"/>
                  </a:lnTo>
                  <a:lnTo>
                    <a:pt x="1890925" y="114244"/>
                  </a:lnTo>
                  <a:lnTo>
                    <a:pt x="1890925" y="90029"/>
                  </a:lnTo>
                  <a:lnTo>
                    <a:pt x="1881612" y="77301"/>
                  </a:lnTo>
                  <a:lnTo>
                    <a:pt x="1873230" y="65815"/>
                  </a:lnTo>
                  <a:lnTo>
                    <a:pt x="1861743" y="57432"/>
                  </a:lnTo>
                  <a:lnTo>
                    <a:pt x="1847152" y="49982"/>
                  </a:lnTo>
                  <a:lnTo>
                    <a:pt x="1847152" y="47809"/>
                  </a:lnTo>
                  <a:lnTo>
                    <a:pt x="1847152" y="45636"/>
                  </a:lnTo>
                  <a:lnTo>
                    <a:pt x="1844979" y="43462"/>
                  </a:lnTo>
                  <a:lnTo>
                    <a:pt x="1844048" y="45636"/>
                  </a:lnTo>
                  <a:lnTo>
                    <a:pt x="1827284" y="50913"/>
                  </a:lnTo>
                  <a:lnTo>
                    <a:pt x="1812693" y="53086"/>
                  </a:lnTo>
                  <a:lnTo>
                    <a:pt x="1800275" y="55259"/>
                  </a:lnTo>
                  <a:lnTo>
                    <a:pt x="1787857" y="60537"/>
                  </a:lnTo>
                  <a:lnTo>
                    <a:pt x="1780717" y="50913"/>
                  </a:lnTo>
                  <a:lnTo>
                    <a:pt x="1773577" y="43462"/>
                  </a:lnTo>
                  <a:lnTo>
                    <a:pt x="1766436" y="40358"/>
                  </a:lnTo>
                  <a:lnTo>
                    <a:pt x="1751845" y="36012"/>
                  </a:lnTo>
                  <a:lnTo>
                    <a:pt x="1752777" y="30734"/>
                  </a:lnTo>
                  <a:lnTo>
                    <a:pt x="1754950" y="28561"/>
                  </a:lnTo>
                  <a:lnTo>
                    <a:pt x="1757123" y="25457"/>
                  </a:lnTo>
                  <a:lnTo>
                    <a:pt x="1760227" y="23283"/>
                  </a:lnTo>
                  <a:lnTo>
                    <a:pt x="1762401" y="22352"/>
                  </a:lnTo>
                  <a:lnTo>
                    <a:pt x="1767678" y="20179"/>
                  </a:lnTo>
                  <a:lnTo>
                    <a:pt x="1766747" y="14901"/>
                  </a:lnTo>
                  <a:lnTo>
                    <a:pt x="1762711" y="10555"/>
                  </a:lnTo>
                  <a:lnTo>
                    <a:pt x="1760538" y="7451"/>
                  </a:lnTo>
                  <a:lnTo>
                    <a:pt x="1759607" y="5278"/>
                  </a:lnTo>
                  <a:lnTo>
                    <a:pt x="1755571" y="0"/>
                  </a:lnTo>
                  <a:lnTo>
                    <a:pt x="1735702" y="0"/>
                  </a:lnTo>
                  <a:lnTo>
                    <a:pt x="1731666" y="18006"/>
                  </a:lnTo>
                  <a:lnTo>
                    <a:pt x="1721111" y="28561"/>
                  </a:lnTo>
                  <a:lnTo>
                    <a:pt x="1708693" y="38185"/>
                  </a:lnTo>
                  <a:lnTo>
                    <a:pt x="1695034" y="45636"/>
                  </a:lnTo>
                  <a:lnTo>
                    <a:pt x="1679511" y="53086"/>
                  </a:lnTo>
                  <a:lnTo>
                    <a:pt x="1679511" y="73265"/>
                  </a:lnTo>
                  <a:lnTo>
                    <a:pt x="1674234" y="73265"/>
                  </a:lnTo>
                  <a:lnTo>
                    <a:pt x="1668025" y="72334"/>
                  </a:lnTo>
                  <a:lnTo>
                    <a:pt x="1664921" y="72334"/>
                  </a:lnTo>
                  <a:lnTo>
                    <a:pt x="1659643" y="70161"/>
                  </a:lnTo>
                  <a:lnTo>
                    <a:pt x="1653434" y="75438"/>
                  </a:lnTo>
                  <a:lnTo>
                    <a:pt x="1646294" y="82889"/>
                  </a:lnTo>
                  <a:lnTo>
                    <a:pt x="1639153" y="88167"/>
                  </a:lnTo>
                  <a:lnTo>
                    <a:pt x="1632013" y="94376"/>
                  </a:lnTo>
                  <a:lnTo>
                    <a:pt x="1626736" y="94376"/>
                  </a:lnTo>
                  <a:lnTo>
                    <a:pt x="1616181" y="94376"/>
                  </a:lnTo>
                  <a:lnTo>
                    <a:pt x="1601590" y="94376"/>
                  </a:lnTo>
                  <a:lnTo>
                    <a:pt x="1586999" y="94376"/>
                  </a:lnTo>
                  <a:lnTo>
                    <a:pt x="1575512" y="94376"/>
                  </a:lnTo>
                  <a:lnTo>
                    <a:pt x="1572408" y="99653"/>
                  </a:lnTo>
                  <a:lnTo>
                    <a:pt x="1570235" y="104931"/>
                  </a:lnTo>
                  <a:lnTo>
                    <a:pt x="1567130" y="110208"/>
                  </a:lnTo>
                  <a:lnTo>
                    <a:pt x="1564957" y="117659"/>
                  </a:lnTo>
                  <a:lnTo>
                    <a:pt x="1543226" y="117659"/>
                  </a:lnTo>
                  <a:lnTo>
                    <a:pt x="1526462" y="123868"/>
                  </a:lnTo>
                  <a:lnTo>
                    <a:pt x="1511871" y="130077"/>
                  </a:lnTo>
                  <a:lnTo>
                    <a:pt x="1497280" y="141563"/>
                  </a:lnTo>
                  <a:lnTo>
                    <a:pt x="1484862" y="152118"/>
                  </a:lnTo>
                  <a:lnTo>
                    <a:pt x="1468098" y="161742"/>
                  </a:lnTo>
                  <a:lnTo>
                    <a:pt x="1462821" y="180679"/>
                  </a:lnTo>
                  <a:lnTo>
                    <a:pt x="1459716" y="198685"/>
                  </a:lnTo>
                  <a:lnTo>
                    <a:pt x="1455680" y="215760"/>
                  </a:lnTo>
                  <a:lnTo>
                    <a:pt x="1452576" y="215760"/>
                  </a:lnTo>
                  <a:lnTo>
                    <a:pt x="1445436" y="198685"/>
                  </a:lnTo>
                  <a:lnTo>
                    <a:pt x="1419358" y="203963"/>
                  </a:lnTo>
                  <a:lnTo>
                    <a:pt x="1395454" y="211414"/>
                  </a:lnTo>
                  <a:lnTo>
                    <a:pt x="1399490" y="233766"/>
                  </a:lnTo>
                  <a:lnTo>
                    <a:pt x="1404767" y="253945"/>
                  </a:lnTo>
                  <a:lnTo>
                    <a:pt x="1410045" y="275055"/>
                  </a:lnTo>
                  <a:lnTo>
                    <a:pt x="1419358" y="290888"/>
                  </a:lnTo>
                  <a:lnTo>
                    <a:pt x="1431776" y="304547"/>
                  </a:lnTo>
                  <a:lnTo>
                    <a:pt x="1431776" y="312929"/>
                  </a:lnTo>
                  <a:lnTo>
                    <a:pt x="1416254" y="302374"/>
                  </a:lnTo>
                  <a:lnTo>
                    <a:pt x="1399490" y="287473"/>
                  </a:lnTo>
                  <a:lnTo>
                    <a:pt x="1388934" y="272571"/>
                  </a:lnTo>
                  <a:lnTo>
                    <a:pt x="1368135" y="272571"/>
                  </a:lnTo>
                  <a:lnTo>
                    <a:pt x="1352612" y="275676"/>
                  </a:lnTo>
                  <a:lnTo>
                    <a:pt x="1338953" y="283127"/>
                  </a:lnTo>
                  <a:lnTo>
                    <a:pt x="1331812" y="274745"/>
                  </a:lnTo>
                  <a:lnTo>
                    <a:pt x="1328708" y="263258"/>
                  </a:lnTo>
                  <a:lnTo>
                    <a:pt x="1324672" y="252703"/>
                  </a:lnTo>
                  <a:lnTo>
                    <a:pt x="1321568" y="250530"/>
                  </a:lnTo>
                  <a:lnTo>
                    <a:pt x="1321568" y="249909"/>
                  </a:lnTo>
                  <a:lnTo>
                    <a:pt x="1319394" y="249909"/>
                  </a:lnTo>
                  <a:lnTo>
                    <a:pt x="1316290" y="249909"/>
                  </a:lnTo>
                  <a:lnTo>
                    <a:pt x="1312254" y="249909"/>
                  </a:lnTo>
                  <a:lnTo>
                    <a:pt x="1312254" y="284679"/>
                  </a:lnTo>
                  <a:lnTo>
                    <a:pt x="1289281" y="305789"/>
                  </a:lnTo>
                  <a:lnTo>
                    <a:pt x="1294559" y="320691"/>
                  </a:lnTo>
                  <a:lnTo>
                    <a:pt x="1299837" y="331246"/>
                  </a:lnTo>
                  <a:lnTo>
                    <a:pt x="1305114" y="343974"/>
                  </a:lnTo>
                  <a:lnTo>
                    <a:pt x="1309150" y="362911"/>
                  </a:lnTo>
                  <a:lnTo>
                    <a:pt x="1329018" y="370362"/>
                  </a:lnTo>
                  <a:lnTo>
                    <a:pt x="1350750" y="378744"/>
                  </a:lnTo>
                  <a:lnTo>
                    <a:pt x="1368445" y="386195"/>
                  </a:lnTo>
                  <a:lnTo>
                    <a:pt x="1368445" y="392403"/>
                  </a:lnTo>
                  <a:lnTo>
                    <a:pt x="1350750" y="386195"/>
                  </a:lnTo>
                  <a:lnTo>
                    <a:pt x="1332123" y="386195"/>
                  </a:lnTo>
                  <a:lnTo>
                    <a:pt x="1312254" y="386195"/>
                  </a:lnTo>
                  <a:lnTo>
                    <a:pt x="1314427" y="401096"/>
                  </a:lnTo>
                  <a:lnTo>
                    <a:pt x="1316601" y="418170"/>
                  </a:lnTo>
                  <a:lnTo>
                    <a:pt x="1319705" y="435245"/>
                  </a:lnTo>
                  <a:lnTo>
                    <a:pt x="1316601" y="453251"/>
                  </a:lnTo>
                  <a:lnTo>
                    <a:pt x="1310392" y="464737"/>
                  </a:lnTo>
                  <a:lnTo>
                    <a:pt x="1303251" y="479639"/>
                  </a:lnTo>
                  <a:lnTo>
                    <a:pt x="1296111" y="492367"/>
                  </a:lnTo>
                  <a:lnTo>
                    <a:pt x="1293006" y="494540"/>
                  </a:lnTo>
                  <a:lnTo>
                    <a:pt x="1290833" y="495472"/>
                  </a:lnTo>
                  <a:lnTo>
                    <a:pt x="1289902" y="497645"/>
                  </a:lnTo>
                  <a:lnTo>
                    <a:pt x="1269102" y="497645"/>
                  </a:lnTo>
                  <a:lnTo>
                    <a:pt x="1269102" y="492057"/>
                  </a:lnTo>
                  <a:lnTo>
                    <a:pt x="1276243" y="489883"/>
                  </a:lnTo>
                  <a:lnTo>
                    <a:pt x="1282452" y="486779"/>
                  </a:lnTo>
                  <a:lnTo>
                    <a:pt x="1287729" y="484606"/>
                  </a:lnTo>
                  <a:lnTo>
                    <a:pt x="1290833" y="480260"/>
                  </a:lnTo>
                  <a:lnTo>
                    <a:pt x="1296111" y="477155"/>
                  </a:lnTo>
                  <a:lnTo>
                    <a:pt x="1296111" y="460081"/>
                  </a:lnTo>
                  <a:lnTo>
                    <a:pt x="1300147" y="447352"/>
                  </a:lnTo>
                  <a:lnTo>
                    <a:pt x="1305424" y="435866"/>
                  </a:lnTo>
                  <a:lnTo>
                    <a:pt x="1302320" y="429657"/>
                  </a:lnTo>
                  <a:lnTo>
                    <a:pt x="1300147" y="423448"/>
                  </a:lnTo>
                  <a:lnTo>
                    <a:pt x="1296111" y="420344"/>
                  </a:lnTo>
                  <a:lnTo>
                    <a:pt x="1293006" y="415997"/>
                  </a:lnTo>
                  <a:lnTo>
                    <a:pt x="1290833" y="412893"/>
                  </a:lnTo>
                  <a:lnTo>
                    <a:pt x="1289902" y="407615"/>
                  </a:lnTo>
                  <a:lnTo>
                    <a:pt x="1289902" y="400165"/>
                  </a:lnTo>
                  <a:lnTo>
                    <a:pt x="1293006" y="390541"/>
                  </a:lnTo>
                  <a:lnTo>
                    <a:pt x="1296111" y="379054"/>
                  </a:lnTo>
                  <a:lnTo>
                    <a:pt x="1296111" y="366326"/>
                  </a:lnTo>
                  <a:lnTo>
                    <a:pt x="1293006" y="355771"/>
                  </a:lnTo>
                  <a:lnTo>
                    <a:pt x="1289902" y="340870"/>
                  </a:lnTo>
                  <a:lnTo>
                    <a:pt x="1283693" y="328141"/>
                  </a:lnTo>
                  <a:lnTo>
                    <a:pt x="1280589" y="318517"/>
                  </a:lnTo>
                  <a:lnTo>
                    <a:pt x="1282762" y="311067"/>
                  </a:lnTo>
                  <a:lnTo>
                    <a:pt x="1283693" y="299580"/>
                  </a:lnTo>
                  <a:lnTo>
                    <a:pt x="1287729" y="286852"/>
                  </a:lnTo>
                  <a:lnTo>
                    <a:pt x="1290833" y="271951"/>
                  </a:lnTo>
                  <a:lnTo>
                    <a:pt x="1293006" y="257049"/>
                  </a:lnTo>
                  <a:lnTo>
                    <a:pt x="1285866" y="249598"/>
                  </a:lnTo>
                  <a:lnTo>
                    <a:pt x="1280589" y="239975"/>
                  </a:lnTo>
                  <a:lnTo>
                    <a:pt x="1260720" y="239043"/>
                  </a:lnTo>
                  <a:lnTo>
                    <a:pt x="1243956" y="239975"/>
                  </a:lnTo>
                  <a:lnTo>
                    <a:pt x="1234643" y="246184"/>
                  </a:lnTo>
                  <a:lnTo>
                    <a:pt x="1227502" y="254566"/>
                  </a:lnTo>
                  <a:lnTo>
                    <a:pt x="1222225" y="266052"/>
                  </a:lnTo>
                  <a:lnTo>
                    <a:pt x="1218189" y="276607"/>
                  </a:lnTo>
                  <a:lnTo>
                    <a:pt x="1215085" y="290267"/>
                  </a:lnTo>
                  <a:lnTo>
                    <a:pt x="1211049" y="300822"/>
                  </a:lnTo>
                  <a:lnTo>
                    <a:pt x="1203909" y="310446"/>
                  </a:lnTo>
                  <a:lnTo>
                    <a:pt x="1193353" y="317896"/>
                  </a:lnTo>
                  <a:lnTo>
                    <a:pt x="1196458" y="338075"/>
                  </a:lnTo>
                  <a:lnTo>
                    <a:pt x="1198631" y="352977"/>
                  </a:lnTo>
                  <a:lnTo>
                    <a:pt x="1202667" y="370051"/>
                  </a:lnTo>
                  <a:lnTo>
                    <a:pt x="1200494" y="392403"/>
                  </a:lnTo>
                  <a:lnTo>
                    <a:pt x="1217258" y="392403"/>
                  </a:lnTo>
                  <a:lnTo>
                    <a:pt x="1218189" y="399854"/>
                  </a:lnTo>
                  <a:lnTo>
                    <a:pt x="1222225" y="405132"/>
                  </a:lnTo>
                  <a:lnTo>
                    <a:pt x="1224398" y="410409"/>
                  </a:lnTo>
                  <a:lnTo>
                    <a:pt x="1227502" y="414756"/>
                  </a:lnTo>
                  <a:lnTo>
                    <a:pt x="1232780" y="420033"/>
                  </a:lnTo>
                  <a:lnTo>
                    <a:pt x="1231849" y="423138"/>
                  </a:lnTo>
                  <a:lnTo>
                    <a:pt x="1231849" y="425311"/>
                  </a:lnTo>
                  <a:lnTo>
                    <a:pt x="1229676" y="427484"/>
                  </a:lnTo>
                  <a:lnTo>
                    <a:pt x="1220362" y="423138"/>
                  </a:lnTo>
                  <a:lnTo>
                    <a:pt x="1205771" y="415687"/>
                  </a:lnTo>
                  <a:lnTo>
                    <a:pt x="1190249" y="402959"/>
                  </a:lnTo>
                  <a:lnTo>
                    <a:pt x="1171622" y="390230"/>
                  </a:lnTo>
                  <a:lnTo>
                    <a:pt x="1159204" y="377502"/>
                  </a:lnTo>
                  <a:lnTo>
                    <a:pt x="1149891" y="366016"/>
                  </a:lnTo>
                  <a:lnTo>
                    <a:pt x="1142751" y="366016"/>
                  </a:lnTo>
                  <a:lnTo>
                    <a:pt x="1135611" y="366016"/>
                  </a:lnTo>
                  <a:lnTo>
                    <a:pt x="1130333" y="363842"/>
                  </a:lnTo>
                  <a:lnTo>
                    <a:pt x="1126297" y="362911"/>
                  </a:lnTo>
                  <a:lnTo>
                    <a:pt x="1119157" y="366016"/>
                  </a:lnTo>
                  <a:lnTo>
                    <a:pt x="1116052" y="368189"/>
                  </a:lnTo>
                  <a:lnTo>
                    <a:pt x="1112017" y="371293"/>
                  </a:lnTo>
                  <a:lnTo>
                    <a:pt x="1106739" y="375639"/>
                  </a:lnTo>
                  <a:lnTo>
                    <a:pt x="1106739" y="383090"/>
                  </a:lnTo>
                  <a:lnTo>
                    <a:pt x="1106739" y="388368"/>
                  </a:lnTo>
                  <a:lnTo>
                    <a:pt x="1108912" y="392714"/>
                  </a:lnTo>
                  <a:lnTo>
                    <a:pt x="1111085" y="395818"/>
                  </a:lnTo>
                  <a:lnTo>
                    <a:pt x="1114190" y="400165"/>
                  </a:lnTo>
                  <a:lnTo>
                    <a:pt x="1114190" y="405442"/>
                  </a:lnTo>
                  <a:lnTo>
                    <a:pt x="1112017" y="410720"/>
                  </a:lnTo>
                  <a:lnTo>
                    <a:pt x="1112017" y="415066"/>
                  </a:lnTo>
                  <a:lnTo>
                    <a:pt x="1111085" y="415997"/>
                  </a:lnTo>
                  <a:lnTo>
                    <a:pt x="1108912" y="420344"/>
                  </a:lnTo>
                  <a:lnTo>
                    <a:pt x="1106739" y="423448"/>
                  </a:lnTo>
                  <a:lnTo>
                    <a:pt x="1099599" y="422517"/>
                  </a:lnTo>
                  <a:lnTo>
                    <a:pt x="1096495" y="422517"/>
                  </a:lnTo>
                  <a:lnTo>
                    <a:pt x="1094321" y="420344"/>
                  </a:lnTo>
                  <a:lnTo>
                    <a:pt x="1092148" y="418170"/>
                  </a:lnTo>
                  <a:lnTo>
                    <a:pt x="1089044" y="415066"/>
                  </a:lnTo>
                  <a:lnTo>
                    <a:pt x="1086871" y="412893"/>
                  </a:lnTo>
                  <a:lnTo>
                    <a:pt x="1083766" y="412893"/>
                  </a:lnTo>
                  <a:lnTo>
                    <a:pt x="1072280" y="415997"/>
                  </a:lnTo>
                  <a:lnTo>
                    <a:pt x="1061724" y="420344"/>
                  </a:lnTo>
                  <a:lnTo>
                    <a:pt x="1048065" y="425621"/>
                  </a:lnTo>
                  <a:lnTo>
                    <a:pt x="1035647" y="430899"/>
                  </a:lnTo>
                  <a:lnTo>
                    <a:pt x="1030369" y="436176"/>
                  </a:lnTo>
                  <a:lnTo>
                    <a:pt x="1021056" y="436176"/>
                  </a:lnTo>
                  <a:lnTo>
                    <a:pt x="1028196" y="425621"/>
                  </a:lnTo>
                  <a:lnTo>
                    <a:pt x="1035336" y="420344"/>
                  </a:lnTo>
                  <a:lnTo>
                    <a:pt x="1044650" y="415066"/>
                  </a:lnTo>
                  <a:lnTo>
                    <a:pt x="1053963" y="407615"/>
                  </a:lnTo>
                  <a:lnTo>
                    <a:pt x="1040304" y="403269"/>
                  </a:lnTo>
                  <a:lnTo>
                    <a:pt x="1025713" y="400165"/>
                  </a:lnTo>
                  <a:lnTo>
                    <a:pt x="1010190" y="400165"/>
                  </a:lnTo>
                  <a:lnTo>
                    <a:pt x="1008017" y="407615"/>
                  </a:lnTo>
                  <a:lnTo>
                    <a:pt x="1008017" y="412893"/>
                  </a:lnTo>
                  <a:lnTo>
                    <a:pt x="1005844" y="415997"/>
                  </a:lnTo>
                  <a:lnTo>
                    <a:pt x="1003671" y="420344"/>
                  </a:lnTo>
                  <a:lnTo>
                    <a:pt x="1000567" y="423448"/>
                  </a:lnTo>
                  <a:lnTo>
                    <a:pt x="1000567" y="427794"/>
                  </a:lnTo>
                  <a:lnTo>
                    <a:pt x="996531" y="425621"/>
                  </a:lnTo>
                  <a:lnTo>
                    <a:pt x="995600" y="422517"/>
                  </a:lnTo>
                  <a:lnTo>
                    <a:pt x="993426" y="420344"/>
                  </a:lnTo>
                  <a:lnTo>
                    <a:pt x="991253" y="415997"/>
                  </a:lnTo>
                  <a:lnTo>
                    <a:pt x="990322" y="412893"/>
                  </a:lnTo>
                  <a:lnTo>
                    <a:pt x="986286" y="410720"/>
                  </a:lnTo>
                  <a:lnTo>
                    <a:pt x="983182" y="408547"/>
                  </a:lnTo>
                  <a:lnTo>
                    <a:pt x="981009" y="410720"/>
                  </a:lnTo>
                  <a:lnTo>
                    <a:pt x="975731" y="410720"/>
                  </a:lnTo>
                  <a:lnTo>
                    <a:pt x="969522" y="412893"/>
                  </a:lnTo>
                  <a:lnTo>
                    <a:pt x="957104" y="429967"/>
                  </a:lnTo>
                  <a:lnTo>
                    <a:pt x="942513" y="443627"/>
                  </a:lnTo>
                  <a:lnTo>
                    <a:pt x="930095" y="460702"/>
                  </a:lnTo>
                  <a:lnTo>
                    <a:pt x="932269" y="465979"/>
                  </a:lnTo>
                  <a:lnTo>
                    <a:pt x="932269" y="470325"/>
                  </a:lnTo>
                  <a:lnTo>
                    <a:pt x="932269" y="475603"/>
                  </a:lnTo>
                  <a:lnTo>
                    <a:pt x="932269" y="479949"/>
                  </a:lnTo>
                  <a:lnTo>
                    <a:pt x="930095" y="485227"/>
                  </a:lnTo>
                  <a:lnTo>
                    <a:pt x="926060" y="487400"/>
                  </a:lnTo>
                  <a:lnTo>
                    <a:pt x="925128" y="487400"/>
                  </a:lnTo>
                  <a:lnTo>
                    <a:pt x="922955" y="488331"/>
                  </a:lnTo>
                  <a:lnTo>
                    <a:pt x="920782" y="488331"/>
                  </a:lnTo>
                  <a:lnTo>
                    <a:pt x="915504" y="488331"/>
                  </a:lnTo>
                  <a:lnTo>
                    <a:pt x="911469" y="487400"/>
                  </a:lnTo>
                  <a:lnTo>
                    <a:pt x="908364" y="485227"/>
                  </a:lnTo>
                  <a:lnTo>
                    <a:pt x="906191" y="483054"/>
                  </a:lnTo>
                  <a:lnTo>
                    <a:pt x="900914" y="480881"/>
                  </a:lnTo>
                  <a:lnTo>
                    <a:pt x="900914" y="460702"/>
                  </a:lnTo>
                  <a:lnTo>
                    <a:pt x="908054" y="460702"/>
                  </a:lnTo>
                  <a:lnTo>
                    <a:pt x="911158" y="458528"/>
                  </a:lnTo>
                  <a:lnTo>
                    <a:pt x="913331" y="458528"/>
                  </a:lnTo>
                  <a:lnTo>
                    <a:pt x="917367" y="457597"/>
                  </a:lnTo>
                  <a:lnTo>
                    <a:pt x="917367" y="447973"/>
                  </a:lnTo>
                  <a:lnTo>
                    <a:pt x="911158" y="438349"/>
                  </a:lnTo>
                  <a:lnTo>
                    <a:pt x="904018" y="427794"/>
                  </a:lnTo>
                  <a:lnTo>
                    <a:pt x="896878" y="420344"/>
                  </a:lnTo>
                  <a:lnTo>
                    <a:pt x="866765" y="420344"/>
                  </a:lnTo>
                  <a:lnTo>
                    <a:pt x="873905" y="464737"/>
                  </a:lnTo>
                  <a:lnTo>
                    <a:pt x="877009" y="504785"/>
                  </a:lnTo>
                  <a:lnTo>
                    <a:pt x="869869" y="502612"/>
                  </a:lnTo>
                  <a:lnTo>
                    <a:pt x="862729" y="501680"/>
                  </a:lnTo>
                  <a:lnTo>
                    <a:pt x="855588" y="499507"/>
                  </a:lnTo>
                  <a:lnTo>
                    <a:pt x="850311" y="497334"/>
                  </a:lnTo>
                  <a:lnTo>
                    <a:pt x="840997" y="510062"/>
                  </a:lnTo>
                  <a:lnTo>
                    <a:pt x="830442" y="521549"/>
                  </a:lnTo>
                  <a:lnTo>
                    <a:pt x="813678" y="529000"/>
                  </a:lnTo>
                  <a:lnTo>
                    <a:pt x="815851" y="534277"/>
                  </a:lnTo>
                  <a:lnTo>
                    <a:pt x="815851" y="537382"/>
                  </a:lnTo>
                  <a:lnTo>
                    <a:pt x="815851" y="539555"/>
                  </a:lnTo>
                  <a:lnTo>
                    <a:pt x="818025" y="541728"/>
                  </a:lnTo>
                  <a:lnTo>
                    <a:pt x="818956" y="543901"/>
                  </a:lnTo>
                  <a:lnTo>
                    <a:pt x="821129" y="544832"/>
                  </a:lnTo>
                  <a:lnTo>
                    <a:pt x="821129" y="551041"/>
                  </a:lnTo>
                  <a:lnTo>
                    <a:pt x="818956" y="556319"/>
                  </a:lnTo>
                  <a:lnTo>
                    <a:pt x="818025" y="558492"/>
                  </a:lnTo>
                  <a:lnTo>
                    <a:pt x="815851" y="561596"/>
                  </a:lnTo>
                  <a:lnTo>
                    <a:pt x="813678" y="565943"/>
                  </a:lnTo>
                  <a:lnTo>
                    <a:pt x="799087" y="559734"/>
                  </a:lnTo>
                  <a:lnTo>
                    <a:pt x="786669" y="552283"/>
                  </a:lnTo>
                  <a:lnTo>
                    <a:pt x="774252" y="544832"/>
                  </a:lnTo>
                  <a:lnTo>
                    <a:pt x="774252" y="549179"/>
                  </a:lnTo>
                  <a:lnTo>
                    <a:pt x="767732" y="549179"/>
                  </a:lnTo>
                  <a:lnTo>
                    <a:pt x="767732" y="559734"/>
                  </a:lnTo>
                  <a:lnTo>
                    <a:pt x="769906" y="569358"/>
                  </a:lnTo>
                  <a:lnTo>
                    <a:pt x="772079" y="582086"/>
                  </a:lnTo>
                  <a:lnTo>
                    <a:pt x="764938" y="581155"/>
                  </a:lnTo>
                  <a:lnTo>
                    <a:pt x="760903" y="576808"/>
                  </a:lnTo>
                  <a:lnTo>
                    <a:pt x="755625" y="574635"/>
                  </a:lnTo>
                  <a:lnTo>
                    <a:pt x="752520" y="569358"/>
                  </a:lnTo>
                  <a:lnTo>
                    <a:pt x="748485" y="559734"/>
                  </a:lnTo>
                  <a:lnTo>
                    <a:pt x="745380" y="544832"/>
                  </a:lnTo>
                  <a:lnTo>
                    <a:pt x="743207" y="526827"/>
                  </a:lnTo>
                  <a:lnTo>
                    <a:pt x="741034" y="509752"/>
                  </a:lnTo>
                  <a:lnTo>
                    <a:pt x="738861" y="497024"/>
                  </a:lnTo>
                  <a:lnTo>
                    <a:pt x="753452" y="502301"/>
                  </a:lnTo>
                  <a:lnTo>
                    <a:pt x="768043" y="509752"/>
                  </a:lnTo>
                  <a:lnTo>
                    <a:pt x="784807" y="517203"/>
                  </a:lnTo>
                  <a:lnTo>
                    <a:pt x="802502" y="517203"/>
                  </a:lnTo>
                  <a:lnTo>
                    <a:pt x="819266" y="508821"/>
                  </a:lnTo>
                  <a:lnTo>
                    <a:pt x="831684" y="495161"/>
                  </a:lnTo>
                  <a:lnTo>
                    <a:pt x="833857" y="479328"/>
                  </a:lnTo>
                  <a:lnTo>
                    <a:pt x="830753" y="462254"/>
                  </a:lnTo>
                  <a:lnTo>
                    <a:pt x="819266" y="445179"/>
                  </a:lnTo>
                  <a:lnTo>
                    <a:pt x="806848" y="429347"/>
                  </a:lnTo>
                  <a:lnTo>
                    <a:pt x="792258" y="414445"/>
                  </a:lnTo>
                  <a:lnTo>
                    <a:pt x="777667" y="402959"/>
                  </a:lnTo>
                  <a:lnTo>
                    <a:pt x="765249" y="395508"/>
                  </a:lnTo>
                  <a:lnTo>
                    <a:pt x="732031" y="392403"/>
                  </a:lnTo>
                  <a:lnTo>
                    <a:pt x="726753" y="386195"/>
                  </a:lnTo>
                  <a:lnTo>
                    <a:pt x="721476" y="380917"/>
                  </a:lnTo>
                  <a:lnTo>
                    <a:pt x="719303" y="375639"/>
                  </a:lnTo>
                  <a:lnTo>
                    <a:pt x="717130" y="371293"/>
                  </a:lnTo>
                  <a:lnTo>
                    <a:pt x="711852" y="371293"/>
                  </a:lnTo>
                  <a:lnTo>
                    <a:pt x="704712" y="373466"/>
                  </a:lnTo>
                  <a:lnTo>
                    <a:pt x="692294" y="378744"/>
                  </a:lnTo>
                  <a:lnTo>
                    <a:pt x="690121" y="375639"/>
                  </a:lnTo>
                  <a:lnTo>
                    <a:pt x="689190" y="373466"/>
                  </a:lnTo>
                  <a:lnTo>
                    <a:pt x="687016" y="373466"/>
                  </a:lnTo>
                  <a:lnTo>
                    <a:pt x="684843" y="370362"/>
                  </a:lnTo>
                  <a:lnTo>
                    <a:pt x="684843" y="366016"/>
                  </a:lnTo>
                  <a:lnTo>
                    <a:pt x="687016" y="363842"/>
                  </a:lnTo>
                  <a:lnTo>
                    <a:pt x="687016" y="362911"/>
                  </a:lnTo>
                  <a:lnTo>
                    <a:pt x="689190" y="362911"/>
                  </a:lnTo>
                  <a:lnTo>
                    <a:pt x="690121" y="360738"/>
                  </a:lnTo>
                  <a:lnTo>
                    <a:pt x="692294" y="358565"/>
                  </a:lnTo>
                  <a:lnTo>
                    <a:pt x="689190" y="343664"/>
                  </a:lnTo>
                  <a:lnTo>
                    <a:pt x="682981" y="336213"/>
                  </a:lnTo>
                  <a:lnTo>
                    <a:pt x="675840" y="334040"/>
                  </a:lnTo>
                  <a:lnTo>
                    <a:pt x="668700" y="333108"/>
                  </a:lnTo>
                  <a:lnTo>
                    <a:pt x="660318" y="328762"/>
                  </a:lnTo>
                  <a:lnTo>
                    <a:pt x="653178" y="321311"/>
                  </a:lnTo>
                  <a:lnTo>
                    <a:pt x="636414" y="323485"/>
                  </a:lnTo>
                  <a:lnTo>
                    <a:pt x="619650" y="327831"/>
                  </a:lnTo>
                  <a:lnTo>
                    <a:pt x="607232" y="330935"/>
                  </a:lnTo>
                  <a:lnTo>
                    <a:pt x="595745" y="340559"/>
                  </a:lnTo>
                  <a:lnTo>
                    <a:pt x="589536" y="355460"/>
                  </a:lnTo>
                  <a:lnTo>
                    <a:pt x="583328" y="351114"/>
                  </a:lnTo>
                  <a:lnTo>
                    <a:pt x="581465" y="351114"/>
                  </a:lnTo>
                  <a:lnTo>
                    <a:pt x="579292" y="348941"/>
                  </a:lnTo>
                  <a:lnTo>
                    <a:pt x="577119" y="348941"/>
                  </a:lnTo>
                  <a:lnTo>
                    <a:pt x="574014" y="348941"/>
                  </a:lnTo>
                  <a:lnTo>
                    <a:pt x="569978" y="348941"/>
                  </a:lnTo>
                  <a:lnTo>
                    <a:pt x="564701" y="348941"/>
                  </a:lnTo>
                  <a:lnTo>
                    <a:pt x="564701" y="362601"/>
                  </a:lnTo>
                  <a:lnTo>
                    <a:pt x="560665" y="360428"/>
                  </a:lnTo>
                  <a:lnTo>
                    <a:pt x="559734" y="360428"/>
                  </a:lnTo>
                  <a:lnTo>
                    <a:pt x="557561" y="360428"/>
                  </a:lnTo>
                  <a:lnTo>
                    <a:pt x="555387" y="358254"/>
                  </a:lnTo>
                  <a:lnTo>
                    <a:pt x="535519" y="363532"/>
                  </a:lnTo>
                  <a:lnTo>
                    <a:pt x="520928" y="375019"/>
                  </a:lnTo>
                  <a:lnTo>
                    <a:pt x="511615" y="392093"/>
                  </a:lnTo>
                  <a:lnTo>
                    <a:pt x="494850" y="392093"/>
                  </a:lnTo>
                  <a:lnTo>
                    <a:pt x="494850" y="406994"/>
                  </a:lnTo>
                  <a:lnTo>
                    <a:pt x="479328" y="415377"/>
                  </a:lnTo>
                  <a:lnTo>
                    <a:pt x="466910" y="430278"/>
                  </a:lnTo>
                  <a:lnTo>
                    <a:pt x="453251" y="452630"/>
                  </a:lnTo>
                  <a:lnTo>
                    <a:pt x="442696" y="476845"/>
                  </a:lnTo>
                  <a:lnTo>
                    <a:pt x="431209" y="501060"/>
                  </a:lnTo>
                  <a:lnTo>
                    <a:pt x="420654" y="524343"/>
                  </a:lnTo>
                  <a:lnTo>
                    <a:pt x="408236" y="544522"/>
                  </a:lnTo>
                  <a:lnTo>
                    <a:pt x="394577" y="561596"/>
                  </a:lnTo>
                  <a:lnTo>
                    <a:pt x="396750" y="565943"/>
                  </a:lnTo>
                  <a:lnTo>
                    <a:pt x="396750" y="569047"/>
                  </a:lnTo>
                  <a:lnTo>
                    <a:pt x="396750" y="571220"/>
                  </a:lnTo>
                  <a:lnTo>
                    <a:pt x="398923" y="571220"/>
                  </a:lnTo>
                  <a:lnTo>
                    <a:pt x="401096" y="571220"/>
                  </a:lnTo>
                  <a:lnTo>
                    <a:pt x="404200" y="573393"/>
                  </a:lnTo>
                  <a:lnTo>
                    <a:pt x="394887" y="581775"/>
                  </a:lnTo>
                  <a:lnTo>
                    <a:pt x="384332" y="586122"/>
                  </a:lnTo>
                  <a:lnTo>
                    <a:pt x="371914" y="593572"/>
                  </a:lnTo>
                  <a:lnTo>
                    <a:pt x="369741" y="596677"/>
                  </a:lnTo>
                  <a:lnTo>
                    <a:pt x="367568" y="602886"/>
                  </a:lnTo>
                  <a:lnTo>
                    <a:pt x="366636" y="605990"/>
                  </a:lnTo>
                  <a:lnTo>
                    <a:pt x="364463" y="610336"/>
                  </a:lnTo>
                  <a:lnTo>
                    <a:pt x="360427" y="613441"/>
                  </a:lnTo>
                  <a:lnTo>
                    <a:pt x="359496" y="611268"/>
                  </a:lnTo>
                  <a:lnTo>
                    <a:pt x="357323" y="610336"/>
                  </a:lnTo>
                  <a:lnTo>
                    <a:pt x="355150" y="608163"/>
                  </a:lnTo>
                  <a:lnTo>
                    <a:pt x="352045" y="605990"/>
                  </a:lnTo>
                  <a:lnTo>
                    <a:pt x="345836" y="611268"/>
                  </a:lnTo>
                  <a:lnTo>
                    <a:pt x="340559" y="617477"/>
                  </a:lnTo>
                  <a:lnTo>
                    <a:pt x="335281" y="622754"/>
                  </a:lnTo>
                  <a:lnTo>
                    <a:pt x="331246" y="625859"/>
                  </a:lnTo>
                  <a:lnTo>
                    <a:pt x="325968" y="640760"/>
                  </a:lnTo>
                  <a:lnTo>
                    <a:pt x="323795" y="652247"/>
                  </a:lnTo>
                  <a:lnTo>
                    <a:pt x="320690" y="660629"/>
                  </a:lnTo>
                  <a:lnTo>
                    <a:pt x="311377" y="670252"/>
                  </a:lnTo>
                  <a:lnTo>
                    <a:pt x="313550" y="692605"/>
                  </a:lnTo>
                  <a:lnTo>
                    <a:pt x="316655" y="709679"/>
                  </a:lnTo>
                  <a:lnTo>
                    <a:pt x="320690" y="724581"/>
                  </a:lnTo>
                  <a:lnTo>
                    <a:pt x="322864" y="742586"/>
                  </a:lnTo>
                  <a:lnTo>
                    <a:pt x="323795" y="764938"/>
                  </a:lnTo>
                  <a:lnTo>
                    <a:pt x="327831" y="764938"/>
                  </a:lnTo>
                  <a:lnTo>
                    <a:pt x="330004" y="767112"/>
                  </a:lnTo>
                  <a:lnTo>
                    <a:pt x="330935" y="767112"/>
                  </a:lnTo>
                  <a:lnTo>
                    <a:pt x="333108" y="767112"/>
                  </a:lnTo>
                  <a:lnTo>
                    <a:pt x="335281" y="769285"/>
                  </a:lnTo>
                  <a:lnTo>
                    <a:pt x="352977" y="764938"/>
                  </a:lnTo>
                  <a:lnTo>
                    <a:pt x="364463" y="759661"/>
                  </a:lnTo>
                  <a:lnTo>
                    <a:pt x="375018" y="752210"/>
                  </a:lnTo>
                  <a:lnTo>
                    <a:pt x="384332" y="742586"/>
                  </a:lnTo>
                  <a:lnTo>
                    <a:pt x="398923" y="735136"/>
                  </a:lnTo>
                  <a:lnTo>
                    <a:pt x="409478" y="762765"/>
                  </a:lnTo>
                  <a:lnTo>
                    <a:pt x="415687" y="786980"/>
                  </a:lnTo>
                  <a:lnTo>
                    <a:pt x="424069" y="809332"/>
                  </a:lnTo>
                  <a:lnTo>
                    <a:pt x="438660" y="829511"/>
                  </a:lnTo>
                  <a:lnTo>
                    <a:pt x="438660" y="833857"/>
                  </a:lnTo>
                  <a:lnTo>
                    <a:pt x="444869" y="833857"/>
                  </a:lnTo>
                  <a:lnTo>
                    <a:pt x="453251" y="818956"/>
                  </a:lnTo>
                  <a:lnTo>
                    <a:pt x="462564" y="807470"/>
                  </a:lnTo>
                  <a:lnTo>
                    <a:pt x="474051" y="796914"/>
                  </a:lnTo>
                  <a:lnTo>
                    <a:pt x="481191" y="784186"/>
                  </a:lnTo>
                  <a:lnTo>
                    <a:pt x="488331" y="767112"/>
                  </a:lnTo>
                  <a:lnTo>
                    <a:pt x="491436" y="744759"/>
                  </a:lnTo>
                  <a:lnTo>
                    <a:pt x="515340" y="735136"/>
                  </a:lnTo>
                  <a:lnTo>
                    <a:pt x="516271" y="734204"/>
                  </a:lnTo>
                  <a:lnTo>
                    <a:pt x="516271" y="729858"/>
                  </a:lnTo>
                  <a:lnTo>
                    <a:pt x="518444" y="727685"/>
                  </a:lnTo>
                  <a:lnTo>
                    <a:pt x="518444" y="726754"/>
                  </a:lnTo>
                  <a:lnTo>
                    <a:pt x="520618" y="724581"/>
                  </a:lnTo>
                  <a:lnTo>
                    <a:pt x="522791" y="722407"/>
                  </a:lnTo>
                  <a:lnTo>
                    <a:pt x="528068" y="720234"/>
                  </a:lnTo>
                  <a:lnTo>
                    <a:pt x="524032" y="704402"/>
                  </a:lnTo>
                  <a:lnTo>
                    <a:pt x="516892" y="690742"/>
                  </a:lnTo>
                  <a:lnTo>
                    <a:pt x="506337" y="680187"/>
                  </a:lnTo>
                  <a:lnTo>
                    <a:pt x="494850" y="670563"/>
                  </a:lnTo>
                  <a:lnTo>
                    <a:pt x="501059" y="645106"/>
                  </a:lnTo>
                  <a:lnTo>
                    <a:pt x="509441" y="622754"/>
                  </a:lnTo>
                  <a:lnTo>
                    <a:pt x="523101" y="603817"/>
                  </a:lnTo>
                  <a:lnTo>
                    <a:pt x="537692" y="587984"/>
                  </a:lnTo>
                  <a:lnTo>
                    <a:pt x="550110" y="570910"/>
                  </a:lnTo>
                  <a:lnTo>
                    <a:pt x="559423" y="550731"/>
                  </a:lnTo>
                  <a:lnTo>
                    <a:pt x="564701" y="524343"/>
                  </a:lnTo>
                  <a:lnTo>
                    <a:pt x="581465" y="523412"/>
                  </a:lnTo>
                  <a:lnTo>
                    <a:pt x="595125" y="521238"/>
                  </a:lnTo>
                  <a:lnTo>
                    <a:pt x="601334" y="526516"/>
                  </a:lnTo>
                  <a:lnTo>
                    <a:pt x="606611" y="531794"/>
                  </a:lnTo>
                  <a:lnTo>
                    <a:pt x="611889" y="537071"/>
                  </a:lnTo>
                  <a:lnTo>
                    <a:pt x="602575" y="554146"/>
                  </a:lnTo>
                  <a:lnTo>
                    <a:pt x="590157" y="569047"/>
                  </a:lnTo>
                  <a:lnTo>
                    <a:pt x="575566" y="583949"/>
                  </a:lnTo>
                  <a:lnTo>
                    <a:pt x="560976" y="596677"/>
                  </a:lnTo>
                  <a:lnTo>
                    <a:pt x="552593" y="615614"/>
                  </a:lnTo>
                  <a:lnTo>
                    <a:pt x="550420" y="628342"/>
                  </a:lnTo>
                  <a:lnTo>
                    <a:pt x="552593" y="643244"/>
                  </a:lnTo>
                  <a:lnTo>
                    <a:pt x="553525" y="655972"/>
                  </a:lnTo>
                  <a:lnTo>
                    <a:pt x="552593" y="667458"/>
                  </a:lnTo>
                  <a:lnTo>
                    <a:pt x="553525" y="682360"/>
                  </a:lnTo>
                  <a:lnTo>
                    <a:pt x="557561" y="690742"/>
                  </a:lnTo>
                  <a:lnTo>
                    <a:pt x="562838" y="698193"/>
                  </a:lnTo>
                  <a:lnTo>
                    <a:pt x="568116" y="705643"/>
                  </a:lnTo>
                  <a:lnTo>
                    <a:pt x="572152" y="715267"/>
                  </a:lnTo>
                  <a:lnTo>
                    <a:pt x="593883" y="712163"/>
                  </a:lnTo>
                  <a:lnTo>
                    <a:pt x="613751" y="705954"/>
                  </a:lnTo>
                  <a:lnTo>
                    <a:pt x="631447" y="697572"/>
                  </a:lnTo>
                  <a:lnTo>
                    <a:pt x="638587" y="697572"/>
                  </a:lnTo>
                  <a:lnTo>
                    <a:pt x="644796" y="698503"/>
                  </a:lnTo>
                  <a:lnTo>
                    <a:pt x="647900" y="700676"/>
                  </a:lnTo>
                  <a:lnTo>
                    <a:pt x="653178" y="702849"/>
                  </a:lnTo>
                  <a:lnTo>
                    <a:pt x="659387" y="705022"/>
                  </a:lnTo>
                  <a:lnTo>
                    <a:pt x="652246" y="715578"/>
                  </a:lnTo>
                  <a:lnTo>
                    <a:pt x="642933" y="719924"/>
                  </a:lnTo>
                  <a:lnTo>
                    <a:pt x="633620" y="717751"/>
                  </a:lnTo>
                  <a:lnTo>
                    <a:pt x="621202" y="715578"/>
                  </a:lnTo>
                  <a:lnTo>
                    <a:pt x="608784" y="715578"/>
                  </a:lnTo>
                  <a:lnTo>
                    <a:pt x="601644" y="719924"/>
                  </a:lnTo>
                  <a:lnTo>
                    <a:pt x="595435" y="723028"/>
                  </a:lnTo>
                  <a:lnTo>
                    <a:pt x="589226" y="727375"/>
                  </a:lnTo>
                  <a:lnTo>
                    <a:pt x="579913" y="728306"/>
                  </a:lnTo>
                  <a:lnTo>
                    <a:pt x="583017" y="745380"/>
                  </a:lnTo>
                  <a:lnTo>
                    <a:pt x="585190" y="755004"/>
                  </a:lnTo>
                  <a:lnTo>
                    <a:pt x="589226" y="762455"/>
                  </a:lnTo>
                  <a:lnTo>
                    <a:pt x="590157" y="773010"/>
                  </a:lnTo>
                  <a:lnTo>
                    <a:pt x="592331" y="790085"/>
                  </a:lnTo>
                  <a:lnTo>
                    <a:pt x="587053" y="787911"/>
                  </a:lnTo>
                  <a:lnTo>
                    <a:pt x="581775" y="785738"/>
                  </a:lnTo>
                  <a:lnTo>
                    <a:pt x="579602" y="784807"/>
                  </a:lnTo>
                  <a:lnTo>
                    <a:pt x="577429" y="780461"/>
                  </a:lnTo>
                  <a:lnTo>
                    <a:pt x="575256" y="777356"/>
                  </a:lnTo>
                  <a:lnTo>
                    <a:pt x="572152" y="773010"/>
                  </a:lnTo>
                  <a:lnTo>
                    <a:pt x="572152" y="769906"/>
                  </a:lnTo>
                  <a:lnTo>
                    <a:pt x="566874" y="770837"/>
                  </a:lnTo>
                  <a:lnTo>
                    <a:pt x="562838" y="773010"/>
                  </a:lnTo>
                  <a:lnTo>
                    <a:pt x="559734" y="777356"/>
                  </a:lnTo>
                  <a:lnTo>
                    <a:pt x="555698" y="778288"/>
                  </a:lnTo>
                  <a:lnTo>
                    <a:pt x="552593" y="782634"/>
                  </a:lnTo>
                  <a:lnTo>
                    <a:pt x="548558" y="808090"/>
                  </a:lnTo>
                  <a:lnTo>
                    <a:pt x="548558" y="839756"/>
                  </a:lnTo>
                  <a:lnTo>
                    <a:pt x="543280" y="841929"/>
                  </a:lnTo>
                  <a:lnTo>
                    <a:pt x="539244" y="841929"/>
                  </a:lnTo>
                  <a:lnTo>
                    <a:pt x="536140" y="842860"/>
                  </a:lnTo>
                  <a:lnTo>
                    <a:pt x="532104" y="847207"/>
                  </a:lnTo>
                  <a:lnTo>
                    <a:pt x="531173" y="849380"/>
                  </a:lnTo>
                  <a:lnTo>
                    <a:pt x="528999" y="854657"/>
                  </a:lnTo>
                  <a:lnTo>
                    <a:pt x="509131" y="850311"/>
                  </a:lnTo>
                  <a:lnTo>
                    <a:pt x="494540" y="849380"/>
                  </a:lnTo>
                  <a:lnTo>
                    <a:pt x="485227" y="852484"/>
                  </a:lnTo>
                  <a:lnTo>
                    <a:pt x="478086" y="856830"/>
                  </a:lnTo>
                  <a:lnTo>
                    <a:pt x="472809" y="862108"/>
                  </a:lnTo>
                  <a:lnTo>
                    <a:pt x="463495" y="867386"/>
                  </a:lnTo>
                  <a:lnTo>
                    <a:pt x="452940" y="871732"/>
                  </a:lnTo>
                  <a:lnTo>
                    <a:pt x="443627" y="871732"/>
                  </a:lnTo>
                  <a:lnTo>
                    <a:pt x="436487" y="865523"/>
                  </a:lnTo>
                  <a:lnTo>
                    <a:pt x="431209" y="862418"/>
                  </a:lnTo>
                  <a:lnTo>
                    <a:pt x="423138" y="862418"/>
                  </a:lnTo>
                  <a:lnTo>
                    <a:pt x="411651" y="867696"/>
                  </a:lnTo>
                  <a:lnTo>
                    <a:pt x="406373" y="864592"/>
                  </a:lnTo>
                  <a:lnTo>
                    <a:pt x="402338" y="862418"/>
                  </a:lnTo>
                  <a:lnTo>
                    <a:pt x="401406" y="860245"/>
                  </a:lnTo>
                  <a:lnTo>
                    <a:pt x="397371" y="858072"/>
                  </a:lnTo>
                  <a:lnTo>
                    <a:pt x="392093" y="854968"/>
                  </a:lnTo>
                  <a:lnTo>
                    <a:pt x="392093" y="842239"/>
                  </a:lnTo>
                  <a:lnTo>
                    <a:pt x="394266" y="825165"/>
                  </a:lnTo>
                  <a:lnTo>
                    <a:pt x="395197" y="807159"/>
                  </a:lnTo>
                  <a:lnTo>
                    <a:pt x="397371" y="793500"/>
                  </a:lnTo>
                  <a:lnTo>
                    <a:pt x="399544" y="786049"/>
                  </a:lnTo>
                  <a:lnTo>
                    <a:pt x="399544" y="777667"/>
                  </a:lnTo>
                  <a:lnTo>
                    <a:pt x="387126" y="780771"/>
                  </a:lnTo>
                  <a:lnTo>
                    <a:pt x="375639" y="785117"/>
                  </a:lnTo>
                  <a:lnTo>
                    <a:pt x="360117" y="786049"/>
                  </a:lnTo>
                  <a:lnTo>
                    <a:pt x="361048" y="803123"/>
                  </a:lnTo>
                  <a:lnTo>
                    <a:pt x="361048" y="823302"/>
                  </a:lnTo>
                  <a:lnTo>
                    <a:pt x="365084" y="845654"/>
                  </a:lnTo>
                  <a:lnTo>
                    <a:pt x="372224" y="864592"/>
                  </a:lnTo>
                  <a:lnTo>
                    <a:pt x="370051" y="865523"/>
                  </a:lnTo>
                  <a:lnTo>
                    <a:pt x="370051" y="867696"/>
                  </a:lnTo>
                  <a:lnTo>
                    <a:pt x="370051" y="869869"/>
                  </a:lnTo>
                  <a:lnTo>
                    <a:pt x="367878" y="872042"/>
                  </a:lnTo>
                  <a:lnTo>
                    <a:pt x="353287" y="877320"/>
                  </a:lnTo>
                  <a:lnTo>
                    <a:pt x="337765" y="882597"/>
                  </a:lnTo>
                  <a:lnTo>
                    <a:pt x="324105" y="887875"/>
                  </a:lnTo>
                  <a:lnTo>
                    <a:pt x="313550" y="895326"/>
                  </a:lnTo>
                  <a:lnTo>
                    <a:pt x="308273" y="906812"/>
                  </a:lnTo>
                  <a:lnTo>
                    <a:pt x="306099" y="917367"/>
                  </a:lnTo>
                  <a:lnTo>
                    <a:pt x="298959" y="928854"/>
                  </a:lnTo>
                  <a:lnTo>
                    <a:pt x="264500" y="939409"/>
                  </a:lnTo>
                  <a:lnTo>
                    <a:pt x="262327" y="943755"/>
                  </a:lnTo>
                  <a:lnTo>
                    <a:pt x="260154" y="946860"/>
                  </a:lnTo>
                  <a:lnTo>
                    <a:pt x="260154" y="951206"/>
                  </a:lnTo>
                  <a:lnTo>
                    <a:pt x="260154" y="954310"/>
                  </a:lnTo>
                  <a:lnTo>
                    <a:pt x="260154" y="958657"/>
                  </a:lnTo>
                  <a:lnTo>
                    <a:pt x="259222" y="961761"/>
                  </a:lnTo>
                  <a:lnTo>
                    <a:pt x="257049" y="963934"/>
                  </a:lnTo>
                  <a:lnTo>
                    <a:pt x="251771" y="966107"/>
                  </a:lnTo>
                  <a:lnTo>
                    <a:pt x="247736" y="967039"/>
                  </a:lnTo>
                  <a:lnTo>
                    <a:pt x="242458" y="969212"/>
                  </a:lnTo>
                  <a:lnTo>
                    <a:pt x="238422" y="973558"/>
                  </a:lnTo>
                  <a:lnTo>
                    <a:pt x="235318" y="971385"/>
                  </a:lnTo>
                  <a:lnTo>
                    <a:pt x="231282" y="969212"/>
                  </a:lnTo>
                  <a:lnTo>
                    <a:pt x="228178" y="969212"/>
                  </a:lnTo>
                  <a:lnTo>
                    <a:pt x="226004" y="967039"/>
                  </a:lnTo>
                  <a:lnTo>
                    <a:pt x="220727" y="966107"/>
                  </a:lnTo>
                  <a:lnTo>
                    <a:pt x="215449" y="966107"/>
                  </a:lnTo>
                  <a:lnTo>
                    <a:pt x="215449" y="986286"/>
                  </a:lnTo>
                  <a:lnTo>
                    <a:pt x="209240" y="986286"/>
                  </a:lnTo>
                  <a:lnTo>
                    <a:pt x="203963" y="986286"/>
                  </a:lnTo>
                  <a:lnTo>
                    <a:pt x="198685" y="988459"/>
                  </a:lnTo>
                  <a:lnTo>
                    <a:pt x="194650" y="989391"/>
                  </a:lnTo>
                  <a:lnTo>
                    <a:pt x="188441" y="989391"/>
                  </a:lnTo>
                  <a:lnTo>
                    <a:pt x="184405" y="991564"/>
                  </a:lnTo>
                  <a:lnTo>
                    <a:pt x="181300" y="991564"/>
                  </a:lnTo>
                  <a:lnTo>
                    <a:pt x="179127" y="993737"/>
                  </a:lnTo>
                  <a:lnTo>
                    <a:pt x="175091" y="995910"/>
                  </a:lnTo>
                  <a:lnTo>
                    <a:pt x="171987" y="996842"/>
                  </a:lnTo>
                  <a:lnTo>
                    <a:pt x="181300" y="1006465"/>
                  </a:lnTo>
                  <a:lnTo>
                    <a:pt x="193718" y="1013916"/>
                  </a:lnTo>
                  <a:lnTo>
                    <a:pt x="206136" y="1018262"/>
                  </a:lnTo>
                  <a:lnTo>
                    <a:pt x="218554" y="1021367"/>
                  </a:lnTo>
                  <a:lnTo>
                    <a:pt x="220727" y="1040304"/>
                  </a:lnTo>
                  <a:lnTo>
                    <a:pt x="222900" y="1056137"/>
                  </a:lnTo>
                  <a:lnTo>
                    <a:pt x="222900" y="1073211"/>
                  </a:lnTo>
                  <a:lnTo>
                    <a:pt x="218864" y="1088113"/>
                  </a:lnTo>
                  <a:lnTo>
                    <a:pt x="218864" y="1090286"/>
                  </a:lnTo>
                  <a:lnTo>
                    <a:pt x="218864" y="1091217"/>
                  </a:lnTo>
                  <a:lnTo>
                    <a:pt x="216691" y="1091217"/>
                  </a:lnTo>
                  <a:lnTo>
                    <a:pt x="216691" y="1093390"/>
                  </a:lnTo>
                  <a:lnTo>
                    <a:pt x="215760" y="1095563"/>
                  </a:lnTo>
                  <a:lnTo>
                    <a:pt x="202100" y="1100841"/>
                  </a:lnTo>
                  <a:lnTo>
                    <a:pt x="184405" y="1105187"/>
                  </a:lnTo>
                  <a:lnTo>
                    <a:pt x="166709" y="1105187"/>
                  </a:lnTo>
                  <a:lnTo>
                    <a:pt x="149945" y="1100841"/>
                  </a:lnTo>
                  <a:lnTo>
                    <a:pt x="135354" y="1095563"/>
                  </a:lnTo>
                  <a:lnTo>
                    <a:pt x="130077" y="1095563"/>
                  </a:lnTo>
                  <a:lnTo>
                    <a:pt x="126041" y="1097736"/>
                  </a:lnTo>
                  <a:lnTo>
                    <a:pt x="122936" y="1097736"/>
                  </a:lnTo>
                  <a:lnTo>
                    <a:pt x="120763" y="1097736"/>
                  </a:lnTo>
                  <a:lnTo>
                    <a:pt x="118590" y="1098668"/>
                  </a:lnTo>
                  <a:lnTo>
                    <a:pt x="116417" y="1103014"/>
                  </a:lnTo>
                  <a:lnTo>
                    <a:pt x="115796" y="1106739"/>
                  </a:lnTo>
                  <a:lnTo>
                    <a:pt x="111760" y="1119468"/>
                  </a:lnTo>
                  <a:lnTo>
                    <a:pt x="111760" y="1140578"/>
                  </a:lnTo>
                  <a:lnTo>
                    <a:pt x="111760" y="1163861"/>
                  </a:lnTo>
                  <a:lnTo>
                    <a:pt x="113934" y="1188076"/>
                  </a:lnTo>
                  <a:lnTo>
                    <a:pt x="116107" y="1208255"/>
                  </a:lnTo>
                  <a:lnTo>
                    <a:pt x="116107" y="1223157"/>
                  </a:lnTo>
                  <a:lnTo>
                    <a:pt x="119211" y="1223157"/>
                  </a:lnTo>
                  <a:lnTo>
                    <a:pt x="119211" y="1228434"/>
                  </a:lnTo>
                  <a:lnTo>
                    <a:pt x="126351" y="1228434"/>
                  </a:lnTo>
                  <a:lnTo>
                    <a:pt x="131629" y="1227503"/>
                  </a:lnTo>
                  <a:lnTo>
                    <a:pt x="135665" y="1227503"/>
                  </a:lnTo>
                  <a:lnTo>
                    <a:pt x="138769" y="1223157"/>
                  </a:lnTo>
                  <a:lnTo>
                    <a:pt x="144978" y="1225330"/>
                  </a:lnTo>
                  <a:lnTo>
                    <a:pt x="148083" y="1225330"/>
                  </a:lnTo>
                  <a:lnTo>
                    <a:pt x="152118" y="1227503"/>
                  </a:lnTo>
                  <a:lnTo>
                    <a:pt x="155223" y="1228434"/>
                  </a:lnTo>
                  <a:lnTo>
                    <a:pt x="157396" y="1230607"/>
                  </a:lnTo>
                  <a:lnTo>
                    <a:pt x="157396" y="1232780"/>
                  </a:lnTo>
                  <a:lnTo>
                    <a:pt x="157396" y="1234953"/>
                  </a:lnTo>
                  <a:lnTo>
                    <a:pt x="159569" y="1234953"/>
                  </a:lnTo>
                  <a:lnTo>
                    <a:pt x="159569" y="1235885"/>
                  </a:lnTo>
                  <a:lnTo>
                    <a:pt x="153360" y="1252959"/>
                  </a:lnTo>
                  <a:lnTo>
                    <a:pt x="142805" y="1265688"/>
                  </a:lnTo>
                  <a:lnTo>
                    <a:pt x="130387" y="1277174"/>
                  </a:lnTo>
                  <a:lnTo>
                    <a:pt x="116728" y="1287729"/>
                  </a:lnTo>
                  <a:lnTo>
                    <a:pt x="104310" y="1299216"/>
                  </a:lnTo>
                  <a:lnTo>
                    <a:pt x="94996" y="1314117"/>
                  </a:lnTo>
                  <a:lnTo>
                    <a:pt x="94065" y="1324672"/>
                  </a:lnTo>
                  <a:lnTo>
                    <a:pt x="94996" y="1337401"/>
                  </a:lnTo>
                  <a:lnTo>
                    <a:pt x="94996" y="1348887"/>
                  </a:lnTo>
                  <a:lnTo>
                    <a:pt x="91892" y="1357269"/>
                  </a:lnTo>
                  <a:lnTo>
                    <a:pt x="77301" y="1366893"/>
                  </a:lnTo>
                  <a:lnTo>
                    <a:pt x="62710" y="1374344"/>
                  </a:lnTo>
                  <a:lnTo>
                    <a:pt x="48119" y="1383967"/>
                  </a:lnTo>
                  <a:lnTo>
                    <a:pt x="35701" y="1394523"/>
                  </a:lnTo>
                  <a:lnTo>
                    <a:pt x="31666" y="1401973"/>
                  </a:lnTo>
                  <a:lnTo>
                    <a:pt x="24525" y="1415633"/>
                  </a:lnTo>
                  <a:lnTo>
                    <a:pt x="17385" y="1431466"/>
                  </a:lnTo>
                  <a:lnTo>
                    <a:pt x="10245" y="1450403"/>
                  </a:lnTo>
                  <a:lnTo>
                    <a:pt x="3104" y="1466236"/>
                  </a:lnTo>
                  <a:lnTo>
                    <a:pt x="0" y="1481137"/>
                  </a:lnTo>
                  <a:lnTo>
                    <a:pt x="0" y="1492623"/>
                  </a:lnTo>
                  <a:lnTo>
                    <a:pt x="3104" y="1500074"/>
                  </a:lnTo>
                  <a:lnTo>
                    <a:pt x="9313" y="1509698"/>
                  </a:lnTo>
                  <a:lnTo>
                    <a:pt x="12418" y="1518080"/>
                  </a:lnTo>
                  <a:lnTo>
                    <a:pt x="12418" y="1532981"/>
                  </a:lnTo>
                  <a:lnTo>
                    <a:pt x="10245" y="1542605"/>
                  </a:lnTo>
                  <a:lnTo>
                    <a:pt x="7140" y="1555334"/>
                  </a:lnTo>
                  <a:lnTo>
                    <a:pt x="3104" y="1570235"/>
                  </a:lnTo>
                  <a:lnTo>
                    <a:pt x="2173" y="1587309"/>
                  </a:lnTo>
                  <a:lnTo>
                    <a:pt x="5278" y="1597865"/>
                  </a:lnTo>
                  <a:lnTo>
                    <a:pt x="5278" y="1622079"/>
                  </a:lnTo>
                  <a:lnTo>
                    <a:pt x="14591" y="1633566"/>
                  </a:lnTo>
                  <a:lnTo>
                    <a:pt x="29182" y="1646294"/>
                  </a:lnTo>
                  <a:lnTo>
                    <a:pt x="45946" y="1659022"/>
                  </a:lnTo>
                  <a:lnTo>
                    <a:pt x="56501" y="1671751"/>
                  </a:lnTo>
                  <a:lnTo>
                    <a:pt x="65815" y="1695965"/>
                  </a:lnTo>
                  <a:lnTo>
                    <a:pt x="78232" y="1705589"/>
                  </a:lnTo>
                  <a:lnTo>
                    <a:pt x="92823" y="1713040"/>
                  </a:lnTo>
                  <a:lnTo>
                    <a:pt x="107414" y="1720491"/>
                  </a:lnTo>
                  <a:lnTo>
                    <a:pt x="122005" y="1727941"/>
                  </a:lnTo>
                  <a:lnTo>
                    <a:pt x="132560" y="1740670"/>
                  </a:lnTo>
                  <a:lnTo>
                    <a:pt x="139701" y="1738497"/>
                  </a:lnTo>
                  <a:lnTo>
                    <a:pt x="145910" y="1736323"/>
                  </a:lnTo>
                  <a:lnTo>
                    <a:pt x="149014" y="1733219"/>
                  </a:lnTo>
                  <a:lnTo>
                    <a:pt x="153050" y="1731046"/>
                  </a:lnTo>
                  <a:lnTo>
                    <a:pt x="161432" y="1733219"/>
                  </a:lnTo>
                  <a:lnTo>
                    <a:pt x="172918" y="1736323"/>
                  </a:lnTo>
                  <a:lnTo>
                    <a:pt x="185336" y="1736323"/>
                  </a:lnTo>
                  <a:lnTo>
                    <a:pt x="189372" y="1723595"/>
                  </a:lnTo>
                  <a:lnTo>
                    <a:pt x="224763" y="1731046"/>
                  </a:lnTo>
                  <a:lnTo>
                    <a:pt x="239354" y="1725768"/>
                  </a:lnTo>
                  <a:lnTo>
                    <a:pt x="257980" y="1718318"/>
                  </a:lnTo>
                  <a:lnTo>
                    <a:pt x="275676" y="1710867"/>
                  </a:lnTo>
                  <a:lnTo>
                    <a:pt x="290267" y="1713040"/>
                  </a:lnTo>
                  <a:lnTo>
                    <a:pt x="302685" y="1713971"/>
                  </a:lnTo>
                  <a:lnTo>
                    <a:pt x="316344" y="1716144"/>
                  </a:lnTo>
                  <a:lnTo>
                    <a:pt x="336213" y="1747810"/>
                  </a:lnTo>
                  <a:lnTo>
                    <a:pt x="343353" y="1747810"/>
                  </a:lnTo>
                  <a:lnTo>
                    <a:pt x="348631" y="1747810"/>
                  </a:lnTo>
                  <a:lnTo>
                    <a:pt x="353908" y="1745637"/>
                  </a:lnTo>
                  <a:lnTo>
                    <a:pt x="356081" y="1743464"/>
                  </a:lnTo>
                  <a:lnTo>
                    <a:pt x="360117" y="1740359"/>
                  </a:lnTo>
                  <a:lnTo>
                    <a:pt x="367257" y="1742532"/>
                  </a:lnTo>
                  <a:lnTo>
                    <a:pt x="372535" y="1742532"/>
                  </a:lnTo>
                  <a:lnTo>
                    <a:pt x="375639" y="1743464"/>
                  </a:lnTo>
                  <a:lnTo>
                    <a:pt x="379675" y="1747810"/>
                  </a:lnTo>
                  <a:lnTo>
                    <a:pt x="382780" y="1749983"/>
                  </a:lnTo>
                  <a:lnTo>
                    <a:pt x="388989" y="1753088"/>
                  </a:lnTo>
                  <a:lnTo>
                    <a:pt x="382780" y="1775440"/>
                  </a:lnTo>
                  <a:lnTo>
                    <a:pt x="377502" y="1795619"/>
                  </a:lnTo>
                  <a:lnTo>
                    <a:pt x="372224" y="1817971"/>
                  </a:lnTo>
                  <a:lnTo>
                    <a:pt x="388989" y="1835045"/>
                  </a:lnTo>
                  <a:lnTo>
                    <a:pt x="404511" y="1855224"/>
                  </a:lnTo>
                  <a:lnTo>
                    <a:pt x="421275" y="1877576"/>
                  </a:lnTo>
                  <a:lnTo>
                    <a:pt x="431830" y="1899928"/>
                  </a:lnTo>
                  <a:lnTo>
                    <a:pt x="435866" y="1917003"/>
                  </a:lnTo>
                  <a:lnTo>
                    <a:pt x="435866" y="1929731"/>
                  </a:lnTo>
                  <a:lnTo>
                    <a:pt x="438039" y="1942459"/>
                  </a:lnTo>
                  <a:lnTo>
                    <a:pt x="445179" y="1957361"/>
                  </a:lnTo>
                  <a:lnTo>
                    <a:pt x="438970" y="1972262"/>
                  </a:lnTo>
                  <a:lnTo>
                    <a:pt x="431830" y="1989337"/>
                  </a:lnTo>
                  <a:lnTo>
                    <a:pt x="421275" y="2009516"/>
                  </a:lnTo>
                  <a:lnTo>
                    <a:pt x="414135" y="2027522"/>
                  </a:lnTo>
                  <a:lnTo>
                    <a:pt x="410099" y="2048632"/>
                  </a:lnTo>
                  <a:lnTo>
                    <a:pt x="412272" y="2066638"/>
                  </a:lnTo>
                  <a:lnTo>
                    <a:pt x="419412" y="2081539"/>
                  </a:lnTo>
                  <a:lnTo>
                    <a:pt x="430899" y="2096441"/>
                  </a:lnTo>
                  <a:lnTo>
                    <a:pt x="441454" y="2113515"/>
                  </a:lnTo>
                  <a:lnTo>
                    <a:pt x="448594" y="2128416"/>
                  </a:lnTo>
                  <a:lnTo>
                    <a:pt x="448594" y="2133694"/>
                  </a:lnTo>
                  <a:lnTo>
                    <a:pt x="448594" y="2138972"/>
                  </a:lnTo>
                  <a:lnTo>
                    <a:pt x="446421" y="2143318"/>
                  </a:lnTo>
                  <a:lnTo>
                    <a:pt x="445490" y="2148595"/>
                  </a:lnTo>
                  <a:lnTo>
                    <a:pt x="445490" y="2151700"/>
                  </a:lnTo>
                  <a:lnTo>
                    <a:pt x="445490" y="2156046"/>
                  </a:lnTo>
                  <a:lnTo>
                    <a:pt x="452630" y="2159151"/>
                  </a:lnTo>
                  <a:lnTo>
                    <a:pt x="450457" y="2163497"/>
                  </a:lnTo>
                  <a:lnTo>
                    <a:pt x="448284" y="2166601"/>
                  </a:lnTo>
                  <a:lnTo>
                    <a:pt x="448284" y="2170948"/>
                  </a:lnTo>
                  <a:lnTo>
                    <a:pt x="446111" y="2176225"/>
                  </a:lnTo>
                  <a:lnTo>
                    <a:pt x="448284" y="2181503"/>
                  </a:lnTo>
                  <a:lnTo>
                    <a:pt x="450457" y="2181503"/>
                  </a:lnTo>
                  <a:lnTo>
                    <a:pt x="452630" y="2185849"/>
                  </a:lnTo>
                  <a:lnTo>
                    <a:pt x="455734" y="2186780"/>
                  </a:lnTo>
                  <a:lnTo>
                    <a:pt x="459770" y="2191127"/>
                  </a:lnTo>
                  <a:lnTo>
                    <a:pt x="459770" y="2193300"/>
                  </a:lnTo>
                  <a:lnTo>
                    <a:pt x="455734" y="2206028"/>
                  </a:lnTo>
                  <a:lnTo>
                    <a:pt x="465048" y="2224034"/>
                  </a:lnTo>
                  <a:lnTo>
                    <a:pt x="479639" y="2242971"/>
                  </a:lnTo>
                  <a:lnTo>
                    <a:pt x="494230" y="2260046"/>
                  </a:lnTo>
                  <a:lnTo>
                    <a:pt x="504785" y="2278051"/>
                  </a:lnTo>
                  <a:lnTo>
                    <a:pt x="506958" y="2290780"/>
                  </a:lnTo>
                  <a:lnTo>
                    <a:pt x="506958" y="2303508"/>
                  </a:lnTo>
                  <a:lnTo>
                    <a:pt x="506958" y="2314994"/>
                  </a:lnTo>
                  <a:lnTo>
                    <a:pt x="509131" y="2324618"/>
                  </a:lnTo>
                  <a:lnTo>
                    <a:pt x="512236" y="2327723"/>
                  </a:lnTo>
                  <a:lnTo>
                    <a:pt x="516271" y="2333000"/>
                  </a:lnTo>
                  <a:lnTo>
                    <a:pt x="519376" y="2335173"/>
                  </a:lnTo>
                  <a:lnTo>
                    <a:pt x="523411" y="2339520"/>
                  </a:lnTo>
                  <a:lnTo>
                    <a:pt x="528689" y="2342624"/>
                  </a:lnTo>
                  <a:lnTo>
                    <a:pt x="553835" y="2337347"/>
                  </a:lnTo>
                  <a:lnTo>
                    <a:pt x="582086" y="2332069"/>
                  </a:lnTo>
                  <a:lnTo>
                    <a:pt x="609095" y="2324618"/>
                  </a:lnTo>
                  <a:lnTo>
                    <a:pt x="636103" y="2317168"/>
                  </a:lnTo>
                  <a:lnTo>
                    <a:pt x="657834" y="2303508"/>
                  </a:lnTo>
                  <a:lnTo>
                    <a:pt x="675530" y="2287675"/>
                  </a:lnTo>
                  <a:lnTo>
                    <a:pt x="684843" y="2270601"/>
                  </a:lnTo>
                  <a:lnTo>
                    <a:pt x="691984" y="2253526"/>
                  </a:lnTo>
                  <a:lnTo>
                    <a:pt x="715888" y="2233347"/>
                  </a:lnTo>
                  <a:lnTo>
                    <a:pt x="718992" y="2218446"/>
                  </a:lnTo>
                  <a:lnTo>
                    <a:pt x="721165" y="2203544"/>
                  </a:lnTo>
                  <a:lnTo>
                    <a:pt x="723339" y="2188643"/>
                  </a:lnTo>
                  <a:lnTo>
                    <a:pt x="728616" y="2175915"/>
                  </a:lnTo>
                  <a:lnTo>
                    <a:pt x="748485" y="2171568"/>
                  </a:lnTo>
                  <a:lnTo>
                    <a:pt x="752520" y="2168464"/>
                  </a:lnTo>
                  <a:lnTo>
                    <a:pt x="753452" y="2164118"/>
                  </a:lnTo>
                  <a:lnTo>
                    <a:pt x="757488" y="2161013"/>
                  </a:lnTo>
                  <a:lnTo>
                    <a:pt x="759661" y="2158840"/>
                  </a:lnTo>
                  <a:lnTo>
                    <a:pt x="762765" y="2155736"/>
                  </a:lnTo>
                  <a:lnTo>
                    <a:pt x="768043" y="2151390"/>
                  </a:lnTo>
                  <a:lnTo>
                    <a:pt x="764938" y="2131211"/>
                  </a:lnTo>
                  <a:lnTo>
                    <a:pt x="757798" y="2114136"/>
                  </a:lnTo>
                  <a:lnTo>
                    <a:pt x="748485" y="2103581"/>
                  </a:lnTo>
                  <a:lnTo>
                    <a:pt x="757798" y="2084644"/>
                  </a:lnTo>
                  <a:lnTo>
                    <a:pt x="772389" y="2071915"/>
                  </a:lnTo>
                  <a:lnTo>
                    <a:pt x="790084" y="2062291"/>
                  </a:lnTo>
                  <a:lnTo>
                    <a:pt x="808711" y="2053909"/>
                  </a:lnTo>
                  <a:lnTo>
                    <a:pt x="824234" y="2042423"/>
                  </a:lnTo>
                  <a:lnTo>
                    <a:pt x="835720" y="2019140"/>
                  </a:lnTo>
                  <a:lnTo>
                    <a:pt x="837893" y="1996787"/>
                  </a:lnTo>
                  <a:lnTo>
                    <a:pt x="831684" y="1974435"/>
                  </a:lnTo>
                  <a:lnTo>
                    <a:pt x="824544" y="1952083"/>
                  </a:lnTo>
                  <a:lnTo>
                    <a:pt x="817404" y="1931904"/>
                  </a:lnTo>
                  <a:lnTo>
                    <a:pt x="810263" y="1909552"/>
                  </a:lnTo>
                  <a:lnTo>
                    <a:pt x="807159" y="1887200"/>
                  </a:lnTo>
                  <a:lnTo>
                    <a:pt x="812437" y="1862985"/>
                  </a:lnTo>
                  <a:lnTo>
                    <a:pt x="827027" y="1837529"/>
                  </a:lnTo>
                  <a:lnTo>
                    <a:pt x="845654" y="1815177"/>
                  </a:lnTo>
                  <a:lnTo>
                    <a:pt x="867385" y="1794066"/>
                  </a:lnTo>
                  <a:lnTo>
                    <a:pt x="890358" y="1776060"/>
                  </a:lnTo>
                  <a:lnTo>
                    <a:pt x="912090" y="1757123"/>
                  </a:lnTo>
                  <a:lnTo>
                    <a:pt x="931958" y="1736944"/>
                  </a:lnTo>
                  <a:lnTo>
                    <a:pt x="945618" y="1718938"/>
                  </a:lnTo>
                  <a:lnTo>
                    <a:pt x="958036" y="1696586"/>
                  </a:lnTo>
                  <a:lnTo>
                    <a:pt x="968591" y="1674234"/>
                  </a:lnTo>
                  <a:lnTo>
                    <a:pt x="975731" y="1655297"/>
                  </a:lnTo>
                  <a:lnTo>
                    <a:pt x="979767" y="1642569"/>
                  </a:lnTo>
                  <a:lnTo>
                    <a:pt x="979767" y="1631393"/>
                  </a:lnTo>
                  <a:lnTo>
                    <a:pt x="985044" y="1621769"/>
                  </a:lnTo>
                  <a:lnTo>
                    <a:pt x="985044" y="1618665"/>
                  </a:lnTo>
                  <a:lnTo>
                    <a:pt x="963313" y="1621769"/>
                  </a:lnTo>
                  <a:lnTo>
                    <a:pt x="939409" y="1627046"/>
                  </a:lnTo>
                  <a:lnTo>
                    <a:pt x="914263" y="1633255"/>
                  </a:lnTo>
                  <a:lnTo>
                    <a:pt x="895636" y="1641637"/>
                  </a:lnTo>
                  <a:lnTo>
                    <a:pt x="880114" y="1640706"/>
                  </a:lnTo>
                  <a:lnTo>
                    <a:pt x="874836" y="1634497"/>
                  </a:lnTo>
                  <a:lnTo>
                    <a:pt x="872663" y="1629220"/>
                  </a:lnTo>
                  <a:lnTo>
                    <a:pt x="872663" y="1623942"/>
                  </a:lnTo>
                  <a:lnTo>
                    <a:pt x="872663" y="1616491"/>
                  </a:lnTo>
                  <a:lnTo>
                    <a:pt x="868627" y="1611214"/>
                  </a:lnTo>
                  <a:lnTo>
                    <a:pt x="854036" y="1599727"/>
                  </a:lnTo>
                  <a:lnTo>
                    <a:pt x="836341" y="1589172"/>
                  </a:lnTo>
                  <a:lnTo>
                    <a:pt x="819577" y="1577686"/>
                  </a:lnTo>
                  <a:lnTo>
                    <a:pt x="809022" y="1564957"/>
                  </a:lnTo>
                  <a:lnTo>
                    <a:pt x="804986" y="1553471"/>
                  </a:lnTo>
                  <a:lnTo>
                    <a:pt x="802813" y="1545089"/>
                  </a:lnTo>
                  <a:lnTo>
                    <a:pt x="799708" y="1533602"/>
                  </a:lnTo>
                  <a:lnTo>
                    <a:pt x="797535" y="1530498"/>
                  </a:lnTo>
                  <a:lnTo>
                    <a:pt x="792258" y="1526152"/>
                  </a:lnTo>
                  <a:lnTo>
                    <a:pt x="786980" y="1523047"/>
                  </a:lnTo>
                  <a:lnTo>
                    <a:pt x="782944" y="1517770"/>
                  </a:lnTo>
                  <a:lnTo>
                    <a:pt x="779840" y="1513423"/>
                  </a:lnTo>
                  <a:lnTo>
                    <a:pt x="779840" y="1476480"/>
                  </a:lnTo>
                  <a:lnTo>
                    <a:pt x="777667" y="1471203"/>
                  </a:lnTo>
                  <a:lnTo>
                    <a:pt x="772389" y="1466856"/>
                  </a:lnTo>
                  <a:lnTo>
                    <a:pt x="768353" y="1463752"/>
                  </a:lnTo>
                  <a:lnTo>
                    <a:pt x="763076" y="1459406"/>
                  </a:lnTo>
                  <a:lnTo>
                    <a:pt x="759971" y="1456301"/>
                  </a:lnTo>
                  <a:lnTo>
                    <a:pt x="750658" y="1436122"/>
                  </a:lnTo>
                  <a:lnTo>
                    <a:pt x="743518" y="1415943"/>
                  </a:lnTo>
                  <a:lnTo>
                    <a:pt x="736377" y="1393591"/>
                  </a:lnTo>
                  <a:lnTo>
                    <a:pt x="724891" y="1374654"/>
                  </a:lnTo>
                  <a:lnTo>
                    <a:pt x="712473" y="1357580"/>
                  </a:lnTo>
                  <a:lnTo>
                    <a:pt x="712473" y="1350129"/>
                  </a:lnTo>
                  <a:lnTo>
                    <a:pt x="716509" y="1350129"/>
                  </a:lnTo>
                  <a:lnTo>
                    <a:pt x="719613" y="1357580"/>
                  </a:lnTo>
                  <a:lnTo>
                    <a:pt x="723649" y="1363788"/>
                  </a:lnTo>
                  <a:lnTo>
                    <a:pt x="726753" y="1366893"/>
                  </a:lnTo>
                  <a:lnTo>
                    <a:pt x="730789" y="1369066"/>
                  </a:lnTo>
                  <a:lnTo>
                    <a:pt x="733894" y="1371239"/>
                  </a:lnTo>
                  <a:lnTo>
                    <a:pt x="737930" y="1372170"/>
                  </a:lnTo>
                  <a:lnTo>
                    <a:pt x="738861" y="1376517"/>
                  </a:lnTo>
                  <a:lnTo>
                    <a:pt x="745070" y="1378690"/>
                  </a:lnTo>
                  <a:lnTo>
                    <a:pt x="755625" y="1386141"/>
                  </a:lnTo>
                  <a:lnTo>
                    <a:pt x="762765" y="1396696"/>
                  </a:lnTo>
                  <a:lnTo>
                    <a:pt x="768043" y="1409424"/>
                  </a:lnTo>
                  <a:lnTo>
                    <a:pt x="774252" y="1423084"/>
                  </a:lnTo>
                  <a:lnTo>
                    <a:pt x="779529" y="1435812"/>
                  </a:lnTo>
                  <a:lnTo>
                    <a:pt x="799398" y="1448540"/>
                  </a:lnTo>
                  <a:lnTo>
                    <a:pt x="804675" y="1459095"/>
                  </a:lnTo>
                  <a:lnTo>
                    <a:pt x="806848" y="1472755"/>
                  </a:lnTo>
                  <a:lnTo>
                    <a:pt x="809022" y="1485483"/>
                  </a:lnTo>
                  <a:lnTo>
                    <a:pt x="812126" y="1496038"/>
                  </a:lnTo>
                  <a:lnTo>
                    <a:pt x="824544" y="1510940"/>
                  </a:lnTo>
                  <a:lnTo>
                    <a:pt x="838204" y="1525841"/>
                  </a:lnTo>
                  <a:lnTo>
                    <a:pt x="850621" y="1542916"/>
                  </a:lnTo>
                  <a:lnTo>
                    <a:pt x="859935" y="1560922"/>
                  </a:lnTo>
                  <a:lnTo>
                    <a:pt x="860866" y="1572408"/>
                  </a:lnTo>
                  <a:lnTo>
                    <a:pt x="860866" y="1582963"/>
                  </a:lnTo>
                  <a:lnTo>
                    <a:pt x="863039" y="1594450"/>
                  </a:lnTo>
                  <a:lnTo>
                    <a:pt x="868317" y="1605005"/>
                  </a:lnTo>
                  <a:lnTo>
                    <a:pt x="870490" y="1609351"/>
                  </a:lnTo>
                  <a:lnTo>
                    <a:pt x="872663" y="1611524"/>
                  </a:lnTo>
                  <a:lnTo>
                    <a:pt x="874836" y="1612456"/>
                  </a:lnTo>
                  <a:lnTo>
                    <a:pt x="875767" y="1612456"/>
                  </a:lnTo>
                  <a:lnTo>
                    <a:pt x="879803" y="1614629"/>
                  </a:lnTo>
                  <a:lnTo>
                    <a:pt x="889117" y="1614629"/>
                  </a:lnTo>
                  <a:lnTo>
                    <a:pt x="901534" y="1611524"/>
                  </a:lnTo>
                  <a:lnTo>
                    <a:pt x="913952" y="1604074"/>
                  </a:lnTo>
                  <a:lnTo>
                    <a:pt x="928543" y="1597865"/>
                  </a:lnTo>
                  <a:lnTo>
                    <a:pt x="946239" y="1592587"/>
                  </a:lnTo>
                  <a:lnTo>
                    <a:pt x="963003" y="1589483"/>
                  </a:lnTo>
                  <a:lnTo>
                    <a:pt x="979767" y="1582032"/>
                  </a:lnTo>
                  <a:lnTo>
                    <a:pt x="992185" y="1572408"/>
                  </a:lnTo>
                  <a:lnTo>
                    <a:pt x="1002740" y="1560922"/>
                  </a:lnTo>
                  <a:lnTo>
                    <a:pt x="1016399" y="1553471"/>
                  </a:lnTo>
                  <a:lnTo>
                    <a:pt x="1039372" y="1553471"/>
                  </a:lnTo>
                  <a:lnTo>
                    <a:pt x="1039372" y="1544468"/>
                  </a:lnTo>
                  <a:lnTo>
                    <a:pt x="1057999" y="1531740"/>
                  </a:lnTo>
                  <a:lnTo>
                    <a:pt x="1075694" y="1520253"/>
                  </a:lnTo>
                  <a:lnTo>
                    <a:pt x="1075694" y="1500074"/>
                  </a:lnTo>
                  <a:lnTo>
                    <a:pt x="1089354" y="1494797"/>
                  </a:lnTo>
                  <a:lnTo>
                    <a:pt x="1095563" y="1487346"/>
                  </a:lnTo>
                  <a:lnTo>
                    <a:pt x="1101772" y="1477722"/>
                  </a:lnTo>
                  <a:lnTo>
                    <a:pt x="1108912" y="1468098"/>
                  </a:lnTo>
                  <a:lnTo>
                    <a:pt x="1087181" y="1450092"/>
                  </a:lnTo>
                  <a:lnTo>
                    <a:pt x="1060172" y="1435191"/>
                  </a:lnTo>
                  <a:lnTo>
                    <a:pt x="1057999" y="1420290"/>
                  </a:lnTo>
                  <a:lnTo>
                    <a:pt x="1055826" y="1401352"/>
                  </a:lnTo>
                  <a:lnTo>
                    <a:pt x="1035958" y="1416254"/>
                  </a:lnTo>
                  <a:lnTo>
                    <a:pt x="1019193" y="1435191"/>
                  </a:lnTo>
                  <a:lnTo>
                    <a:pt x="1008638" y="1435191"/>
                  </a:lnTo>
                  <a:lnTo>
                    <a:pt x="999325" y="1437364"/>
                  </a:lnTo>
                  <a:lnTo>
                    <a:pt x="992185" y="1438295"/>
                  </a:lnTo>
                  <a:lnTo>
                    <a:pt x="990011" y="1433018"/>
                  </a:lnTo>
                  <a:lnTo>
                    <a:pt x="989080" y="1427740"/>
                  </a:lnTo>
                  <a:lnTo>
                    <a:pt x="989080" y="1422463"/>
                  </a:lnTo>
                  <a:lnTo>
                    <a:pt x="986907" y="1416254"/>
                  </a:lnTo>
                  <a:lnTo>
                    <a:pt x="984734" y="1410976"/>
                  </a:lnTo>
                  <a:lnTo>
                    <a:pt x="979456" y="1408803"/>
                  </a:lnTo>
                  <a:lnTo>
                    <a:pt x="977283" y="1408803"/>
                  </a:lnTo>
                  <a:lnTo>
                    <a:pt x="975110" y="1408803"/>
                  </a:lnTo>
                  <a:lnTo>
                    <a:pt x="975110" y="1410976"/>
                  </a:lnTo>
                  <a:lnTo>
                    <a:pt x="974179" y="1413149"/>
                  </a:lnTo>
                  <a:lnTo>
                    <a:pt x="972006" y="1418427"/>
                  </a:lnTo>
                  <a:lnTo>
                    <a:pt x="964865" y="1407872"/>
                  </a:lnTo>
                  <a:lnTo>
                    <a:pt x="957725" y="1392970"/>
                  </a:lnTo>
                  <a:lnTo>
                    <a:pt x="948412" y="1375896"/>
                  </a:lnTo>
                  <a:lnTo>
                    <a:pt x="943134" y="1358821"/>
                  </a:lnTo>
                  <a:lnTo>
                    <a:pt x="939098" y="1343920"/>
                  </a:lnTo>
                  <a:lnTo>
                    <a:pt x="946239" y="1343920"/>
                  </a:lnTo>
                  <a:lnTo>
                    <a:pt x="950274" y="1343920"/>
                  </a:lnTo>
                  <a:lnTo>
                    <a:pt x="952448" y="1343920"/>
                  </a:lnTo>
                  <a:lnTo>
                    <a:pt x="953379" y="1343920"/>
                  </a:lnTo>
                  <a:lnTo>
                    <a:pt x="955552" y="1343920"/>
                  </a:lnTo>
                  <a:lnTo>
                    <a:pt x="967039" y="1353544"/>
                  </a:lnTo>
                  <a:lnTo>
                    <a:pt x="972316" y="1363167"/>
                  </a:lnTo>
                  <a:lnTo>
                    <a:pt x="975421" y="1373723"/>
                  </a:lnTo>
                  <a:lnTo>
                    <a:pt x="984734" y="1381173"/>
                  </a:lnTo>
                  <a:lnTo>
                    <a:pt x="997152" y="1388624"/>
                  </a:lnTo>
                  <a:lnTo>
                    <a:pt x="1008638" y="1393902"/>
                  </a:lnTo>
                  <a:lnTo>
                    <a:pt x="1019193" y="1401352"/>
                  </a:lnTo>
                  <a:lnTo>
                    <a:pt x="1031611" y="1401352"/>
                  </a:lnTo>
                  <a:lnTo>
                    <a:pt x="1040925" y="1400421"/>
                  </a:lnTo>
                  <a:lnTo>
                    <a:pt x="1048065" y="1398248"/>
                  </a:lnTo>
                  <a:lnTo>
                    <a:pt x="1059551" y="1393902"/>
                  </a:lnTo>
                  <a:lnTo>
                    <a:pt x="1066692" y="1407561"/>
                  </a:lnTo>
                  <a:lnTo>
                    <a:pt x="1071969" y="1418116"/>
                  </a:lnTo>
                  <a:lnTo>
                    <a:pt x="1102082" y="1420290"/>
                  </a:lnTo>
                  <a:lnTo>
                    <a:pt x="1133438" y="1422463"/>
                  </a:lnTo>
                  <a:lnTo>
                    <a:pt x="1164793" y="1422463"/>
                  </a:lnTo>
                  <a:lnTo>
                    <a:pt x="1194906" y="1418116"/>
                  </a:lnTo>
                  <a:lnTo>
                    <a:pt x="1206392" y="1429603"/>
                  </a:lnTo>
                  <a:lnTo>
                    <a:pt x="1218810" y="1437985"/>
                  </a:lnTo>
                  <a:lnTo>
                    <a:pt x="1231228" y="1447609"/>
                  </a:lnTo>
                  <a:lnTo>
                    <a:pt x="1238368" y="1458164"/>
                  </a:lnTo>
                  <a:lnTo>
                    <a:pt x="1235264" y="1471824"/>
                  </a:lnTo>
                  <a:lnTo>
                    <a:pt x="1238368" y="1474928"/>
                  </a:lnTo>
                  <a:lnTo>
                    <a:pt x="1242404" y="1479274"/>
                  </a:lnTo>
                  <a:lnTo>
                    <a:pt x="1247681" y="1482379"/>
                  </a:lnTo>
                  <a:lnTo>
                    <a:pt x="1251717" y="1486725"/>
                  </a:lnTo>
                  <a:lnTo>
                    <a:pt x="1262273" y="1487656"/>
                  </a:lnTo>
                  <a:lnTo>
                    <a:pt x="1271586" y="1487656"/>
                  </a:lnTo>
                  <a:lnTo>
                    <a:pt x="1284004" y="1486725"/>
                  </a:lnTo>
                  <a:lnTo>
                    <a:pt x="1288039" y="1524910"/>
                  </a:lnTo>
                  <a:lnTo>
                    <a:pt x="1296422" y="1556575"/>
                  </a:lnTo>
                  <a:lnTo>
                    <a:pt x="1308840" y="1586068"/>
                  </a:lnTo>
                  <a:lnTo>
                    <a:pt x="1327466" y="1613697"/>
                  </a:lnTo>
                  <a:lnTo>
                    <a:pt x="1327466" y="1615870"/>
                  </a:lnTo>
                  <a:lnTo>
                    <a:pt x="1325293" y="1618044"/>
                  </a:lnTo>
                  <a:lnTo>
                    <a:pt x="1323120" y="1621148"/>
                  </a:lnTo>
                  <a:lnTo>
                    <a:pt x="1322188" y="1625494"/>
                  </a:lnTo>
                  <a:lnTo>
                    <a:pt x="1323120" y="1628599"/>
                  </a:lnTo>
                  <a:lnTo>
                    <a:pt x="1329329" y="1645673"/>
                  </a:lnTo>
                  <a:lnTo>
                    <a:pt x="1339884" y="1665852"/>
                  </a:lnTo>
                  <a:lnTo>
                    <a:pt x="1351370" y="1678581"/>
                  </a:lnTo>
                  <a:lnTo>
                    <a:pt x="1352302" y="1680754"/>
                  </a:lnTo>
                  <a:lnTo>
                    <a:pt x="1354475" y="1680754"/>
                  </a:lnTo>
                  <a:lnTo>
                    <a:pt x="1356648" y="1682927"/>
                  </a:lnTo>
                  <a:lnTo>
                    <a:pt x="1358821" y="1682927"/>
                  </a:lnTo>
                  <a:lnTo>
                    <a:pt x="1378690" y="1658712"/>
                  </a:lnTo>
                  <a:lnTo>
                    <a:pt x="1391108" y="1633255"/>
                  </a:lnTo>
                  <a:lnTo>
                    <a:pt x="1400421" y="1601590"/>
                  </a:lnTo>
                  <a:lnTo>
                    <a:pt x="1403525" y="1564647"/>
                  </a:lnTo>
                  <a:lnTo>
                    <a:pt x="1415943" y="1557196"/>
                  </a:lnTo>
                  <a:lnTo>
                    <a:pt x="1425257" y="1547572"/>
                  </a:lnTo>
                  <a:lnTo>
                    <a:pt x="1434570" y="1540122"/>
                  </a:lnTo>
                  <a:lnTo>
                    <a:pt x="1451334" y="1540122"/>
                  </a:lnTo>
                  <a:lnTo>
                    <a:pt x="1463752" y="1507214"/>
                  </a:lnTo>
                  <a:lnTo>
                    <a:pt x="1470892" y="1501937"/>
                  </a:lnTo>
                  <a:lnTo>
                    <a:pt x="1478032" y="1499764"/>
                  </a:lnTo>
                  <a:lnTo>
                    <a:pt x="1485172" y="1499764"/>
                  </a:lnTo>
                  <a:lnTo>
                    <a:pt x="1488277" y="1497591"/>
                  </a:lnTo>
                  <a:lnTo>
                    <a:pt x="1493555" y="1490140"/>
                  </a:lnTo>
                  <a:lnTo>
                    <a:pt x="1497590" y="1475239"/>
                  </a:lnTo>
                  <a:lnTo>
                    <a:pt x="1512181" y="1475239"/>
                  </a:lnTo>
                  <a:lnTo>
                    <a:pt x="1526772" y="1477412"/>
                  </a:lnTo>
                  <a:lnTo>
                    <a:pt x="1543536" y="1475239"/>
                  </a:lnTo>
                  <a:lnTo>
                    <a:pt x="1544468" y="1473065"/>
                  </a:lnTo>
                  <a:lnTo>
                    <a:pt x="1546641" y="1472134"/>
                  </a:lnTo>
                  <a:lnTo>
                    <a:pt x="1548814" y="1467788"/>
                  </a:lnTo>
                  <a:lnTo>
                    <a:pt x="1550987" y="1465615"/>
                  </a:lnTo>
                  <a:lnTo>
                    <a:pt x="1554092" y="1462510"/>
                  </a:lnTo>
                  <a:lnTo>
                    <a:pt x="1565578" y="1480516"/>
                  </a:lnTo>
                  <a:lnTo>
                    <a:pt x="1573960" y="1495418"/>
                  </a:lnTo>
                  <a:lnTo>
                    <a:pt x="1585447" y="1509077"/>
                  </a:lnTo>
                  <a:lnTo>
                    <a:pt x="1592587" y="1523979"/>
                  </a:lnTo>
                  <a:lnTo>
                    <a:pt x="1597864" y="1541984"/>
                  </a:lnTo>
                  <a:lnTo>
                    <a:pt x="1597864" y="1564337"/>
                  </a:lnTo>
                  <a:lnTo>
                    <a:pt x="1600037" y="1566509"/>
                  </a:lnTo>
                  <a:lnTo>
                    <a:pt x="1600969" y="1566509"/>
                  </a:lnTo>
                  <a:lnTo>
                    <a:pt x="1600969" y="1567441"/>
                  </a:lnTo>
                  <a:lnTo>
                    <a:pt x="1603142" y="1567441"/>
                  </a:lnTo>
                  <a:lnTo>
                    <a:pt x="1610282" y="1567441"/>
                  </a:lnTo>
                  <a:lnTo>
                    <a:pt x="1617422" y="1566509"/>
                  </a:lnTo>
                  <a:lnTo>
                    <a:pt x="1621458" y="1564337"/>
                  </a:lnTo>
                  <a:lnTo>
                    <a:pt x="1626736" y="1559990"/>
                  </a:lnTo>
                  <a:lnTo>
                    <a:pt x="1629840" y="1556886"/>
                  </a:lnTo>
                  <a:lnTo>
                    <a:pt x="1641327" y="1569614"/>
                  </a:lnTo>
                  <a:lnTo>
                    <a:pt x="1648467" y="1586688"/>
                  </a:lnTo>
                  <a:lnTo>
                    <a:pt x="1650640" y="1606867"/>
                  </a:lnTo>
                  <a:lnTo>
                    <a:pt x="1650640" y="1629220"/>
                  </a:lnTo>
                  <a:lnTo>
                    <a:pt x="1650640" y="1649399"/>
                  </a:lnTo>
                  <a:lnTo>
                    <a:pt x="1650640" y="1668336"/>
                  </a:lnTo>
                  <a:lnTo>
                    <a:pt x="1653745" y="1683237"/>
                  </a:lnTo>
                  <a:lnTo>
                    <a:pt x="1653745" y="1686342"/>
                  </a:lnTo>
                  <a:lnTo>
                    <a:pt x="1663058" y="1683237"/>
                  </a:lnTo>
                  <a:lnTo>
                    <a:pt x="1663058" y="1686342"/>
                  </a:lnTo>
                  <a:lnTo>
                    <a:pt x="1672371" y="1699070"/>
                  </a:lnTo>
                  <a:lnTo>
                    <a:pt x="1677649" y="1713971"/>
                  </a:lnTo>
                  <a:lnTo>
                    <a:pt x="1682927" y="1728873"/>
                  </a:lnTo>
                  <a:lnTo>
                    <a:pt x="1686962" y="1745947"/>
                  </a:lnTo>
                  <a:lnTo>
                    <a:pt x="1693171" y="1760849"/>
                  </a:lnTo>
                  <a:lnTo>
                    <a:pt x="1702485" y="1768299"/>
                  </a:lnTo>
                  <a:lnTo>
                    <a:pt x="1704658" y="1770472"/>
                  </a:lnTo>
                  <a:lnTo>
                    <a:pt x="1715213" y="1775750"/>
                  </a:lnTo>
                  <a:lnTo>
                    <a:pt x="1726699" y="1785374"/>
                  </a:lnTo>
                  <a:lnTo>
                    <a:pt x="1737255" y="1785374"/>
                  </a:lnTo>
                  <a:lnTo>
                    <a:pt x="1736323" y="1758986"/>
                  </a:lnTo>
                  <a:lnTo>
                    <a:pt x="1729183" y="1733529"/>
                  </a:lnTo>
                  <a:lnTo>
                    <a:pt x="1717696" y="1711177"/>
                  </a:lnTo>
                  <a:lnTo>
                    <a:pt x="1703106" y="1696276"/>
                  </a:lnTo>
                  <a:lnTo>
                    <a:pt x="1700001" y="1694103"/>
                  </a:lnTo>
                  <a:lnTo>
                    <a:pt x="1695965" y="1694103"/>
                  </a:lnTo>
                  <a:lnTo>
                    <a:pt x="1692861" y="1694103"/>
                  </a:lnTo>
                  <a:lnTo>
                    <a:pt x="1688825" y="1694103"/>
                  </a:lnTo>
                  <a:lnTo>
                    <a:pt x="1687894" y="1691930"/>
                  </a:lnTo>
                  <a:lnTo>
                    <a:pt x="1681685" y="1681374"/>
                  </a:lnTo>
                  <a:lnTo>
                    <a:pt x="1680753" y="1671751"/>
                  </a:lnTo>
                  <a:lnTo>
                    <a:pt x="1676718" y="1664300"/>
                  </a:lnTo>
                  <a:lnTo>
                    <a:pt x="1667404" y="1659022"/>
                  </a:lnTo>
                  <a:lnTo>
                    <a:pt x="1676718" y="1634808"/>
                  </a:lnTo>
                  <a:lnTo>
                    <a:pt x="1683858" y="1605315"/>
                  </a:lnTo>
                  <a:lnTo>
                    <a:pt x="1700622" y="1618975"/>
                  </a:lnTo>
                  <a:lnTo>
                    <a:pt x="1716144" y="1631703"/>
                  </a:lnTo>
                  <a:lnTo>
                    <a:pt x="1730735" y="1644431"/>
                  </a:lnTo>
                  <a:lnTo>
                    <a:pt x="1742222" y="1659333"/>
                  </a:lnTo>
                  <a:lnTo>
                    <a:pt x="1747499" y="1679512"/>
                  </a:lnTo>
                  <a:lnTo>
                    <a:pt x="1754640" y="1679512"/>
                  </a:lnTo>
                  <a:lnTo>
                    <a:pt x="1815176" y="1629841"/>
                  </a:lnTo>
                  <a:lnTo>
                    <a:pt x="1813003" y="1600348"/>
                  </a:lnTo>
                  <a:lnTo>
                    <a:pt x="1807726" y="1576133"/>
                  </a:lnTo>
                  <a:lnTo>
                    <a:pt x="1796239" y="1558128"/>
                  </a:lnTo>
                  <a:lnTo>
                    <a:pt x="1783822" y="1541053"/>
                  </a:lnTo>
                  <a:lnTo>
                    <a:pt x="1767057" y="1525220"/>
                  </a:lnTo>
                  <a:lnTo>
                    <a:pt x="1769230" y="1510319"/>
                  </a:lnTo>
                  <a:lnTo>
                    <a:pt x="1774508" y="1500695"/>
                  </a:lnTo>
                  <a:lnTo>
                    <a:pt x="1780717" y="1495418"/>
                  </a:lnTo>
                  <a:lnTo>
                    <a:pt x="1787857" y="1489209"/>
                  </a:lnTo>
                  <a:lnTo>
                    <a:pt x="1794066" y="1480827"/>
                  </a:lnTo>
                  <a:lnTo>
                    <a:pt x="1800275" y="1480827"/>
                  </a:lnTo>
                  <a:lnTo>
                    <a:pt x="1805553" y="1481758"/>
                  </a:lnTo>
                  <a:lnTo>
                    <a:pt x="1807726" y="1481758"/>
                  </a:lnTo>
                  <a:lnTo>
                    <a:pt x="1810830" y="1483931"/>
                  </a:lnTo>
                  <a:lnTo>
                    <a:pt x="1813003" y="1488277"/>
                  </a:lnTo>
                  <a:lnTo>
                    <a:pt x="1816108" y="1493555"/>
                  </a:lnTo>
                  <a:lnTo>
                    <a:pt x="1818281" y="1496659"/>
                  </a:lnTo>
                  <a:lnTo>
                    <a:pt x="1816108" y="1501006"/>
                  </a:lnTo>
                  <a:lnTo>
                    <a:pt x="1815176" y="1504110"/>
                  </a:lnTo>
                  <a:lnTo>
                    <a:pt x="1811141" y="1506283"/>
                  </a:lnTo>
                  <a:lnTo>
                    <a:pt x="1808036" y="1506283"/>
                  </a:lnTo>
                  <a:lnTo>
                    <a:pt x="1804000" y="1508456"/>
                  </a:lnTo>
                  <a:lnTo>
                    <a:pt x="1804000" y="1518080"/>
                  </a:lnTo>
                  <a:lnTo>
                    <a:pt x="1804000" y="1523358"/>
                  </a:lnTo>
                  <a:lnTo>
                    <a:pt x="1806173" y="1528635"/>
                  </a:lnTo>
                  <a:lnTo>
                    <a:pt x="1808346" y="1533913"/>
                  </a:lnTo>
                  <a:lnTo>
                    <a:pt x="1811451" y="1532981"/>
                  </a:lnTo>
                  <a:lnTo>
                    <a:pt x="1813624" y="1532981"/>
                  </a:lnTo>
                  <a:lnTo>
                    <a:pt x="1815797" y="1532981"/>
                  </a:lnTo>
                  <a:lnTo>
                    <a:pt x="1816729" y="1530808"/>
                  </a:lnTo>
                  <a:lnTo>
                    <a:pt x="1818902" y="1530808"/>
                  </a:lnTo>
                  <a:lnTo>
                    <a:pt x="1826042" y="1526462"/>
                  </a:lnTo>
                  <a:lnTo>
                    <a:pt x="1830078" y="1523358"/>
                  </a:lnTo>
                  <a:lnTo>
                    <a:pt x="1831009" y="1521184"/>
                  </a:lnTo>
                  <a:lnTo>
                    <a:pt x="1835045" y="1518080"/>
                  </a:lnTo>
                  <a:lnTo>
                    <a:pt x="1838150" y="1513734"/>
                  </a:lnTo>
                  <a:lnTo>
                    <a:pt x="1837218" y="1508456"/>
                  </a:lnTo>
                  <a:lnTo>
                    <a:pt x="1837218" y="1503179"/>
                  </a:lnTo>
                  <a:lnTo>
                    <a:pt x="1835045" y="1501006"/>
                  </a:lnTo>
                  <a:lnTo>
                    <a:pt x="1835045" y="1498832"/>
                  </a:lnTo>
                  <a:lnTo>
                    <a:pt x="1835045" y="1495728"/>
                  </a:lnTo>
                  <a:lnTo>
                    <a:pt x="1835045" y="1491382"/>
                  </a:lnTo>
                  <a:lnTo>
                    <a:pt x="1835045" y="1483931"/>
                  </a:lnTo>
                  <a:lnTo>
                    <a:pt x="1862054" y="1478653"/>
                  </a:lnTo>
                  <a:lnTo>
                    <a:pt x="1891236" y="1469030"/>
                  </a:lnTo>
                  <a:lnTo>
                    <a:pt x="1916382" y="1458474"/>
                  </a:lnTo>
                  <a:lnTo>
                    <a:pt x="1940286" y="1443573"/>
                  </a:lnTo>
                  <a:lnTo>
                    <a:pt x="1958913" y="1423394"/>
                  </a:lnTo>
                  <a:lnTo>
                    <a:pt x="1967295" y="1408493"/>
                  </a:lnTo>
                  <a:lnTo>
                    <a:pt x="1974435" y="1394833"/>
                  </a:lnTo>
                  <a:lnTo>
                    <a:pt x="1981575" y="1379932"/>
                  </a:lnTo>
                  <a:lnTo>
                    <a:pt x="1993993" y="1371550"/>
                  </a:lnTo>
                  <a:lnTo>
                    <a:pt x="1993993" y="1351992"/>
                  </a:lnTo>
                  <a:lnTo>
                    <a:pt x="1993062" y="1329639"/>
                  </a:lnTo>
                  <a:lnTo>
                    <a:pt x="1989026" y="1309460"/>
                  </a:lnTo>
                  <a:lnTo>
                    <a:pt x="1981886" y="1289281"/>
                  </a:lnTo>
                  <a:lnTo>
                    <a:pt x="1973504" y="1274380"/>
                  </a:lnTo>
                  <a:lnTo>
                    <a:pt x="1958913" y="1264756"/>
                  </a:lnTo>
                  <a:lnTo>
                    <a:pt x="1964190" y="1252028"/>
                  </a:lnTo>
                  <a:lnTo>
                    <a:pt x="1969468" y="1244577"/>
                  </a:lnTo>
                  <a:lnTo>
                    <a:pt x="1976608" y="1237127"/>
                  </a:lnTo>
                  <a:lnTo>
                    <a:pt x="1983748" y="1227503"/>
                  </a:lnTo>
                  <a:lnTo>
                    <a:pt x="2003617" y="1227503"/>
                  </a:lnTo>
                  <a:lnTo>
                    <a:pt x="2003617" y="1214774"/>
                  </a:lnTo>
                  <a:lnTo>
                    <a:pt x="1998339" y="1214774"/>
                  </a:lnTo>
                  <a:lnTo>
                    <a:pt x="1987784" y="1209497"/>
                  </a:lnTo>
                  <a:lnTo>
                    <a:pt x="1978471" y="1209497"/>
                  </a:lnTo>
                  <a:lnTo>
                    <a:pt x="1969157" y="1212601"/>
                  </a:lnTo>
                  <a:lnTo>
                    <a:pt x="1958602" y="1218810"/>
                  </a:lnTo>
                  <a:lnTo>
                    <a:pt x="1954567" y="1212601"/>
                  </a:lnTo>
                  <a:lnTo>
                    <a:pt x="1951462" y="1209497"/>
                  </a:lnTo>
                  <a:lnTo>
                    <a:pt x="1947426" y="1205151"/>
                  </a:lnTo>
                  <a:lnTo>
                    <a:pt x="1942149" y="1202046"/>
                  </a:lnTo>
                  <a:lnTo>
                    <a:pt x="1935008" y="1197700"/>
                  </a:lnTo>
                  <a:lnTo>
                    <a:pt x="1942149" y="1184972"/>
                  </a:lnTo>
                  <a:lnTo>
                    <a:pt x="1954567" y="1174416"/>
                  </a:lnTo>
                  <a:lnTo>
                    <a:pt x="1966985" y="1164793"/>
                  </a:lnTo>
                  <a:lnTo>
                    <a:pt x="1978471" y="1153306"/>
                  </a:lnTo>
                  <a:lnTo>
                    <a:pt x="1983748" y="1155479"/>
                  </a:lnTo>
                  <a:lnTo>
                    <a:pt x="1987784" y="1155479"/>
                  </a:lnTo>
                  <a:lnTo>
                    <a:pt x="1990889" y="1157652"/>
                  </a:lnTo>
                  <a:lnTo>
                    <a:pt x="1993993" y="1157652"/>
                  </a:lnTo>
                  <a:lnTo>
                    <a:pt x="1990889" y="1165103"/>
                  </a:lnTo>
                  <a:lnTo>
                    <a:pt x="1988716" y="1168208"/>
                  </a:lnTo>
                  <a:lnTo>
                    <a:pt x="1987784" y="1174416"/>
                  </a:lnTo>
                  <a:lnTo>
                    <a:pt x="1985611" y="1177521"/>
                  </a:lnTo>
                  <a:lnTo>
                    <a:pt x="1983438" y="1182799"/>
                  </a:lnTo>
                  <a:lnTo>
                    <a:pt x="1983438" y="1187145"/>
                  </a:lnTo>
                  <a:lnTo>
                    <a:pt x="1995856" y="1181867"/>
                  </a:lnTo>
                  <a:lnTo>
                    <a:pt x="2010447" y="1175658"/>
                  </a:lnTo>
                  <a:lnTo>
                    <a:pt x="2022865" y="1172554"/>
                  </a:lnTo>
                  <a:lnTo>
                    <a:pt x="2034351" y="1174727"/>
                  </a:lnTo>
                  <a:lnTo>
                    <a:pt x="2043664" y="1174727"/>
                  </a:lnTo>
                  <a:lnTo>
                    <a:pt x="2039629" y="1182178"/>
                  </a:lnTo>
                  <a:lnTo>
                    <a:pt x="2037456" y="1187455"/>
                  </a:lnTo>
                  <a:lnTo>
                    <a:pt x="2034351" y="1192733"/>
                  </a:lnTo>
                  <a:lnTo>
                    <a:pt x="2030315" y="1198010"/>
                  </a:lnTo>
                  <a:lnTo>
                    <a:pt x="2034351" y="1204219"/>
                  </a:lnTo>
                  <a:lnTo>
                    <a:pt x="2037456" y="1205151"/>
                  </a:lnTo>
                  <a:lnTo>
                    <a:pt x="2039629" y="1207324"/>
                  </a:lnTo>
                  <a:lnTo>
                    <a:pt x="2041802" y="1207324"/>
                  </a:lnTo>
                  <a:lnTo>
                    <a:pt x="2044906" y="1207324"/>
                  </a:lnTo>
                  <a:lnTo>
                    <a:pt x="2048942" y="1207324"/>
                  </a:lnTo>
                  <a:lnTo>
                    <a:pt x="2054220" y="1207324"/>
                  </a:lnTo>
                  <a:lnTo>
                    <a:pt x="2054220" y="1218810"/>
                  </a:lnTo>
                  <a:lnTo>
                    <a:pt x="2052046" y="1233712"/>
                  </a:lnTo>
                  <a:lnTo>
                    <a:pt x="2052046" y="1246440"/>
                  </a:lnTo>
                  <a:lnTo>
                    <a:pt x="2054220" y="1254822"/>
                  </a:lnTo>
                  <a:lnTo>
                    <a:pt x="2054220" y="1264446"/>
                  </a:lnTo>
                  <a:lnTo>
                    <a:pt x="2078124" y="1261341"/>
                  </a:lnTo>
                  <a:lnTo>
                    <a:pt x="2092715" y="1255132"/>
                  </a:lnTo>
                  <a:lnTo>
                    <a:pt x="2099855" y="1247682"/>
                  </a:lnTo>
                  <a:lnTo>
                    <a:pt x="2102960" y="1239300"/>
                  </a:lnTo>
                  <a:lnTo>
                    <a:pt x="2100787" y="1226571"/>
                  </a:lnTo>
                  <a:lnTo>
                    <a:pt x="2097682" y="1215085"/>
                  </a:lnTo>
                  <a:lnTo>
                    <a:pt x="2090542" y="1202357"/>
                  </a:lnTo>
                  <a:lnTo>
                    <a:pt x="2085264" y="1189628"/>
                  </a:lnTo>
                  <a:lnTo>
                    <a:pt x="2078124" y="1178142"/>
                  </a:lnTo>
                  <a:lnTo>
                    <a:pt x="2074088" y="1167587"/>
                  </a:lnTo>
                  <a:lnTo>
                    <a:pt x="2078124" y="1165414"/>
                  </a:lnTo>
                  <a:lnTo>
                    <a:pt x="2081228" y="1165414"/>
                  </a:lnTo>
                  <a:lnTo>
                    <a:pt x="2083402" y="1165414"/>
                  </a:lnTo>
                  <a:lnTo>
                    <a:pt x="2085575" y="1163241"/>
                  </a:lnTo>
                  <a:lnTo>
                    <a:pt x="2087748" y="1163241"/>
                  </a:lnTo>
                  <a:lnTo>
                    <a:pt x="2098303" y="1155790"/>
                  </a:lnTo>
                  <a:lnTo>
                    <a:pt x="2105443" y="1145235"/>
                  </a:lnTo>
                  <a:lnTo>
                    <a:pt x="2110721" y="1133748"/>
                  </a:lnTo>
                  <a:lnTo>
                    <a:pt x="2117861" y="1123193"/>
                  </a:lnTo>
                  <a:lnTo>
                    <a:pt x="2127175" y="1113569"/>
                  </a:lnTo>
                  <a:lnTo>
                    <a:pt x="2137730" y="1111396"/>
                  </a:lnTo>
                  <a:lnTo>
                    <a:pt x="2149216" y="1111396"/>
                  </a:lnTo>
                  <a:lnTo>
                    <a:pt x="2161634" y="1113569"/>
                  </a:lnTo>
                  <a:lnTo>
                    <a:pt x="2174052" y="1110465"/>
                  </a:lnTo>
                  <a:lnTo>
                    <a:pt x="2178088" y="1106118"/>
                  </a:lnTo>
                  <a:lnTo>
                    <a:pt x="2185228" y="1096495"/>
                  </a:lnTo>
                  <a:lnTo>
                    <a:pt x="2195783" y="1083766"/>
                  </a:lnTo>
                  <a:lnTo>
                    <a:pt x="2208201" y="1071038"/>
                  </a:lnTo>
                  <a:lnTo>
                    <a:pt x="2219687" y="1056137"/>
                  </a:lnTo>
                  <a:lnTo>
                    <a:pt x="2230242" y="1043408"/>
                  </a:lnTo>
                  <a:lnTo>
                    <a:pt x="2239556" y="1031922"/>
                  </a:lnTo>
                  <a:lnTo>
                    <a:pt x="2243592" y="1028817"/>
                  </a:lnTo>
                  <a:lnTo>
                    <a:pt x="2250732" y="1011743"/>
                  </a:lnTo>
                  <a:lnTo>
                    <a:pt x="2256010" y="999015"/>
                  </a:lnTo>
                  <a:lnTo>
                    <a:pt x="2263150" y="986286"/>
                  </a:lnTo>
                  <a:lnTo>
                    <a:pt x="2273705" y="974800"/>
                  </a:lnTo>
                  <a:lnTo>
                    <a:pt x="2270600" y="962072"/>
                  </a:lnTo>
                  <a:lnTo>
                    <a:pt x="2266565" y="952448"/>
                  </a:lnTo>
                  <a:lnTo>
                    <a:pt x="2263460" y="942824"/>
                  </a:lnTo>
                  <a:lnTo>
                    <a:pt x="2263460" y="932269"/>
                  </a:lnTo>
                  <a:lnTo>
                    <a:pt x="2265633" y="922645"/>
                  </a:lnTo>
                  <a:lnTo>
                    <a:pt x="2270911" y="917367"/>
                  </a:lnTo>
                  <a:lnTo>
                    <a:pt x="2273084" y="912090"/>
                  </a:lnTo>
                  <a:lnTo>
                    <a:pt x="2270911" y="902466"/>
                  </a:lnTo>
                  <a:lnTo>
                    <a:pt x="2266875" y="887565"/>
                  </a:lnTo>
                  <a:lnTo>
                    <a:pt x="2263771" y="877941"/>
                  </a:lnTo>
                  <a:lnTo>
                    <a:pt x="2258493" y="870490"/>
                  </a:lnTo>
                  <a:lnTo>
                    <a:pt x="2251353" y="862108"/>
                  </a:lnTo>
                  <a:lnTo>
                    <a:pt x="2242039" y="862108"/>
                  </a:lnTo>
                  <a:lnTo>
                    <a:pt x="2236762" y="862108"/>
                  </a:lnTo>
                  <a:lnTo>
                    <a:pt x="2230553" y="863039"/>
                  </a:lnTo>
                  <a:lnTo>
                    <a:pt x="2227448" y="865213"/>
                  </a:lnTo>
                  <a:lnTo>
                    <a:pt x="2223413" y="869559"/>
                  </a:lnTo>
                  <a:lnTo>
                    <a:pt x="2216272" y="867386"/>
                  </a:lnTo>
                  <a:lnTo>
                    <a:pt x="2213168" y="865213"/>
                  </a:lnTo>
                  <a:lnTo>
                    <a:pt x="2209132" y="862108"/>
                  </a:lnTo>
                  <a:lnTo>
                    <a:pt x="2208201" y="857762"/>
                  </a:lnTo>
                  <a:lnTo>
                    <a:pt x="2206028" y="854657"/>
                  </a:lnTo>
                  <a:lnTo>
                    <a:pt x="2203854" y="848448"/>
                  </a:lnTo>
                  <a:lnTo>
                    <a:pt x="2188332" y="848448"/>
                  </a:lnTo>
                  <a:lnTo>
                    <a:pt x="2188332" y="837893"/>
                  </a:lnTo>
                  <a:lnTo>
                    <a:pt x="2200750" y="828269"/>
                  </a:lnTo>
                  <a:lnTo>
                    <a:pt x="2206028" y="820819"/>
                  </a:lnTo>
                  <a:lnTo>
                    <a:pt x="2211305" y="812437"/>
                  </a:lnTo>
                  <a:lnTo>
                    <a:pt x="2218446" y="804986"/>
                  </a:lnTo>
                  <a:lnTo>
                    <a:pt x="2247627" y="795362"/>
                  </a:lnTo>
                  <a:lnTo>
                    <a:pt x="2256941" y="785738"/>
                  </a:lnTo>
                  <a:lnTo>
                    <a:pt x="2264081" y="773010"/>
                  </a:lnTo>
                  <a:lnTo>
                    <a:pt x="2271221" y="760282"/>
                  </a:lnTo>
                  <a:lnTo>
                    <a:pt x="2278361" y="746622"/>
                  </a:lnTo>
                  <a:lnTo>
                    <a:pt x="2290779" y="736067"/>
                  </a:lnTo>
                  <a:lnTo>
                    <a:pt x="2305370" y="726443"/>
                  </a:lnTo>
                  <a:lnTo>
                    <a:pt x="2317788" y="713715"/>
                  </a:lnTo>
                  <a:lnTo>
                    <a:pt x="2354110" y="718993"/>
                  </a:lnTo>
                  <a:lnTo>
                    <a:pt x="2363424" y="730479"/>
                  </a:lnTo>
                  <a:lnTo>
                    <a:pt x="2375841" y="732652"/>
                  </a:lnTo>
                  <a:lnTo>
                    <a:pt x="2390432" y="726443"/>
                  </a:lnTo>
                  <a:lnTo>
                    <a:pt x="2407196" y="723339"/>
                  </a:lnTo>
                  <a:lnTo>
                    <a:pt x="2407196" y="743518"/>
                  </a:lnTo>
                  <a:lnTo>
                    <a:pt x="2422719" y="743518"/>
                  </a:lnTo>
                  <a:lnTo>
                    <a:pt x="2439483" y="741345"/>
                  </a:lnTo>
                  <a:lnTo>
                    <a:pt x="2451901" y="739171"/>
                  </a:lnTo>
                  <a:lnTo>
                    <a:pt x="2463387" y="733894"/>
                  </a:lnTo>
                  <a:lnTo>
                    <a:pt x="2463387" y="730789"/>
                  </a:lnTo>
                  <a:lnTo>
                    <a:pt x="2461214" y="726443"/>
                  </a:lnTo>
                  <a:lnTo>
                    <a:pt x="2459041" y="721166"/>
                  </a:lnTo>
                  <a:lnTo>
                    <a:pt x="2458110" y="718061"/>
                  </a:lnTo>
                  <a:lnTo>
                    <a:pt x="2458110" y="713715"/>
                  </a:lnTo>
                  <a:lnTo>
                    <a:pt x="2458110" y="710610"/>
                  </a:lnTo>
                  <a:lnTo>
                    <a:pt x="2463387" y="700987"/>
                  </a:lnTo>
                  <a:lnTo>
                    <a:pt x="2473942" y="688258"/>
                  </a:lnTo>
                  <a:lnTo>
                    <a:pt x="2485429" y="674599"/>
                  </a:lnTo>
                  <a:lnTo>
                    <a:pt x="2497847" y="664044"/>
                  </a:lnTo>
                  <a:lnTo>
                    <a:pt x="2507160" y="658766"/>
                  </a:lnTo>
                  <a:lnTo>
                    <a:pt x="2510265" y="656593"/>
                  </a:lnTo>
                  <a:lnTo>
                    <a:pt x="2515542" y="658766"/>
                  </a:lnTo>
                  <a:lnTo>
                    <a:pt x="2519578" y="659697"/>
                  </a:lnTo>
                  <a:lnTo>
                    <a:pt x="2524855" y="661871"/>
                  </a:lnTo>
                  <a:lnTo>
                    <a:pt x="2530133" y="666217"/>
                  </a:lnTo>
                  <a:lnTo>
                    <a:pt x="2530133" y="669321"/>
                  </a:lnTo>
                  <a:lnTo>
                    <a:pt x="2529202" y="673667"/>
                  </a:lnTo>
                  <a:lnTo>
                    <a:pt x="2529202" y="674599"/>
                  </a:lnTo>
                  <a:lnTo>
                    <a:pt x="2529202" y="676772"/>
                  </a:lnTo>
                  <a:lnTo>
                    <a:pt x="2527028" y="678945"/>
                  </a:lnTo>
                  <a:lnTo>
                    <a:pt x="2527028" y="684223"/>
                  </a:lnTo>
                  <a:lnTo>
                    <a:pt x="2529202" y="688569"/>
                  </a:lnTo>
                  <a:lnTo>
                    <a:pt x="2529202" y="689500"/>
                  </a:lnTo>
                  <a:lnTo>
                    <a:pt x="2530133" y="695709"/>
                  </a:lnTo>
                  <a:lnTo>
                    <a:pt x="2546897" y="688258"/>
                  </a:lnTo>
                  <a:lnTo>
                    <a:pt x="2559315" y="678635"/>
                  </a:lnTo>
                  <a:lnTo>
                    <a:pt x="2568628" y="665906"/>
                  </a:lnTo>
                  <a:lnTo>
                    <a:pt x="2577942" y="651005"/>
                  </a:lnTo>
                  <a:lnTo>
                    <a:pt x="2587255" y="637345"/>
                  </a:lnTo>
                  <a:lnTo>
                    <a:pt x="2588186" y="636414"/>
                  </a:lnTo>
                  <a:lnTo>
                    <a:pt x="2590359" y="634241"/>
                  </a:lnTo>
                  <a:lnTo>
                    <a:pt x="2593464" y="632068"/>
                  </a:lnTo>
                  <a:lnTo>
                    <a:pt x="2595637" y="634241"/>
                  </a:lnTo>
                  <a:lnTo>
                    <a:pt x="2595637" y="636414"/>
                  </a:lnTo>
                  <a:lnTo>
                    <a:pt x="2597810" y="636414"/>
                  </a:lnTo>
                  <a:lnTo>
                    <a:pt x="2597810" y="637345"/>
                  </a:lnTo>
                  <a:lnTo>
                    <a:pt x="2592533" y="651005"/>
                  </a:lnTo>
                  <a:lnTo>
                    <a:pt x="2588497" y="665906"/>
                  </a:lnTo>
                  <a:lnTo>
                    <a:pt x="2583219" y="678635"/>
                  </a:lnTo>
                  <a:lnTo>
                    <a:pt x="2570802" y="688258"/>
                  </a:lnTo>
                  <a:lnTo>
                    <a:pt x="2558384" y="696640"/>
                  </a:lnTo>
                  <a:lnTo>
                    <a:pt x="2546897" y="706264"/>
                  </a:lnTo>
                  <a:lnTo>
                    <a:pt x="2532306" y="728616"/>
                  </a:lnTo>
                  <a:lnTo>
                    <a:pt x="2517715" y="750968"/>
                  </a:lnTo>
                  <a:lnTo>
                    <a:pt x="2510575" y="758419"/>
                  </a:lnTo>
                  <a:lnTo>
                    <a:pt x="2500020" y="761524"/>
                  </a:lnTo>
                  <a:lnTo>
                    <a:pt x="2490706" y="765870"/>
                  </a:lnTo>
                  <a:lnTo>
                    <a:pt x="2483566" y="771147"/>
                  </a:lnTo>
                  <a:lnTo>
                    <a:pt x="2476426" y="786049"/>
                  </a:lnTo>
                  <a:lnTo>
                    <a:pt x="2478599" y="798777"/>
                  </a:lnTo>
                  <a:lnTo>
                    <a:pt x="2483877" y="808401"/>
                  </a:lnTo>
                  <a:lnTo>
                    <a:pt x="2480772" y="815852"/>
                  </a:lnTo>
                  <a:lnTo>
                    <a:pt x="2478599" y="821129"/>
                  </a:lnTo>
                  <a:lnTo>
                    <a:pt x="2473322" y="825475"/>
                  </a:lnTo>
                  <a:lnTo>
                    <a:pt x="2469286" y="828580"/>
                  </a:lnTo>
                  <a:lnTo>
                    <a:pt x="2464008" y="832926"/>
                  </a:lnTo>
                  <a:lnTo>
                    <a:pt x="2461835" y="865833"/>
                  </a:lnTo>
                  <a:lnTo>
                    <a:pt x="2464008" y="893463"/>
                  </a:lnTo>
                  <a:lnTo>
                    <a:pt x="2473322" y="917678"/>
                  </a:lnTo>
                  <a:lnTo>
                    <a:pt x="2487912" y="937857"/>
                  </a:lnTo>
                  <a:lnTo>
                    <a:pt x="2487912" y="943134"/>
                  </a:lnTo>
                  <a:lnTo>
                    <a:pt x="2494121" y="943134"/>
                  </a:lnTo>
                  <a:lnTo>
                    <a:pt x="2498157" y="922955"/>
                  </a:lnTo>
                  <a:lnTo>
                    <a:pt x="2510575" y="922955"/>
                  </a:lnTo>
                  <a:lnTo>
                    <a:pt x="2515852" y="904950"/>
                  </a:lnTo>
                  <a:lnTo>
                    <a:pt x="2522993" y="890048"/>
                  </a:lnTo>
                  <a:lnTo>
                    <a:pt x="2527028" y="890048"/>
                  </a:lnTo>
                  <a:lnTo>
                    <a:pt x="2529202" y="890048"/>
                  </a:lnTo>
                  <a:lnTo>
                    <a:pt x="2530133" y="890048"/>
                  </a:lnTo>
                  <a:lnTo>
                    <a:pt x="2534169" y="890048"/>
                  </a:lnTo>
                  <a:lnTo>
                    <a:pt x="2537273" y="890048"/>
                  </a:lnTo>
                  <a:lnTo>
                    <a:pt x="2539446" y="875147"/>
                  </a:lnTo>
                  <a:lnTo>
                    <a:pt x="2541620" y="867696"/>
                  </a:lnTo>
                  <a:lnTo>
                    <a:pt x="2546897" y="860245"/>
                  </a:lnTo>
                  <a:lnTo>
                    <a:pt x="2554037" y="848759"/>
                  </a:lnTo>
                  <a:lnTo>
                    <a:pt x="2566455" y="848759"/>
                  </a:lnTo>
                  <a:lnTo>
                    <a:pt x="2566455" y="840377"/>
                  </a:lnTo>
                  <a:lnTo>
                    <a:pt x="2566455" y="832926"/>
                  </a:lnTo>
                  <a:lnTo>
                    <a:pt x="2568628" y="827649"/>
                  </a:lnTo>
                  <a:lnTo>
                    <a:pt x="2570802" y="821440"/>
                  </a:lnTo>
                  <a:lnTo>
                    <a:pt x="2572975" y="820508"/>
                  </a:lnTo>
                  <a:lnTo>
                    <a:pt x="2573906" y="818335"/>
                  </a:lnTo>
                  <a:lnTo>
                    <a:pt x="2576079" y="818335"/>
                  </a:lnTo>
                  <a:lnTo>
                    <a:pt x="2578252" y="818335"/>
                  </a:lnTo>
                  <a:lnTo>
                    <a:pt x="2583530" y="818335"/>
                  </a:lnTo>
                  <a:lnTo>
                    <a:pt x="2580425" y="794120"/>
                  </a:lnTo>
                  <a:lnTo>
                    <a:pt x="2580425" y="766491"/>
                  </a:lnTo>
                  <a:lnTo>
                    <a:pt x="2581356" y="742276"/>
                  </a:lnTo>
                  <a:lnTo>
                    <a:pt x="2590670" y="719924"/>
                  </a:lnTo>
                  <a:lnTo>
                    <a:pt x="2595948" y="718993"/>
                  </a:lnTo>
                  <a:lnTo>
                    <a:pt x="2607434" y="716819"/>
                  </a:lnTo>
                  <a:lnTo>
                    <a:pt x="2619852" y="716819"/>
                  </a:lnTo>
                  <a:lnTo>
                    <a:pt x="2629165" y="716819"/>
                  </a:lnTo>
                  <a:lnTo>
                    <a:pt x="2634443" y="714646"/>
                  </a:lnTo>
                  <a:lnTo>
                    <a:pt x="2634443" y="707196"/>
                  </a:lnTo>
                  <a:lnTo>
                    <a:pt x="2639720" y="704091"/>
                  </a:lnTo>
                  <a:lnTo>
                    <a:pt x="2646861" y="699745"/>
                  </a:lnTo>
                  <a:lnTo>
                    <a:pt x="2656174" y="697572"/>
                  </a:lnTo>
                  <a:lnTo>
                    <a:pt x="2663314" y="696640"/>
                  </a:lnTo>
                  <a:lnTo>
                    <a:pt x="2666419" y="701918"/>
                  </a:lnTo>
                  <a:lnTo>
                    <a:pt x="2672628" y="707196"/>
                  </a:lnTo>
                  <a:lnTo>
                    <a:pt x="2677905" y="711542"/>
                  </a:lnTo>
                  <a:lnTo>
                    <a:pt x="2685045" y="709369"/>
                  </a:lnTo>
                  <a:lnTo>
                    <a:pt x="2692186" y="705022"/>
                  </a:lnTo>
                  <a:lnTo>
                    <a:pt x="2702741" y="701918"/>
                  </a:lnTo>
                  <a:lnTo>
                    <a:pt x="2717332" y="699745"/>
                  </a:lnTo>
                  <a:lnTo>
                    <a:pt x="2724472" y="689190"/>
                  </a:lnTo>
                  <a:lnTo>
                    <a:pt x="2728508" y="677703"/>
                  </a:lnTo>
                  <a:lnTo>
                    <a:pt x="2729439" y="662802"/>
                  </a:lnTo>
                  <a:lnTo>
                    <a:pt x="2744030" y="657524"/>
                  </a:lnTo>
                  <a:lnTo>
                    <a:pt x="2757690" y="652247"/>
                  </a:lnTo>
                  <a:lnTo>
                    <a:pt x="2768245" y="644796"/>
                  </a:lnTo>
                  <a:lnTo>
                    <a:pt x="2773522" y="629895"/>
                  </a:lnTo>
                  <a:lnTo>
                    <a:pt x="2782836" y="632068"/>
                  </a:lnTo>
                  <a:lnTo>
                    <a:pt x="2789976" y="632999"/>
                  </a:lnTo>
                  <a:lnTo>
                    <a:pt x="2795254" y="637345"/>
                  </a:lnTo>
                  <a:lnTo>
                    <a:pt x="2802394" y="642623"/>
                  </a:lnTo>
                  <a:lnTo>
                    <a:pt x="2807671" y="640450"/>
                  </a:lnTo>
                  <a:lnTo>
                    <a:pt x="2811707" y="640450"/>
                  </a:lnTo>
                  <a:lnTo>
                    <a:pt x="2813880" y="638277"/>
                  </a:lnTo>
                  <a:lnTo>
                    <a:pt x="2816985" y="638277"/>
                  </a:lnTo>
                  <a:lnTo>
                    <a:pt x="2811707" y="612820"/>
                  </a:lnTo>
                  <a:lnTo>
                    <a:pt x="2800221" y="590468"/>
                  </a:lnTo>
                  <a:lnTo>
                    <a:pt x="2789666" y="577740"/>
                  </a:lnTo>
                  <a:lnTo>
                    <a:pt x="2792770" y="572462"/>
                  </a:lnTo>
                  <a:lnTo>
                    <a:pt x="2794943" y="570289"/>
                  </a:lnTo>
                  <a:lnTo>
                    <a:pt x="2797116" y="568116"/>
                  </a:lnTo>
                  <a:lnTo>
                    <a:pt x="2799290" y="568116"/>
                  </a:lnTo>
                  <a:lnTo>
                    <a:pt x="2800221" y="568116"/>
                  </a:lnTo>
                  <a:lnTo>
                    <a:pt x="2802394" y="570289"/>
                  </a:lnTo>
                  <a:lnTo>
                    <a:pt x="2804567" y="570289"/>
                  </a:lnTo>
                  <a:lnTo>
                    <a:pt x="2806740" y="570289"/>
                  </a:lnTo>
                  <a:lnTo>
                    <a:pt x="2809845" y="570289"/>
                  </a:lnTo>
                  <a:lnTo>
                    <a:pt x="2813880" y="568116"/>
                  </a:lnTo>
                  <a:lnTo>
                    <a:pt x="2822263" y="560665"/>
                  </a:lnTo>
                  <a:lnTo>
                    <a:pt x="2826298" y="547937"/>
                  </a:lnTo>
                  <a:lnTo>
                    <a:pt x="2829403" y="533036"/>
                  </a:lnTo>
                  <a:lnTo>
                    <a:pt x="2829403" y="520307"/>
                  </a:lnTo>
                  <a:lnTo>
                    <a:pt x="2833439" y="525585"/>
                  </a:lnTo>
                  <a:lnTo>
                    <a:pt x="2838716" y="533036"/>
                  </a:lnTo>
                  <a:lnTo>
                    <a:pt x="2842752" y="540486"/>
                  </a:lnTo>
                  <a:lnTo>
                    <a:pt x="2845856" y="538313"/>
                  </a:lnTo>
                  <a:lnTo>
                    <a:pt x="2848029" y="538313"/>
                  </a:lnTo>
                  <a:lnTo>
                    <a:pt x="2850203" y="538313"/>
                  </a:lnTo>
                  <a:lnTo>
                    <a:pt x="2851134" y="536140"/>
                  </a:lnTo>
                  <a:lnTo>
                    <a:pt x="2853307" y="536140"/>
                  </a:lnTo>
                  <a:lnTo>
                    <a:pt x="2860447" y="536140"/>
                  </a:lnTo>
                  <a:lnTo>
                    <a:pt x="2864483" y="538313"/>
                  </a:lnTo>
                  <a:lnTo>
                    <a:pt x="2865414" y="540486"/>
                  </a:lnTo>
                  <a:lnTo>
                    <a:pt x="2869450" y="542659"/>
                  </a:lnTo>
                  <a:lnTo>
                    <a:pt x="2872555" y="543591"/>
                  </a:lnTo>
                  <a:lnTo>
                    <a:pt x="2872555" y="557250"/>
                  </a:lnTo>
                  <a:lnTo>
                    <a:pt x="2887146" y="560355"/>
                  </a:lnTo>
                  <a:lnTo>
                    <a:pt x="2898632" y="565632"/>
                  </a:lnTo>
                  <a:lnTo>
                    <a:pt x="2905772" y="577119"/>
                  </a:lnTo>
                  <a:lnTo>
                    <a:pt x="2912913" y="577119"/>
                  </a:lnTo>
                  <a:lnTo>
                    <a:pt x="2916017" y="577119"/>
                  </a:lnTo>
                  <a:lnTo>
                    <a:pt x="2920053" y="577119"/>
                  </a:lnTo>
                  <a:lnTo>
                    <a:pt x="2923158" y="574946"/>
                  </a:lnTo>
                  <a:lnTo>
                    <a:pt x="2925330" y="572773"/>
                  </a:lnTo>
                  <a:lnTo>
                    <a:pt x="2928435" y="567495"/>
                  </a:lnTo>
                  <a:lnTo>
                    <a:pt x="2930608" y="564390"/>
                  </a:lnTo>
                  <a:lnTo>
                    <a:pt x="2930608" y="562217"/>
                  </a:lnTo>
                  <a:lnTo>
                    <a:pt x="2928435" y="557871"/>
                  </a:lnTo>
                  <a:lnTo>
                    <a:pt x="2927503" y="556940"/>
                  </a:lnTo>
                  <a:lnTo>
                    <a:pt x="2925330" y="554767"/>
                  </a:lnTo>
                  <a:lnTo>
                    <a:pt x="2921295" y="552594"/>
                  </a:lnTo>
                  <a:lnTo>
                    <a:pt x="2923468" y="547316"/>
                  </a:lnTo>
                  <a:lnTo>
                    <a:pt x="2925641" y="542038"/>
                  </a:lnTo>
                  <a:lnTo>
                    <a:pt x="2927814" y="539865"/>
                  </a:lnTo>
                  <a:lnTo>
                    <a:pt x="2930919" y="535519"/>
                  </a:lnTo>
                  <a:lnTo>
                    <a:pt x="2933092" y="532415"/>
                  </a:lnTo>
                  <a:lnTo>
                    <a:pt x="2969414" y="532415"/>
                  </a:lnTo>
                  <a:lnTo>
                    <a:pt x="2965999" y="516271"/>
                  </a:lnTo>
                  <a:close/>
                  <a:moveTo>
                    <a:pt x="758729" y="1039993"/>
                  </a:moveTo>
                  <a:lnTo>
                    <a:pt x="776425" y="1034716"/>
                  </a:lnTo>
                  <a:lnTo>
                    <a:pt x="791016" y="1027265"/>
                  </a:lnTo>
                  <a:lnTo>
                    <a:pt x="791016" y="1030370"/>
                  </a:lnTo>
                  <a:lnTo>
                    <a:pt x="791016" y="1034716"/>
                  </a:lnTo>
                  <a:lnTo>
                    <a:pt x="791016" y="1039993"/>
                  </a:lnTo>
                  <a:lnTo>
                    <a:pt x="788843" y="1045271"/>
                  </a:lnTo>
                  <a:lnTo>
                    <a:pt x="785738" y="1050549"/>
                  </a:lnTo>
                  <a:lnTo>
                    <a:pt x="785738" y="1057999"/>
                  </a:lnTo>
                  <a:lnTo>
                    <a:pt x="774252" y="1057999"/>
                  </a:lnTo>
                  <a:lnTo>
                    <a:pt x="765870" y="1057068"/>
                  </a:lnTo>
                  <a:lnTo>
                    <a:pt x="758729" y="1054895"/>
                  </a:lnTo>
                  <a:lnTo>
                    <a:pt x="758729" y="1039993"/>
                  </a:lnTo>
                  <a:close/>
                  <a:moveTo>
                    <a:pt x="644175" y="1152064"/>
                  </a:moveTo>
                  <a:lnTo>
                    <a:pt x="645106" y="1151133"/>
                  </a:lnTo>
                  <a:lnTo>
                    <a:pt x="645106" y="1148960"/>
                  </a:lnTo>
                  <a:lnTo>
                    <a:pt x="647279" y="1148960"/>
                  </a:lnTo>
                  <a:lnTo>
                    <a:pt x="649453" y="1146787"/>
                  </a:lnTo>
                  <a:lnTo>
                    <a:pt x="651626" y="1144614"/>
                  </a:lnTo>
                  <a:lnTo>
                    <a:pt x="666217" y="1144614"/>
                  </a:lnTo>
                  <a:lnTo>
                    <a:pt x="662181" y="1148960"/>
                  </a:lnTo>
                  <a:lnTo>
                    <a:pt x="659076" y="1151133"/>
                  </a:lnTo>
                  <a:lnTo>
                    <a:pt x="655041" y="1152064"/>
                  </a:lnTo>
                  <a:lnTo>
                    <a:pt x="651936" y="1154238"/>
                  </a:lnTo>
                  <a:lnTo>
                    <a:pt x="645727" y="1156411"/>
                  </a:lnTo>
                  <a:lnTo>
                    <a:pt x="642623" y="1156411"/>
                  </a:lnTo>
                  <a:lnTo>
                    <a:pt x="644175" y="1152064"/>
                  </a:lnTo>
                  <a:close/>
                  <a:moveTo>
                    <a:pt x="765870" y="1265377"/>
                  </a:moveTo>
                  <a:lnTo>
                    <a:pt x="759661" y="1282452"/>
                  </a:lnTo>
                  <a:lnTo>
                    <a:pt x="752520" y="1300457"/>
                  </a:lnTo>
                  <a:lnTo>
                    <a:pt x="751589" y="1315359"/>
                  </a:lnTo>
                  <a:lnTo>
                    <a:pt x="737930" y="1319705"/>
                  </a:lnTo>
                  <a:lnTo>
                    <a:pt x="725512" y="1320636"/>
                  </a:lnTo>
                  <a:lnTo>
                    <a:pt x="714957" y="1315359"/>
                  </a:lnTo>
                  <a:lnTo>
                    <a:pt x="701297" y="1312254"/>
                  </a:lnTo>
                  <a:lnTo>
                    <a:pt x="696019" y="1312254"/>
                  </a:lnTo>
                  <a:lnTo>
                    <a:pt x="692915" y="1312254"/>
                  </a:lnTo>
                  <a:lnTo>
                    <a:pt x="688879" y="1313186"/>
                  </a:lnTo>
                  <a:lnTo>
                    <a:pt x="685775" y="1317532"/>
                  </a:lnTo>
                  <a:lnTo>
                    <a:pt x="683602" y="1319705"/>
                  </a:lnTo>
                  <a:lnTo>
                    <a:pt x="681428" y="1322810"/>
                  </a:lnTo>
                  <a:lnTo>
                    <a:pt x="678324" y="1324983"/>
                  </a:lnTo>
                  <a:lnTo>
                    <a:pt x="673046" y="1322810"/>
                  </a:lnTo>
                  <a:lnTo>
                    <a:pt x="661560" y="1320636"/>
                  </a:lnTo>
                  <a:lnTo>
                    <a:pt x="646969" y="1319705"/>
                  </a:lnTo>
                  <a:lnTo>
                    <a:pt x="632378" y="1315359"/>
                  </a:lnTo>
                  <a:lnTo>
                    <a:pt x="617787" y="1313186"/>
                  </a:lnTo>
                  <a:lnTo>
                    <a:pt x="610647" y="1312254"/>
                  </a:lnTo>
                  <a:lnTo>
                    <a:pt x="596056" y="1306046"/>
                  </a:lnTo>
                  <a:lnTo>
                    <a:pt x="581465" y="1298595"/>
                  </a:lnTo>
                  <a:lnTo>
                    <a:pt x="566874" y="1295490"/>
                  </a:lnTo>
                  <a:lnTo>
                    <a:pt x="551352" y="1298595"/>
                  </a:lnTo>
                  <a:lnTo>
                    <a:pt x="539865" y="1306046"/>
                  </a:lnTo>
                  <a:lnTo>
                    <a:pt x="536761" y="1315669"/>
                  </a:lnTo>
                  <a:lnTo>
                    <a:pt x="532725" y="1325293"/>
                  </a:lnTo>
                  <a:lnTo>
                    <a:pt x="530552" y="1335848"/>
                  </a:lnTo>
                  <a:lnTo>
                    <a:pt x="523411" y="1334917"/>
                  </a:lnTo>
                  <a:lnTo>
                    <a:pt x="510994" y="1330571"/>
                  </a:lnTo>
                  <a:lnTo>
                    <a:pt x="496403" y="1327466"/>
                  </a:lnTo>
                  <a:lnTo>
                    <a:pt x="485848" y="1323120"/>
                  </a:lnTo>
                  <a:lnTo>
                    <a:pt x="478707" y="1320016"/>
                  </a:lnTo>
                  <a:lnTo>
                    <a:pt x="474671" y="1305114"/>
                  </a:lnTo>
                  <a:lnTo>
                    <a:pt x="460081" y="1297664"/>
                  </a:lnTo>
                  <a:lnTo>
                    <a:pt x="445490" y="1295490"/>
                  </a:lnTo>
                  <a:lnTo>
                    <a:pt x="430899" y="1295490"/>
                  </a:lnTo>
                  <a:lnTo>
                    <a:pt x="418481" y="1291144"/>
                  </a:lnTo>
                  <a:lnTo>
                    <a:pt x="415376" y="1288040"/>
                  </a:lnTo>
                  <a:lnTo>
                    <a:pt x="413203" y="1285867"/>
                  </a:lnTo>
                  <a:lnTo>
                    <a:pt x="409167" y="1282762"/>
                  </a:lnTo>
                  <a:lnTo>
                    <a:pt x="408236" y="1278416"/>
                  </a:lnTo>
                  <a:lnTo>
                    <a:pt x="402027" y="1275311"/>
                  </a:lnTo>
                  <a:lnTo>
                    <a:pt x="406063" y="1256374"/>
                  </a:lnTo>
                  <a:lnTo>
                    <a:pt x="409167" y="1238368"/>
                  </a:lnTo>
                  <a:lnTo>
                    <a:pt x="415376" y="1221294"/>
                  </a:lnTo>
                  <a:lnTo>
                    <a:pt x="410720" y="1221294"/>
                  </a:lnTo>
                  <a:lnTo>
                    <a:pt x="401406" y="1219121"/>
                  </a:lnTo>
                  <a:lnTo>
                    <a:pt x="381538" y="1218189"/>
                  </a:lnTo>
                  <a:lnTo>
                    <a:pt x="358565" y="1218189"/>
                  </a:lnTo>
                  <a:lnTo>
                    <a:pt x="330314" y="1218189"/>
                  </a:lnTo>
                  <a:lnTo>
                    <a:pt x="305168" y="1219121"/>
                  </a:lnTo>
                  <a:lnTo>
                    <a:pt x="281264" y="1223467"/>
                  </a:lnTo>
                  <a:lnTo>
                    <a:pt x="265742" y="1226571"/>
                  </a:lnTo>
                  <a:lnTo>
                    <a:pt x="254255" y="1234022"/>
                  </a:lnTo>
                  <a:lnTo>
                    <a:pt x="239664" y="1243646"/>
                  </a:lnTo>
                  <a:lnTo>
                    <a:pt x="225073" y="1251097"/>
                  </a:lnTo>
                  <a:lnTo>
                    <a:pt x="174160" y="1243646"/>
                  </a:lnTo>
                  <a:lnTo>
                    <a:pt x="174160" y="1234022"/>
                  </a:lnTo>
                  <a:lnTo>
                    <a:pt x="180369" y="1233091"/>
                  </a:lnTo>
                  <a:lnTo>
                    <a:pt x="183473" y="1230918"/>
                  </a:lnTo>
                  <a:lnTo>
                    <a:pt x="187509" y="1228744"/>
                  </a:lnTo>
                  <a:lnTo>
                    <a:pt x="190614" y="1226571"/>
                  </a:lnTo>
                  <a:lnTo>
                    <a:pt x="192787" y="1226571"/>
                  </a:lnTo>
                  <a:lnTo>
                    <a:pt x="195891" y="1228744"/>
                  </a:lnTo>
                  <a:lnTo>
                    <a:pt x="199927" y="1230918"/>
                  </a:lnTo>
                  <a:lnTo>
                    <a:pt x="205205" y="1233091"/>
                  </a:lnTo>
                  <a:lnTo>
                    <a:pt x="208309" y="1233091"/>
                  </a:lnTo>
                  <a:lnTo>
                    <a:pt x="214518" y="1230918"/>
                  </a:lnTo>
                  <a:lnTo>
                    <a:pt x="219796" y="1225640"/>
                  </a:lnTo>
                  <a:lnTo>
                    <a:pt x="222900" y="1219431"/>
                  </a:lnTo>
                  <a:lnTo>
                    <a:pt x="226936" y="1216327"/>
                  </a:lnTo>
                  <a:lnTo>
                    <a:pt x="232213" y="1211980"/>
                  </a:lnTo>
                  <a:lnTo>
                    <a:pt x="244631" y="1211049"/>
                  </a:lnTo>
                  <a:lnTo>
                    <a:pt x="244631" y="1204840"/>
                  </a:lnTo>
                  <a:lnTo>
                    <a:pt x="244631" y="1202978"/>
                  </a:lnTo>
                  <a:lnTo>
                    <a:pt x="244631" y="1200804"/>
                  </a:lnTo>
                  <a:lnTo>
                    <a:pt x="244631" y="1196458"/>
                  </a:lnTo>
                  <a:lnTo>
                    <a:pt x="248667" y="1195527"/>
                  </a:lnTo>
                  <a:lnTo>
                    <a:pt x="250840" y="1193354"/>
                  </a:lnTo>
                  <a:lnTo>
                    <a:pt x="251771" y="1191181"/>
                  </a:lnTo>
                  <a:lnTo>
                    <a:pt x="253945" y="1191181"/>
                  </a:lnTo>
                  <a:lnTo>
                    <a:pt x="256118" y="1189007"/>
                  </a:lnTo>
                  <a:lnTo>
                    <a:pt x="261395" y="1189007"/>
                  </a:lnTo>
                  <a:lnTo>
                    <a:pt x="259222" y="1185903"/>
                  </a:lnTo>
                  <a:lnTo>
                    <a:pt x="256118" y="1181557"/>
                  </a:lnTo>
                  <a:lnTo>
                    <a:pt x="253945" y="1180625"/>
                  </a:lnTo>
                  <a:lnTo>
                    <a:pt x="251771" y="1178452"/>
                  </a:lnTo>
                  <a:lnTo>
                    <a:pt x="251771" y="1174106"/>
                  </a:lnTo>
                  <a:lnTo>
                    <a:pt x="253945" y="1173175"/>
                  </a:lnTo>
                  <a:lnTo>
                    <a:pt x="257980" y="1159515"/>
                  </a:lnTo>
                  <a:lnTo>
                    <a:pt x="263258" y="1148960"/>
                  </a:lnTo>
                  <a:lnTo>
                    <a:pt x="270398" y="1139336"/>
                  </a:lnTo>
                  <a:lnTo>
                    <a:pt x="290267" y="1139336"/>
                  </a:lnTo>
                  <a:lnTo>
                    <a:pt x="295544" y="1130954"/>
                  </a:lnTo>
                  <a:lnTo>
                    <a:pt x="297717" y="1119468"/>
                  </a:lnTo>
                  <a:lnTo>
                    <a:pt x="300822" y="1108912"/>
                  </a:lnTo>
                  <a:lnTo>
                    <a:pt x="310135" y="1101462"/>
                  </a:lnTo>
                  <a:lnTo>
                    <a:pt x="314171" y="1099289"/>
                  </a:lnTo>
                  <a:lnTo>
                    <a:pt x="315102" y="1099289"/>
                  </a:lnTo>
                  <a:lnTo>
                    <a:pt x="319138" y="1099289"/>
                  </a:lnTo>
                  <a:lnTo>
                    <a:pt x="321311" y="1101462"/>
                  </a:lnTo>
                  <a:lnTo>
                    <a:pt x="322243" y="1104566"/>
                  </a:lnTo>
                  <a:lnTo>
                    <a:pt x="324416" y="1108912"/>
                  </a:lnTo>
                  <a:lnTo>
                    <a:pt x="344284" y="1104566"/>
                  </a:lnTo>
                  <a:lnTo>
                    <a:pt x="361048" y="1094942"/>
                  </a:lnTo>
                  <a:lnTo>
                    <a:pt x="373466" y="1084387"/>
                  </a:lnTo>
                  <a:lnTo>
                    <a:pt x="388057" y="1089665"/>
                  </a:lnTo>
                  <a:lnTo>
                    <a:pt x="399544" y="1101151"/>
                  </a:lnTo>
                  <a:lnTo>
                    <a:pt x="406684" y="1113880"/>
                  </a:lnTo>
                  <a:lnTo>
                    <a:pt x="415066" y="1124435"/>
                  </a:lnTo>
                  <a:lnTo>
                    <a:pt x="424379" y="1135921"/>
                  </a:lnTo>
                  <a:lnTo>
                    <a:pt x="453561" y="1156100"/>
                  </a:lnTo>
                  <a:lnTo>
                    <a:pt x="480570" y="1176279"/>
                  </a:lnTo>
                  <a:lnTo>
                    <a:pt x="480570" y="1180625"/>
                  </a:lnTo>
                  <a:lnTo>
                    <a:pt x="480570" y="1183730"/>
                  </a:lnTo>
                  <a:lnTo>
                    <a:pt x="479639" y="1185903"/>
                  </a:lnTo>
                  <a:lnTo>
                    <a:pt x="479639" y="1188076"/>
                  </a:lnTo>
                  <a:lnTo>
                    <a:pt x="477466" y="1189007"/>
                  </a:lnTo>
                  <a:lnTo>
                    <a:pt x="470325" y="1196458"/>
                  </a:lnTo>
                  <a:lnTo>
                    <a:pt x="458839" y="1200804"/>
                  </a:lnTo>
                  <a:lnTo>
                    <a:pt x="444248" y="1202978"/>
                  </a:lnTo>
                  <a:lnTo>
                    <a:pt x="429657" y="1200804"/>
                  </a:lnTo>
                  <a:lnTo>
                    <a:pt x="435866" y="1213533"/>
                  </a:lnTo>
                  <a:lnTo>
                    <a:pt x="444248" y="1218810"/>
                  </a:lnTo>
                  <a:lnTo>
                    <a:pt x="455734" y="1223157"/>
                  </a:lnTo>
                  <a:lnTo>
                    <a:pt x="465048" y="1230607"/>
                  </a:lnTo>
                  <a:lnTo>
                    <a:pt x="473430" y="1230607"/>
                  </a:lnTo>
                  <a:lnTo>
                    <a:pt x="473430" y="1206082"/>
                  </a:lnTo>
                  <a:lnTo>
                    <a:pt x="484916" y="1206082"/>
                  </a:lnTo>
                  <a:lnTo>
                    <a:pt x="488021" y="1198631"/>
                  </a:lnTo>
                  <a:lnTo>
                    <a:pt x="492057" y="1193354"/>
                  </a:lnTo>
                  <a:lnTo>
                    <a:pt x="495161" y="1189007"/>
                  </a:lnTo>
                  <a:lnTo>
                    <a:pt x="500439" y="1185903"/>
                  </a:lnTo>
                  <a:lnTo>
                    <a:pt x="499507" y="1180625"/>
                  </a:lnTo>
                  <a:lnTo>
                    <a:pt x="497334" y="1176279"/>
                  </a:lnTo>
                  <a:lnTo>
                    <a:pt x="497334" y="1174106"/>
                  </a:lnTo>
                  <a:lnTo>
                    <a:pt x="495161" y="1171002"/>
                  </a:lnTo>
                  <a:lnTo>
                    <a:pt x="494230" y="1166655"/>
                  </a:lnTo>
                  <a:lnTo>
                    <a:pt x="494230" y="1161378"/>
                  </a:lnTo>
                  <a:lnTo>
                    <a:pt x="499507" y="1161378"/>
                  </a:lnTo>
                  <a:lnTo>
                    <a:pt x="504785" y="1163551"/>
                  </a:lnTo>
                  <a:lnTo>
                    <a:pt x="507889" y="1165724"/>
                  </a:lnTo>
                  <a:lnTo>
                    <a:pt x="510062" y="1165724"/>
                  </a:lnTo>
                  <a:lnTo>
                    <a:pt x="514098" y="1165724"/>
                  </a:lnTo>
                  <a:lnTo>
                    <a:pt x="517203" y="1165724"/>
                  </a:lnTo>
                  <a:lnTo>
                    <a:pt x="521238" y="1165724"/>
                  </a:lnTo>
                  <a:lnTo>
                    <a:pt x="521238" y="1161378"/>
                  </a:lnTo>
                  <a:lnTo>
                    <a:pt x="509752" y="1151754"/>
                  </a:lnTo>
                  <a:lnTo>
                    <a:pt x="499197" y="1144303"/>
                  </a:lnTo>
                  <a:lnTo>
                    <a:pt x="484606" y="1139026"/>
                  </a:lnTo>
                  <a:lnTo>
                    <a:pt x="484606" y="1128471"/>
                  </a:lnTo>
                  <a:lnTo>
                    <a:pt x="470015" y="1128471"/>
                  </a:lnTo>
                  <a:lnTo>
                    <a:pt x="457597" y="1109533"/>
                  </a:lnTo>
                  <a:lnTo>
                    <a:pt x="443937" y="1093701"/>
                  </a:lnTo>
                  <a:lnTo>
                    <a:pt x="429346" y="1078799"/>
                  </a:lnTo>
                  <a:lnTo>
                    <a:pt x="429346" y="1072590"/>
                  </a:lnTo>
                  <a:lnTo>
                    <a:pt x="429346" y="1069486"/>
                  </a:lnTo>
                  <a:lnTo>
                    <a:pt x="429346" y="1065140"/>
                  </a:lnTo>
                  <a:lnTo>
                    <a:pt x="429346" y="1064208"/>
                  </a:lnTo>
                  <a:lnTo>
                    <a:pt x="433382" y="1062035"/>
                  </a:lnTo>
                  <a:lnTo>
                    <a:pt x="436487" y="1057689"/>
                  </a:lnTo>
                  <a:lnTo>
                    <a:pt x="438660" y="1057689"/>
                  </a:lnTo>
                  <a:lnTo>
                    <a:pt x="438660" y="1056758"/>
                  </a:lnTo>
                  <a:lnTo>
                    <a:pt x="440833" y="1056758"/>
                  </a:lnTo>
                  <a:lnTo>
                    <a:pt x="443006" y="1056758"/>
                  </a:lnTo>
                  <a:lnTo>
                    <a:pt x="443937" y="1054584"/>
                  </a:lnTo>
                  <a:lnTo>
                    <a:pt x="446111" y="1057689"/>
                  </a:lnTo>
                  <a:lnTo>
                    <a:pt x="448284" y="1062035"/>
                  </a:lnTo>
                  <a:lnTo>
                    <a:pt x="448284" y="1065140"/>
                  </a:lnTo>
                  <a:lnTo>
                    <a:pt x="450457" y="1071349"/>
                  </a:lnTo>
                  <a:lnTo>
                    <a:pt x="465048" y="1067002"/>
                  </a:lnTo>
                  <a:lnTo>
                    <a:pt x="472188" y="1087181"/>
                  </a:lnTo>
                  <a:lnTo>
                    <a:pt x="479328" y="1098668"/>
                  </a:lnTo>
                  <a:lnTo>
                    <a:pt x="487710" y="1103945"/>
                  </a:lnTo>
                  <a:lnTo>
                    <a:pt x="497024" y="1106118"/>
                  </a:lnTo>
                  <a:lnTo>
                    <a:pt x="507579" y="1111396"/>
                  </a:lnTo>
                  <a:lnTo>
                    <a:pt x="521238" y="1121020"/>
                  </a:lnTo>
                  <a:lnTo>
                    <a:pt x="526516" y="1126297"/>
                  </a:lnTo>
                  <a:lnTo>
                    <a:pt x="526516" y="1133748"/>
                  </a:lnTo>
                  <a:lnTo>
                    <a:pt x="524343" y="1141199"/>
                  </a:lnTo>
                  <a:lnTo>
                    <a:pt x="522170" y="1150823"/>
                  </a:lnTo>
                  <a:lnTo>
                    <a:pt x="524343" y="1161378"/>
                  </a:lnTo>
                  <a:lnTo>
                    <a:pt x="528379" y="1165724"/>
                  </a:lnTo>
                  <a:lnTo>
                    <a:pt x="531483" y="1166655"/>
                  </a:lnTo>
                  <a:lnTo>
                    <a:pt x="536761" y="1171002"/>
                  </a:lnTo>
                  <a:lnTo>
                    <a:pt x="540797" y="1174106"/>
                  </a:lnTo>
                  <a:lnTo>
                    <a:pt x="543901" y="1176279"/>
                  </a:lnTo>
                  <a:lnTo>
                    <a:pt x="560665" y="1225951"/>
                  </a:lnTo>
                  <a:lnTo>
                    <a:pt x="564701" y="1225951"/>
                  </a:lnTo>
                  <a:lnTo>
                    <a:pt x="565632" y="1228124"/>
                  </a:lnTo>
                  <a:lnTo>
                    <a:pt x="567805" y="1228124"/>
                  </a:lnTo>
                  <a:lnTo>
                    <a:pt x="569978" y="1230297"/>
                  </a:lnTo>
                  <a:lnTo>
                    <a:pt x="575256" y="1228124"/>
                  </a:lnTo>
                  <a:lnTo>
                    <a:pt x="580534" y="1225951"/>
                  </a:lnTo>
                  <a:lnTo>
                    <a:pt x="582707" y="1225019"/>
                  </a:lnTo>
                  <a:lnTo>
                    <a:pt x="584880" y="1220673"/>
                  </a:lnTo>
                  <a:lnTo>
                    <a:pt x="584880" y="1218500"/>
                  </a:lnTo>
                  <a:lnTo>
                    <a:pt x="587053" y="1215395"/>
                  </a:lnTo>
                  <a:lnTo>
                    <a:pt x="587984" y="1211049"/>
                  </a:lnTo>
                  <a:lnTo>
                    <a:pt x="592020" y="1210118"/>
                  </a:lnTo>
                  <a:lnTo>
                    <a:pt x="597298" y="1205772"/>
                  </a:lnTo>
                  <a:lnTo>
                    <a:pt x="594193" y="1188697"/>
                  </a:lnTo>
                  <a:lnTo>
                    <a:pt x="587053" y="1172864"/>
                  </a:lnTo>
                  <a:lnTo>
                    <a:pt x="577740" y="1161378"/>
                  </a:lnTo>
                  <a:lnTo>
                    <a:pt x="577740" y="1156411"/>
                  </a:lnTo>
                  <a:lnTo>
                    <a:pt x="580844" y="1158584"/>
                  </a:lnTo>
                  <a:lnTo>
                    <a:pt x="580844" y="1159515"/>
                  </a:lnTo>
                  <a:lnTo>
                    <a:pt x="583017" y="1161688"/>
                  </a:lnTo>
                  <a:lnTo>
                    <a:pt x="585190" y="1166035"/>
                  </a:lnTo>
                  <a:lnTo>
                    <a:pt x="592331" y="1163861"/>
                  </a:lnTo>
                  <a:lnTo>
                    <a:pt x="595435" y="1163861"/>
                  </a:lnTo>
                  <a:lnTo>
                    <a:pt x="597608" y="1163861"/>
                  </a:lnTo>
                  <a:lnTo>
                    <a:pt x="599781" y="1161688"/>
                  </a:lnTo>
                  <a:lnTo>
                    <a:pt x="599781" y="1159515"/>
                  </a:lnTo>
                  <a:lnTo>
                    <a:pt x="599781" y="1158584"/>
                  </a:lnTo>
                  <a:lnTo>
                    <a:pt x="597608" y="1154238"/>
                  </a:lnTo>
                  <a:lnTo>
                    <a:pt x="597608" y="1148960"/>
                  </a:lnTo>
                  <a:lnTo>
                    <a:pt x="600713" y="1148960"/>
                  </a:lnTo>
                  <a:lnTo>
                    <a:pt x="600713" y="1144614"/>
                  </a:lnTo>
                  <a:lnTo>
                    <a:pt x="604748" y="1144614"/>
                  </a:lnTo>
                  <a:lnTo>
                    <a:pt x="607853" y="1144614"/>
                  </a:lnTo>
                  <a:lnTo>
                    <a:pt x="610026" y="1146787"/>
                  </a:lnTo>
                  <a:lnTo>
                    <a:pt x="612199" y="1146787"/>
                  </a:lnTo>
                  <a:lnTo>
                    <a:pt x="614372" y="1148960"/>
                  </a:lnTo>
                  <a:lnTo>
                    <a:pt x="619650" y="1151133"/>
                  </a:lnTo>
                  <a:lnTo>
                    <a:pt x="622754" y="1152064"/>
                  </a:lnTo>
                  <a:lnTo>
                    <a:pt x="624927" y="1154238"/>
                  </a:lnTo>
                  <a:lnTo>
                    <a:pt x="627100" y="1156411"/>
                  </a:lnTo>
                  <a:lnTo>
                    <a:pt x="630205" y="1158584"/>
                  </a:lnTo>
                  <a:lnTo>
                    <a:pt x="634241" y="1161688"/>
                  </a:lnTo>
                  <a:lnTo>
                    <a:pt x="632068" y="1166966"/>
                  </a:lnTo>
                  <a:lnTo>
                    <a:pt x="629894" y="1171312"/>
                  </a:lnTo>
                  <a:lnTo>
                    <a:pt x="629894" y="1174416"/>
                  </a:lnTo>
                  <a:lnTo>
                    <a:pt x="629894" y="1178763"/>
                  </a:lnTo>
                  <a:lnTo>
                    <a:pt x="629894" y="1181867"/>
                  </a:lnTo>
                  <a:lnTo>
                    <a:pt x="629894" y="1186213"/>
                  </a:lnTo>
                  <a:lnTo>
                    <a:pt x="629894" y="1189318"/>
                  </a:lnTo>
                  <a:lnTo>
                    <a:pt x="636103" y="1206392"/>
                  </a:lnTo>
                  <a:lnTo>
                    <a:pt x="648521" y="1223467"/>
                  </a:lnTo>
                  <a:lnTo>
                    <a:pt x="665285" y="1234022"/>
                  </a:lnTo>
                  <a:lnTo>
                    <a:pt x="680808" y="1238368"/>
                  </a:lnTo>
                  <a:lnTo>
                    <a:pt x="684843" y="1236195"/>
                  </a:lnTo>
                  <a:lnTo>
                    <a:pt x="687948" y="1233091"/>
                  </a:lnTo>
                  <a:lnTo>
                    <a:pt x="690121" y="1228744"/>
                  </a:lnTo>
                  <a:lnTo>
                    <a:pt x="695399" y="1226571"/>
                  </a:lnTo>
                  <a:lnTo>
                    <a:pt x="699434" y="1225640"/>
                  </a:lnTo>
                  <a:lnTo>
                    <a:pt x="704712" y="1226571"/>
                  </a:lnTo>
                  <a:lnTo>
                    <a:pt x="714025" y="1230918"/>
                  </a:lnTo>
                  <a:lnTo>
                    <a:pt x="721165" y="1234022"/>
                  </a:lnTo>
                  <a:lnTo>
                    <a:pt x="728306" y="1236195"/>
                  </a:lnTo>
                  <a:lnTo>
                    <a:pt x="735446" y="1234022"/>
                  </a:lnTo>
                  <a:lnTo>
                    <a:pt x="743828" y="1226571"/>
                  </a:lnTo>
                  <a:lnTo>
                    <a:pt x="750968" y="1226571"/>
                  </a:lnTo>
                  <a:lnTo>
                    <a:pt x="755004" y="1226571"/>
                  </a:lnTo>
                  <a:lnTo>
                    <a:pt x="758109" y="1226571"/>
                  </a:lnTo>
                  <a:lnTo>
                    <a:pt x="760282" y="1228744"/>
                  </a:lnTo>
                  <a:lnTo>
                    <a:pt x="762455" y="1230918"/>
                  </a:lnTo>
                  <a:lnTo>
                    <a:pt x="762455" y="1234022"/>
                  </a:lnTo>
                  <a:lnTo>
                    <a:pt x="764628" y="1238368"/>
                  </a:lnTo>
                  <a:lnTo>
                    <a:pt x="767732" y="1251097"/>
                  </a:lnTo>
                  <a:lnTo>
                    <a:pt x="765870" y="1265377"/>
                  </a:lnTo>
                  <a:close/>
                  <a:moveTo>
                    <a:pt x="845033" y="1136232"/>
                  </a:moveTo>
                  <a:lnTo>
                    <a:pt x="825165" y="1141509"/>
                  </a:lnTo>
                  <a:lnTo>
                    <a:pt x="803434" y="1143682"/>
                  </a:lnTo>
                  <a:lnTo>
                    <a:pt x="781702" y="1139336"/>
                  </a:lnTo>
                  <a:lnTo>
                    <a:pt x="773320" y="1136232"/>
                  </a:lnTo>
                  <a:lnTo>
                    <a:pt x="766180" y="1130954"/>
                  </a:lnTo>
                  <a:lnTo>
                    <a:pt x="756867" y="1124745"/>
                  </a:lnTo>
                  <a:lnTo>
                    <a:pt x="742276" y="1124745"/>
                  </a:lnTo>
                  <a:lnTo>
                    <a:pt x="727685" y="1126918"/>
                  </a:lnTo>
                  <a:lnTo>
                    <a:pt x="713094" y="1134369"/>
                  </a:lnTo>
                  <a:lnTo>
                    <a:pt x="700676" y="1139647"/>
                  </a:lnTo>
                  <a:lnTo>
                    <a:pt x="686085" y="1141820"/>
                  </a:lnTo>
                  <a:lnTo>
                    <a:pt x="671494" y="1136542"/>
                  </a:lnTo>
                  <a:lnTo>
                    <a:pt x="666217" y="1134369"/>
                  </a:lnTo>
                  <a:lnTo>
                    <a:pt x="662181" y="1132196"/>
                  </a:lnTo>
                  <a:lnTo>
                    <a:pt x="659076" y="1131265"/>
                  </a:lnTo>
                  <a:lnTo>
                    <a:pt x="656903" y="1126918"/>
                  </a:lnTo>
                  <a:lnTo>
                    <a:pt x="656903" y="1123814"/>
                  </a:lnTo>
                  <a:lnTo>
                    <a:pt x="654730" y="1116363"/>
                  </a:lnTo>
                  <a:lnTo>
                    <a:pt x="654730" y="1110154"/>
                  </a:lnTo>
                  <a:lnTo>
                    <a:pt x="658766" y="1099599"/>
                  </a:lnTo>
                  <a:lnTo>
                    <a:pt x="665906" y="1086871"/>
                  </a:lnTo>
                  <a:lnTo>
                    <a:pt x="674288" y="1071969"/>
                  </a:lnTo>
                  <a:lnTo>
                    <a:pt x="683602" y="1057068"/>
                  </a:lnTo>
                  <a:lnTo>
                    <a:pt x="690742" y="1043408"/>
                  </a:lnTo>
                  <a:lnTo>
                    <a:pt x="694778" y="1035026"/>
                  </a:lnTo>
                  <a:lnTo>
                    <a:pt x="703160" y="1037199"/>
                  </a:lnTo>
                  <a:lnTo>
                    <a:pt x="710300" y="1040304"/>
                  </a:lnTo>
                  <a:lnTo>
                    <a:pt x="715578" y="1042477"/>
                  </a:lnTo>
                  <a:lnTo>
                    <a:pt x="721786" y="1047755"/>
                  </a:lnTo>
                  <a:lnTo>
                    <a:pt x="724891" y="1049928"/>
                  </a:lnTo>
                  <a:lnTo>
                    <a:pt x="727064" y="1049928"/>
                  </a:lnTo>
                  <a:lnTo>
                    <a:pt x="729237" y="1049928"/>
                  </a:lnTo>
                  <a:lnTo>
                    <a:pt x="730168" y="1050859"/>
                  </a:lnTo>
                  <a:lnTo>
                    <a:pt x="717751" y="1055205"/>
                  </a:lnTo>
                  <a:lnTo>
                    <a:pt x="721786" y="1064829"/>
                  </a:lnTo>
                  <a:lnTo>
                    <a:pt x="728927" y="1072280"/>
                  </a:lnTo>
                  <a:lnTo>
                    <a:pt x="734204" y="1079731"/>
                  </a:lnTo>
                  <a:lnTo>
                    <a:pt x="743518" y="1080662"/>
                  </a:lnTo>
                  <a:lnTo>
                    <a:pt x="755935" y="1075384"/>
                  </a:lnTo>
                  <a:lnTo>
                    <a:pt x="765249" y="1067934"/>
                  </a:lnTo>
                  <a:lnTo>
                    <a:pt x="780771" y="1073211"/>
                  </a:lnTo>
                  <a:lnTo>
                    <a:pt x="800640" y="1084698"/>
                  </a:lnTo>
                  <a:lnTo>
                    <a:pt x="821439" y="1097426"/>
                  </a:lnTo>
                  <a:lnTo>
                    <a:pt x="836030" y="1110154"/>
                  </a:lnTo>
                  <a:lnTo>
                    <a:pt x="844413" y="1125056"/>
                  </a:lnTo>
                  <a:lnTo>
                    <a:pt x="850621" y="1125056"/>
                  </a:lnTo>
                  <a:lnTo>
                    <a:pt x="845033" y="1136232"/>
                  </a:lnTo>
                  <a:close/>
                  <a:moveTo>
                    <a:pt x="1025402" y="1146787"/>
                  </a:moveTo>
                  <a:lnTo>
                    <a:pt x="1022298" y="1146787"/>
                  </a:lnTo>
                  <a:lnTo>
                    <a:pt x="1018262" y="1146787"/>
                  </a:lnTo>
                  <a:lnTo>
                    <a:pt x="1015157" y="1146787"/>
                  </a:lnTo>
                  <a:lnTo>
                    <a:pt x="1011122" y="1144614"/>
                  </a:lnTo>
                  <a:lnTo>
                    <a:pt x="1008949" y="1161688"/>
                  </a:lnTo>
                  <a:lnTo>
                    <a:pt x="1011122" y="1173175"/>
                  </a:lnTo>
                  <a:lnTo>
                    <a:pt x="1016399" y="1183730"/>
                  </a:lnTo>
                  <a:lnTo>
                    <a:pt x="1020435" y="1196458"/>
                  </a:lnTo>
                  <a:lnTo>
                    <a:pt x="1022608" y="1217569"/>
                  </a:lnTo>
                  <a:lnTo>
                    <a:pt x="995600" y="1218500"/>
                  </a:lnTo>
                  <a:lnTo>
                    <a:pt x="976973" y="1215395"/>
                  </a:lnTo>
                  <a:lnTo>
                    <a:pt x="966418" y="1205772"/>
                  </a:lnTo>
                  <a:lnTo>
                    <a:pt x="962382" y="1188697"/>
                  </a:lnTo>
                  <a:lnTo>
                    <a:pt x="962382" y="1165414"/>
                  </a:lnTo>
                  <a:lnTo>
                    <a:pt x="974800" y="1165414"/>
                  </a:lnTo>
                  <a:lnTo>
                    <a:pt x="967660" y="1151754"/>
                  </a:lnTo>
                  <a:lnTo>
                    <a:pt x="955242" y="1138094"/>
                  </a:lnTo>
                  <a:lnTo>
                    <a:pt x="944686" y="1121020"/>
                  </a:lnTo>
                  <a:lnTo>
                    <a:pt x="933200" y="1103945"/>
                  </a:lnTo>
                  <a:lnTo>
                    <a:pt x="927922" y="1086871"/>
                  </a:lnTo>
                  <a:lnTo>
                    <a:pt x="931027" y="1071038"/>
                  </a:lnTo>
                  <a:lnTo>
                    <a:pt x="938167" y="1059552"/>
                  </a:lnTo>
                  <a:lnTo>
                    <a:pt x="949653" y="1049928"/>
                  </a:lnTo>
                  <a:lnTo>
                    <a:pt x="962071" y="1044650"/>
                  </a:lnTo>
                  <a:lnTo>
                    <a:pt x="974489" y="1039373"/>
                  </a:lnTo>
                  <a:lnTo>
                    <a:pt x="985976" y="1029749"/>
                  </a:lnTo>
                  <a:lnTo>
                    <a:pt x="995289" y="1029749"/>
                  </a:lnTo>
                  <a:lnTo>
                    <a:pt x="1000567" y="1031922"/>
                  </a:lnTo>
                  <a:lnTo>
                    <a:pt x="1005844" y="1031922"/>
                  </a:lnTo>
                  <a:lnTo>
                    <a:pt x="1011122" y="1034095"/>
                  </a:lnTo>
                  <a:lnTo>
                    <a:pt x="1008017" y="1049928"/>
                  </a:lnTo>
                  <a:lnTo>
                    <a:pt x="1000877" y="1063587"/>
                  </a:lnTo>
                  <a:lnTo>
                    <a:pt x="986286" y="1068865"/>
                  </a:lnTo>
                  <a:lnTo>
                    <a:pt x="966418" y="1071038"/>
                  </a:lnTo>
                  <a:lnTo>
                    <a:pt x="973558" y="1086871"/>
                  </a:lnTo>
                  <a:lnTo>
                    <a:pt x="985976" y="1101772"/>
                  </a:lnTo>
                  <a:lnTo>
                    <a:pt x="1001498" y="1111396"/>
                  </a:lnTo>
                  <a:lnTo>
                    <a:pt x="1000567" y="1115742"/>
                  </a:lnTo>
                  <a:lnTo>
                    <a:pt x="998394" y="1116674"/>
                  </a:lnTo>
                  <a:lnTo>
                    <a:pt x="996220" y="1116674"/>
                  </a:lnTo>
                  <a:lnTo>
                    <a:pt x="995289" y="1121020"/>
                  </a:lnTo>
                  <a:lnTo>
                    <a:pt x="1000567" y="1130644"/>
                  </a:lnTo>
                  <a:lnTo>
                    <a:pt x="1005844" y="1139026"/>
                  </a:lnTo>
                  <a:lnTo>
                    <a:pt x="1008017" y="1143372"/>
                  </a:lnTo>
                  <a:lnTo>
                    <a:pt x="1008949" y="1144303"/>
                  </a:lnTo>
                  <a:lnTo>
                    <a:pt x="1011122" y="1143372"/>
                  </a:lnTo>
                  <a:lnTo>
                    <a:pt x="1011122" y="1141199"/>
                  </a:lnTo>
                  <a:lnTo>
                    <a:pt x="1013295" y="1138094"/>
                  </a:lnTo>
                  <a:lnTo>
                    <a:pt x="1013295" y="1133748"/>
                  </a:lnTo>
                  <a:lnTo>
                    <a:pt x="1015468" y="1131575"/>
                  </a:lnTo>
                  <a:lnTo>
                    <a:pt x="1018573" y="1133748"/>
                  </a:lnTo>
                  <a:lnTo>
                    <a:pt x="1022608" y="1138094"/>
                  </a:lnTo>
                  <a:lnTo>
                    <a:pt x="1023540" y="1139026"/>
                  </a:lnTo>
                  <a:lnTo>
                    <a:pt x="1027575" y="1141199"/>
                  </a:lnTo>
                  <a:lnTo>
                    <a:pt x="1030680" y="1144303"/>
                  </a:lnTo>
                  <a:lnTo>
                    <a:pt x="1025402" y="1146787"/>
                  </a:lnTo>
                  <a:close/>
                </a:path>
              </a:pathLst>
            </a:custGeom>
            <a:grpFill/>
            <a:ln w="3104" cap="flat">
              <a:noFill/>
              <a:prstDash val="solid"/>
              <a:miter/>
            </a:ln>
          </p:spPr>
          <p:txBody>
            <a:bodyPr rtlCol="0" anchor="ctr"/>
            <a:lstStyle/>
            <a:p>
              <a:endParaRPr lang="en-US"/>
            </a:p>
          </p:txBody>
        </p:sp>
        <p:sp>
          <p:nvSpPr>
            <p:cNvPr id="79" name="Freeform: Shape 78"/>
            <p:cNvSpPr/>
            <p:nvPr/>
          </p:nvSpPr>
          <p:spPr>
            <a:xfrm>
              <a:off x="3690211" y="4196454"/>
              <a:ext cx="74507" cy="99343"/>
            </a:xfrm>
            <a:custGeom>
              <a:avLst/>
              <a:gdLst>
                <a:gd name="connsiteX0" fmla="*/ 60226 w 74506"/>
                <a:gd name="connsiteY0" fmla="*/ 0 h 99342"/>
                <a:gd name="connsiteX1" fmla="*/ 43462 w 74506"/>
                <a:gd name="connsiteY1" fmla="*/ 0 h 99342"/>
                <a:gd name="connsiteX2" fmla="*/ 23904 w 74506"/>
                <a:gd name="connsiteY2" fmla="*/ 2173 h 99342"/>
                <a:gd name="connsiteX3" fmla="*/ 4036 w 74506"/>
                <a:gd name="connsiteY3" fmla="*/ 4346 h 99342"/>
                <a:gd name="connsiteX4" fmla="*/ 4967 w 74506"/>
                <a:gd name="connsiteY4" fmla="*/ 11797 h 99342"/>
                <a:gd name="connsiteX5" fmla="*/ 7140 w 74506"/>
                <a:gd name="connsiteY5" fmla="*/ 14901 h 99342"/>
                <a:gd name="connsiteX6" fmla="*/ 11176 w 74506"/>
                <a:gd name="connsiteY6" fmla="*/ 19248 h 99342"/>
                <a:gd name="connsiteX7" fmla="*/ 14281 w 74506"/>
                <a:gd name="connsiteY7" fmla="*/ 20179 h 99342"/>
                <a:gd name="connsiteX8" fmla="*/ 18627 w 74506"/>
                <a:gd name="connsiteY8" fmla="*/ 22352 h 99342"/>
                <a:gd name="connsiteX9" fmla="*/ 23904 w 74506"/>
                <a:gd name="connsiteY9" fmla="*/ 24525 h 99342"/>
                <a:gd name="connsiteX10" fmla="*/ 18627 w 74506"/>
                <a:gd name="connsiteY10" fmla="*/ 31976 h 99342"/>
                <a:gd name="connsiteX11" fmla="*/ 11176 w 74506"/>
                <a:gd name="connsiteY11" fmla="*/ 37253 h 99342"/>
                <a:gd name="connsiteX12" fmla="*/ 4036 w 74506"/>
                <a:gd name="connsiteY12" fmla="*/ 40358 h 99342"/>
                <a:gd name="connsiteX13" fmla="*/ 0 w 74506"/>
                <a:gd name="connsiteY13" fmla="*/ 74197 h 99342"/>
                <a:gd name="connsiteX14" fmla="*/ 23904 w 74506"/>
                <a:gd name="connsiteY14" fmla="*/ 77301 h 99342"/>
                <a:gd name="connsiteX15" fmla="*/ 23904 w 74506"/>
                <a:gd name="connsiteY15" fmla="*/ 89098 h 99342"/>
                <a:gd name="connsiteX16" fmla="*/ 31045 w 74506"/>
                <a:gd name="connsiteY16" fmla="*/ 92202 h 99342"/>
                <a:gd name="connsiteX17" fmla="*/ 38495 w 74506"/>
                <a:gd name="connsiteY17" fmla="*/ 98411 h 99342"/>
                <a:gd name="connsiteX18" fmla="*/ 43462 w 74506"/>
                <a:gd name="connsiteY18" fmla="*/ 101826 h 99342"/>
                <a:gd name="connsiteX19" fmla="*/ 48740 w 74506"/>
                <a:gd name="connsiteY19" fmla="*/ 99653 h 99342"/>
                <a:gd name="connsiteX20" fmla="*/ 50913 w 74506"/>
                <a:gd name="connsiteY20" fmla="*/ 96549 h 99342"/>
                <a:gd name="connsiteX21" fmla="*/ 53086 w 74506"/>
                <a:gd name="connsiteY21" fmla="*/ 94376 h 99342"/>
                <a:gd name="connsiteX22" fmla="*/ 53086 w 74506"/>
                <a:gd name="connsiteY22" fmla="*/ 92202 h 99342"/>
                <a:gd name="connsiteX23" fmla="*/ 53086 w 74506"/>
                <a:gd name="connsiteY23" fmla="*/ 89098 h 99342"/>
                <a:gd name="connsiteX24" fmla="*/ 53086 w 74506"/>
                <a:gd name="connsiteY24" fmla="*/ 84752 h 99342"/>
                <a:gd name="connsiteX25" fmla="*/ 56191 w 74506"/>
                <a:gd name="connsiteY25" fmla="*/ 81647 h 99342"/>
                <a:gd name="connsiteX26" fmla="*/ 67677 w 74506"/>
                <a:gd name="connsiteY26" fmla="*/ 84752 h 99342"/>
                <a:gd name="connsiteX27" fmla="*/ 72644 w 74506"/>
                <a:gd name="connsiteY27" fmla="*/ 77301 h 99342"/>
                <a:gd name="connsiteX28" fmla="*/ 76991 w 74506"/>
                <a:gd name="connsiteY28" fmla="*/ 77301 h 99342"/>
                <a:gd name="connsiteX29" fmla="*/ 69540 w 74506"/>
                <a:gd name="connsiteY29" fmla="*/ 37253 h 99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74506" h="99342">
                  <a:moveTo>
                    <a:pt x="60226" y="0"/>
                  </a:moveTo>
                  <a:lnTo>
                    <a:pt x="43462" y="0"/>
                  </a:lnTo>
                  <a:lnTo>
                    <a:pt x="23904" y="2173"/>
                  </a:lnTo>
                  <a:lnTo>
                    <a:pt x="4036" y="4346"/>
                  </a:lnTo>
                  <a:lnTo>
                    <a:pt x="4967" y="11797"/>
                  </a:lnTo>
                  <a:lnTo>
                    <a:pt x="7140" y="14901"/>
                  </a:lnTo>
                  <a:lnTo>
                    <a:pt x="11176" y="19248"/>
                  </a:lnTo>
                  <a:lnTo>
                    <a:pt x="14281" y="20179"/>
                  </a:lnTo>
                  <a:lnTo>
                    <a:pt x="18627" y="22352"/>
                  </a:lnTo>
                  <a:lnTo>
                    <a:pt x="23904" y="24525"/>
                  </a:lnTo>
                  <a:lnTo>
                    <a:pt x="18627" y="31976"/>
                  </a:lnTo>
                  <a:lnTo>
                    <a:pt x="11176" y="37253"/>
                  </a:lnTo>
                  <a:lnTo>
                    <a:pt x="4036" y="40358"/>
                  </a:lnTo>
                  <a:lnTo>
                    <a:pt x="0" y="74197"/>
                  </a:lnTo>
                  <a:lnTo>
                    <a:pt x="23904" y="77301"/>
                  </a:lnTo>
                  <a:lnTo>
                    <a:pt x="23904" y="89098"/>
                  </a:lnTo>
                  <a:lnTo>
                    <a:pt x="31045" y="92202"/>
                  </a:lnTo>
                  <a:lnTo>
                    <a:pt x="38495" y="98411"/>
                  </a:lnTo>
                  <a:lnTo>
                    <a:pt x="43462" y="101826"/>
                  </a:lnTo>
                  <a:lnTo>
                    <a:pt x="48740" y="99653"/>
                  </a:lnTo>
                  <a:lnTo>
                    <a:pt x="50913" y="96549"/>
                  </a:lnTo>
                  <a:lnTo>
                    <a:pt x="53086" y="94376"/>
                  </a:lnTo>
                  <a:lnTo>
                    <a:pt x="53086" y="92202"/>
                  </a:lnTo>
                  <a:lnTo>
                    <a:pt x="53086" y="89098"/>
                  </a:lnTo>
                  <a:lnTo>
                    <a:pt x="53086" y="84752"/>
                  </a:lnTo>
                  <a:lnTo>
                    <a:pt x="56191" y="81647"/>
                  </a:lnTo>
                  <a:lnTo>
                    <a:pt x="67677" y="84752"/>
                  </a:lnTo>
                  <a:lnTo>
                    <a:pt x="72644" y="77301"/>
                  </a:lnTo>
                  <a:lnTo>
                    <a:pt x="76991" y="77301"/>
                  </a:lnTo>
                  <a:lnTo>
                    <a:pt x="69540" y="37253"/>
                  </a:lnTo>
                  <a:close/>
                </a:path>
              </a:pathLst>
            </a:custGeom>
            <a:grpFill/>
            <a:ln w="3104" cap="flat">
              <a:noFill/>
              <a:prstDash val="solid"/>
              <a:miter/>
            </a:ln>
          </p:spPr>
          <p:txBody>
            <a:bodyPr rtlCol="0" anchor="ctr"/>
            <a:lstStyle/>
            <a:p>
              <a:endParaRPr lang="en-US"/>
            </a:p>
          </p:txBody>
        </p:sp>
        <p:sp>
          <p:nvSpPr>
            <p:cNvPr id="80" name="Freeform: Shape 79"/>
            <p:cNvSpPr/>
            <p:nvPr/>
          </p:nvSpPr>
          <p:spPr>
            <a:xfrm>
              <a:off x="3753542" y="4135296"/>
              <a:ext cx="40358" cy="34149"/>
            </a:xfrm>
            <a:custGeom>
              <a:avLst/>
              <a:gdLst>
                <a:gd name="connsiteX0" fmla="*/ 22042 w 40357"/>
                <a:gd name="connsiteY0" fmla="*/ 36012 h 34149"/>
                <a:gd name="connsiteX1" fmla="*/ 27009 w 40357"/>
                <a:gd name="connsiteY1" fmla="*/ 31665 h 34149"/>
                <a:gd name="connsiteX2" fmla="*/ 31355 w 40357"/>
                <a:gd name="connsiteY2" fmla="*/ 29492 h 34149"/>
                <a:gd name="connsiteX3" fmla="*/ 34460 w 40357"/>
                <a:gd name="connsiteY3" fmla="*/ 28561 h 34149"/>
                <a:gd name="connsiteX4" fmla="*/ 40668 w 40357"/>
                <a:gd name="connsiteY4" fmla="*/ 24215 h 34149"/>
                <a:gd name="connsiteX5" fmla="*/ 36633 w 40357"/>
                <a:gd name="connsiteY5" fmla="*/ 0 h 34149"/>
                <a:gd name="connsiteX6" fmla="*/ 23904 w 40357"/>
                <a:gd name="connsiteY6" fmla="*/ 2173 h 34149"/>
                <a:gd name="connsiteX7" fmla="*/ 16764 w 40357"/>
                <a:gd name="connsiteY7" fmla="*/ 6209 h 34149"/>
                <a:gd name="connsiteX8" fmla="*/ 9313 w 40357"/>
                <a:gd name="connsiteY8" fmla="*/ 11486 h 34149"/>
                <a:gd name="connsiteX9" fmla="*/ 0 w 40357"/>
                <a:gd name="connsiteY9" fmla="*/ 16764 h 34149"/>
                <a:gd name="connsiteX10" fmla="*/ 0 w 40357"/>
                <a:gd name="connsiteY10" fmla="*/ 24215 h 34149"/>
                <a:gd name="connsiteX11" fmla="*/ 2173 w 40357"/>
                <a:gd name="connsiteY11" fmla="*/ 26388 h 34149"/>
                <a:gd name="connsiteX12" fmla="*/ 2173 w 40357"/>
                <a:gd name="connsiteY12" fmla="*/ 28561 h 34149"/>
                <a:gd name="connsiteX13" fmla="*/ 4346 w 40357"/>
                <a:gd name="connsiteY13" fmla="*/ 28561 h 34149"/>
                <a:gd name="connsiteX14" fmla="*/ 4346 w 40357"/>
                <a:gd name="connsiteY14" fmla="*/ 29492 h 34149"/>
                <a:gd name="connsiteX15" fmla="*/ 4346 w 40357"/>
                <a:gd name="connsiteY15" fmla="*/ 33839 h 34149"/>
                <a:gd name="connsiteX16" fmla="*/ 9313 w 40357"/>
                <a:gd name="connsiteY16" fmla="*/ 33839 h 34149"/>
                <a:gd name="connsiteX17" fmla="*/ 11487 w 40357"/>
                <a:gd name="connsiteY17" fmla="*/ 33839 h 34149"/>
                <a:gd name="connsiteX18" fmla="*/ 13660 w 40357"/>
                <a:gd name="connsiteY18" fmla="*/ 36012 h 34149"/>
                <a:gd name="connsiteX19" fmla="*/ 14591 w 40357"/>
                <a:gd name="connsiteY19" fmla="*/ 36012 h 34149"/>
                <a:gd name="connsiteX20" fmla="*/ 16764 w 40357"/>
                <a:gd name="connsiteY20" fmla="*/ 36943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0357" h="34149">
                  <a:moveTo>
                    <a:pt x="22042" y="36012"/>
                  </a:moveTo>
                  <a:lnTo>
                    <a:pt x="27009" y="31665"/>
                  </a:lnTo>
                  <a:lnTo>
                    <a:pt x="31355" y="29492"/>
                  </a:lnTo>
                  <a:lnTo>
                    <a:pt x="34460" y="28561"/>
                  </a:lnTo>
                  <a:lnTo>
                    <a:pt x="40668" y="24215"/>
                  </a:lnTo>
                  <a:lnTo>
                    <a:pt x="36633" y="0"/>
                  </a:lnTo>
                  <a:lnTo>
                    <a:pt x="23904" y="2173"/>
                  </a:lnTo>
                  <a:lnTo>
                    <a:pt x="16764" y="6209"/>
                  </a:lnTo>
                  <a:lnTo>
                    <a:pt x="9313" y="11486"/>
                  </a:lnTo>
                  <a:lnTo>
                    <a:pt x="0" y="16764"/>
                  </a:lnTo>
                  <a:lnTo>
                    <a:pt x="0" y="24215"/>
                  </a:lnTo>
                  <a:lnTo>
                    <a:pt x="2173" y="26388"/>
                  </a:lnTo>
                  <a:lnTo>
                    <a:pt x="2173" y="28561"/>
                  </a:lnTo>
                  <a:lnTo>
                    <a:pt x="4346" y="28561"/>
                  </a:lnTo>
                  <a:lnTo>
                    <a:pt x="4346" y="29492"/>
                  </a:lnTo>
                  <a:lnTo>
                    <a:pt x="4346" y="33839"/>
                  </a:lnTo>
                  <a:lnTo>
                    <a:pt x="9313" y="33839"/>
                  </a:lnTo>
                  <a:lnTo>
                    <a:pt x="11487" y="33839"/>
                  </a:lnTo>
                  <a:lnTo>
                    <a:pt x="13660" y="36012"/>
                  </a:lnTo>
                  <a:lnTo>
                    <a:pt x="14591" y="36012"/>
                  </a:lnTo>
                  <a:lnTo>
                    <a:pt x="16764" y="36943"/>
                  </a:lnTo>
                  <a:close/>
                </a:path>
              </a:pathLst>
            </a:custGeom>
            <a:grpFill/>
            <a:ln w="3104" cap="flat">
              <a:noFill/>
              <a:prstDash val="solid"/>
              <a:miter/>
            </a:ln>
          </p:spPr>
          <p:txBody>
            <a:bodyPr rtlCol="0" anchor="ctr"/>
            <a:lstStyle/>
            <a:p>
              <a:endParaRPr lang="en-US"/>
            </a:p>
          </p:txBody>
        </p:sp>
        <p:sp>
          <p:nvSpPr>
            <p:cNvPr id="81" name="Freeform: Shape 80"/>
            <p:cNvSpPr/>
            <p:nvPr/>
          </p:nvSpPr>
          <p:spPr>
            <a:xfrm>
              <a:off x="3770306" y="4179690"/>
              <a:ext cx="55880" cy="96238"/>
            </a:xfrm>
            <a:custGeom>
              <a:avLst/>
              <a:gdLst>
                <a:gd name="connsiteX0" fmla="*/ 54018 w 55880"/>
                <a:gd name="connsiteY0" fmla="*/ 13660 h 96238"/>
                <a:gd name="connsiteX1" fmla="*/ 53086 w 55880"/>
                <a:gd name="connsiteY1" fmla="*/ 9624 h 96238"/>
                <a:gd name="connsiteX2" fmla="*/ 43773 w 55880"/>
                <a:gd name="connsiteY2" fmla="*/ 6209 h 96238"/>
                <a:gd name="connsiteX3" fmla="*/ 31045 w 55880"/>
                <a:gd name="connsiteY3" fmla="*/ 4346 h 96238"/>
                <a:gd name="connsiteX4" fmla="*/ 16454 w 55880"/>
                <a:gd name="connsiteY4" fmla="*/ 2173 h 96238"/>
                <a:gd name="connsiteX5" fmla="*/ 3104 w 55880"/>
                <a:gd name="connsiteY5" fmla="*/ 0 h 96238"/>
                <a:gd name="connsiteX6" fmla="*/ 0 w 55880"/>
                <a:gd name="connsiteY6" fmla="*/ 16764 h 96238"/>
                <a:gd name="connsiteX7" fmla="*/ 2173 w 55880"/>
                <a:gd name="connsiteY7" fmla="*/ 31665 h 96238"/>
                <a:gd name="connsiteX8" fmla="*/ 3104 w 55880"/>
                <a:gd name="connsiteY8" fmla="*/ 48740 h 96238"/>
                <a:gd name="connsiteX9" fmla="*/ 7140 w 55880"/>
                <a:gd name="connsiteY9" fmla="*/ 63331 h 96238"/>
                <a:gd name="connsiteX10" fmla="*/ 7140 w 55880"/>
                <a:gd name="connsiteY10" fmla="*/ 76059 h 96238"/>
                <a:gd name="connsiteX11" fmla="*/ 3104 w 55880"/>
                <a:gd name="connsiteY11" fmla="*/ 86614 h 96238"/>
                <a:gd name="connsiteX12" fmla="*/ 7140 w 55880"/>
                <a:gd name="connsiteY12" fmla="*/ 98411 h 96238"/>
                <a:gd name="connsiteX13" fmla="*/ 14591 w 55880"/>
                <a:gd name="connsiteY13" fmla="*/ 98411 h 96238"/>
                <a:gd name="connsiteX14" fmla="*/ 19869 w 55880"/>
                <a:gd name="connsiteY14" fmla="*/ 98411 h 96238"/>
                <a:gd name="connsiteX15" fmla="*/ 23904 w 55880"/>
                <a:gd name="connsiteY15" fmla="*/ 96238 h 96238"/>
                <a:gd name="connsiteX16" fmla="*/ 27009 w 55880"/>
                <a:gd name="connsiteY16" fmla="*/ 94065 h 96238"/>
                <a:gd name="connsiteX17" fmla="*/ 31045 w 55880"/>
                <a:gd name="connsiteY17" fmla="*/ 88788 h 96238"/>
                <a:gd name="connsiteX18" fmla="*/ 32286 w 55880"/>
                <a:gd name="connsiteY18" fmla="*/ 81337 h 96238"/>
                <a:gd name="connsiteX19" fmla="*/ 34460 w 55880"/>
                <a:gd name="connsiteY19" fmla="*/ 70782 h 96238"/>
                <a:gd name="connsiteX20" fmla="*/ 32286 w 55880"/>
                <a:gd name="connsiteY20" fmla="*/ 61468 h 96238"/>
                <a:gd name="connsiteX21" fmla="*/ 34460 w 55880"/>
                <a:gd name="connsiteY21" fmla="*/ 57122 h 96238"/>
                <a:gd name="connsiteX22" fmla="*/ 38495 w 55880"/>
                <a:gd name="connsiteY22" fmla="*/ 56191 h 96238"/>
                <a:gd name="connsiteX23" fmla="*/ 39427 w 55880"/>
                <a:gd name="connsiteY23" fmla="*/ 54018 h 96238"/>
                <a:gd name="connsiteX24" fmla="*/ 43773 w 55880"/>
                <a:gd name="connsiteY24" fmla="*/ 51844 h 96238"/>
                <a:gd name="connsiteX25" fmla="*/ 46877 w 55880"/>
                <a:gd name="connsiteY25" fmla="*/ 49671 h 96238"/>
                <a:gd name="connsiteX26" fmla="*/ 50913 w 55880"/>
                <a:gd name="connsiteY26" fmla="*/ 46567 h 96238"/>
                <a:gd name="connsiteX27" fmla="*/ 53086 w 55880"/>
                <a:gd name="connsiteY27" fmla="*/ 41289 h 96238"/>
                <a:gd name="connsiteX28" fmla="*/ 54018 w 55880"/>
                <a:gd name="connsiteY28" fmla="*/ 36943 h 96238"/>
                <a:gd name="connsiteX29" fmla="*/ 56191 w 55880"/>
                <a:gd name="connsiteY29" fmla="*/ 33839 h 96238"/>
                <a:gd name="connsiteX30" fmla="*/ 56191 w 55880"/>
                <a:gd name="connsiteY30" fmla="*/ 26388 h 96238"/>
                <a:gd name="connsiteX31" fmla="*/ 54018 w 55880"/>
                <a:gd name="connsiteY31" fmla="*/ 18937 h 96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5880" h="96238">
                  <a:moveTo>
                    <a:pt x="54018" y="13660"/>
                  </a:moveTo>
                  <a:lnTo>
                    <a:pt x="53086" y="9624"/>
                  </a:lnTo>
                  <a:lnTo>
                    <a:pt x="43773" y="6209"/>
                  </a:lnTo>
                  <a:lnTo>
                    <a:pt x="31045" y="4346"/>
                  </a:lnTo>
                  <a:lnTo>
                    <a:pt x="16454" y="2173"/>
                  </a:lnTo>
                  <a:lnTo>
                    <a:pt x="3104" y="0"/>
                  </a:lnTo>
                  <a:lnTo>
                    <a:pt x="0" y="16764"/>
                  </a:lnTo>
                  <a:lnTo>
                    <a:pt x="2173" y="31665"/>
                  </a:lnTo>
                  <a:lnTo>
                    <a:pt x="3104" y="48740"/>
                  </a:lnTo>
                  <a:lnTo>
                    <a:pt x="7140" y="63331"/>
                  </a:lnTo>
                  <a:lnTo>
                    <a:pt x="7140" y="76059"/>
                  </a:lnTo>
                  <a:lnTo>
                    <a:pt x="3104" y="86614"/>
                  </a:lnTo>
                  <a:lnTo>
                    <a:pt x="7140" y="98411"/>
                  </a:lnTo>
                  <a:lnTo>
                    <a:pt x="14591" y="98411"/>
                  </a:lnTo>
                  <a:lnTo>
                    <a:pt x="19869" y="98411"/>
                  </a:lnTo>
                  <a:lnTo>
                    <a:pt x="23904" y="96238"/>
                  </a:lnTo>
                  <a:lnTo>
                    <a:pt x="27009" y="94065"/>
                  </a:lnTo>
                  <a:lnTo>
                    <a:pt x="31045" y="88788"/>
                  </a:lnTo>
                  <a:lnTo>
                    <a:pt x="32286" y="81337"/>
                  </a:lnTo>
                  <a:lnTo>
                    <a:pt x="34460" y="70782"/>
                  </a:lnTo>
                  <a:lnTo>
                    <a:pt x="32286" y="61468"/>
                  </a:lnTo>
                  <a:lnTo>
                    <a:pt x="34460" y="57122"/>
                  </a:lnTo>
                  <a:lnTo>
                    <a:pt x="38495" y="56191"/>
                  </a:lnTo>
                  <a:lnTo>
                    <a:pt x="39427" y="54018"/>
                  </a:lnTo>
                  <a:lnTo>
                    <a:pt x="43773" y="51844"/>
                  </a:lnTo>
                  <a:lnTo>
                    <a:pt x="46877" y="49671"/>
                  </a:lnTo>
                  <a:lnTo>
                    <a:pt x="50913" y="46567"/>
                  </a:lnTo>
                  <a:lnTo>
                    <a:pt x="53086" y="41289"/>
                  </a:lnTo>
                  <a:lnTo>
                    <a:pt x="54018" y="36943"/>
                  </a:lnTo>
                  <a:lnTo>
                    <a:pt x="56191" y="33839"/>
                  </a:lnTo>
                  <a:lnTo>
                    <a:pt x="56191" y="26388"/>
                  </a:lnTo>
                  <a:lnTo>
                    <a:pt x="54018" y="18937"/>
                  </a:lnTo>
                  <a:close/>
                </a:path>
              </a:pathLst>
            </a:custGeom>
            <a:grpFill/>
            <a:ln w="3104" cap="flat">
              <a:noFill/>
              <a:prstDash val="solid"/>
              <a:miter/>
            </a:ln>
          </p:spPr>
          <p:txBody>
            <a:bodyPr rtlCol="0" anchor="ctr"/>
            <a:lstStyle/>
            <a:p>
              <a:endParaRPr lang="en-US"/>
            </a:p>
          </p:txBody>
        </p:sp>
        <p:sp>
          <p:nvSpPr>
            <p:cNvPr id="82" name="Freeform: Shape 81"/>
            <p:cNvSpPr/>
            <p:nvPr/>
          </p:nvSpPr>
          <p:spPr>
            <a:xfrm>
              <a:off x="3630606" y="4070724"/>
              <a:ext cx="21731" cy="27940"/>
            </a:xfrm>
            <a:custGeom>
              <a:avLst/>
              <a:gdLst>
                <a:gd name="connsiteX0" fmla="*/ 22973 w 21731"/>
                <a:gd name="connsiteY0" fmla="*/ 28561 h 27940"/>
                <a:gd name="connsiteX1" fmla="*/ 22042 w 21731"/>
                <a:gd name="connsiteY1" fmla="*/ 21110 h 27940"/>
                <a:gd name="connsiteX2" fmla="*/ 17695 w 21731"/>
                <a:gd name="connsiteY2" fmla="*/ 13660 h 27940"/>
                <a:gd name="connsiteX3" fmla="*/ 14591 w 21731"/>
                <a:gd name="connsiteY3" fmla="*/ 7451 h 27940"/>
                <a:gd name="connsiteX4" fmla="*/ 7451 w 21731"/>
                <a:gd name="connsiteY4" fmla="*/ 4346 h 27940"/>
                <a:gd name="connsiteX5" fmla="*/ 0 w 21731"/>
                <a:gd name="connsiteY5" fmla="*/ 0 h 27940"/>
                <a:gd name="connsiteX6" fmla="*/ 1242 w 21731"/>
                <a:gd name="connsiteY6" fmla="*/ 7451 h 27940"/>
                <a:gd name="connsiteX7" fmla="*/ 3104 w 21731"/>
                <a:gd name="connsiteY7" fmla="*/ 13660 h 27940"/>
                <a:gd name="connsiteX8" fmla="*/ 5278 w 21731"/>
                <a:gd name="connsiteY8" fmla="*/ 16764 h 27940"/>
                <a:gd name="connsiteX9" fmla="*/ 7451 w 21731"/>
                <a:gd name="connsiteY9" fmla="*/ 21110 h 27940"/>
                <a:gd name="connsiteX10" fmla="*/ 12728 w 21731"/>
                <a:gd name="connsiteY10" fmla="*/ 24215 h 27940"/>
                <a:gd name="connsiteX11" fmla="*/ 12728 w 21731"/>
                <a:gd name="connsiteY11" fmla="*/ 28561 h 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731" h="27940">
                  <a:moveTo>
                    <a:pt x="22973" y="28561"/>
                  </a:moveTo>
                  <a:lnTo>
                    <a:pt x="22042" y="21110"/>
                  </a:lnTo>
                  <a:lnTo>
                    <a:pt x="17695" y="13660"/>
                  </a:lnTo>
                  <a:lnTo>
                    <a:pt x="14591" y="7451"/>
                  </a:lnTo>
                  <a:lnTo>
                    <a:pt x="7451" y="4346"/>
                  </a:lnTo>
                  <a:lnTo>
                    <a:pt x="0" y="0"/>
                  </a:lnTo>
                  <a:lnTo>
                    <a:pt x="1242" y="7451"/>
                  </a:lnTo>
                  <a:lnTo>
                    <a:pt x="3104" y="13660"/>
                  </a:lnTo>
                  <a:lnTo>
                    <a:pt x="5278" y="16764"/>
                  </a:lnTo>
                  <a:lnTo>
                    <a:pt x="7451" y="21110"/>
                  </a:lnTo>
                  <a:lnTo>
                    <a:pt x="12728" y="24215"/>
                  </a:lnTo>
                  <a:lnTo>
                    <a:pt x="12728" y="28561"/>
                  </a:lnTo>
                  <a:close/>
                </a:path>
              </a:pathLst>
            </a:custGeom>
            <a:grpFill/>
            <a:ln w="3104" cap="flat">
              <a:noFill/>
              <a:prstDash val="solid"/>
              <a:miter/>
            </a:ln>
          </p:spPr>
          <p:txBody>
            <a:bodyPr rtlCol="0" anchor="ctr"/>
            <a:lstStyle/>
            <a:p>
              <a:endParaRPr lang="en-US"/>
            </a:p>
          </p:txBody>
        </p:sp>
        <p:sp>
          <p:nvSpPr>
            <p:cNvPr id="83" name="Freeform: Shape 82"/>
            <p:cNvSpPr/>
            <p:nvPr/>
          </p:nvSpPr>
          <p:spPr>
            <a:xfrm>
              <a:off x="3646438" y="4107667"/>
              <a:ext cx="86925" cy="68298"/>
            </a:xfrm>
            <a:custGeom>
              <a:avLst/>
              <a:gdLst>
                <a:gd name="connsiteX0" fmla="*/ 50913 w 86924"/>
                <a:gd name="connsiteY0" fmla="*/ 44394 h 68298"/>
                <a:gd name="connsiteX1" fmla="*/ 54949 w 86924"/>
                <a:gd name="connsiteY1" fmla="*/ 48740 h 68298"/>
                <a:gd name="connsiteX2" fmla="*/ 54949 w 86924"/>
                <a:gd name="connsiteY2" fmla="*/ 51844 h 68298"/>
                <a:gd name="connsiteX3" fmla="*/ 54949 w 86924"/>
                <a:gd name="connsiteY3" fmla="*/ 57122 h 68298"/>
                <a:gd name="connsiteX4" fmla="*/ 56191 w 86924"/>
                <a:gd name="connsiteY4" fmla="*/ 61468 h 68298"/>
                <a:gd name="connsiteX5" fmla="*/ 60226 w 86924"/>
                <a:gd name="connsiteY5" fmla="*/ 64573 h 68298"/>
                <a:gd name="connsiteX6" fmla="*/ 62400 w 86924"/>
                <a:gd name="connsiteY6" fmla="*/ 66746 h 68298"/>
                <a:gd name="connsiteX7" fmla="*/ 63331 w 86924"/>
                <a:gd name="connsiteY7" fmla="*/ 66746 h 68298"/>
                <a:gd name="connsiteX8" fmla="*/ 63331 w 86924"/>
                <a:gd name="connsiteY8" fmla="*/ 68919 h 68298"/>
                <a:gd name="connsiteX9" fmla="*/ 67677 w 86924"/>
                <a:gd name="connsiteY9" fmla="*/ 68919 h 68298"/>
                <a:gd name="connsiteX10" fmla="*/ 70782 w 86924"/>
                <a:gd name="connsiteY10" fmla="*/ 64573 h 68298"/>
                <a:gd name="connsiteX11" fmla="*/ 74817 w 86924"/>
                <a:gd name="connsiteY11" fmla="*/ 63641 h 68298"/>
                <a:gd name="connsiteX12" fmla="*/ 80095 w 86924"/>
                <a:gd name="connsiteY12" fmla="*/ 61468 h 68298"/>
                <a:gd name="connsiteX13" fmla="*/ 82268 w 86924"/>
                <a:gd name="connsiteY13" fmla="*/ 48740 h 68298"/>
                <a:gd name="connsiteX14" fmla="*/ 84131 w 86924"/>
                <a:gd name="connsiteY14" fmla="*/ 31665 h 68298"/>
                <a:gd name="connsiteX15" fmla="*/ 87235 w 86924"/>
                <a:gd name="connsiteY15" fmla="*/ 20179 h 68298"/>
                <a:gd name="connsiteX16" fmla="*/ 87235 w 86924"/>
                <a:gd name="connsiteY16" fmla="*/ 14901 h 68298"/>
                <a:gd name="connsiteX17" fmla="*/ 87235 w 86924"/>
                <a:gd name="connsiteY17" fmla="*/ 9624 h 68298"/>
                <a:gd name="connsiteX18" fmla="*/ 85373 w 86924"/>
                <a:gd name="connsiteY18" fmla="*/ 7451 h 68298"/>
                <a:gd name="connsiteX19" fmla="*/ 84131 w 86924"/>
                <a:gd name="connsiteY19" fmla="*/ 4346 h 68298"/>
                <a:gd name="connsiteX20" fmla="*/ 82268 w 86924"/>
                <a:gd name="connsiteY20" fmla="*/ 2173 h 68298"/>
                <a:gd name="connsiteX21" fmla="*/ 80095 w 86924"/>
                <a:gd name="connsiteY21" fmla="*/ 2173 h 68298"/>
                <a:gd name="connsiteX22" fmla="*/ 77922 w 86924"/>
                <a:gd name="connsiteY22" fmla="*/ 0 h 68298"/>
                <a:gd name="connsiteX23" fmla="*/ 76991 w 86924"/>
                <a:gd name="connsiteY23" fmla="*/ 0 h 68298"/>
                <a:gd name="connsiteX24" fmla="*/ 70782 w 86924"/>
                <a:gd name="connsiteY24" fmla="*/ 0 h 68298"/>
                <a:gd name="connsiteX25" fmla="*/ 70782 w 86924"/>
                <a:gd name="connsiteY25" fmla="*/ 11797 h 68298"/>
                <a:gd name="connsiteX26" fmla="*/ 58053 w 86924"/>
                <a:gd name="connsiteY26" fmla="*/ 11797 h 68298"/>
                <a:gd name="connsiteX27" fmla="*/ 43773 w 86924"/>
                <a:gd name="connsiteY27" fmla="*/ 13970 h 68298"/>
                <a:gd name="connsiteX28" fmla="*/ 31045 w 86924"/>
                <a:gd name="connsiteY28" fmla="*/ 14901 h 68298"/>
                <a:gd name="connsiteX29" fmla="*/ 20800 w 86924"/>
                <a:gd name="connsiteY29" fmla="*/ 11797 h 68298"/>
                <a:gd name="connsiteX30" fmla="*/ 14591 w 86924"/>
                <a:gd name="connsiteY30" fmla="*/ 13970 h 68298"/>
                <a:gd name="connsiteX31" fmla="*/ 11487 w 86924"/>
                <a:gd name="connsiteY31" fmla="*/ 13970 h 68298"/>
                <a:gd name="connsiteX32" fmla="*/ 9313 w 86924"/>
                <a:gd name="connsiteY32" fmla="*/ 13970 h 68298"/>
                <a:gd name="connsiteX33" fmla="*/ 7140 w 86924"/>
                <a:gd name="connsiteY33" fmla="*/ 13970 h 68298"/>
                <a:gd name="connsiteX34" fmla="*/ 7140 w 86924"/>
                <a:gd name="connsiteY34" fmla="*/ 14901 h 68298"/>
                <a:gd name="connsiteX35" fmla="*/ 6209 w 86924"/>
                <a:gd name="connsiteY35" fmla="*/ 17075 h 68298"/>
                <a:gd name="connsiteX36" fmla="*/ 4036 w 86924"/>
                <a:gd name="connsiteY36" fmla="*/ 20179 h 68298"/>
                <a:gd name="connsiteX37" fmla="*/ 0 w 86924"/>
                <a:gd name="connsiteY37" fmla="*/ 20179 h 68298"/>
                <a:gd name="connsiteX38" fmla="*/ 7140 w 86924"/>
                <a:gd name="connsiteY38" fmla="*/ 31665 h 68298"/>
                <a:gd name="connsiteX39" fmla="*/ 16454 w 86924"/>
                <a:gd name="connsiteY39" fmla="*/ 36943 h 68298"/>
                <a:gd name="connsiteX40" fmla="*/ 26077 w 86924"/>
                <a:gd name="connsiteY40" fmla="*/ 39116 h 68298"/>
                <a:gd name="connsiteX41" fmla="*/ 34149 w 86924"/>
                <a:gd name="connsiteY41" fmla="*/ 36943 h 68298"/>
                <a:gd name="connsiteX42" fmla="*/ 43773 w 86924"/>
                <a:gd name="connsiteY42" fmla="*/ 39116 h 68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86924" h="68298">
                  <a:moveTo>
                    <a:pt x="50913" y="44394"/>
                  </a:moveTo>
                  <a:lnTo>
                    <a:pt x="54949" y="48740"/>
                  </a:lnTo>
                  <a:lnTo>
                    <a:pt x="54949" y="51844"/>
                  </a:lnTo>
                  <a:lnTo>
                    <a:pt x="54949" y="57122"/>
                  </a:lnTo>
                  <a:lnTo>
                    <a:pt x="56191" y="61468"/>
                  </a:lnTo>
                  <a:lnTo>
                    <a:pt x="60226" y="64573"/>
                  </a:lnTo>
                  <a:lnTo>
                    <a:pt x="62400" y="66746"/>
                  </a:lnTo>
                  <a:lnTo>
                    <a:pt x="63331" y="66746"/>
                  </a:lnTo>
                  <a:lnTo>
                    <a:pt x="63331" y="68919"/>
                  </a:lnTo>
                  <a:lnTo>
                    <a:pt x="67677" y="68919"/>
                  </a:lnTo>
                  <a:lnTo>
                    <a:pt x="70782" y="64573"/>
                  </a:lnTo>
                  <a:lnTo>
                    <a:pt x="74817" y="63641"/>
                  </a:lnTo>
                  <a:lnTo>
                    <a:pt x="80095" y="61468"/>
                  </a:lnTo>
                  <a:lnTo>
                    <a:pt x="82268" y="48740"/>
                  </a:lnTo>
                  <a:lnTo>
                    <a:pt x="84131" y="31665"/>
                  </a:lnTo>
                  <a:lnTo>
                    <a:pt x="87235" y="20179"/>
                  </a:lnTo>
                  <a:lnTo>
                    <a:pt x="87235" y="14901"/>
                  </a:lnTo>
                  <a:lnTo>
                    <a:pt x="87235" y="9624"/>
                  </a:lnTo>
                  <a:lnTo>
                    <a:pt x="85373" y="7451"/>
                  </a:lnTo>
                  <a:lnTo>
                    <a:pt x="84131" y="4346"/>
                  </a:lnTo>
                  <a:lnTo>
                    <a:pt x="82268" y="2173"/>
                  </a:lnTo>
                  <a:lnTo>
                    <a:pt x="80095" y="2173"/>
                  </a:lnTo>
                  <a:lnTo>
                    <a:pt x="77922" y="0"/>
                  </a:lnTo>
                  <a:lnTo>
                    <a:pt x="76991" y="0"/>
                  </a:lnTo>
                  <a:lnTo>
                    <a:pt x="70782" y="0"/>
                  </a:lnTo>
                  <a:lnTo>
                    <a:pt x="70782" y="11797"/>
                  </a:lnTo>
                  <a:lnTo>
                    <a:pt x="58053" y="11797"/>
                  </a:lnTo>
                  <a:lnTo>
                    <a:pt x="43773" y="13970"/>
                  </a:lnTo>
                  <a:lnTo>
                    <a:pt x="31045" y="14901"/>
                  </a:lnTo>
                  <a:lnTo>
                    <a:pt x="20800" y="11797"/>
                  </a:lnTo>
                  <a:lnTo>
                    <a:pt x="14591" y="13970"/>
                  </a:lnTo>
                  <a:lnTo>
                    <a:pt x="11487" y="13970"/>
                  </a:lnTo>
                  <a:lnTo>
                    <a:pt x="9313" y="13970"/>
                  </a:lnTo>
                  <a:lnTo>
                    <a:pt x="7140" y="13970"/>
                  </a:lnTo>
                  <a:lnTo>
                    <a:pt x="7140" y="14901"/>
                  </a:lnTo>
                  <a:lnTo>
                    <a:pt x="6209" y="17075"/>
                  </a:lnTo>
                  <a:lnTo>
                    <a:pt x="4036" y="20179"/>
                  </a:lnTo>
                  <a:lnTo>
                    <a:pt x="0" y="20179"/>
                  </a:lnTo>
                  <a:lnTo>
                    <a:pt x="7140" y="31665"/>
                  </a:lnTo>
                  <a:lnTo>
                    <a:pt x="16454" y="36943"/>
                  </a:lnTo>
                  <a:lnTo>
                    <a:pt x="26077" y="39116"/>
                  </a:lnTo>
                  <a:lnTo>
                    <a:pt x="34149" y="36943"/>
                  </a:lnTo>
                  <a:lnTo>
                    <a:pt x="43773" y="39116"/>
                  </a:lnTo>
                  <a:close/>
                </a:path>
              </a:pathLst>
            </a:custGeom>
            <a:grpFill/>
            <a:ln w="3104" cap="flat">
              <a:noFill/>
              <a:prstDash val="solid"/>
              <a:miter/>
            </a:ln>
          </p:spPr>
          <p:txBody>
            <a:bodyPr rtlCol="0" anchor="ctr"/>
            <a:lstStyle/>
            <a:p>
              <a:endParaRPr lang="en-US"/>
            </a:p>
          </p:txBody>
        </p:sp>
        <p:sp>
          <p:nvSpPr>
            <p:cNvPr id="84" name="Freeform: Shape 83"/>
            <p:cNvSpPr/>
            <p:nvPr/>
          </p:nvSpPr>
          <p:spPr>
            <a:xfrm>
              <a:off x="3750438" y="4075070"/>
              <a:ext cx="235939" cy="102447"/>
            </a:xfrm>
            <a:custGeom>
              <a:avLst/>
              <a:gdLst>
                <a:gd name="connsiteX0" fmla="*/ 97790 w 235938"/>
                <a:gd name="connsiteY0" fmla="*/ 86614 h 102447"/>
                <a:gd name="connsiteX1" fmla="*/ 97790 w 235938"/>
                <a:gd name="connsiteY1" fmla="*/ 88787 h 102447"/>
                <a:gd name="connsiteX2" fmla="*/ 97790 w 235938"/>
                <a:gd name="connsiteY2" fmla="*/ 89719 h 102447"/>
                <a:gd name="connsiteX3" fmla="*/ 99964 w 235938"/>
                <a:gd name="connsiteY3" fmla="*/ 91892 h 102447"/>
                <a:gd name="connsiteX4" fmla="*/ 103068 w 235938"/>
                <a:gd name="connsiteY4" fmla="*/ 94065 h 102447"/>
                <a:gd name="connsiteX5" fmla="*/ 107414 w 235938"/>
                <a:gd name="connsiteY5" fmla="*/ 96238 h 102447"/>
                <a:gd name="connsiteX6" fmla="*/ 110519 w 235938"/>
                <a:gd name="connsiteY6" fmla="*/ 96238 h 102447"/>
                <a:gd name="connsiteX7" fmla="*/ 112381 w 235938"/>
                <a:gd name="connsiteY7" fmla="*/ 94065 h 102447"/>
                <a:gd name="connsiteX8" fmla="*/ 114554 w 235938"/>
                <a:gd name="connsiteY8" fmla="*/ 89719 h 102447"/>
                <a:gd name="connsiteX9" fmla="*/ 116728 w 235938"/>
                <a:gd name="connsiteY9" fmla="*/ 84441 h 102447"/>
                <a:gd name="connsiteX10" fmla="*/ 119832 w 235938"/>
                <a:gd name="connsiteY10" fmla="*/ 91892 h 102447"/>
                <a:gd name="connsiteX11" fmla="*/ 122937 w 235938"/>
                <a:gd name="connsiteY11" fmla="*/ 99343 h 102447"/>
                <a:gd name="connsiteX12" fmla="*/ 126972 w 235938"/>
                <a:gd name="connsiteY12" fmla="*/ 104620 h 102447"/>
                <a:gd name="connsiteX13" fmla="*/ 136596 w 235938"/>
                <a:gd name="connsiteY13" fmla="*/ 104620 h 102447"/>
                <a:gd name="connsiteX14" fmla="*/ 137527 w 235938"/>
                <a:gd name="connsiteY14" fmla="*/ 101516 h 102447"/>
                <a:gd name="connsiteX15" fmla="*/ 139701 w 235938"/>
                <a:gd name="connsiteY15" fmla="*/ 97170 h 102447"/>
                <a:gd name="connsiteX16" fmla="*/ 143736 w 235938"/>
                <a:gd name="connsiteY16" fmla="*/ 94065 h 102447"/>
                <a:gd name="connsiteX17" fmla="*/ 143736 w 235938"/>
                <a:gd name="connsiteY17" fmla="*/ 89719 h 102447"/>
                <a:gd name="connsiteX18" fmla="*/ 146841 w 235938"/>
                <a:gd name="connsiteY18" fmla="*/ 94065 h 102447"/>
                <a:gd name="connsiteX19" fmla="*/ 149014 w 235938"/>
                <a:gd name="connsiteY19" fmla="*/ 99343 h 102447"/>
                <a:gd name="connsiteX20" fmla="*/ 152118 w 235938"/>
                <a:gd name="connsiteY20" fmla="*/ 104620 h 102447"/>
                <a:gd name="connsiteX21" fmla="*/ 158327 w 235938"/>
                <a:gd name="connsiteY21" fmla="*/ 104620 h 102447"/>
                <a:gd name="connsiteX22" fmla="*/ 163605 w 235938"/>
                <a:gd name="connsiteY22" fmla="*/ 104620 h 102447"/>
                <a:gd name="connsiteX23" fmla="*/ 166709 w 235938"/>
                <a:gd name="connsiteY23" fmla="*/ 103689 h 102447"/>
                <a:gd name="connsiteX24" fmla="*/ 172918 w 235938"/>
                <a:gd name="connsiteY24" fmla="*/ 101516 h 102447"/>
                <a:gd name="connsiteX25" fmla="*/ 178196 w 235938"/>
                <a:gd name="connsiteY25" fmla="*/ 101516 h 102447"/>
                <a:gd name="connsiteX26" fmla="*/ 183163 w 235938"/>
                <a:gd name="connsiteY26" fmla="*/ 99343 h 102447"/>
                <a:gd name="connsiteX27" fmla="*/ 185336 w 235938"/>
                <a:gd name="connsiteY27" fmla="*/ 97170 h 102447"/>
                <a:gd name="connsiteX28" fmla="*/ 188441 w 235938"/>
                <a:gd name="connsiteY28" fmla="*/ 97170 h 102447"/>
                <a:gd name="connsiteX29" fmla="*/ 190614 w 235938"/>
                <a:gd name="connsiteY29" fmla="*/ 96238 h 102447"/>
                <a:gd name="connsiteX30" fmla="*/ 192787 w 235938"/>
                <a:gd name="connsiteY30" fmla="*/ 91892 h 102447"/>
                <a:gd name="connsiteX31" fmla="*/ 195891 w 235938"/>
                <a:gd name="connsiteY31" fmla="*/ 89719 h 102447"/>
                <a:gd name="connsiteX32" fmla="*/ 199927 w 235938"/>
                <a:gd name="connsiteY32" fmla="*/ 89719 h 102447"/>
                <a:gd name="connsiteX33" fmla="*/ 209240 w 235938"/>
                <a:gd name="connsiteY33" fmla="*/ 91892 h 102447"/>
                <a:gd name="connsiteX34" fmla="*/ 221969 w 235938"/>
                <a:gd name="connsiteY34" fmla="*/ 94065 h 102447"/>
                <a:gd name="connsiteX35" fmla="*/ 232213 w 235938"/>
                <a:gd name="connsiteY35" fmla="*/ 94065 h 102447"/>
                <a:gd name="connsiteX36" fmla="*/ 236560 w 235938"/>
                <a:gd name="connsiteY36" fmla="*/ 81337 h 102447"/>
                <a:gd name="connsiteX37" fmla="*/ 236560 w 235938"/>
                <a:gd name="connsiteY37" fmla="*/ 76991 h 102447"/>
                <a:gd name="connsiteX38" fmla="*/ 236560 w 235938"/>
                <a:gd name="connsiteY38" fmla="*/ 73886 h 102447"/>
                <a:gd name="connsiteX39" fmla="*/ 236560 w 235938"/>
                <a:gd name="connsiteY39" fmla="*/ 71713 h 102447"/>
                <a:gd name="connsiteX40" fmla="*/ 234387 w 235938"/>
                <a:gd name="connsiteY40" fmla="*/ 67677 h 102447"/>
                <a:gd name="connsiteX41" fmla="*/ 232213 w 235938"/>
                <a:gd name="connsiteY41" fmla="*/ 62400 h 102447"/>
                <a:gd name="connsiteX42" fmla="*/ 232213 w 235938"/>
                <a:gd name="connsiteY42" fmla="*/ 57122 h 102447"/>
                <a:gd name="connsiteX43" fmla="*/ 209240 w 235938"/>
                <a:gd name="connsiteY43" fmla="*/ 54949 h 102447"/>
                <a:gd name="connsiteX44" fmla="*/ 181300 w 235938"/>
                <a:gd name="connsiteY44" fmla="*/ 57122 h 102447"/>
                <a:gd name="connsiteX45" fmla="*/ 156154 w 235938"/>
                <a:gd name="connsiteY45" fmla="*/ 57122 h 102447"/>
                <a:gd name="connsiteX46" fmla="*/ 130077 w 235938"/>
                <a:gd name="connsiteY46" fmla="*/ 57122 h 102447"/>
                <a:gd name="connsiteX47" fmla="*/ 107414 w 235938"/>
                <a:gd name="connsiteY47" fmla="*/ 51844 h 102447"/>
                <a:gd name="connsiteX48" fmla="*/ 87546 w 235938"/>
                <a:gd name="connsiteY48" fmla="*/ 40047 h 102447"/>
                <a:gd name="connsiteX49" fmla="*/ 87546 w 235938"/>
                <a:gd name="connsiteY49" fmla="*/ 36943 h 102447"/>
                <a:gd name="connsiteX50" fmla="*/ 87546 w 235938"/>
                <a:gd name="connsiteY50" fmla="*/ 31665 h 102447"/>
                <a:gd name="connsiteX51" fmla="*/ 87546 w 235938"/>
                <a:gd name="connsiteY51" fmla="*/ 27319 h 102447"/>
                <a:gd name="connsiteX52" fmla="*/ 85373 w 235938"/>
                <a:gd name="connsiteY52" fmla="*/ 22042 h 102447"/>
                <a:gd name="connsiteX53" fmla="*/ 83199 w 235938"/>
                <a:gd name="connsiteY53" fmla="*/ 16764 h 102447"/>
                <a:gd name="connsiteX54" fmla="*/ 83199 w 235938"/>
                <a:gd name="connsiteY54" fmla="*/ 12418 h 102447"/>
                <a:gd name="connsiteX55" fmla="*/ 65504 w 235938"/>
                <a:gd name="connsiteY55" fmla="*/ 14591 h 102447"/>
                <a:gd name="connsiteX56" fmla="*/ 54328 w 235938"/>
                <a:gd name="connsiteY56" fmla="*/ 14591 h 102447"/>
                <a:gd name="connsiteX57" fmla="*/ 46877 w 235938"/>
                <a:gd name="connsiteY57" fmla="*/ 10555 h 102447"/>
                <a:gd name="connsiteX58" fmla="*/ 43773 w 235938"/>
                <a:gd name="connsiteY58" fmla="*/ 0 h 102447"/>
                <a:gd name="connsiteX59" fmla="*/ 37564 w 235938"/>
                <a:gd name="connsiteY59" fmla="*/ 0 h 102447"/>
                <a:gd name="connsiteX60" fmla="*/ 34460 w 235938"/>
                <a:gd name="connsiteY60" fmla="*/ 1863 h 102447"/>
                <a:gd name="connsiteX61" fmla="*/ 30113 w 235938"/>
                <a:gd name="connsiteY61" fmla="*/ 1863 h 102447"/>
                <a:gd name="connsiteX62" fmla="*/ 27009 w 235938"/>
                <a:gd name="connsiteY62" fmla="*/ 3104 h 102447"/>
                <a:gd name="connsiteX63" fmla="*/ 16764 w 235938"/>
                <a:gd name="connsiteY63" fmla="*/ 5278 h 102447"/>
                <a:gd name="connsiteX64" fmla="*/ 7451 w 235938"/>
                <a:gd name="connsiteY64" fmla="*/ 5278 h 102447"/>
                <a:gd name="connsiteX65" fmla="*/ 0 w 235938"/>
                <a:gd name="connsiteY65" fmla="*/ 7140 h 102447"/>
                <a:gd name="connsiteX66" fmla="*/ 0 w 235938"/>
                <a:gd name="connsiteY66" fmla="*/ 12418 h 102447"/>
                <a:gd name="connsiteX67" fmla="*/ 2173 w 235938"/>
                <a:gd name="connsiteY67" fmla="*/ 14591 h 102447"/>
                <a:gd name="connsiteX68" fmla="*/ 2173 w 235938"/>
                <a:gd name="connsiteY68" fmla="*/ 16764 h 102447"/>
                <a:gd name="connsiteX69" fmla="*/ 2173 w 235938"/>
                <a:gd name="connsiteY69" fmla="*/ 18006 h 102447"/>
                <a:gd name="connsiteX70" fmla="*/ 3104 w 235938"/>
                <a:gd name="connsiteY70" fmla="*/ 19869 h 102447"/>
                <a:gd name="connsiteX71" fmla="*/ 17695 w 235938"/>
                <a:gd name="connsiteY71" fmla="*/ 25146 h 102447"/>
                <a:gd name="connsiteX72" fmla="*/ 34460 w 235938"/>
                <a:gd name="connsiteY72" fmla="*/ 31665 h 102447"/>
                <a:gd name="connsiteX73" fmla="*/ 52155 w 235938"/>
                <a:gd name="connsiteY73" fmla="*/ 32597 h 102447"/>
                <a:gd name="connsiteX74" fmla="*/ 52155 w 235938"/>
                <a:gd name="connsiteY74" fmla="*/ 44394 h 102447"/>
                <a:gd name="connsiteX75" fmla="*/ 56191 w 235938"/>
                <a:gd name="connsiteY75" fmla="*/ 52776 h 102447"/>
                <a:gd name="connsiteX76" fmla="*/ 59295 w 235938"/>
                <a:gd name="connsiteY76" fmla="*/ 58985 h 102447"/>
                <a:gd name="connsiteX77" fmla="*/ 61468 w 235938"/>
                <a:gd name="connsiteY77" fmla="*/ 66435 h 102447"/>
                <a:gd name="connsiteX78" fmla="*/ 59295 w 235938"/>
                <a:gd name="connsiteY78" fmla="*/ 76991 h 102447"/>
                <a:gd name="connsiteX79" fmla="*/ 61468 w 235938"/>
                <a:gd name="connsiteY79" fmla="*/ 79164 h 102447"/>
                <a:gd name="connsiteX80" fmla="*/ 65504 w 235938"/>
                <a:gd name="connsiteY80" fmla="*/ 81337 h 102447"/>
                <a:gd name="connsiteX81" fmla="*/ 66746 w 235938"/>
                <a:gd name="connsiteY81" fmla="*/ 82268 h 102447"/>
                <a:gd name="connsiteX82" fmla="*/ 70782 w 235938"/>
                <a:gd name="connsiteY82" fmla="*/ 84441 h 102447"/>
                <a:gd name="connsiteX83" fmla="*/ 72955 w 235938"/>
                <a:gd name="connsiteY83" fmla="*/ 84441 h 102447"/>
                <a:gd name="connsiteX84" fmla="*/ 73886 w 235938"/>
                <a:gd name="connsiteY84" fmla="*/ 86614 h 102447"/>
                <a:gd name="connsiteX85" fmla="*/ 80095 w 235938"/>
                <a:gd name="connsiteY85" fmla="*/ 84441 h 102447"/>
                <a:gd name="connsiteX86" fmla="*/ 83199 w 235938"/>
                <a:gd name="connsiteY86" fmla="*/ 84441 h 102447"/>
                <a:gd name="connsiteX87" fmla="*/ 88477 w 235938"/>
                <a:gd name="connsiteY87" fmla="*/ 82268 h 102447"/>
                <a:gd name="connsiteX88" fmla="*/ 92823 w 235938"/>
                <a:gd name="connsiteY88" fmla="*/ 82268 h 102447"/>
                <a:gd name="connsiteX89" fmla="*/ 94686 w 235938"/>
                <a:gd name="connsiteY89" fmla="*/ 81337 h 102447"/>
                <a:gd name="connsiteX90" fmla="*/ 95928 w 235938"/>
                <a:gd name="connsiteY90" fmla="*/ 81337 h 102447"/>
                <a:gd name="connsiteX91" fmla="*/ 97790 w 235938"/>
                <a:gd name="connsiteY91" fmla="*/ 82268 h 102447"/>
                <a:gd name="connsiteX92" fmla="*/ 97790 w 235938"/>
                <a:gd name="connsiteY92" fmla="*/ 84441 h 102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235938" h="102447">
                  <a:moveTo>
                    <a:pt x="97790" y="86614"/>
                  </a:moveTo>
                  <a:lnTo>
                    <a:pt x="97790" y="88787"/>
                  </a:lnTo>
                  <a:lnTo>
                    <a:pt x="97790" y="89719"/>
                  </a:lnTo>
                  <a:lnTo>
                    <a:pt x="99964" y="91892"/>
                  </a:lnTo>
                  <a:lnTo>
                    <a:pt x="103068" y="94065"/>
                  </a:lnTo>
                  <a:lnTo>
                    <a:pt x="107414" y="96238"/>
                  </a:lnTo>
                  <a:lnTo>
                    <a:pt x="110519" y="96238"/>
                  </a:lnTo>
                  <a:lnTo>
                    <a:pt x="112381" y="94065"/>
                  </a:lnTo>
                  <a:lnTo>
                    <a:pt x="114554" y="89719"/>
                  </a:lnTo>
                  <a:lnTo>
                    <a:pt x="116728" y="84441"/>
                  </a:lnTo>
                  <a:lnTo>
                    <a:pt x="119832" y="91892"/>
                  </a:lnTo>
                  <a:lnTo>
                    <a:pt x="122937" y="99343"/>
                  </a:lnTo>
                  <a:lnTo>
                    <a:pt x="126972" y="104620"/>
                  </a:lnTo>
                  <a:lnTo>
                    <a:pt x="136596" y="104620"/>
                  </a:lnTo>
                  <a:lnTo>
                    <a:pt x="137527" y="101516"/>
                  </a:lnTo>
                  <a:lnTo>
                    <a:pt x="139701" y="97170"/>
                  </a:lnTo>
                  <a:lnTo>
                    <a:pt x="143736" y="94065"/>
                  </a:lnTo>
                  <a:lnTo>
                    <a:pt x="143736" y="89719"/>
                  </a:lnTo>
                  <a:lnTo>
                    <a:pt x="146841" y="94065"/>
                  </a:lnTo>
                  <a:lnTo>
                    <a:pt x="149014" y="99343"/>
                  </a:lnTo>
                  <a:lnTo>
                    <a:pt x="152118" y="104620"/>
                  </a:lnTo>
                  <a:lnTo>
                    <a:pt x="158327" y="104620"/>
                  </a:lnTo>
                  <a:lnTo>
                    <a:pt x="163605" y="104620"/>
                  </a:lnTo>
                  <a:lnTo>
                    <a:pt x="166709" y="103689"/>
                  </a:lnTo>
                  <a:lnTo>
                    <a:pt x="172918" y="101516"/>
                  </a:lnTo>
                  <a:lnTo>
                    <a:pt x="178196" y="101516"/>
                  </a:lnTo>
                  <a:lnTo>
                    <a:pt x="183163" y="99343"/>
                  </a:lnTo>
                  <a:lnTo>
                    <a:pt x="185336" y="97170"/>
                  </a:lnTo>
                  <a:lnTo>
                    <a:pt x="188441" y="97170"/>
                  </a:lnTo>
                  <a:lnTo>
                    <a:pt x="190614" y="96238"/>
                  </a:lnTo>
                  <a:lnTo>
                    <a:pt x="192787" y="91892"/>
                  </a:lnTo>
                  <a:lnTo>
                    <a:pt x="195891" y="89719"/>
                  </a:lnTo>
                  <a:lnTo>
                    <a:pt x="199927" y="89719"/>
                  </a:lnTo>
                  <a:lnTo>
                    <a:pt x="209240" y="91892"/>
                  </a:lnTo>
                  <a:lnTo>
                    <a:pt x="221969" y="94065"/>
                  </a:lnTo>
                  <a:lnTo>
                    <a:pt x="232213" y="94065"/>
                  </a:lnTo>
                  <a:lnTo>
                    <a:pt x="236560" y="81337"/>
                  </a:lnTo>
                  <a:lnTo>
                    <a:pt x="236560" y="76991"/>
                  </a:lnTo>
                  <a:lnTo>
                    <a:pt x="236560" y="73886"/>
                  </a:lnTo>
                  <a:lnTo>
                    <a:pt x="236560" y="71713"/>
                  </a:lnTo>
                  <a:lnTo>
                    <a:pt x="234387" y="67677"/>
                  </a:lnTo>
                  <a:lnTo>
                    <a:pt x="232213" y="62400"/>
                  </a:lnTo>
                  <a:lnTo>
                    <a:pt x="232213" y="57122"/>
                  </a:lnTo>
                  <a:lnTo>
                    <a:pt x="209240" y="54949"/>
                  </a:lnTo>
                  <a:lnTo>
                    <a:pt x="181300" y="57122"/>
                  </a:lnTo>
                  <a:lnTo>
                    <a:pt x="156154" y="57122"/>
                  </a:lnTo>
                  <a:lnTo>
                    <a:pt x="130077" y="57122"/>
                  </a:lnTo>
                  <a:lnTo>
                    <a:pt x="107414" y="51844"/>
                  </a:lnTo>
                  <a:lnTo>
                    <a:pt x="87546" y="40047"/>
                  </a:lnTo>
                  <a:lnTo>
                    <a:pt x="87546" y="36943"/>
                  </a:lnTo>
                  <a:lnTo>
                    <a:pt x="87546" y="31665"/>
                  </a:lnTo>
                  <a:lnTo>
                    <a:pt x="87546" y="27319"/>
                  </a:lnTo>
                  <a:lnTo>
                    <a:pt x="85373" y="22042"/>
                  </a:lnTo>
                  <a:lnTo>
                    <a:pt x="83199" y="16764"/>
                  </a:lnTo>
                  <a:lnTo>
                    <a:pt x="83199" y="12418"/>
                  </a:lnTo>
                  <a:lnTo>
                    <a:pt x="65504" y="14591"/>
                  </a:lnTo>
                  <a:lnTo>
                    <a:pt x="54328" y="14591"/>
                  </a:lnTo>
                  <a:lnTo>
                    <a:pt x="46877" y="10555"/>
                  </a:lnTo>
                  <a:lnTo>
                    <a:pt x="43773" y="0"/>
                  </a:lnTo>
                  <a:lnTo>
                    <a:pt x="37564" y="0"/>
                  </a:lnTo>
                  <a:lnTo>
                    <a:pt x="34460" y="1863"/>
                  </a:lnTo>
                  <a:lnTo>
                    <a:pt x="30113" y="1863"/>
                  </a:lnTo>
                  <a:lnTo>
                    <a:pt x="27009" y="3104"/>
                  </a:lnTo>
                  <a:lnTo>
                    <a:pt x="16764" y="5278"/>
                  </a:lnTo>
                  <a:lnTo>
                    <a:pt x="7451" y="5278"/>
                  </a:lnTo>
                  <a:lnTo>
                    <a:pt x="0" y="7140"/>
                  </a:lnTo>
                  <a:lnTo>
                    <a:pt x="0" y="12418"/>
                  </a:lnTo>
                  <a:lnTo>
                    <a:pt x="2173" y="14591"/>
                  </a:lnTo>
                  <a:lnTo>
                    <a:pt x="2173" y="16764"/>
                  </a:lnTo>
                  <a:lnTo>
                    <a:pt x="2173" y="18006"/>
                  </a:lnTo>
                  <a:lnTo>
                    <a:pt x="3104" y="19869"/>
                  </a:lnTo>
                  <a:lnTo>
                    <a:pt x="17695" y="25146"/>
                  </a:lnTo>
                  <a:lnTo>
                    <a:pt x="34460" y="31665"/>
                  </a:lnTo>
                  <a:lnTo>
                    <a:pt x="52155" y="32597"/>
                  </a:lnTo>
                  <a:lnTo>
                    <a:pt x="52155" y="44394"/>
                  </a:lnTo>
                  <a:lnTo>
                    <a:pt x="56191" y="52776"/>
                  </a:lnTo>
                  <a:lnTo>
                    <a:pt x="59295" y="58985"/>
                  </a:lnTo>
                  <a:lnTo>
                    <a:pt x="61468" y="66435"/>
                  </a:lnTo>
                  <a:lnTo>
                    <a:pt x="59295" y="76991"/>
                  </a:lnTo>
                  <a:lnTo>
                    <a:pt x="61468" y="79164"/>
                  </a:lnTo>
                  <a:lnTo>
                    <a:pt x="65504" y="81337"/>
                  </a:lnTo>
                  <a:lnTo>
                    <a:pt x="66746" y="82268"/>
                  </a:lnTo>
                  <a:lnTo>
                    <a:pt x="70782" y="84441"/>
                  </a:lnTo>
                  <a:lnTo>
                    <a:pt x="72955" y="84441"/>
                  </a:lnTo>
                  <a:lnTo>
                    <a:pt x="73886" y="86614"/>
                  </a:lnTo>
                  <a:lnTo>
                    <a:pt x="80095" y="84441"/>
                  </a:lnTo>
                  <a:lnTo>
                    <a:pt x="83199" y="84441"/>
                  </a:lnTo>
                  <a:lnTo>
                    <a:pt x="88477" y="82268"/>
                  </a:lnTo>
                  <a:lnTo>
                    <a:pt x="92823" y="82268"/>
                  </a:lnTo>
                  <a:lnTo>
                    <a:pt x="94686" y="81337"/>
                  </a:lnTo>
                  <a:lnTo>
                    <a:pt x="95928" y="81337"/>
                  </a:lnTo>
                  <a:lnTo>
                    <a:pt x="97790" y="82268"/>
                  </a:lnTo>
                  <a:lnTo>
                    <a:pt x="97790" y="84441"/>
                  </a:lnTo>
                  <a:close/>
                </a:path>
              </a:pathLst>
            </a:custGeom>
            <a:grpFill/>
            <a:ln w="3104" cap="flat">
              <a:noFill/>
              <a:prstDash val="solid"/>
              <a:miter/>
            </a:ln>
          </p:spPr>
          <p:txBody>
            <a:bodyPr rtlCol="0" anchor="ctr"/>
            <a:lstStyle/>
            <a:p>
              <a:endParaRPr lang="en-US"/>
            </a:p>
          </p:txBody>
        </p:sp>
        <p:sp>
          <p:nvSpPr>
            <p:cNvPr id="85" name="Freeform: Shape 84"/>
            <p:cNvSpPr/>
            <p:nvPr/>
          </p:nvSpPr>
          <p:spPr>
            <a:xfrm>
              <a:off x="6856448" y="5409987"/>
              <a:ext cx="24836" cy="58985"/>
            </a:xfrm>
            <a:custGeom>
              <a:avLst/>
              <a:gdLst>
                <a:gd name="connsiteX0" fmla="*/ 5277 w 24835"/>
                <a:gd name="connsiteY0" fmla="*/ 50913 h 58984"/>
                <a:gd name="connsiteX1" fmla="*/ 12418 w 24835"/>
                <a:gd name="connsiteY1" fmla="*/ 60227 h 58984"/>
                <a:gd name="connsiteX2" fmla="*/ 27009 w 24835"/>
                <a:gd name="connsiteY2" fmla="*/ 23283 h 58984"/>
                <a:gd name="connsiteX3" fmla="*/ 27009 w 24835"/>
                <a:gd name="connsiteY3" fmla="*/ 15833 h 58984"/>
                <a:gd name="connsiteX4" fmla="*/ 27009 w 24835"/>
                <a:gd name="connsiteY4" fmla="*/ 10555 h 58984"/>
                <a:gd name="connsiteX5" fmla="*/ 25146 w 24835"/>
                <a:gd name="connsiteY5" fmla="*/ 7451 h 58984"/>
                <a:gd name="connsiteX6" fmla="*/ 22973 w 24835"/>
                <a:gd name="connsiteY6" fmla="*/ 3104 h 58984"/>
                <a:gd name="connsiteX7" fmla="*/ 19869 w 24835"/>
                <a:gd name="connsiteY7" fmla="*/ 0 h 58984"/>
                <a:gd name="connsiteX8" fmla="*/ 0 w 24835"/>
                <a:gd name="connsiteY8" fmla="*/ 27630 h 58984"/>
                <a:gd name="connsiteX9" fmla="*/ 2173 w 24835"/>
                <a:gd name="connsiteY9" fmla="*/ 42531 h 58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835" h="58984">
                  <a:moveTo>
                    <a:pt x="5277" y="50913"/>
                  </a:moveTo>
                  <a:lnTo>
                    <a:pt x="12418" y="60227"/>
                  </a:lnTo>
                  <a:lnTo>
                    <a:pt x="27009" y="23283"/>
                  </a:lnTo>
                  <a:lnTo>
                    <a:pt x="27009" y="15833"/>
                  </a:lnTo>
                  <a:lnTo>
                    <a:pt x="27009" y="10555"/>
                  </a:lnTo>
                  <a:lnTo>
                    <a:pt x="25146" y="7451"/>
                  </a:lnTo>
                  <a:lnTo>
                    <a:pt x="22973" y="3104"/>
                  </a:lnTo>
                  <a:lnTo>
                    <a:pt x="19869" y="0"/>
                  </a:lnTo>
                  <a:lnTo>
                    <a:pt x="0" y="27630"/>
                  </a:lnTo>
                  <a:lnTo>
                    <a:pt x="2173" y="42531"/>
                  </a:lnTo>
                  <a:close/>
                </a:path>
              </a:pathLst>
            </a:custGeom>
            <a:grpFill/>
            <a:ln w="3104" cap="flat">
              <a:noFill/>
              <a:prstDash val="solid"/>
              <a:miter/>
            </a:ln>
          </p:spPr>
          <p:txBody>
            <a:bodyPr rtlCol="0" anchor="ctr"/>
            <a:lstStyle/>
            <a:p>
              <a:endParaRPr lang="en-US"/>
            </a:p>
          </p:txBody>
        </p:sp>
        <p:sp>
          <p:nvSpPr>
            <p:cNvPr id="86" name="Freeform: Shape 85"/>
            <p:cNvSpPr/>
            <p:nvPr/>
          </p:nvSpPr>
          <p:spPr>
            <a:xfrm>
              <a:off x="6876316" y="5644063"/>
              <a:ext cx="68298" cy="65194"/>
            </a:xfrm>
            <a:custGeom>
              <a:avLst/>
              <a:gdLst>
                <a:gd name="connsiteX0" fmla="*/ 43773 w 68298"/>
                <a:gd name="connsiteY0" fmla="*/ 12418 h 65193"/>
                <a:gd name="connsiteX1" fmla="*/ 31355 w 68298"/>
                <a:gd name="connsiteY1" fmla="*/ 19868 h 65193"/>
                <a:gd name="connsiteX2" fmla="*/ 17695 w 68298"/>
                <a:gd name="connsiteY2" fmla="*/ 24215 h 65193"/>
                <a:gd name="connsiteX3" fmla="*/ 3104 w 68298"/>
                <a:gd name="connsiteY3" fmla="*/ 29492 h 65193"/>
                <a:gd name="connsiteX4" fmla="*/ 3104 w 68298"/>
                <a:gd name="connsiteY4" fmla="*/ 33838 h 65193"/>
                <a:gd name="connsiteX5" fmla="*/ 2173 w 68298"/>
                <a:gd name="connsiteY5" fmla="*/ 33838 h 65193"/>
                <a:gd name="connsiteX6" fmla="*/ 2173 w 68298"/>
                <a:gd name="connsiteY6" fmla="*/ 34770 h 65193"/>
                <a:gd name="connsiteX7" fmla="*/ 0 w 68298"/>
                <a:gd name="connsiteY7" fmla="*/ 36943 h 65193"/>
                <a:gd name="connsiteX8" fmla="*/ 0 w 68298"/>
                <a:gd name="connsiteY8" fmla="*/ 46567 h 65193"/>
                <a:gd name="connsiteX9" fmla="*/ 7140 w 68298"/>
                <a:gd name="connsiteY9" fmla="*/ 42221 h 65193"/>
                <a:gd name="connsiteX10" fmla="*/ 14591 w 68298"/>
                <a:gd name="connsiteY10" fmla="*/ 40979 h 65193"/>
                <a:gd name="connsiteX11" fmla="*/ 21731 w 68298"/>
                <a:gd name="connsiteY11" fmla="*/ 36943 h 65193"/>
                <a:gd name="connsiteX12" fmla="*/ 27009 w 68298"/>
                <a:gd name="connsiteY12" fmla="*/ 33838 h 65193"/>
                <a:gd name="connsiteX13" fmla="*/ 31355 w 68298"/>
                <a:gd name="connsiteY13" fmla="*/ 40979 h 65193"/>
                <a:gd name="connsiteX14" fmla="*/ 32286 w 68298"/>
                <a:gd name="connsiteY14" fmla="*/ 46567 h 65193"/>
                <a:gd name="connsiteX15" fmla="*/ 34459 w 68298"/>
                <a:gd name="connsiteY15" fmla="*/ 51844 h 65193"/>
                <a:gd name="connsiteX16" fmla="*/ 36322 w 68298"/>
                <a:gd name="connsiteY16" fmla="*/ 55880 h 65193"/>
                <a:gd name="connsiteX17" fmla="*/ 41600 w 68298"/>
                <a:gd name="connsiteY17" fmla="*/ 58985 h 65193"/>
                <a:gd name="connsiteX18" fmla="*/ 46877 w 68298"/>
                <a:gd name="connsiteY18" fmla="*/ 61158 h 65193"/>
                <a:gd name="connsiteX19" fmla="*/ 46877 w 68298"/>
                <a:gd name="connsiteY19" fmla="*/ 66435 h 65193"/>
                <a:gd name="connsiteX20" fmla="*/ 56191 w 68298"/>
                <a:gd name="connsiteY20" fmla="*/ 66435 h 65193"/>
                <a:gd name="connsiteX21" fmla="*/ 56191 w 68298"/>
                <a:gd name="connsiteY21" fmla="*/ 61158 h 65193"/>
                <a:gd name="connsiteX22" fmla="*/ 56191 w 68298"/>
                <a:gd name="connsiteY22" fmla="*/ 58985 h 65193"/>
                <a:gd name="connsiteX23" fmla="*/ 56191 w 68298"/>
                <a:gd name="connsiteY23" fmla="*/ 57122 h 65193"/>
                <a:gd name="connsiteX24" fmla="*/ 58364 w 68298"/>
                <a:gd name="connsiteY24" fmla="*/ 55880 h 65193"/>
                <a:gd name="connsiteX25" fmla="*/ 56191 w 68298"/>
                <a:gd name="connsiteY25" fmla="*/ 53707 h 65193"/>
                <a:gd name="connsiteX26" fmla="*/ 54018 w 68298"/>
                <a:gd name="connsiteY26" fmla="*/ 51844 h 65193"/>
                <a:gd name="connsiteX27" fmla="*/ 53086 w 68298"/>
                <a:gd name="connsiteY27" fmla="*/ 49671 h 65193"/>
                <a:gd name="connsiteX28" fmla="*/ 53086 w 68298"/>
                <a:gd name="connsiteY28" fmla="*/ 46567 h 65193"/>
                <a:gd name="connsiteX29" fmla="*/ 54018 w 68298"/>
                <a:gd name="connsiteY29" fmla="*/ 48429 h 65193"/>
                <a:gd name="connsiteX30" fmla="*/ 56191 w 68298"/>
                <a:gd name="connsiteY30" fmla="*/ 48429 h 65193"/>
                <a:gd name="connsiteX31" fmla="*/ 58364 w 68298"/>
                <a:gd name="connsiteY31" fmla="*/ 48429 h 65193"/>
                <a:gd name="connsiteX32" fmla="*/ 58364 w 68298"/>
                <a:gd name="connsiteY32" fmla="*/ 49671 h 65193"/>
                <a:gd name="connsiteX33" fmla="*/ 60227 w 68298"/>
                <a:gd name="connsiteY33" fmla="*/ 53707 h 65193"/>
                <a:gd name="connsiteX34" fmla="*/ 63641 w 68298"/>
                <a:gd name="connsiteY34" fmla="*/ 51844 h 65193"/>
                <a:gd name="connsiteX35" fmla="*/ 65504 w 68298"/>
                <a:gd name="connsiteY35" fmla="*/ 51844 h 65193"/>
                <a:gd name="connsiteX36" fmla="*/ 65504 w 68298"/>
                <a:gd name="connsiteY36" fmla="*/ 49671 h 65193"/>
                <a:gd name="connsiteX37" fmla="*/ 67677 w 68298"/>
                <a:gd name="connsiteY37" fmla="*/ 49671 h 65193"/>
                <a:gd name="connsiteX38" fmla="*/ 67677 w 68298"/>
                <a:gd name="connsiteY38" fmla="*/ 46567 h 65193"/>
                <a:gd name="connsiteX39" fmla="*/ 68608 w 68298"/>
                <a:gd name="connsiteY39" fmla="*/ 42221 h 65193"/>
                <a:gd name="connsiteX40" fmla="*/ 70781 w 68298"/>
                <a:gd name="connsiteY40" fmla="*/ 42221 h 65193"/>
                <a:gd name="connsiteX41" fmla="*/ 70781 w 68298"/>
                <a:gd name="connsiteY41" fmla="*/ 40979 h 65193"/>
                <a:gd name="connsiteX42" fmla="*/ 68608 w 68298"/>
                <a:gd name="connsiteY42" fmla="*/ 40979 h 65193"/>
                <a:gd name="connsiteX43" fmla="*/ 67677 w 68298"/>
                <a:gd name="connsiteY43" fmla="*/ 36943 h 65193"/>
                <a:gd name="connsiteX44" fmla="*/ 67677 w 68298"/>
                <a:gd name="connsiteY44" fmla="*/ 19868 h 65193"/>
                <a:gd name="connsiteX45" fmla="*/ 61468 w 68298"/>
                <a:gd name="connsiteY45" fmla="*/ 9313 h 65193"/>
                <a:gd name="connsiteX46" fmla="*/ 53086 w 68298"/>
                <a:gd name="connsiteY46" fmla="*/ 0 h 65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68298" h="65193">
                  <a:moveTo>
                    <a:pt x="43773" y="12418"/>
                  </a:moveTo>
                  <a:lnTo>
                    <a:pt x="31355" y="19868"/>
                  </a:lnTo>
                  <a:lnTo>
                    <a:pt x="17695" y="24215"/>
                  </a:lnTo>
                  <a:lnTo>
                    <a:pt x="3104" y="29492"/>
                  </a:lnTo>
                  <a:lnTo>
                    <a:pt x="3104" y="33838"/>
                  </a:lnTo>
                  <a:lnTo>
                    <a:pt x="2173" y="33838"/>
                  </a:lnTo>
                  <a:lnTo>
                    <a:pt x="2173" y="34770"/>
                  </a:lnTo>
                  <a:lnTo>
                    <a:pt x="0" y="36943"/>
                  </a:lnTo>
                  <a:lnTo>
                    <a:pt x="0" y="46567"/>
                  </a:lnTo>
                  <a:lnTo>
                    <a:pt x="7140" y="42221"/>
                  </a:lnTo>
                  <a:lnTo>
                    <a:pt x="14591" y="40979"/>
                  </a:lnTo>
                  <a:lnTo>
                    <a:pt x="21731" y="36943"/>
                  </a:lnTo>
                  <a:lnTo>
                    <a:pt x="27009" y="33838"/>
                  </a:lnTo>
                  <a:lnTo>
                    <a:pt x="31355" y="40979"/>
                  </a:lnTo>
                  <a:lnTo>
                    <a:pt x="32286" y="46567"/>
                  </a:lnTo>
                  <a:lnTo>
                    <a:pt x="34459" y="51844"/>
                  </a:lnTo>
                  <a:lnTo>
                    <a:pt x="36322" y="55880"/>
                  </a:lnTo>
                  <a:lnTo>
                    <a:pt x="41600" y="58985"/>
                  </a:lnTo>
                  <a:lnTo>
                    <a:pt x="46877" y="61158"/>
                  </a:lnTo>
                  <a:lnTo>
                    <a:pt x="46877" y="66435"/>
                  </a:lnTo>
                  <a:lnTo>
                    <a:pt x="56191" y="66435"/>
                  </a:lnTo>
                  <a:lnTo>
                    <a:pt x="56191" y="61158"/>
                  </a:lnTo>
                  <a:lnTo>
                    <a:pt x="56191" y="58985"/>
                  </a:lnTo>
                  <a:lnTo>
                    <a:pt x="56191" y="57122"/>
                  </a:lnTo>
                  <a:lnTo>
                    <a:pt x="58364" y="55880"/>
                  </a:lnTo>
                  <a:lnTo>
                    <a:pt x="56191" y="53707"/>
                  </a:lnTo>
                  <a:lnTo>
                    <a:pt x="54018" y="51844"/>
                  </a:lnTo>
                  <a:lnTo>
                    <a:pt x="53086" y="49671"/>
                  </a:lnTo>
                  <a:lnTo>
                    <a:pt x="53086" y="46567"/>
                  </a:lnTo>
                  <a:lnTo>
                    <a:pt x="54018" y="48429"/>
                  </a:lnTo>
                  <a:lnTo>
                    <a:pt x="56191" y="48429"/>
                  </a:lnTo>
                  <a:lnTo>
                    <a:pt x="58364" y="48429"/>
                  </a:lnTo>
                  <a:lnTo>
                    <a:pt x="58364" y="49671"/>
                  </a:lnTo>
                  <a:lnTo>
                    <a:pt x="60227" y="53707"/>
                  </a:lnTo>
                  <a:lnTo>
                    <a:pt x="63641" y="51844"/>
                  </a:lnTo>
                  <a:lnTo>
                    <a:pt x="65504" y="51844"/>
                  </a:lnTo>
                  <a:lnTo>
                    <a:pt x="65504" y="49671"/>
                  </a:lnTo>
                  <a:lnTo>
                    <a:pt x="67677" y="49671"/>
                  </a:lnTo>
                  <a:lnTo>
                    <a:pt x="67677" y="46567"/>
                  </a:lnTo>
                  <a:lnTo>
                    <a:pt x="68608" y="42221"/>
                  </a:lnTo>
                  <a:lnTo>
                    <a:pt x="70781" y="42221"/>
                  </a:lnTo>
                  <a:lnTo>
                    <a:pt x="70781" y="40979"/>
                  </a:lnTo>
                  <a:lnTo>
                    <a:pt x="68608" y="40979"/>
                  </a:lnTo>
                  <a:lnTo>
                    <a:pt x="67677" y="36943"/>
                  </a:lnTo>
                  <a:lnTo>
                    <a:pt x="67677" y="19868"/>
                  </a:lnTo>
                  <a:lnTo>
                    <a:pt x="61468" y="9313"/>
                  </a:lnTo>
                  <a:lnTo>
                    <a:pt x="53086" y="0"/>
                  </a:lnTo>
                  <a:close/>
                </a:path>
              </a:pathLst>
            </a:custGeom>
            <a:grpFill/>
            <a:ln w="3104" cap="flat">
              <a:noFill/>
              <a:prstDash val="solid"/>
              <a:miter/>
            </a:ln>
          </p:spPr>
          <p:txBody>
            <a:bodyPr rtlCol="0" anchor="ctr"/>
            <a:lstStyle/>
            <a:p>
              <a:endParaRPr lang="en-US"/>
            </a:p>
          </p:txBody>
        </p:sp>
        <p:sp>
          <p:nvSpPr>
            <p:cNvPr id="87" name="Freeform: Shape 86"/>
            <p:cNvSpPr/>
            <p:nvPr/>
          </p:nvSpPr>
          <p:spPr>
            <a:xfrm>
              <a:off x="6851170" y="5514917"/>
              <a:ext cx="83820" cy="139701"/>
            </a:xfrm>
            <a:custGeom>
              <a:avLst/>
              <a:gdLst>
                <a:gd name="connsiteX0" fmla="*/ 7450 w 83820"/>
                <a:gd name="connsiteY0" fmla="*/ 76991 h 139700"/>
                <a:gd name="connsiteX1" fmla="*/ 12728 w 83820"/>
                <a:gd name="connsiteY1" fmla="*/ 90961 h 139700"/>
                <a:gd name="connsiteX2" fmla="*/ 14591 w 83820"/>
                <a:gd name="connsiteY2" fmla="*/ 91892 h 139700"/>
                <a:gd name="connsiteX3" fmla="*/ 14591 w 83820"/>
                <a:gd name="connsiteY3" fmla="*/ 94065 h 139700"/>
                <a:gd name="connsiteX4" fmla="*/ 15833 w 83820"/>
                <a:gd name="connsiteY4" fmla="*/ 96238 h 139700"/>
                <a:gd name="connsiteX5" fmla="*/ 17695 w 83820"/>
                <a:gd name="connsiteY5" fmla="*/ 98411 h 139700"/>
                <a:gd name="connsiteX6" fmla="*/ 17695 w 83820"/>
                <a:gd name="connsiteY6" fmla="*/ 91892 h 139700"/>
                <a:gd name="connsiteX7" fmla="*/ 19868 w 83820"/>
                <a:gd name="connsiteY7" fmla="*/ 86614 h 139700"/>
                <a:gd name="connsiteX8" fmla="*/ 22042 w 83820"/>
                <a:gd name="connsiteY8" fmla="*/ 81337 h 139700"/>
                <a:gd name="connsiteX9" fmla="*/ 22042 w 83820"/>
                <a:gd name="connsiteY9" fmla="*/ 73886 h 139700"/>
                <a:gd name="connsiteX10" fmla="*/ 42841 w 83820"/>
                <a:gd name="connsiteY10" fmla="*/ 83510 h 139700"/>
                <a:gd name="connsiteX11" fmla="*/ 61468 w 83820"/>
                <a:gd name="connsiteY11" fmla="*/ 98411 h 139700"/>
                <a:gd name="connsiteX12" fmla="*/ 64572 w 83820"/>
                <a:gd name="connsiteY12" fmla="*/ 98411 h 139700"/>
                <a:gd name="connsiteX13" fmla="*/ 63641 w 83820"/>
                <a:gd name="connsiteY13" fmla="*/ 101516 h 139700"/>
                <a:gd name="connsiteX14" fmla="*/ 61468 w 83820"/>
                <a:gd name="connsiteY14" fmla="*/ 103689 h 139700"/>
                <a:gd name="connsiteX15" fmla="*/ 61468 w 83820"/>
                <a:gd name="connsiteY15" fmla="*/ 105862 h 139700"/>
                <a:gd name="connsiteX16" fmla="*/ 59605 w 83820"/>
                <a:gd name="connsiteY16" fmla="*/ 106793 h 139700"/>
                <a:gd name="connsiteX17" fmla="*/ 57432 w 83820"/>
                <a:gd name="connsiteY17" fmla="*/ 111140 h 139700"/>
                <a:gd name="connsiteX18" fmla="*/ 57432 w 83820"/>
                <a:gd name="connsiteY18" fmla="*/ 114244 h 139700"/>
                <a:gd name="connsiteX19" fmla="*/ 45015 w 83820"/>
                <a:gd name="connsiteY19" fmla="*/ 114244 h 139700"/>
                <a:gd name="connsiteX20" fmla="*/ 45015 w 83820"/>
                <a:gd name="connsiteY20" fmla="*/ 101516 h 139700"/>
                <a:gd name="connsiteX21" fmla="*/ 37564 w 83820"/>
                <a:gd name="connsiteY21" fmla="*/ 101516 h 139700"/>
                <a:gd name="connsiteX22" fmla="*/ 32286 w 83820"/>
                <a:gd name="connsiteY22" fmla="*/ 103689 h 139700"/>
                <a:gd name="connsiteX23" fmla="*/ 28250 w 83820"/>
                <a:gd name="connsiteY23" fmla="*/ 103689 h 139700"/>
                <a:gd name="connsiteX24" fmla="*/ 27319 w 83820"/>
                <a:gd name="connsiteY24" fmla="*/ 105862 h 139700"/>
                <a:gd name="connsiteX25" fmla="*/ 27319 w 83820"/>
                <a:gd name="connsiteY25" fmla="*/ 106793 h 139700"/>
                <a:gd name="connsiteX26" fmla="*/ 25146 w 83820"/>
                <a:gd name="connsiteY26" fmla="*/ 111140 h 139700"/>
                <a:gd name="connsiteX27" fmla="*/ 25146 w 83820"/>
                <a:gd name="connsiteY27" fmla="*/ 116417 h 139700"/>
                <a:gd name="connsiteX28" fmla="*/ 25146 w 83820"/>
                <a:gd name="connsiteY28" fmla="*/ 121695 h 139700"/>
                <a:gd name="connsiteX29" fmla="*/ 30423 w 83820"/>
                <a:gd name="connsiteY29" fmla="*/ 123558 h 139700"/>
                <a:gd name="connsiteX30" fmla="*/ 32286 w 83820"/>
                <a:gd name="connsiteY30" fmla="*/ 123558 h 139700"/>
                <a:gd name="connsiteX31" fmla="*/ 34459 w 83820"/>
                <a:gd name="connsiteY31" fmla="*/ 125731 h 139700"/>
                <a:gd name="connsiteX32" fmla="*/ 34459 w 83820"/>
                <a:gd name="connsiteY32" fmla="*/ 127904 h 139700"/>
                <a:gd name="connsiteX33" fmla="*/ 34459 w 83820"/>
                <a:gd name="connsiteY33" fmla="*/ 129146 h 139700"/>
                <a:gd name="connsiteX34" fmla="*/ 34459 w 83820"/>
                <a:gd name="connsiteY34" fmla="*/ 131008 h 139700"/>
                <a:gd name="connsiteX35" fmla="*/ 34459 w 83820"/>
                <a:gd name="connsiteY35" fmla="*/ 134423 h 139700"/>
                <a:gd name="connsiteX36" fmla="*/ 37564 w 83820"/>
                <a:gd name="connsiteY36" fmla="*/ 138459 h 139700"/>
                <a:gd name="connsiteX37" fmla="*/ 37564 w 83820"/>
                <a:gd name="connsiteY37" fmla="*/ 141563 h 139700"/>
                <a:gd name="connsiteX38" fmla="*/ 42841 w 83820"/>
                <a:gd name="connsiteY38" fmla="*/ 138459 h 139700"/>
                <a:gd name="connsiteX39" fmla="*/ 49050 w 83820"/>
                <a:gd name="connsiteY39" fmla="*/ 136286 h 139700"/>
                <a:gd name="connsiteX40" fmla="*/ 52155 w 83820"/>
                <a:gd name="connsiteY40" fmla="*/ 131008 h 139700"/>
                <a:gd name="connsiteX41" fmla="*/ 54328 w 83820"/>
                <a:gd name="connsiteY41" fmla="*/ 125731 h 139700"/>
                <a:gd name="connsiteX42" fmla="*/ 57432 w 83820"/>
                <a:gd name="connsiteY42" fmla="*/ 118280 h 139700"/>
                <a:gd name="connsiteX43" fmla="*/ 59605 w 83820"/>
                <a:gd name="connsiteY43" fmla="*/ 120453 h 139700"/>
                <a:gd name="connsiteX44" fmla="*/ 61468 w 83820"/>
                <a:gd name="connsiteY44" fmla="*/ 120453 h 139700"/>
                <a:gd name="connsiteX45" fmla="*/ 63641 w 83820"/>
                <a:gd name="connsiteY45" fmla="*/ 120453 h 139700"/>
                <a:gd name="connsiteX46" fmla="*/ 63641 w 83820"/>
                <a:gd name="connsiteY46" fmla="*/ 121695 h 139700"/>
                <a:gd name="connsiteX47" fmla="*/ 64572 w 83820"/>
                <a:gd name="connsiteY47" fmla="*/ 125731 h 139700"/>
                <a:gd name="connsiteX48" fmla="*/ 70781 w 83820"/>
                <a:gd name="connsiteY48" fmla="*/ 123558 h 139700"/>
                <a:gd name="connsiteX49" fmla="*/ 74196 w 83820"/>
                <a:gd name="connsiteY49" fmla="*/ 123558 h 139700"/>
                <a:gd name="connsiteX50" fmla="*/ 74196 w 83820"/>
                <a:gd name="connsiteY50" fmla="*/ 121695 h 139700"/>
                <a:gd name="connsiteX51" fmla="*/ 74196 w 83820"/>
                <a:gd name="connsiteY51" fmla="*/ 120453 h 139700"/>
                <a:gd name="connsiteX52" fmla="*/ 74196 w 83820"/>
                <a:gd name="connsiteY52" fmla="*/ 118280 h 139700"/>
                <a:gd name="connsiteX53" fmla="*/ 76059 w 83820"/>
                <a:gd name="connsiteY53" fmla="*/ 118280 h 139700"/>
                <a:gd name="connsiteX54" fmla="*/ 79164 w 83820"/>
                <a:gd name="connsiteY54" fmla="*/ 116417 h 139700"/>
                <a:gd name="connsiteX55" fmla="*/ 85373 w 83820"/>
                <a:gd name="connsiteY55" fmla="*/ 114244 h 139700"/>
                <a:gd name="connsiteX56" fmla="*/ 78232 w 83820"/>
                <a:gd name="connsiteY56" fmla="*/ 101516 h 139700"/>
                <a:gd name="connsiteX57" fmla="*/ 68919 w 83820"/>
                <a:gd name="connsiteY57" fmla="*/ 91892 h 139700"/>
                <a:gd name="connsiteX58" fmla="*/ 61468 w 83820"/>
                <a:gd name="connsiteY58" fmla="*/ 83510 h 139700"/>
                <a:gd name="connsiteX59" fmla="*/ 57432 w 83820"/>
                <a:gd name="connsiteY59" fmla="*/ 69850 h 139700"/>
                <a:gd name="connsiteX60" fmla="*/ 49982 w 83820"/>
                <a:gd name="connsiteY60" fmla="*/ 68609 h 139700"/>
                <a:gd name="connsiteX61" fmla="*/ 46877 w 83820"/>
                <a:gd name="connsiteY61" fmla="*/ 66435 h 139700"/>
                <a:gd name="connsiteX62" fmla="*/ 42841 w 83820"/>
                <a:gd name="connsiteY62" fmla="*/ 64573 h 139700"/>
                <a:gd name="connsiteX63" fmla="*/ 39737 w 83820"/>
                <a:gd name="connsiteY63" fmla="*/ 64573 h 139700"/>
                <a:gd name="connsiteX64" fmla="*/ 35391 w 83820"/>
                <a:gd name="connsiteY64" fmla="*/ 64573 h 139700"/>
                <a:gd name="connsiteX65" fmla="*/ 28250 w 83820"/>
                <a:gd name="connsiteY65" fmla="*/ 64573 h 139700"/>
                <a:gd name="connsiteX66" fmla="*/ 28250 w 83820"/>
                <a:gd name="connsiteY66" fmla="*/ 61158 h 139700"/>
                <a:gd name="connsiteX67" fmla="*/ 25146 w 83820"/>
                <a:gd name="connsiteY67" fmla="*/ 61158 h 139700"/>
                <a:gd name="connsiteX68" fmla="*/ 27319 w 83820"/>
                <a:gd name="connsiteY68" fmla="*/ 42221 h 139700"/>
                <a:gd name="connsiteX69" fmla="*/ 30423 w 83820"/>
                <a:gd name="connsiteY69" fmla="*/ 31666 h 139700"/>
                <a:gd name="connsiteX70" fmla="*/ 32286 w 83820"/>
                <a:gd name="connsiteY70" fmla="*/ 18937 h 139700"/>
                <a:gd name="connsiteX71" fmla="*/ 32286 w 83820"/>
                <a:gd name="connsiteY71" fmla="*/ 0 h 139700"/>
                <a:gd name="connsiteX72" fmla="*/ 25146 w 83820"/>
                <a:gd name="connsiteY72" fmla="*/ 0 h 139700"/>
                <a:gd name="connsiteX73" fmla="*/ 19868 w 83820"/>
                <a:gd name="connsiteY73" fmla="*/ 0 h 139700"/>
                <a:gd name="connsiteX74" fmla="*/ 14591 w 83820"/>
                <a:gd name="connsiteY74" fmla="*/ 1863 h 139700"/>
                <a:gd name="connsiteX75" fmla="*/ 8382 w 83820"/>
                <a:gd name="connsiteY75" fmla="*/ 4036 h 139700"/>
                <a:gd name="connsiteX76" fmla="*/ 1241 w 83820"/>
                <a:gd name="connsiteY76" fmla="*/ 22042 h 139700"/>
                <a:gd name="connsiteX77" fmla="*/ 0 w 83820"/>
                <a:gd name="connsiteY77" fmla="*/ 40048 h 139700"/>
                <a:gd name="connsiteX78" fmla="*/ 1241 w 83820"/>
                <a:gd name="connsiteY78" fmla="*/ 61158 h 139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83820" h="139700">
                  <a:moveTo>
                    <a:pt x="7450" y="76991"/>
                  </a:moveTo>
                  <a:lnTo>
                    <a:pt x="12728" y="90961"/>
                  </a:lnTo>
                  <a:lnTo>
                    <a:pt x="14591" y="91892"/>
                  </a:lnTo>
                  <a:lnTo>
                    <a:pt x="14591" y="94065"/>
                  </a:lnTo>
                  <a:lnTo>
                    <a:pt x="15833" y="96238"/>
                  </a:lnTo>
                  <a:lnTo>
                    <a:pt x="17695" y="98411"/>
                  </a:lnTo>
                  <a:lnTo>
                    <a:pt x="17695" y="91892"/>
                  </a:lnTo>
                  <a:lnTo>
                    <a:pt x="19868" y="86614"/>
                  </a:lnTo>
                  <a:lnTo>
                    <a:pt x="22042" y="81337"/>
                  </a:lnTo>
                  <a:lnTo>
                    <a:pt x="22042" y="73886"/>
                  </a:lnTo>
                  <a:lnTo>
                    <a:pt x="42841" y="83510"/>
                  </a:lnTo>
                  <a:lnTo>
                    <a:pt x="61468" y="98411"/>
                  </a:lnTo>
                  <a:lnTo>
                    <a:pt x="64572" y="98411"/>
                  </a:lnTo>
                  <a:lnTo>
                    <a:pt x="63641" y="101516"/>
                  </a:lnTo>
                  <a:lnTo>
                    <a:pt x="61468" y="103689"/>
                  </a:lnTo>
                  <a:lnTo>
                    <a:pt x="61468" y="105862"/>
                  </a:lnTo>
                  <a:lnTo>
                    <a:pt x="59605" y="106793"/>
                  </a:lnTo>
                  <a:lnTo>
                    <a:pt x="57432" y="111140"/>
                  </a:lnTo>
                  <a:lnTo>
                    <a:pt x="57432" y="114244"/>
                  </a:lnTo>
                  <a:lnTo>
                    <a:pt x="45015" y="114244"/>
                  </a:lnTo>
                  <a:lnTo>
                    <a:pt x="45015" y="101516"/>
                  </a:lnTo>
                  <a:lnTo>
                    <a:pt x="37564" y="101516"/>
                  </a:lnTo>
                  <a:lnTo>
                    <a:pt x="32286" y="103689"/>
                  </a:lnTo>
                  <a:lnTo>
                    <a:pt x="28250" y="103689"/>
                  </a:lnTo>
                  <a:lnTo>
                    <a:pt x="27319" y="105862"/>
                  </a:lnTo>
                  <a:lnTo>
                    <a:pt x="27319" y="106793"/>
                  </a:lnTo>
                  <a:lnTo>
                    <a:pt x="25146" y="111140"/>
                  </a:lnTo>
                  <a:lnTo>
                    <a:pt x="25146" y="116417"/>
                  </a:lnTo>
                  <a:lnTo>
                    <a:pt x="25146" y="121695"/>
                  </a:lnTo>
                  <a:lnTo>
                    <a:pt x="30423" y="123558"/>
                  </a:lnTo>
                  <a:lnTo>
                    <a:pt x="32286" y="123558"/>
                  </a:lnTo>
                  <a:lnTo>
                    <a:pt x="34459" y="125731"/>
                  </a:lnTo>
                  <a:lnTo>
                    <a:pt x="34459" y="127904"/>
                  </a:lnTo>
                  <a:lnTo>
                    <a:pt x="34459" y="129146"/>
                  </a:lnTo>
                  <a:lnTo>
                    <a:pt x="34459" y="131008"/>
                  </a:lnTo>
                  <a:lnTo>
                    <a:pt x="34459" y="134423"/>
                  </a:lnTo>
                  <a:lnTo>
                    <a:pt x="37564" y="138459"/>
                  </a:lnTo>
                  <a:lnTo>
                    <a:pt x="37564" y="141563"/>
                  </a:lnTo>
                  <a:lnTo>
                    <a:pt x="42841" y="138459"/>
                  </a:lnTo>
                  <a:lnTo>
                    <a:pt x="49050" y="136286"/>
                  </a:lnTo>
                  <a:lnTo>
                    <a:pt x="52155" y="131008"/>
                  </a:lnTo>
                  <a:lnTo>
                    <a:pt x="54328" y="125731"/>
                  </a:lnTo>
                  <a:lnTo>
                    <a:pt x="57432" y="118280"/>
                  </a:lnTo>
                  <a:lnTo>
                    <a:pt x="59605" y="120453"/>
                  </a:lnTo>
                  <a:lnTo>
                    <a:pt x="61468" y="120453"/>
                  </a:lnTo>
                  <a:lnTo>
                    <a:pt x="63641" y="120453"/>
                  </a:lnTo>
                  <a:lnTo>
                    <a:pt x="63641" y="121695"/>
                  </a:lnTo>
                  <a:lnTo>
                    <a:pt x="64572" y="125731"/>
                  </a:lnTo>
                  <a:lnTo>
                    <a:pt x="70781" y="123558"/>
                  </a:lnTo>
                  <a:lnTo>
                    <a:pt x="74196" y="123558"/>
                  </a:lnTo>
                  <a:lnTo>
                    <a:pt x="74196" y="121695"/>
                  </a:lnTo>
                  <a:lnTo>
                    <a:pt x="74196" y="120453"/>
                  </a:lnTo>
                  <a:lnTo>
                    <a:pt x="74196" y="118280"/>
                  </a:lnTo>
                  <a:lnTo>
                    <a:pt x="76059" y="118280"/>
                  </a:lnTo>
                  <a:lnTo>
                    <a:pt x="79164" y="116417"/>
                  </a:lnTo>
                  <a:lnTo>
                    <a:pt x="85373" y="114244"/>
                  </a:lnTo>
                  <a:lnTo>
                    <a:pt x="78232" y="101516"/>
                  </a:lnTo>
                  <a:lnTo>
                    <a:pt x="68919" y="91892"/>
                  </a:lnTo>
                  <a:lnTo>
                    <a:pt x="61468" y="83510"/>
                  </a:lnTo>
                  <a:lnTo>
                    <a:pt x="57432" y="69850"/>
                  </a:lnTo>
                  <a:lnTo>
                    <a:pt x="49982" y="68609"/>
                  </a:lnTo>
                  <a:lnTo>
                    <a:pt x="46877" y="66435"/>
                  </a:lnTo>
                  <a:lnTo>
                    <a:pt x="42841" y="64573"/>
                  </a:lnTo>
                  <a:lnTo>
                    <a:pt x="39737" y="64573"/>
                  </a:lnTo>
                  <a:lnTo>
                    <a:pt x="35391" y="64573"/>
                  </a:lnTo>
                  <a:lnTo>
                    <a:pt x="28250" y="64573"/>
                  </a:lnTo>
                  <a:lnTo>
                    <a:pt x="28250" y="61158"/>
                  </a:lnTo>
                  <a:lnTo>
                    <a:pt x="25146" y="61158"/>
                  </a:lnTo>
                  <a:lnTo>
                    <a:pt x="27319" y="42221"/>
                  </a:lnTo>
                  <a:lnTo>
                    <a:pt x="30423" y="31666"/>
                  </a:lnTo>
                  <a:lnTo>
                    <a:pt x="32286" y="18937"/>
                  </a:lnTo>
                  <a:lnTo>
                    <a:pt x="32286" y="0"/>
                  </a:lnTo>
                  <a:lnTo>
                    <a:pt x="25146" y="0"/>
                  </a:lnTo>
                  <a:lnTo>
                    <a:pt x="19868" y="0"/>
                  </a:lnTo>
                  <a:lnTo>
                    <a:pt x="14591" y="1863"/>
                  </a:lnTo>
                  <a:lnTo>
                    <a:pt x="8382" y="4036"/>
                  </a:lnTo>
                  <a:lnTo>
                    <a:pt x="1241" y="22042"/>
                  </a:lnTo>
                  <a:lnTo>
                    <a:pt x="0" y="40048"/>
                  </a:lnTo>
                  <a:lnTo>
                    <a:pt x="1241" y="61158"/>
                  </a:lnTo>
                  <a:close/>
                </a:path>
              </a:pathLst>
            </a:custGeom>
            <a:grpFill/>
            <a:ln w="3104" cap="flat">
              <a:noFill/>
              <a:prstDash val="solid"/>
              <a:miter/>
            </a:ln>
          </p:spPr>
          <p:txBody>
            <a:bodyPr rtlCol="0" anchor="ctr"/>
            <a:lstStyle/>
            <a:p>
              <a:endParaRPr lang="en-US"/>
            </a:p>
          </p:txBody>
        </p:sp>
        <p:sp>
          <p:nvSpPr>
            <p:cNvPr id="88" name="Freeform: Shape 87"/>
            <p:cNvSpPr/>
            <p:nvPr/>
          </p:nvSpPr>
          <p:spPr>
            <a:xfrm>
              <a:off x="6849307" y="5908563"/>
              <a:ext cx="46567" cy="15522"/>
            </a:xfrm>
            <a:custGeom>
              <a:avLst/>
              <a:gdLst>
                <a:gd name="connsiteX0" fmla="*/ 39427 w 46566"/>
                <a:gd name="connsiteY0" fmla="*/ 12728 h 15522"/>
                <a:gd name="connsiteX1" fmla="*/ 46878 w 46566"/>
                <a:gd name="connsiteY1" fmla="*/ 12728 h 15522"/>
                <a:gd name="connsiteX2" fmla="*/ 44704 w 46566"/>
                <a:gd name="connsiteY2" fmla="*/ 9313 h 15522"/>
                <a:gd name="connsiteX3" fmla="*/ 44704 w 46566"/>
                <a:gd name="connsiteY3" fmla="*/ 5277 h 15522"/>
                <a:gd name="connsiteX4" fmla="*/ 44704 w 46566"/>
                <a:gd name="connsiteY4" fmla="*/ 3104 h 15522"/>
                <a:gd name="connsiteX5" fmla="*/ 43773 w 46566"/>
                <a:gd name="connsiteY5" fmla="*/ 3104 h 15522"/>
                <a:gd name="connsiteX6" fmla="*/ 39427 w 46566"/>
                <a:gd name="connsiteY6" fmla="*/ 0 h 15522"/>
                <a:gd name="connsiteX7" fmla="*/ 30113 w 46566"/>
                <a:gd name="connsiteY7" fmla="*/ 5277 h 15522"/>
                <a:gd name="connsiteX8" fmla="*/ 21731 w 46566"/>
                <a:gd name="connsiteY8" fmla="*/ 5277 h 15522"/>
                <a:gd name="connsiteX9" fmla="*/ 12418 w 46566"/>
                <a:gd name="connsiteY9" fmla="*/ 5277 h 15522"/>
                <a:gd name="connsiteX10" fmla="*/ 3104 w 46566"/>
                <a:gd name="connsiteY10" fmla="*/ 9313 h 15522"/>
                <a:gd name="connsiteX11" fmla="*/ 1863 w 46566"/>
                <a:gd name="connsiteY11" fmla="*/ 10555 h 15522"/>
                <a:gd name="connsiteX12" fmla="*/ 0 w 46566"/>
                <a:gd name="connsiteY12" fmla="*/ 10555 h 15522"/>
                <a:gd name="connsiteX13" fmla="*/ 0 w 46566"/>
                <a:gd name="connsiteY13" fmla="*/ 12728 h 15522"/>
                <a:gd name="connsiteX14" fmla="*/ 12418 w 46566"/>
                <a:gd name="connsiteY14" fmla="*/ 16764 h 15522"/>
                <a:gd name="connsiteX15" fmla="*/ 27009 w 46566"/>
                <a:gd name="connsiteY15" fmla="*/ 16764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566" h="15522">
                  <a:moveTo>
                    <a:pt x="39427" y="12728"/>
                  </a:moveTo>
                  <a:lnTo>
                    <a:pt x="46878" y="12728"/>
                  </a:lnTo>
                  <a:lnTo>
                    <a:pt x="44704" y="9313"/>
                  </a:lnTo>
                  <a:lnTo>
                    <a:pt x="44704" y="5277"/>
                  </a:lnTo>
                  <a:lnTo>
                    <a:pt x="44704" y="3104"/>
                  </a:lnTo>
                  <a:lnTo>
                    <a:pt x="43773" y="3104"/>
                  </a:lnTo>
                  <a:lnTo>
                    <a:pt x="39427" y="0"/>
                  </a:lnTo>
                  <a:lnTo>
                    <a:pt x="30113" y="5277"/>
                  </a:lnTo>
                  <a:lnTo>
                    <a:pt x="21731" y="5277"/>
                  </a:lnTo>
                  <a:lnTo>
                    <a:pt x="12418" y="5277"/>
                  </a:lnTo>
                  <a:lnTo>
                    <a:pt x="3104" y="9313"/>
                  </a:lnTo>
                  <a:lnTo>
                    <a:pt x="1863" y="10555"/>
                  </a:lnTo>
                  <a:lnTo>
                    <a:pt x="0" y="10555"/>
                  </a:lnTo>
                  <a:lnTo>
                    <a:pt x="0" y="12728"/>
                  </a:lnTo>
                  <a:lnTo>
                    <a:pt x="12418" y="16764"/>
                  </a:lnTo>
                  <a:lnTo>
                    <a:pt x="27009" y="16764"/>
                  </a:lnTo>
                  <a:close/>
                </a:path>
              </a:pathLst>
            </a:custGeom>
            <a:grpFill/>
            <a:ln w="3104" cap="flat">
              <a:noFill/>
              <a:prstDash val="solid"/>
              <a:miter/>
            </a:ln>
          </p:spPr>
          <p:txBody>
            <a:bodyPr rtlCol="0" anchor="ctr"/>
            <a:lstStyle/>
            <a:p>
              <a:endParaRPr lang="en-US"/>
            </a:p>
          </p:txBody>
        </p:sp>
        <p:sp>
          <p:nvSpPr>
            <p:cNvPr id="89" name="Freeform: Shape 88"/>
            <p:cNvSpPr/>
            <p:nvPr/>
          </p:nvSpPr>
          <p:spPr>
            <a:xfrm>
              <a:off x="6900220" y="5913840"/>
              <a:ext cx="55880" cy="31045"/>
            </a:xfrm>
            <a:custGeom>
              <a:avLst/>
              <a:gdLst>
                <a:gd name="connsiteX0" fmla="*/ 5278 w 55880"/>
                <a:gd name="connsiteY0" fmla="*/ 29492 h 31044"/>
                <a:gd name="connsiteX1" fmla="*/ 7451 w 55880"/>
                <a:gd name="connsiteY1" fmla="*/ 29492 h 31044"/>
                <a:gd name="connsiteX2" fmla="*/ 8382 w 55880"/>
                <a:gd name="connsiteY2" fmla="*/ 31666 h 31044"/>
                <a:gd name="connsiteX3" fmla="*/ 12418 w 55880"/>
                <a:gd name="connsiteY3" fmla="*/ 31666 h 31044"/>
                <a:gd name="connsiteX4" fmla="*/ 25146 w 55880"/>
                <a:gd name="connsiteY4" fmla="*/ 22042 h 31044"/>
                <a:gd name="connsiteX5" fmla="*/ 39737 w 55880"/>
                <a:gd name="connsiteY5" fmla="*/ 12728 h 31044"/>
                <a:gd name="connsiteX6" fmla="*/ 52155 w 55880"/>
                <a:gd name="connsiteY6" fmla="*/ 4036 h 31044"/>
                <a:gd name="connsiteX7" fmla="*/ 56191 w 55880"/>
                <a:gd name="connsiteY7" fmla="*/ 4036 h 31044"/>
                <a:gd name="connsiteX8" fmla="*/ 56191 w 55880"/>
                <a:gd name="connsiteY8" fmla="*/ 0 h 31044"/>
                <a:gd name="connsiteX9" fmla="*/ 36322 w 55880"/>
                <a:gd name="connsiteY9" fmla="*/ 0 h 31044"/>
                <a:gd name="connsiteX10" fmla="*/ 17696 w 55880"/>
                <a:gd name="connsiteY10" fmla="*/ 12728 h 31044"/>
                <a:gd name="connsiteX11" fmla="*/ 0 w 55880"/>
                <a:gd name="connsiteY11" fmla="*/ 24215 h 31044"/>
                <a:gd name="connsiteX12" fmla="*/ 0 w 55880"/>
                <a:gd name="connsiteY12" fmla="*/ 27319 h 31044"/>
                <a:gd name="connsiteX13" fmla="*/ 3104 w 55880"/>
                <a:gd name="connsiteY13" fmla="*/ 27319 h 31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5880" h="31044">
                  <a:moveTo>
                    <a:pt x="5278" y="29492"/>
                  </a:moveTo>
                  <a:lnTo>
                    <a:pt x="7451" y="29492"/>
                  </a:lnTo>
                  <a:lnTo>
                    <a:pt x="8382" y="31666"/>
                  </a:lnTo>
                  <a:lnTo>
                    <a:pt x="12418" y="31666"/>
                  </a:lnTo>
                  <a:lnTo>
                    <a:pt x="25146" y="22042"/>
                  </a:lnTo>
                  <a:lnTo>
                    <a:pt x="39737" y="12728"/>
                  </a:lnTo>
                  <a:lnTo>
                    <a:pt x="52155" y="4036"/>
                  </a:lnTo>
                  <a:lnTo>
                    <a:pt x="56191" y="4036"/>
                  </a:lnTo>
                  <a:lnTo>
                    <a:pt x="56191" y="0"/>
                  </a:lnTo>
                  <a:lnTo>
                    <a:pt x="36322" y="0"/>
                  </a:lnTo>
                  <a:lnTo>
                    <a:pt x="17696" y="12728"/>
                  </a:lnTo>
                  <a:lnTo>
                    <a:pt x="0" y="24215"/>
                  </a:lnTo>
                  <a:lnTo>
                    <a:pt x="0" y="27319"/>
                  </a:lnTo>
                  <a:lnTo>
                    <a:pt x="3104" y="27319"/>
                  </a:lnTo>
                  <a:close/>
                </a:path>
              </a:pathLst>
            </a:custGeom>
            <a:grpFill/>
            <a:ln w="3104" cap="flat">
              <a:noFill/>
              <a:prstDash val="solid"/>
              <a:miter/>
            </a:ln>
          </p:spPr>
          <p:txBody>
            <a:bodyPr rtlCol="0" anchor="ctr"/>
            <a:lstStyle/>
            <a:p>
              <a:endParaRPr lang="en-US"/>
            </a:p>
          </p:txBody>
        </p:sp>
        <p:sp>
          <p:nvSpPr>
            <p:cNvPr id="90" name="Freeform: Shape 89"/>
            <p:cNvSpPr/>
            <p:nvPr/>
          </p:nvSpPr>
          <p:spPr>
            <a:xfrm>
              <a:off x="6939958" y="5274633"/>
              <a:ext cx="15522" cy="12418"/>
            </a:xfrm>
            <a:custGeom>
              <a:avLst/>
              <a:gdLst>
                <a:gd name="connsiteX0" fmla="*/ 16453 w 15522"/>
                <a:gd name="connsiteY0" fmla="*/ 0 h 12417"/>
                <a:gd name="connsiteX1" fmla="*/ 4036 w 15522"/>
                <a:gd name="connsiteY1" fmla="*/ 0 h 12417"/>
                <a:gd name="connsiteX2" fmla="*/ 4036 w 15522"/>
                <a:gd name="connsiteY2" fmla="*/ 4346 h 12417"/>
                <a:gd name="connsiteX3" fmla="*/ 0 w 15522"/>
                <a:gd name="connsiteY3" fmla="*/ 4346 h 12417"/>
                <a:gd name="connsiteX4" fmla="*/ 0 w 15522"/>
                <a:gd name="connsiteY4" fmla="*/ 12728 h 12417"/>
                <a:gd name="connsiteX5" fmla="*/ 16453 w 15522"/>
                <a:gd name="connsiteY5" fmla="*/ 12728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522" h="12417">
                  <a:moveTo>
                    <a:pt x="16453" y="0"/>
                  </a:moveTo>
                  <a:lnTo>
                    <a:pt x="4036" y="0"/>
                  </a:lnTo>
                  <a:lnTo>
                    <a:pt x="4036" y="4346"/>
                  </a:lnTo>
                  <a:lnTo>
                    <a:pt x="0" y="4346"/>
                  </a:lnTo>
                  <a:lnTo>
                    <a:pt x="0" y="12728"/>
                  </a:lnTo>
                  <a:lnTo>
                    <a:pt x="16453" y="12728"/>
                  </a:lnTo>
                  <a:close/>
                </a:path>
              </a:pathLst>
            </a:custGeom>
            <a:grpFill/>
            <a:ln w="3104" cap="flat">
              <a:noFill/>
              <a:prstDash val="solid"/>
              <a:miter/>
            </a:ln>
          </p:spPr>
          <p:txBody>
            <a:bodyPr rtlCol="0" anchor="ctr"/>
            <a:lstStyle/>
            <a:p>
              <a:endParaRPr lang="en-US"/>
            </a:p>
          </p:txBody>
        </p:sp>
        <p:sp>
          <p:nvSpPr>
            <p:cNvPr id="91" name="Freeform: Shape 90"/>
            <p:cNvSpPr/>
            <p:nvPr/>
          </p:nvSpPr>
          <p:spPr>
            <a:xfrm>
              <a:off x="6808639" y="5623884"/>
              <a:ext cx="40358" cy="46567"/>
            </a:xfrm>
            <a:custGeom>
              <a:avLst/>
              <a:gdLst>
                <a:gd name="connsiteX0" fmla="*/ 21731 w 40357"/>
                <a:gd name="connsiteY0" fmla="*/ 31666 h 46566"/>
                <a:gd name="connsiteX1" fmla="*/ 29182 w 40357"/>
                <a:gd name="connsiteY1" fmla="*/ 22042 h 46566"/>
                <a:gd name="connsiteX2" fmla="*/ 40668 w 40357"/>
                <a:gd name="connsiteY2" fmla="*/ 12728 h 46566"/>
                <a:gd name="connsiteX3" fmla="*/ 38495 w 40357"/>
                <a:gd name="connsiteY3" fmla="*/ 9313 h 46566"/>
                <a:gd name="connsiteX4" fmla="*/ 38495 w 40357"/>
                <a:gd name="connsiteY4" fmla="*/ 5278 h 46566"/>
                <a:gd name="connsiteX5" fmla="*/ 38495 w 40357"/>
                <a:gd name="connsiteY5" fmla="*/ 4036 h 46566"/>
                <a:gd name="connsiteX6" fmla="*/ 36322 w 40357"/>
                <a:gd name="connsiteY6" fmla="*/ 4036 h 46566"/>
                <a:gd name="connsiteX7" fmla="*/ 35391 w 40357"/>
                <a:gd name="connsiteY7" fmla="*/ 4036 h 46566"/>
                <a:gd name="connsiteX8" fmla="*/ 31045 w 40357"/>
                <a:gd name="connsiteY8" fmla="*/ 0 h 46566"/>
                <a:gd name="connsiteX9" fmla="*/ 23905 w 40357"/>
                <a:gd name="connsiteY9" fmla="*/ 16764 h 46566"/>
                <a:gd name="connsiteX10" fmla="*/ 11487 w 40357"/>
                <a:gd name="connsiteY10" fmla="*/ 29492 h 46566"/>
                <a:gd name="connsiteX11" fmla="*/ 0 w 40357"/>
                <a:gd name="connsiteY11" fmla="*/ 42221 h 46566"/>
                <a:gd name="connsiteX12" fmla="*/ 0 w 40357"/>
                <a:gd name="connsiteY12" fmla="*/ 46567 h 46566"/>
                <a:gd name="connsiteX13" fmla="*/ 13349 w 40357"/>
                <a:gd name="connsiteY13" fmla="*/ 39116 h 46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0357" h="46566">
                  <a:moveTo>
                    <a:pt x="21731" y="31666"/>
                  </a:moveTo>
                  <a:lnTo>
                    <a:pt x="29182" y="22042"/>
                  </a:lnTo>
                  <a:lnTo>
                    <a:pt x="40668" y="12728"/>
                  </a:lnTo>
                  <a:lnTo>
                    <a:pt x="38495" y="9313"/>
                  </a:lnTo>
                  <a:lnTo>
                    <a:pt x="38495" y="5278"/>
                  </a:lnTo>
                  <a:lnTo>
                    <a:pt x="38495" y="4036"/>
                  </a:lnTo>
                  <a:lnTo>
                    <a:pt x="36322" y="4036"/>
                  </a:lnTo>
                  <a:lnTo>
                    <a:pt x="35391" y="4036"/>
                  </a:lnTo>
                  <a:lnTo>
                    <a:pt x="31045" y="0"/>
                  </a:lnTo>
                  <a:lnTo>
                    <a:pt x="23905" y="16764"/>
                  </a:lnTo>
                  <a:lnTo>
                    <a:pt x="11487" y="29492"/>
                  </a:lnTo>
                  <a:lnTo>
                    <a:pt x="0" y="42221"/>
                  </a:lnTo>
                  <a:lnTo>
                    <a:pt x="0" y="46567"/>
                  </a:lnTo>
                  <a:lnTo>
                    <a:pt x="13349" y="39116"/>
                  </a:lnTo>
                  <a:close/>
                </a:path>
              </a:pathLst>
            </a:custGeom>
            <a:grpFill/>
            <a:ln w="3104" cap="flat">
              <a:noFill/>
              <a:prstDash val="solid"/>
              <a:miter/>
            </a:ln>
          </p:spPr>
          <p:txBody>
            <a:bodyPr rtlCol="0" anchor="ctr"/>
            <a:lstStyle/>
            <a:p>
              <a:endParaRPr lang="en-US"/>
            </a:p>
          </p:txBody>
        </p:sp>
        <p:sp>
          <p:nvSpPr>
            <p:cNvPr id="92" name="Freeform: Shape 91"/>
            <p:cNvSpPr/>
            <p:nvPr/>
          </p:nvSpPr>
          <p:spPr>
            <a:xfrm>
              <a:off x="4168919" y="5514917"/>
              <a:ext cx="24836" cy="12418"/>
            </a:xfrm>
            <a:custGeom>
              <a:avLst/>
              <a:gdLst>
                <a:gd name="connsiteX0" fmla="*/ 27009 w 24835"/>
                <a:gd name="connsiteY0" fmla="*/ 4036 h 12417"/>
                <a:gd name="connsiteX1" fmla="*/ 21731 w 24835"/>
                <a:gd name="connsiteY1" fmla="*/ 1863 h 12417"/>
                <a:gd name="connsiteX2" fmla="*/ 14591 w 24835"/>
                <a:gd name="connsiteY2" fmla="*/ 1863 h 12417"/>
                <a:gd name="connsiteX3" fmla="*/ 7140 w 24835"/>
                <a:gd name="connsiteY3" fmla="*/ 0 h 12417"/>
                <a:gd name="connsiteX4" fmla="*/ 0 w 24835"/>
                <a:gd name="connsiteY4" fmla="*/ 0 h 12417"/>
                <a:gd name="connsiteX5" fmla="*/ 0 w 24835"/>
                <a:gd name="connsiteY5" fmla="*/ 12728 h 12417"/>
                <a:gd name="connsiteX6" fmla="*/ 27009 w 24835"/>
                <a:gd name="connsiteY6" fmla="*/ 12728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835" h="12417">
                  <a:moveTo>
                    <a:pt x="27009" y="4036"/>
                  </a:moveTo>
                  <a:lnTo>
                    <a:pt x="21731" y="1863"/>
                  </a:lnTo>
                  <a:lnTo>
                    <a:pt x="14591" y="1863"/>
                  </a:lnTo>
                  <a:lnTo>
                    <a:pt x="7140" y="0"/>
                  </a:lnTo>
                  <a:lnTo>
                    <a:pt x="0" y="0"/>
                  </a:lnTo>
                  <a:lnTo>
                    <a:pt x="0" y="12728"/>
                  </a:lnTo>
                  <a:lnTo>
                    <a:pt x="27009" y="12728"/>
                  </a:lnTo>
                  <a:close/>
                </a:path>
              </a:pathLst>
            </a:custGeom>
            <a:grpFill/>
            <a:ln w="3104" cap="flat">
              <a:noFill/>
              <a:prstDash val="solid"/>
              <a:miter/>
            </a:ln>
          </p:spPr>
          <p:txBody>
            <a:bodyPr rtlCol="0" anchor="ctr"/>
            <a:lstStyle/>
            <a:p>
              <a:endParaRPr lang="en-US"/>
            </a:p>
          </p:txBody>
        </p:sp>
        <p:sp>
          <p:nvSpPr>
            <p:cNvPr id="93" name="Freeform: Shape 92"/>
            <p:cNvSpPr/>
            <p:nvPr/>
          </p:nvSpPr>
          <p:spPr>
            <a:xfrm>
              <a:off x="2808235" y="5420542"/>
              <a:ext cx="27940" cy="15522"/>
            </a:xfrm>
            <a:custGeom>
              <a:avLst/>
              <a:gdLst>
                <a:gd name="connsiteX0" fmla="*/ 16764 w 27940"/>
                <a:gd name="connsiteY0" fmla="*/ 2173 h 15522"/>
                <a:gd name="connsiteX1" fmla="*/ 13660 w 27940"/>
                <a:gd name="connsiteY1" fmla="*/ 2173 h 15522"/>
                <a:gd name="connsiteX2" fmla="*/ 6209 w 27940"/>
                <a:gd name="connsiteY2" fmla="*/ 2173 h 15522"/>
                <a:gd name="connsiteX3" fmla="*/ 0 w 27940"/>
                <a:gd name="connsiteY3" fmla="*/ 0 h 15522"/>
                <a:gd name="connsiteX4" fmla="*/ 0 w 27940"/>
                <a:gd name="connsiteY4" fmla="*/ 17075 h 15522"/>
                <a:gd name="connsiteX5" fmla="*/ 7451 w 27940"/>
                <a:gd name="connsiteY5" fmla="*/ 17075 h 15522"/>
                <a:gd name="connsiteX6" fmla="*/ 13660 w 27940"/>
                <a:gd name="connsiteY6" fmla="*/ 17075 h 15522"/>
                <a:gd name="connsiteX7" fmla="*/ 18937 w 27940"/>
                <a:gd name="connsiteY7" fmla="*/ 14901 h 15522"/>
                <a:gd name="connsiteX8" fmla="*/ 24215 w 27940"/>
                <a:gd name="connsiteY8" fmla="*/ 12728 h 15522"/>
                <a:gd name="connsiteX9" fmla="*/ 28251 w 27940"/>
                <a:gd name="connsiteY9" fmla="*/ 12728 h 15522"/>
                <a:gd name="connsiteX10" fmla="*/ 28251 w 27940"/>
                <a:gd name="connsiteY10" fmla="*/ 5278 h 15522"/>
                <a:gd name="connsiteX11" fmla="*/ 22042 w 27940"/>
                <a:gd name="connsiteY11" fmla="*/ 4346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940" h="15522">
                  <a:moveTo>
                    <a:pt x="16764" y="2173"/>
                  </a:moveTo>
                  <a:lnTo>
                    <a:pt x="13660" y="2173"/>
                  </a:lnTo>
                  <a:lnTo>
                    <a:pt x="6209" y="2173"/>
                  </a:lnTo>
                  <a:lnTo>
                    <a:pt x="0" y="0"/>
                  </a:lnTo>
                  <a:lnTo>
                    <a:pt x="0" y="17075"/>
                  </a:lnTo>
                  <a:lnTo>
                    <a:pt x="7451" y="17075"/>
                  </a:lnTo>
                  <a:lnTo>
                    <a:pt x="13660" y="17075"/>
                  </a:lnTo>
                  <a:lnTo>
                    <a:pt x="18937" y="14901"/>
                  </a:lnTo>
                  <a:lnTo>
                    <a:pt x="24215" y="12728"/>
                  </a:lnTo>
                  <a:lnTo>
                    <a:pt x="28251" y="12728"/>
                  </a:lnTo>
                  <a:lnTo>
                    <a:pt x="28251" y="5278"/>
                  </a:lnTo>
                  <a:lnTo>
                    <a:pt x="22042" y="4346"/>
                  </a:lnTo>
                  <a:close/>
                </a:path>
              </a:pathLst>
            </a:custGeom>
            <a:grpFill/>
            <a:ln w="3104" cap="flat">
              <a:noFill/>
              <a:prstDash val="solid"/>
              <a:miter/>
            </a:ln>
          </p:spPr>
          <p:txBody>
            <a:bodyPr rtlCol="0" anchor="ctr"/>
            <a:lstStyle/>
            <a:p>
              <a:endParaRPr lang="en-US"/>
            </a:p>
          </p:txBody>
        </p:sp>
        <p:sp>
          <p:nvSpPr>
            <p:cNvPr id="94" name="Freeform: Shape 93"/>
            <p:cNvSpPr/>
            <p:nvPr/>
          </p:nvSpPr>
          <p:spPr>
            <a:xfrm>
              <a:off x="4066782" y="5047076"/>
              <a:ext cx="12418" cy="15522"/>
            </a:xfrm>
            <a:custGeom>
              <a:avLst/>
              <a:gdLst>
                <a:gd name="connsiteX0" fmla="*/ 6209 w 12417"/>
                <a:gd name="connsiteY0" fmla="*/ 17075 h 15522"/>
                <a:gd name="connsiteX1" fmla="*/ 7140 w 12417"/>
                <a:gd name="connsiteY1" fmla="*/ 11487 h 15522"/>
                <a:gd name="connsiteX2" fmla="*/ 7140 w 12417"/>
                <a:gd name="connsiteY2" fmla="*/ 9624 h 15522"/>
                <a:gd name="connsiteX3" fmla="*/ 9313 w 12417"/>
                <a:gd name="connsiteY3" fmla="*/ 6209 h 15522"/>
                <a:gd name="connsiteX4" fmla="*/ 11487 w 12417"/>
                <a:gd name="connsiteY4" fmla="*/ 4346 h 15522"/>
                <a:gd name="connsiteX5" fmla="*/ 12418 w 12417"/>
                <a:gd name="connsiteY5" fmla="*/ 0 h 15522"/>
                <a:gd name="connsiteX6" fmla="*/ 9313 w 12417"/>
                <a:gd name="connsiteY6" fmla="*/ 0 h 15522"/>
                <a:gd name="connsiteX7" fmla="*/ 7140 w 12417"/>
                <a:gd name="connsiteY7" fmla="*/ 4346 h 15522"/>
                <a:gd name="connsiteX8" fmla="*/ 4036 w 12417"/>
                <a:gd name="connsiteY8" fmla="*/ 7451 h 15522"/>
                <a:gd name="connsiteX9" fmla="*/ 2173 w 12417"/>
                <a:gd name="connsiteY9" fmla="*/ 9624 h 15522"/>
                <a:gd name="connsiteX10" fmla="*/ 0 w 12417"/>
                <a:gd name="connsiteY10" fmla="*/ 11487 h 15522"/>
                <a:gd name="connsiteX11" fmla="*/ 0 w 12417"/>
                <a:gd name="connsiteY11" fmla="*/ 13660 h 15522"/>
                <a:gd name="connsiteX12" fmla="*/ 2173 w 12417"/>
                <a:gd name="connsiteY12" fmla="*/ 14901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417" h="15522">
                  <a:moveTo>
                    <a:pt x="6209" y="17075"/>
                  </a:moveTo>
                  <a:lnTo>
                    <a:pt x="7140" y="11487"/>
                  </a:lnTo>
                  <a:lnTo>
                    <a:pt x="7140" y="9624"/>
                  </a:lnTo>
                  <a:lnTo>
                    <a:pt x="9313" y="6209"/>
                  </a:lnTo>
                  <a:lnTo>
                    <a:pt x="11487" y="4346"/>
                  </a:lnTo>
                  <a:lnTo>
                    <a:pt x="12418" y="0"/>
                  </a:lnTo>
                  <a:lnTo>
                    <a:pt x="9313" y="0"/>
                  </a:lnTo>
                  <a:lnTo>
                    <a:pt x="7140" y="4346"/>
                  </a:lnTo>
                  <a:lnTo>
                    <a:pt x="4036" y="7451"/>
                  </a:lnTo>
                  <a:lnTo>
                    <a:pt x="2173" y="9624"/>
                  </a:lnTo>
                  <a:lnTo>
                    <a:pt x="0" y="11487"/>
                  </a:lnTo>
                  <a:lnTo>
                    <a:pt x="0" y="13660"/>
                  </a:lnTo>
                  <a:lnTo>
                    <a:pt x="2173" y="14901"/>
                  </a:lnTo>
                  <a:close/>
                </a:path>
              </a:pathLst>
            </a:custGeom>
            <a:grpFill/>
            <a:ln w="3104" cap="flat">
              <a:noFill/>
              <a:prstDash val="solid"/>
              <a:miter/>
            </a:ln>
          </p:spPr>
          <p:txBody>
            <a:bodyPr rtlCol="0" anchor="ctr"/>
            <a:lstStyle/>
            <a:p>
              <a:endParaRPr lang="en-US"/>
            </a:p>
          </p:txBody>
        </p:sp>
        <p:sp>
          <p:nvSpPr>
            <p:cNvPr id="95" name="Freeform: Shape 94"/>
            <p:cNvSpPr/>
            <p:nvPr/>
          </p:nvSpPr>
          <p:spPr>
            <a:xfrm>
              <a:off x="4243736" y="5014168"/>
              <a:ext cx="18627" cy="37253"/>
            </a:xfrm>
            <a:custGeom>
              <a:avLst/>
              <a:gdLst>
                <a:gd name="connsiteX0" fmla="*/ 3104 w 18626"/>
                <a:gd name="connsiteY0" fmla="*/ 31976 h 37253"/>
                <a:gd name="connsiteX1" fmla="*/ 3104 w 18626"/>
                <a:gd name="connsiteY1" fmla="*/ 32907 h 37253"/>
                <a:gd name="connsiteX2" fmla="*/ 3104 w 18626"/>
                <a:gd name="connsiteY2" fmla="*/ 35080 h 37253"/>
                <a:gd name="connsiteX3" fmla="*/ 5278 w 18626"/>
                <a:gd name="connsiteY3" fmla="*/ 37253 h 37253"/>
                <a:gd name="connsiteX4" fmla="*/ 12728 w 18626"/>
                <a:gd name="connsiteY4" fmla="*/ 37253 h 37253"/>
                <a:gd name="connsiteX5" fmla="*/ 14591 w 18626"/>
                <a:gd name="connsiteY5" fmla="*/ 37253 h 37253"/>
                <a:gd name="connsiteX6" fmla="*/ 14591 w 18626"/>
                <a:gd name="connsiteY6" fmla="*/ 35080 h 37253"/>
                <a:gd name="connsiteX7" fmla="*/ 15833 w 18626"/>
                <a:gd name="connsiteY7" fmla="*/ 35080 h 37253"/>
                <a:gd name="connsiteX8" fmla="*/ 17695 w 18626"/>
                <a:gd name="connsiteY8" fmla="*/ 35080 h 37253"/>
                <a:gd name="connsiteX9" fmla="*/ 19869 w 18626"/>
                <a:gd name="connsiteY9" fmla="*/ 32907 h 37253"/>
                <a:gd name="connsiteX10" fmla="*/ 17695 w 18626"/>
                <a:gd name="connsiteY10" fmla="*/ 22352 h 37253"/>
                <a:gd name="connsiteX11" fmla="*/ 15833 w 18626"/>
                <a:gd name="connsiteY11" fmla="*/ 9624 h 37253"/>
                <a:gd name="connsiteX12" fmla="*/ 12728 w 18626"/>
                <a:gd name="connsiteY12" fmla="*/ 0 h 37253"/>
                <a:gd name="connsiteX13" fmla="*/ 0 w 18626"/>
                <a:gd name="connsiteY13" fmla="*/ 29803 h 37253"/>
                <a:gd name="connsiteX14" fmla="*/ 1242 w 18626"/>
                <a:gd name="connsiteY14" fmla="*/ 31976 h 37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626" h="37253">
                  <a:moveTo>
                    <a:pt x="3104" y="31976"/>
                  </a:moveTo>
                  <a:lnTo>
                    <a:pt x="3104" y="32907"/>
                  </a:lnTo>
                  <a:lnTo>
                    <a:pt x="3104" y="35080"/>
                  </a:lnTo>
                  <a:lnTo>
                    <a:pt x="5278" y="37253"/>
                  </a:lnTo>
                  <a:lnTo>
                    <a:pt x="12728" y="37253"/>
                  </a:lnTo>
                  <a:lnTo>
                    <a:pt x="14591" y="37253"/>
                  </a:lnTo>
                  <a:lnTo>
                    <a:pt x="14591" y="35080"/>
                  </a:lnTo>
                  <a:lnTo>
                    <a:pt x="15833" y="35080"/>
                  </a:lnTo>
                  <a:lnTo>
                    <a:pt x="17695" y="35080"/>
                  </a:lnTo>
                  <a:lnTo>
                    <a:pt x="19869" y="32907"/>
                  </a:lnTo>
                  <a:lnTo>
                    <a:pt x="17695" y="22352"/>
                  </a:lnTo>
                  <a:lnTo>
                    <a:pt x="15833" y="9624"/>
                  </a:lnTo>
                  <a:lnTo>
                    <a:pt x="12728" y="0"/>
                  </a:lnTo>
                  <a:lnTo>
                    <a:pt x="0" y="29803"/>
                  </a:lnTo>
                  <a:lnTo>
                    <a:pt x="1242" y="31976"/>
                  </a:lnTo>
                  <a:close/>
                </a:path>
              </a:pathLst>
            </a:custGeom>
            <a:grpFill/>
            <a:ln w="3104" cap="flat">
              <a:noFill/>
              <a:prstDash val="solid"/>
              <a:miter/>
            </a:ln>
          </p:spPr>
          <p:txBody>
            <a:bodyPr rtlCol="0" anchor="ctr"/>
            <a:lstStyle/>
            <a:p>
              <a:endParaRPr lang="en-US"/>
            </a:p>
          </p:txBody>
        </p:sp>
        <p:sp>
          <p:nvSpPr>
            <p:cNvPr id="96" name="Freeform: Shape 95"/>
            <p:cNvSpPr/>
            <p:nvPr/>
          </p:nvSpPr>
          <p:spPr>
            <a:xfrm>
              <a:off x="6688807" y="5690630"/>
              <a:ext cx="149014" cy="161432"/>
            </a:xfrm>
            <a:custGeom>
              <a:avLst/>
              <a:gdLst>
                <a:gd name="connsiteX0" fmla="*/ 11486 w 149013"/>
                <a:gd name="connsiteY0" fmla="*/ 128835 h 161431"/>
                <a:gd name="connsiteX1" fmla="*/ 23904 w 149013"/>
                <a:gd name="connsiteY1" fmla="*/ 145910 h 161431"/>
                <a:gd name="connsiteX2" fmla="*/ 36322 w 149013"/>
                <a:gd name="connsiteY2" fmla="*/ 151187 h 161431"/>
                <a:gd name="connsiteX3" fmla="*/ 49051 w 149013"/>
                <a:gd name="connsiteY3" fmla="*/ 153360 h 161431"/>
                <a:gd name="connsiteX4" fmla="*/ 62400 w 149013"/>
                <a:gd name="connsiteY4" fmla="*/ 153360 h 161431"/>
                <a:gd name="connsiteX5" fmla="*/ 72955 w 149013"/>
                <a:gd name="connsiteY5" fmla="*/ 155533 h 161431"/>
                <a:gd name="connsiteX6" fmla="*/ 84441 w 149013"/>
                <a:gd name="connsiteY6" fmla="*/ 161742 h 161431"/>
                <a:gd name="connsiteX7" fmla="*/ 90650 w 149013"/>
                <a:gd name="connsiteY7" fmla="*/ 161742 h 161431"/>
                <a:gd name="connsiteX8" fmla="*/ 96859 w 149013"/>
                <a:gd name="connsiteY8" fmla="*/ 160811 h 161431"/>
                <a:gd name="connsiteX9" fmla="*/ 102137 w 149013"/>
                <a:gd name="connsiteY9" fmla="*/ 160811 h 161431"/>
                <a:gd name="connsiteX10" fmla="*/ 107104 w 149013"/>
                <a:gd name="connsiteY10" fmla="*/ 156465 h 161431"/>
                <a:gd name="connsiteX11" fmla="*/ 116728 w 149013"/>
                <a:gd name="connsiteY11" fmla="*/ 138459 h 161431"/>
                <a:gd name="connsiteX12" fmla="*/ 121695 w 149013"/>
                <a:gd name="connsiteY12" fmla="*/ 118280 h 161431"/>
                <a:gd name="connsiteX13" fmla="*/ 131319 w 149013"/>
                <a:gd name="connsiteY13" fmla="*/ 101516 h 161431"/>
                <a:gd name="connsiteX14" fmla="*/ 133181 w 149013"/>
                <a:gd name="connsiteY14" fmla="*/ 97170 h 161431"/>
                <a:gd name="connsiteX15" fmla="*/ 134423 w 149013"/>
                <a:gd name="connsiteY15" fmla="*/ 96238 h 161431"/>
                <a:gd name="connsiteX16" fmla="*/ 136286 w 149013"/>
                <a:gd name="connsiteY16" fmla="*/ 94065 h 161431"/>
                <a:gd name="connsiteX17" fmla="*/ 138459 w 149013"/>
                <a:gd name="connsiteY17" fmla="*/ 94065 h 161431"/>
                <a:gd name="connsiteX18" fmla="*/ 141563 w 149013"/>
                <a:gd name="connsiteY18" fmla="*/ 94065 h 161431"/>
                <a:gd name="connsiteX19" fmla="*/ 147772 w 149013"/>
                <a:gd name="connsiteY19" fmla="*/ 91892 h 161431"/>
                <a:gd name="connsiteX20" fmla="*/ 140632 w 149013"/>
                <a:gd name="connsiteY20" fmla="*/ 76991 h 161431"/>
                <a:gd name="connsiteX21" fmla="*/ 133181 w 149013"/>
                <a:gd name="connsiteY21" fmla="*/ 64262 h 161431"/>
                <a:gd name="connsiteX22" fmla="*/ 126972 w 149013"/>
                <a:gd name="connsiteY22" fmla="*/ 47498 h 161431"/>
                <a:gd name="connsiteX23" fmla="*/ 134423 w 149013"/>
                <a:gd name="connsiteY23" fmla="*/ 44394 h 161431"/>
                <a:gd name="connsiteX24" fmla="*/ 140632 w 149013"/>
                <a:gd name="connsiteY24" fmla="*/ 40047 h 161431"/>
                <a:gd name="connsiteX25" fmla="*/ 145910 w 149013"/>
                <a:gd name="connsiteY25" fmla="*/ 34770 h 161431"/>
                <a:gd name="connsiteX26" fmla="*/ 150877 w 149013"/>
                <a:gd name="connsiteY26" fmla="*/ 31666 h 161431"/>
                <a:gd name="connsiteX27" fmla="*/ 145910 w 149013"/>
                <a:gd name="connsiteY27" fmla="*/ 22042 h 161431"/>
                <a:gd name="connsiteX28" fmla="*/ 134423 w 149013"/>
                <a:gd name="connsiteY28" fmla="*/ 10555 h 161431"/>
                <a:gd name="connsiteX29" fmla="*/ 121695 w 149013"/>
                <a:gd name="connsiteY29" fmla="*/ 3104 h 161431"/>
                <a:gd name="connsiteX30" fmla="*/ 111450 w 149013"/>
                <a:gd name="connsiteY30" fmla="*/ 0 h 161431"/>
                <a:gd name="connsiteX31" fmla="*/ 105241 w 149013"/>
                <a:gd name="connsiteY31" fmla="*/ 9313 h 161431"/>
                <a:gd name="connsiteX32" fmla="*/ 99963 w 149013"/>
                <a:gd name="connsiteY32" fmla="*/ 17695 h 161431"/>
                <a:gd name="connsiteX33" fmla="*/ 94686 w 149013"/>
                <a:gd name="connsiteY33" fmla="*/ 27319 h 161431"/>
                <a:gd name="connsiteX34" fmla="*/ 90650 w 149013"/>
                <a:gd name="connsiteY34" fmla="*/ 40047 h 161431"/>
                <a:gd name="connsiteX35" fmla="*/ 84441 w 149013"/>
                <a:gd name="connsiteY35" fmla="*/ 40047 h 161431"/>
                <a:gd name="connsiteX36" fmla="*/ 78232 w 149013"/>
                <a:gd name="connsiteY36" fmla="*/ 40047 h 161431"/>
                <a:gd name="connsiteX37" fmla="*/ 74817 w 149013"/>
                <a:gd name="connsiteY37" fmla="*/ 40047 h 161431"/>
                <a:gd name="connsiteX38" fmla="*/ 72955 w 149013"/>
                <a:gd name="connsiteY38" fmla="*/ 42221 h 161431"/>
                <a:gd name="connsiteX39" fmla="*/ 72955 w 149013"/>
                <a:gd name="connsiteY39" fmla="*/ 44394 h 161431"/>
                <a:gd name="connsiteX40" fmla="*/ 72955 w 149013"/>
                <a:gd name="connsiteY40" fmla="*/ 46256 h 161431"/>
                <a:gd name="connsiteX41" fmla="*/ 70782 w 149013"/>
                <a:gd name="connsiteY41" fmla="*/ 47498 h 161431"/>
                <a:gd name="connsiteX42" fmla="*/ 70782 w 149013"/>
                <a:gd name="connsiteY42" fmla="*/ 49671 h 161431"/>
                <a:gd name="connsiteX43" fmla="*/ 67677 w 149013"/>
                <a:gd name="connsiteY43" fmla="*/ 53707 h 161431"/>
                <a:gd name="connsiteX44" fmla="*/ 63641 w 149013"/>
                <a:gd name="connsiteY44" fmla="*/ 57122 h 161431"/>
                <a:gd name="connsiteX45" fmla="*/ 40668 w 149013"/>
                <a:gd name="connsiteY45" fmla="*/ 60226 h 161431"/>
                <a:gd name="connsiteX46" fmla="*/ 31355 w 149013"/>
                <a:gd name="connsiteY46" fmla="*/ 75128 h 161431"/>
                <a:gd name="connsiteX47" fmla="*/ 23904 w 149013"/>
                <a:gd name="connsiteY47" fmla="*/ 79164 h 161431"/>
                <a:gd name="connsiteX48" fmla="*/ 16764 w 149013"/>
                <a:gd name="connsiteY48" fmla="*/ 76991 h 161431"/>
                <a:gd name="connsiteX49" fmla="*/ 9313 w 149013"/>
                <a:gd name="connsiteY49" fmla="*/ 76991 h 161431"/>
                <a:gd name="connsiteX50" fmla="*/ 0 w 149013"/>
                <a:gd name="connsiteY50" fmla="*/ 81337 h 161431"/>
                <a:gd name="connsiteX51" fmla="*/ 2173 w 149013"/>
                <a:gd name="connsiteY51" fmla="*/ 106793 h 161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49013" h="161431">
                  <a:moveTo>
                    <a:pt x="11486" y="128835"/>
                  </a:moveTo>
                  <a:lnTo>
                    <a:pt x="23904" y="145910"/>
                  </a:lnTo>
                  <a:lnTo>
                    <a:pt x="36322" y="151187"/>
                  </a:lnTo>
                  <a:lnTo>
                    <a:pt x="49051" y="153360"/>
                  </a:lnTo>
                  <a:lnTo>
                    <a:pt x="62400" y="153360"/>
                  </a:lnTo>
                  <a:lnTo>
                    <a:pt x="72955" y="155533"/>
                  </a:lnTo>
                  <a:lnTo>
                    <a:pt x="84441" y="161742"/>
                  </a:lnTo>
                  <a:lnTo>
                    <a:pt x="90650" y="161742"/>
                  </a:lnTo>
                  <a:lnTo>
                    <a:pt x="96859" y="160811"/>
                  </a:lnTo>
                  <a:lnTo>
                    <a:pt x="102137" y="160811"/>
                  </a:lnTo>
                  <a:lnTo>
                    <a:pt x="107104" y="156465"/>
                  </a:lnTo>
                  <a:lnTo>
                    <a:pt x="116728" y="138459"/>
                  </a:lnTo>
                  <a:lnTo>
                    <a:pt x="121695" y="118280"/>
                  </a:lnTo>
                  <a:lnTo>
                    <a:pt x="131319" y="101516"/>
                  </a:lnTo>
                  <a:lnTo>
                    <a:pt x="133181" y="97170"/>
                  </a:lnTo>
                  <a:lnTo>
                    <a:pt x="134423" y="96238"/>
                  </a:lnTo>
                  <a:lnTo>
                    <a:pt x="136286" y="94065"/>
                  </a:lnTo>
                  <a:lnTo>
                    <a:pt x="138459" y="94065"/>
                  </a:lnTo>
                  <a:lnTo>
                    <a:pt x="141563" y="94065"/>
                  </a:lnTo>
                  <a:lnTo>
                    <a:pt x="147772" y="91892"/>
                  </a:lnTo>
                  <a:lnTo>
                    <a:pt x="140632" y="76991"/>
                  </a:lnTo>
                  <a:lnTo>
                    <a:pt x="133181" y="64262"/>
                  </a:lnTo>
                  <a:lnTo>
                    <a:pt x="126972" y="47498"/>
                  </a:lnTo>
                  <a:lnTo>
                    <a:pt x="134423" y="44394"/>
                  </a:lnTo>
                  <a:lnTo>
                    <a:pt x="140632" y="40047"/>
                  </a:lnTo>
                  <a:lnTo>
                    <a:pt x="145910" y="34770"/>
                  </a:lnTo>
                  <a:lnTo>
                    <a:pt x="150877" y="31666"/>
                  </a:lnTo>
                  <a:lnTo>
                    <a:pt x="145910" y="22042"/>
                  </a:lnTo>
                  <a:lnTo>
                    <a:pt x="134423" y="10555"/>
                  </a:lnTo>
                  <a:lnTo>
                    <a:pt x="121695" y="3104"/>
                  </a:lnTo>
                  <a:lnTo>
                    <a:pt x="111450" y="0"/>
                  </a:lnTo>
                  <a:lnTo>
                    <a:pt x="105241" y="9313"/>
                  </a:lnTo>
                  <a:lnTo>
                    <a:pt x="99963" y="17695"/>
                  </a:lnTo>
                  <a:lnTo>
                    <a:pt x="94686" y="27319"/>
                  </a:lnTo>
                  <a:lnTo>
                    <a:pt x="90650" y="40047"/>
                  </a:lnTo>
                  <a:lnTo>
                    <a:pt x="84441" y="40047"/>
                  </a:lnTo>
                  <a:lnTo>
                    <a:pt x="78232" y="40047"/>
                  </a:lnTo>
                  <a:lnTo>
                    <a:pt x="74817" y="40047"/>
                  </a:lnTo>
                  <a:lnTo>
                    <a:pt x="72955" y="42221"/>
                  </a:lnTo>
                  <a:lnTo>
                    <a:pt x="72955" y="44394"/>
                  </a:lnTo>
                  <a:lnTo>
                    <a:pt x="72955" y="46256"/>
                  </a:lnTo>
                  <a:lnTo>
                    <a:pt x="70782" y="47498"/>
                  </a:lnTo>
                  <a:lnTo>
                    <a:pt x="70782" y="49671"/>
                  </a:lnTo>
                  <a:lnTo>
                    <a:pt x="67677" y="53707"/>
                  </a:lnTo>
                  <a:lnTo>
                    <a:pt x="63641" y="57122"/>
                  </a:lnTo>
                  <a:lnTo>
                    <a:pt x="40668" y="60226"/>
                  </a:lnTo>
                  <a:lnTo>
                    <a:pt x="31355" y="75128"/>
                  </a:lnTo>
                  <a:lnTo>
                    <a:pt x="23904" y="79164"/>
                  </a:lnTo>
                  <a:lnTo>
                    <a:pt x="16764" y="76991"/>
                  </a:lnTo>
                  <a:lnTo>
                    <a:pt x="9313" y="76991"/>
                  </a:lnTo>
                  <a:lnTo>
                    <a:pt x="0" y="81337"/>
                  </a:lnTo>
                  <a:lnTo>
                    <a:pt x="2173" y="106793"/>
                  </a:lnTo>
                  <a:close/>
                </a:path>
              </a:pathLst>
            </a:custGeom>
            <a:grpFill/>
            <a:ln w="3104" cap="flat">
              <a:noFill/>
              <a:prstDash val="solid"/>
              <a:miter/>
            </a:ln>
          </p:spPr>
          <p:txBody>
            <a:bodyPr rtlCol="0" anchor="ctr"/>
            <a:lstStyle/>
            <a:p>
              <a:endParaRPr lang="en-US"/>
            </a:p>
          </p:txBody>
        </p:sp>
        <p:sp>
          <p:nvSpPr>
            <p:cNvPr id="97" name="Freeform: Shape 96"/>
            <p:cNvSpPr/>
            <p:nvPr/>
          </p:nvSpPr>
          <p:spPr>
            <a:xfrm>
              <a:off x="6961689" y="5762343"/>
              <a:ext cx="15522" cy="46567"/>
            </a:xfrm>
            <a:custGeom>
              <a:avLst/>
              <a:gdLst>
                <a:gd name="connsiteX0" fmla="*/ 7140 w 15522"/>
                <a:gd name="connsiteY0" fmla="*/ 46567 h 46566"/>
                <a:gd name="connsiteX1" fmla="*/ 11486 w 15522"/>
                <a:gd name="connsiteY1" fmla="*/ 42531 h 46566"/>
                <a:gd name="connsiteX2" fmla="*/ 12418 w 15522"/>
                <a:gd name="connsiteY2" fmla="*/ 40358 h 46566"/>
                <a:gd name="connsiteX3" fmla="*/ 12418 w 15522"/>
                <a:gd name="connsiteY3" fmla="*/ 39116 h 46566"/>
                <a:gd name="connsiteX4" fmla="*/ 12418 w 15522"/>
                <a:gd name="connsiteY4" fmla="*/ 37253 h 46566"/>
                <a:gd name="connsiteX5" fmla="*/ 12418 w 15522"/>
                <a:gd name="connsiteY5" fmla="*/ 35080 h 46566"/>
                <a:gd name="connsiteX6" fmla="*/ 12418 w 15522"/>
                <a:gd name="connsiteY6" fmla="*/ 32907 h 46566"/>
                <a:gd name="connsiteX7" fmla="*/ 14591 w 15522"/>
                <a:gd name="connsiteY7" fmla="*/ 31976 h 46566"/>
                <a:gd name="connsiteX8" fmla="*/ 17695 w 15522"/>
                <a:gd name="connsiteY8" fmla="*/ 29803 h 46566"/>
                <a:gd name="connsiteX9" fmla="*/ 17695 w 15522"/>
                <a:gd name="connsiteY9" fmla="*/ 20179 h 46566"/>
                <a:gd name="connsiteX10" fmla="*/ 17695 w 15522"/>
                <a:gd name="connsiteY10" fmla="*/ 12728 h 46566"/>
                <a:gd name="connsiteX11" fmla="*/ 16764 w 15522"/>
                <a:gd name="connsiteY11" fmla="*/ 9624 h 46566"/>
                <a:gd name="connsiteX12" fmla="*/ 12418 w 15522"/>
                <a:gd name="connsiteY12" fmla="*/ 5278 h 46566"/>
                <a:gd name="connsiteX13" fmla="*/ 9313 w 15522"/>
                <a:gd name="connsiteY13" fmla="*/ 3415 h 46566"/>
                <a:gd name="connsiteX14" fmla="*/ 2173 w 15522"/>
                <a:gd name="connsiteY14" fmla="*/ 0 h 46566"/>
                <a:gd name="connsiteX15" fmla="*/ 0 w 15522"/>
                <a:gd name="connsiteY15" fmla="*/ 12728 h 46566"/>
                <a:gd name="connsiteX16" fmla="*/ 0 w 15522"/>
                <a:gd name="connsiteY16" fmla="*/ 25457 h 46566"/>
                <a:gd name="connsiteX17" fmla="*/ 7140 w 15522"/>
                <a:gd name="connsiteY17" fmla="*/ 37253 h 46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522" h="46566">
                  <a:moveTo>
                    <a:pt x="7140" y="46567"/>
                  </a:moveTo>
                  <a:lnTo>
                    <a:pt x="11486" y="42531"/>
                  </a:lnTo>
                  <a:lnTo>
                    <a:pt x="12418" y="40358"/>
                  </a:lnTo>
                  <a:lnTo>
                    <a:pt x="12418" y="39116"/>
                  </a:lnTo>
                  <a:lnTo>
                    <a:pt x="12418" y="37253"/>
                  </a:lnTo>
                  <a:lnTo>
                    <a:pt x="12418" y="35080"/>
                  </a:lnTo>
                  <a:lnTo>
                    <a:pt x="12418" y="32907"/>
                  </a:lnTo>
                  <a:lnTo>
                    <a:pt x="14591" y="31976"/>
                  </a:lnTo>
                  <a:lnTo>
                    <a:pt x="17695" y="29803"/>
                  </a:lnTo>
                  <a:lnTo>
                    <a:pt x="17695" y="20179"/>
                  </a:lnTo>
                  <a:lnTo>
                    <a:pt x="17695" y="12728"/>
                  </a:lnTo>
                  <a:lnTo>
                    <a:pt x="16764" y="9624"/>
                  </a:lnTo>
                  <a:lnTo>
                    <a:pt x="12418" y="5278"/>
                  </a:lnTo>
                  <a:lnTo>
                    <a:pt x="9313" y="3415"/>
                  </a:lnTo>
                  <a:lnTo>
                    <a:pt x="2173" y="0"/>
                  </a:lnTo>
                  <a:lnTo>
                    <a:pt x="0" y="12728"/>
                  </a:lnTo>
                  <a:lnTo>
                    <a:pt x="0" y="25457"/>
                  </a:lnTo>
                  <a:lnTo>
                    <a:pt x="7140" y="37253"/>
                  </a:lnTo>
                  <a:close/>
                </a:path>
              </a:pathLst>
            </a:custGeom>
            <a:grpFill/>
            <a:ln w="3104" cap="flat">
              <a:noFill/>
              <a:prstDash val="solid"/>
              <a:miter/>
            </a:ln>
          </p:spPr>
          <p:txBody>
            <a:bodyPr rtlCol="0" anchor="ctr"/>
            <a:lstStyle/>
            <a:p>
              <a:endParaRPr lang="en-US"/>
            </a:p>
          </p:txBody>
        </p:sp>
        <p:sp>
          <p:nvSpPr>
            <p:cNvPr id="98" name="Freeform: Shape 97"/>
            <p:cNvSpPr/>
            <p:nvPr/>
          </p:nvSpPr>
          <p:spPr>
            <a:xfrm>
              <a:off x="7269030" y="5852372"/>
              <a:ext cx="58985" cy="31045"/>
            </a:xfrm>
            <a:custGeom>
              <a:avLst/>
              <a:gdLst>
                <a:gd name="connsiteX0" fmla="*/ 12418 w 58984"/>
                <a:gd name="connsiteY0" fmla="*/ 28561 h 31044"/>
                <a:gd name="connsiteX1" fmla="*/ 17695 w 58984"/>
                <a:gd name="connsiteY1" fmla="*/ 29492 h 31044"/>
                <a:gd name="connsiteX2" fmla="*/ 23904 w 58984"/>
                <a:gd name="connsiteY2" fmla="*/ 31666 h 31044"/>
                <a:gd name="connsiteX3" fmla="*/ 60537 w 58984"/>
                <a:gd name="connsiteY3" fmla="*/ 21110 h 31044"/>
                <a:gd name="connsiteX4" fmla="*/ 60537 w 58984"/>
                <a:gd name="connsiteY4" fmla="*/ 931 h 31044"/>
                <a:gd name="connsiteX5" fmla="*/ 59605 w 58984"/>
                <a:gd name="connsiteY5" fmla="*/ 0 h 31044"/>
                <a:gd name="connsiteX6" fmla="*/ 50913 w 58984"/>
                <a:gd name="connsiteY6" fmla="*/ 0 h 31044"/>
                <a:gd name="connsiteX7" fmla="*/ 38495 w 58984"/>
                <a:gd name="connsiteY7" fmla="*/ 9624 h 31044"/>
                <a:gd name="connsiteX8" fmla="*/ 21731 w 58984"/>
                <a:gd name="connsiteY8" fmla="*/ 14901 h 31044"/>
                <a:gd name="connsiteX9" fmla="*/ 0 w 58984"/>
                <a:gd name="connsiteY9" fmla="*/ 17075 h 31044"/>
                <a:gd name="connsiteX10" fmla="*/ 0 w 58984"/>
                <a:gd name="connsiteY10" fmla="*/ 24215 h 31044"/>
                <a:gd name="connsiteX11" fmla="*/ 5277 w 58984"/>
                <a:gd name="connsiteY11" fmla="*/ 26388 h 31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8984" h="31044">
                  <a:moveTo>
                    <a:pt x="12418" y="28561"/>
                  </a:moveTo>
                  <a:lnTo>
                    <a:pt x="17695" y="29492"/>
                  </a:lnTo>
                  <a:lnTo>
                    <a:pt x="23904" y="31666"/>
                  </a:lnTo>
                  <a:lnTo>
                    <a:pt x="60537" y="21110"/>
                  </a:lnTo>
                  <a:lnTo>
                    <a:pt x="60537" y="931"/>
                  </a:lnTo>
                  <a:lnTo>
                    <a:pt x="59605" y="0"/>
                  </a:lnTo>
                  <a:lnTo>
                    <a:pt x="50913" y="0"/>
                  </a:lnTo>
                  <a:lnTo>
                    <a:pt x="38495" y="9624"/>
                  </a:lnTo>
                  <a:lnTo>
                    <a:pt x="21731" y="14901"/>
                  </a:lnTo>
                  <a:lnTo>
                    <a:pt x="0" y="17075"/>
                  </a:lnTo>
                  <a:lnTo>
                    <a:pt x="0" y="24215"/>
                  </a:lnTo>
                  <a:lnTo>
                    <a:pt x="5277" y="26388"/>
                  </a:lnTo>
                  <a:close/>
                </a:path>
              </a:pathLst>
            </a:custGeom>
            <a:grpFill/>
            <a:ln w="3104" cap="flat">
              <a:noFill/>
              <a:prstDash val="solid"/>
              <a:miter/>
            </a:ln>
          </p:spPr>
          <p:txBody>
            <a:bodyPr rtlCol="0" anchor="ctr"/>
            <a:lstStyle/>
            <a:p>
              <a:endParaRPr lang="en-US"/>
            </a:p>
          </p:txBody>
        </p:sp>
        <p:sp>
          <p:nvSpPr>
            <p:cNvPr id="99" name="Freeform: Shape 98"/>
            <p:cNvSpPr/>
            <p:nvPr/>
          </p:nvSpPr>
          <p:spPr>
            <a:xfrm>
              <a:off x="7008566" y="5801459"/>
              <a:ext cx="291819" cy="152118"/>
            </a:xfrm>
            <a:custGeom>
              <a:avLst/>
              <a:gdLst>
                <a:gd name="connsiteX0" fmla="*/ 207378 w 291819"/>
                <a:gd name="connsiteY0" fmla="*/ 60537 h 152118"/>
                <a:gd name="connsiteX1" fmla="*/ 192787 w 291819"/>
                <a:gd name="connsiteY1" fmla="*/ 49982 h 152118"/>
                <a:gd name="connsiteX2" fmla="*/ 175091 w 291819"/>
                <a:gd name="connsiteY2" fmla="*/ 38185 h 152118"/>
                <a:gd name="connsiteX3" fmla="*/ 153050 w 291819"/>
                <a:gd name="connsiteY3" fmla="*/ 30734 h 152118"/>
                <a:gd name="connsiteX4" fmla="*/ 135354 w 291819"/>
                <a:gd name="connsiteY4" fmla="*/ 23283 h 152118"/>
                <a:gd name="connsiteX5" fmla="*/ 120763 w 291819"/>
                <a:gd name="connsiteY5" fmla="*/ 14901 h 152118"/>
                <a:gd name="connsiteX6" fmla="*/ 102137 w 291819"/>
                <a:gd name="connsiteY6" fmla="*/ 16143 h 152118"/>
                <a:gd name="connsiteX7" fmla="*/ 89719 w 291819"/>
                <a:gd name="connsiteY7" fmla="*/ 20179 h 152118"/>
                <a:gd name="connsiteX8" fmla="*/ 80095 w 291819"/>
                <a:gd name="connsiteY8" fmla="*/ 25456 h 152118"/>
                <a:gd name="connsiteX9" fmla="*/ 70782 w 291819"/>
                <a:gd name="connsiteY9" fmla="*/ 35080 h 152118"/>
                <a:gd name="connsiteX10" fmla="*/ 70782 w 291819"/>
                <a:gd name="connsiteY10" fmla="*/ 38185 h 152118"/>
                <a:gd name="connsiteX11" fmla="*/ 67677 w 291819"/>
                <a:gd name="connsiteY11" fmla="*/ 38185 h 152118"/>
                <a:gd name="connsiteX12" fmla="*/ 67677 w 291819"/>
                <a:gd name="connsiteY12" fmla="*/ 35080 h 152118"/>
                <a:gd name="connsiteX13" fmla="*/ 60537 w 291819"/>
                <a:gd name="connsiteY13" fmla="*/ 25456 h 152118"/>
                <a:gd name="connsiteX14" fmla="*/ 55259 w 291819"/>
                <a:gd name="connsiteY14" fmla="*/ 14901 h 152118"/>
                <a:gd name="connsiteX15" fmla="*/ 50913 w 291819"/>
                <a:gd name="connsiteY15" fmla="*/ 1242 h 152118"/>
                <a:gd name="connsiteX16" fmla="*/ 36322 w 291819"/>
                <a:gd name="connsiteY16" fmla="*/ 0 h 152118"/>
                <a:gd name="connsiteX17" fmla="*/ 26078 w 291819"/>
                <a:gd name="connsiteY17" fmla="*/ 0 h 152118"/>
                <a:gd name="connsiteX18" fmla="*/ 14591 w 291819"/>
                <a:gd name="connsiteY18" fmla="*/ 0 h 152118"/>
                <a:gd name="connsiteX19" fmla="*/ 0 w 291819"/>
                <a:gd name="connsiteY19" fmla="*/ 1242 h 152118"/>
                <a:gd name="connsiteX20" fmla="*/ 0 w 291819"/>
                <a:gd name="connsiteY20" fmla="*/ 10866 h 152118"/>
                <a:gd name="connsiteX21" fmla="*/ 9313 w 291819"/>
                <a:gd name="connsiteY21" fmla="*/ 14901 h 152118"/>
                <a:gd name="connsiteX22" fmla="*/ 20800 w 291819"/>
                <a:gd name="connsiteY22" fmla="*/ 20179 h 152118"/>
                <a:gd name="connsiteX23" fmla="*/ 31355 w 291819"/>
                <a:gd name="connsiteY23" fmla="*/ 22352 h 152118"/>
                <a:gd name="connsiteX24" fmla="*/ 29182 w 291819"/>
                <a:gd name="connsiteY24" fmla="*/ 25456 h 152118"/>
                <a:gd name="connsiteX25" fmla="*/ 28250 w 291819"/>
                <a:gd name="connsiteY25" fmla="*/ 27630 h 152118"/>
                <a:gd name="connsiteX26" fmla="*/ 26078 w 291819"/>
                <a:gd name="connsiteY26" fmla="*/ 29803 h 152118"/>
                <a:gd name="connsiteX27" fmla="*/ 23904 w 291819"/>
                <a:gd name="connsiteY27" fmla="*/ 29803 h 152118"/>
                <a:gd name="connsiteX28" fmla="*/ 20800 w 291819"/>
                <a:gd name="connsiteY28" fmla="*/ 30734 h 152118"/>
                <a:gd name="connsiteX29" fmla="*/ 29182 w 291819"/>
                <a:gd name="connsiteY29" fmla="*/ 42531 h 152118"/>
                <a:gd name="connsiteX30" fmla="*/ 42842 w 291819"/>
                <a:gd name="connsiteY30" fmla="*/ 49982 h 152118"/>
                <a:gd name="connsiteX31" fmla="*/ 58364 w 291819"/>
                <a:gd name="connsiteY31" fmla="*/ 53086 h 152118"/>
                <a:gd name="connsiteX32" fmla="*/ 75128 w 291819"/>
                <a:gd name="connsiteY32" fmla="*/ 58364 h 152118"/>
                <a:gd name="connsiteX33" fmla="*/ 89719 w 291819"/>
                <a:gd name="connsiteY33" fmla="*/ 62710 h 152118"/>
                <a:gd name="connsiteX34" fmla="*/ 102137 w 291819"/>
                <a:gd name="connsiteY34" fmla="*/ 72023 h 152118"/>
                <a:gd name="connsiteX35" fmla="*/ 111450 w 291819"/>
                <a:gd name="connsiteY35" fmla="*/ 87856 h 152118"/>
                <a:gd name="connsiteX36" fmla="*/ 113623 w 291819"/>
                <a:gd name="connsiteY36" fmla="*/ 92202 h 152118"/>
                <a:gd name="connsiteX37" fmla="*/ 111450 w 291819"/>
                <a:gd name="connsiteY37" fmla="*/ 95307 h 152118"/>
                <a:gd name="connsiteX38" fmla="*/ 109277 w 291819"/>
                <a:gd name="connsiteY38" fmla="*/ 99653 h 152118"/>
                <a:gd name="connsiteX39" fmla="*/ 107414 w 291819"/>
                <a:gd name="connsiteY39" fmla="*/ 102757 h 152118"/>
                <a:gd name="connsiteX40" fmla="*/ 106172 w 291819"/>
                <a:gd name="connsiteY40" fmla="*/ 109277 h 152118"/>
                <a:gd name="connsiteX41" fmla="*/ 104310 w 291819"/>
                <a:gd name="connsiteY41" fmla="*/ 116417 h 152118"/>
                <a:gd name="connsiteX42" fmla="*/ 122005 w 291819"/>
                <a:gd name="connsiteY42" fmla="*/ 114554 h 152118"/>
                <a:gd name="connsiteX43" fmla="*/ 135354 w 291819"/>
                <a:gd name="connsiteY43" fmla="*/ 116417 h 152118"/>
                <a:gd name="connsiteX44" fmla="*/ 147772 w 291819"/>
                <a:gd name="connsiteY44" fmla="*/ 119832 h 152118"/>
                <a:gd name="connsiteX45" fmla="*/ 160500 w 291819"/>
                <a:gd name="connsiteY45" fmla="*/ 126972 h 152118"/>
                <a:gd name="connsiteX46" fmla="*/ 172918 w 291819"/>
                <a:gd name="connsiteY46" fmla="*/ 123868 h 152118"/>
                <a:gd name="connsiteX47" fmla="*/ 185336 w 291819"/>
                <a:gd name="connsiteY47" fmla="*/ 116417 h 152118"/>
                <a:gd name="connsiteX48" fmla="*/ 198996 w 291819"/>
                <a:gd name="connsiteY48" fmla="*/ 112381 h 152118"/>
                <a:gd name="connsiteX49" fmla="*/ 209241 w 291819"/>
                <a:gd name="connsiteY49" fmla="*/ 112381 h 152118"/>
                <a:gd name="connsiteX50" fmla="*/ 223831 w 291819"/>
                <a:gd name="connsiteY50" fmla="*/ 119832 h 152118"/>
                <a:gd name="connsiteX51" fmla="*/ 228178 w 291819"/>
                <a:gd name="connsiteY51" fmla="*/ 123868 h 152118"/>
                <a:gd name="connsiteX52" fmla="*/ 231282 w 291819"/>
                <a:gd name="connsiteY52" fmla="*/ 129145 h 152118"/>
                <a:gd name="connsiteX53" fmla="*/ 235318 w 291819"/>
                <a:gd name="connsiteY53" fmla="*/ 136596 h 152118"/>
                <a:gd name="connsiteX54" fmla="*/ 238423 w 291819"/>
                <a:gd name="connsiteY54" fmla="*/ 139701 h 152118"/>
                <a:gd name="connsiteX55" fmla="*/ 243700 w 291819"/>
                <a:gd name="connsiteY55" fmla="*/ 144047 h 152118"/>
                <a:gd name="connsiteX56" fmla="*/ 249909 w 291819"/>
                <a:gd name="connsiteY56" fmla="*/ 146220 h 152118"/>
                <a:gd name="connsiteX57" fmla="*/ 253013 w 291819"/>
                <a:gd name="connsiteY57" fmla="*/ 147151 h 152118"/>
                <a:gd name="connsiteX58" fmla="*/ 257360 w 291819"/>
                <a:gd name="connsiteY58" fmla="*/ 147151 h 152118"/>
                <a:gd name="connsiteX59" fmla="*/ 260464 w 291819"/>
                <a:gd name="connsiteY59" fmla="*/ 147151 h 152118"/>
                <a:gd name="connsiteX60" fmla="*/ 264500 w 291819"/>
                <a:gd name="connsiteY60" fmla="*/ 149324 h 152118"/>
                <a:gd name="connsiteX61" fmla="*/ 267604 w 291819"/>
                <a:gd name="connsiteY61" fmla="*/ 152429 h 152118"/>
                <a:gd name="connsiteX62" fmla="*/ 291819 w 291819"/>
                <a:gd name="connsiteY62" fmla="*/ 152429 h 152118"/>
                <a:gd name="connsiteX63" fmla="*/ 291819 w 291819"/>
                <a:gd name="connsiteY63" fmla="*/ 144047 h 152118"/>
                <a:gd name="connsiteX64" fmla="*/ 270709 w 291819"/>
                <a:gd name="connsiteY64" fmla="*/ 132560 h 152118"/>
                <a:gd name="connsiteX65" fmla="*/ 253013 w 291819"/>
                <a:gd name="connsiteY65" fmla="*/ 117659 h 152118"/>
                <a:gd name="connsiteX66" fmla="*/ 240595 w 291819"/>
                <a:gd name="connsiteY66" fmla="*/ 99653 h 152118"/>
                <a:gd name="connsiteX67" fmla="*/ 236560 w 291819"/>
                <a:gd name="connsiteY67" fmla="*/ 97480 h 152118"/>
                <a:gd name="connsiteX68" fmla="*/ 235318 w 291819"/>
                <a:gd name="connsiteY68" fmla="*/ 97480 h 152118"/>
                <a:gd name="connsiteX69" fmla="*/ 236560 w 291819"/>
                <a:gd name="connsiteY69" fmla="*/ 95307 h 152118"/>
                <a:gd name="connsiteX70" fmla="*/ 238423 w 291819"/>
                <a:gd name="connsiteY70" fmla="*/ 94375 h 152118"/>
                <a:gd name="connsiteX71" fmla="*/ 242768 w 291819"/>
                <a:gd name="connsiteY71" fmla="*/ 94375 h 152118"/>
                <a:gd name="connsiteX72" fmla="*/ 245873 w 291819"/>
                <a:gd name="connsiteY72" fmla="*/ 92202 h 152118"/>
                <a:gd name="connsiteX73" fmla="*/ 248046 w 291819"/>
                <a:gd name="connsiteY73" fmla="*/ 92202 h 152118"/>
                <a:gd name="connsiteX74" fmla="*/ 248046 w 291819"/>
                <a:gd name="connsiteY74" fmla="*/ 82579 h 152118"/>
                <a:gd name="connsiteX75" fmla="*/ 236560 w 291819"/>
                <a:gd name="connsiteY75" fmla="*/ 80405 h 152118"/>
                <a:gd name="connsiteX76" fmla="*/ 228178 w 291819"/>
                <a:gd name="connsiteY76" fmla="*/ 77301 h 152118"/>
                <a:gd name="connsiteX77" fmla="*/ 214518 w 291819"/>
                <a:gd name="connsiteY77" fmla="*/ 75128 h 152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291819" h="152118">
                  <a:moveTo>
                    <a:pt x="207378" y="60537"/>
                  </a:moveTo>
                  <a:lnTo>
                    <a:pt x="192787" y="49982"/>
                  </a:lnTo>
                  <a:lnTo>
                    <a:pt x="175091" y="38185"/>
                  </a:lnTo>
                  <a:lnTo>
                    <a:pt x="153050" y="30734"/>
                  </a:lnTo>
                  <a:lnTo>
                    <a:pt x="135354" y="23283"/>
                  </a:lnTo>
                  <a:lnTo>
                    <a:pt x="120763" y="14901"/>
                  </a:lnTo>
                  <a:lnTo>
                    <a:pt x="102137" y="16143"/>
                  </a:lnTo>
                  <a:lnTo>
                    <a:pt x="89719" y="20179"/>
                  </a:lnTo>
                  <a:lnTo>
                    <a:pt x="80095" y="25456"/>
                  </a:lnTo>
                  <a:lnTo>
                    <a:pt x="70782" y="35080"/>
                  </a:lnTo>
                  <a:lnTo>
                    <a:pt x="70782" y="38185"/>
                  </a:lnTo>
                  <a:lnTo>
                    <a:pt x="67677" y="38185"/>
                  </a:lnTo>
                  <a:lnTo>
                    <a:pt x="67677" y="35080"/>
                  </a:lnTo>
                  <a:lnTo>
                    <a:pt x="60537" y="25456"/>
                  </a:lnTo>
                  <a:lnTo>
                    <a:pt x="55259" y="14901"/>
                  </a:lnTo>
                  <a:lnTo>
                    <a:pt x="50913" y="1242"/>
                  </a:lnTo>
                  <a:lnTo>
                    <a:pt x="36322" y="0"/>
                  </a:lnTo>
                  <a:lnTo>
                    <a:pt x="26078" y="0"/>
                  </a:lnTo>
                  <a:lnTo>
                    <a:pt x="14591" y="0"/>
                  </a:lnTo>
                  <a:lnTo>
                    <a:pt x="0" y="1242"/>
                  </a:lnTo>
                  <a:lnTo>
                    <a:pt x="0" y="10866"/>
                  </a:lnTo>
                  <a:lnTo>
                    <a:pt x="9313" y="14901"/>
                  </a:lnTo>
                  <a:lnTo>
                    <a:pt x="20800" y="20179"/>
                  </a:lnTo>
                  <a:lnTo>
                    <a:pt x="31355" y="22352"/>
                  </a:lnTo>
                  <a:lnTo>
                    <a:pt x="29182" y="25456"/>
                  </a:lnTo>
                  <a:lnTo>
                    <a:pt x="28250" y="27630"/>
                  </a:lnTo>
                  <a:lnTo>
                    <a:pt x="26078" y="29803"/>
                  </a:lnTo>
                  <a:lnTo>
                    <a:pt x="23904" y="29803"/>
                  </a:lnTo>
                  <a:lnTo>
                    <a:pt x="20800" y="30734"/>
                  </a:lnTo>
                  <a:lnTo>
                    <a:pt x="29182" y="42531"/>
                  </a:lnTo>
                  <a:lnTo>
                    <a:pt x="42842" y="49982"/>
                  </a:lnTo>
                  <a:lnTo>
                    <a:pt x="58364" y="53086"/>
                  </a:lnTo>
                  <a:lnTo>
                    <a:pt x="75128" y="58364"/>
                  </a:lnTo>
                  <a:lnTo>
                    <a:pt x="89719" y="62710"/>
                  </a:lnTo>
                  <a:lnTo>
                    <a:pt x="102137" y="72023"/>
                  </a:lnTo>
                  <a:lnTo>
                    <a:pt x="111450" y="87856"/>
                  </a:lnTo>
                  <a:lnTo>
                    <a:pt x="113623" y="92202"/>
                  </a:lnTo>
                  <a:lnTo>
                    <a:pt x="111450" y="95307"/>
                  </a:lnTo>
                  <a:lnTo>
                    <a:pt x="109277" y="99653"/>
                  </a:lnTo>
                  <a:lnTo>
                    <a:pt x="107414" y="102757"/>
                  </a:lnTo>
                  <a:lnTo>
                    <a:pt x="106172" y="109277"/>
                  </a:lnTo>
                  <a:lnTo>
                    <a:pt x="104310" y="116417"/>
                  </a:lnTo>
                  <a:lnTo>
                    <a:pt x="122005" y="114554"/>
                  </a:lnTo>
                  <a:lnTo>
                    <a:pt x="135354" y="116417"/>
                  </a:lnTo>
                  <a:lnTo>
                    <a:pt x="147772" y="119832"/>
                  </a:lnTo>
                  <a:lnTo>
                    <a:pt x="160500" y="126972"/>
                  </a:lnTo>
                  <a:lnTo>
                    <a:pt x="172918" y="123868"/>
                  </a:lnTo>
                  <a:lnTo>
                    <a:pt x="185336" y="116417"/>
                  </a:lnTo>
                  <a:lnTo>
                    <a:pt x="198996" y="112381"/>
                  </a:lnTo>
                  <a:lnTo>
                    <a:pt x="209241" y="112381"/>
                  </a:lnTo>
                  <a:lnTo>
                    <a:pt x="223831" y="119832"/>
                  </a:lnTo>
                  <a:lnTo>
                    <a:pt x="228178" y="123868"/>
                  </a:lnTo>
                  <a:lnTo>
                    <a:pt x="231282" y="129145"/>
                  </a:lnTo>
                  <a:lnTo>
                    <a:pt x="235318" y="136596"/>
                  </a:lnTo>
                  <a:lnTo>
                    <a:pt x="238423" y="139701"/>
                  </a:lnTo>
                  <a:lnTo>
                    <a:pt x="243700" y="144047"/>
                  </a:lnTo>
                  <a:lnTo>
                    <a:pt x="249909" y="146220"/>
                  </a:lnTo>
                  <a:lnTo>
                    <a:pt x="253013" y="147151"/>
                  </a:lnTo>
                  <a:lnTo>
                    <a:pt x="257360" y="147151"/>
                  </a:lnTo>
                  <a:lnTo>
                    <a:pt x="260464" y="147151"/>
                  </a:lnTo>
                  <a:lnTo>
                    <a:pt x="264500" y="149324"/>
                  </a:lnTo>
                  <a:lnTo>
                    <a:pt x="267604" y="152429"/>
                  </a:lnTo>
                  <a:lnTo>
                    <a:pt x="291819" y="152429"/>
                  </a:lnTo>
                  <a:lnTo>
                    <a:pt x="291819" y="144047"/>
                  </a:lnTo>
                  <a:lnTo>
                    <a:pt x="270709" y="132560"/>
                  </a:lnTo>
                  <a:lnTo>
                    <a:pt x="253013" y="117659"/>
                  </a:lnTo>
                  <a:lnTo>
                    <a:pt x="240595" y="99653"/>
                  </a:lnTo>
                  <a:lnTo>
                    <a:pt x="236560" y="97480"/>
                  </a:lnTo>
                  <a:lnTo>
                    <a:pt x="235318" y="97480"/>
                  </a:lnTo>
                  <a:lnTo>
                    <a:pt x="236560" y="95307"/>
                  </a:lnTo>
                  <a:lnTo>
                    <a:pt x="238423" y="94375"/>
                  </a:lnTo>
                  <a:lnTo>
                    <a:pt x="242768" y="94375"/>
                  </a:lnTo>
                  <a:lnTo>
                    <a:pt x="245873" y="92202"/>
                  </a:lnTo>
                  <a:lnTo>
                    <a:pt x="248046" y="92202"/>
                  </a:lnTo>
                  <a:lnTo>
                    <a:pt x="248046" y="82579"/>
                  </a:lnTo>
                  <a:lnTo>
                    <a:pt x="236560" y="80405"/>
                  </a:lnTo>
                  <a:lnTo>
                    <a:pt x="228178" y="77301"/>
                  </a:lnTo>
                  <a:lnTo>
                    <a:pt x="214518" y="75128"/>
                  </a:lnTo>
                  <a:close/>
                </a:path>
              </a:pathLst>
            </a:custGeom>
            <a:grpFill/>
            <a:ln w="3104" cap="flat">
              <a:noFill/>
              <a:prstDash val="solid"/>
              <a:miter/>
            </a:ln>
          </p:spPr>
          <p:txBody>
            <a:bodyPr rtlCol="0" anchor="ctr"/>
            <a:lstStyle/>
            <a:p>
              <a:endParaRPr lang="en-US"/>
            </a:p>
          </p:txBody>
        </p:sp>
        <p:sp>
          <p:nvSpPr>
            <p:cNvPr id="100" name="Freeform: Shape 99"/>
            <p:cNvSpPr/>
            <p:nvPr/>
          </p:nvSpPr>
          <p:spPr>
            <a:xfrm>
              <a:off x="7300385" y="5823811"/>
              <a:ext cx="37253" cy="34149"/>
            </a:xfrm>
            <a:custGeom>
              <a:avLst/>
              <a:gdLst>
                <a:gd name="connsiteX0" fmla="*/ 29182 w 37253"/>
                <a:gd name="connsiteY0" fmla="*/ 29492 h 34149"/>
                <a:gd name="connsiteX1" fmla="*/ 36322 w 37253"/>
                <a:gd name="connsiteY1" fmla="*/ 36012 h 34149"/>
                <a:gd name="connsiteX2" fmla="*/ 39426 w 37253"/>
                <a:gd name="connsiteY2" fmla="*/ 36012 h 34149"/>
                <a:gd name="connsiteX3" fmla="*/ 36322 w 37253"/>
                <a:gd name="connsiteY3" fmla="*/ 22352 h 34149"/>
                <a:gd name="connsiteX4" fmla="*/ 29182 w 37253"/>
                <a:gd name="connsiteY4" fmla="*/ 10555 h 34149"/>
                <a:gd name="connsiteX5" fmla="*/ 19558 w 37253"/>
                <a:gd name="connsiteY5" fmla="*/ 0 h 34149"/>
                <a:gd name="connsiteX6" fmla="*/ 0 w 37253"/>
                <a:gd name="connsiteY6" fmla="*/ 0 h 34149"/>
                <a:gd name="connsiteX7" fmla="*/ 7140 w 37253"/>
                <a:gd name="connsiteY7" fmla="*/ 10555 h 34149"/>
                <a:gd name="connsiteX8" fmla="*/ 17695 w 37253"/>
                <a:gd name="connsiteY8" fmla="*/ 18006 h 34149"/>
                <a:gd name="connsiteX9" fmla="*/ 27009 w 37253"/>
                <a:gd name="connsiteY9" fmla="*/ 27630 h 34149"/>
                <a:gd name="connsiteX10" fmla="*/ 28250 w 37253"/>
                <a:gd name="connsiteY10" fmla="*/ 28561 h 34149"/>
                <a:gd name="connsiteX11" fmla="*/ 29182 w 37253"/>
                <a:gd name="connsiteY11" fmla="*/ 28561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7253" h="34149">
                  <a:moveTo>
                    <a:pt x="29182" y="29492"/>
                  </a:moveTo>
                  <a:lnTo>
                    <a:pt x="36322" y="36012"/>
                  </a:lnTo>
                  <a:lnTo>
                    <a:pt x="39426" y="36012"/>
                  </a:lnTo>
                  <a:lnTo>
                    <a:pt x="36322" y="22352"/>
                  </a:lnTo>
                  <a:lnTo>
                    <a:pt x="29182" y="10555"/>
                  </a:lnTo>
                  <a:lnTo>
                    <a:pt x="19558" y="0"/>
                  </a:lnTo>
                  <a:lnTo>
                    <a:pt x="0" y="0"/>
                  </a:lnTo>
                  <a:lnTo>
                    <a:pt x="7140" y="10555"/>
                  </a:lnTo>
                  <a:lnTo>
                    <a:pt x="17695" y="18006"/>
                  </a:lnTo>
                  <a:lnTo>
                    <a:pt x="27009" y="27630"/>
                  </a:lnTo>
                  <a:lnTo>
                    <a:pt x="28250" y="28561"/>
                  </a:lnTo>
                  <a:lnTo>
                    <a:pt x="29182" y="28561"/>
                  </a:lnTo>
                  <a:close/>
                </a:path>
              </a:pathLst>
            </a:custGeom>
            <a:grpFill/>
            <a:ln w="3104" cap="flat">
              <a:noFill/>
              <a:prstDash val="solid"/>
              <a:miter/>
            </a:ln>
          </p:spPr>
          <p:txBody>
            <a:bodyPr rtlCol="0" anchor="ctr"/>
            <a:lstStyle/>
            <a:p>
              <a:endParaRPr lang="en-US"/>
            </a:p>
          </p:txBody>
        </p:sp>
        <p:sp>
          <p:nvSpPr>
            <p:cNvPr id="101" name="Freeform: Shape 100"/>
            <p:cNvSpPr/>
            <p:nvPr/>
          </p:nvSpPr>
          <p:spPr>
            <a:xfrm>
              <a:off x="7503417" y="6096693"/>
              <a:ext cx="43462" cy="34149"/>
            </a:xfrm>
            <a:custGeom>
              <a:avLst/>
              <a:gdLst>
                <a:gd name="connsiteX0" fmla="*/ 14591 w 43462"/>
                <a:gd name="connsiteY0" fmla="*/ 20179 h 34149"/>
                <a:gd name="connsiteX1" fmla="*/ 23904 w 43462"/>
                <a:gd name="connsiteY1" fmla="*/ 27630 h 34149"/>
                <a:gd name="connsiteX2" fmla="*/ 33218 w 43462"/>
                <a:gd name="connsiteY2" fmla="*/ 35080 h 34149"/>
                <a:gd name="connsiteX3" fmla="*/ 45946 w 43462"/>
                <a:gd name="connsiteY3" fmla="*/ 35080 h 34149"/>
                <a:gd name="connsiteX4" fmla="*/ 45946 w 43462"/>
                <a:gd name="connsiteY4" fmla="*/ 24525 h 34149"/>
                <a:gd name="connsiteX5" fmla="*/ 26078 w 43462"/>
                <a:gd name="connsiteY5" fmla="*/ 12728 h 34149"/>
                <a:gd name="connsiteX6" fmla="*/ 9313 w 43462"/>
                <a:gd name="connsiteY6" fmla="*/ 0 h 34149"/>
                <a:gd name="connsiteX7" fmla="*/ 0 w 43462"/>
                <a:gd name="connsiteY7" fmla="*/ 0 h 34149"/>
                <a:gd name="connsiteX8" fmla="*/ 7140 w 43462"/>
                <a:gd name="connsiteY8" fmla="*/ 10866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462" h="34149">
                  <a:moveTo>
                    <a:pt x="14591" y="20179"/>
                  </a:moveTo>
                  <a:lnTo>
                    <a:pt x="23904" y="27630"/>
                  </a:lnTo>
                  <a:lnTo>
                    <a:pt x="33218" y="35080"/>
                  </a:lnTo>
                  <a:lnTo>
                    <a:pt x="45946" y="35080"/>
                  </a:lnTo>
                  <a:lnTo>
                    <a:pt x="45946" y="24525"/>
                  </a:lnTo>
                  <a:lnTo>
                    <a:pt x="26078" y="12728"/>
                  </a:lnTo>
                  <a:lnTo>
                    <a:pt x="9313" y="0"/>
                  </a:lnTo>
                  <a:lnTo>
                    <a:pt x="0" y="0"/>
                  </a:lnTo>
                  <a:lnTo>
                    <a:pt x="7140" y="10866"/>
                  </a:lnTo>
                  <a:close/>
                </a:path>
              </a:pathLst>
            </a:custGeom>
            <a:grpFill/>
            <a:ln w="3104" cap="flat">
              <a:noFill/>
              <a:prstDash val="solid"/>
              <a:miter/>
            </a:ln>
          </p:spPr>
          <p:txBody>
            <a:bodyPr rtlCol="0" anchor="ctr"/>
            <a:lstStyle/>
            <a:p>
              <a:endParaRPr lang="en-US"/>
            </a:p>
          </p:txBody>
        </p:sp>
        <p:sp>
          <p:nvSpPr>
            <p:cNvPr id="102" name="Freeform: Shape 101"/>
            <p:cNvSpPr/>
            <p:nvPr/>
          </p:nvSpPr>
          <p:spPr>
            <a:xfrm>
              <a:off x="7529494" y="6010079"/>
              <a:ext cx="18627" cy="31045"/>
            </a:xfrm>
            <a:custGeom>
              <a:avLst/>
              <a:gdLst>
                <a:gd name="connsiteX0" fmla="*/ 5277 w 18626"/>
                <a:gd name="connsiteY0" fmla="*/ 24215 h 31044"/>
                <a:gd name="connsiteX1" fmla="*/ 7140 w 18626"/>
                <a:gd name="connsiteY1" fmla="*/ 32907 h 31044"/>
                <a:gd name="connsiteX2" fmla="*/ 19868 w 18626"/>
                <a:gd name="connsiteY2" fmla="*/ 32907 h 31044"/>
                <a:gd name="connsiteX3" fmla="*/ 17695 w 18626"/>
                <a:gd name="connsiteY3" fmla="*/ 27630 h 31044"/>
                <a:gd name="connsiteX4" fmla="*/ 15522 w 18626"/>
                <a:gd name="connsiteY4" fmla="*/ 24215 h 31044"/>
                <a:gd name="connsiteX5" fmla="*/ 14591 w 18626"/>
                <a:gd name="connsiteY5" fmla="*/ 20179 h 31044"/>
                <a:gd name="connsiteX6" fmla="*/ 12418 w 18626"/>
                <a:gd name="connsiteY6" fmla="*/ 16764 h 31044"/>
                <a:gd name="connsiteX7" fmla="*/ 12418 w 18626"/>
                <a:gd name="connsiteY7" fmla="*/ 10555 h 31044"/>
                <a:gd name="connsiteX8" fmla="*/ 10244 w 18626"/>
                <a:gd name="connsiteY8" fmla="*/ 5278 h 31044"/>
                <a:gd name="connsiteX9" fmla="*/ 8382 w 18626"/>
                <a:gd name="connsiteY9" fmla="*/ 3104 h 31044"/>
                <a:gd name="connsiteX10" fmla="*/ 7140 w 18626"/>
                <a:gd name="connsiteY10" fmla="*/ 3104 h 31044"/>
                <a:gd name="connsiteX11" fmla="*/ 5277 w 18626"/>
                <a:gd name="connsiteY11" fmla="*/ 3104 h 31044"/>
                <a:gd name="connsiteX12" fmla="*/ 5277 w 18626"/>
                <a:gd name="connsiteY12" fmla="*/ 2173 h 31044"/>
                <a:gd name="connsiteX13" fmla="*/ 3104 w 18626"/>
                <a:gd name="connsiteY13" fmla="*/ 0 h 31044"/>
                <a:gd name="connsiteX14" fmla="*/ 0 w 18626"/>
                <a:gd name="connsiteY14" fmla="*/ 0 h 31044"/>
                <a:gd name="connsiteX15" fmla="*/ 0 w 18626"/>
                <a:gd name="connsiteY15" fmla="*/ 10555 h 31044"/>
                <a:gd name="connsiteX16" fmla="*/ 931 w 18626"/>
                <a:gd name="connsiteY16" fmla="*/ 18006 h 31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8626" h="31044">
                  <a:moveTo>
                    <a:pt x="5277" y="24215"/>
                  </a:moveTo>
                  <a:lnTo>
                    <a:pt x="7140" y="32907"/>
                  </a:lnTo>
                  <a:lnTo>
                    <a:pt x="19868" y="32907"/>
                  </a:lnTo>
                  <a:lnTo>
                    <a:pt x="17695" y="27630"/>
                  </a:lnTo>
                  <a:lnTo>
                    <a:pt x="15522" y="24215"/>
                  </a:lnTo>
                  <a:lnTo>
                    <a:pt x="14591" y="20179"/>
                  </a:lnTo>
                  <a:lnTo>
                    <a:pt x="12418" y="16764"/>
                  </a:lnTo>
                  <a:lnTo>
                    <a:pt x="12418" y="10555"/>
                  </a:lnTo>
                  <a:lnTo>
                    <a:pt x="10244" y="5278"/>
                  </a:lnTo>
                  <a:lnTo>
                    <a:pt x="8382" y="3104"/>
                  </a:lnTo>
                  <a:lnTo>
                    <a:pt x="7140" y="3104"/>
                  </a:lnTo>
                  <a:lnTo>
                    <a:pt x="5277" y="3104"/>
                  </a:lnTo>
                  <a:lnTo>
                    <a:pt x="5277" y="2173"/>
                  </a:lnTo>
                  <a:lnTo>
                    <a:pt x="3104" y="0"/>
                  </a:lnTo>
                  <a:lnTo>
                    <a:pt x="0" y="0"/>
                  </a:lnTo>
                  <a:lnTo>
                    <a:pt x="0" y="10555"/>
                  </a:lnTo>
                  <a:lnTo>
                    <a:pt x="931" y="18006"/>
                  </a:lnTo>
                  <a:close/>
                </a:path>
              </a:pathLst>
            </a:custGeom>
            <a:grpFill/>
            <a:ln w="3104" cap="flat">
              <a:noFill/>
              <a:prstDash val="solid"/>
              <a:miter/>
            </a:ln>
          </p:spPr>
          <p:txBody>
            <a:bodyPr rtlCol="0" anchor="ctr"/>
            <a:lstStyle/>
            <a:p>
              <a:endParaRPr lang="en-US"/>
            </a:p>
          </p:txBody>
        </p:sp>
        <p:sp>
          <p:nvSpPr>
            <p:cNvPr id="103" name="Freeform: Shape 102"/>
            <p:cNvSpPr/>
            <p:nvPr/>
          </p:nvSpPr>
          <p:spPr>
            <a:xfrm>
              <a:off x="7059479" y="5873482"/>
              <a:ext cx="12418" cy="18627"/>
            </a:xfrm>
            <a:custGeom>
              <a:avLst/>
              <a:gdLst>
                <a:gd name="connsiteX0" fmla="*/ 0 w 12417"/>
                <a:gd name="connsiteY0" fmla="*/ 20179 h 18626"/>
                <a:gd name="connsiteX1" fmla="*/ 2173 w 12417"/>
                <a:gd name="connsiteY1" fmla="*/ 18006 h 18626"/>
                <a:gd name="connsiteX2" fmla="*/ 4346 w 12417"/>
                <a:gd name="connsiteY2" fmla="*/ 15833 h 18626"/>
                <a:gd name="connsiteX3" fmla="*/ 13660 w 12417"/>
                <a:gd name="connsiteY3" fmla="*/ 10555 h 18626"/>
                <a:gd name="connsiteX4" fmla="*/ 13660 w 12417"/>
                <a:gd name="connsiteY4" fmla="*/ 3104 h 18626"/>
                <a:gd name="connsiteX5" fmla="*/ 0 w 12417"/>
                <a:gd name="connsiteY5" fmla="*/ 0 h 18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417" h="18626">
                  <a:moveTo>
                    <a:pt x="0" y="20179"/>
                  </a:moveTo>
                  <a:lnTo>
                    <a:pt x="2173" y="18006"/>
                  </a:lnTo>
                  <a:lnTo>
                    <a:pt x="4346" y="15833"/>
                  </a:lnTo>
                  <a:lnTo>
                    <a:pt x="13660" y="10555"/>
                  </a:lnTo>
                  <a:lnTo>
                    <a:pt x="13660" y="3104"/>
                  </a:lnTo>
                  <a:lnTo>
                    <a:pt x="0" y="0"/>
                  </a:lnTo>
                  <a:close/>
                </a:path>
              </a:pathLst>
            </a:custGeom>
            <a:grpFill/>
            <a:ln w="3104" cap="flat">
              <a:noFill/>
              <a:prstDash val="solid"/>
              <a:miter/>
            </a:ln>
          </p:spPr>
          <p:txBody>
            <a:bodyPr rtlCol="0" anchor="ctr"/>
            <a:lstStyle/>
            <a:p>
              <a:endParaRPr lang="en-US"/>
            </a:p>
          </p:txBody>
        </p:sp>
        <p:sp>
          <p:nvSpPr>
            <p:cNvPr id="104" name="Freeform: Shape 103"/>
            <p:cNvSpPr/>
            <p:nvPr/>
          </p:nvSpPr>
          <p:spPr>
            <a:xfrm>
              <a:off x="6836579" y="5928431"/>
              <a:ext cx="24836" cy="15522"/>
            </a:xfrm>
            <a:custGeom>
              <a:avLst/>
              <a:gdLst>
                <a:gd name="connsiteX0" fmla="*/ 7451 w 24835"/>
                <a:gd name="connsiteY0" fmla="*/ 9624 h 15522"/>
                <a:gd name="connsiteX1" fmla="*/ 12728 w 24835"/>
                <a:gd name="connsiteY1" fmla="*/ 12728 h 15522"/>
                <a:gd name="connsiteX2" fmla="*/ 17696 w 24835"/>
                <a:gd name="connsiteY2" fmla="*/ 14901 h 15522"/>
                <a:gd name="connsiteX3" fmla="*/ 22973 w 24835"/>
                <a:gd name="connsiteY3" fmla="*/ 17075 h 15522"/>
                <a:gd name="connsiteX4" fmla="*/ 22973 w 24835"/>
                <a:gd name="connsiteY4" fmla="*/ 12728 h 15522"/>
                <a:gd name="connsiteX5" fmla="*/ 27319 w 24835"/>
                <a:gd name="connsiteY5" fmla="*/ 12728 h 15522"/>
                <a:gd name="connsiteX6" fmla="*/ 27319 w 24835"/>
                <a:gd name="connsiteY6" fmla="*/ 5588 h 15522"/>
                <a:gd name="connsiteX7" fmla="*/ 22042 w 24835"/>
                <a:gd name="connsiteY7" fmla="*/ 4346 h 15522"/>
                <a:gd name="connsiteX8" fmla="*/ 17696 w 24835"/>
                <a:gd name="connsiteY8" fmla="*/ 2173 h 15522"/>
                <a:gd name="connsiteX9" fmla="*/ 12728 w 24835"/>
                <a:gd name="connsiteY9" fmla="*/ 2173 h 15522"/>
                <a:gd name="connsiteX10" fmla="*/ 7451 w 24835"/>
                <a:gd name="connsiteY10" fmla="*/ 2173 h 15522"/>
                <a:gd name="connsiteX11" fmla="*/ 0 w 24835"/>
                <a:gd name="connsiteY11" fmla="*/ 0 h 15522"/>
                <a:gd name="connsiteX12" fmla="*/ 3104 w 24835"/>
                <a:gd name="connsiteY12" fmla="*/ 5588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4835" h="15522">
                  <a:moveTo>
                    <a:pt x="7451" y="9624"/>
                  </a:moveTo>
                  <a:lnTo>
                    <a:pt x="12728" y="12728"/>
                  </a:lnTo>
                  <a:lnTo>
                    <a:pt x="17696" y="14901"/>
                  </a:lnTo>
                  <a:lnTo>
                    <a:pt x="22973" y="17075"/>
                  </a:lnTo>
                  <a:lnTo>
                    <a:pt x="22973" y="12728"/>
                  </a:lnTo>
                  <a:lnTo>
                    <a:pt x="27319" y="12728"/>
                  </a:lnTo>
                  <a:lnTo>
                    <a:pt x="27319" y="5588"/>
                  </a:lnTo>
                  <a:lnTo>
                    <a:pt x="22042" y="4346"/>
                  </a:lnTo>
                  <a:lnTo>
                    <a:pt x="17696" y="2173"/>
                  </a:lnTo>
                  <a:lnTo>
                    <a:pt x="12728" y="2173"/>
                  </a:lnTo>
                  <a:lnTo>
                    <a:pt x="7451" y="2173"/>
                  </a:lnTo>
                  <a:lnTo>
                    <a:pt x="0" y="0"/>
                  </a:lnTo>
                  <a:lnTo>
                    <a:pt x="3104" y="5588"/>
                  </a:lnTo>
                  <a:close/>
                </a:path>
              </a:pathLst>
            </a:custGeom>
            <a:grpFill/>
            <a:ln w="3104" cap="flat">
              <a:noFill/>
              <a:prstDash val="solid"/>
              <a:miter/>
            </a:ln>
          </p:spPr>
          <p:txBody>
            <a:bodyPr rtlCol="0" anchor="ctr"/>
            <a:lstStyle/>
            <a:p>
              <a:endParaRPr lang="en-US"/>
            </a:p>
          </p:txBody>
        </p:sp>
        <p:sp>
          <p:nvSpPr>
            <p:cNvPr id="105" name="Freeform: Shape 104"/>
            <p:cNvSpPr/>
            <p:nvPr/>
          </p:nvSpPr>
          <p:spPr>
            <a:xfrm>
              <a:off x="6939958" y="5836539"/>
              <a:ext cx="18627" cy="9313"/>
            </a:xfrm>
            <a:custGeom>
              <a:avLst/>
              <a:gdLst>
                <a:gd name="connsiteX0" fmla="*/ 0 w 18626"/>
                <a:gd name="connsiteY0" fmla="*/ 0 h 9313"/>
                <a:gd name="connsiteX1" fmla="*/ 0 w 18626"/>
                <a:gd name="connsiteY1" fmla="*/ 10555 h 9313"/>
                <a:gd name="connsiteX2" fmla="*/ 19558 w 18626"/>
                <a:gd name="connsiteY2" fmla="*/ 10555 h 9313"/>
                <a:gd name="connsiteX3" fmla="*/ 19558 w 18626"/>
                <a:gd name="connsiteY3" fmla="*/ 3104 h 9313"/>
                <a:gd name="connsiteX4" fmla="*/ 18627 w 18626"/>
                <a:gd name="connsiteY4" fmla="*/ 2173 h 9313"/>
                <a:gd name="connsiteX5" fmla="*/ 16453 w 18626"/>
                <a:gd name="connsiteY5" fmla="*/ 0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626" h="9313">
                  <a:moveTo>
                    <a:pt x="0" y="0"/>
                  </a:moveTo>
                  <a:lnTo>
                    <a:pt x="0" y="10555"/>
                  </a:lnTo>
                  <a:lnTo>
                    <a:pt x="19558" y="10555"/>
                  </a:lnTo>
                  <a:lnTo>
                    <a:pt x="19558" y="3104"/>
                  </a:lnTo>
                  <a:lnTo>
                    <a:pt x="18627" y="2173"/>
                  </a:lnTo>
                  <a:lnTo>
                    <a:pt x="16453" y="0"/>
                  </a:lnTo>
                  <a:close/>
                </a:path>
              </a:pathLst>
            </a:custGeom>
            <a:grpFill/>
            <a:ln w="3104" cap="flat">
              <a:noFill/>
              <a:prstDash val="solid"/>
              <a:miter/>
            </a:ln>
          </p:spPr>
          <p:txBody>
            <a:bodyPr rtlCol="0" anchor="ctr"/>
            <a:lstStyle/>
            <a:p>
              <a:endParaRPr lang="en-US"/>
            </a:p>
          </p:txBody>
        </p:sp>
        <p:sp>
          <p:nvSpPr>
            <p:cNvPr id="106" name="Freeform: Shape 105"/>
            <p:cNvSpPr/>
            <p:nvPr/>
          </p:nvSpPr>
          <p:spPr>
            <a:xfrm>
              <a:off x="6803361" y="5908563"/>
              <a:ext cx="34149" cy="15522"/>
            </a:xfrm>
            <a:custGeom>
              <a:avLst/>
              <a:gdLst>
                <a:gd name="connsiteX0" fmla="*/ 34459 w 34149"/>
                <a:gd name="connsiteY0" fmla="*/ 9313 h 15522"/>
                <a:gd name="connsiteX1" fmla="*/ 31355 w 34149"/>
                <a:gd name="connsiteY1" fmla="*/ 5277 h 15522"/>
                <a:gd name="connsiteX2" fmla="*/ 27009 w 34149"/>
                <a:gd name="connsiteY2" fmla="*/ 3104 h 15522"/>
                <a:gd name="connsiteX3" fmla="*/ 23904 w 34149"/>
                <a:gd name="connsiteY3" fmla="*/ 2173 h 15522"/>
                <a:gd name="connsiteX4" fmla="*/ 16764 w 34149"/>
                <a:gd name="connsiteY4" fmla="*/ 0 h 15522"/>
                <a:gd name="connsiteX5" fmla="*/ 12418 w 34149"/>
                <a:gd name="connsiteY5" fmla="*/ 3104 h 15522"/>
                <a:gd name="connsiteX6" fmla="*/ 11486 w 34149"/>
                <a:gd name="connsiteY6" fmla="*/ 5277 h 15522"/>
                <a:gd name="connsiteX7" fmla="*/ 5277 w 34149"/>
                <a:gd name="connsiteY7" fmla="*/ 7451 h 15522"/>
                <a:gd name="connsiteX8" fmla="*/ 0 w 34149"/>
                <a:gd name="connsiteY8" fmla="*/ 9313 h 15522"/>
                <a:gd name="connsiteX9" fmla="*/ 0 w 34149"/>
                <a:gd name="connsiteY9" fmla="*/ 16764 h 15522"/>
                <a:gd name="connsiteX10" fmla="*/ 12418 w 34149"/>
                <a:gd name="connsiteY10" fmla="*/ 16764 h 15522"/>
                <a:gd name="connsiteX11" fmla="*/ 23904 w 34149"/>
                <a:gd name="connsiteY11" fmla="*/ 16764 h 15522"/>
                <a:gd name="connsiteX12" fmla="*/ 33218 w 34149"/>
                <a:gd name="connsiteY12" fmla="*/ 12728 h 15522"/>
                <a:gd name="connsiteX13" fmla="*/ 36322 w 34149"/>
                <a:gd name="connsiteY13" fmla="*/ 12728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149" h="15522">
                  <a:moveTo>
                    <a:pt x="34459" y="9313"/>
                  </a:moveTo>
                  <a:lnTo>
                    <a:pt x="31355" y="5277"/>
                  </a:lnTo>
                  <a:lnTo>
                    <a:pt x="27009" y="3104"/>
                  </a:lnTo>
                  <a:lnTo>
                    <a:pt x="23904" y="2173"/>
                  </a:lnTo>
                  <a:lnTo>
                    <a:pt x="16764" y="0"/>
                  </a:lnTo>
                  <a:lnTo>
                    <a:pt x="12418" y="3104"/>
                  </a:lnTo>
                  <a:lnTo>
                    <a:pt x="11486" y="5277"/>
                  </a:lnTo>
                  <a:lnTo>
                    <a:pt x="5277" y="7451"/>
                  </a:lnTo>
                  <a:lnTo>
                    <a:pt x="0" y="9313"/>
                  </a:lnTo>
                  <a:lnTo>
                    <a:pt x="0" y="16764"/>
                  </a:lnTo>
                  <a:lnTo>
                    <a:pt x="12418" y="16764"/>
                  </a:lnTo>
                  <a:lnTo>
                    <a:pt x="23904" y="16764"/>
                  </a:lnTo>
                  <a:lnTo>
                    <a:pt x="33218" y="12728"/>
                  </a:lnTo>
                  <a:lnTo>
                    <a:pt x="36322" y="12728"/>
                  </a:lnTo>
                  <a:close/>
                </a:path>
              </a:pathLst>
            </a:custGeom>
            <a:grpFill/>
            <a:ln w="3104" cap="flat">
              <a:noFill/>
              <a:prstDash val="solid"/>
              <a:miter/>
            </a:ln>
          </p:spPr>
          <p:txBody>
            <a:bodyPr rtlCol="0" anchor="ctr"/>
            <a:lstStyle/>
            <a:p>
              <a:endParaRPr lang="en-US"/>
            </a:p>
          </p:txBody>
        </p:sp>
        <p:sp>
          <p:nvSpPr>
            <p:cNvPr id="107" name="Freeform: Shape 106"/>
            <p:cNvSpPr/>
            <p:nvPr/>
          </p:nvSpPr>
          <p:spPr>
            <a:xfrm>
              <a:off x="2868772" y="5437617"/>
              <a:ext cx="34149" cy="12418"/>
            </a:xfrm>
            <a:custGeom>
              <a:avLst/>
              <a:gdLst>
                <a:gd name="connsiteX0" fmla="*/ 34459 w 34149"/>
                <a:gd name="connsiteY0" fmla="*/ 8382 h 12417"/>
                <a:gd name="connsiteX1" fmla="*/ 34459 w 34149"/>
                <a:gd name="connsiteY1" fmla="*/ 5278 h 12417"/>
                <a:gd name="connsiteX2" fmla="*/ 19869 w 34149"/>
                <a:gd name="connsiteY2" fmla="*/ 0 h 12417"/>
                <a:gd name="connsiteX3" fmla="*/ 14591 w 34149"/>
                <a:gd name="connsiteY3" fmla="*/ 2173 h 12417"/>
                <a:gd name="connsiteX4" fmla="*/ 10555 w 34149"/>
                <a:gd name="connsiteY4" fmla="*/ 3104 h 12417"/>
                <a:gd name="connsiteX5" fmla="*/ 5278 w 34149"/>
                <a:gd name="connsiteY5" fmla="*/ 3104 h 12417"/>
                <a:gd name="connsiteX6" fmla="*/ 0 w 34149"/>
                <a:gd name="connsiteY6" fmla="*/ 5278 h 12417"/>
                <a:gd name="connsiteX7" fmla="*/ 0 w 34149"/>
                <a:gd name="connsiteY7" fmla="*/ 12728 h 12417"/>
                <a:gd name="connsiteX8" fmla="*/ 9313 w 34149"/>
                <a:gd name="connsiteY8" fmla="*/ 12728 h 12417"/>
                <a:gd name="connsiteX9" fmla="*/ 19869 w 34149"/>
                <a:gd name="connsiteY9" fmla="*/ 12728 h 12417"/>
                <a:gd name="connsiteX10" fmla="*/ 31355 w 34149"/>
                <a:gd name="connsiteY10" fmla="*/ 8382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4149" h="12417">
                  <a:moveTo>
                    <a:pt x="34459" y="8382"/>
                  </a:moveTo>
                  <a:lnTo>
                    <a:pt x="34459" y="5278"/>
                  </a:lnTo>
                  <a:lnTo>
                    <a:pt x="19869" y="0"/>
                  </a:lnTo>
                  <a:lnTo>
                    <a:pt x="14591" y="2173"/>
                  </a:lnTo>
                  <a:lnTo>
                    <a:pt x="10555" y="3104"/>
                  </a:lnTo>
                  <a:lnTo>
                    <a:pt x="5278" y="3104"/>
                  </a:lnTo>
                  <a:lnTo>
                    <a:pt x="0" y="5278"/>
                  </a:lnTo>
                  <a:lnTo>
                    <a:pt x="0" y="12728"/>
                  </a:lnTo>
                  <a:lnTo>
                    <a:pt x="9313" y="12728"/>
                  </a:lnTo>
                  <a:lnTo>
                    <a:pt x="19869" y="12728"/>
                  </a:lnTo>
                  <a:lnTo>
                    <a:pt x="31355" y="8382"/>
                  </a:lnTo>
                  <a:close/>
                </a:path>
              </a:pathLst>
            </a:custGeom>
            <a:grpFill/>
            <a:ln w="3104" cap="flat">
              <a:noFill/>
              <a:prstDash val="solid"/>
              <a:miter/>
            </a:ln>
          </p:spPr>
          <p:txBody>
            <a:bodyPr rtlCol="0" anchor="ctr"/>
            <a:lstStyle/>
            <a:p>
              <a:endParaRPr lang="en-US"/>
            </a:p>
          </p:txBody>
        </p:sp>
        <p:sp>
          <p:nvSpPr>
            <p:cNvPr id="108" name="Freeform: Shape 107"/>
            <p:cNvSpPr/>
            <p:nvPr/>
          </p:nvSpPr>
          <p:spPr>
            <a:xfrm>
              <a:off x="6993044" y="5054526"/>
              <a:ext cx="229730" cy="266983"/>
            </a:xfrm>
            <a:custGeom>
              <a:avLst/>
              <a:gdLst>
                <a:gd name="connsiteX0" fmla="*/ 7140 w 229729"/>
                <a:gd name="connsiteY0" fmla="*/ 247425 h 266983"/>
                <a:gd name="connsiteX1" fmla="*/ 8382 w 229729"/>
                <a:gd name="connsiteY1" fmla="*/ 254876 h 266983"/>
                <a:gd name="connsiteX2" fmla="*/ 10245 w 229729"/>
                <a:gd name="connsiteY2" fmla="*/ 269777 h 266983"/>
                <a:gd name="connsiteX3" fmla="*/ 22663 w 229729"/>
                <a:gd name="connsiteY3" fmla="*/ 269777 h 266983"/>
                <a:gd name="connsiteX4" fmla="*/ 27009 w 229729"/>
                <a:gd name="connsiteY4" fmla="*/ 262327 h 266983"/>
                <a:gd name="connsiteX5" fmla="*/ 30113 w 229729"/>
                <a:gd name="connsiteY5" fmla="*/ 254876 h 266983"/>
                <a:gd name="connsiteX6" fmla="*/ 36322 w 229729"/>
                <a:gd name="connsiteY6" fmla="*/ 249599 h 266983"/>
                <a:gd name="connsiteX7" fmla="*/ 34149 w 229729"/>
                <a:gd name="connsiteY7" fmla="*/ 240285 h 266983"/>
                <a:gd name="connsiteX8" fmla="*/ 34149 w 229729"/>
                <a:gd name="connsiteY8" fmla="*/ 235008 h 266983"/>
                <a:gd name="connsiteX9" fmla="*/ 34149 w 229729"/>
                <a:gd name="connsiteY9" fmla="*/ 231593 h 266983"/>
                <a:gd name="connsiteX10" fmla="*/ 30113 w 229729"/>
                <a:gd name="connsiteY10" fmla="*/ 229730 h 266983"/>
                <a:gd name="connsiteX11" fmla="*/ 27009 w 229729"/>
                <a:gd name="connsiteY11" fmla="*/ 224452 h 266983"/>
                <a:gd name="connsiteX12" fmla="*/ 27009 w 229729"/>
                <a:gd name="connsiteY12" fmla="*/ 220106 h 266983"/>
                <a:gd name="connsiteX13" fmla="*/ 34149 w 229729"/>
                <a:gd name="connsiteY13" fmla="*/ 222279 h 266983"/>
                <a:gd name="connsiteX14" fmla="*/ 37253 w 229729"/>
                <a:gd name="connsiteY14" fmla="*/ 224452 h 266983"/>
                <a:gd name="connsiteX15" fmla="*/ 41600 w 229729"/>
                <a:gd name="connsiteY15" fmla="*/ 224452 h 266983"/>
                <a:gd name="connsiteX16" fmla="*/ 41600 w 229729"/>
                <a:gd name="connsiteY16" fmla="*/ 225384 h 266983"/>
                <a:gd name="connsiteX17" fmla="*/ 41600 w 229729"/>
                <a:gd name="connsiteY17" fmla="*/ 229730 h 266983"/>
                <a:gd name="connsiteX18" fmla="*/ 41600 w 229729"/>
                <a:gd name="connsiteY18" fmla="*/ 231593 h 266983"/>
                <a:gd name="connsiteX19" fmla="*/ 41600 w 229729"/>
                <a:gd name="connsiteY19" fmla="*/ 236870 h 266983"/>
                <a:gd name="connsiteX20" fmla="*/ 43773 w 229729"/>
                <a:gd name="connsiteY20" fmla="*/ 240285 h 266983"/>
                <a:gd name="connsiteX21" fmla="*/ 48740 w 229729"/>
                <a:gd name="connsiteY21" fmla="*/ 239043 h 266983"/>
                <a:gd name="connsiteX22" fmla="*/ 54018 w 229729"/>
                <a:gd name="connsiteY22" fmla="*/ 239043 h 266983"/>
                <a:gd name="connsiteX23" fmla="*/ 56191 w 229729"/>
                <a:gd name="connsiteY23" fmla="*/ 236870 h 266983"/>
                <a:gd name="connsiteX24" fmla="*/ 58364 w 229729"/>
                <a:gd name="connsiteY24" fmla="*/ 235008 h 266983"/>
                <a:gd name="connsiteX25" fmla="*/ 59295 w 229729"/>
                <a:gd name="connsiteY25" fmla="*/ 235008 h 266983"/>
                <a:gd name="connsiteX26" fmla="*/ 61468 w 229729"/>
                <a:gd name="connsiteY26" fmla="*/ 232834 h 266983"/>
                <a:gd name="connsiteX27" fmla="*/ 65504 w 229729"/>
                <a:gd name="connsiteY27" fmla="*/ 232834 h 266983"/>
                <a:gd name="connsiteX28" fmla="*/ 70782 w 229729"/>
                <a:gd name="connsiteY28" fmla="*/ 232834 h 266983"/>
                <a:gd name="connsiteX29" fmla="*/ 72955 w 229729"/>
                <a:gd name="connsiteY29" fmla="*/ 229730 h 266983"/>
                <a:gd name="connsiteX30" fmla="*/ 73886 w 229729"/>
                <a:gd name="connsiteY30" fmla="*/ 224452 h 266983"/>
                <a:gd name="connsiteX31" fmla="*/ 73886 w 229729"/>
                <a:gd name="connsiteY31" fmla="*/ 220106 h 266983"/>
                <a:gd name="connsiteX32" fmla="*/ 76059 w 229729"/>
                <a:gd name="connsiteY32" fmla="*/ 212655 h 266983"/>
                <a:gd name="connsiteX33" fmla="*/ 81026 w 229729"/>
                <a:gd name="connsiteY33" fmla="*/ 220106 h 266983"/>
                <a:gd name="connsiteX34" fmla="*/ 86304 w 229729"/>
                <a:gd name="connsiteY34" fmla="*/ 229730 h 266983"/>
                <a:gd name="connsiteX35" fmla="*/ 112381 w 229729"/>
                <a:gd name="connsiteY35" fmla="*/ 217933 h 266983"/>
                <a:gd name="connsiteX36" fmla="*/ 139390 w 229729"/>
                <a:gd name="connsiteY36" fmla="*/ 205205 h 266983"/>
                <a:gd name="connsiteX37" fmla="*/ 163294 w 229729"/>
                <a:gd name="connsiteY37" fmla="*/ 192476 h 266983"/>
                <a:gd name="connsiteX38" fmla="*/ 165468 w 229729"/>
                <a:gd name="connsiteY38" fmla="*/ 170435 h 266983"/>
                <a:gd name="connsiteX39" fmla="*/ 168572 w 229729"/>
                <a:gd name="connsiteY39" fmla="*/ 152429 h 266983"/>
                <a:gd name="connsiteX40" fmla="*/ 172918 w 229729"/>
                <a:gd name="connsiteY40" fmla="*/ 138459 h 266983"/>
                <a:gd name="connsiteX41" fmla="*/ 173850 w 229729"/>
                <a:gd name="connsiteY41" fmla="*/ 125731 h 266983"/>
                <a:gd name="connsiteX42" fmla="*/ 173850 w 229729"/>
                <a:gd name="connsiteY42" fmla="*/ 113313 h 266983"/>
                <a:gd name="connsiteX43" fmla="*/ 172918 w 229729"/>
                <a:gd name="connsiteY43" fmla="*/ 96238 h 266983"/>
                <a:gd name="connsiteX44" fmla="*/ 166709 w 229729"/>
                <a:gd name="connsiteY44" fmla="*/ 73886 h 266983"/>
                <a:gd name="connsiteX45" fmla="*/ 170745 w 229729"/>
                <a:gd name="connsiteY45" fmla="*/ 72955 h 266983"/>
                <a:gd name="connsiteX46" fmla="*/ 172918 w 229729"/>
                <a:gd name="connsiteY46" fmla="*/ 68609 h 266983"/>
                <a:gd name="connsiteX47" fmla="*/ 176023 w 229729"/>
                <a:gd name="connsiteY47" fmla="*/ 66746 h 266983"/>
                <a:gd name="connsiteX48" fmla="*/ 180059 w 229729"/>
                <a:gd name="connsiteY48" fmla="*/ 65504 h 266983"/>
                <a:gd name="connsiteX49" fmla="*/ 183163 w 229729"/>
                <a:gd name="connsiteY49" fmla="*/ 66746 h 266983"/>
                <a:gd name="connsiteX50" fmla="*/ 186267 w 229729"/>
                <a:gd name="connsiteY50" fmla="*/ 68609 h 266983"/>
                <a:gd name="connsiteX51" fmla="*/ 190614 w 229729"/>
                <a:gd name="connsiteY51" fmla="*/ 73886 h 266983"/>
                <a:gd name="connsiteX52" fmla="*/ 200858 w 229729"/>
                <a:gd name="connsiteY52" fmla="*/ 68609 h 266983"/>
                <a:gd name="connsiteX53" fmla="*/ 208309 w 229729"/>
                <a:gd name="connsiteY53" fmla="*/ 61468 h 266983"/>
                <a:gd name="connsiteX54" fmla="*/ 217622 w 229729"/>
                <a:gd name="connsiteY54" fmla="*/ 54018 h 266983"/>
                <a:gd name="connsiteX55" fmla="*/ 230040 w 229729"/>
                <a:gd name="connsiteY55" fmla="*/ 50603 h 266983"/>
                <a:gd name="connsiteX56" fmla="*/ 230040 w 229729"/>
                <a:gd name="connsiteY56" fmla="*/ 44394 h 266983"/>
                <a:gd name="connsiteX57" fmla="*/ 230040 w 229729"/>
                <a:gd name="connsiteY57" fmla="*/ 41289 h 266983"/>
                <a:gd name="connsiteX58" fmla="*/ 229109 w 229729"/>
                <a:gd name="connsiteY58" fmla="*/ 36943 h 266983"/>
                <a:gd name="connsiteX59" fmla="*/ 226936 w 229729"/>
                <a:gd name="connsiteY59" fmla="*/ 33839 h 266983"/>
                <a:gd name="connsiteX60" fmla="*/ 219796 w 229729"/>
                <a:gd name="connsiteY60" fmla="*/ 28561 h 266983"/>
                <a:gd name="connsiteX61" fmla="*/ 212345 w 229729"/>
                <a:gd name="connsiteY61" fmla="*/ 24215 h 266983"/>
                <a:gd name="connsiteX62" fmla="*/ 200858 w 229729"/>
                <a:gd name="connsiteY62" fmla="*/ 21110 h 266983"/>
                <a:gd name="connsiteX63" fmla="*/ 192476 w 229729"/>
                <a:gd name="connsiteY63" fmla="*/ 13660 h 266983"/>
                <a:gd name="connsiteX64" fmla="*/ 183163 w 229729"/>
                <a:gd name="connsiteY64" fmla="*/ 0 h 266983"/>
                <a:gd name="connsiteX65" fmla="*/ 173850 w 229729"/>
                <a:gd name="connsiteY65" fmla="*/ 9624 h 266983"/>
                <a:gd name="connsiteX66" fmla="*/ 170745 w 229729"/>
                <a:gd name="connsiteY66" fmla="*/ 24215 h 266983"/>
                <a:gd name="connsiteX67" fmla="*/ 170745 w 229729"/>
                <a:gd name="connsiteY67" fmla="*/ 43462 h 266983"/>
                <a:gd name="connsiteX68" fmla="*/ 166709 w 229729"/>
                <a:gd name="connsiteY68" fmla="*/ 43462 h 266983"/>
                <a:gd name="connsiteX69" fmla="*/ 163294 w 229729"/>
                <a:gd name="connsiteY69" fmla="*/ 44394 h 266983"/>
                <a:gd name="connsiteX70" fmla="*/ 158327 w 229729"/>
                <a:gd name="connsiteY70" fmla="*/ 44394 h 266983"/>
                <a:gd name="connsiteX71" fmla="*/ 150877 w 229729"/>
                <a:gd name="connsiteY71" fmla="*/ 46567 h 266983"/>
                <a:gd name="connsiteX72" fmla="*/ 150877 w 229729"/>
                <a:gd name="connsiteY72" fmla="*/ 48740 h 266983"/>
                <a:gd name="connsiteX73" fmla="*/ 150877 w 229729"/>
                <a:gd name="connsiteY73" fmla="*/ 50603 h 266983"/>
                <a:gd name="connsiteX74" fmla="*/ 149014 w 229729"/>
                <a:gd name="connsiteY74" fmla="*/ 51844 h 266983"/>
                <a:gd name="connsiteX75" fmla="*/ 146841 w 229729"/>
                <a:gd name="connsiteY75" fmla="*/ 54018 h 266983"/>
                <a:gd name="connsiteX76" fmla="*/ 146841 w 229729"/>
                <a:gd name="connsiteY76" fmla="*/ 63331 h 266983"/>
                <a:gd name="connsiteX77" fmla="*/ 146841 w 229729"/>
                <a:gd name="connsiteY77" fmla="*/ 70782 h 266983"/>
                <a:gd name="connsiteX78" fmla="*/ 149014 w 229729"/>
                <a:gd name="connsiteY78" fmla="*/ 73886 h 266983"/>
                <a:gd name="connsiteX79" fmla="*/ 150877 w 229729"/>
                <a:gd name="connsiteY79" fmla="*/ 78232 h 266983"/>
                <a:gd name="connsiteX80" fmla="*/ 156154 w 229729"/>
                <a:gd name="connsiteY80" fmla="*/ 81337 h 266983"/>
                <a:gd name="connsiteX81" fmla="*/ 163294 w 229729"/>
                <a:gd name="connsiteY81" fmla="*/ 81337 h 266983"/>
                <a:gd name="connsiteX82" fmla="*/ 152118 w 229729"/>
                <a:gd name="connsiteY82" fmla="*/ 98411 h 266983"/>
                <a:gd name="connsiteX83" fmla="*/ 146841 w 229729"/>
                <a:gd name="connsiteY83" fmla="*/ 111140 h 266983"/>
                <a:gd name="connsiteX84" fmla="*/ 143737 w 229729"/>
                <a:gd name="connsiteY84" fmla="*/ 125731 h 266983"/>
                <a:gd name="connsiteX85" fmla="*/ 139390 w 229729"/>
                <a:gd name="connsiteY85" fmla="*/ 138459 h 266983"/>
                <a:gd name="connsiteX86" fmla="*/ 130077 w 229729"/>
                <a:gd name="connsiteY86" fmla="*/ 150256 h 266983"/>
                <a:gd name="connsiteX87" fmla="*/ 115486 w 229729"/>
                <a:gd name="connsiteY87" fmla="*/ 162984 h 266983"/>
                <a:gd name="connsiteX88" fmla="*/ 114555 w 229729"/>
                <a:gd name="connsiteY88" fmla="*/ 165157 h 266983"/>
                <a:gd name="connsiteX89" fmla="*/ 112381 w 229729"/>
                <a:gd name="connsiteY89" fmla="*/ 165157 h 266983"/>
                <a:gd name="connsiteX90" fmla="*/ 110208 w 229729"/>
                <a:gd name="connsiteY90" fmla="*/ 165157 h 266983"/>
                <a:gd name="connsiteX91" fmla="*/ 108346 w 229729"/>
                <a:gd name="connsiteY91" fmla="*/ 162984 h 266983"/>
                <a:gd name="connsiteX92" fmla="*/ 107104 w 229729"/>
                <a:gd name="connsiteY92" fmla="*/ 159880 h 266983"/>
                <a:gd name="connsiteX93" fmla="*/ 100895 w 229729"/>
                <a:gd name="connsiteY93" fmla="*/ 162984 h 266983"/>
                <a:gd name="connsiteX94" fmla="*/ 97790 w 229729"/>
                <a:gd name="connsiteY94" fmla="*/ 168262 h 266983"/>
                <a:gd name="connsiteX95" fmla="*/ 95617 w 229729"/>
                <a:gd name="connsiteY95" fmla="*/ 172297 h 266983"/>
                <a:gd name="connsiteX96" fmla="*/ 93754 w 229729"/>
                <a:gd name="connsiteY96" fmla="*/ 177886 h 266983"/>
                <a:gd name="connsiteX97" fmla="*/ 90650 w 229729"/>
                <a:gd name="connsiteY97" fmla="*/ 183163 h 266983"/>
                <a:gd name="connsiteX98" fmla="*/ 86304 w 229729"/>
                <a:gd name="connsiteY98" fmla="*/ 188441 h 266983"/>
                <a:gd name="connsiteX99" fmla="*/ 83200 w 229729"/>
                <a:gd name="connsiteY99" fmla="*/ 188441 h 266983"/>
                <a:gd name="connsiteX100" fmla="*/ 80095 w 229729"/>
                <a:gd name="connsiteY100" fmla="*/ 188441 h 266983"/>
                <a:gd name="connsiteX101" fmla="*/ 73886 w 229729"/>
                <a:gd name="connsiteY101" fmla="*/ 187199 h 266983"/>
                <a:gd name="connsiteX102" fmla="*/ 66435 w 229729"/>
                <a:gd name="connsiteY102" fmla="*/ 187199 h 266983"/>
                <a:gd name="connsiteX103" fmla="*/ 59295 w 229729"/>
                <a:gd name="connsiteY103" fmla="*/ 188441 h 266983"/>
                <a:gd name="connsiteX104" fmla="*/ 39426 w 229729"/>
                <a:gd name="connsiteY104" fmla="*/ 197754 h 266983"/>
                <a:gd name="connsiteX105" fmla="*/ 22663 w 229729"/>
                <a:gd name="connsiteY105" fmla="*/ 212655 h 266983"/>
                <a:gd name="connsiteX106" fmla="*/ 10245 w 229729"/>
                <a:gd name="connsiteY106" fmla="*/ 229730 h 266983"/>
                <a:gd name="connsiteX107" fmla="*/ 0 w 229729"/>
                <a:gd name="connsiteY107" fmla="*/ 229730 h 266983"/>
                <a:gd name="connsiteX108" fmla="*/ 3104 w 229729"/>
                <a:gd name="connsiteY108" fmla="*/ 240285 h 266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Lst>
              <a:rect l="l" t="t" r="r" b="b"/>
              <a:pathLst>
                <a:path w="229729" h="266983">
                  <a:moveTo>
                    <a:pt x="7140" y="247425"/>
                  </a:moveTo>
                  <a:lnTo>
                    <a:pt x="8382" y="254876"/>
                  </a:lnTo>
                  <a:lnTo>
                    <a:pt x="10245" y="269777"/>
                  </a:lnTo>
                  <a:lnTo>
                    <a:pt x="22663" y="269777"/>
                  </a:lnTo>
                  <a:lnTo>
                    <a:pt x="27009" y="262327"/>
                  </a:lnTo>
                  <a:lnTo>
                    <a:pt x="30113" y="254876"/>
                  </a:lnTo>
                  <a:lnTo>
                    <a:pt x="36322" y="249599"/>
                  </a:lnTo>
                  <a:lnTo>
                    <a:pt x="34149" y="240285"/>
                  </a:lnTo>
                  <a:lnTo>
                    <a:pt x="34149" y="235008"/>
                  </a:lnTo>
                  <a:lnTo>
                    <a:pt x="34149" y="231593"/>
                  </a:lnTo>
                  <a:lnTo>
                    <a:pt x="30113" y="229730"/>
                  </a:lnTo>
                  <a:lnTo>
                    <a:pt x="27009" y="224452"/>
                  </a:lnTo>
                  <a:lnTo>
                    <a:pt x="27009" y="220106"/>
                  </a:lnTo>
                  <a:lnTo>
                    <a:pt x="34149" y="222279"/>
                  </a:lnTo>
                  <a:lnTo>
                    <a:pt x="37253" y="224452"/>
                  </a:lnTo>
                  <a:lnTo>
                    <a:pt x="41600" y="224452"/>
                  </a:lnTo>
                  <a:lnTo>
                    <a:pt x="41600" y="225384"/>
                  </a:lnTo>
                  <a:lnTo>
                    <a:pt x="41600" y="229730"/>
                  </a:lnTo>
                  <a:lnTo>
                    <a:pt x="41600" y="231593"/>
                  </a:lnTo>
                  <a:lnTo>
                    <a:pt x="41600" y="236870"/>
                  </a:lnTo>
                  <a:lnTo>
                    <a:pt x="43773" y="240285"/>
                  </a:lnTo>
                  <a:lnTo>
                    <a:pt x="48740" y="239043"/>
                  </a:lnTo>
                  <a:lnTo>
                    <a:pt x="54018" y="239043"/>
                  </a:lnTo>
                  <a:lnTo>
                    <a:pt x="56191" y="236870"/>
                  </a:lnTo>
                  <a:lnTo>
                    <a:pt x="58364" y="235008"/>
                  </a:lnTo>
                  <a:lnTo>
                    <a:pt x="59295" y="235008"/>
                  </a:lnTo>
                  <a:lnTo>
                    <a:pt x="61468" y="232834"/>
                  </a:lnTo>
                  <a:lnTo>
                    <a:pt x="65504" y="232834"/>
                  </a:lnTo>
                  <a:lnTo>
                    <a:pt x="70782" y="232834"/>
                  </a:lnTo>
                  <a:lnTo>
                    <a:pt x="72955" y="229730"/>
                  </a:lnTo>
                  <a:lnTo>
                    <a:pt x="73886" y="224452"/>
                  </a:lnTo>
                  <a:lnTo>
                    <a:pt x="73886" y="220106"/>
                  </a:lnTo>
                  <a:lnTo>
                    <a:pt x="76059" y="212655"/>
                  </a:lnTo>
                  <a:lnTo>
                    <a:pt x="81026" y="220106"/>
                  </a:lnTo>
                  <a:lnTo>
                    <a:pt x="86304" y="229730"/>
                  </a:lnTo>
                  <a:lnTo>
                    <a:pt x="112381" y="217933"/>
                  </a:lnTo>
                  <a:lnTo>
                    <a:pt x="139390" y="205205"/>
                  </a:lnTo>
                  <a:lnTo>
                    <a:pt x="163294" y="192476"/>
                  </a:lnTo>
                  <a:lnTo>
                    <a:pt x="165468" y="170435"/>
                  </a:lnTo>
                  <a:lnTo>
                    <a:pt x="168572" y="152429"/>
                  </a:lnTo>
                  <a:lnTo>
                    <a:pt x="172918" y="138459"/>
                  </a:lnTo>
                  <a:lnTo>
                    <a:pt x="173850" y="125731"/>
                  </a:lnTo>
                  <a:lnTo>
                    <a:pt x="173850" y="113313"/>
                  </a:lnTo>
                  <a:lnTo>
                    <a:pt x="172918" y="96238"/>
                  </a:lnTo>
                  <a:lnTo>
                    <a:pt x="166709" y="73886"/>
                  </a:lnTo>
                  <a:lnTo>
                    <a:pt x="170745" y="72955"/>
                  </a:lnTo>
                  <a:lnTo>
                    <a:pt x="172918" y="68609"/>
                  </a:lnTo>
                  <a:lnTo>
                    <a:pt x="176023" y="66746"/>
                  </a:lnTo>
                  <a:lnTo>
                    <a:pt x="180059" y="65504"/>
                  </a:lnTo>
                  <a:lnTo>
                    <a:pt x="183163" y="66746"/>
                  </a:lnTo>
                  <a:lnTo>
                    <a:pt x="186267" y="68609"/>
                  </a:lnTo>
                  <a:lnTo>
                    <a:pt x="190614" y="73886"/>
                  </a:lnTo>
                  <a:lnTo>
                    <a:pt x="200858" y="68609"/>
                  </a:lnTo>
                  <a:lnTo>
                    <a:pt x="208309" y="61468"/>
                  </a:lnTo>
                  <a:lnTo>
                    <a:pt x="217622" y="54018"/>
                  </a:lnTo>
                  <a:lnTo>
                    <a:pt x="230040" y="50603"/>
                  </a:lnTo>
                  <a:lnTo>
                    <a:pt x="230040" y="44394"/>
                  </a:lnTo>
                  <a:lnTo>
                    <a:pt x="230040" y="41289"/>
                  </a:lnTo>
                  <a:lnTo>
                    <a:pt x="229109" y="36943"/>
                  </a:lnTo>
                  <a:lnTo>
                    <a:pt x="226936" y="33839"/>
                  </a:lnTo>
                  <a:lnTo>
                    <a:pt x="219796" y="28561"/>
                  </a:lnTo>
                  <a:lnTo>
                    <a:pt x="212345" y="24215"/>
                  </a:lnTo>
                  <a:lnTo>
                    <a:pt x="200858" y="21110"/>
                  </a:lnTo>
                  <a:lnTo>
                    <a:pt x="192476" y="13660"/>
                  </a:lnTo>
                  <a:lnTo>
                    <a:pt x="183163" y="0"/>
                  </a:lnTo>
                  <a:lnTo>
                    <a:pt x="173850" y="9624"/>
                  </a:lnTo>
                  <a:lnTo>
                    <a:pt x="170745" y="24215"/>
                  </a:lnTo>
                  <a:lnTo>
                    <a:pt x="170745" y="43462"/>
                  </a:lnTo>
                  <a:lnTo>
                    <a:pt x="166709" y="43462"/>
                  </a:lnTo>
                  <a:lnTo>
                    <a:pt x="163294" y="44394"/>
                  </a:lnTo>
                  <a:lnTo>
                    <a:pt x="158327" y="44394"/>
                  </a:lnTo>
                  <a:lnTo>
                    <a:pt x="150877" y="46567"/>
                  </a:lnTo>
                  <a:lnTo>
                    <a:pt x="150877" y="48740"/>
                  </a:lnTo>
                  <a:lnTo>
                    <a:pt x="150877" y="50603"/>
                  </a:lnTo>
                  <a:lnTo>
                    <a:pt x="149014" y="51844"/>
                  </a:lnTo>
                  <a:lnTo>
                    <a:pt x="146841" y="54018"/>
                  </a:lnTo>
                  <a:lnTo>
                    <a:pt x="146841" y="63331"/>
                  </a:lnTo>
                  <a:lnTo>
                    <a:pt x="146841" y="70782"/>
                  </a:lnTo>
                  <a:lnTo>
                    <a:pt x="149014" y="73886"/>
                  </a:lnTo>
                  <a:lnTo>
                    <a:pt x="150877" y="78232"/>
                  </a:lnTo>
                  <a:lnTo>
                    <a:pt x="156154" y="81337"/>
                  </a:lnTo>
                  <a:lnTo>
                    <a:pt x="163294" y="81337"/>
                  </a:lnTo>
                  <a:lnTo>
                    <a:pt x="152118" y="98411"/>
                  </a:lnTo>
                  <a:lnTo>
                    <a:pt x="146841" y="111140"/>
                  </a:lnTo>
                  <a:lnTo>
                    <a:pt x="143737" y="125731"/>
                  </a:lnTo>
                  <a:lnTo>
                    <a:pt x="139390" y="138459"/>
                  </a:lnTo>
                  <a:lnTo>
                    <a:pt x="130077" y="150256"/>
                  </a:lnTo>
                  <a:lnTo>
                    <a:pt x="115486" y="162984"/>
                  </a:lnTo>
                  <a:lnTo>
                    <a:pt x="114555" y="165157"/>
                  </a:lnTo>
                  <a:lnTo>
                    <a:pt x="112381" y="165157"/>
                  </a:lnTo>
                  <a:lnTo>
                    <a:pt x="110208" y="165157"/>
                  </a:lnTo>
                  <a:lnTo>
                    <a:pt x="108346" y="162984"/>
                  </a:lnTo>
                  <a:lnTo>
                    <a:pt x="107104" y="159880"/>
                  </a:lnTo>
                  <a:lnTo>
                    <a:pt x="100895" y="162984"/>
                  </a:lnTo>
                  <a:lnTo>
                    <a:pt x="97790" y="168262"/>
                  </a:lnTo>
                  <a:lnTo>
                    <a:pt x="95617" y="172297"/>
                  </a:lnTo>
                  <a:lnTo>
                    <a:pt x="93754" y="177886"/>
                  </a:lnTo>
                  <a:lnTo>
                    <a:pt x="90650" y="183163"/>
                  </a:lnTo>
                  <a:lnTo>
                    <a:pt x="86304" y="188441"/>
                  </a:lnTo>
                  <a:lnTo>
                    <a:pt x="83200" y="188441"/>
                  </a:lnTo>
                  <a:lnTo>
                    <a:pt x="80095" y="188441"/>
                  </a:lnTo>
                  <a:lnTo>
                    <a:pt x="73886" y="187199"/>
                  </a:lnTo>
                  <a:lnTo>
                    <a:pt x="66435" y="187199"/>
                  </a:lnTo>
                  <a:lnTo>
                    <a:pt x="59295" y="188441"/>
                  </a:lnTo>
                  <a:lnTo>
                    <a:pt x="39426" y="197754"/>
                  </a:lnTo>
                  <a:lnTo>
                    <a:pt x="22663" y="212655"/>
                  </a:lnTo>
                  <a:lnTo>
                    <a:pt x="10245" y="229730"/>
                  </a:lnTo>
                  <a:lnTo>
                    <a:pt x="0" y="229730"/>
                  </a:lnTo>
                  <a:lnTo>
                    <a:pt x="3104" y="240285"/>
                  </a:lnTo>
                  <a:close/>
                </a:path>
              </a:pathLst>
            </a:custGeom>
            <a:grpFill/>
            <a:ln w="3104" cap="flat">
              <a:noFill/>
              <a:prstDash val="solid"/>
              <a:miter/>
            </a:ln>
          </p:spPr>
          <p:txBody>
            <a:bodyPr rtlCol="0" anchor="ctr"/>
            <a:lstStyle/>
            <a:p>
              <a:endParaRPr lang="en-US"/>
            </a:p>
          </p:txBody>
        </p:sp>
        <p:sp>
          <p:nvSpPr>
            <p:cNvPr id="109" name="Freeform: Shape 108"/>
            <p:cNvSpPr/>
            <p:nvPr/>
          </p:nvSpPr>
          <p:spPr>
            <a:xfrm>
              <a:off x="6968829" y="5832193"/>
              <a:ext cx="43462" cy="18627"/>
            </a:xfrm>
            <a:custGeom>
              <a:avLst/>
              <a:gdLst>
                <a:gd name="connsiteX0" fmla="*/ 0 w 43462"/>
                <a:gd name="connsiteY0" fmla="*/ 0 h 18626"/>
                <a:gd name="connsiteX1" fmla="*/ 0 w 43462"/>
                <a:gd name="connsiteY1" fmla="*/ 11797 h 18626"/>
                <a:gd name="connsiteX2" fmla="*/ 16764 w 43462"/>
                <a:gd name="connsiteY2" fmla="*/ 11797 h 18626"/>
                <a:gd name="connsiteX3" fmla="*/ 29182 w 43462"/>
                <a:gd name="connsiteY3" fmla="*/ 13970 h 18626"/>
                <a:gd name="connsiteX4" fmla="*/ 39737 w 43462"/>
                <a:gd name="connsiteY4" fmla="*/ 20179 h 18626"/>
                <a:gd name="connsiteX5" fmla="*/ 43773 w 43462"/>
                <a:gd name="connsiteY5" fmla="*/ 20179 h 18626"/>
                <a:gd name="connsiteX6" fmla="*/ 41910 w 43462"/>
                <a:gd name="connsiteY6" fmla="*/ 14901 h 18626"/>
                <a:gd name="connsiteX7" fmla="*/ 41910 w 43462"/>
                <a:gd name="connsiteY7" fmla="*/ 11797 h 18626"/>
                <a:gd name="connsiteX8" fmla="*/ 39737 w 43462"/>
                <a:gd name="connsiteY8" fmla="*/ 7451 h 18626"/>
                <a:gd name="connsiteX9" fmla="*/ 39737 w 43462"/>
                <a:gd name="connsiteY9" fmla="*/ 4346 h 18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462" h="18626">
                  <a:moveTo>
                    <a:pt x="0" y="0"/>
                  </a:moveTo>
                  <a:lnTo>
                    <a:pt x="0" y="11797"/>
                  </a:lnTo>
                  <a:lnTo>
                    <a:pt x="16764" y="11797"/>
                  </a:lnTo>
                  <a:lnTo>
                    <a:pt x="29182" y="13970"/>
                  </a:lnTo>
                  <a:lnTo>
                    <a:pt x="39737" y="20179"/>
                  </a:lnTo>
                  <a:lnTo>
                    <a:pt x="43773" y="20179"/>
                  </a:lnTo>
                  <a:lnTo>
                    <a:pt x="41910" y="14901"/>
                  </a:lnTo>
                  <a:lnTo>
                    <a:pt x="41910" y="11797"/>
                  </a:lnTo>
                  <a:lnTo>
                    <a:pt x="39737" y="7451"/>
                  </a:lnTo>
                  <a:lnTo>
                    <a:pt x="39737" y="4346"/>
                  </a:lnTo>
                  <a:close/>
                </a:path>
              </a:pathLst>
            </a:custGeom>
            <a:grpFill/>
            <a:ln w="3104" cap="flat">
              <a:noFill/>
              <a:prstDash val="solid"/>
              <a:miter/>
            </a:ln>
          </p:spPr>
          <p:txBody>
            <a:bodyPr rtlCol="0" anchor="ctr"/>
            <a:lstStyle/>
            <a:p>
              <a:endParaRPr lang="en-US"/>
            </a:p>
          </p:txBody>
        </p:sp>
        <p:sp>
          <p:nvSpPr>
            <p:cNvPr id="110" name="Freeform: Shape 109"/>
            <p:cNvSpPr/>
            <p:nvPr/>
          </p:nvSpPr>
          <p:spPr>
            <a:xfrm>
              <a:off x="6983420" y="5324304"/>
              <a:ext cx="15522" cy="24836"/>
            </a:xfrm>
            <a:custGeom>
              <a:avLst/>
              <a:gdLst>
                <a:gd name="connsiteX0" fmla="*/ 10555 w 15522"/>
                <a:gd name="connsiteY0" fmla="*/ 22352 h 24835"/>
                <a:gd name="connsiteX1" fmla="*/ 14591 w 15522"/>
                <a:gd name="connsiteY1" fmla="*/ 17075 h 24835"/>
                <a:gd name="connsiteX2" fmla="*/ 16764 w 15522"/>
                <a:gd name="connsiteY2" fmla="*/ 11797 h 24835"/>
                <a:gd name="connsiteX3" fmla="*/ 16764 w 15522"/>
                <a:gd name="connsiteY3" fmla="*/ 7451 h 24835"/>
                <a:gd name="connsiteX4" fmla="*/ 14591 w 15522"/>
                <a:gd name="connsiteY4" fmla="*/ 4346 h 24835"/>
                <a:gd name="connsiteX5" fmla="*/ 14591 w 15522"/>
                <a:gd name="connsiteY5" fmla="*/ 2173 h 24835"/>
                <a:gd name="connsiteX6" fmla="*/ 12728 w 15522"/>
                <a:gd name="connsiteY6" fmla="*/ 2173 h 24835"/>
                <a:gd name="connsiteX7" fmla="*/ 9624 w 15522"/>
                <a:gd name="connsiteY7" fmla="*/ 0 h 24835"/>
                <a:gd name="connsiteX8" fmla="*/ 7451 w 15522"/>
                <a:gd name="connsiteY8" fmla="*/ 6519 h 24835"/>
                <a:gd name="connsiteX9" fmla="*/ 5277 w 15522"/>
                <a:gd name="connsiteY9" fmla="*/ 9624 h 24835"/>
                <a:gd name="connsiteX10" fmla="*/ 3415 w 15522"/>
                <a:gd name="connsiteY10" fmla="*/ 13660 h 24835"/>
                <a:gd name="connsiteX11" fmla="*/ 0 w 15522"/>
                <a:gd name="connsiteY11" fmla="*/ 14901 h 24835"/>
                <a:gd name="connsiteX12" fmla="*/ 0 w 15522"/>
                <a:gd name="connsiteY12" fmla="*/ 27630 h 24835"/>
                <a:gd name="connsiteX13" fmla="*/ 9624 w 15522"/>
                <a:gd name="connsiteY13" fmla="*/ 27630 h 24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522" h="24835">
                  <a:moveTo>
                    <a:pt x="10555" y="22352"/>
                  </a:moveTo>
                  <a:lnTo>
                    <a:pt x="14591" y="17075"/>
                  </a:lnTo>
                  <a:lnTo>
                    <a:pt x="16764" y="11797"/>
                  </a:lnTo>
                  <a:lnTo>
                    <a:pt x="16764" y="7451"/>
                  </a:lnTo>
                  <a:lnTo>
                    <a:pt x="14591" y="4346"/>
                  </a:lnTo>
                  <a:lnTo>
                    <a:pt x="14591" y="2173"/>
                  </a:lnTo>
                  <a:lnTo>
                    <a:pt x="12728" y="2173"/>
                  </a:lnTo>
                  <a:lnTo>
                    <a:pt x="9624" y="0"/>
                  </a:lnTo>
                  <a:lnTo>
                    <a:pt x="7451" y="6519"/>
                  </a:lnTo>
                  <a:lnTo>
                    <a:pt x="5277" y="9624"/>
                  </a:lnTo>
                  <a:lnTo>
                    <a:pt x="3415" y="13660"/>
                  </a:lnTo>
                  <a:lnTo>
                    <a:pt x="0" y="14901"/>
                  </a:lnTo>
                  <a:lnTo>
                    <a:pt x="0" y="27630"/>
                  </a:lnTo>
                  <a:lnTo>
                    <a:pt x="9624" y="27630"/>
                  </a:lnTo>
                  <a:close/>
                </a:path>
              </a:pathLst>
            </a:custGeom>
            <a:grpFill/>
            <a:ln w="3104" cap="flat">
              <a:noFill/>
              <a:prstDash val="solid"/>
              <a:miter/>
            </a:ln>
          </p:spPr>
          <p:txBody>
            <a:bodyPr rtlCol="0" anchor="ctr"/>
            <a:lstStyle/>
            <a:p>
              <a:endParaRPr lang="en-US"/>
            </a:p>
          </p:txBody>
        </p:sp>
        <p:sp>
          <p:nvSpPr>
            <p:cNvPr id="111" name="Freeform: Shape 110"/>
            <p:cNvSpPr/>
            <p:nvPr/>
          </p:nvSpPr>
          <p:spPr>
            <a:xfrm>
              <a:off x="6832543" y="5765758"/>
              <a:ext cx="99343" cy="108656"/>
            </a:xfrm>
            <a:custGeom>
              <a:avLst/>
              <a:gdLst>
                <a:gd name="connsiteX0" fmla="*/ 63641 w 99342"/>
                <a:gd name="connsiteY0" fmla="*/ 107725 h 108656"/>
                <a:gd name="connsiteX1" fmla="*/ 67677 w 99342"/>
                <a:gd name="connsiteY1" fmla="*/ 107725 h 108656"/>
                <a:gd name="connsiteX2" fmla="*/ 63641 w 99342"/>
                <a:gd name="connsiteY2" fmla="*/ 88787 h 108656"/>
                <a:gd name="connsiteX3" fmla="*/ 60537 w 99342"/>
                <a:gd name="connsiteY3" fmla="*/ 78232 h 108656"/>
                <a:gd name="connsiteX4" fmla="*/ 53086 w 99342"/>
                <a:gd name="connsiteY4" fmla="*/ 66435 h 108656"/>
                <a:gd name="connsiteX5" fmla="*/ 46877 w 99342"/>
                <a:gd name="connsiteY5" fmla="*/ 53707 h 108656"/>
                <a:gd name="connsiteX6" fmla="*/ 54017 w 99342"/>
                <a:gd name="connsiteY6" fmla="*/ 50603 h 108656"/>
                <a:gd name="connsiteX7" fmla="*/ 61468 w 99342"/>
                <a:gd name="connsiteY7" fmla="*/ 46567 h 108656"/>
                <a:gd name="connsiteX8" fmla="*/ 67677 w 99342"/>
                <a:gd name="connsiteY8" fmla="*/ 43152 h 108656"/>
                <a:gd name="connsiteX9" fmla="*/ 70781 w 99342"/>
                <a:gd name="connsiteY9" fmla="*/ 43152 h 108656"/>
                <a:gd name="connsiteX10" fmla="*/ 70781 w 99342"/>
                <a:gd name="connsiteY10" fmla="*/ 33838 h 108656"/>
                <a:gd name="connsiteX11" fmla="*/ 50913 w 99342"/>
                <a:gd name="connsiteY11" fmla="*/ 39116 h 108656"/>
                <a:gd name="connsiteX12" fmla="*/ 31355 w 99342"/>
                <a:gd name="connsiteY12" fmla="*/ 46567 h 108656"/>
                <a:gd name="connsiteX13" fmla="*/ 29182 w 99342"/>
                <a:gd name="connsiteY13" fmla="*/ 43152 h 108656"/>
                <a:gd name="connsiteX14" fmla="*/ 27009 w 99342"/>
                <a:gd name="connsiteY14" fmla="*/ 40979 h 108656"/>
                <a:gd name="connsiteX15" fmla="*/ 27009 w 99342"/>
                <a:gd name="connsiteY15" fmla="*/ 39116 h 108656"/>
                <a:gd name="connsiteX16" fmla="*/ 23904 w 99342"/>
                <a:gd name="connsiteY16" fmla="*/ 36943 h 108656"/>
                <a:gd name="connsiteX17" fmla="*/ 23904 w 99342"/>
                <a:gd name="connsiteY17" fmla="*/ 26388 h 108656"/>
                <a:gd name="connsiteX18" fmla="*/ 43773 w 99342"/>
                <a:gd name="connsiteY18" fmla="*/ 24215 h 108656"/>
                <a:gd name="connsiteX19" fmla="*/ 60537 w 99342"/>
                <a:gd name="connsiteY19" fmla="*/ 24215 h 108656"/>
                <a:gd name="connsiteX20" fmla="*/ 80095 w 99342"/>
                <a:gd name="connsiteY20" fmla="*/ 26388 h 108656"/>
                <a:gd name="connsiteX21" fmla="*/ 85373 w 99342"/>
                <a:gd name="connsiteY21" fmla="*/ 21110 h 108656"/>
                <a:gd name="connsiteX22" fmla="*/ 90650 w 99342"/>
                <a:gd name="connsiteY22" fmla="*/ 14591 h 108656"/>
                <a:gd name="connsiteX23" fmla="*/ 96859 w 99342"/>
                <a:gd name="connsiteY23" fmla="*/ 9313 h 108656"/>
                <a:gd name="connsiteX24" fmla="*/ 96859 w 99342"/>
                <a:gd name="connsiteY24" fmla="*/ 7140 h 108656"/>
                <a:gd name="connsiteX25" fmla="*/ 97790 w 99342"/>
                <a:gd name="connsiteY25" fmla="*/ 7140 h 108656"/>
                <a:gd name="connsiteX26" fmla="*/ 99963 w 99342"/>
                <a:gd name="connsiteY26" fmla="*/ 6209 h 108656"/>
                <a:gd name="connsiteX27" fmla="*/ 96859 w 99342"/>
                <a:gd name="connsiteY27" fmla="*/ 6209 h 108656"/>
                <a:gd name="connsiteX28" fmla="*/ 96859 w 99342"/>
                <a:gd name="connsiteY28" fmla="*/ 4036 h 108656"/>
                <a:gd name="connsiteX29" fmla="*/ 94686 w 99342"/>
                <a:gd name="connsiteY29" fmla="*/ 4036 h 108656"/>
                <a:gd name="connsiteX30" fmla="*/ 94686 w 99342"/>
                <a:gd name="connsiteY30" fmla="*/ 1863 h 108656"/>
                <a:gd name="connsiteX31" fmla="*/ 94686 w 99342"/>
                <a:gd name="connsiteY31" fmla="*/ 0 h 108656"/>
                <a:gd name="connsiteX32" fmla="*/ 92823 w 99342"/>
                <a:gd name="connsiteY32" fmla="*/ 0 h 108656"/>
                <a:gd name="connsiteX33" fmla="*/ 90650 w 99342"/>
                <a:gd name="connsiteY33" fmla="*/ 0 h 108656"/>
                <a:gd name="connsiteX34" fmla="*/ 80095 w 99342"/>
                <a:gd name="connsiteY34" fmla="*/ 6209 h 108656"/>
                <a:gd name="connsiteX35" fmla="*/ 68608 w 99342"/>
                <a:gd name="connsiteY35" fmla="*/ 9313 h 108656"/>
                <a:gd name="connsiteX36" fmla="*/ 60537 w 99342"/>
                <a:gd name="connsiteY36" fmla="*/ 11486 h 108656"/>
                <a:gd name="connsiteX37" fmla="*/ 49050 w 99342"/>
                <a:gd name="connsiteY37" fmla="*/ 11486 h 108656"/>
                <a:gd name="connsiteX38" fmla="*/ 31355 w 99342"/>
                <a:gd name="connsiteY38" fmla="*/ 6209 h 108656"/>
                <a:gd name="connsiteX39" fmla="*/ 27009 w 99342"/>
                <a:gd name="connsiteY39" fmla="*/ 11486 h 108656"/>
                <a:gd name="connsiteX40" fmla="*/ 19868 w 99342"/>
                <a:gd name="connsiteY40" fmla="*/ 22042 h 108656"/>
                <a:gd name="connsiteX41" fmla="*/ 12418 w 99342"/>
                <a:gd name="connsiteY41" fmla="*/ 35701 h 108656"/>
                <a:gd name="connsiteX42" fmla="*/ 5277 w 99342"/>
                <a:gd name="connsiteY42" fmla="*/ 50603 h 108656"/>
                <a:gd name="connsiteX43" fmla="*/ 0 w 99342"/>
                <a:gd name="connsiteY43" fmla="*/ 61158 h 108656"/>
                <a:gd name="connsiteX44" fmla="*/ 0 w 99342"/>
                <a:gd name="connsiteY44" fmla="*/ 70782 h 108656"/>
                <a:gd name="connsiteX45" fmla="*/ 4036 w 99342"/>
                <a:gd name="connsiteY45" fmla="*/ 80405 h 108656"/>
                <a:gd name="connsiteX46" fmla="*/ 7140 w 99342"/>
                <a:gd name="connsiteY46" fmla="*/ 86614 h 108656"/>
                <a:gd name="connsiteX47" fmla="*/ 9313 w 99342"/>
                <a:gd name="connsiteY47" fmla="*/ 94065 h 108656"/>
                <a:gd name="connsiteX48" fmla="*/ 7140 w 99342"/>
                <a:gd name="connsiteY48" fmla="*/ 107725 h 108656"/>
                <a:gd name="connsiteX49" fmla="*/ 9313 w 99342"/>
                <a:gd name="connsiteY49" fmla="*/ 107725 h 108656"/>
                <a:gd name="connsiteX50" fmla="*/ 9313 w 99342"/>
                <a:gd name="connsiteY50" fmla="*/ 108966 h 108656"/>
                <a:gd name="connsiteX51" fmla="*/ 11486 w 99342"/>
                <a:gd name="connsiteY51" fmla="*/ 108966 h 108656"/>
                <a:gd name="connsiteX52" fmla="*/ 11486 w 99342"/>
                <a:gd name="connsiteY52" fmla="*/ 110829 h 108656"/>
                <a:gd name="connsiteX53" fmla="*/ 27009 w 99342"/>
                <a:gd name="connsiteY53" fmla="*/ 110829 h 108656"/>
                <a:gd name="connsiteX54" fmla="*/ 27009 w 99342"/>
                <a:gd name="connsiteY54" fmla="*/ 70782 h 108656"/>
                <a:gd name="connsiteX55" fmla="*/ 36322 w 99342"/>
                <a:gd name="connsiteY55" fmla="*/ 83510 h 108656"/>
                <a:gd name="connsiteX56" fmla="*/ 45946 w 99342"/>
                <a:gd name="connsiteY56" fmla="*/ 96238 h 108656"/>
                <a:gd name="connsiteX57" fmla="*/ 56191 w 99342"/>
                <a:gd name="connsiteY57" fmla="*/ 107725 h 108656"/>
                <a:gd name="connsiteX58" fmla="*/ 58364 w 99342"/>
                <a:gd name="connsiteY58" fmla="*/ 107725 h 108656"/>
                <a:gd name="connsiteX59" fmla="*/ 58364 w 99342"/>
                <a:gd name="connsiteY59" fmla="*/ 108966 h 108656"/>
                <a:gd name="connsiteX60" fmla="*/ 60537 w 99342"/>
                <a:gd name="connsiteY60" fmla="*/ 108966 h 108656"/>
                <a:gd name="connsiteX61" fmla="*/ 63641 w 99342"/>
                <a:gd name="connsiteY61" fmla="*/ 110829 h 108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99342" h="108656">
                  <a:moveTo>
                    <a:pt x="63641" y="107725"/>
                  </a:moveTo>
                  <a:lnTo>
                    <a:pt x="67677" y="107725"/>
                  </a:lnTo>
                  <a:lnTo>
                    <a:pt x="63641" y="88787"/>
                  </a:lnTo>
                  <a:lnTo>
                    <a:pt x="60537" y="78232"/>
                  </a:lnTo>
                  <a:lnTo>
                    <a:pt x="53086" y="66435"/>
                  </a:lnTo>
                  <a:lnTo>
                    <a:pt x="46877" y="53707"/>
                  </a:lnTo>
                  <a:lnTo>
                    <a:pt x="54017" y="50603"/>
                  </a:lnTo>
                  <a:lnTo>
                    <a:pt x="61468" y="46567"/>
                  </a:lnTo>
                  <a:lnTo>
                    <a:pt x="67677" y="43152"/>
                  </a:lnTo>
                  <a:lnTo>
                    <a:pt x="70781" y="43152"/>
                  </a:lnTo>
                  <a:lnTo>
                    <a:pt x="70781" y="33838"/>
                  </a:lnTo>
                  <a:lnTo>
                    <a:pt x="50913" y="39116"/>
                  </a:lnTo>
                  <a:lnTo>
                    <a:pt x="31355" y="46567"/>
                  </a:lnTo>
                  <a:lnTo>
                    <a:pt x="29182" y="43152"/>
                  </a:lnTo>
                  <a:lnTo>
                    <a:pt x="27009" y="40979"/>
                  </a:lnTo>
                  <a:lnTo>
                    <a:pt x="27009" y="39116"/>
                  </a:lnTo>
                  <a:lnTo>
                    <a:pt x="23904" y="36943"/>
                  </a:lnTo>
                  <a:lnTo>
                    <a:pt x="23904" y="26388"/>
                  </a:lnTo>
                  <a:lnTo>
                    <a:pt x="43773" y="24215"/>
                  </a:lnTo>
                  <a:lnTo>
                    <a:pt x="60537" y="24215"/>
                  </a:lnTo>
                  <a:lnTo>
                    <a:pt x="80095" y="26388"/>
                  </a:lnTo>
                  <a:lnTo>
                    <a:pt x="85373" y="21110"/>
                  </a:lnTo>
                  <a:lnTo>
                    <a:pt x="90650" y="14591"/>
                  </a:lnTo>
                  <a:lnTo>
                    <a:pt x="96859" y="9313"/>
                  </a:lnTo>
                  <a:lnTo>
                    <a:pt x="96859" y="7140"/>
                  </a:lnTo>
                  <a:lnTo>
                    <a:pt x="97790" y="7140"/>
                  </a:lnTo>
                  <a:lnTo>
                    <a:pt x="99963" y="6209"/>
                  </a:lnTo>
                  <a:lnTo>
                    <a:pt x="96859" y="6209"/>
                  </a:lnTo>
                  <a:lnTo>
                    <a:pt x="96859" y="4036"/>
                  </a:lnTo>
                  <a:lnTo>
                    <a:pt x="94686" y="4036"/>
                  </a:lnTo>
                  <a:lnTo>
                    <a:pt x="94686" y="1863"/>
                  </a:lnTo>
                  <a:lnTo>
                    <a:pt x="94686" y="0"/>
                  </a:lnTo>
                  <a:lnTo>
                    <a:pt x="92823" y="0"/>
                  </a:lnTo>
                  <a:lnTo>
                    <a:pt x="90650" y="0"/>
                  </a:lnTo>
                  <a:lnTo>
                    <a:pt x="80095" y="6209"/>
                  </a:lnTo>
                  <a:lnTo>
                    <a:pt x="68608" y="9313"/>
                  </a:lnTo>
                  <a:lnTo>
                    <a:pt x="60537" y="11486"/>
                  </a:lnTo>
                  <a:lnTo>
                    <a:pt x="49050" y="11486"/>
                  </a:lnTo>
                  <a:lnTo>
                    <a:pt x="31355" y="6209"/>
                  </a:lnTo>
                  <a:lnTo>
                    <a:pt x="27009" y="11486"/>
                  </a:lnTo>
                  <a:lnTo>
                    <a:pt x="19868" y="22042"/>
                  </a:lnTo>
                  <a:lnTo>
                    <a:pt x="12418" y="35701"/>
                  </a:lnTo>
                  <a:lnTo>
                    <a:pt x="5277" y="50603"/>
                  </a:lnTo>
                  <a:lnTo>
                    <a:pt x="0" y="61158"/>
                  </a:lnTo>
                  <a:lnTo>
                    <a:pt x="0" y="70782"/>
                  </a:lnTo>
                  <a:lnTo>
                    <a:pt x="4036" y="80405"/>
                  </a:lnTo>
                  <a:lnTo>
                    <a:pt x="7140" y="86614"/>
                  </a:lnTo>
                  <a:lnTo>
                    <a:pt x="9313" y="94065"/>
                  </a:lnTo>
                  <a:lnTo>
                    <a:pt x="7140" y="107725"/>
                  </a:lnTo>
                  <a:lnTo>
                    <a:pt x="9313" y="107725"/>
                  </a:lnTo>
                  <a:lnTo>
                    <a:pt x="9313" y="108966"/>
                  </a:lnTo>
                  <a:lnTo>
                    <a:pt x="11486" y="108966"/>
                  </a:lnTo>
                  <a:lnTo>
                    <a:pt x="11486" y="110829"/>
                  </a:lnTo>
                  <a:lnTo>
                    <a:pt x="27009" y="110829"/>
                  </a:lnTo>
                  <a:lnTo>
                    <a:pt x="27009" y="70782"/>
                  </a:lnTo>
                  <a:lnTo>
                    <a:pt x="36322" y="83510"/>
                  </a:lnTo>
                  <a:lnTo>
                    <a:pt x="45946" y="96238"/>
                  </a:lnTo>
                  <a:lnTo>
                    <a:pt x="56191" y="107725"/>
                  </a:lnTo>
                  <a:lnTo>
                    <a:pt x="58364" y="107725"/>
                  </a:lnTo>
                  <a:lnTo>
                    <a:pt x="58364" y="108966"/>
                  </a:lnTo>
                  <a:lnTo>
                    <a:pt x="60537" y="108966"/>
                  </a:lnTo>
                  <a:lnTo>
                    <a:pt x="63641" y="110829"/>
                  </a:lnTo>
                  <a:close/>
                </a:path>
              </a:pathLst>
            </a:custGeom>
            <a:grpFill/>
            <a:ln w="3104" cap="flat">
              <a:noFill/>
              <a:prstDash val="solid"/>
              <a:miter/>
            </a:ln>
          </p:spPr>
          <p:txBody>
            <a:bodyPr rtlCol="0" anchor="ctr"/>
            <a:lstStyle/>
            <a:p>
              <a:endParaRPr lang="en-US"/>
            </a:p>
          </p:txBody>
        </p:sp>
        <p:sp>
          <p:nvSpPr>
            <p:cNvPr id="112" name="Freeform: Shape 111"/>
            <p:cNvSpPr/>
            <p:nvPr/>
          </p:nvSpPr>
          <p:spPr>
            <a:xfrm>
              <a:off x="7352229" y="5852372"/>
              <a:ext cx="21731" cy="34149"/>
            </a:xfrm>
            <a:custGeom>
              <a:avLst/>
              <a:gdLst>
                <a:gd name="connsiteX0" fmla="*/ 18937 w 21731"/>
                <a:gd name="connsiteY0" fmla="*/ 18937 h 34149"/>
                <a:gd name="connsiteX1" fmla="*/ 11487 w 21731"/>
                <a:gd name="connsiteY1" fmla="*/ 7451 h 34149"/>
                <a:gd name="connsiteX2" fmla="*/ 0 w 21731"/>
                <a:gd name="connsiteY2" fmla="*/ 0 h 34149"/>
                <a:gd name="connsiteX3" fmla="*/ 2173 w 21731"/>
                <a:gd name="connsiteY3" fmla="*/ 13660 h 34149"/>
                <a:gd name="connsiteX4" fmla="*/ 4346 w 21731"/>
                <a:gd name="connsiteY4" fmla="*/ 22352 h 34149"/>
                <a:gd name="connsiteX5" fmla="*/ 7451 w 21731"/>
                <a:gd name="connsiteY5" fmla="*/ 31666 h 34149"/>
                <a:gd name="connsiteX6" fmla="*/ 20800 w 21731"/>
                <a:gd name="connsiteY6" fmla="*/ 36943 h 34149"/>
                <a:gd name="connsiteX7" fmla="*/ 20800 w 21731"/>
                <a:gd name="connsiteY7" fmla="*/ 31666 h 34149"/>
                <a:gd name="connsiteX8" fmla="*/ 24215 w 21731"/>
                <a:gd name="connsiteY8" fmla="*/ 31666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731" h="34149">
                  <a:moveTo>
                    <a:pt x="18937" y="18937"/>
                  </a:moveTo>
                  <a:lnTo>
                    <a:pt x="11487" y="7451"/>
                  </a:lnTo>
                  <a:lnTo>
                    <a:pt x="0" y="0"/>
                  </a:lnTo>
                  <a:lnTo>
                    <a:pt x="2173" y="13660"/>
                  </a:lnTo>
                  <a:lnTo>
                    <a:pt x="4346" y="22352"/>
                  </a:lnTo>
                  <a:lnTo>
                    <a:pt x="7451" y="31666"/>
                  </a:lnTo>
                  <a:lnTo>
                    <a:pt x="20800" y="36943"/>
                  </a:lnTo>
                  <a:lnTo>
                    <a:pt x="20800" y="31666"/>
                  </a:lnTo>
                  <a:lnTo>
                    <a:pt x="24215" y="31666"/>
                  </a:lnTo>
                  <a:close/>
                </a:path>
              </a:pathLst>
            </a:custGeom>
            <a:grpFill/>
            <a:ln w="3104" cap="flat">
              <a:noFill/>
              <a:prstDash val="solid"/>
              <a:miter/>
            </a:ln>
          </p:spPr>
          <p:txBody>
            <a:bodyPr rtlCol="0" anchor="ctr"/>
            <a:lstStyle/>
            <a:p>
              <a:endParaRPr lang="en-US"/>
            </a:p>
          </p:txBody>
        </p:sp>
        <p:sp>
          <p:nvSpPr>
            <p:cNvPr id="113" name="Freeform: Shape 112"/>
            <p:cNvSpPr/>
            <p:nvPr/>
          </p:nvSpPr>
          <p:spPr>
            <a:xfrm>
              <a:off x="6269084" y="5666105"/>
              <a:ext cx="24836" cy="55880"/>
            </a:xfrm>
            <a:custGeom>
              <a:avLst/>
              <a:gdLst>
                <a:gd name="connsiteX0" fmla="*/ 23904 w 24835"/>
                <a:gd name="connsiteY0" fmla="*/ 41289 h 55880"/>
                <a:gd name="connsiteX1" fmla="*/ 23904 w 24835"/>
                <a:gd name="connsiteY1" fmla="*/ 39116 h 55880"/>
                <a:gd name="connsiteX2" fmla="*/ 23904 w 24835"/>
                <a:gd name="connsiteY2" fmla="*/ 20179 h 55880"/>
                <a:gd name="connsiteX3" fmla="*/ 17695 w 24835"/>
                <a:gd name="connsiteY3" fmla="*/ 7451 h 55880"/>
                <a:gd name="connsiteX4" fmla="*/ 7140 w 24835"/>
                <a:gd name="connsiteY4" fmla="*/ 0 h 55880"/>
                <a:gd name="connsiteX5" fmla="*/ 4967 w 24835"/>
                <a:gd name="connsiteY5" fmla="*/ 5278 h 55880"/>
                <a:gd name="connsiteX6" fmla="*/ 4036 w 24835"/>
                <a:gd name="connsiteY6" fmla="*/ 9624 h 55880"/>
                <a:gd name="connsiteX7" fmla="*/ 1863 w 24835"/>
                <a:gd name="connsiteY7" fmla="*/ 11797 h 55880"/>
                <a:gd name="connsiteX8" fmla="*/ 0 w 24835"/>
                <a:gd name="connsiteY8" fmla="*/ 14901 h 55880"/>
                <a:gd name="connsiteX9" fmla="*/ 0 w 24835"/>
                <a:gd name="connsiteY9" fmla="*/ 36943 h 55880"/>
                <a:gd name="connsiteX10" fmla="*/ 7140 w 24835"/>
                <a:gd name="connsiteY10" fmla="*/ 51844 h 55880"/>
                <a:gd name="connsiteX11" fmla="*/ 9313 w 24835"/>
                <a:gd name="connsiteY11" fmla="*/ 54018 h 55880"/>
                <a:gd name="connsiteX12" fmla="*/ 10244 w 24835"/>
                <a:gd name="connsiteY12" fmla="*/ 54018 h 55880"/>
                <a:gd name="connsiteX13" fmla="*/ 12418 w 24835"/>
                <a:gd name="connsiteY13" fmla="*/ 56191 h 55880"/>
                <a:gd name="connsiteX14" fmla="*/ 14591 w 24835"/>
                <a:gd name="connsiteY14" fmla="*/ 56191 h 55880"/>
                <a:gd name="connsiteX15" fmla="*/ 17695 w 24835"/>
                <a:gd name="connsiteY15" fmla="*/ 54018 h 55880"/>
                <a:gd name="connsiteX16" fmla="*/ 19558 w 24835"/>
                <a:gd name="connsiteY16" fmla="*/ 49671 h 55880"/>
                <a:gd name="connsiteX17" fmla="*/ 23904 w 24835"/>
                <a:gd name="connsiteY17" fmla="*/ 48740 h 55880"/>
                <a:gd name="connsiteX18" fmla="*/ 27009 w 24835"/>
                <a:gd name="connsiteY18" fmla="*/ 48740 h 55880"/>
                <a:gd name="connsiteX19" fmla="*/ 27009 w 24835"/>
                <a:gd name="connsiteY19" fmla="*/ 44394 h 55880"/>
                <a:gd name="connsiteX20" fmla="*/ 27009 w 24835"/>
                <a:gd name="connsiteY20" fmla="*/ 42221 h 55880"/>
                <a:gd name="connsiteX21" fmla="*/ 24836 w 24835"/>
                <a:gd name="connsiteY21" fmla="*/ 41289 h 55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4835" h="55880">
                  <a:moveTo>
                    <a:pt x="23904" y="41289"/>
                  </a:moveTo>
                  <a:lnTo>
                    <a:pt x="23904" y="39116"/>
                  </a:lnTo>
                  <a:lnTo>
                    <a:pt x="23904" y="20179"/>
                  </a:lnTo>
                  <a:lnTo>
                    <a:pt x="17695" y="7451"/>
                  </a:lnTo>
                  <a:lnTo>
                    <a:pt x="7140" y="0"/>
                  </a:lnTo>
                  <a:lnTo>
                    <a:pt x="4967" y="5278"/>
                  </a:lnTo>
                  <a:lnTo>
                    <a:pt x="4036" y="9624"/>
                  </a:lnTo>
                  <a:lnTo>
                    <a:pt x="1863" y="11797"/>
                  </a:lnTo>
                  <a:lnTo>
                    <a:pt x="0" y="14901"/>
                  </a:lnTo>
                  <a:lnTo>
                    <a:pt x="0" y="36943"/>
                  </a:lnTo>
                  <a:lnTo>
                    <a:pt x="7140" y="51844"/>
                  </a:lnTo>
                  <a:lnTo>
                    <a:pt x="9313" y="54018"/>
                  </a:lnTo>
                  <a:lnTo>
                    <a:pt x="10244" y="54018"/>
                  </a:lnTo>
                  <a:lnTo>
                    <a:pt x="12418" y="56191"/>
                  </a:lnTo>
                  <a:lnTo>
                    <a:pt x="14591" y="56191"/>
                  </a:lnTo>
                  <a:lnTo>
                    <a:pt x="17695" y="54018"/>
                  </a:lnTo>
                  <a:lnTo>
                    <a:pt x="19558" y="49671"/>
                  </a:lnTo>
                  <a:lnTo>
                    <a:pt x="23904" y="48740"/>
                  </a:lnTo>
                  <a:lnTo>
                    <a:pt x="27009" y="48740"/>
                  </a:lnTo>
                  <a:lnTo>
                    <a:pt x="27009" y="44394"/>
                  </a:lnTo>
                  <a:lnTo>
                    <a:pt x="27009" y="42221"/>
                  </a:lnTo>
                  <a:lnTo>
                    <a:pt x="24836" y="41289"/>
                  </a:lnTo>
                  <a:close/>
                </a:path>
              </a:pathLst>
            </a:custGeom>
            <a:grpFill/>
            <a:ln w="3104" cap="flat">
              <a:noFill/>
              <a:prstDash val="solid"/>
              <a:miter/>
            </a:ln>
          </p:spPr>
          <p:txBody>
            <a:bodyPr rtlCol="0" anchor="ctr"/>
            <a:lstStyle/>
            <a:p>
              <a:endParaRPr lang="en-US"/>
            </a:p>
          </p:txBody>
        </p:sp>
        <p:sp>
          <p:nvSpPr>
            <p:cNvPr id="114" name="Freeform: Shape 113"/>
            <p:cNvSpPr/>
            <p:nvPr/>
          </p:nvSpPr>
          <p:spPr>
            <a:xfrm>
              <a:off x="6752448" y="5941160"/>
              <a:ext cx="599160" cy="468773"/>
            </a:xfrm>
            <a:custGeom>
              <a:avLst/>
              <a:gdLst>
                <a:gd name="connsiteX0" fmla="*/ 587363 w 599160"/>
                <a:gd name="connsiteY0" fmla="*/ 227557 h 468773"/>
                <a:gd name="connsiteX1" fmla="*/ 578050 w 599160"/>
                <a:gd name="connsiteY1" fmla="*/ 214828 h 468773"/>
                <a:gd name="connsiteX2" fmla="*/ 567495 w 599160"/>
                <a:gd name="connsiteY2" fmla="*/ 202100 h 468773"/>
                <a:gd name="connsiteX3" fmla="*/ 560355 w 599160"/>
                <a:gd name="connsiteY3" fmla="*/ 183163 h 468773"/>
                <a:gd name="connsiteX4" fmla="*/ 540486 w 599160"/>
                <a:gd name="connsiteY4" fmla="*/ 183163 h 468773"/>
                <a:gd name="connsiteX5" fmla="*/ 536450 w 599160"/>
                <a:gd name="connsiteY5" fmla="*/ 165157 h 468773"/>
                <a:gd name="connsiteX6" fmla="*/ 526826 w 599160"/>
                <a:gd name="connsiteY6" fmla="*/ 151498 h 468773"/>
                <a:gd name="connsiteX7" fmla="*/ 523722 w 599160"/>
                <a:gd name="connsiteY7" fmla="*/ 146220 h 468773"/>
                <a:gd name="connsiteX8" fmla="*/ 520617 w 599160"/>
                <a:gd name="connsiteY8" fmla="*/ 143115 h 468773"/>
                <a:gd name="connsiteX9" fmla="*/ 514408 w 599160"/>
                <a:gd name="connsiteY9" fmla="*/ 140942 h 468773"/>
                <a:gd name="connsiteX10" fmla="*/ 509131 w 599160"/>
                <a:gd name="connsiteY10" fmla="*/ 138769 h 468773"/>
                <a:gd name="connsiteX11" fmla="*/ 499818 w 599160"/>
                <a:gd name="connsiteY11" fmla="*/ 138769 h 468773"/>
                <a:gd name="connsiteX12" fmla="*/ 496713 w 599160"/>
                <a:gd name="connsiteY12" fmla="*/ 129145 h 468773"/>
                <a:gd name="connsiteX13" fmla="*/ 492677 w 599160"/>
                <a:gd name="connsiteY13" fmla="*/ 116417 h 468773"/>
                <a:gd name="connsiteX14" fmla="*/ 487400 w 599160"/>
                <a:gd name="connsiteY14" fmla="*/ 98411 h 468773"/>
                <a:gd name="connsiteX15" fmla="*/ 484295 w 599160"/>
                <a:gd name="connsiteY15" fmla="*/ 83820 h 468773"/>
                <a:gd name="connsiteX16" fmla="*/ 479949 w 599160"/>
                <a:gd name="connsiteY16" fmla="*/ 71092 h 468773"/>
                <a:gd name="connsiteX17" fmla="*/ 479949 w 599160"/>
                <a:gd name="connsiteY17" fmla="*/ 64573 h 468773"/>
                <a:gd name="connsiteX18" fmla="*/ 476845 w 599160"/>
                <a:gd name="connsiteY18" fmla="*/ 63641 h 468773"/>
                <a:gd name="connsiteX19" fmla="*/ 472809 w 599160"/>
                <a:gd name="connsiteY19" fmla="*/ 63641 h 468773"/>
                <a:gd name="connsiteX20" fmla="*/ 467531 w 599160"/>
                <a:gd name="connsiteY20" fmla="*/ 61468 h 468773"/>
                <a:gd name="connsiteX21" fmla="*/ 463496 w 599160"/>
                <a:gd name="connsiteY21" fmla="*/ 61468 h 468773"/>
                <a:gd name="connsiteX22" fmla="*/ 458218 w 599160"/>
                <a:gd name="connsiteY22" fmla="*/ 59295 h 468773"/>
                <a:gd name="connsiteX23" fmla="*/ 456045 w 599160"/>
                <a:gd name="connsiteY23" fmla="*/ 57122 h 468773"/>
                <a:gd name="connsiteX24" fmla="*/ 452940 w 599160"/>
                <a:gd name="connsiteY24" fmla="*/ 49982 h 468773"/>
                <a:gd name="connsiteX25" fmla="*/ 448905 w 599160"/>
                <a:gd name="connsiteY25" fmla="*/ 37253 h 468773"/>
                <a:gd name="connsiteX26" fmla="*/ 443627 w 599160"/>
                <a:gd name="connsiteY26" fmla="*/ 22352 h 468773"/>
                <a:gd name="connsiteX27" fmla="*/ 441454 w 599160"/>
                <a:gd name="connsiteY27" fmla="*/ 9624 h 468773"/>
                <a:gd name="connsiteX28" fmla="*/ 440523 w 599160"/>
                <a:gd name="connsiteY28" fmla="*/ 0 h 468773"/>
                <a:gd name="connsiteX29" fmla="*/ 436487 w 599160"/>
                <a:gd name="connsiteY29" fmla="*/ 0 h 468773"/>
                <a:gd name="connsiteX30" fmla="*/ 431209 w 599160"/>
                <a:gd name="connsiteY30" fmla="*/ 19247 h 468773"/>
                <a:gd name="connsiteX31" fmla="*/ 426863 w 599160"/>
                <a:gd name="connsiteY31" fmla="*/ 42531 h 468773"/>
                <a:gd name="connsiteX32" fmla="*/ 425931 w 599160"/>
                <a:gd name="connsiteY32" fmla="*/ 66746 h 468773"/>
                <a:gd name="connsiteX33" fmla="*/ 420654 w 599160"/>
                <a:gd name="connsiteY33" fmla="*/ 91271 h 468773"/>
                <a:gd name="connsiteX34" fmla="*/ 411341 w 599160"/>
                <a:gd name="connsiteY34" fmla="*/ 105862 h 468773"/>
                <a:gd name="connsiteX35" fmla="*/ 398923 w 599160"/>
                <a:gd name="connsiteY35" fmla="*/ 105862 h 468773"/>
                <a:gd name="connsiteX36" fmla="*/ 382159 w 599160"/>
                <a:gd name="connsiteY36" fmla="*/ 100584 h 468773"/>
                <a:gd name="connsiteX37" fmla="*/ 365395 w 599160"/>
                <a:gd name="connsiteY37" fmla="*/ 91271 h 468773"/>
                <a:gd name="connsiteX38" fmla="*/ 348941 w 599160"/>
                <a:gd name="connsiteY38" fmla="*/ 81647 h 468773"/>
                <a:gd name="connsiteX39" fmla="*/ 336213 w 599160"/>
                <a:gd name="connsiteY39" fmla="*/ 74196 h 468773"/>
                <a:gd name="connsiteX40" fmla="*/ 343663 w 599160"/>
                <a:gd name="connsiteY40" fmla="*/ 49982 h 468773"/>
                <a:gd name="connsiteX41" fmla="*/ 356081 w 599160"/>
                <a:gd name="connsiteY41" fmla="*/ 33838 h 468773"/>
                <a:gd name="connsiteX42" fmla="*/ 356081 w 599160"/>
                <a:gd name="connsiteY42" fmla="*/ 24525 h 468773"/>
                <a:gd name="connsiteX43" fmla="*/ 338386 w 599160"/>
                <a:gd name="connsiteY43" fmla="*/ 26698 h 468773"/>
                <a:gd name="connsiteX44" fmla="*/ 321622 w 599160"/>
                <a:gd name="connsiteY44" fmla="*/ 26698 h 468773"/>
                <a:gd name="connsiteX45" fmla="*/ 306099 w 599160"/>
                <a:gd name="connsiteY45" fmla="*/ 24525 h 468773"/>
                <a:gd name="connsiteX46" fmla="*/ 291509 w 599160"/>
                <a:gd name="connsiteY46" fmla="*/ 17075 h 468773"/>
                <a:gd name="connsiteX47" fmla="*/ 276917 w 599160"/>
                <a:gd name="connsiteY47" fmla="*/ 17075 h 468773"/>
                <a:gd name="connsiteX48" fmla="*/ 277849 w 599160"/>
                <a:gd name="connsiteY48" fmla="*/ 19247 h 468773"/>
                <a:gd name="connsiteX49" fmla="*/ 280022 w 599160"/>
                <a:gd name="connsiteY49" fmla="*/ 20179 h 468773"/>
                <a:gd name="connsiteX50" fmla="*/ 280022 w 599160"/>
                <a:gd name="connsiteY50" fmla="*/ 22352 h 468773"/>
                <a:gd name="connsiteX51" fmla="*/ 284368 w 599160"/>
                <a:gd name="connsiteY51" fmla="*/ 24525 h 468773"/>
                <a:gd name="connsiteX52" fmla="*/ 274745 w 599160"/>
                <a:gd name="connsiteY52" fmla="*/ 33838 h 468773"/>
                <a:gd name="connsiteX53" fmla="*/ 265431 w 599160"/>
                <a:gd name="connsiteY53" fmla="*/ 37253 h 468773"/>
                <a:gd name="connsiteX54" fmla="*/ 256118 w 599160"/>
                <a:gd name="connsiteY54" fmla="*/ 42531 h 468773"/>
                <a:gd name="connsiteX55" fmla="*/ 248977 w 599160"/>
                <a:gd name="connsiteY55" fmla="*/ 48740 h 468773"/>
                <a:gd name="connsiteX56" fmla="*/ 243700 w 599160"/>
                <a:gd name="connsiteY56" fmla="*/ 57122 h 468773"/>
                <a:gd name="connsiteX57" fmla="*/ 240595 w 599160"/>
                <a:gd name="connsiteY57" fmla="*/ 74196 h 468773"/>
                <a:gd name="connsiteX58" fmla="*/ 234387 w 599160"/>
                <a:gd name="connsiteY58" fmla="*/ 72023 h 468773"/>
                <a:gd name="connsiteX59" fmla="*/ 230972 w 599160"/>
                <a:gd name="connsiteY59" fmla="*/ 71092 h 468773"/>
                <a:gd name="connsiteX60" fmla="*/ 226005 w 599160"/>
                <a:gd name="connsiteY60" fmla="*/ 71092 h 468773"/>
                <a:gd name="connsiteX61" fmla="*/ 220727 w 599160"/>
                <a:gd name="connsiteY61" fmla="*/ 68919 h 468773"/>
                <a:gd name="connsiteX62" fmla="*/ 218554 w 599160"/>
                <a:gd name="connsiteY62" fmla="*/ 63641 h 468773"/>
                <a:gd name="connsiteX63" fmla="*/ 218554 w 599160"/>
                <a:gd name="connsiteY63" fmla="*/ 59295 h 468773"/>
                <a:gd name="connsiteX64" fmla="*/ 218554 w 599160"/>
                <a:gd name="connsiteY64" fmla="*/ 56191 h 468773"/>
                <a:gd name="connsiteX65" fmla="*/ 216381 w 599160"/>
                <a:gd name="connsiteY65" fmla="*/ 54017 h 468773"/>
                <a:gd name="connsiteX66" fmla="*/ 209241 w 599160"/>
                <a:gd name="connsiteY66" fmla="*/ 49982 h 468773"/>
                <a:gd name="connsiteX67" fmla="*/ 198685 w 599160"/>
                <a:gd name="connsiteY67" fmla="*/ 56191 h 468773"/>
                <a:gd name="connsiteX68" fmla="*/ 187509 w 599160"/>
                <a:gd name="connsiteY68" fmla="*/ 63641 h 468773"/>
                <a:gd name="connsiteX69" fmla="*/ 176954 w 599160"/>
                <a:gd name="connsiteY69" fmla="*/ 72023 h 468773"/>
                <a:gd name="connsiteX70" fmla="*/ 167641 w 599160"/>
                <a:gd name="connsiteY70" fmla="*/ 81647 h 468773"/>
                <a:gd name="connsiteX71" fmla="*/ 160190 w 599160"/>
                <a:gd name="connsiteY71" fmla="*/ 85683 h 468773"/>
                <a:gd name="connsiteX72" fmla="*/ 160190 w 599160"/>
                <a:gd name="connsiteY72" fmla="*/ 98411 h 468773"/>
                <a:gd name="connsiteX73" fmla="*/ 145599 w 599160"/>
                <a:gd name="connsiteY73" fmla="*/ 103689 h 468773"/>
                <a:gd name="connsiteX74" fmla="*/ 134112 w 599160"/>
                <a:gd name="connsiteY74" fmla="*/ 114554 h 468773"/>
                <a:gd name="connsiteX75" fmla="*/ 126041 w 599160"/>
                <a:gd name="connsiteY75" fmla="*/ 129145 h 468773"/>
                <a:gd name="connsiteX76" fmla="*/ 120763 w 599160"/>
                <a:gd name="connsiteY76" fmla="*/ 143115 h 468773"/>
                <a:gd name="connsiteX77" fmla="*/ 106172 w 599160"/>
                <a:gd name="connsiteY77" fmla="*/ 146220 h 468773"/>
                <a:gd name="connsiteX78" fmla="*/ 89409 w 599160"/>
                <a:gd name="connsiteY78" fmla="*/ 150256 h 468773"/>
                <a:gd name="connsiteX79" fmla="*/ 70782 w 599160"/>
                <a:gd name="connsiteY79" fmla="*/ 153671 h 468773"/>
                <a:gd name="connsiteX80" fmla="*/ 56191 w 599160"/>
                <a:gd name="connsiteY80" fmla="*/ 155533 h 468773"/>
                <a:gd name="connsiteX81" fmla="*/ 47809 w 599160"/>
                <a:gd name="connsiteY81" fmla="*/ 155533 h 468773"/>
                <a:gd name="connsiteX82" fmla="*/ 34149 w 599160"/>
                <a:gd name="connsiteY82" fmla="*/ 161121 h 468773"/>
                <a:gd name="connsiteX83" fmla="*/ 23904 w 599160"/>
                <a:gd name="connsiteY83" fmla="*/ 170435 h 468773"/>
                <a:gd name="connsiteX84" fmla="*/ 16454 w 599160"/>
                <a:gd name="connsiteY84" fmla="*/ 180990 h 468773"/>
                <a:gd name="connsiteX85" fmla="*/ 9313 w 599160"/>
                <a:gd name="connsiteY85" fmla="*/ 192787 h 468773"/>
                <a:gd name="connsiteX86" fmla="*/ 0 w 599160"/>
                <a:gd name="connsiteY86" fmla="*/ 203342 h 468773"/>
                <a:gd name="connsiteX87" fmla="*/ 4036 w 599160"/>
                <a:gd name="connsiteY87" fmla="*/ 216070 h 468773"/>
                <a:gd name="connsiteX88" fmla="*/ 7140 w 599160"/>
                <a:gd name="connsiteY88" fmla="*/ 227557 h 468773"/>
                <a:gd name="connsiteX89" fmla="*/ 16454 w 599160"/>
                <a:gd name="connsiteY89" fmla="*/ 237180 h 468773"/>
                <a:gd name="connsiteX90" fmla="*/ 14591 w 599160"/>
                <a:gd name="connsiteY90" fmla="*/ 240285 h 468773"/>
                <a:gd name="connsiteX91" fmla="*/ 13349 w 599160"/>
                <a:gd name="connsiteY91" fmla="*/ 242458 h 468773"/>
                <a:gd name="connsiteX92" fmla="*/ 11176 w 599160"/>
                <a:gd name="connsiteY92" fmla="*/ 244631 h 468773"/>
                <a:gd name="connsiteX93" fmla="*/ 9313 w 599160"/>
                <a:gd name="connsiteY93" fmla="*/ 242458 h 468773"/>
                <a:gd name="connsiteX94" fmla="*/ 7140 w 599160"/>
                <a:gd name="connsiteY94" fmla="*/ 242458 h 468773"/>
                <a:gd name="connsiteX95" fmla="*/ 4036 w 599160"/>
                <a:gd name="connsiteY95" fmla="*/ 240285 h 468773"/>
                <a:gd name="connsiteX96" fmla="*/ 0 w 599160"/>
                <a:gd name="connsiteY96" fmla="*/ 240285 h 468773"/>
                <a:gd name="connsiteX97" fmla="*/ 4036 w 599160"/>
                <a:gd name="connsiteY97" fmla="*/ 253013 h 468773"/>
                <a:gd name="connsiteX98" fmla="*/ 9313 w 599160"/>
                <a:gd name="connsiteY98" fmla="*/ 270088 h 468773"/>
                <a:gd name="connsiteX99" fmla="*/ 18627 w 599160"/>
                <a:gd name="connsiteY99" fmla="*/ 289025 h 468773"/>
                <a:gd name="connsiteX100" fmla="*/ 25767 w 599160"/>
                <a:gd name="connsiteY100" fmla="*/ 309204 h 468773"/>
                <a:gd name="connsiteX101" fmla="*/ 33218 w 599160"/>
                <a:gd name="connsiteY101" fmla="*/ 327210 h 468773"/>
                <a:gd name="connsiteX102" fmla="*/ 34149 w 599160"/>
                <a:gd name="connsiteY102" fmla="*/ 346147 h 468773"/>
                <a:gd name="connsiteX103" fmla="*/ 33218 w 599160"/>
                <a:gd name="connsiteY103" fmla="*/ 361980 h 468773"/>
                <a:gd name="connsiteX104" fmla="*/ 23904 w 599160"/>
                <a:gd name="connsiteY104" fmla="*/ 375639 h 468773"/>
                <a:gd name="connsiteX105" fmla="*/ 27009 w 599160"/>
                <a:gd name="connsiteY105" fmla="*/ 381227 h 468773"/>
                <a:gd name="connsiteX106" fmla="*/ 33218 w 599160"/>
                <a:gd name="connsiteY106" fmla="*/ 386505 h 468773"/>
                <a:gd name="connsiteX107" fmla="*/ 36322 w 599160"/>
                <a:gd name="connsiteY107" fmla="*/ 391782 h 468773"/>
                <a:gd name="connsiteX108" fmla="*/ 40358 w 599160"/>
                <a:gd name="connsiteY108" fmla="*/ 398923 h 468773"/>
                <a:gd name="connsiteX109" fmla="*/ 54949 w 599160"/>
                <a:gd name="connsiteY109" fmla="*/ 398923 h 468773"/>
                <a:gd name="connsiteX110" fmla="*/ 67677 w 599160"/>
                <a:gd name="connsiteY110" fmla="*/ 397991 h 468773"/>
                <a:gd name="connsiteX111" fmla="*/ 77922 w 599160"/>
                <a:gd name="connsiteY111" fmla="*/ 391782 h 468773"/>
                <a:gd name="connsiteX112" fmla="*/ 91582 w 599160"/>
                <a:gd name="connsiteY112" fmla="*/ 386505 h 468773"/>
                <a:gd name="connsiteX113" fmla="*/ 103999 w 599160"/>
                <a:gd name="connsiteY113" fmla="*/ 383090 h 468773"/>
                <a:gd name="connsiteX114" fmla="*/ 121695 w 599160"/>
                <a:gd name="connsiteY114" fmla="*/ 381227 h 468773"/>
                <a:gd name="connsiteX115" fmla="*/ 138459 w 599160"/>
                <a:gd name="connsiteY115" fmla="*/ 383090 h 468773"/>
                <a:gd name="connsiteX116" fmla="*/ 156154 w 599160"/>
                <a:gd name="connsiteY116" fmla="*/ 383090 h 468773"/>
                <a:gd name="connsiteX117" fmla="*/ 163294 w 599160"/>
                <a:gd name="connsiteY117" fmla="*/ 358875 h 468773"/>
                <a:gd name="connsiteX118" fmla="*/ 176954 w 599160"/>
                <a:gd name="connsiteY118" fmla="*/ 354529 h 468773"/>
                <a:gd name="connsiteX119" fmla="*/ 194649 w 599160"/>
                <a:gd name="connsiteY119" fmla="*/ 351425 h 468773"/>
                <a:gd name="connsiteX120" fmla="*/ 214518 w 599160"/>
                <a:gd name="connsiteY120" fmla="*/ 347078 h 468773"/>
                <a:gd name="connsiteX121" fmla="*/ 234387 w 599160"/>
                <a:gd name="connsiteY121" fmla="*/ 346147 h 468773"/>
                <a:gd name="connsiteX122" fmla="*/ 255186 w 599160"/>
                <a:gd name="connsiteY122" fmla="*/ 343974 h 468773"/>
                <a:gd name="connsiteX123" fmla="*/ 269777 w 599160"/>
                <a:gd name="connsiteY123" fmla="*/ 346147 h 468773"/>
                <a:gd name="connsiteX124" fmla="*/ 280022 w 599160"/>
                <a:gd name="connsiteY124" fmla="*/ 349252 h 468773"/>
                <a:gd name="connsiteX125" fmla="*/ 296786 w 599160"/>
                <a:gd name="connsiteY125" fmla="*/ 351425 h 468773"/>
                <a:gd name="connsiteX126" fmla="*/ 309204 w 599160"/>
                <a:gd name="connsiteY126" fmla="*/ 358875 h 468773"/>
                <a:gd name="connsiteX127" fmla="*/ 318517 w 599160"/>
                <a:gd name="connsiteY127" fmla="*/ 368499 h 468773"/>
                <a:gd name="connsiteX128" fmla="*/ 325968 w 599160"/>
                <a:gd name="connsiteY128" fmla="*/ 379054 h 468773"/>
                <a:gd name="connsiteX129" fmla="*/ 331245 w 599160"/>
                <a:gd name="connsiteY129" fmla="*/ 390541 h 468773"/>
                <a:gd name="connsiteX130" fmla="*/ 345837 w 599160"/>
                <a:gd name="connsiteY130" fmla="*/ 384332 h 468773"/>
                <a:gd name="connsiteX131" fmla="*/ 355150 w 599160"/>
                <a:gd name="connsiteY131" fmla="*/ 379054 h 468773"/>
                <a:gd name="connsiteX132" fmla="*/ 363532 w 599160"/>
                <a:gd name="connsiteY132" fmla="*/ 369431 h 468773"/>
                <a:gd name="connsiteX133" fmla="*/ 363532 w 599160"/>
                <a:gd name="connsiteY133" fmla="*/ 375639 h 468773"/>
                <a:gd name="connsiteX134" fmla="*/ 367568 w 599160"/>
                <a:gd name="connsiteY134" fmla="*/ 375639 h 468773"/>
                <a:gd name="connsiteX135" fmla="*/ 363532 w 599160"/>
                <a:gd name="connsiteY135" fmla="*/ 381227 h 468773"/>
                <a:gd name="connsiteX136" fmla="*/ 358254 w 599160"/>
                <a:gd name="connsiteY136" fmla="*/ 386505 h 468773"/>
                <a:gd name="connsiteX137" fmla="*/ 350804 w 599160"/>
                <a:gd name="connsiteY137" fmla="*/ 390541 h 468773"/>
                <a:gd name="connsiteX138" fmla="*/ 350804 w 599160"/>
                <a:gd name="connsiteY138" fmla="*/ 393645 h 468773"/>
                <a:gd name="connsiteX139" fmla="*/ 356081 w 599160"/>
                <a:gd name="connsiteY139" fmla="*/ 393645 h 468773"/>
                <a:gd name="connsiteX140" fmla="*/ 356081 w 599160"/>
                <a:gd name="connsiteY140" fmla="*/ 398923 h 468773"/>
                <a:gd name="connsiteX141" fmla="*/ 358254 w 599160"/>
                <a:gd name="connsiteY141" fmla="*/ 398923 h 468773"/>
                <a:gd name="connsiteX142" fmla="*/ 360427 w 599160"/>
                <a:gd name="connsiteY142" fmla="*/ 398923 h 468773"/>
                <a:gd name="connsiteX143" fmla="*/ 362290 w 599160"/>
                <a:gd name="connsiteY143" fmla="*/ 397991 h 468773"/>
                <a:gd name="connsiteX144" fmla="*/ 362290 w 599160"/>
                <a:gd name="connsiteY144" fmla="*/ 395818 h 468773"/>
                <a:gd name="connsiteX145" fmla="*/ 363532 w 599160"/>
                <a:gd name="connsiteY145" fmla="*/ 393645 h 468773"/>
                <a:gd name="connsiteX146" fmla="*/ 369741 w 599160"/>
                <a:gd name="connsiteY146" fmla="*/ 395818 h 468773"/>
                <a:gd name="connsiteX147" fmla="*/ 370672 w 599160"/>
                <a:gd name="connsiteY147" fmla="*/ 397991 h 468773"/>
                <a:gd name="connsiteX148" fmla="*/ 372845 w 599160"/>
                <a:gd name="connsiteY148" fmla="*/ 398923 h 468773"/>
                <a:gd name="connsiteX149" fmla="*/ 372845 w 599160"/>
                <a:gd name="connsiteY149" fmla="*/ 401096 h 468773"/>
                <a:gd name="connsiteX150" fmla="*/ 372845 w 599160"/>
                <a:gd name="connsiteY150" fmla="*/ 403269 h 468773"/>
                <a:gd name="connsiteX151" fmla="*/ 370672 w 599160"/>
                <a:gd name="connsiteY151" fmla="*/ 405442 h 468773"/>
                <a:gd name="connsiteX152" fmla="*/ 370672 w 599160"/>
                <a:gd name="connsiteY152" fmla="*/ 406373 h 468773"/>
                <a:gd name="connsiteX153" fmla="*/ 372845 w 599160"/>
                <a:gd name="connsiteY153" fmla="*/ 408547 h 468773"/>
                <a:gd name="connsiteX154" fmla="*/ 376881 w 599160"/>
                <a:gd name="connsiteY154" fmla="*/ 410720 h 468773"/>
                <a:gd name="connsiteX155" fmla="*/ 379986 w 599160"/>
                <a:gd name="connsiteY155" fmla="*/ 413824 h 468773"/>
                <a:gd name="connsiteX156" fmla="*/ 385263 w 599160"/>
                <a:gd name="connsiteY156" fmla="*/ 415997 h 468773"/>
                <a:gd name="connsiteX157" fmla="*/ 391472 w 599160"/>
                <a:gd name="connsiteY157" fmla="*/ 418170 h 468773"/>
                <a:gd name="connsiteX158" fmla="*/ 396750 w 599160"/>
                <a:gd name="connsiteY158" fmla="*/ 419102 h 468773"/>
                <a:gd name="connsiteX159" fmla="*/ 403890 w 599160"/>
                <a:gd name="connsiteY159" fmla="*/ 456355 h 468773"/>
                <a:gd name="connsiteX160" fmla="*/ 420654 w 599160"/>
                <a:gd name="connsiteY160" fmla="*/ 458218 h 468773"/>
                <a:gd name="connsiteX161" fmla="*/ 434314 w 599160"/>
                <a:gd name="connsiteY161" fmla="*/ 460391 h 468773"/>
                <a:gd name="connsiteX162" fmla="*/ 447663 w 599160"/>
                <a:gd name="connsiteY162" fmla="*/ 462564 h 468773"/>
                <a:gd name="connsiteX163" fmla="*/ 458218 w 599160"/>
                <a:gd name="connsiteY163" fmla="*/ 458218 h 468773"/>
                <a:gd name="connsiteX164" fmla="*/ 467531 w 599160"/>
                <a:gd name="connsiteY164" fmla="*/ 451078 h 468773"/>
                <a:gd name="connsiteX165" fmla="*/ 479949 w 599160"/>
                <a:gd name="connsiteY165" fmla="*/ 462564 h 468773"/>
                <a:gd name="connsiteX166" fmla="*/ 491436 w 599160"/>
                <a:gd name="connsiteY166" fmla="*/ 470946 h 468773"/>
                <a:gd name="connsiteX167" fmla="*/ 499818 w 599160"/>
                <a:gd name="connsiteY167" fmla="*/ 467842 h 468773"/>
                <a:gd name="connsiteX168" fmla="*/ 513477 w 599160"/>
                <a:gd name="connsiteY168" fmla="*/ 462564 h 468773"/>
                <a:gd name="connsiteX169" fmla="*/ 525895 w 599160"/>
                <a:gd name="connsiteY169" fmla="*/ 456355 h 468773"/>
                <a:gd name="connsiteX170" fmla="*/ 536450 w 599160"/>
                <a:gd name="connsiteY170" fmla="*/ 451078 h 468773"/>
                <a:gd name="connsiteX171" fmla="*/ 545764 w 599160"/>
                <a:gd name="connsiteY171" fmla="*/ 441454 h 468773"/>
                <a:gd name="connsiteX172" fmla="*/ 551041 w 599160"/>
                <a:gd name="connsiteY172" fmla="*/ 428726 h 468773"/>
                <a:gd name="connsiteX173" fmla="*/ 555077 w 599160"/>
                <a:gd name="connsiteY173" fmla="*/ 412893 h 468773"/>
                <a:gd name="connsiteX174" fmla="*/ 560355 w 599160"/>
                <a:gd name="connsiteY174" fmla="*/ 397991 h 468773"/>
                <a:gd name="connsiteX175" fmla="*/ 563459 w 599160"/>
                <a:gd name="connsiteY175" fmla="*/ 383090 h 468773"/>
                <a:gd name="connsiteX176" fmla="*/ 574945 w 599160"/>
                <a:gd name="connsiteY176" fmla="*/ 358875 h 468773"/>
                <a:gd name="connsiteX177" fmla="*/ 584259 w 599160"/>
                <a:gd name="connsiteY177" fmla="*/ 336523 h 468773"/>
                <a:gd name="connsiteX178" fmla="*/ 592641 w 599160"/>
                <a:gd name="connsiteY178" fmla="*/ 316655 h 468773"/>
                <a:gd name="connsiteX179" fmla="*/ 598850 w 599160"/>
                <a:gd name="connsiteY179" fmla="*/ 294303 h 468773"/>
                <a:gd name="connsiteX180" fmla="*/ 599781 w 599160"/>
                <a:gd name="connsiteY180" fmla="*/ 271950 h 468773"/>
                <a:gd name="connsiteX181" fmla="*/ 596677 w 599160"/>
                <a:gd name="connsiteY181" fmla="*/ 244631 h 4687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Lst>
              <a:rect l="l" t="t" r="r" b="b"/>
              <a:pathLst>
                <a:path w="599160" h="468773">
                  <a:moveTo>
                    <a:pt x="587363" y="227557"/>
                  </a:moveTo>
                  <a:lnTo>
                    <a:pt x="578050" y="214828"/>
                  </a:lnTo>
                  <a:lnTo>
                    <a:pt x="567495" y="202100"/>
                  </a:lnTo>
                  <a:lnTo>
                    <a:pt x="560355" y="183163"/>
                  </a:lnTo>
                  <a:lnTo>
                    <a:pt x="540486" y="183163"/>
                  </a:lnTo>
                  <a:lnTo>
                    <a:pt x="536450" y="165157"/>
                  </a:lnTo>
                  <a:lnTo>
                    <a:pt x="526826" y="151498"/>
                  </a:lnTo>
                  <a:lnTo>
                    <a:pt x="523722" y="146220"/>
                  </a:lnTo>
                  <a:lnTo>
                    <a:pt x="520617" y="143115"/>
                  </a:lnTo>
                  <a:lnTo>
                    <a:pt x="514408" y="140942"/>
                  </a:lnTo>
                  <a:lnTo>
                    <a:pt x="509131" y="138769"/>
                  </a:lnTo>
                  <a:lnTo>
                    <a:pt x="499818" y="138769"/>
                  </a:lnTo>
                  <a:lnTo>
                    <a:pt x="496713" y="129145"/>
                  </a:lnTo>
                  <a:lnTo>
                    <a:pt x="492677" y="116417"/>
                  </a:lnTo>
                  <a:lnTo>
                    <a:pt x="487400" y="98411"/>
                  </a:lnTo>
                  <a:lnTo>
                    <a:pt x="484295" y="83820"/>
                  </a:lnTo>
                  <a:lnTo>
                    <a:pt x="479949" y="71092"/>
                  </a:lnTo>
                  <a:lnTo>
                    <a:pt x="479949" y="64573"/>
                  </a:lnTo>
                  <a:lnTo>
                    <a:pt x="476845" y="63641"/>
                  </a:lnTo>
                  <a:lnTo>
                    <a:pt x="472809" y="63641"/>
                  </a:lnTo>
                  <a:lnTo>
                    <a:pt x="467531" y="61468"/>
                  </a:lnTo>
                  <a:lnTo>
                    <a:pt x="463496" y="61468"/>
                  </a:lnTo>
                  <a:lnTo>
                    <a:pt x="458218" y="59295"/>
                  </a:lnTo>
                  <a:lnTo>
                    <a:pt x="456045" y="57122"/>
                  </a:lnTo>
                  <a:lnTo>
                    <a:pt x="452940" y="49982"/>
                  </a:lnTo>
                  <a:lnTo>
                    <a:pt x="448905" y="37253"/>
                  </a:lnTo>
                  <a:lnTo>
                    <a:pt x="443627" y="22352"/>
                  </a:lnTo>
                  <a:lnTo>
                    <a:pt x="441454" y="9624"/>
                  </a:lnTo>
                  <a:lnTo>
                    <a:pt x="440523" y="0"/>
                  </a:lnTo>
                  <a:lnTo>
                    <a:pt x="436487" y="0"/>
                  </a:lnTo>
                  <a:lnTo>
                    <a:pt x="431209" y="19247"/>
                  </a:lnTo>
                  <a:lnTo>
                    <a:pt x="426863" y="42531"/>
                  </a:lnTo>
                  <a:lnTo>
                    <a:pt x="425931" y="66746"/>
                  </a:lnTo>
                  <a:lnTo>
                    <a:pt x="420654" y="91271"/>
                  </a:lnTo>
                  <a:lnTo>
                    <a:pt x="411341" y="105862"/>
                  </a:lnTo>
                  <a:lnTo>
                    <a:pt x="398923" y="105862"/>
                  </a:lnTo>
                  <a:lnTo>
                    <a:pt x="382159" y="100584"/>
                  </a:lnTo>
                  <a:lnTo>
                    <a:pt x="365395" y="91271"/>
                  </a:lnTo>
                  <a:lnTo>
                    <a:pt x="348941" y="81647"/>
                  </a:lnTo>
                  <a:lnTo>
                    <a:pt x="336213" y="74196"/>
                  </a:lnTo>
                  <a:lnTo>
                    <a:pt x="343663" y="49982"/>
                  </a:lnTo>
                  <a:lnTo>
                    <a:pt x="356081" y="33838"/>
                  </a:lnTo>
                  <a:lnTo>
                    <a:pt x="356081" y="24525"/>
                  </a:lnTo>
                  <a:lnTo>
                    <a:pt x="338386" y="26698"/>
                  </a:lnTo>
                  <a:lnTo>
                    <a:pt x="321622" y="26698"/>
                  </a:lnTo>
                  <a:lnTo>
                    <a:pt x="306099" y="24525"/>
                  </a:lnTo>
                  <a:lnTo>
                    <a:pt x="291509" y="17075"/>
                  </a:lnTo>
                  <a:lnTo>
                    <a:pt x="276917" y="17075"/>
                  </a:lnTo>
                  <a:lnTo>
                    <a:pt x="277849" y="19247"/>
                  </a:lnTo>
                  <a:lnTo>
                    <a:pt x="280022" y="20179"/>
                  </a:lnTo>
                  <a:lnTo>
                    <a:pt x="280022" y="22352"/>
                  </a:lnTo>
                  <a:lnTo>
                    <a:pt x="284368" y="24525"/>
                  </a:lnTo>
                  <a:lnTo>
                    <a:pt x="274745" y="33838"/>
                  </a:lnTo>
                  <a:lnTo>
                    <a:pt x="265431" y="37253"/>
                  </a:lnTo>
                  <a:lnTo>
                    <a:pt x="256118" y="42531"/>
                  </a:lnTo>
                  <a:lnTo>
                    <a:pt x="248977" y="48740"/>
                  </a:lnTo>
                  <a:lnTo>
                    <a:pt x="243700" y="57122"/>
                  </a:lnTo>
                  <a:lnTo>
                    <a:pt x="240595" y="74196"/>
                  </a:lnTo>
                  <a:lnTo>
                    <a:pt x="234387" y="72023"/>
                  </a:lnTo>
                  <a:lnTo>
                    <a:pt x="230972" y="71092"/>
                  </a:lnTo>
                  <a:lnTo>
                    <a:pt x="226005" y="71092"/>
                  </a:lnTo>
                  <a:lnTo>
                    <a:pt x="220727" y="68919"/>
                  </a:lnTo>
                  <a:lnTo>
                    <a:pt x="218554" y="63641"/>
                  </a:lnTo>
                  <a:lnTo>
                    <a:pt x="218554" y="59295"/>
                  </a:lnTo>
                  <a:lnTo>
                    <a:pt x="218554" y="56191"/>
                  </a:lnTo>
                  <a:lnTo>
                    <a:pt x="216381" y="54017"/>
                  </a:lnTo>
                  <a:lnTo>
                    <a:pt x="209241" y="49982"/>
                  </a:lnTo>
                  <a:lnTo>
                    <a:pt x="198685" y="56191"/>
                  </a:lnTo>
                  <a:lnTo>
                    <a:pt x="187509" y="63641"/>
                  </a:lnTo>
                  <a:lnTo>
                    <a:pt x="176954" y="72023"/>
                  </a:lnTo>
                  <a:lnTo>
                    <a:pt x="167641" y="81647"/>
                  </a:lnTo>
                  <a:lnTo>
                    <a:pt x="160190" y="85683"/>
                  </a:lnTo>
                  <a:lnTo>
                    <a:pt x="160190" y="98411"/>
                  </a:lnTo>
                  <a:lnTo>
                    <a:pt x="145599" y="103689"/>
                  </a:lnTo>
                  <a:lnTo>
                    <a:pt x="134112" y="114554"/>
                  </a:lnTo>
                  <a:lnTo>
                    <a:pt x="126041" y="129145"/>
                  </a:lnTo>
                  <a:lnTo>
                    <a:pt x="120763" y="143115"/>
                  </a:lnTo>
                  <a:lnTo>
                    <a:pt x="106172" y="146220"/>
                  </a:lnTo>
                  <a:lnTo>
                    <a:pt x="89409" y="150256"/>
                  </a:lnTo>
                  <a:lnTo>
                    <a:pt x="70782" y="153671"/>
                  </a:lnTo>
                  <a:lnTo>
                    <a:pt x="56191" y="155533"/>
                  </a:lnTo>
                  <a:lnTo>
                    <a:pt x="47809" y="155533"/>
                  </a:lnTo>
                  <a:lnTo>
                    <a:pt x="34149" y="161121"/>
                  </a:lnTo>
                  <a:lnTo>
                    <a:pt x="23904" y="170435"/>
                  </a:lnTo>
                  <a:lnTo>
                    <a:pt x="16454" y="180990"/>
                  </a:lnTo>
                  <a:lnTo>
                    <a:pt x="9313" y="192787"/>
                  </a:lnTo>
                  <a:lnTo>
                    <a:pt x="0" y="203342"/>
                  </a:lnTo>
                  <a:lnTo>
                    <a:pt x="4036" y="216070"/>
                  </a:lnTo>
                  <a:lnTo>
                    <a:pt x="7140" y="227557"/>
                  </a:lnTo>
                  <a:lnTo>
                    <a:pt x="16454" y="237180"/>
                  </a:lnTo>
                  <a:lnTo>
                    <a:pt x="14591" y="240285"/>
                  </a:lnTo>
                  <a:lnTo>
                    <a:pt x="13349" y="242458"/>
                  </a:lnTo>
                  <a:lnTo>
                    <a:pt x="11176" y="244631"/>
                  </a:lnTo>
                  <a:lnTo>
                    <a:pt x="9313" y="242458"/>
                  </a:lnTo>
                  <a:lnTo>
                    <a:pt x="7140" y="242458"/>
                  </a:lnTo>
                  <a:lnTo>
                    <a:pt x="4036" y="240285"/>
                  </a:lnTo>
                  <a:lnTo>
                    <a:pt x="0" y="240285"/>
                  </a:lnTo>
                  <a:lnTo>
                    <a:pt x="4036" y="253013"/>
                  </a:lnTo>
                  <a:lnTo>
                    <a:pt x="9313" y="270088"/>
                  </a:lnTo>
                  <a:lnTo>
                    <a:pt x="18627" y="289025"/>
                  </a:lnTo>
                  <a:lnTo>
                    <a:pt x="25767" y="309204"/>
                  </a:lnTo>
                  <a:lnTo>
                    <a:pt x="33218" y="327210"/>
                  </a:lnTo>
                  <a:lnTo>
                    <a:pt x="34149" y="346147"/>
                  </a:lnTo>
                  <a:lnTo>
                    <a:pt x="33218" y="361980"/>
                  </a:lnTo>
                  <a:lnTo>
                    <a:pt x="23904" y="375639"/>
                  </a:lnTo>
                  <a:lnTo>
                    <a:pt x="27009" y="381227"/>
                  </a:lnTo>
                  <a:lnTo>
                    <a:pt x="33218" y="386505"/>
                  </a:lnTo>
                  <a:lnTo>
                    <a:pt x="36322" y="391782"/>
                  </a:lnTo>
                  <a:lnTo>
                    <a:pt x="40358" y="398923"/>
                  </a:lnTo>
                  <a:lnTo>
                    <a:pt x="54949" y="398923"/>
                  </a:lnTo>
                  <a:lnTo>
                    <a:pt x="67677" y="397991"/>
                  </a:lnTo>
                  <a:lnTo>
                    <a:pt x="77922" y="391782"/>
                  </a:lnTo>
                  <a:lnTo>
                    <a:pt x="91582" y="386505"/>
                  </a:lnTo>
                  <a:lnTo>
                    <a:pt x="103999" y="383090"/>
                  </a:lnTo>
                  <a:lnTo>
                    <a:pt x="121695" y="381227"/>
                  </a:lnTo>
                  <a:lnTo>
                    <a:pt x="138459" y="383090"/>
                  </a:lnTo>
                  <a:lnTo>
                    <a:pt x="156154" y="383090"/>
                  </a:lnTo>
                  <a:lnTo>
                    <a:pt x="163294" y="358875"/>
                  </a:lnTo>
                  <a:lnTo>
                    <a:pt x="176954" y="354529"/>
                  </a:lnTo>
                  <a:lnTo>
                    <a:pt x="194649" y="351425"/>
                  </a:lnTo>
                  <a:lnTo>
                    <a:pt x="214518" y="347078"/>
                  </a:lnTo>
                  <a:lnTo>
                    <a:pt x="234387" y="346147"/>
                  </a:lnTo>
                  <a:lnTo>
                    <a:pt x="255186" y="343974"/>
                  </a:lnTo>
                  <a:lnTo>
                    <a:pt x="269777" y="346147"/>
                  </a:lnTo>
                  <a:lnTo>
                    <a:pt x="280022" y="349252"/>
                  </a:lnTo>
                  <a:lnTo>
                    <a:pt x="296786" y="351425"/>
                  </a:lnTo>
                  <a:lnTo>
                    <a:pt x="309204" y="358875"/>
                  </a:lnTo>
                  <a:lnTo>
                    <a:pt x="318517" y="368499"/>
                  </a:lnTo>
                  <a:lnTo>
                    <a:pt x="325968" y="379054"/>
                  </a:lnTo>
                  <a:lnTo>
                    <a:pt x="331245" y="390541"/>
                  </a:lnTo>
                  <a:lnTo>
                    <a:pt x="345837" y="384332"/>
                  </a:lnTo>
                  <a:lnTo>
                    <a:pt x="355150" y="379054"/>
                  </a:lnTo>
                  <a:lnTo>
                    <a:pt x="363532" y="369431"/>
                  </a:lnTo>
                  <a:lnTo>
                    <a:pt x="363532" y="375639"/>
                  </a:lnTo>
                  <a:lnTo>
                    <a:pt x="367568" y="375639"/>
                  </a:lnTo>
                  <a:lnTo>
                    <a:pt x="363532" y="381227"/>
                  </a:lnTo>
                  <a:lnTo>
                    <a:pt x="358254" y="386505"/>
                  </a:lnTo>
                  <a:lnTo>
                    <a:pt x="350804" y="390541"/>
                  </a:lnTo>
                  <a:lnTo>
                    <a:pt x="350804" y="393645"/>
                  </a:lnTo>
                  <a:lnTo>
                    <a:pt x="356081" y="393645"/>
                  </a:lnTo>
                  <a:lnTo>
                    <a:pt x="356081" y="398923"/>
                  </a:lnTo>
                  <a:lnTo>
                    <a:pt x="358254" y="398923"/>
                  </a:lnTo>
                  <a:lnTo>
                    <a:pt x="360427" y="398923"/>
                  </a:lnTo>
                  <a:lnTo>
                    <a:pt x="362290" y="397991"/>
                  </a:lnTo>
                  <a:lnTo>
                    <a:pt x="362290" y="395818"/>
                  </a:lnTo>
                  <a:lnTo>
                    <a:pt x="363532" y="393645"/>
                  </a:lnTo>
                  <a:lnTo>
                    <a:pt x="369741" y="395818"/>
                  </a:lnTo>
                  <a:lnTo>
                    <a:pt x="370672" y="397991"/>
                  </a:lnTo>
                  <a:lnTo>
                    <a:pt x="372845" y="398923"/>
                  </a:lnTo>
                  <a:lnTo>
                    <a:pt x="372845" y="401096"/>
                  </a:lnTo>
                  <a:lnTo>
                    <a:pt x="372845" y="403269"/>
                  </a:lnTo>
                  <a:lnTo>
                    <a:pt x="370672" y="405442"/>
                  </a:lnTo>
                  <a:lnTo>
                    <a:pt x="370672" y="406373"/>
                  </a:lnTo>
                  <a:lnTo>
                    <a:pt x="372845" y="408547"/>
                  </a:lnTo>
                  <a:lnTo>
                    <a:pt x="376881" y="410720"/>
                  </a:lnTo>
                  <a:lnTo>
                    <a:pt x="379986" y="413824"/>
                  </a:lnTo>
                  <a:lnTo>
                    <a:pt x="385263" y="415997"/>
                  </a:lnTo>
                  <a:lnTo>
                    <a:pt x="391472" y="418170"/>
                  </a:lnTo>
                  <a:lnTo>
                    <a:pt x="396750" y="419102"/>
                  </a:lnTo>
                  <a:lnTo>
                    <a:pt x="403890" y="456355"/>
                  </a:lnTo>
                  <a:lnTo>
                    <a:pt x="420654" y="458218"/>
                  </a:lnTo>
                  <a:lnTo>
                    <a:pt x="434314" y="460391"/>
                  </a:lnTo>
                  <a:lnTo>
                    <a:pt x="447663" y="462564"/>
                  </a:lnTo>
                  <a:lnTo>
                    <a:pt x="458218" y="458218"/>
                  </a:lnTo>
                  <a:lnTo>
                    <a:pt x="467531" y="451078"/>
                  </a:lnTo>
                  <a:lnTo>
                    <a:pt x="479949" y="462564"/>
                  </a:lnTo>
                  <a:lnTo>
                    <a:pt x="491436" y="470946"/>
                  </a:lnTo>
                  <a:lnTo>
                    <a:pt x="499818" y="467842"/>
                  </a:lnTo>
                  <a:lnTo>
                    <a:pt x="513477" y="462564"/>
                  </a:lnTo>
                  <a:lnTo>
                    <a:pt x="525895" y="456355"/>
                  </a:lnTo>
                  <a:lnTo>
                    <a:pt x="536450" y="451078"/>
                  </a:lnTo>
                  <a:lnTo>
                    <a:pt x="545764" y="441454"/>
                  </a:lnTo>
                  <a:lnTo>
                    <a:pt x="551041" y="428726"/>
                  </a:lnTo>
                  <a:lnTo>
                    <a:pt x="555077" y="412893"/>
                  </a:lnTo>
                  <a:lnTo>
                    <a:pt x="560355" y="397991"/>
                  </a:lnTo>
                  <a:lnTo>
                    <a:pt x="563459" y="383090"/>
                  </a:lnTo>
                  <a:lnTo>
                    <a:pt x="574945" y="358875"/>
                  </a:lnTo>
                  <a:lnTo>
                    <a:pt x="584259" y="336523"/>
                  </a:lnTo>
                  <a:lnTo>
                    <a:pt x="592641" y="316655"/>
                  </a:lnTo>
                  <a:lnTo>
                    <a:pt x="598850" y="294303"/>
                  </a:lnTo>
                  <a:lnTo>
                    <a:pt x="599781" y="271950"/>
                  </a:lnTo>
                  <a:lnTo>
                    <a:pt x="596677" y="244631"/>
                  </a:lnTo>
                  <a:close/>
                </a:path>
              </a:pathLst>
            </a:custGeom>
            <a:grpFill/>
            <a:ln w="3104" cap="flat">
              <a:noFill/>
              <a:prstDash val="solid"/>
              <a:miter/>
            </a:ln>
          </p:spPr>
          <p:txBody>
            <a:bodyPr rtlCol="0" anchor="ctr"/>
            <a:lstStyle/>
            <a:p>
              <a:endParaRPr lang="en-US"/>
            </a:p>
          </p:txBody>
        </p:sp>
        <p:sp>
          <p:nvSpPr>
            <p:cNvPr id="115" name="Freeform: Shape 114"/>
            <p:cNvSpPr/>
            <p:nvPr/>
          </p:nvSpPr>
          <p:spPr>
            <a:xfrm>
              <a:off x="7376444" y="5893661"/>
              <a:ext cx="15522" cy="9313"/>
            </a:xfrm>
            <a:custGeom>
              <a:avLst/>
              <a:gdLst>
                <a:gd name="connsiteX0" fmla="*/ 9313 w 15522"/>
                <a:gd name="connsiteY0" fmla="*/ 5278 h 9313"/>
                <a:gd name="connsiteX1" fmla="*/ 9313 w 15522"/>
                <a:gd name="connsiteY1" fmla="*/ 3104 h 9313"/>
                <a:gd name="connsiteX2" fmla="*/ 7140 w 15522"/>
                <a:gd name="connsiteY2" fmla="*/ 2173 h 9313"/>
                <a:gd name="connsiteX3" fmla="*/ 4967 w 15522"/>
                <a:gd name="connsiteY3" fmla="*/ 2173 h 9313"/>
                <a:gd name="connsiteX4" fmla="*/ 3104 w 15522"/>
                <a:gd name="connsiteY4" fmla="*/ 0 h 9313"/>
                <a:gd name="connsiteX5" fmla="*/ 0 w 15522"/>
                <a:gd name="connsiteY5" fmla="*/ 0 h 9313"/>
                <a:gd name="connsiteX6" fmla="*/ 3104 w 15522"/>
                <a:gd name="connsiteY6" fmla="*/ 3104 h 9313"/>
                <a:gd name="connsiteX7" fmla="*/ 4967 w 15522"/>
                <a:gd name="connsiteY7" fmla="*/ 5278 h 9313"/>
                <a:gd name="connsiteX8" fmla="*/ 7140 w 15522"/>
                <a:gd name="connsiteY8" fmla="*/ 7451 h 9313"/>
                <a:gd name="connsiteX9" fmla="*/ 10245 w 15522"/>
                <a:gd name="connsiteY9" fmla="*/ 9624 h 9313"/>
                <a:gd name="connsiteX10" fmla="*/ 16454 w 15522"/>
                <a:gd name="connsiteY10" fmla="*/ 10555 h 9313"/>
                <a:gd name="connsiteX11" fmla="*/ 16454 w 15522"/>
                <a:gd name="connsiteY11" fmla="*/ 7451 h 9313"/>
                <a:gd name="connsiteX12" fmla="*/ 12418 w 15522"/>
                <a:gd name="connsiteY12" fmla="*/ 7451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522" h="9313">
                  <a:moveTo>
                    <a:pt x="9313" y="5278"/>
                  </a:moveTo>
                  <a:lnTo>
                    <a:pt x="9313" y="3104"/>
                  </a:lnTo>
                  <a:lnTo>
                    <a:pt x="7140" y="2173"/>
                  </a:lnTo>
                  <a:lnTo>
                    <a:pt x="4967" y="2173"/>
                  </a:lnTo>
                  <a:lnTo>
                    <a:pt x="3104" y="0"/>
                  </a:lnTo>
                  <a:lnTo>
                    <a:pt x="0" y="0"/>
                  </a:lnTo>
                  <a:lnTo>
                    <a:pt x="3104" y="3104"/>
                  </a:lnTo>
                  <a:lnTo>
                    <a:pt x="4967" y="5278"/>
                  </a:lnTo>
                  <a:lnTo>
                    <a:pt x="7140" y="7451"/>
                  </a:lnTo>
                  <a:lnTo>
                    <a:pt x="10245" y="9624"/>
                  </a:lnTo>
                  <a:lnTo>
                    <a:pt x="16454" y="10555"/>
                  </a:lnTo>
                  <a:lnTo>
                    <a:pt x="16454" y="7451"/>
                  </a:lnTo>
                  <a:lnTo>
                    <a:pt x="12418" y="7451"/>
                  </a:lnTo>
                  <a:close/>
                </a:path>
              </a:pathLst>
            </a:custGeom>
            <a:grpFill/>
            <a:ln w="3104" cap="flat">
              <a:noFill/>
              <a:prstDash val="solid"/>
              <a:miter/>
            </a:ln>
          </p:spPr>
          <p:txBody>
            <a:bodyPr rtlCol="0" anchor="ctr"/>
            <a:lstStyle/>
            <a:p>
              <a:endParaRPr lang="en-US"/>
            </a:p>
          </p:txBody>
        </p:sp>
        <p:sp>
          <p:nvSpPr>
            <p:cNvPr id="116" name="Freeform: Shape 115"/>
            <p:cNvSpPr/>
            <p:nvPr/>
          </p:nvSpPr>
          <p:spPr>
            <a:xfrm>
              <a:off x="2900127" y="5457796"/>
              <a:ext cx="55880" cy="37253"/>
            </a:xfrm>
            <a:custGeom>
              <a:avLst/>
              <a:gdLst>
                <a:gd name="connsiteX0" fmla="*/ 29182 w 55880"/>
                <a:gd name="connsiteY0" fmla="*/ 5278 h 37253"/>
                <a:gd name="connsiteX1" fmla="*/ 12418 w 55880"/>
                <a:gd name="connsiteY1" fmla="*/ 0 h 37253"/>
                <a:gd name="connsiteX2" fmla="*/ 10245 w 55880"/>
                <a:gd name="connsiteY2" fmla="*/ 1863 h 37253"/>
                <a:gd name="connsiteX3" fmla="*/ 8072 w 55880"/>
                <a:gd name="connsiteY3" fmla="*/ 1863 h 37253"/>
                <a:gd name="connsiteX4" fmla="*/ 8072 w 55880"/>
                <a:gd name="connsiteY4" fmla="*/ 3104 h 37253"/>
                <a:gd name="connsiteX5" fmla="*/ 7140 w 55880"/>
                <a:gd name="connsiteY5" fmla="*/ 3104 h 37253"/>
                <a:gd name="connsiteX6" fmla="*/ 3104 w 55880"/>
                <a:gd name="connsiteY6" fmla="*/ 5278 h 37253"/>
                <a:gd name="connsiteX7" fmla="*/ 3104 w 55880"/>
                <a:gd name="connsiteY7" fmla="*/ 18006 h 37253"/>
                <a:gd name="connsiteX8" fmla="*/ 3104 w 55880"/>
                <a:gd name="connsiteY8" fmla="*/ 27319 h 37253"/>
                <a:gd name="connsiteX9" fmla="*/ 0 w 55880"/>
                <a:gd name="connsiteY9" fmla="*/ 36943 h 37253"/>
                <a:gd name="connsiteX10" fmla="*/ 3104 w 55880"/>
                <a:gd name="connsiteY10" fmla="*/ 36943 h 37253"/>
                <a:gd name="connsiteX11" fmla="*/ 3104 w 55880"/>
                <a:gd name="connsiteY11" fmla="*/ 40047 h 37253"/>
                <a:gd name="connsiteX12" fmla="*/ 15522 w 55880"/>
                <a:gd name="connsiteY12" fmla="*/ 36943 h 37253"/>
                <a:gd name="connsiteX13" fmla="*/ 27009 w 55880"/>
                <a:gd name="connsiteY13" fmla="*/ 34770 h 37253"/>
                <a:gd name="connsiteX14" fmla="*/ 39427 w 55880"/>
                <a:gd name="connsiteY14" fmla="*/ 32597 h 37253"/>
                <a:gd name="connsiteX15" fmla="*/ 51844 w 55880"/>
                <a:gd name="connsiteY15" fmla="*/ 24215 h 37253"/>
                <a:gd name="connsiteX16" fmla="*/ 56191 w 55880"/>
                <a:gd name="connsiteY16" fmla="*/ 24215 h 37253"/>
                <a:gd name="connsiteX17" fmla="*/ 56191 w 55880"/>
                <a:gd name="connsiteY17" fmla="*/ 19868 h 37253"/>
                <a:gd name="connsiteX18" fmla="*/ 41600 w 55880"/>
                <a:gd name="connsiteY18" fmla="*/ 12418 h 37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5880" h="37253">
                  <a:moveTo>
                    <a:pt x="29182" y="5278"/>
                  </a:moveTo>
                  <a:lnTo>
                    <a:pt x="12418" y="0"/>
                  </a:lnTo>
                  <a:lnTo>
                    <a:pt x="10245" y="1863"/>
                  </a:lnTo>
                  <a:lnTo>
                    <a:pt x="8072" y="1863"/>
                  </a:lnTo>
                  <a:lnTo>
                    <a:pt x="8072" y="3104"/>
                  </a:lnTo>
                  <a:lnTo>
                    <a:pt x="7140" y="3104"/>
                  </a:lnTo>
                  <a:lnTo>
                    <a:pt x="3104" y="5278"/>
                  </a:lnTo>
                  <a:lnTo>
                    <a:pt x="3104" y="18006"/>
                  </a:lnTo>
                  <a:lnTo>
                    <a:pt x="3104" y="27319"/>
                  </a:lnTo>
                  <a:lnTo>
                    <a:pt x="0" y="36943"/>
                  </a:lnTo>
                  <a:lnTo>
                    <a:pt x="3104" y="36943"/>
                  </a:lnTo>
                  <a:lnTo>
                    <a:pt x="3104" y="40047"/>
                  </a:lnTo>
                  <a:lnTo>
                    <a:pt x="15522" y="36943"/>
                  </a:lnTo>
                  <a:lnTo>
                    <a:pt x="27009" y="34770"/>
                  </a:lnTo>
                  <a:lnTo>
                    <a:pt x="39427" y="32597"/>
                  </a:lnTo>
                  <a:lnTo>
                    <a:pt x="51844" y="24215"/>
                  </a:lnTo>
                  <a:lnTo>
                    <a:pt x="56191" y="24215"/>
                  </a:lnTo>
                  <a:lnTo>
                    <a:pt x="56191" y="19868"/>
                  </a:lnTo>
                  <a:lnTo>
                    <a:pt x="41600" y="12418"/>
                  </a:lnTo>
                  <a:close/>
                </a:path>
              </a:pathLst>
            </a:custGeom>
            <a:grpFill/>
            <a:ln w="3104" cap="flat">
              <a:noFill/>
              <a:prstDash val="solid"/>
              <a:miter/>
            </a:ln>
          </p:spPr>
          <p:txBody>
            <a:bodyPr rtlCol="0" anchor="ctr"/>
            <a:lstStyle/>
            <a:p>
              <a:endParaRPr lang="en-US"/>
            </a:p>
          </p:txBody>
        </p:sp>
        <p:sp>
          <p:nvSpPr>
            <p:cNvPr id="117" name="Freeform: Shape 116"/>
            <p:cNvSpPr/>
            <p:nvPr/>
          </p:nvSpPr>
          <p:spPr>
            <a:xfrm>
              <a:off x="6488880" y="5710498"/>
              <a:ext cx="301132" cy="207999"/>
            </a:xfrm>
            <a:custGeom>
              <a:avLst/>
              <a:gdLst>
                <a:gd name="connsiteX0" fmla="*/ 284368 w 301132"/>
                <a:gd name="connsiteY0" fmla="*/ 210793 h 207998"/>
                <a:gd name="connsiteX1" fmla="*/ 294613 w 301132"/>
                <a:gd name="connsiteY1" fmla="*/ 207378 h 207998"/>
                <a:gd name="connsiteX2" fmla="*/ 297718 w 301132"/>
                <a:gd name="connsiteY2" fmla="*/ 205515 h 207998"/>
                <a:gd name="connsiteX3" fmla="*/ 299891 w 301132"/>
                <a:gd name="connsiteY3" fmla="*/ 205515 h 207998"/>
                <a:gd name="connsiteX4" fmla="*/ 302064 w 301132"/>
                <a:gd name="connsiteY4" fmla="*/ 203342 h 207998"/>
                <a:gd name="connsiteX5" fmla="*/ 303926 w 301132"/>
                <a:gd name="connsiteY5" fmla="*/ 203342 h 207998"/>
                <a:gd name="connsiteX6" fmla="*/ 287473 w 301132"/>
                <a:gd name="connsiteY6" fmla="*/ 195891 h 207998"/>
                <a:gd name="connsiteX7" fmla="*/ 269777 w 301132"/>
                <a:gd name="connsiteY7" fmla="*/ 186267 h 207998"/>
                <a:gd name="connsiteX8" fmla="*/ 250840 w 301132"/>
                <a:gd name="connsiteY8" fmla="*/ 178817 h 207998"/>
                <a:gd name="connsiteX9" fmla="*/ 234387 w 301132"/>
                <a:gd name="connsiteY9" fmla="*/ 173539 h 207998"/>
                <a:gd name="connsiteX10" fmla="*/ 226936 w 301132"/>
                <a:gd name="connsiteY10" fmla="*/ 175712 h 207998"/>
                <a:gd name="connsiteX11" fmla="*/ 219796 w 301132"/>
                <a:gd name="connsiteY11" fmla="*/ 178817 h 207998"/>
                <a:gd name="connsiteX12" fmla="*/ 211413 w 301132"/>
                <a:gd name="connsiteY12" fmla="*/ 183163 h 207998"/>
                <a:gd name="connsiteX13" fmla="*/ 199927 w 301132"/>
                <a:gd name="connsiteY13" fmla="*/ 183163 h 207998"/>
                <a:gd name="connsiteX14" fmla="*/ 190614 w 301132"/>
                <a:gd name="connsiteY14" fmla="*/ 177886 h 207998"/>
                <a:gd name="connsiteX15" fmla="*/ 184094 w 301132"/>
                <a:gd name="connsiteY15" fmla="*/ 171366 h 207998"/>
                <a:gd name="connsiteX16" fmla="*/ 174781 w 301132"/>
                <a:gd name="connsiteY16" fmla="*/ 168262 h 207998"/>
                <a:gd name="connsiteX17" fmla="*/ 160190 w 301132"/>
                <a:gd name="connsiteY17" fmla="*/ 166089 h 207998"/>
                <a:gd name="connsiteX18" fmla="*/ 160190 w 301132"/>
                <a:gd name="connsiteY18" fmla="*/ 144047 h 207998"/>
                <a:gd name="connsiteX19" fmla="*/ 163294 w 301132"/>
                <a:gd name="connsiteY19" fmla="*/ 126041 h 207998"/>
                <a:gd name="connsiteX20" fmla="*/ 145599 w 301132"/>
                <a:gd name="connsiteY20" fmla="*/ 111140 h 207998"/>
                <a:gd name="connsiteX21" fmla="*/ 133181 w 301132"/>
                <a:gd name="connsiteY21" fmla="*/ 92202 h 207998"/>
                <a:gd name="connsiteX22" fmla="*/ 121695 w 301132"/>
                <a:gd name="connsiteY22" fmla="*/ 76370 h 207998"/>
                <a:gd name="connsiteX23" fmla="*/ 109277 w 301132"/>
                <a:gd name="connsiteY23" fmla="*/ 61468 h 207998"/>
                <a:gd name="connsiteX24" fmla="*/ 101826 w 301132"/>
                <a:gd name="connsiteY24" fmla="*/ 54018 h 207998"/>
                <a:gd name="connsiteX25" fmla="*/ 99964 w 301132"/>
                <a:gd name="connsiteY25" fmla="*/ 54018 h 207998"/>
                <a:gd name="connsiteX26" fmla="*/ 99964 w 301132"/>
                <a:gd name="connsiteY26" fmla="*/ 51844 h 207998"/>
                <a:gd name="connsiteX27" fmla="*/ 94686 w 301132"/>
                <a:gd name="connsiteY27" fmla="*/ 47809 h 207998"/>
                <a:gd name="connsiteX28" fmla="*/ 76991 w 301132"/>
                <a:gd name="connsiteY28" fmla="*/ 39116 h 207998"/>
                <a:gd name="connsiteX29" fmla="*/ 62400 w 301132"/>
                <a:gd name="connsiteY29" fmla="*/ 29803 h 207998"/>
                <a:gd name="connsiteX30" fmla="*/ 47809 w 301132"/>
                <a:gd name="connsiteY30" fmla="*/ 20179 h 207998"/>
                <a:gd name="connsiteX31" fmla="*/ 34149 w 301132"/>
                <a:gd name="connsiteY31" fmla="*/ 4346 h 207998"/>
                <a:gd name="connsiteX32" fmla="*/ 0 w 301132"/>
                <a:gd name="connsiteY32" fmla="*/ 0 h 207998"/>
                <a:gd name="connsiteX33" fmla="*/ 4967 w 301132"/>
                <a:gd name="connsiteY33" fmla="*/ 17075 h 207998"/>
                <a:gd name="connsiteX34" fmla="*/ 16454 w 301132"/>
                <a:gd name="connsiteY34" fmla="*/ 27630 h 207998"/>
                <a:gd name="connsiteX35" fmla="*/ 29182 w 301132"/>
                <a:gd name="connsiteY35" fmla="*/ 39116 h 207998"/>
                <a:gd name="connsiteX36" fmla="*/ 40358 w 301132"/>
                <a:gd name="connsiteY36" fmla="*/ 47809 h 207998"/>
                <a:gd name="connsiteX37" fmla="*/ 50913 w 301132"/>
                <a:gd name="connsiteY37" fmla="*/ 61468 h 207998"/>
                <a:gd name="connsiteX38" fmla="*/ 62400 w 301132"/>
                <a:gd name="connsiteY38" fmla="*/ 77301 h 207998"/>
                <a:gd name="connsiteX39" fmla="*/ 72644 w 301132"/>
                <a:gd name="connsiteY39" fmla="*/ 98411 h 207998"/>
                <a:gd name="connsiteX40" fmla="*/ 85373 w 301132"/>
                <a:gd name="connsiteY40" fmla="*/ 118590 h 207998"/>
                <a:gd name="connsiteX41" fmla="*/ 97790 w 301132"/>
                <a:gd name="connsiteY41" fmla="*/ 136596 h 207998"/>
                <a:gd name="connsiteX42" fmla="*/ 114555 w 301132"/>
                <a:gd name="connsiteY42" fmla="*/ 153671 h 207998"/>
                <a:gd name="connsiteX43" fmla="*/ 133181 w 301132"/>
                <a:gd name="connsiteY43" fmla="*/ 164226 h 207998"/>
                <a:gd name="connsiteX44" fmla="*/ 155223 w 301132"/>
                <a:gd name="connsiteY44" fmla="*/ 170435 h 207998"/>
                <a:gd name="connsiteX45" fmla="*/ 153050 w 301132"/>
                <a:gd name="connsiteY45" fmla="*/ 173539 h 207998"/>
                <a:gd name="connsiteX46" fmla="*/ 150877 w 301132"/>
                <a:gd name="connsiteY46" fmla="*/ 175712 h 207998"/>
                <a:gd name="connsiteX47" fmla="*/ 147772 w 301132"/>
                <a:gd name="connsiteY47" fmla="*/ 178817 h 207998"/>
                <a:gd name="connsiteX48" fmla="*/ 155223 w 301132"/>
                <a:gd name="connsiteY48" fmla="*/ 183163 h 207998"/>
                <a:gd name="connsiteX49" fmla="*/ 170745 w 301132"/>
                <a:gd name="connsiteY49" fmla="*/ 190614 h 207998"/>
                <a:gd name="connsiteX50" fmla="*/ 190614 w 301132"/>
                <a:gd name="connsiteY50" fmla="*/ 195891 h 207998"/>
                <a:gd name="connsiteX51" fmla="*/ 216691 w 301132"/>
                <a:gd name="connsiteY51" fmla="*/ 201169 h 207998"/>
                <a:gd name="connsiteX52" fmla="*/ 240595 w 301132"/>
                <a:gd name="connsiteY52" fmla="*/ 207378 h 207998"/>
                <a:gd name="connsiteX53" fmla="*/ 263569 w 301132"/>
                <a:gd name="connsiteY53" fmla="*/ 210793 h 20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301132" h="207998">
                  <a:moveTo>
                    <a:pt x="284368" y="210793"/>
                  </a:moveTo>
                  <a:lnTo>
                    <a:pt x="294613" y="207378"/>
                  </a:lnTo>
                  <a:lnTo>
                    <a:pt x="297718" y="205515"/>
                  </a:lnTo>
                  <a:lnTo>
                    <a:pt x="299891" y="205515"/>
                  </a:lnTo>
                  <a:lnTo>
                    <a:pt x="302064" y="203342"/>
                  </a:lnTo>
                  <a:lnTo>
                    <a:pt x="303926" y="203342"/>
                  </a:lnTo>
                  <a:lnTo>
                    <a:pt x="287473" y="195891"/>
                  </a:lnTo>
                  <a:lnTo>
                    <a:pt x="269777" y="186267"/>
                  </a:lnTo>
                  <a:lnTo>
                    <a:pt x="250840" y="178817"/>
                  </a:lnTo>
                  <a:lnTo>
                    <a:pt x="234387" y="173539"/>
                  </a:lnTo>
                  <a:lnTo>
                    <a:pt x="226936" y="175712"/>
                  </a:lnTo>
                  <a:lnTo>
                    <a:pt x="219796" y="178817"/>
                  </a:lnTo>
                  <a:lnTo>
                    <a:pt x="211413" y="183163"/>
                  </a:lnTo>
                  <a:lnTo>
                    <a:pt x="199927" y="183163"/>
                  </a:lnTo>
                  <a:lnTo>
                    <a:pt x="190614" y="177886"/>
                  </a:lnTo>
                  <a:lnTo>
                    <a:pt x="184094" y="171366"/>
                  </a:lnTo>
                  <a:lnTo>
                    <a:pt x="174781" y="168262"/>
                  </a:lnTo>
                  <a:lnTo>
                    <a:pt x="160190" y="166089"/>
                  </a:lnTo>
                  <a:lnTo>
                    <a:pt x="160190" y="144047"/>
                  </a:lnTo>
                  <a:lnTo>
                    <a:pt x="163294" y="126041"/>
                  </a:lnTo>
                  <a:lnTo>
                    <a:pt x="145599" y="111140"/>
                  </a:lnTo>
                  <a:lnTo>
                    <a:pt x="133181" y="92202"/>
                  </a:lnTo>
                  <a:lnTo>
                    <a:pt x="121695" y="76370"/>
                  </a:lnTo>
                  <a:lnTo>
                    <a:pt x="109277" y="61468"/>
                  </a:lnTo>
                  <a:lnTo>
                    <a:pt x="101826" y="54018"/>
                  </a:lnTo>
                  <a:lnTo>
                    <a:pt x="99964" y="54018"/>
                  </a:lnTo>
                  <a:lnTo>
                    <a:pt x="99964" y="51844"/>
                  </a:lnTo>
                  <a:lnTo>
                    <a:pt x="94686" y="47809"/>
                  </a:lnTo>
                  <a:lnTo>
                    <a:pt x="76991" y="39116"/>
                  </a:lnTo>
                  <a:lnTo>
                    <a:pt x="62400" y="29803"/>
                  </a:lnTo>
                  <a:lnTo>
                    <a:pt x="47809" y="20179"/>
                  </a:lnTo>
                  <a:lnTo>
                    <a:pt x="34149" y="4346"/>
                  </a:lnTo>
                  <a:lnTo>
                    <a:pt x="0" y="0"/>
                  </a:lnTo>
                  <a:lnTo>
                    <a:pt x="4967" y="17075"/>
                  </a:lnTo>
                  <a:lnTo>
                    <a:pt x="16454" y="27630"/>
                  </a:lnTo>
                  <a:lnTo>
                    <a:pt x="29182" y="39116"/>
                  </a:lnTo>
                  <a:lnTo>
                    <a:pt x="40358" y="47809"/>
                  </a:lnTo>
                  <a:lnTo>
                    <a:pt x="50913" y="61468"/>
                  </a:lnTo>
                  <a:lnTo>
                    <a:pt x="62400" y="77301"/>
                  </a:lnTo>
                  <a:lnTo>
                    <a:pt x="72644" y="98411"/>
                  </a:lnTo>
                  <a:lnTo>
                    <a:pt x="85373" y="118590"/>
                  </a:lnTo>
                  <a:lnTo>
                    <a:pt x="97790" y="136596"/>
                  </a:lnTo>
                  <a:lnTo>
                    <a:pt x="114555" y="153671"/>
                  </a:lnTo>
                  <a:lnTo>
                    <a:pt x="133181" y="164226"/>
                  </a:lnTo>
                  <a:lnTo>
                    <a:pt x="155223" y="170435"/>
                  </a:lnTo>
                  <a:lnTo>
                    <a:pt x="153050" y="173539"/>
                  </a:lnTo>
                  <a:lnTo>
                    <a:pt x="150877" y="175712"/>
                  </a:lnTo>
                  <a:lnTo>
                    <a:pt x="147772" y="178817"/>
                  </a:lnTo>
                  <a:lnTo>
                    <a:pt x="155223" y="183163"/>
                  </a:lnTo>
                  <a:lnTo>
                    <a:pt x="170745" y="190614"/>
                  </a:lnTo>
                  <a:lnTo>
                    <a:pt x="190614" y="195891"/>
                  </a:lnTo>
                  <a:lnTo>
                    <a:pt x="216691" y="201169"/>
                  </a:lnTo>
                  <a:lnTo>
                    <a:pt x="240595" y="207378"/>
                  </a:lnTo>
                  <a:lnTo>
                    <a:pt x="263569" y="210793"/>
                  </a:lnTo>
                  <a:close/>
                </a:path>
              </a:pathLst>
            </a:custGeom>
            <a:grpFill/>
            <a:ln w="3104" cap="flat">
              <a:noFill/>
              <a:prstDash val="solid"/>
              <a:miter/>
            </a:ln>
          </p:spPr>
          <p:txBody>
            <a:bodyPr rtlCol="0" anchor="ctr"/>
            <a:lstStyle/>
            <a:p>
              <a:endParaRPr lang="en-US"/>
            </a:p>
          </p:txBody>
        </p:sp>
        <p:sp>
          <p:nvSpPr>
            <p:cNvPr id="118" name="Freeform: Shape 117"/>
            <p:cNvSpPr/>
            <p:nvPr/>
          </p:nvSpPr>
          <p:spPr>
            <a:xfrm>
              <a:off x="7403453" y="5901112"/>
              <a:ext cx="24836" cy="21731"/>
            </a:xfrm>
            <a:custGeom>
              <a:avLst/>
              <a:gdLst>
                <a:gd name="connsiteX0" fmla="*/ 26078 w 24835"/>
                <a:gd name="connsiteY0" fmla="*/ 24215 h 21731"/>
                <a:gd name="connsiteX1" fmla="*/ 21731 w 24835"/>
                <a:gd name="connsiteY1" fmla="*/ 18006 h 21731"/>
                <a:gd name="connsiteX2" fmla="*/ 19869 w 24835"/>
                <a:gd name="connsiteY2" fmla="*/ 12728 h 21731"/>
                <a:gd name="connsiteX3" fmla="*/ 16454 w 24835"/>
                <a:gd name="connsiteY3" fmla="*/ 9624 h 21731"/>
                <a:gd name="connsiteX4" fmla="*/ 11487 w 24835"/>
                <a:gd name="connsiteY4" fmla="*/ 5278 h 21731"/>
                <a:gd name="connsiteX5" fmla="*/ 7140 w 24835"/>
                <a:gd name="connsiteY5" fmla="*/ 3104 h 21731"/>
                <a:gd name="connsiteX6" fmla="*/ 0 w 24835"/>
                <a:gd name="connsiteY6" fmla="*/ 0 h 21731"/>
                <a:gd name="connsiteX7" fmla="*/ 4036 w 24835"/>
                <a:gd name="connsiteY7" fmla="*/ 7451 h 21731"/>
                <a:gd name="connsiteX8" fmla="*/ 7140 w 24835"/>
                <a:gd name="connsiteY8" fmla="*/ 12728 h 21731"/>
                <a:gd name="connsiteX9" fmla="*/ 11487 w 24835"/>
                <a:gd name="connsiteY9" fmla="*/ 16764 h 21731"/>
                <a:gd name="connsiteX10" fmla="*/ 16454 w 24835"/>
                <a:gd name="connsiteY10" fmla="*/ 20179 h 21731"/>
                <a:gd name="connsiteX11" fmla="*/ 19869 w 24835"/>
                <a:gd name="connsiteY11" fmla="*/ 24215 h 21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835" h="21731">
                  <a:moveTo>
                    <a:pt x="26078" y="24215"/>
                  </a:moveTo>
                  <a:lnTo>
                    <a:pt x="21731" y="18006"/>
                  </a:lnTo>
                  <a:lnTo>
                    <a:pt x="19869" y="12728"/>
                  </a:lnTo>
                  <a:lnTo>
                    <a:pt x="16454" y="9624"/>
                  </a:lnTo>
                  <a:lnTo>
                    <a:pt x="11487" y="5278"/>
                  </a:lnTo>
                  <a:lnTo>
                    <a:pt x="7140" y="3104"/>
                  </a:lnTo>
                  <a:lnTo>
                    <a:pt x="0" y="0"/>
                  </a:lnTo>
                  <a:lnTo>
                    <a:pt x="4036" y="7451"/>
                  </a:lnTo>
                  <a:lnTo>
                    <a:pt x="7140" y="12728"/>
                  </a:lnTo>
                  <a:lnTo>
                    <a:pt x="11487" y="16764"/>
                  </a:lnTo>
                  <a:lnTo>
                    <a:pt x="16454" y="20179"/>
                  </a:lnTo>
                  <a:lnTo>
                    <a:pt x="19869" y="24215"/>
                  </a:lnTo>
                  <a:close/>
                </a:path>
              </a:pathLst>
            </a:custGeom>
            <a:grpFill/>
            <a:ln w="3104" cap="flat">
              <a:noFill/>
              <a:prstDash val="solid"/>
              <a:miter/>
            </a:ln>
          </p:spPr>
          <p:txBody>
            <a:bodyPr rtlCol="0" anchor="ctr"/>
            <a:lstStyle/>
            <a:p>
              <a:endParaRPr lang="en-US"/>
            </a:p>
          </p:txBody>
        </p:sp>
        <p:sp>
          <p:nvSpPr>
            <p:cNvPr id="119" name="Freeform: Shape 118"/>
            <p:cNvSpPr/>
            <p:nvPr/>
          </p:nvSpPr>
          <p:spPr>
            <a:xfrm>
              <a:off x="7568921" y="6290411"/>
              <a:ext cx="93134" cy="145910"/>
            </a:xfrm>
            <a:custGeom>
              <a:avLst/>
              <a:gdLst>
                <a:gd name="connsiteX0" fmla="*/ 89719 w 93133"/>
                <a:gd name="connsiteY0" fmla="*/ 63641 h 145909"/>
                <a:gd name="connsiteX1" fmla="*/ 87546 w 93133"/>
                <a:gd name="connsiteY1" fmla="*/ 66746 h 145909"/>
                <a:gd name="connsiteX2" fmla="*/ 83510 w 93133"/>
                <a:gd name="connsiteY2" fmla="*/ 69850 h 145909"/>
                <a:gd name="connsiteX3" fmla="*/ 80406 w 93133"/>
                <a:gd name="connsiteY3" fmla="*/ 69850 h 145909"/>
                <a:gd name="connsiteX4" fmla="*/ 78232 w 93133"/>
                <a:gd name="connsiteY4" fmla="*/ 69850 h 145909"/>
                <a:gd name="connsiteX5" fmla="*/ 75128 w 93133"/>
                <a:gd name="connsiteY5" fmla="*/ 69850 h 145909"/>
                <a:gd name="connsiteX6" fmla="*/ 68919 w 93133"/>
                <a:gd name="connsiteY6" fmla="*/ 69850 h 145909"/>
                <a:gd name="connsiteX7" fmla="*/ 63641 w 93133"/>
                <a:gd name="connsiteY7" fmla="*/ 69850 h 145909"/>
                <a:gd name="connsiteX8" fmla="*/ 53086 w 93133"/>
                <a:gd name="connsiteY8" fmla="*/ 48740 h 145909"/>
                <a:gd name="connsiteX9" fmla="*/ 38495 w 93133"/>
                <a:gd name="connsiteY9" fmla="*/ 31976 h 145909"/>
                <a:gd name="connsiteX10" fmla="*/ 23904 w 93133"/>
                <a:gd name="connsiteY10" fmla="*/ 17075 h 145909"/>
                <a:gd name="connsiteX11" fmla="*/ 7451 w 93133"/>
                <a:gd name="connsiteY11" fmla="*/ 0 h 145909"/>
                <a:gd name="connsiteX12" fmla="*/ 0 w 93133"/>
                <a:gd name="connsiteY12" fmla="*/ 0 h 145909"/>
                <a:gd name="connsiteX13" fmla="*/ 4346 w 93133"/>
                <a:gd name="connsiteY13" fmla="*/ 11797 h 145909"/>
                <a:gd name="connsiteX14" fmla="*/ 9313 w 93133"/>
                <a:gd name="connsiteY14" fmla="*/ 26388 h 145909"/>
                <a:gd name="connsiteX15" fmla="*/ 17695 w 93133"/>
                <a:gd name="connsiteY15" fmla="*/ 42531 h 145909"/>
                <a:gd name="connsiteX16" fmla="*/ 29182 w 93133"/>
                <a:gd name="connsiteY16" fmla="*/ 61468 h 145909"/>
                <a:gd name="connsiteX17" fmla="*/ 36633 w 93133"/>
                <a:gd name="connsiteY17" fmla="*/ 74196 h 145909"/>
                <a:gd name="connsiteX18" fmla="*/ 43773 w 93133"/>
                <a:gd name="connsiteY18" fmla="*/ 81647 h 145909"/>
                <a:gd name="connsiteX19" fmla="*/ 38495 w 93133"/>
                <a:gd name="connsiteY19" fmla="*/ 86925 h 145909"/>
                <a:gd name="connsiteX20" fmla="*/ 32286 w 93133"/>
                <a:gd name="connsiteY20" fmla="*/ 92202 h 145909"/>
                <a:gd name="connsiteX21" fmla="*/ 27319 w 93133"/>
                <a:gd name="connsiteY21" fmla="*/ 96238 h 145909"/>
                <a:gd name="connsiteX22" fmla="*/ 23904 w 93133"/>
                <a:gd name="connsiteY22" fmla="*/ 101826 h 145909"/>
                <a:gd name="connsiteX23" fmla="*/ 22042 w 93133"/>
                <a:gd name="connsiteY23" fmla="*/ 103689 h 145909"/>
                <a:gd name="connsiteX24" fmla="*/ 22042 w 93133"/>
                <a:gd name="connsiteY24" fmla="*/ 105862 h 145909"/>
                <a:gd name="connsiteX25" fmla="*/ 23904 w 93133"/>
                <a:gd name="connsiteY25" fmla="*/ 107104 h 145909"/>
                <a:gd name="connsiteX26" fmla="*/ 27319 w 93133"/>
                <a:gd name="connsiteY26" fmla="*/ 108966 h 145909"/>
                <a:gd name="connsiteX27" fmla="*/ 31355 w 93133"/>
                <a:gd name="connsiteY27" fmla="*/ 111140 h 145909"/>
                <a:gd name="connsiteX28" fmla="*/ 34459 w 93133"/>
                <a:gd name="connsiteY28" fmla="*/ 113313 h 145909"/>
                <a:gd name="connsiteX29" fmla="*/ 38495 w 93133"/>
                <a:gd name="connsiteY29" fmla="*/ 114244 h 145909"/>
                <a:gd name="connsiteX30" fmla="*/ 41910 w 93133"/>
                <a:gd name="connsiteY30" fmla="*/ 116417 h 145909"/>
                <a:gd name="connsiteX31" fmla="*/ 43773 w 93133"/>
                <a:gd name="connsiteY31" fmla="*/ 118590 h 145909"/>
                <a:gd name="connsiteX32" fmla="*/ 43773 w 93133"/>
                <a:gd name="connsiteY32" fmla="*/ 121695 h 145909"/>
                <a:gd name="connsiteX33" fmla="*/ 43773 w 93133"/>
                <a:gd name="connsiteY33" fmla="*/ 126041 h 145909"/>
                <a:gd name="connsiteX34" fmla="*/ 41910 w 93133"/>
                <a:gd name="connsiteY34" fmla="*/ 129145 h 145909"/>
                <a:gd name="connsiteX35" fmla="*/ 41910 w 93133"/>
                <a:gd name="connsiteY35" fmla="*/ 135665 h 145909"/>
                <a:gd name="connsiteX36" fmla="*/ 41910 w 93133"/>
                <a:gd name="connsiteY36" fmla="*/ 138769 h 145909"/>
                <a:gd name="connsiteX37" fmla="*/ 43773 w 93133"/>
                <a:gd name="connsiteY37" fmla="*/ 142805 h 145909"/>
                <a:gd name="connsiteX38" fmla="*/ 43773 w 93133"/>
                <a:gd name="connsiteY38" fmla="*/ 148083 h 145909"/>
                <a:gd name="connsiteX39" fmla="*/ 54328 w 93133"/>
                <a:gd name="connsiteY39" fmla="*/ 136596 h 145909"/>
                <a:gd name="connsiteX40" fmla="*/ 63641 w 93133"/>
                <a:gd name="connsiteY40" fmla="*/ 126041 h 145909"/>
                <a:gd name="connsiteX41" fmla="*/ 75128 w 93133"/>
                <a:gd name="connsiteY41" fmla="*/ 114244 h 145909"/>
                <a:gd name="connsiteX42" fmla="*/ 75128 w 93133"/>
                <a:gd name="connsiteY42" fmla="*/ 101826 h 145909"/>
                <a:gd name="connsiteX43" fmla="*/ 87546 w 93133"/>
                <a:gd name="connsiteY43" fmla="*/ 101826 h 145909"/>
                <a:gd name="connsiteX44" fmla="*/ 89719 w 93133"/>
                <a:gd name="connsiteY44" fmla="*/ 98411 h 145909"/>
                <a:gd name="connsiteX45" fmla="*/ 90650 w 93133"/>
                <a:gd name="connsiteY45" fmla="*/ 92202 h 145909"/>
                <a:gd name="connsiteX46" fmla="*/ 92823 w 93133"/>
                <a:gd name="connsiteY46" fmla="*/ 86925 h 145909"/>
                <a:gd name="connsiteX47" fmla="*/ 94996 w 93133"/>
                <a:gd name="connsiteY47" fmla="*/ 81647 h 145909"/>
                <a:gd name="connsiteX48" fmla="*/ 94996 w 93133"/>
                <a:gd name="connsiteY48" fmla="*/ 57122 h 145909"/>
                <a:gd name="connsiteX49" fmla="*/ 90650 w 93133"/>
                <a:gd name="connsiteY49" fmla="*/ 57122 h 145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93133" h="145909">
                  <a:moveTo>
                    <a:pt x="89719" y="63641"/>
                  </a:moveTo>
                  <a:lnTo>
                    <a:pt x="87546" y="66746"/>
                  </a:lnTo>
                  <a:lnTo>
                    <a:pt x="83510" y="69850"/>
                  </a:lnTo>
                  <a:lnTo>
                    <a:pt x="80406" y="69850"/>
                  </a:lnTo>
                  <a:lnTo>
                    <a:pt x="78232" y="69850"/>
                  </a:lnTo>
                  <a:lnTo>
                    <a:pt x="75128" y="69850"/>
                  </a:lnTo>
                  <a:lnTo>
                    <a:pt x="68919" y="69850"/>
                  </a:lnTo>
                  <a:lnTo>
                    <a:pt x="63641" y="69850"/>
                  </a:lnTo>
                  <a:lnTo>
                    <a:pt x="53086" y="48740"/>
                  </a:lnTo>
                  <a:lnTo>
                    <a:pt x="38495" y="31976"/>
                  </a:lnTo>
                  <a:lnTo>
                    <a:pt x="23904" y="17075"/>
                  </a:lnTo>
                  <a:lnTo>
                    <a:pt x="7451" y="0"/>
                  </a:lnTo>
                  <a:lnTo>
                    <a:pt x="0" y="0"/>
                  </a:lnTo>
                  <a:lnTo>
                    <a:pt x="4346" y="11797"/>
                  </a:lnTo>
                  <a:lnTo>
                    <a:pt x="9313" y="26388"/>
                  </a:lnTo>
                  <a:lnTo>
                    <a:pt x="17695" y="42531"/>
                  </a:lnTo>
                  <a:lnTo>
                    <a:pt x="29182" y="61468"/>
                  </a:lnTo>
                  <a:lnTo>
                    <a:pt x="36633" y="74196"/>
                  </a:lnTo>
                  <a:lnTo>
                    <a:pt x="43773" y="81647"/>
                  </a:lnTo>
                  <a:lnTo>
                    <a:pt x="38495" y="86925"/>
                  </a:lnTo>
                  <a:lnTo>
                    <a:pt x="32286" y="92202"/>
                  </a:lnTo>
                  <a:lnTo>
                    <a:pt x="27319" y="96238"/>
                  </a:lnTo>
                  <a:lnTo>
                    <a:pt x="23904" y="101826"/>
                  </a:lnTo>
                  <a:lnTo>
                    <a:pt x="22042" y="103689"/>
                  </a:lnTo>
                  <a:lnTo>
                    <a:pt x="22042" y="105862"/>
                  </a:lnTo>
                  <a:lnTo>
                    <a:pt x="23904" y="107104"/>
                  </a:lnTo>
                  <a:lnTo>
                    <a:pt x="27319" y="108966"/>
                  </a:lnTo>
                  <a:lnTo>
                    <a:pt x="31355" y="111140"/>
                  </a:lnTo>
                  <a:lnTo>
                    <a:pt x="34459" y="113313"/>
                  </a:lnTo>
                  <a:lnTo>
                    <a:pt x="38495" y="114244"/>
                  </a:lnTo>
                  <a:lnTo>
                    <a:pt x="41910" y="116417"/>
                  </a:lnTo>
                  <a:lnTo>
                    <a:pt x="43773" y="118590"/>
                  </a:lnTo>
                  <a:lnTo>
                    <a:pt x="43773" y="121695"/>
                  </a:lnTo>
                  <a:lnTo>
                    <a:pt x="43773" y="126041"/>
                  </a:lnTo>
                  <a:lnTo>
                    <a:pt x="41910" y="129145"/>
                  </a:lnTo>
                  <a:lnTo>
                    <a:pt x="41910" y="135665"/>
                  </a:lnTo>
                  <a:lnTo>
                    <a:pt x="41910" y="138769"/>
                  </a:lnTo>
                  <a:lnTo>
                    <a:pt x="43773" y="142805"/>
                  </a:lnTo>
                  <a:lnTo>
                    <a:pt x="43773" y="148083"/>
                  </a:lnTo>
                  <a:lnTo>
                    <a:pt x="54328" y="136596"/>
                  </a:lnTo>
                  <a:lnTo>
                    <a:pt x="63641" y="126041"/>
                  </a:lnTo>
                  <a:lnTo>
                    <a:pt x="75128" y="114244"/>
                  </a:lnTo>
                  <a:lnTo>
                    <a:pt x="75128" y="101826"/>
                  </a:lnTo>
                  <a:lnTo>
                    <a:pt x="87546" y="101826"/>
                  </a:lnTo>
                  <a:lnTo>
                    <a:pt x="89719" y="98411"/>
                  </a:lnTo>
                  <a:lnTo>
                    <a:pt x="90650" y="92202"/>
                  </a:lnTo>
                  <a:lnTo>
                    <a:pt x="92823" y="86925"/>
                  </a:lnTo>
                  <a:lnTo>
                    <a:pt x="94996" y="81647"/>
                  </a:lnTo>
                  <a:lnTo>
                    <a:pt x="94996" y="57122"/>
                  </a:lnTo>
                  <a:lnTo>
                    <a:pt x="90650" y="57122"/>
                  </a:lnTo>
                  <a:close/>
                </a:path>
              </a:pathLst>
            </a:custGeom>
            <a:grpFill/>
            <a:ln w="3104" cap="flat">
              <a:noFill/>
              <a:prstDash val="solid"/>
              <a:miter/>
            </a:ln>
          </p:spPr>
          <p:txBody>
            <a:bodyPr rtlCol="0" anchor="ctr"/>
            <a:lstStyle/>
            <a:p>
              <a:endParaRPr lang="en-US"/>
            </a:p>
          </p:txBody>
        </p:sp>
        <p:sp>
          <p:nvSpPr>
            <p:cNvPr id="120" name="Freeform: Shape 119"/>
            <p:cNvSpPr/>
            <p:nvPr/>
          </p:nvSpPr>
          <p:spPr>
            <a:xfrm>
              <a:off x="7483548" y="6426076"/>
              <a:ext cx="117969" cy="136596"/>
            </a:xfrm>
            <a:custGeom>
              <a:avLst/>
              <a:gdLst>
                <a:gd name="connsiteX0" fmla="*/ 116728 w 117969"/>
                <a:gd name="connsiteY0" fmla="*/ 7140 h 136596"/>
                <a:gd name="connsiteX1" fmla="*/ 116728 w 117969"/>
                <a:gd name="connsiteY1" fmla="*/ 3104 h 136596"/>
                <a:gd name="connsiteX2" fmla="*/ 114555 w 117969"/>
                <a:gd name="connsiteY2" fmla="*/ 3104 h 136596"/>
                <a:gd name="connsiteX3" fmla="*/ 112692 w 117969"/>
                <a:gd name="connsiteY3" fmla="*/ 3104 h 136596"/>
                <a:gd name="connsiteX4" fmla="*/ 112692 w 117969"/>
                <a:gd name="connsiteY4" fmla="*/ 5278 h 136596"/>
                <a:gd name="connsiteX5" fmla="*/ 110519 w 117969"/>
                <a:gd name="connsiteY5" fmla="*/ 8382 h 136596"/>
                <a:gd name="connsiteX6" fmla="*/ 109277 w 117969"/>
                <a:gd name="connsiteY6" fmla="*/ 10555 h 136596"/>
                <a:gd name="connsiteX7" fmla="*/ 109277 w 117969"/>
                <a:gd name="connsiteY7" fmla="*/ 12418 h 136596"/>
                <a:gd name="connsiteX8" fmla="*/ 105241 w 117969"/>
                <a:gd name="connsiteY8" fmla="*/ 8382 h 136596"/>
                <a:gd name="connsiteX9" fmla="*/ 103068 w 117969"/>
                <a:gd name="connsiteY9" fmla="*/ 7140 h 136596"/>
                <a:gd name="connsiteX10" fmla="*/ 102137 w 117969"/>
                <a:gd name="connsiteY10" fmla="*/ 5278 h 136596"/>
                <a:gd name="connsiteX11" fmla="*/ 99963 w 117969"/>
                <a:gd name="connsiteY11" fmla="*/ 3104 h 136596"/>
                <a:gd name="connsiteX12" fmla="*/ 95928 w 117969"/>
                <a:gd name="connsiteY12" fmla="*/ 931 h 136596"/>
                <a:gd name="connsiteX13" fmla="*/ 92823 w 117969"/>
                <a:gd name="connsiteY13" fmla="*/ 0 h 136596"/>
                <a:gd name="connsiteX14" fmla="*/ 87546 w 117969"/>
                <a:gd name="connsiteY14" fmla="*/ 8382 h 136596"/>
                <a:gd name="connsiteX15" fmla="*/ 80406 w 117969"/>
                <a:gd name="connsiteY15" fmla="*/ 23283 h 136596"/>
                <a:gd name="connsiteX16" fmla="*/ 70782 w 117969"/>
                <a:gd name="connsiteY16" fmla="*/ 37874 h 136596"/>
                <a:gd name="connsiteX17" fmla="*/ 63641 w 117969"/>
                <a:gd name="connsiteY17" fmla="*/ 52776 h 136596"/>
                <a:gd name="connsiteX18" fmla="*/ 54328 w 117969"/>
                <a:gd name="connsiteY18" fmla="*/ 65504 h 136596"/>
                <a:gd name="connsiteX19" fmla="*/ 49051 w 117969"/>
                <a:gd name="connsiteY19" fmla="*/ 71713 h 136596"/>
                <a:gd name="connsiteX20" fmla="*/ 38495 w 117969"/>
                <a:gd name="connsiteY20" fmla="*/ 75128 h 136596"/>
                <a:gd name="connsiteX21" fmla="*/ 27009 w 117969"/>
                <a:gd name="connsiteY21" fmla="*/ 76991 h 136596"/>
                <a:gd name="connsiteX22" fmla="*/ 16764 w 117969"/>
                <a:gd name="connsiteY22" fmla="*/ 80406 h 136596"/>
                <a:gd name="connsiteX23" fmla="*/ 12418 w 117969"/>
                <a:gd name="connsiteY23" fmla="*/ 84441 h 136596"/>
                <a:gd name="connsiteX24" fmla="*/ 10555 w 117969"/>
                <a:gd name="connsiteY24" fmla="*/ 89719 h 136596"/>
                <a:gd name="connsiteX25" fmla="*/ 9313 w 117969"/>
                <a:gd name="connsiteY25" fmla="*/ 94997 h 136596"/>
                <a:gd name="connsiteX26" fmla="*/ 7451 w 117969"/>
                <a:gd name="connsiteY26" fmla="*/ 99343 h 136596"/>
                <a:gd name="connsiteX27" fmla="*/ 5277 w 117969"/>
                <a:gd name="connsiteY27" fmla="*/ 104620 h 136596"/>
                <a:gd name="connsiteX28" fmla="*/ 0 w 117969"/>
                <a:gd name="connsiteY28" fmla="*/ 108967 h 136596"/>
                <a:gd name="connsiteX29" fmla="*/ 7451 w 117969"/>
                <a:gd name="connsiteY29" fmla="*/ 119522 h 136596"/>
                <a:gd name="connsiteX30" fmla="*/ 14591 w 117969"/>
                <a:gd name="connsiteY30" fmla="*/ 124799 h 136596"/>
                <a:gd name="connsiteX31" fmla="*/ 23904 w 117969"/>
                <a:gd name="connsiteY31" fmla="*/ 131008 h 136596"/>
                <a:gd name="connsiteX32" fmla="*/ 32286 w 117969"/>
                <a:gd name="connsiteY32" fmla="*/ 137528 h 136596"/>
                <a:gd name="connsiteX33" fmla="*/ 39737 w 117969"/>
                <a:gd name="connsiteY33" fmla="*/ 137528 h 136596"/>
                <a:gd name="connsiteX34" fmla="*/ 45946 w 117969"/>
                <a:gd name="connsiteY34" fmla="*/ 132250 h 136596"/>
                <a:gd name="connsiteX35" fmla="*/ 51224 w 117969"/>
                <a:gd name="connsiteY35" fmla="*/ 128835 h 136596"/>
                <a:gd name="connsiteX36" fmla="*/ 56191 w 117969"/>
                <a:gd name="connsiteY36" fmla="*/ 124799 h 136596"/>
                <a:gd name="connsiteX37" fmla="*/ 61468 w 117969"/>
                <a:gd name="connsiteY37" fmla="*/ 121695 h 136596"/>
                <a:gd name="connsiteX38" fmla="*/ 65814 w 117969"/>
                <a:gd name="connsiteY38" fmla="*/ 117349 h 136596"/>
                <a:gd name="connsiteX39" fmla="*/ 67677 w 117969"/>
                <a:gd name="connsiteY39" fmla="*/ 109898 h 136596"/>
                <a:gd name="connsiteX40" fmla="*/ 67677 w 117969"/>
                <a:gd name="connsiteY40" fmla="*/ 104620 h 136596"/>
                <a:gd name="connsiteX41" fmla="*/ 68919 w 117969"/>
                <a:gd name="connsiteY41" fmla="*/ 99343 h 136596"/>
                <a:gd name="connsiteX42" fmla="*/ 68919 w 117969"/>
                <a:gd name="connsiteY42" fmla="*/ 94065 h 136596"/>
                <a:gd name="connsiteX43" fmla="*/ 72955 w 117969"/>
                <a:gd name="connsiteY43" fmla="*/ 87856 h 136596"/>
                <a:gd name="connsiteX44" fmla="*/ 76059 w 117969"/>
                <a:gd name="connsiteY44" fmla="*/ 86614 h 136596"/>
                <a:gd name="connsiteX45" fmla="*/ 82268 w 117969"/>
                <a:gd name="connsiteY45" fmla="*/ 82268 h 136596"/>
                <a:gd name="connsiteX46" fmla="*/ 87546 w 117969"/>
                <a:gd name="connsiteY46" fmla="*/ 80406 h 136596"/>
                <a:gd name="connsiteX47" fmla="*/ 92823 w 117969"/>
                <a:gd name="connsiteY47" fmla="*/ 79164 h 136596"/>
                <a:gd name="connsiteX48" fmla="*/ 98101 w 117969"/>
                <a:gd name="connsiteY48" fmla="*/ 75128 h 136596"/>
                <a:gd name="connsiteX49" fmla="*/ 99963 w 117969"/>
                <a:gd name="connsiteY49" fmla="*/ 71713 h 136596"/>
                <a:gd name="connsiteX50" fmla="*/ 95928 w 117969"/>
                <a:gd name="connsiteY50" fmla="*/ 60227 h 136596"/>
                <a:gd name="connsiteX51" fmla="*/ 107414 w 117969"/>
                <a:gd name="connsiteY51" fmla="*/ 42221 h 136596"/>
                <a:gd name="connsiteX52" fmla="*/ 119832 w 117969"/>
                <a:gd name="connsiteY52" fmla="*/ 27319 h 136596"/>
                <a:gd name="connsiteX53" fmla="*/ 119832 w 117969"/>
                <a:gd name="connsiteY53" fmla="*/ 22042 h 136596"/>
                <a:gd name="connsiteX54" fmla="*/ 119832 w 117969"/>
                <a:gd name="connsiteY54" fmla="*/ 15833 h 136596"/>
                <a:gd name="connsiteX55" fmla="*/ 117659 w 117969"/>
                <a:gd name="connsiteY55" fmla="*/ 10555 h 136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17969" h="136596">
                  <a:moveTo>
                    <a:pt x="116728" y="7140"/>
                  </a:moveTo>
                  <a:lnTo>
                    <a:pt x="116728" y="3104"/>
                  </a:lnTo>
                  <a:lnTo>
                    <a:pt x="114555" y="3104"/>
                  </a:lnTo>
                  <a:lnTo>
                    <a:pt x="112692" y="3104"/>
                  </a:lnTo>
                  <a:lnTo>
                    <a:pt x="112692" y="5278"/>
                  </a:lnTo>
                  <a:lnTo>
                    <a:pt x="110519" y="8382"/>
                  </a:lnTo>
                  <a:lnTo>
                    <a:pt x="109277" y="10555"/>
                  </a:lnTo>
                  <a:lnTo>
                    <a:pt x="109277" y="12418"/>
                  </a:lnTo>
                  <a:lnTo>
                    <a:pt x="105241" y="8382"/>
                  </a:lnTo>
                  <a:lnTo>
                    <a:pt x="103068" y="7140"/>
                  </a:lnTo>
                  <a:lnTo>
                    <a:pt x="102137" y="5278"/>
                  </a:lnTo>
                  <a:lnTo>
                    <a:pt x="99963" y="3104"/>
                  </a:lnTo>
                  <a:lnTo>
                    <a:pt x="95928" y="931"/>
                  </a:lnTo>
                  <a:lnTo>
                    <a:pt x="92823" y="0"/>
                  </a:lnTo>
                  <a:lnTo>
                    <a:pt x="87546" y="8382"/>
                  </a:lnTo>
                  <a:lnTo>
                    <a:pt x="80406" y="23283"/>
                  </a:lnTo>
                  <a:lnTo>
                    <a:pt x="70782" y="37874"/>
                  </a:lnTo>
                  <a:lnTo>
                    <a:pt x="63641" y="52776"/>
                  </a:lnTo>
                  <a:lnTo>
                    <a:pt x="54328" y="65504"/>
                  </a:lnTo>
                  <a:lnTo>
                    <a:pt x="49051" y="71713"/>
                  </a:lnTo>
                  <a:lnTo>
                    <a:pt x="38495" y="75128"/>
                  </a:lnTo>
                  <a:lnTo>
                    <a:pt x="27009" y="76991"/>
                  </a:lnTo>
                  <a:lnTo>
                    <a:pt x="16764" y="80406"/>
                  </a:lnTo>
                  <a:lnTo>
                    <a:pt x="12418" y="84441"/>
                  </a:lnTo>
                  <a:lnTo>
                    <a:pt x="10555" y="89719"/>
                  </a:lnTo>
                  <a:lnTo>
                    <a:pt x="9313" y="94997"/>
                  </a:lnTo>
                  <a:lnTo>
                    <a:pt x="7451" y="99343"/>
                  </a:lnTo>
                  <a:lnTo>
                    <a:pt x="5277" y="104620"/>
                  </a:lnTo>
                  <a:lnTo>
                    <a:pt x="0" y="108967"/>
                  </a:lnTo>
                  <a:lnTo>
                    <a:pt x="7451" y="119522"/>
                  </a:lnTo>
                  <a:lnTo>
                    <a:pt x="14591" y="124799"/>
                  </a:lnTo>
                  <a:lnTo>
                    <a:pt x="23904" y="131008"/>
                  </a:lnTo>
                  <a:lnTo>
                    <a:pt x="32286" y="137528"/>
                  </a:lnTo>
                  <a:lnTo>
                    <a:pt x="39737" y="137528"/>
                  </a:lnTo>
                  <a:lnTo>
                    <a:pt x="45946" y="132250"/>
                  </a:lnTo>
                  <a:lnTo>
                    <a:pt x="51224" y="128835"/>
                  </a:lnTo>
                  <a:lnTo>
                    <a:pt x="56191" y="124799"/>
                  </a:lnTo>
                  <a:lnTo>
                    <a:pt x="61468" y="121695"/>
                  </a:lnTo>
                  <a:lnTo>
                    <a:pt x="65814" y="117349"/>
                  </a:lnTo>
                  <a:lnTo>
                    <a:pt x="67677" y="109898"/>
                  </a:lnTo>
                  <a:lnTo>
                    <a:pt x="67677" y="104620"/>
                  </a:lnTo>
                  <a:lnTo>
                    <a:pt x="68919" y="99343"/>
                  </a:lnTo>
                  <a:lnTo>
                    <a:pt x="68919" y="94065"/>
                  </a:lnTo>
                  <a:lnTo>
                    <a:pt x="72955" y="87856"/>
                  </a:lnTo>
                  <a:lnTo>
                    <a:pt x="76059" y="86614"/>
                  </a:lnTo>
                  <a:lnTo>
                    <a:pt x="82268" y="82268"/>
                  </a:lnTo>
                  <a:lnTo>
                    <a:pt x="87546" y="80406"/>
                  </a:lnTo>
                  <a:lnTo>
                    <a:pt x="92823" y="79164"/>
                  </a:lnTo>
                  <a:lnTo>
                    <a:pt x="98101" y="75128"/>
                  </a:lnTo>
                  <a:lnTo>
                    <a:pt x="99963" y="71713"/>
                  </a:lnTo>
                  <a:lnTo>
                    <a:pt x="95928" y="60227"/>
                  </a:lnTo>
                  <a:lnTo>
                    <a:pt x="107414" y="42221"/>
                  </a:lnTo>
                  <a:lnTo>
                    <a:pt x="119832" y="27319"/>
                  </a:lnTo>
                  <a:lnTo>
                    <a:pt x="119832" y="22042"/>
                  </a:lnTo>
                  <a:lnTo>
                    <a:pt x="119832" y="15833"/>
                  </a:lnTo>
                  <a:lnTo>
                    <a:pt x="117659" y="10555"/>
                  </a:lnTo>
                  <a:close/>
                </a:path>
              </a:pathLst>
            </a:custGeom>
            <a:grpFill/>
            <a:ln w="3104" cap="flat">
              <a:noFill/>
              <a:prstDash val="solid"/>
              <a:miter/>
            </a:ln>
          </p:spPr>
          <p:txBody>
            <a:bodyPr rtlCol="0" anchor="ctr"/>
            <a:lstStyle/>
            <a:p>
              <a:endParaRPr lang="en-US"/>
            </a:p>
          </p:txBody>
        </p:sp>
        <p:sp>
          <p:nvSpPr>
            <p:cNvPr id="121" name="Freeform: Shape 120"/>
            <p:cNvSpPr/>
            <p:nvPr/>
          </p:nvSpPr>
          <p:spPr>
            <a:xfrm>
              <a:off x="7696203" y="6032431"/>
              <a:ext cx="18627" cy="27940"/>
            </a:xfrm>
            <a:custGeom>
              <a:avLst/>
              <a:gdLst>
                <a:gd name="connsiteX0" fmla="*/ 19558 w 18626"/>
                <a:gd name="connsiteY0" fmla="*/ 30424 h 27940"/>
                <a:gd name="connsiteX1" fmla="*/ 18627 w 18626"/>
                <a:gd name="connsiteY1" fmla="*/ 23283 h 27940"/>
                <a:gd name="connsiteX2" fmla="*/ 16454 w 18626"/>
                <a:gd name="connsiteY2" fmla="*/ 16764 h 27940"/>
                <a:gd name="connsiteX3" fmla="*/ 12418 w 18626"/>
                <a:gd name="connsiteY3" fmla="*/ 10555 h 27940"/>
                <a:gd name="connsiteX4" fmla="*/ 11486 w 18626"/>
                <a:gd name="connsiteY4" fmla="*/ 7140 h 27940"/>
                <a:gd name="connsiteX5" fmla="*/ 9313 w 18626"/>
                <a:gd name="connsiteY5" fmla="*/ 5278 h 27940"/>
                <a:gd name="connsiteX6" fmla="*/ 9313 w 18626"/>
                <a:gd name="connsiteY6" fmla="*/ 3104 h 27940"/>
                <a:gd name="connsiteX7" fmla="*/ 7140 w 18626"/>
                <a:gd name="connsiteY7" fmla="*/ 1863 h 27940"/>
                <a:gd name="connsiteX8" fmla="*/ 4036 w 18626"/>
                <a:gd name="connsiteY8" fmla="*/ 0 h 27940"/>
                <a:gd name="connsiteX9" fmla="*/ 0 w 18626"/>
                <a:gd name="connsiteY9" fmla="*/ 0 h 27940"/>
                <a:gd name="connsiteX10" fmla="*/ 1863 w 18626"/>
                <a:gd name="connsiteY10" fmla="*/ 5278 h 27940"/>
                <a:gd name="connsiteX11" fmla="*/ 4036 w 18626"/>
                <a:gd name="connsiteY11" fmla="*/ 10555 h 27940"/>
                <a:gd name="connsiteX12" fmla="*/ 4967 w 18626"/>
                <a:gd name="connsiteY12" fmla="*/ 14591 h 27940"/>
                <a:gd name="connsiteX13" fmla="*/ 7140 w 18626"/>
                <a:gd name="connsiteY13" fmla="*/ 19869 h 27940"/>
                <a:gd name="connsiteX14" fmla="*/ 12418 w 18626"/>
                <a:gd name="connsiteY14" fmla="*/ 23283 h 27940"/>
                <a:gd name="connsiteX15" fmla="*/ 12418 w 18626"/>
                <a:gd name="connsiteY15" fmla="*/ 30424 h 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626" h="27940">
                  <a:moveTo>
                    <a:pt x="19558" y="30424"/>
                  </a:moveTo>
                  <a:lnTo>
                    <a:pt x="18627" y="23283"/>
                  </a:lnTo>
                  <a:lnTo>
                    <a:pt x="16454" y="16764"/>
                  </a:lnTo>
                  <a:lnTo>
                    <a:pt x="12418" y="10555"/>
                  </a:lnTo>
                  <a:lnTo>
                    <a:pt x="11486" y="7140"/>
                  </a:lnTo>
                  <a:lnTo>
                    <a:pt x="9313" y="5278"/>
                  </a:lnTo>
                  <a:lnTo>
                    <a:pt x="9313" y="3104"/>
                  </a:lnTo>
                  <a:lnTo>
                    <a:pt x="7140" y="1863"/>
                  </a:lnTo>
                  <a:lnTo>
                    <a:pt x="4036" y="0"/>
                  </a:lnTo>
                  <a:lnTo>
                    <a:pt x="0" y="0"/>
                  </a:lnTo>
                  <a:lnTo>
                    <a:pt x="1863" y="5278"/>
                  </a:lnTo>
                  <a:lnTo>
                    <a:pt x="4036" y="10555"/>
                  </a:lnTo>
                  <a:lnTo>
                    <a:pt x="4967" y="14591"/>
                  </a:lnTo>
                  <a:lnTo>
                    <a:pt x="7140" y="19869"/>
                  </a:lnTo>
                  <a:lnTo>
                    <a:pt x="12418" y="23283"/>
                  </a:lnTo>
                  <a:lnTo>
                    <a:pt x="12418" y="30424"/>
                  </a:lnTo>
                  <a:close/>
                </a:path>
              </a:pathLst>
            </a:custGeom>
            <a:grpFill/>
            <a:ln w="3104" cap="flat">
              <a:noFill/>
              <a:prstDash val="solid"/>
              <a:miter/>
            </a:ln>
          </p:spPr>
          <p:txBody>
            <a:bodyPr rtlCol="0" anchor="ctr"/>
            <a:lstStyle/>
            <a:p>
              <a:endParaRPr lang="en-US"/>
            </a:p>
          </p:txBody>
        </p:sp>
        <p:sp>
          <p:nvSpPr>
            <p:cNvPr id="122" name="Freeform: Shape 121"/>
            <p:cNvSpPr/>
            <p:nvPr/>
          </p:nvSpPr>
          <p:spPr>
            <a:xfrm>
              <a:off x="7436671" y="5917876"/>
              <a:ext cx="18627" cy="21731"/>
            </a:xfrm>
            <a:custGeom>
              <a:avLst/>
              <a:gdLst>
                <a:gd name="connsiteX0" fmla="*/ 12418 w 18626"/>
                <a:gd name="connsiteY0" fmla="*/ 23283 h 21731"/>
                <a:gd name="connsiteX1" fmla="*/ 19869 w 18626"/>
                <a:gd name="connsiteY1" fmla="*/ 23283 h 21731"/>
                <a:gd name="connsiteX2" fmla="*/ 12418 w 18626"/>
                <a:gd name="connsiteY2" fmla="*/ 0 h 21731"/>
                <a:gd name="connsiteX3" fmla="*/ 0 w 18626"/>
                <a:gd name="connsiteY3" fmla="*/ 0 h 21731"/>
                <a:gd name="connsiteX4" fmla="*/ 931 w 18626"/>
                <a:gd name="connsiteY4" fmla="*/ 5277 h 21731"/>
                <a:gd name="connsiteX5" fmla="*/ 3104 w 18626"/>
                <a:gd name="connsiteY5" fmla="*/ 8692 h 21731"/>
                <a:gd name="connsiteX6" fmla="*/ 5277 w 18626"/>
                <a:gd name="connsiteY6" fmla="*/ 12728 h 21731"/>
                <a:gd name="connsiteX7" fmla="*/ 7451 w 18626"/>
                <a:gd name="connsiteY7" fmla="*/ 16143 h 21731"/>
                <a:gd name="connsiteX8" fmla="*/ 12418 w 18626"/>
                <a:gd name="connsiteY8" fmla="*/ 20179 h 21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626" h="21731">
                  <a:moveTo>
                    <a:pt x="12418" y="23283"/>
                  </a:moveTo>
                  <a:lnTo>
                    <a:pt x="19869" y="23283"/>
                  </a:lnTo>
                  <a:lnTo>
                    <a:pt x="12418" y="0"/>
                  </a:lnTo>
                  <a:lnTo>
                    <a:pt x="0" y="0"/>
                  </a:lnTo>
                  <a:lnTo>
                    <a:pt x="931" y="5277"/>
                  </a:lnTo>
                  <a:lnTo>
                    <a:pt x="3104" y="8692"/>
                  </a:lnTo>
                  <a:lnTo>
                    <a:pt x="5277" y="12728"/>
                  </a:lnTo>
                  <a:lnTo>
                    <a:pt x="7451" y="16143"/>
                  </a:lnTo>
                  <a:lnTo>
                    <a:pt x="12418" y="20179"/>
                  </a:lnTo>
                  <a:close/>
                </a:path>
              </a:pathLst>
            </a:custGeom>
            <a:grpFill/>
            <a:ln w="3104" cap="flat">
              <a:noFill/>
              <a:prstDash val="solid"/>
              <a:miter/>
            </a:ln>
          </p:spPr>
          <p:txBody>
            <a:bodyPr rtlCol="0" anchor="ctr"/>
            <a:lstStyle/>
            <a:p>
              <a:endParaRPr lang="en-US"/>
            </a:p>
          </p:txBody>
        </p:sp>
        <p:sp>
          <p:nvSpPr>
            <p:cNvPr id="123" name="Freeform: Shape 122"/>
            <p:cNvSpPr/>
            <p:nvPr/>
          </p:nvSpPr>
          <p:spPr>
            <a:xfrm>
              <a:off x="7423321" y="5928431"/>
              <a:ext cx="18627" cy="15522"/>
            </a:xfrm>
            <a:custGeom>
              <a:avLst/>
              <a:gdLst>
                <a:gd name="connsiteX0" fmla="*/ 13349 w 18626"/>
                <a:gd name="connsiteY0" fmla="*/ 4346 h 15522"/>
                <a:gd name="connsiteX1" fmla="*/ 9313 w 18626"/>
                <a:gd name="connsiteY1" fmla="*/ 0 h 15522"/>
                <a:gd name="connsiteX2" fmla="*/ 6209 w 18626"/>
                <a:gd name="connsiteY2" fmla="*/ 4346 h 15522"/>
                <a:gd name="connsiteX3" fmla="*/ 4036 w 18626"/>
                <a:gd name="connsiteY3" fmla="*/ 4346 h 15522"/>
                <a:gd name="connsiteX4" fmla="*/ 1863 w 18626"/>
                <a:gd name="connsiteY4" fmla="*/ 4346 h 15522"/>
                <a:gd name="connsiteX5" fmla="*/ 1863 w 18626"/>
                <a:gd name="connsiteY5" fmla="*/ 5588 h 15522"/>
                <a:gd name="connsiteX6" fmla="*/ 1863 w 18626"/>
                <a:gd name="connsiteY6" fmla="*/ 9624 h 15522"/>
                <a:gd name="connsiteX7" fmla="*/ 0 w 18626"/>
                <a:gd name="connsiteY7" fmla="*/ 12728 h 15522"/>
                <a:gd name="connsiteX8" fmla="*/ 6209 w 18626"/>
                <a:gd name="connsiteY8" fmla="*/ 14901 h 15522"/>
                <a:gd name="connsiteX9" fmla="*/ 7140 w 18626"/>
                <a:gd name="connsiteY9" fmla="*/ 14901 h 15522"/>
                <a:gd name="connsiteX10" fmla="*/ 9313 w 18626"/>
                <a:gd name="connsiteY10" fmla="*/ 14901 h 15522"/>
                <a:gd name="connsiteX11" fmla="*/ 11176 w 18626"/>
                <a:gd name="connsiteY11" fmla="*/ 17075 h 15522"/>
                <a:gd name="connsiteX12" fmla="*/ 13349 w 18626"/>
                <a:gd name="connsiteY12" fmla="*/ 17075 h 15522"/>
                <a:gd name="connsiteX13" fmla="*/ 20800 w 18626"/>
                <a:gd name="connsiteY13" fmla="*/ 17075 h 15522"/>
                <a:gd name="connsiteX14" fmla="*/ 20800 w 18626"/>
                <a:gd name="connsiteY14" fmla="*/ 9624 h 15522"/>
                <a:gd name="connsiteX15" fmla="*/ 16454 w 18626"/>
                <a:gd name="connsiteY15" fmla="*/ 7451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626" h="15522">
                  <a:moveTo>
                    <a:pt x="13349" y="4346"/>
                  </a:moveTo>
                  <a:lnTo>
                    <a:pt x="9313" y="0"/>
                  </a:lnTo>
                  <a:lnTo>
                    <a:pt x="6209" y="4346"/>
                  </a:lnTo>
                  <a:lnTo>
                    <a:pt x="4036" y="4346"/>
                  </a:lnTo>
                  <a:lnTo>
                    <a:pt x="1863" y="4346"/>
                  </a:lnTo>
                  <a:lnTo>
                    <a:pt x="1863" y="5588"/>
                  </a:lnTo>
                  <a:lnTo>
                    <a:pt x="1863" y="9624"/>
                  </a:lnTo>
                  <a:lnTo>
                    <a:pt x="0" y="12728"/>
                  </a:lnTo>
                  <a:lnTo>
                    <a:pt x="6209" y="14901"/>
                  </a:lnTo>
                  <a:lnTo>
                    <a:pt x="7140" y="14901"/>
                  </a:lnTo>
                  <a:lnTo>
                    <a:pt x="9313" y="14901"/>
                  </a:lnTo>
                  <a:lnTo>
                    <a:pt x="11176" y="17075"/>
                  </a:lnTo>
                  <a:lnTo>
                    <a:pt x="13349" y="17075"/>
                  </a:lnTo>
                  <a:lnTo>
                    <a:pt x="20800" y="17075"/>
                  </a:lnTo>
                  <a:lnTo>
                    <a:pt x="20800" y="9624"/>
                  </a:lnTo>
                  <a:lnTo>
                    <a:pt x="16454" y="7451"/>
                  </a:lnTo>
                  <a:close/>
                </a:path>
              </a:pathLst>
            </a:custGeom>
            <a:grpFill/>
            <a:ln w="3104" cap="flat">
              <a:noFill/>
              <a:prstDash val="solid"/>
              <a:miter/>
            </a:ln>
          </p:spPr>
          <p:txBody>
            <a:bodyPr rtlCol="0" anchor="ctr"/>
            <a:lstStyle/>
            <a:p>
              <a:endParaRPr lang="en-US"/>
            </a:p>
          </p:txBody>
        </p:sp>
        <p:sp>
          <p:nvSpPr>
            <p:cNvPr id="124" name="Freeform: Shape 123"/>
            <p:cNvSpPr/>
            <p:nvPr/>
          </p:nvSpPr>
          <p:spPr>
            <a:xfrm>
              <a:off x="7449089" y="5945506"/>
              <a:ext cx="12418" cy="12418"/>
            </a:xfrm>
            <a:custGeom>
              <a:avLst/>
              <a:gdLst>
                <a:gd name="connsiteX0" fmla="*/ 0 w 12417"/>
                <a:gd name="connsiteY0" fmla="*/ 3104 h 12417"/>
                <a:gd name="connsiteX1" fmla="*/ 0 w 12417"/>
                <a:gd name="connsiteY1" fmla="*/ 5278 h 12417"/>
                <a:gd name="connsiteX2" fmla="*/ 2173 w 12417"/>
                <a:gd name="connsiteY2" fmla="*/ 5278 h 12417"/>
                <a:gd name="connsiteX3" fmla="*/ 2173 w 12417"/>
                <a:gd name="connsiteY3" fmla="*/ 7451 h 12417"/>
                <a:gd name="connsiteX4" fmla="*/ 3104 w 12417"/>
                <a:gd name="connsiteY4" fmla="*/ 8382 h 12417"/>
                <a:gd name="connsiteX5" fmla="*/ 3104 w 12417"/>
                <a:gd name="connsiteY5" fmla="*/ 12728 h 12417"/>
                <a:gd name="connsiteX6" fmla="*/ 14591 w 12417"/>
                <a:gd name="connsiteY6" fmla="*/ 12728 h 12417"/>
                <a:gd name="connsiteX7" fmla="*/ 14591 w 12417"/>
                <a:gd name="connsiteY7" fmla="*/ 5278 h 12417"/>
                <a:gd name="connsiteX8" fmla="*/ 0 w 12417"/>
                <a:gd name="connsiteY8" fmla="*/ 0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17" h="12417">
                  <a:moveTo>
                    <a:pt x="0" y="3104"/>
                  </a:moveTo>
                  <a:lnTo>
                    <a:pt x="0" y="5278"/>
                  </a:lnTo>
                  <a:lnTo>
                    <a:pt x="2173" y="5278"/>
                  </a:lnTo>
                  <a:lnTo>
                    <a:pt x="2173" y="7451"/>
                  </a:lnTo>
                  <a:lnTo>
                    <a:pt x="3104" y="8382"/>
                  </a:lnTo>
                  <a:lnTo>
                    <a:pt x="3104" y="12728"/>
                  </a:lnTo>
                  <a:lnTo>
                    <a:pt x="14591" y="12728"/>
                  </a:lnTo>
                  <a:lnTo>
                    <a:pt x="14591" y="5278"/>
                  </a:lnTo>
                  <a:lnTo>
                    <a:pt x="0" y="0"/>
                  </a:lnTo>
                  <a:close/>
                </a:path>
              </a:pathLst>
            </a:custGeom>
            <a:grpFill/>
            <a:ln w="3104" cap="flat">
              <a:noFill/>
              <a:prstDash val="solid"/>
              <a:miter/>
            </a:ln>
          </p:spPr>
          <p:txBody>
            <a:bodyPr rtlCol="0" anchor="ctr"/>
            <a:lstStyle/>
            <a:p>
              <a:endParaRPr lang="en-US"/>
            </a:p>
          </p:txBody>
        </p:sp>
        <p:sp>
          <p:nvSpPr>
            <p:cNvPr id="125" name="Freeform: Shape 124"/>
            <p:cNvSpPr/>
            <p:nvPr/>
          </p:nvSpPr>
          <p:spPr>
            <a:xfrm>
              <a:off x="7229293" y="6429180"/>
              <a:ext cx="52776" cy="68298"/>
            </a:xfrm>
            <a:custGeom>
              <a:avLst/>
              <a:gdLst>
                <a:gd name="connsiteX0" fmla="*/ 46877 w 52775"/>
                <a:gd name="connsiteY0" fmla="*/ 0 h 68298"/>
                <a:gd name="connsiteX1" fmla="*/ 37564 w 52775"/>
                <a:gd name="connsiteY1" fmla="*/ 9313 h 68298"/>
                <a:gd name="connsiteX2" fmla="*/ 27319 w 52775"/>
                <a:gd name="connsiteY2" fmla="*/ 11487 h 68298"/>
                <a:gd name="connsiteX3" fmla="*/ 14591 w 52775"/>
                <a:gd name="connsiteY3" fmla="*/ 4036 h 68298"/>
                <a:gd name="connsiteX4" fmla="*/ 0 w 52775"/>
                <a:gd name="connsiteY4" fmla="*/ 4036 h 68298"/>
                <a:gd name="connsiteX5" fmla="*/ 7451 w 52775"/>
                <a:gd name="connsiteY5" fmla="*/ 24215 h 68298"/>
                <a:gd name="connsiteX6" fmla="*/ 14591 w 52775"/>
                <a:gd name="connsiteY6" fmla="*/ 46567 h 68298"/>
                <a:gd name="connsiteX7" fmla="*/ 19869 w 52775"/>
                <a:gd name="connsiteY7" fmla="*/ 68609 h 68298"/>
                <a:gd name="connsiteX8" fmla="*/ 32286 w 52775"/>
                <a:gd name="connsiteY8" fmla="*/ 62400 h 68298"/>
                <a:gd name="connsiteX9" fmla="*/ 41910 w 52775"/>
                <a:gd name="connsiteY9" fmla="*/ 57122 h 68298"/>
                <a:gd name="connsiteX10" fmla="*/ 49982 w 52775"/>
                <a:gd name="connsiteY10" fmla="*/ 47498 h 68298"/>
                <a:gd name="connsiteX11" fmla="*/ 54328 w 52775"/>
                <a:gd name="connsiteY11" fmla="*/ 31666 h 68298"/>
                <a:gd name="connsiteX12" fmla="*/ 52155 w 52775"/>
                <a:gd name="connsiteY12" fmla="*/ 14902 h 68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2775" h="68298">
                  <a:moveTo>
                    <a:pt x="46877" y="0"/>
                  </a:moveTo>
                  <a:lnTo>
                    <a:pt x="37564" y="9313"/>
                  </a:lnTo>
                  <a:lnTo>
                    <a:pt x="27319" y="11487"/>
                  </a:lnTo>
                  <a:lnTo>
                    <a:pt x="14591" y="4036"/>
                  </a:lnTo>
                  <a:lnTo>
                    <a:pt x="0" y="4036"/>
                  </a:lnTo>
                  <a:lnTo>
                    <a:pt x="7451" y="24215"/>
                  </a:lnTo>
                  <a:lnTo>
                    <a:pt x="14591" y="46567"/>
                  </a:lnTo>
                  <a:lnTo>
                    <a:pt x="19869" y="68609"/>
                  </a:lnTo>
                  <a:lnTo>
                    <a:pt x="32286" y="62400"/>
                  </a:lnTo>
                  <a:lnTo>
                    <a:pt x="41910" y="57122"/>
                  </a:lnTo>
                  <a:lnTo>
                    <a:pt x="49982" y="47498"/>
                  </a:lnTo>
                  <a:lnTo>
                    <a:pt x="54328" y="31666"/>
                  </a:lnTo>
                  <a:lnTo>
                    <a:pt x="52155" y="14902"/>
                  </a:lnTo>
                  <a:close/>
                </a:path>
              </a:pathLst>
            </a:custGeom>
            <a:grpFill/>
            <a:ln w="3104" cap="flat">
              <a:noFill/>
              <a:prstDash val="solid"/>
              <a:miter/>
            </a:ln>
          </p:spPr>
          <p:txBody>
            <a:bodyPr rtlCol="0" anchor="ctr"/>
            <a:lstStyle/>
            <a:p>
              <a:endParaRPr lang="en-US"/>
            </a:p>
          </p:txBody>
        </p:sp>
        <p:sp>
          <p:nvSpPr>
            <p:cNvPr id="126" name="Freeform: Shape 125"/>
            <p:cNvSpPr/>
            <p:nvPr/>
          </p:nvSpPr>
          <p:spPr>
            <a:xfrm>
              <a:off x="4103104" y="5644063"/>
              <a:ext cx="9313" cy="12418"/>
            </a:xfrm>
            <a:custGeom>
              <a:avLst/>
              <a:gdLst>
                <a:gd name="connsiteX0" fmla="*/ 2173 w 9313"/>
                <a:gd name="connsiteY0" fmla="*/ 5278 h 12417"/>
                <a:gd name="connsiteX1" fmla="*/ 2173 w 9313"/>
                <a:gd name="connsiteY1" fmla="*/ 7140 h 12417"/>
                <a:gd name="connsiteX2" fmla="*/ 2173 w 9313"/>
                <a:gd name="connsiteY2" fmla="*/ 9313 h 12417"/>
                <a:gd name="connsiteX3" fmla="*/ 4346 w 9313"/>
                <a:gd name="connsiteY3" fmla="*/ 11487 h 12417"/>
                <a:gd name="connsiteX4" fmla="*/ 5278 w 9313"/>
                <a:gd name="connsiteY4" fmla="*/ 11487 h 12417"/>
                <a:gd name="connsiteX5" fmla="*/ 9624 w 9313"/>
                <a:gd name="connsiteY5" fmla="*/ 12418 h 12417"/>
                <a:gd name="connsiteX6" fmla="*/ 9624 w 9313"/>
                <a:gd name="connsiteY6" fmla="*/ 5278 h 12417"/>
                <a:gd name="connsiteX7" fmla="*/ 0 w 9313"/>
                <a:gd name="connsiteY7" fmla="*/ 0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13" h="12417">
                  <a:moveTo>
                    <a:pt x="2173" y="5278"/>
                  </a:moveTo>
                  <a:lnTo>
                    <a:pt x="2173" y="7140"/>
                  </a:lnTo>
                  <a:lnTo>
                    <a:pt x="2173" y="9313"/>
                  </a:lnTo>
                  <a:lnTo>
                    <a:pt x="4346" y="11487"/>
                  </a:lnTo>
                  <a:lnTo>
                    <a:pt x="5278" y="11487"/>
                  </a:lnTo>
                  <a:lnTo>
                    <a:pt x="9624" y="12418"/>
                  </a:lnTo>
                  <a:lnTo>
                    <a:pt x="9624" y="5278"/>
                  </a:lnTo>
                  <a:lnTo>
                    <a:pt x="0" y="0"/>
                  </a:lnTo>
                  <a:close/>
                </a:path>
              </a:pathLst>
            </a:custGeom>
            <a:grpFill/>
            <a:ln w="3104" cap="flat">
              <a:noFill/>
              <a:prstDash val="solid"/>
              <a:miter/>
            </a:ln>
          </p:spPr>
          <p:txBody>
            <a:bodyPr rtlCol="0" anchor="ctr"/>
            <a:lstStyle/>
            <a:p>
              <a:endParaRPr lang="en-US"/>
            </a:p>
          </p:txBody>
        </p:sp>
        <p:sp>
          <p:nvSpPr>
            <p:cNvPr id="127" name="Freeform: Shape 126"/>
            <p:cNvSpPr/>
            <p:nvPr/>
          </p:nvSpPr>
          <p:spPr>
            <a:xfrm>
              <a:off x="4008418" y="5514917"/>
              <a:ext cx="34149" cy="18627"/>
            </a:xfrm>
            <a:custGeom>
              <a:avLst/>
              <a:gdLst>
                <a:gd name="connsiteX0" fmla="*/ 21731 w 34149"/>
                <a:gd name="connsiteY0" fmla="*/ 5278 h 18626"/>
                <a:gd name="connsiteX1" fmla="*/ 16764 w 34149"/>
                <a:gd name="connsiteY1" fmla="*/ 1863 h 18626"/>
                <a:gd name="connsiteX2" fmla="*/ 7140 w 34149"/>
                <a:gd name="connsiteY2" fmla="*/ 0 h 18626"/>
                <a:gd name="connsiteX3" fmla="*/ 6209 w 34149"/>
                <a:gd name="connsiteY3" fmla="*/ 1863 h 18626"/>
                <a:gd name="connsiteX4" fmla="*/ 4036 w 34149"/>
                <a:gd name="connsiteY4" fmla="*/ 1863 h 18626"/>
                <a:gd name="connsiteX5" fmla="*/ 2173 w 34149"/>
                <a:gd name="connsiteY5" fmla="*/ 4036 h 18626"/>
                <a:gd name="connsiteX6" fmla="*/ 0 w 34149"/>
                <a:gd name="connsiteY6" fmla="*/ 4036 h 18626"/>
                <a:gd name="connsiteX7" fmla="*/ 0 w 34149"/>
                <a:gd name="connsiteY7" fmla="*/ 16764 h 18626"/>
                <a:gd name="connsiteX8" fmla="*/ 6209 w 34149"/>
                <a:gd name="connsiteY8" fmla="*/ 18937 h 18626"/>
                <a:gd name="connsiteX9" fmla="*/ 13660 w 34149"/>
                <a:gd name="connsiteY9" fmla="*/ 18937 h 18626"/>
                <a:gd name="connsiteX10" fmla="*/ 16764 w 34149"/>
                <a:gd name="connsiteY10" fmla="*/ 19869 h 18626"/>
                <a:gd name="connsiteX11" fmla="*/ 21731 w 34149"/>
                <a:gd name="connsiteY11" fmla="*/ 18937 h 18626"/>
                <a:gd name="connsiteX12" fmla="*/ 28251 w 34149"/>
                <a:gd name="connsiteY12" fmla="*/ 16764 h 18626"/>
                <a:gd name="connsiteX13" fmla="*/ 35391 w 34149"/>
                <a:gd name="connsiteY13" fmla="*/ 16764 h 18626"/>
                <a:gd name="connsiteX14" fmla="*/ 35391 w 34149"/>
                <a:gd name="connsiteY14" fmla="*/ 12728 h 18626"/>
                <a:gd name="connsiteX15" fmla="*/ 29182 w 34149"/>
                <a:gd name="connsiteY15" fmla="*/ 9313 h 18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4149" h="18626">
                  <a:moveTo>
                    <a:pt x="21731" y="5278"/>
                  </a:moveTo>
                  <a:lnTo>
                    <a:pt x="16764" y="1863"/>
                  </a:lnTo>
                  <a:lnTo>
                    <a:pt x="7140" y="0"/>
                  </a:lnTo>
                  <a:lnTo>
                    <a:pt x="6209" y="1863"/>
                  </a:lnTo>
                  <a:lnTo>
                    <a:pt x="4036" y="1863"/>
                  </a:lnTo>
                  <a:lnTo>
                    <a:pt x="2173" y="4036"/>
                  </a:lnTo>
                  <a:lnTo>
                    <a:pt x="0" y="4036"/>
                  </a:lnTo>
                  <a:lnTo>
                    <a:pt x="0" y="16764"/>
                  </a:lnTo>
                  <a:lnTo>
                    <a:pt x="6209" y="18937"/>
                  </a:lnTo>
                  <a:lnTo>
                    <a:pt x="13660" y="18937"/>
                  </a:lnTo>
                  <a:lnTo>
                    <a:pt x="16764" y="19869"/>
                  </a:lnTo>
                  <a:lnTo>
                    <a:pt x="21731" y="18937"/>
                  </a:lnTo>
                  <a:lnTo>
                    <a:pt x="28251" y="16764"/>
                  </a:lnTo>
                  <a:lnTo>
                    <a:pt x="35391" y="16764"/>
                  </a:lnTo>
                  <a:lnTo>
                    <a:pt x="35391" y="12728"/>
                  </a:lnTo>
                  <a:lnTo>
                    <a:pt x="29182" y="9313"/>
                  </a:lnTo>
                  <a:close/>
                </a:path>
              </a:pathLst>
            </a:custGeom>
            <a:grpFill/>
            <a:ln w="3104" cap="flat">
              <a:noFill/>
              <a:prstDash val="solid"/>
              <a:miter/>
            </a:ln>
          </p:spPr>
          <p:txBody>
            <a:bodyPr rtlCol="0" anchor="ctr"/>
            <a:lstStyle/>
            <a:p>
              <a:endParaRPr lang="en-US"/>
            </a:p>
          </p:txBody>
        </p:sp>
        <p:sp>
          <p:nvSpPr>
            <p:cNvPr id="128" name="Freeform: Shape 127"/>
            <p:cNvSpPr/>
            <p:nvPr/>
          </p:nvSpPr>
          <p:spPr>
            <a:xfrm>
              <a:off x="3912490" y="5445999"/>
              <a:ext cx="155223" cy="58985"/>
            </a:xfrm>
            <a:custGeom>
              <a:avLst/>
              <a:gdLst>
                <a:gd name="connsiteX0" fmla="*/ 156465 w 155222"/>
                <a:gd name="connsiteY0" fmla="*/ 44394 h 58984"/>
                <a:gd name="connsiteX1" fmla="*/ 134423 w 155222"/>
                <a:gd name="connsiteY1" fmla="*/ 33838 h 58984"/>
                <a:gd name="connsiteX2" fmla="*/ 114554 w 155222"/>
                <a:gd name="connsiteY2" fmla="*/ 24215 h 58984"/>
                <a:gd name="connsiteX3" fmla="*/ 94996 w 155222"/>
                <a:gd name="connsiteY3" fmla="*/ 14901 h 58984"/>
                <a:gd name="connsiteX4" fmla="*/ 68919 w 155222"/>
                <a:gd name="connsiteY4" fmla="*/ 6519 h 58984"/>
                <a:gd name="connsiteX5" fmla="*/ 39737 w 155222"/>
                <a:gd name="connsiteY5" fmla="*/ 0 h 58984"/>
                <a:gd name="connsiteX6" fmla="*/ 36633 w 155222"/>
                <a:gd name="connsiteY6" fmla="*/ 2173 h 58984"/>
                <a:gd name="connsiteX7" fmla="*/ 32286 w 155222"/>
                <a:gd name="connsiteY7" fmla="*/ 2173 h 58984"/>
                <a:gd name="connsiteX8" fmla="*/ 29182 w 155222"/>
                <a:gd name="connsiteY8" fmla="*/ 4346 h 58984"/>
                <a:gd name="connsiteX9" fmla="*/ 23904 w 155222"/>
                <a:gd name="connsiteY9" fmla="*/ 4346 h 58984"/>
                <a:gd name="connsiteX10" fmla="*/ 17695 w 155222"/>
                <a:gd name="connsiteY10" fmla="*/ 9624 h 58984"/>
                <a:gd name="connsiteX11" fmla="*/ 12418 w 155222"/>
                <a:gd name="connsiteY11" fmla="*/ 13660 h 58984"/>
                <a:gd name="connsiteX12" fmla="*/ 7451 w 155222"/>
                <a:gd name="connsiteY12" fmla="*/ 21110 h 58984"/>
                <a:gd name="connsiteX13" fmla="*/ 0 w 155222"/>
                <a:gd name="connsiteY13" fmla="*/ 21110 h 58984"/>
                <a:gd name="connsiteX14" fmla="*/ 3104 w 155222"/>
                <a:gd name="connsiteY14" fmla="*/ 22352 h 58984"/>
                <a:gd name="connsiteX15" fmla="*/ 10555 w 155222"/>
                <a:gd name="connsiteY15" fmla="*/ 26388 h 58984"/>
                <a:gd name="connsiteX16" fmla="*/ 16764 w 155222"/>
                <a:gd name="connsiteY16" fmla="*/ 28561 h 58984"/>
                <a:gd name="connsiteX17" fmla="*/ 22042 w 155222"/>
                <a:gd name="connsiteY17" fmla="*/ 22352 h 58984"/>
                <a:gd name="connsiteX18" fmla="*/ 25146 w 155222"/>
                <a:gd name="connsiteY18" fmla="*/ 17075 h 58984"/>
                <a:gd name="connsiteX19" fmla="*/ 31355 w 155222"/>
                <a:gd name="connsiteY19" fmla="*/ 11797 h 58984"/>
                <a:gd name="connsiteX20" fmla="*/ 58364 w 155222"/>
                <a:gd name="connsiteY20" fmla="*/ 24215 h 58984"/>
                <a:gd name="connsiteX21" fmla="*/ 83510 w 155222"/>
                <a:gd name="connsiteY21" fmla="*/ 36943 h 58984"/>
                <a:gd name="connsiteX22" fmla="*/ 110519 w 155222"/>
                <a:gd name="connsiteY22" fmla="*/ 44394 h 58984"/>
                <a:gd name="connsiteX23" fmla="*/ 112692 w 155222"/>
                <a:gd name="connsiteY23" fmla="*/ 48740 h 58984"/>
                <a:gd name="connsiteX24" fmla="*/ 112692 w 155222"/>
                <a:gd name="connsiteY24" fmla="*/ 50913 h 58984"/>
                <a:gd name="connsiteX25" fmla="*/ 112692 w 155222"/>
                <a:gd name="connsiteY25" fmla="*/ 51844 h 58984"/>
                <a:gd name="connsiteX26" fmla="*/ 112692 w 155222"/>
                <a:gd name="connsiteY26" fmla="*/ 54017 h 58984"/>
                <a:gd name="connsiteX27" fmla="*/ 112692 w 155222"/>
                <a:gd name="connsiteY27" fmla="*/ 58364 h 58984"/>
                <a:gd name="connsiteX28" fmla="*/ 110519 w 155222"/>
                <a:gd name="connsiteY28" fmla="*/ 61468 h 58984"/>
                <a:gd name="connsiteX29" fmla="*/ 124178 w 155222"/>
                <a:gd name="connsiteY29" fmla="*/ 59295 h 58984"/>
                <a:gd name="connsiteX30" fmla="*/ 136596 w 155222"/>
                <a:gd name="connsiteY30" fmla="*/ 56191 h 58984"/>
                <a:gd name="connsiteX31" fmla="*/ 146841 w 155222"/>
                <a:gd name="connsiteY31" fmla="*/ 51844 h 58984"/>
                <a:gd name="connsiteX32" fmla="*/ 156465 w 155222"/>
                <a:gd name="connsiteY32" fmla="*/ 51844 h 58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5222" h="58984">
                  <a:moveTo>
                    <a:pt x="156465" y="44394"/>
                  </a:moveTo>
                  <a:lnTo>
                    <a:pt x="134423" y="33838"/>
                  </a:lnTo>
                  <a:lnTo>
                    <a:pt x="114554" y="24215"/>
                  </a:lnTo>
                  <a:lnTo>
                    <a:pt x="94996" y="14901"/>
                  </a:lnTo>
                  <a:lnTo>
                    <a:pt x="68919" y="6519"/>
                  </a:lnTo>
                  <a:lnTo>
                    <a:pt x="39737" y="0"/>
                  </a:lnTo>
                  <a:lnTo>
                    <a:pt x="36633" y="2173"/>
                  </a:lnTo>
                  <a:lnTo>
                    <a:pt x="32286" y="2173"/>
                  </a:lnTo>
                  <a:lnTo>
                    <a:pt x="29182" y="4346"/>
                  </a:lnTo>
                  <a:lnTo>
                    <a:pt x="23904" y="4346"/>
                  </a:lnTo>
                  <a:lnTo>
                    <a:pt x="17695" y="9624"/>
                  </a:lnTo>
                  <a:lnTo>
                    <a:pt x="12418" y="13660"/>
                  </a:lnTo>
                  <a:lnTo>
                    <a:pt x="7451" y="21110"/>
                  </a:lnTo>
                  <a:lnTo>
                    <a:pt x="0" y="21110"/>
                  </a:lnTo>
                  <a:lnTo>
                    <a:pt x="3104" y="22352"/>
                  </a:lnTo>
                  <a:lnTo>
                    <a:pt x="10555" y="26388"/>
                  </a:lnTo>
                  <a:lnTo>
                    <a:pt x="16764" y="28561"/>
                  </a:lnTo>
                  <a:lnTo>
                    <a:pt x="22042" y="22352"/>
                  </a:lnTo>
                  <a:lnTo>
                    <a:pt x="25146" y="17075"/>
                  </a:lnTo>
                  <a:lnTo>
                    <a:pt x="31355" y="11797"/>
                  </a:lnTo>
                  <a:lnTo>
                    <a:pt x="58364" y="24215"/>
                  </a:lnTo>
                  <a:lnTo>
                    <a:pt x="83510" y="36943"/>
                  </a:lnTo>
                  <a:lnTo>
                    <a:pt x="110519" y="44394"/>
                  </a:lnTo>
                  <a:lnTo>
                    <a:pt x="112692" y="48740"/>
                  </a:lnTo>
                  <a:lnTo>
                    <a:pt x="112692" y="50913"/>
                  </a:lnTo>
                  <a:lnTo>
                    <a:pt x="112692" y="51844"/>
                  </a:lnTo>
                  <a:lnTo>
                    <a:pt x="112692" y="54017"/>
                  </a:lnTo>
                  <a:lnTo>
                    <a:pt x="112692" y="58364"/>
                  </a:lnTo>
                  <a:lnTo>
                    <a:pt x="110519" y="61468"/>
                  </a:lnTo>
                  <a:lnTo>
                    <a:pt x="124178" y="59295"/>
                  </a:lnTo>
                  <a:lnTo>
                    <a:pt x="136596" y="56191"/>
                  </a:lnTo>
                  <a:lnTo>
                    <a:pt x="146841" y="51844"/>
                  </a:lnTo>
                  <a:lnTo>
                    <a:pt x="156465" y="51844"/>
                  </a:lnTo>
                  <a:close/>
                </a:path>
              </a:pathLst>
            </a:custGeom>
            <a:grpFill/>
            <a:ln w="3104" cap="flat">
              <a:noFill/>
              <a:prstDash val="solid"/>
              <a:miter/>
            </a:ln>
          </p:spPr>
          <p:txBody>
            <a:bodyPr rtlCol="0" anchor="ctr"/>
            <a:lstStyle/>
            <a:p>
              <a:endParaRPr lang="en-US"/>
            </a:p>
          </p:txBody>
        </p:sp>
        <p:sp>
          <p:nvSpPr>
            <p:cNvPr id="129" name="Freeform: Shape 128"/>
            <p:cNvSpPr/>
            <p:nvPr/>
          </p:nvSpPr>
          <p:spPr>
            <a:xfrm>
              <a:off x="4008418" y="5417438"/>
              <a:ext cx="12418" cy="24836"/>
            </a:xfrm>
            <a:custGeom>
              <a:avLst/>
              <a:gdLst>
                <a:gd name="connsiteX0" fmla="*/ 6209 w 12417"/>
                <a:gd name="connsiteY0" fmla="*/ 3104 h 24835"/>
                <a:gd name="connsiteX1" fmla="*/ 0 w 12417"/>
                <a:gd name="connsiteY1" fmla="*/ 0 h 24835"/>
                <a:gd name="connsiteX2" fmla="*/ 0 w 12417"/>
                <a:gd name="connsiteY2" fmla="*/ 7451 h 24835"/>
                <a:gd name="connsiteX3" fmla="*/ 0 w 12417"/>
                <a:gd name="connsiteY3" fmla="*/ 10555 h 24835"/>
                <a:gd name="connsiteX4" fmla="*/ 2173 w 12417"/>
                <a:gd name="connsiteY4" fmla="*/ 14901 h 24835"/>
                <a:gd name="connsiteX5" fmla="*/ 4036 w 12417"/>
                <a:gd name="connsiteY5" fmla="*/ 18006 h 24835"/>
                <a:gd name="connsiteX6" fmla="*/ 6209 w 12417"/>
                <a:gd name="connsiteY6" fmla="*/ 20179 h 24835"/>
                <a:gd name="connsiteX7" fmla="*/ 7140 w 12417"/>
                <a:gd name="connsiteY7" fmla="*/ 25457 h 24835"/>
                <a:gd name="connsiteX8" fmla="*/ 14591 w 12417"/>
                <a:gd name="connsiteY8" fmla="*/ 25457 h 24835"/>
                <a:gd name="connsiteX9" fmla="*/ 14591 w 12417"/>
                <a:gd name="connsiteY9" fmla="*/ 15833 h 24835"/>
                <a:gd name="connsiteX10" fmla="*/ 13660 w 12417"/>
                <a:gd name="connsiteY10" fmla="*/ 10555 h 24835"/>
                <a:gd name="connsiteX11" fmla="*/ 9313 w 12417"/>
                <a:gd name="connsiteY11" fmla="*/ 7451 h 24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417" h="24835">
                  <a:moveTo>
                    <a:pt x="6209" y="3104"/>
                  </a:moveTo>
                  <a:lnTo>
                    <a:pt x="0" y="0"/>
                  </a:lnTo>
                  <a:lnTo>
                    <a:pt x="0" y="7451"/>
                  </a:lnTo>
                  <a:lnTo>
                    <a:pt x="0" y="10555"/>
                  </a:lnTo>
                  <a:lnTo>
                    <a:pt x="2173" y="14901"/>
                  </a:lnTo>
                  <a:lnTo>
                    <a:pt x="4036" y="18006"/>
                  </a:lnTo>
                  <a:lnTo>
                    <a:pt x="6209" y="20179"/>
                  </a:lnTo>
                  <a:lnTo>
                    <a:pt x="7140" y="25457"/>
                  </a:lnTo>
                  <a:lnTo>
                    <a:pt x="14591" y="25457"/>
                  </a:lnTo>
                  <a:lnTo>
                    <a:pt x="14591" y="15833"/>
                  </a:lnTo>
                  <a:lnTo>
                    <a:pt x="13660" y="10555"/>
                  </a:lnTo>
                  <a:lnTo>
                    <a:pt x="9313" y="7451"/>
                  </a:lnTo>
                  <a:close/>
                </a:path>
              </a:pathLst>
            </a:custGeom>
            <a:grpFill/>
            <a:ln w="3104" cap="flat">
              <a:noFill/>
              <a:prstDash val="solid"/>
              <a:miter/>
            </a:ln>
          </p:spPr>
          <p:txBody>
            <a:bodyPr rtlCol="0" anchor="ctr"/>
            <a:lstStyle/>
            <a:p>
              <a:endParaRPr lang="en-US"/>
            </a:p>
          </p:txBody>
        </p:sp>
        <p:sp>
          <p:nvSpPr>
            <p:cNvPr id="130" name="Freeform: Shape 129"/>
            <p:cNvSpPr/>
            <p:nvPr/>
          </p:nvSpPr>
          <p:spPr>
            <a:xfrm>
              <a:off x="4000036" y="5393223"/>
              <a:ext cx="27940" cy="15522"/>
            </a:xfrm>
            <a:custGeom>
              <a:avLst/>
              <a:gdLst>
                <a:gd name="connsiteX0" fmla="*/ 29182 w 27940"/>
                <a:gd name="connsiteY0" fmla="*/ 16764 h 15522"/>
                <a:gd name="connsiteX1" fmla="*/ 29182 w 27940"/>
                <a:gd name="connsiteY1" fmla="*/ 12728 h 15522"/>
                <a:gd name="connsiteX2" fmla="*/ 30113 w 27940"/>
                <a:gd name="connsiteY2" fmla="*/ 10555 h 15522"/>
                <a:gd name="connsiteX3" fmla="*/ 30113 w 27940"/>
                <a:gd name="connsiteY3" fmla="*/ 9313 h 15522"/>
                <a:gd name="connsiteX4" fmla="*/ 29182 w 27940"/>
                <a:gd name="connsiteY4" fmla="*/ 7451 h 15522"/>
                <a:gd name="connsiteX5" fmla="*/ 29182 w 27940"/>
                <a:gd name="connsiteY5" fmla="*/ 5277 h 15522"/>
                <a:gd name="connsiteX6" fmla="*/ 25146 w 27940"/>
                <a:gd name="connsiteY6" fmla="*/ 3104 h 15522"/>
                <a:gd name="connsiteX7" fmla="*/ 22973 w 27940"/>
                <a:gd name="connsiteY7" fmla="*/ 0 h 15522"/>
                <a:gd name="connsiteX8" fmla="*/ 0 w 27940"/>
                <a:gd name="connsiteY8" fmla="*/ 0 h 15522"/>
                <a:gd name="connsiteX9" fmla="*/ 0 w 27940"/>
                <a:gd name="connsiteY9" fmla="*/ 3104 h 15522"/>
                <a:gd name="connsiteX10" fmla="*/ 931 w 27940"/>
                <a:gd name="connsiteY10" fmla="*/ 7451 h 15522"/>
                <a:gd name="connsiteX11" fmla="*/ 5278 w 27940"/>
                <a:gd name="connsiteY11" fmla="*/ 9313 h 15522"/>
                <a:gd name="connsiteX12" fmla="*/ 8382 w 27940"/>
                <a:gd name="connsiteY12" fmla="*/ 9313 h 15522"/>
                <a:gd name="connsiteX13" fmla="*/ 12418 w 27940"/>
                <a:gd name="connsiteY13" fmla="*/ 10555 h 15522"/>
                <a:gd name="connsiteX14" fmla="*/ 17695 w 27940"/>
                <a:gd name="connsiteY14" fmla="*/ 10555 h 15522"/>
                <a:gd name="connsiteX15" fmla="*/ 22973 w 27940"/>
                <a:gd name="connsiteY15" fmla="*/ 12728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7940" h="15522">
                  <a:moveTo>
                    <a:pt x="29182" y="16764"/>
                  </a:moveTo>
                  <a:lnTo>
                    <a:pt x="29182" y="12728"/>
                  </a:lnTo>
                  <a:lnTo>
                    <a:pt x="30113" y="10555"/>
                  </a:lnTo>
                  <a:lnTo>
                    <a:pt x="30113" y="9313"/>
                  </a:lnTo>
                  <a:lnTo>
                    <a:pt x="29182" y="7451"/>
                  </a:lnTo>
                  <a:lnTo>
                    <a:pt x="29182" y="5277"/>
                  </a:lnTo>
                  <a:lnTo>
                    <a:pt x="25146" y="3104"/>
                  </a:lnTo>
                  <a:lnTo>
                    <a:pt x="22973" y="0"/>
                  </a:lnTo>
                  <a:lnTo>
                    <a:pt x="0" y="0"/>
                  </a:lnTo>
                  <a:lnTo>
                    <a:pt x="0" y="3104"/>
                  </a:lnTo>
                  <a:lnTo>
                    <a:pt x="931" y="7451"/>
                  </a:lnTo>
                  <a:lnTo>
                    <a:pt x="5278" y="9313"/>
                  </a:lnTo>
                  <a:lnTo>
                    <a:pt x="8382" y="9313"/>
                  </a:lnTo>
                  <a:lnTo>
                    <a:pt x="12418" y="10555"/>
                  </a:lnTo>
                  <a:lnTo>
                    <a:pt x="17695" y="10555"/>
                  </a:lnTo>
                  <a:lnTo>
                    <a:pt x="22973" y="12728"/>
                  </a:lnTo>
                  <a:close/>
                </a:path>
              </a:pathLst>
            </a:custGeom>
            <a:grpFill/>
            <a:ln w="3104" cap="flat">
              <a:noFill/>
              <a:prstDash val="solid"/>
              <a:miter/>
            </a:ln>
          </p:spPr>
          <p:txBody>
            <a:bodyPr rtlCol="0" anchor="ctr"/>
            <a:lstStyle/>
            <a:p>
              <a:endParaRPr lang="en-US"/>
            </a:p>
          </p:txBody>
        </p:sp>
        <p:sp>
          <p:nvSpPr>
            <p:cNvPr id="131" name="Freeform: Shape 130"/>
            <p:cNvSpPr/>
            <p:nvPr/>
          </p:nvSpPr>
          <p:spPr>
            <a:xfrm>
              <a:off x="5743810" y="6002628"/>
              <a:ext cx="99343" cy="207999"/>
            </a:xfrm>
            <a:custGeom>
              <a:avLst/>
              <a:gdLst>
                <a:gd name="connsiteX0" fmla="*/ 92823 w 99342"/>
                <a:gd name="connsiteY0" fmla="*/ 0 h 207998"/>
                <a:gd name="connsiteX1" fmla="*/ 83510 w 99342"/>
                <a:gd name="connsiteY1" fmla="*/ 5278 h 207998"/>
                <a:gd name="connsiteX2" fmla="*/ 72023 w 99342"/>
                <a:gd name="connsiteY2" fmla="*/ 14901 h 207998"/>
                <a:gd name="connsiteX3" fmla="*/ 59606 w 99342"/>
                <a:gd name="connsiteY3" fmla="*/ 27630 h 207998"/>
                <a:gd name="connsiteX4" fmla="*/ 49051 w 99342"/>
                <a:gd name="connsiteY4" fmla="*/ 40358 h 207998"/>
                <a:gd name="connsiteX5" fmla="*/ 37564 w 99342"/>
                <a:gd name="connsiteY5" fmla="*/ 51844 h 207998"/>
                <a:gd name="connsiteX6" fmla="*/ 32286 w 99342"/>
                <a:gd name="connsiteY6" fmla="*/ 60226 h 207998"/>
                <a:gd name="connsiteX7" fmla="*/ 12728 w 99342"/>
                <a:gd name="connsiteY7" fmla="*/ 60226 h 207998"/>
                <a:gd name="connsiteX8" fmla="*/ 12728 w 99342"/>
                <a:gd name="connsiteY8" fmla="*/ 75128 h 207998"/>
                <a:gd name="connsiteX9" fmla="*/ 14591 w 99342"/>
                <a:gd name="connsiteY9" fmla="*/ 90029 h 207998"/>
                <a:gd name="connsiteX10" fmla="*/ 15833 w 99342"/>
                <a:gd name="connsiteY10" fmla="*/ 104931 h 207998"/>
                <a:gd name="connsiteX11" fmla="*/ 15833 w 99342"/>
                <a:gd name="connsiteY11" fmla="*/ 114244 h 207998"/>
                <a:gd name="connsiteX12" fmla="*/ 10555 w 99342"/>
                <a:gd name="connsiteY12" fmla="*/ 129145 h 207998"/>
                <a:gd name="connsiteX13" fmla="*/ 5278 w 99342"/>
                <a:gd name="connsiteY13" fmla="*/ 144047 h 207998"/>
                <a:gd name="connsiteX14" fmla="*/ 0 w 99342"/>
                <a:gd name="connsiteY14" fmla="*/ 156775 h 207998"/>
                <a:gd name="connsiteX15" fmla="*/ 1242 w 99342"/>
                <a:gd name="connsiteY15" fmla="*/ 171366 h 207998"/>
                <a:gd name="connsiteX16" fmla="*/ 8382 w 99342"/>
                <a:gd name="connsiteY16" fmla="*/ 186267 h 207998"/>
                <a:gd name="connsiteX17" fmla="*/ 10555 w 99342"/>
                <a:gd name="connsiteY17" fmla="*/ 193718 h 207998"/>
                <a:gd name="connsiteX18" fmla="*/ 14591 w 99342"/>
                <a:gd name="connsiteY18" fmla="*/ 198996 h 207998"/>
                <a:gd name="connsiteX19" fmla="*/ 19869 w 99342"/>
                <a:gd name="connsiteY19" fmla="*/ 203342 h 207998"/>
                <a:gd name="connsiteX20" fmla="*/ 25146 w 99342"/>
                <a:gd name="connsiteY20" fmla="*/ 205205 h 207998"/>
                <a:gd name="connsiteX21" fmla="*/ 32286 w 99342"/>
                <a:gd name="connsiteY21" fmla="*/ 206446 h 207998"/>
                <a:gd name="connsiteX22" fmla="*/ 32286 w 99342"/>
                <a:gd name="connsiteY22" fmla="*/ 210482 h 207998"/>
                <a:gd name="connsiteX23" fmla="*/ 45015 w 99342"/>
                <a:gd name="connsiteY23" fmla="*/ 201169 h 207998"/>
                <a:gd name="connsiteX24" fmla="*/ 52155 w 99342"/>
                <a:gd name="connsiteY24" fmla="*/ 190614 h 207998"/>
                <a:gd name="connsiteX25" fmla="*/ 54328 w 99342"/>
                <a:gd name="connsiteY25" fmla="*/ 176644 h 207998"/>
                <a:gd name="connsiteX26" fmla="*/ 56501 w 99342"/>
                <a:gd name="connsiteY26" fmla="*/ 160811 h 207998"/>
                <a:gd name="connsiteX27" fmla="*/ 59606 w 99342"/>
                <a:gd name="connsiteY27" fmla="*/ 141874 h 207998"/>
                <a:gd name="connsiteX28" fmla="*/ 66746 w 99342"/>
                <a:gd name="connsiteY28" fmla="*/ 126972 h 207998"/>
                <a:gd name="connsiteX29" fmla="*/ 76059 w 99342"/>
                <a:gd name="connsiteY29" fmla="*/ 108966 h 207998"/>
                <a:gd name="connsiteX30" fmla="*/ 86614 w 99342"/>
                <a:gd name="connsiteY30" fmla="*/ 90029 h 207998"/>
                <a:gd name="connsiteX31" fmla="*/ 95928 w 99342"/>
                <a:gd name="connsiteY31" fmla="*/ 69850 h 207998"/>
                <a:gd name="connsiteX32" fmla="*/ 101205 w 99342"/>
                <a:gd name="connsiteY32" fmla="*/ 49671 h 207998"/>
                <a:gd name="connsiteX33" fmla="*/ 101205 w 99342"/>
                <a:gd name="connsiteY33" fmla="*/ 27630 h 207998"/>
                <a:gd name="connsiteX34" fmla="*/ 92823 w 99342"/>
                <a:gd name="connsiteY34" fmla="*/ 7451 h 20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99342" h="207998">
                  <a:moveTo>
                    <a:pt x="92823" y="0"/>
                  </a:moveTo>
                  <a:lnTo>
                    <a:pt x="83510" y="5278"/>
                  </a:lnTo>
                  <a:lnTo>
                    <a:pt x="72023" y="14901"/>
                  </a:lnTo>
                  <a:lnTo>
                    <a:pt x="59606" y="27630"/>
                  </a:lnTo>
                  <a:lnTo>
                    <a:pt x="49051" y="40358"/>
                  </a:lnTo>
                  <a:lnTo>
                    <a:pt x="37564" y="51844"/>
                  </a:lnTo>
                  <a:lnTo>
                    <a:pt x="32286" y="60226"/>
                  </a:lnTo>
                  <a:lnTo>
                    <a:pt x="12728" y="60226"/>
                  </a:lnTo>
                  <a:lnTo>
                    <a:pt x="12728" y="75128"/>
                  </a:lnTo>
                  <a:lnTo>
                    <a:pt x="14591" y="90029"/>
                  </a:lnTo>
                  <a:lnTo>
                    <a:pt x="15833" y="104931"/>
                  </a:lnTo>
                  <a:lnTo>
                    <a:pt x="15833" y="114244"/>
                  </a:lnTo>
                  <a:lnTo>
                    <a:pt x="10555" y="129145"/>
                  </a:lnTo>
                  <a:lnTo>
                    <a:pt x="5278" y="144047"/>
                  </a:lnTo>
                  <a:lnTo>
                    <a:pt x="0" y="156775"/>
                  </a:lnTo>
                  <a:lnTo>
                    <a:pt x="1242" y="171366"/>
                  </a:lnTo>
                  <a:lnTo>
                    <a:pt x="8382" y="186267"/>
                  </a:lnTo>
                  <a:lnTo>
                    <a:pt x="10555" y="193718"/>
                  </a:lnTo>
                  <a:lnTo>
                    <a:pt x="14591" y="198996"/>
                  </a:lnTo>
                  <a:lnTo>
                    <a:pt x="19869" y="203342"/>
                  </a:lnTo>
                  <a:lnTo>
                    <a:pt x="25146" y="205205"/>
                  </a:lnTo>
                  <a:lnTo>
                    <a:pt x="32286" y="206446"/>
                  </a:lnTo>
                  <a:lnTo>
                    <a:pt x="32286" y="210482"/>
                  </a:lnTo>
                  <a:lnTo>
                    <a:pt x="45015" y="201169"/>
                  </a:lnTo>
                  <a:lnTo>
                    <a:pt x="52155" y="190614"/>
                  </a:lnTo>
                  <a:lnTo>
                    <a:pt x="54328" y="176644"/>
                  </a:lnTo>
                  <a:lnTo>
                    <a:pt x="56501" y="160811"/>
                  </a:lnTo>
                  <a:lnTo>
                    <a:pt x="59606" y="141874"/>
                  </a:lnTo>
                  <a:lnTo>
                    <a:pt x="66746" y="126972"/>
                  </a:lnTo>
                  <a:lnTo>
                    <a:pt x="76059" y="108966"/>
                  </a:lnTo>
                  <a:lnTo>
                    <a:pt x="86614" y="90029"/>
                  </a:lnTo>
                  <a:lnTo>
                    <a:pt x="95928" y="69850"/>
                  </a:lnTo>
                  <a:lnTo>
                    <a:pt x="101205" y="49671"/>
                  </a:lnTo>
                  <a:lnTo>
                    <a:pt x="101205" y="27630"/>
                  </a:lnTo>
                  <a:lnTo>
                    <a:pt x="92823" y="7451"/>
                  </a:lnTo>
                  <a:close/>
                </a:path>
              </a:pathLst>
            </a:custGeom>
            <a:grpFill/>
            <a:ln w="3104" cap="flat">
              <a:noFill/>
              <a:prstDash val="solid"/>
              <a:miter/>
            </a:ln>
          </p:spPr>
          <p:txBody>
            <a:bodyPr rtlCol="0" anchor="ctr"/>
            <a:lstStyle/>
            <a:p>
              <a:endParaRPr lang="en-US"/>
            </a:p>
          </p:txBody>
        </p:sp>
        <p:sp>
          <p:nvSpPr>
            <p:cNvPr id="132" name="Freeform: Shape 131"/>
            <p:cNvSpPr/>
            <p:nvPr/>
          </p:nvSpPr>
          <p:spPr>
            <a:xfrm>
              <a:off x="4236596" y="6662015"/>
              <a:ext cx="74507" cy="31045"/>
            </a:xfrm>
            <a:custGeom>
              <a:avLst/>
              <a:gdLst>
                <a:gd name="connsiteX0" fmla="*/ 46877 w 74506"/>
                <a:gd name="connsiteY0" fmla="*/ 3104 h 31044"/>
                <a:gd name="connsiteX1" fmla="*/ 32286 w 74506"/>
                <a:gd name="connsiteY1" fmla="*/ 0 h 31044"/>
                <a:gd name="connsiteX2" fmla="*/ 21731 w 74506"/>
                <a:gd name="connsiteY2" fmla="*/ 5278 h 31044"/>
                <a:gd name="connsiteX3" fmla="*/ 10245 w 74506"/>
                <a:gd name="connsiteY3" fmla="*/ 10555 h 31044"/>
                <a:gd name="connsiteX4" fmla="*/ 0 w 74506"/>
                <a:gd name="connsiteY4" fmla="*/ 14591 h 31044"/>
                <a:gd name="connsiteX5" fmla="*/ 0 w 74506"/>
                <a:gd name="connsiteY5" fmla="*/ 31666 h 31044"/>
                <a:gd name="connsiteX6" fmla="*/ 12418 w 74506"/>
                <a:gd name="connsiteY6" fmla="*/ 27319 h 31044"/>
                <a:gd name="connsiteX7" fmla="*/ 21731 w 74506"/>
                <a:gd name="connsiteY7" fmla="*/ 25457 h 31044"/>
                <a:gd name="connsiteX8" fmla="*/ 30113 w 74506"/>
                <a:gd name="connsiteY8" fmla="*/ 20179 h 31044"/>
                <a:gd name="connsiteX9" fmla="*/ 39427 w 74506"/>
                <a:gd name="connsiteY9" fmla="*/ 10555 h 31044"/>
                <a:gd name="connsiteX10" fmla="*/ 42531 w 74506"/>
                <a:gd name="connsiteY10" fmla="*/ 10555 h 31044"/>
                <a:gd name="connsiteX11" fmla="*/ 41600 w 74506"/>
                <a:gd name="connsiteY11" fmla="*/ 14591 h 31044"/>
                <a:gd name="connsiteX12" fmla="*/ 39427 w 74506"/>
                <a:gd name="connsiteY12" fmla="*/ 16764 h 31044"/>
                <a:gd name="connsiteX13" fmla="*/ 39427 w 74506"/>
                <a:gd name="connsiteY13" fmla="*/ 18006 h 31044"/>
                <a:gd name="connsiteX14" fmla="*/ 37564 w 74506"/>
                <a:gd name="connsiteY14" fmla="*/ 20179 h 31044"/>
                <a:gd name="connsiteX15" fmla="*/ 34460 w 74506"/>
                <a:gd name="connsiteY15" fmla="*/ 22042 h 31044"/>
                <a:gd name="connsiteX16" fmla="*/ 32286 w 74506"/>
                <a:gd name="connsiteY16" fmla="*/ 24215 h 31044"/>
                <a:gd name="connsiteX17" fmla="*/ 32286 w 74506"/>
                <a:gd name="connsiteY17" fmla="*/ 31666 h 31044"/>
                <a:gd name="connsiteX18" fmla="*/ 46877 w 74506"/>
                <a:gd name="connsiteY18" fmla="*/ 27319 h 31044"/>
                <a:gd name="connsiteX19" fmla="*/ 59295 w 74506"/>
                <a:gd name="connsiteY19" fmla="*/ 22042 h 31044"/>
                <a:gd name="connsiteX20" fmla="*/ 71713 w 74506"/>
                <a:gd name="connsiteY20" fmla="*/ 14591 h 31044"/>
                <a:gd name="connsiteX21" fmla="*/ 76059 w 74506"/>
                <a:gd name="connsiteY21" fmla="*/ 14591 h 31044"/>
                <a:gd name="connsiteX22" fmla="*/ 63641 w 74506"/>
                <a:gd name="connsiteY22" fmla="*/ 9313 h 31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4506" h="31044">
                  <a:moveTo>
                    <a:pt x="46877" y="3104"/>
                  </a:moveTo>
                  <a:lnTo>
                    <a:pt x="32286" y="0"/>
                  </a:lnTo>
                  <a:lnTo>
                    <a:pt x="21731" y="5278"/>
                  </a:lnTo>
                  <a:lnTo>
                    <a:pt x="10245" y="10555"/>
                  </a:lnTo>
                  <a:lnTo>
                    <a:pt x="0" y="14591"/>
                  </a:lnTo>
                  <a:lnTo>
                    <a:pt x="0" y="31666"/>
                  </a:lnTo>
                  <a:lnTo>
                    <a:pt x="12418" y="27319"/>
                  </a:lnTo>
                  <a:lnTo>
                    <a:pt x="21731" y="25457"/>
                  </a:lnTo>
                  <a:lnTo>
                    <a:pt x="30113" y="20179"/>
                  </a:lnTo>
                  <a:lnTo>
                    <a:pt x="39427" y="10555"/>
                  </a:lnTo>
                  <a:lnTo>
                    <a:pt x="42531" y="10555"/>
                  </a:lnTo>
                  <a:lnTo>
                    <a:pt x="41600" y="14591"/>
                  </a:lnTo>
                  <a:lnTo>
                    <a:pt x="39427" y="16764"/>
                  </a:lnTo>
                  <a:lnTo>
                    <a:pt x="39427" y="18006"/>
                  </a:lnTo>
                  <a:lnTo>
                    <a:pt x="37564" y="20179"/>
                  </a:lnTo>
                  <a:lnTo>
                    <a:pt x="34460" y="22042"/>
                  </a:lnTo>
                  <a:lnTo>
                    <a:pt x="32286" y="24215"/>
                  </a:lnTo>
                  <a:lnTo>
                    <a:pt x="32286" y="31666"/>
                  </a:lnTo>
                  <a:lnTo>
                    <a:pt x="46877" y="27319"/>
                  </a:lnTo>
                  <a:lnTo>
                    <a:pt x="59295" y="22042"/>
                  </a:lnTo>
                  <a:lnTo>
                    <a:pt x="71713" y="14591"/>
                  </a:lnTo>
                  <a:lnTo>
                    <a:pt x="76059" y="14591"/>
                  </a:lnTo>
                  <a:lnTo>
                    <a:pt x="63641" y="9313"/>
                  </a:lnTo>
                  <a:close/>
                </a:path>
              </a:pathLst>
            </a:custGeom>
            <a:grpFill/>
            <a:ln w="3104" cap="flat">
              <a:noFill/>
              <a:prstDash val="solid"/>
              <a:miter/>
            </a:ln>
          </p:spPr>
          <p:txBody>
            <a:bodyPr rtlCol="0" anchor="ctr"/>
            <a:lstStyle/>
            <a:p>
              <a:endParaRPr lang="en-US"/>
            </a:p>
          </p:txBody>
        </p:sp>
        <p:sp>
          <p:nvSpPr>
            <p:cNvPr id="133" name="Freeform: Shape 132"/>
            <p:cNvSpPr/>
            <p:nvPr/>
          </p:nvSpPr>
          <p:spPr>
            <a:xfrm>
              <a:off x="4403305" y="5779417"/>
              <a:ext cx="34149" cy="31045"/>
            </a:xfrm>
            <a:custGeom>
              <a:avLst/>
              <a:gdLst>
                <a:gd name="connsiteX0" fmla="*/ 27009 w 34149"/>
                <a:gd name="connsiteY0" fmla="*/ 23283 h 31044"/>
                <a:gd name="connsiteX1" fmla="*/ 26078 w 34149"/>
                <a:gd name="connsiteY1" fmla="*/ 22042 h 31044"/>
                <a:gd name="connsiteX2" fmla="*/ 23904 w 34149"/>
                <a:gd name="connsiteY2" fmla="*/ 22042 h 31044"/>
                <a:gd name="connsiteX3" fmla="*/ 19558 w 34149"/>
                <a:gd name="connsiteY3" fmla="*/ 22042 h 31044"/>
                <a:gd name="connsiteX4" fmla="*/ 16454 w 34149"/>
                <a:gd name="connsiteY4" fmla="*/ 20179 h 31044"/>
                <a:gd name="connsiteX5" fmla="*/ 16454 w 34149"/>
                <a:gd name="connsiteY5" fmla="*/ 0 h 31044"/>
                <a:gd name="connsiteX6" fmla="*/ 12418 w 34149"/>
                <a:gd name="connsiteY6" fmla="*/ 0 h 31044"/>
                <a:gd name="connsiteX7" fmla="*/ 4967 w 34149"/>
                <a:gd name="connsiteY7" fmla="*/ 12728 h 31044"/>
                <a:gd name="connsiteX8" fmla="*/ 0 w 34149"/>
                <a:gd name="connsiteY8" fmla="*/ 12728 h 31044"/>
                <a:gd name="connsiteX9" fmla="*/ 0 w 34149"/>
                <a:gd name="connsiteY9" fmla="*/ 15833 h 31044"/>
                <a:gd name="connsiteX10" fmla="*/ 11487 w 34149"/>
                <a:gd name="connsiteY10" fmla="*/ 20179 h 31044"/>
                <a:gd name="connsiteX11" fmla="*/ 21731 w 34149"/>
                <a:gd name="connsiteY11" fmla="*/ 25457 h 31044"/>
                <a:gd name="connsiteX12" fmla="*/ 29182 w 34149"/>
                <a:gd name="connsiteY12" fmla="*/ 30734 h 31044"/>
                <a:gd name="connsiteX13" fmla="*/ 33218 w 34149"/>
                <a:gd name="connsiteY13" fmla="*/ 32907 h 31044"/>
                <a:gd name="connsiteX14" fmla="*/ 34149 w 34149"/>
                <a:gd name="connsiteY14" fmla="*/ 30734 h 31044"/>
                <a:gd name="connsiteX15" fmla="*/ 34149 w 34149"/>
                <a:gd name="connsiteY15" fmla="*/ 29492 h 31044"/>
                <a:gd name="connsiteX16" fmla="*/ 36322 w 34149"/>
                <a:gd name="connsiteY16" fmla="*/ 27319 h 31044"/>
                <a:gd name="connsiteX17" fmla="*/ 36322 w 34149"/>
                <a:gd name="connsiteY17" fmla="*/ 23283 h 31044"/>
                <a:gd name="connsiteX18" fmla="*/ 29182 w 34149"/>
                <a:gd name="connsiteY18" fmla="*/ 23283 h 31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4149" h="31044">
                  <a:moveTo>
                    <a:pt x="27009" y="23283"/>
                  </a:moveTo>
                  <a:lnTo>
                    <a:pt x="26078" y="22042"/>
                  </a:lnTo>
                  <a:lnTo>
                    <a:pt x="23904" y="22042"/>
                  </a:lnTo>
                  <a:lnTo>
                    <a:pt x="19558" y="22042"/>
                  </a:lnTo>
                  <a:lnTo>
                    <a:pt x="16454" y="20179"/>
                  </a:lnTo>
                  <a:lnTo>
                    <a:pt x="16454" y="0"/>
                  </a:lnTo>
                  <a:lnTo>
                    <a:pt x="12418" y="0"/>
                  </a:lnTo>
                  <a:lnTo>
                    <a:pt x="4967" y="12728"/>
                  </a:lnTo>
                  <a:lnTo>
                    <a:pt x="0" y="12728"/>
                  </a:lnTo>
                  <a:lnTo>
                    <a:pt x="0" y="15833"/>
                  </a:lnTo>
                  <a:lnTo>
                    <a:pt x="11487" y="20179"/>
                  </a:lnTo>
                  <a:lnTo>
                    <a:pt x="21731" y="25457"/>
                  </a:lnTo>
                  <a:lnTo>
                    <a:pt x="29182" y="30734"/>
                  </a:lnTo>
                  <a:lnTo>
                    <a:pt x="33218" y="32907"/>
                  </a:lnTo>
                  <a:lnTo>
                    <a:pt x="34149" y="30734"/>
                  </a:lnTo>
                  <a:lnTo>
                    <a:pt x="34149" y="29492"/>
                  </a:lnTo>
                  <a:lnTo>
                    <a:pt x="36322" y="27319"/>
                  </a:lnTo>
                  <a:lnTo>
                    <a:pt x="36322" y="23283"/>
                  </a:lnTo>
                  <a:lnTo>
                    <a:pt x="29182" y="23283"/>
                  </a:lnTo>
                  <a:close/>
                </a:path>
              </a:pathLst>
            </a:custGeom>
            <a:grpFill/>
            <a:ln w="3104" cap="flat">
              <a:noFill/>
              <a:prstDash val="solid"/>
              <a:miter/>
            </a:ln>
          </p:spPr>
          <p:txBody>
            <a:bodyPr rtlCol="0" anchor="ctr"/>
            <a:lstStyle/>
            <a:p>
              <a:endParaRPr lang="en-US"/>
            </a:p>
          </p:txBody>
        </p:sp>
        <p:sp>
          <p:nvSpPr>
            <p:cNvPr id="134" name="Freeform: Shape 133"/>
            <p:cNvSpPr/>
            <p:nvPr/>
          </p:nvSpPr>
          <p:spPr>
            <a:xfrm>
              <a:off x="4237527" y="6453395"/>
              <a:ext cx="12418" cy="18627"/>
            </a:xfrm>
            <a:custGeom>
              <a:avLst/>
              <a:gdLst>
                <a:gd name="connsiteX0" fmla="*/ 4346 w 12417"/>
                <a:gd name="connsiteY0" fmla="*/ 15833 h 18626"/>
                <a:gd name="connsiteX1" fmla="*/ 6209 w 12417"/>
                <a:gd name="connsiteY1" fmla="*/ 20179 h 18626"/>
                <a:gd name="connsiteX2" fmla="*/ 14591 w 12417"/>
                <a:gd name="connsiteY2" fmla="*/ 20179 h 18626"/>
                <a:gd name="connsiteX3" fmla="*/ 13660 w 12417"/>
                <a:gd name="connsiteY3" fmla="*/ 14901 h 18626"/>
                <a:gd name="connsiteX4" fmla="*/ 13660 w 12417"/>
                <a:gd name="connsiteY4" fmla="*/ 10555 h 18626"/>
                <a:gd name="connsiteX5" fmla="*/ 11487 w 12417"/>
                <a:gd name="connsiteY5" fmla="*/ 7451 h 18626"/>
                <a:gd name="connsiteX6" fmla="*/ 9313 w 12417"/>
                <a:gd name="connsiteY6" fmla="*/ 5277 h 18626"/>
                <a:gd name="connsiteX7" fmla="*/ 6209 w 12417"/>
                <a:gd name="connsiteY7" fmla="*/ 3104 h 18626"/>
                <a:gd name="connsiteX8" fmla="*/ 2173 w 12417"/>
                <a:gd name="connsiteY8" fmla="*/ 0 h 18626"/>
                <a:gd name="connsiteX9" fmla="*/ 2173 w 12417"/>
                <a:gd name="connsiteY9" fmla="*/ 5277 h 18626"/>
                <a:gd name="connsiteX10" fmla="*/ 0 w 12417"/>
                <a:gd name="connsiteY10" fmla="*/ 8382 h 18626"/>
                <a:gd name="connsiteX11" fmla="*/ 2173 w 12417"/>
                <a:gd name="connsiteY11" fmla="*/ 10555 h 18626"/>
                <a:gd name="connsiteX12" fmla="*/ 2173 w 12417"/>
                <a:gd name="connsiteY12" fmla="*/ 12728 h 18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417" h="18626">
                  <a:moveTo>
                    <a:pt x="4346" y="15833"/>
                  </a:moveTo>
                  <a:lnTo>
                    <a:pt x="6209" y="20179"/>
                  </a:lnTo>
                  <a:lnTo>
                    <a:pt x="14591" y="20179"/>
                  </a:lnTo>
                  <a:lnTo>
                    <a:pt x="13660" y="14901"/>
                  </a:lnTo>
                  <a:lnTo>
                    <a:pt x="13660" y="10555"/>
                  </a:lnTo>
                  <a:lnTo>
                    <a:pt x="11487" y="7451"/>
                  </a:lnTo>
                  <a:lnTo>
                    <a:pt x="9313" y="5277"/>
                  </a:lnTo>
                  <a:lnTo>
                    <a:pt x="6209" y="3104"/>
                  </a:lnTo>
                  <a:lnTo>
                    <a:pt x="2173" y="0"/>
                  </a:lnTo>
                  <a:lnTo>
                    <a:pt x="2173" y="5277"/>
                  </a:lnTo>
                  <a:lnTo>
                    <a:pt x="0" y="8382"/>
                  </a:lnTo>
                  <a:lnTo>
                    <a:pt x="2173" y="10555"/>
                  </a:lnTo>
                  <a:lnTo>
                    <a:pt x="2173" y="12728"/>
                  </a:lnTo>
                  <a:close/>
                </a:path>
              </a:pathLst>
            </a:custGeom>
            <a:grpFill/>
            <a:ln w="3104" cap="flat">
              <a:noFill/>
              <a:prstDash val="solid"/>
              <a:miter/>
            </a:ln>
          </p:spPr>
          <p:txBody>
            <a:bodyPr rtlCol="0" anchor="ctr"/>
            <a:lstStyle/>
            <a:p>
              <a:endParaRPr lang="en-US"/>
            </a:p>
          </p:txBody>
        </p:sp>
        <p:sp>
          <p:nvSpPr>
            <p:cNvPr id="135" name="Freeform: Shape 134"/>
            <p:cNvSpPr/>
            <p:nvPr/>
          </p:nvSpPr>
          <p:spPr>
            <a:xfrm>
              <a:off x="4152155" y="6693680"/>
              <a:ext cx="58985" cy="52776"/>
            </a:xfrm>
            <a:custGeom>
              <a:avLst/>
              <a:gdLst>
                <a:gd name="connsiteX0" fmla="*/ 29182 w 58984"/>
                <a:gd name="connsiteY0" fmla="*/ 22352 h 52775"/>
                <a:gd name="connsiteX1" fmla="*/ 14591 w 58984"/>
                <a:gd name="connsiteY1" fmla="*/ 8382 h 52775"/>
                <a:gd name="connsiteX2" fmla="*/ 0 w 58984"/>
                <a:gd name="connsiteY2" fmla="*/ 0 h 52775"/>
                <a:gd name="connsiteX3" fmla="*/ 0 w 58984"/>
                <a:gd name="connsiteY3" fmla="*/ 15833 h 52775"/>
                <a:gd name="connsiteX4" fmla="*/ 4036 w 58984"/>
                <a:gd name="connsiteY4" fmla="*/ 34770 h 52775"/>
                <a:gd name="connsiteX5" fmla="*/ 7451 w 58984"/>
                <a:gd name="connsiteY5" fmla="*/ 49671 h 52775"/>
                <a:gd name="connsiteX6" fmla="*/ 14591 w 58984"/>
                <a:gd name="connsiteY6" fmla="*/ 51844 h 52775"/>
                <a:gd name="connsiteX7" fmla="*/ 27009 w 58984"/>
                <a:gd name="connsiteY7" fmla="*/ 54949 h 52775"/>
                <a:gd name="connsiteX8" fmla="*/ 41600 w 58984"/>
                <a:gd name="connsiteY8" fmla="*/ 54949 h 52775"/>
                <a:gd name="connsiteX9" fmla="*/ 50913 w 58984"/>
                <a:gd name="connsiteY9" fmla="*/ 52776 h 52775"/>
                <a:gd name="connsiteX10" fmla="*/ 60537 w 58984"/>
                <a:gd name="connsiteY10" fmla="*/ 52776 h 52775"/>
                <a:gd name="connsiteX11" fmla="*/ 60537 w 58984"/>
                <a:gd name="connsiteY11" fmla="*/ 44394 h 52775"/>
                <a:gd name="connsiteX12" fmla="*/ 43773 w 58984"/>
                <a:gd name="connsiteY12" fmla="*/ 34770 h 52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8984" h="52775">
                  <a:moveTo>
                    <a:pt x="29182" y="22352"/>
                  </a:moveTo>
                  <a:lnTo>
                    <a:pt x="14591" y="8382"/>
                  </a:lnTo>
                  <a:lnTo>
                    <a:pt x="0" y="0"/>
                  </a:lnTo>
                  <a:lnTo>
                    <a:pt x="0" y="15833"/>
                  </a:lnTo>
                  <a:lnTo>
                    <a:pt x="4036" y="34770"/>
                  </a:lnTo>
                  <a:lnTo>
                    <a:pt x="7451" y="49671"/>
                  </a:lnTo>
                  <a:lnTo>
                    <a:pt x="14591" y="51844"/>
                  </a:lnTo>
                  <a:lnTo>
                    <a:pt x="27009" y="54949"/>
                  </a:lnTo>
                  <a:lnTo>
                    <a:pt x="41600" y="54949"/>
                  </a:lnTo>
                  <a:lnTo>
                    <a:pt x="50913" y="52776"/>
                  </a:lnTo>
                  <a:lnTo>
                    <a:pt x="60537" y="52776"/>
                  </a:lnTo>
                  <a:lnTo>
                    <a:pt x="60537" y="44394"/>
                  </a:lnTo>
                  <a:lnTo>
                    <a:pt x="43773" y="34770"/>
                  </a:lnTo>
                  <a:close/>
                </a:path>
              </a:pathLst>
            </a:custGeom>
            <a:grpFill/>
            <a:ln w="3104" cap="flat">
              <a:noFill/>
              <a:prstDash val="solid"/>
              <a:miter/>
            </a:ln>
          </p:spPr>
          <p:txBody>
            <a:bodyPr rtlCol="0" anchor="ctr"/>
            <a:lstStyle/>
            <a:p>
              <a:endParaRPr lang="en-US"/>
            </a:p>
          </p:txBody>
        </p:sp>
        <p:sp>
          <p:nvSpPr>
            <p:cNvPr id="136" name="Freeform: Shape 135"/>
            <p:cNvSpPr/>
            <p:nvPr/>
          </p:nvSpPr>
          <p:spPr>
            <a:xfrm>
              <a:off x="4063677" y="5497843"/>
              <a:ext cx="86925" cy="34149"/>
            </a:xfrm>
            <a:custGeom>
              <a:avLst/>
              <a:gdLst>
                <a:gd name="connsiteX0" fmla="*/ 88477 w 86924"/>
                <a:gd name="connsiteY0" fmla="*/ 17075 h 34149"/>
                <a:gd name="connsiteX1" fmla="*/ 70782 w 86924"/>
                <a:gd name="connsiteY1" fmla="*/ 11797 h 34149"/>
                <a:gd name="connsiteX2" fmla="*/ 56191 w 86924"/>
                <a:gd name="connsiteY2" fmla="*/ 6519 h 34149"/>
                <a:gd name="connsiteX3" fmla="*/ 37564 w 86924"/>
                <a:gd name="connsiteY3" fmla="*/ 2173 h 34149"/>
                <a:gd name="connsiteX4" fmla="*/ 15522 w 86924"/>
                <a:gd name="connsiteY4" fmla="*/ 0 h 34149"/>
                <a:gd name="connsiteX5" fmla="*/ 17695 w 86924"/>
                <a:gd name="connsiteY5" fmla="*/ 6519 h 34149"/>
                <a:gd name="connsiteX6" fmla="*/ 19869 w 86924"/>
                <a:gd name="connsiteY6" fmla="*/ 9624 h 34149"/>
                <a:gd name="connsiteX7" fmla="*/ 21731 w 86924"/>
                <a:gd name="connsiteY7" fmla="*/ 11797 h 34149"/>
                <a:gd name="connsiteX8" fmla="*/ 24836 w 86924"/>
                <a:gd name="connsiteY8" fmla="*/ 14902 h 34149"/>
                <a:gd name="connsiteX9" fmla="*/ 29182 w 86924"/>
                <a:gd name="connsiteY9" fmla="*/ 17075 h 34149"/>
                <a:gd name="connsiteX10" fmla="*/ 22973 w 86924"/>
                <a:gd name="connsiteY10" fmla="*/ 18937 h 34149"/>
                <a:gd name="connsiteX11" fmla="*/ 15522 w 86924"/>
                <a:gd name="connsiteY11" fmla="*/ 21110 h 34149"/>
                <a:gd name="connsiteX12" fmla="*/ 9313 w 86924"/>
                <a:gd name="connsiteY12" fmla="*/ 21110 h 34149"/>
                <a:gd name="connsiteX13" fmla="*/ 0 w 86924"/>
                <a:gd name="connsiteY13" fmla="*/ 21110 h 34149"/>
                <a:gd name="connsiteX14" fmla="*/ 5278 w 86924"/>
                <a:gd name="connsiteY14" fmla="*/ 33839 h 34149"/>
                <a:gd name="connsiteX15" fmla="*/ 15522 w 86924"/>
                <a:gd name="connsiteY15" fmla="*/ 33839 h 34149"/>
                <a:gd name="connsiteX16" fmla="*/ 30113 w 86924"/>
                <a:gd name="connsiteY16" fmla="*/ 36012 h 34149"/>
                <a:gd name="connsiteX17" fmla="*/ 43773 w 86924"/>
                <a:gd name="connsiteY17" fmla="*/ 36943 h 34149"/>
                <a:gd name="connsiteX18" fmla="*/ 49050 w 86924"/>
                <a:gd name="connsiteY18" fmla="*/ 36943 h 34149"/>
                <a:gd name="connsiteX19" fmla="*/ 52155 w 86924"/>
                <a:gd name="connsiteY19" fmla="*/ 26388 h 34149"/>
                <a:gd name="connsiteX20" fmla="*/ 54018 w 86924"/>
                <a:gd name="connsiteY20" fmla="*/ 24525 h 34149"/>
                <a:gd name="connsiteX21" fmla="*/ 56191 w 86924"/>
                <a:gd name="connsiteY21" fmla="*/ 26388 h 34149"/>
                <a:gd name="connsiteX22" fmla="*/ 58364 w 86924"/>
                <a:gd name="connsiteY22" fmla="*/ 28561 h 34149"/>
                <a:gd name="connsiteX23" fmla="*/ 59295 w 86924"/>
                <a:gd name="connsiteY23" fmla="*/ 29803 h 34149"/>
                <a:gd name="connsiteX24" fmla="*/ 59295 w 86924"/>
                <a:gd name="connsiteY24" fmla="*/ 31666 h 34149"/>
                <a:gd name="connsiteX25" fmla="*/ 59295 w 86924"/>
                <a:gd name="connsiteY25" fmla="*/ 33839 h 34149"/>
                <a:gd name="connsiteX26" fmla="*/ 65504 w 86924"/>
                <a:gd name="connsiteY26" fmla="*/ 33839 h 34149"/>
                <a:gd name="connsiteX27" fmla="*/ 68609 w 86924"/>
                <a:gd name="connsiteY27" fmla="*/ 31666 h 34149"/>
                <a:gd name="connsiteX28" fmla="*/ 72955 w 86924"/>
                <a:gd name="connsiteY28" fmla="*/ 29803 h 34149"/>
                <a:gd name="connsiteX29" fmla="*/ 77922 w 86924"/>
                <a:gd name="connsiteY29" fmla="*/ 28561 h 34149"/>
                <a:gd name="connsiteX30" fmla="*/ 81337 w 86924"/>
                <a:gd name="connsiteY30" fmla="*/ 26388 h 34149"/>
                <a:gd name="connsiteX31" fmla="*/ 88477 w 86924"/>
                <a:gd name="connsiteY31" fmla="*/ 26388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86924" h="34149">
                  <a:moveTo>
                    <a:pt x="88477" y="17075"/>
                  </a:moveTo>
                  <a:lnTo>
                    <a:pt x="70782" y="11797"/>
                  </a:lnTo>
                  <a:lnTo>
                    <a:pt x="56191" y="6519"/>
                  </a:lnTo>
                  <a:lnTo>
                    <a:pt x="37564" y="2173"/>
                  </a:lnTo>
                  <a:lnTo>
                    <a:pt x="15522" y="0"/>
                  </a:lnTo>
                  <a:lnTo>
                    <a:pt x="17695" y="6519"/>
                  </a:lnTo>
                  <a:lnTo>
                    <a:pt x="19869" y="9624"/>
                  </a:lnTo>
                  <a:lnTo>
                    <a:pt x="21731" y="11797"/>
                  </a:lnTo>
                  <a:lnTo>
                    <a:pt x="24836" y="14902"/>
                  </a:lnTo>
                  <a:lnTo>
                    <a:pt x="29182" y="17075"/>
                  </a:lnTo>
                  <a:lnTo>
                    <a:pt x="22973" y="18937"/>
                  </a:lnTo>
                  <a:lnTo>
                    <a:pt x="15522" y="21110"/>
                  </a:lnTo>
                  <a:lnTo>
                    <a:pt x="9313" y="21110"/>
                  </a:lnTo>
                  <a:lnTo>
                    <a:pt x="0" y="21110"/>
                  </a:lnTo>
                  <a:lnTo>
                    <a:pt x="5278" y="33839"/>
                  </a:lnTo>
                  <a:lnTo>
                    <a:pt x="15522" y="33839"/>
                  </a:lnTo>
                  <a:lnTo>
                    <a:pt x="30113" y="36012"/>
                  </a:lnTo>
                  <a:lnTo>
                    <a:pt x="43773" y="36943"/>
                  </a:lnTo>
                  <a:lnTo>
                    <a:pt x="49050" y="36943"/>
                  </a:lnTo>
                  <a:lnTo>
                    <a:pt x="52155" y="26388"/>
                  </a:lnTo>
                  <a:lnTo>
                    <a:pt x="54018" y="24525"/>
                  </a:lnTo>
                  <a:lnTo>
                    <a:pt x="56191" y="26388"/>
                  </a:lnTo>
                  <a:lnTo>
                    <a:pt x="58364" y="28561"/>
                  </a:lnTo>
                  <a:lnTo>
                    <a:pt x="59295" y="29803"/>
                  </a:lnTo>
                  <a:lnTo>
                    <a:pt x="59295" y="31666"/>
                  </a:lnTo>
                  <a:lnTo>
                    <a:pt x="59295" y="33839"/>
                  </a:lnTo>
                  <a:lnTo>
                    <a:pt x="65504" y="33839"/>
                  </a:lnTo>
                  <a:lnTo>
                    <a:pt x="68609" y="31666"/>
                  </a:lnTo>
                  <a:lnTo>
                    <a:pt x="72955" y="29803"/>
                  </a:lnTo>
                  <a:lnTo>
                    <a:pt x="77922" y="28561"/>
                  </a:lnTo>
                  <a:lnTo>
                    <a:pt x="81337" y="26388"/>
                  </a:lnTo>
                  <a:lnTo>
                    <a:pt x="88477" y="26388"/>
                  </a:lnTo>
                  <a:close/>
                </a:path>
              </a:pathLst>
            </a:custGeom>
            <a:grpFill/>
            <a:ln w="3104" cap="flat">
              <a:noFill/>
              <a:prstDash val="solid"/>
              <a:miter/>
            </a:ln>
          </p:spPr>
          <p:txBody>
            <a:bodyPr rtlCol="0" anchor="ctr"/>
            <a:lstStyle/>
            <a:p>
              <a:endParaRPr lang="en-US"/>
            </a:p>
          </p:txBody>
        </p:sp>
        <p:sp>
          <p:nvSpPr>
            <p:cNvPr id="137" name="Freeform: Shape 136"/>
            <p:cNvSpPr/>
            <p:nvPr/>
          </p:nvSpPr>
          <p:spPr>
            <a:xfrm>
              <a:off x="4215796" y="5526404"/>
              <a:ext cx="34149" cy="12418"/>
            </a:xfrm>
            <a:custGeom>
              <a:avLst/>
              <a:gdLst>
                <a:gd name="connsiteX0" fmla="*/ 27940 w 34149"/>
                <a:gd name="connsiteY0" fmla="*/ 12728 h 12417"/>
                <a:gd name="connsiteX1" fmla="*/ 31045 w 34149"/>
                <a:gd name="connsiteY1" fmla="*/ 10555 h 12417"/>
                <a:gd name="connsiteX2" fmla="*/ 33218 w 34149"/>
                <a:gd name="connsiteY2" fmla="*/ 7451 h 12417"/>
                <a:gd name="connsiteX3" fmla="*/ 36322 w 34149"/>
                <a:gd name="connsiteY3" fmla="*/ 5278 h 12417"/>
                <a:gd name="connsiteX4" fmla="*/ 27940 w 34149"/>
                <a:gd name="connsiteY4" fmla="*/ 1242 h 12417"/>
                <a:gd name="connsiteX5" fmla="*/ 20800 w 34149"/>
                <a:gd name="connsiteY5" fmla="*/ 0 h 12417"/>
                <a:gd name="connsiteX6" fmla="*/ 13349 w 34149"/>
                <a:gd name="connsiteY6" fmla="*/ 0 h 12417"/>
                <a:gd name="connsiteX7" fmla="*/ 0 w 34149"/>
                <a:gd name="connsiteY7" fmla="*/ 1242 h 12417"/>
                <a:gd name="connsiteX8" fmla="*/ 0 w 34149"/>
                <a:gd name="connsiteY8" fmla="*/ 12728 h 12417"/>
                <a:gd name="connsiteX9" fmla="*/ 6209 w 34149"/>
                <a:gd name="connsiteY9" fmla="*/ 10555 h 12417"/>
                <a:gd name="connsiteX10" fmla="*/ 11487 w 34149"/>
                <a:gd name="connsiteY10" fmla="*/ 10555 h 12417"/>
                <a:gd name="connsiteX11" fmla="*/ 16454 w 34149"/>
                <a:gd name="connsiteY11" fmla="*/ 10555 h 12417"/>
                <a:gd name="connsiteX12" fmla="*/ 21731 w 34149"/>
                <a:gd name="connsiteY12" fmla="*/ 12728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149" h="12417">
                  <a:moveTo>
                    <a:pt x="27940" y="12728"/>
                  </a:moveTo>
                  <a:lnTo>
                    <a:pt x="31045" y="10555"/>
                  </a:lnTo>
                  <a:lnTo>
                    <a:pt x="33218" y="7451"/>
                  </a:lnTo>
                  <a:lnTo>
                    <a:pt x="36322" y="5278"/>
                  </a:lnTo>
                  <a:lnTo>
                    <a:pt x="27940" y="1242"/>
                  </a:lnTo>
                  <a:lnTo>
                    <a:pt x="20800" y="0"/>
                  </a:lnTo>
                  <a:lnTo>
                    <a:pt x="13349" y="0"/>
                  </a:lnTo>
                  <a:lnTo>
                    <a:pt x="0" y="1242"/>
                  </a:lnTo>
                  <a:lnTo>
                    <a:pt x="0" y="12728"/>
                  </a:lnTo>
                  <a:lnTo>
                    <a:pt x="6209" y="10555"/>
                  </a:lnTo>
                  <a:lnTo>
                    <a:pt x="11487" y="10555"/>
                  </a:lnTo>
                  <a:lnTo>
                    <a:pt x="16454" y="10555"/>
                  </a:lnTo>
                  <a:lnTo>
                    <a:pt x="21731" y="12728"/>
                  </a:lnTo>
                  <a:close/>
                </a:path>
              </a:pathLst>
            </a:custGeom>
            <a:grpFill/>
            <a:ln w="3104" cap="flat">
              <a:noFill/>
              <a:prstDash val="solid"/>
              <a:miter/>
            </a:ln>
          </p:spPr>
          <p:txBody>
            <a:bodyPr rtlCol="0" anchor="ctr"/>
            <a:lstStyle/>
            <a:p>
              <a:endParaRPr lang="en-US"/>
            </a:p>
          </p:txBody>
        </p:sp>
        <p:sp>
          <p:nvSpPr>
            <p:cNvPr id="138" name="Freeform: Shape 137"/>
            <p:cNvSpPr/>
            <p:nvPr/>
          </p:nvSpPr>
          <p:spPr>
            <a:xfrm>
              <a:off x="4066782" y="5047076"/>
              <a:ext cx="12418" cy="15522"/>
            </a:xfrm>
            <a:custGeom>
              <a:avLst/>
              <a:gdLst>
                <a:gd name="connsiteX0" fmla="*/ 6209 w 12417"/>
                <a:gd name="connsiteY0" fmla="*/ 17075 h 15522"/>
                <a:gd name="connsiteX1" fmla="*/ 7140 w 12417"/>
                <a:gd name="connsiteY1" fmla="*/ 11487 h 15522"/>
                <a:gd name="connsiteX2" fmla="*/ 7140 w 12417"/>
                <a:gd name="connsiteY2" fmla="*/ 9624 h 15522"/>
                <a:gd name="connsiteX3" fmla="*/ 9313 w 12417"/>
                <a:gd name="connsiteY3" fmla="*/ 6209 h 15522"/>
                <a:gd name="connsiteX4" fmla="*/ 11487 w 12417"/>
                <a:gd name="connsiteY4" fmla="*/ 4346 h 15522"/>
                <a:gd name="connsiteX5" fmla="*/ 12418 w 12417"/>
                <a:gd name="connsiteY5" fmla="*/ 0 h 15522"/>
                <a:gd name="connsiteX6" fmla="*/ 9313 w 12417"/>
                <a:gd name="connsiteY6" fmla="*/ 0 h 15522"/>
                <a:gd name="connsiteX7" fmla="*/ 7140 w 12417"/>
                <a:gd name="connsiteY7" fmla="*/ 4346 h 15522"/>
                <a:gd name="connsiteX8" fmla="*/ 4036 w 12417"/>
                <a:gd name="connsiteY8" fmla="*/ 7451 h 15522"/>
                <a:gd name="connsiteX9" fmla="*/ 2173 w 12417"/>
                <a:gd name="connsiteY9" fmla="*/ 9624 h 15522"/>
                <a:gd name="connsiteX10" fmla="*/ 0 w 12417"/>
                <a:gd name="connsiteY10" fmla="*/ 11487 h 15522"/>
                <a:gd name="connsiteX11" fmla="*/ 0 w 12417"/>
                <a:gd name="connsiteY11" fmla="*/ 13660 h 15522"/>
                <a:gd name="connsiteX12" fmla="*/ 2173 w 12417"/>
                <a:gd name="connsiteY12" fmla="*/ 14901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417" h="15522">
                  <a:moveTo>
                    <a:pt x="6209" y="17075"/>
                  </a:moveTo>
                  <a:lnTo>
                    <a:pt x="7140" y="11487"/>
                  </a:lnTo>
                  <a:lnTo>
                    <a:pt x="7140" y="9624"/>
                  </a:lnTo>
                  <a:lnTo>
                    <a:pt x="9313" y="6209"/>
                  </a:lnTo>
                  <a:lnTo>
                    <a:pt x="11487" y="4346"/>
                  </a:lnTo>
                  <a:lnTo>
                    <a:pt x="12418" y="0"/>
                  </a:lnTo>
                  <a:lnTo>
                    <a:pt x="9313" y="0"/>
                  </a:lnTo>
                  <a:lnTo>
                    <a:pt x="7140" y="4346"/>
                  </a:lnTo>
                  <a:lnTo>
                    <a:pt x="4036" y="7451"/>
                  </a:lnTo>
                  <a:lnTo>
                    <a:pt x="2173" y="9624"/>
                  </a:lnTo>
                  <a:lnTo>
                    <a:pt x="0" y="11487"/>
                  </a:lnTo>
                  <a:lnTo>
                    <a:pt x="0" y="13660"/>
                  </a:lnTo>
                  <a:lnTo>
                    <a:pt x="2173" y="14901"/>
                  </a:lnTo>
                  <a:close/>
                </a:path>
              </a:pathLst>
            </a:custGeom>
            <a:grpFill/>
            <a:ln w="3104" cap="flat">
              <a:noFill/>
              <a:prstDash val="solid"/>
              <a:miter/>
            </a:ln>
          </p:spPr>
          <p:txBody>
            <a:bodyPr rtlCol="0" anchor="ctr"/>
            <a:lstStyle/>
            <a:p>
              <a:endParaRPr lang="en-US"/>
            </a:p>
          </p:txBody>
        </p:sp>
        <p:sp>
          <p:nvSpPr>
            <p:cNvPr id="139" name="Freeform: Shape 138"/>
            <p:cNvSpPr/>
            <p:nvPr/>
          </p:nvSpPr>
          <p:spPr>
            <a:xfrm>
              <a:off x="3707286" y="4372477"/>
              <a:ext cx="55880" cy="43462"/>
            </a:xfrm>
            <a:custGeom>
              <a:avLst/>
              <a:gdLst>
                <a:gd name="connsiteX0" fmla="*/ 16764 w 55880"/>
                <a:gd name="connsiteY0" fmla="*/ 37564 h 43462"/>
                <a:gd name="connsiteX1" fmla="*/ 23904 w 55880"/>
                <a:gd name="connsiteY1" fmla="*/ 45015 h 43462"/>
                <a:gd name="connsiteX2" fmla="*/ 32286 w 55880"/>
                <a:gd name="connsiteY2" fmla="*/ 45015 h 43462"/>
                <a:gd name="connsiteX3" fmla="*/ 38495 w 55880"/>
                <a:gd name="connsiteY3" fmla="*/ 44083 h 43462"/>
                <a:gd name="connsiteX4" fmla="*/ 43773 w 55880"/>
                <a:gd name="connsiteY4" fmla="*/ 44083 h 43462"/>
                <a:gd name="connsiteX5" fmla="*/ 46877 w 55880"/>
                <a:gd name="connsiteY5" fmla="*/ 41910 h 43462"/>
                <a:gd name="connsiteX6" fmla="*/ 51224 w 55880"/>
                <a:gd name="connsiteY6" fmla="*/ 36633 h 43462"/>
                <a:gd name="connsiteX7" fmla="*/ 56191 w 55880"/>
                <a:gd name="connsiteY7" fmla="*/ 36633 h 43462"/>
                <a:gd name="connsiteX8" fmla="*/ 41600 w 55880"/>
                <a:gd name="connsiteY8" fmla="*/ 22973 h 43462"/>
                <a:gd name="connsiteX9" fmla="*/ 27009 w 55880"/>
                <a:gd name="connsiteY9" fmla="*/ 10245 h 43462"/>
                <a:gd name="connsiteX10" fmla="*/ 10555 w 55880"/>
                <a:gd name="connsiteY10" fmla="*/ 0 h 43462"/>
                <a:gd name="connsiteX11" fmla="*/ 12418 w 55880"/>
                <a:gd name="connsiteY11" fmla="*/ 7140 h 43462"/>
                <a:gd name="connsiteX12" fmla="*/ 12418 w 55880"/>
                <a:gd name="connsiteY12" fmla="*/ 10245 h 43462"/>
                <a:gd name="connsiteX13" fmla="*/ 14591 w 55880"/>
                <a:gd name="connsiteY13" fmla="*/ 12418 h 43462"/>
                <a:gd name="connsiteX14" fmla="*/ 16764 w 55880"/>
                <a:gd name="connsiteY14" fmla="*/ 15522 h 43462"/>
                <a:gd name="connsiteX15" fmla="*/ 0 w 55880"/>
                <a:gd name="connsiteY15" fmla="*/ 25146 h 43462"/>
                <a:gd name="connsiteX16" fmla="*/ 0 w 55880"/>
                <a:gd name="connsiteY16" fmla="*/ 29182 h 43462"/>
                <a:gd name="connsiteX17" fmla="*/ 9313 w 55880"/>
                <a:gd name="connsiteY17" fmla="*/ 32286 h 43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5880" h="43462">
                  <a:moveTo>
                    <a:pt x="16764" y="37564"/>
                  </a:moveTo>
                  <a:lnTo>
                    <a:pt x="23904" y="45015"/>
                  </a:lnTo>
                  <a:lnTo>
                    <a:pt x="32286" y="45015"/>
                  </a:lnTo>
                  <a:lnTo>
                    <a:pt x="38495" y="44083"/>
                  </a:lnTo>
                  <a:lnTo>
                    <a:pt x="43773" y="44083"/>
                  </a:lnTo>
                  <a:lnTo>
                    <a:pt x="46877" y="41910"/>
                  </a:lnTo>
                  <a:lnTo>
                    <a:pt x="51224" y="36633"/>
                  </a:lnTo>
                  <a:lnTo>
                    <a:pt x="56191" y="36633"/>
                  </a:lnTo>
                  <a:lnTo>
                    <a:pt x="41600" y="22973"/>
                  </a:lnTo>
                  <a:lnTo>
                    <a:pt x="27009" y="10245"/>
                  </a:lnTo>
                  <a:lnTo>
                    <a:pt x="10555" y="0"/>
                  </a:lnTo>
                  <a:lnTo>
                    <a:pt x="12418" y="7140"/>
                  </a:lnTo>
                  <a:lnTo>
                    <a:pt x="12418" y="10245"/>
                  </a:lnTo>
                  <a:lnTo>
                    <a:pt x="14591" y="12418"/>
                  </a:lnTo>
                  <a:lnTo>
                    <a:pt x="16764" y="15522"/>
                  </a:lnTo>
                  <a:lnTo>
                    <a:pt x="0" y="25146"/>
                  </a:lnTo>
                  <a:lnTo>
                    <a:pt x="0" y="29182"/>
                  </a:lnTo>
                  <a:lnTo>
                    <a:pt x="9313" y="32286"/>
                  </a:lnTo>
                  <a:close/>
                </a:path>
              </a:pathLst>
            </a:custGeom>
            <a:grpFill/>
            <a:ln w="3104" cap="flat">
              <a:noFill/>
              <a:prstDash val="solid"/>
              <a:miter/>
            </a:ln>
          </p:spPr>
          <p:txBody>
            <a:bodyPr rtlCol="0" anchor="ctr"/>
            <a:lstStyle/>
            <a:p>
              <a:endParaRPr lang="en-US"/>
            </a:p>
          </p:txBody>
        </p:sp>
        <p:sp>
          <p:nvSpPr>
            <p:cNvPr id="140" name="Freeform: Shape 139"/>
            <p:cNvSpPr/>
            <p:nvPr/>
          </p:nvSpPr>
          <p:spPr>
            <a:xfrm>
              <a:off x="3927081" y="4626422"/>
              <a:ext cx="24836" cy="21731"/>
            </a:xfrm>
            <a:custGeom>
              <a:avLst/>
              <a:gdLst>
                <a:gd name="connsiteX0" fmla="*/ 24215 w 24835"/>
                <a:gd name="connsiteY0" fmla="*/ 4346 h 21731"/>
                <a:gd name="connsiteX1" fmla="*/ 19869 w 24835"/>
                <a:gd name="connsiteY1" fmla="*/ 0 h 21731"/>
                <a:gd name="connsiteX2" fmla="*/ 14591 w 24835"/>
                <a:gd name="connsiteY2" fmla="*/ 6519 h 21731"/>
                <a:gd name="connsiteX3" fmla="*/ 7451 w 24835"/>
                <a:gd name="connsiteY3" fmla="*/ 9624 h 21731"/>
                <a:gd name="connsiteX4" fmla="*/ 0 w 24835"/>
                <a:gd name="connsiteY4" fmla="*/ 12728 h 21731"/>
                <a:gd name="connsiteX5" fmla="*/ 0 w 24835"/>
                <a:gd name="connsiteY5" fmla="*/ 17075 h 21731"/>
                <a:gd name="connsiteX6" fmla="*/ 4346 w 24835"/>
                <a:gd name="connsiteY6" fmla="*/ 17075 h 21731"/>
                <a:gd name="connsiteX7" fmla="*/ 9624 w 24835"/>
                <a:gd name="connsiteY7" fmla="*/ 20179 h 21731"/>
                <a:gd name="connsiteX8" fmla="*/ 16764 w 24835"/>
                <a:gd name="connsiteY8" fmla="*/ 22042 h 21731"/>
                <a:gd name="connsiteX9" fmla="*/ 24215 w 24835"/>
                <a:gd name="connsiteY9" fmla="*/ 24215 h 21731"/>
                <a:gd name="connsiteX10" fmla="*/ 24215 w 24835"/>
                <a:gd name="connsiteY10" fmla="*/ 20179 h 21731"/>
                <a:gd name="connsiteX11" fmla="*/ 27319 w 24835"/>
                <a:gd name="connsiteY11" fmla="*/ 20179 h 21731"/>
                <a:gd name="connsiteX12" fmla="*/ 27319 w 24835"/>
                <a:gd name="connsiteY12" fmla="*/ 14901 h 21731"/>
                <a:gd name="connsiteX13" fmla="*/ 27319 w 24835"/>
                <a:gd name="connsiteY13" fmla="*/ 11797 h 21731"/>
                <a:gd name="connsiteX14" fmla="*/ 26077 w 24835"/>
                <a:gd name="connsiteY14" fmla="*/ 7451 h 21731"/>
                <a:gd name="connsiteX15" fmla="*/ 26077 w 24835"/>
                <a:gd name="connsiteY15" fmla="*/ 6519 h 21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4835" h="21731">
                  <a:moveTo>
                    <a:pt x="24215" y="4346"/>
                  </a:moveTo>
                  <a:lnTo>
                    <a:pt x="19869" y="0"/>
                  </a:lnTo>
                  <a:lnTo>
                    <a:pt x="14591" y="6519"/>
                  </a:lnTo>
                  <a:lnTo>
                    <a:pt x="7451" y="9624"/>
                  </a:lnTo>
                  <a:lnTo>
                    <a:pt x="0" y="12728"/>
                  </a:lnTo>
                  <a:lnTo>
                    <a:pt x="0" y="17075"/>
                  </a:lnTo>
                  <a:lnTo>
                    <a:pt x="4346" y="17075"/>
                  </a:lnTo>
                  <a:lnTo>
                    <a:pt x="9624" y="20179"/>
                  </a:lnTo>
                  <a:lnTo>
                    <a:pt x="16764" y="22042"/>
                  </a:lnTo>
                  <a:lnTo>
                    <a:pt x="24215" y="24215"/>
                  </a:lnTo>
                  <a:lnTo>
                    <a:pt x="24215" y="20179"/>
                  </a:lnTo>
                  <a:lnTo>
                    <a:pt x="27319" y="20179"/>
                  </a:lnTo>
                  <a:lnTo>
                    <a:pt x="27319" y="14901"/>
                  </a:lnTo>
                  <a:lnTo>
                    <a:pt x="27319" y="11797"/>
                  </a:lnTo>
                  <a:lnTo>
                    <a:pt x="26077" y="7451"/>
                  </a:lnTo>
                  <a:lnTo>
                    <a:pt x="26077" y="6519"/>
                  </a:lnTo>
                  <a:close/>
                </a:path>
              </a:pathLst>
            </a:custGeom>
            <a:grpFill/>
            <a:ln w="3104" cap="flat">
              <a:noFill/>
              <a:prstDash val="solid"/>
              <a:miter/>
            </a:ln>
          </p:spPr>
          <p:txBody>
            <a:bodyPr rtlCol="0" anchor="ctr"/>
            <a:lstStyle/>
            <a:p>
              <a:endParaRPr lang="en-US"/>
            </a:p>
          </p:txBody>
        </p:sp>
        <p:sp>
          <p:nvSpPr>
            <p:cNvPr id="141" name="Freeform: Shape 140"/>
            <p:cNvSpPr/>
            <p:nvPr/>
          </p:nvSpPr>
          <p:spPr>
            <a:xfrm>
              <a:off x="3587454" y="4223153"/>
              <a:ext cx="37253" cy="31045"/>
            </a:xfrm>
            <a:custGeom>
              <a:avLst/>
              <a:gdLst>
                <a:gd name="connsiteX0" fmla="*/ 19869 w 37253"/>
                <a:gd name="connsiteY0" fmla="*/ 33528 h 31044"/>
                <a:gd name="connsiteX1" fmla="*/ 25146 w 37253"/>
                <a:gd name="connsiteY1" fmla="*/ 31665 h 31044"/>
                <a:gd name="connsiteX2" fmla="*/ 30424 w 37253"/>
                <a:gd name="connsiteY2" fmla="*/ 31665 h 31044"/>
                <a:gd name="connsiteX3" fmla="*/ 34460 w 37253"/>
                <a:gd name="connsiteY3" fmla="*/ 29492 h 31044"/>
                <a:gd name="connsiteX4" fmla="*/ 39737 w 37253"/>
                <a:gd name="connsiteY4" fmla="*/ 29492 h 31044"/>
                <a:gd name="connsiteX5" fmla="*/ 39737 w 37253"/>
                <a:gd name="connsiteY5" fmla="*/ 22042 h 31044"/>
                <a:gd name="connsiteX6" fmla="*/ 37564 w 37253"/>
                <a:gd name="connsiteY6" fmla="*/ 16764 h 31044"/>
                <a:gd name="connsiteX7" fmla="*/ 37564 w 37253"/>
                <a:gd name="connsiteY7" fmla="*/ 12728 h 31044"/>
                <a:gd name="connsiteX8" fmla="*/ 36633 w 37253"/>
                <a:gd name="connsiteY8" fmla="*/ 7451 h 31044"/>
                <a:gd name="connsiteX9" fmla="*/ 30424 w 37253"/>
                <a:gd name="connsiteY9" fmla="*/ 4346 h 31044"/>
                <a:gd name="connsiteX10" fmla="*/ 22973 w 37253"/>
                <a:gd name="connsiteY10" fmla="*/ 2173 h 31044"/>
                <a:gd name="connsiteX11" fmla="*/ 15833 w 37253"/>
                <a:gd name="connsiteY11" fmla="*/ 0 h 31044"/>
                <a:gd name="connsiteX12" fmla="*/ 7451 w 37253"/>
                <a:gd name="connsiteY12" fmla="*/ 0 h 31044"/>
                <a:gd name="connsiteX13" fmla="*/ 0 w 37253"/>
                <a:gd name="connsiteY13" fmla="*/ 16764 h 31044"/>
                <a:gd name="connsiteX14" fmla="*/ 10555 w 37253"/>
                <a:gd name="connsiteY14" fmla="*/ 24215 h 31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7253" h="31044">
                  <a:moveTo>
                    <a:pt x="19869" y="33528"/>
                  </a:moveTo>
                  <a:lnTo>
                    <a:pt x="25146" y="31665"/>
                  </a:lnTo>
                  <a:lnTo>
                    <a:pt x="30424" y="31665"/>
                  </a:lnTo>
                  <a:lnTo>
                    <a:pt x="34460" y="29492"/>
                  </a:lnTo>
                  <a:lnTo>
                    <a:pt x="39737" y="29492"/>
                  </a:lnTo>
                  <a:lnTo>
                    <a:pt x="39737" y="22042"/>
                  </a:lnTo>
                  <a:lnTo>
                    <a:pt x="37564" y="16764"/>
                  </a:lnTo>
                  <a:lnTo>
                    <a:pt x="37564" y="12728"/>
                  </a:lnTo>
                  <a:lnTo>
                    <a:pt x="36633" y="7451"/>
                  </a:lnTo>
                  <a:lnTo>
                    <a:pt x="30424" y="4346"/>
                  </a:lnTo>
                  <a:lnTo>
                    <a:pt x="22973" y="2173"/>
                  </a:lnTo>
                  <a:lnTo>
                    <a:pt x="15833" y="0"/>
                  </a:lnTo>
                  <a:lnTo>
                    <a:pt x="7451" y="0"/>
                  </a:lnTo>
                  <a:lnTo>
                    <a:pt x="0" y="16764"/>
                  </a:lnTo>
                  <a:lnTo>
                    <a:pt x="10555" y="24215"/>
                  </a:lnTo>
                  <a:close/>
                </a:path>
              </a:pathLst>
            </a:custGeom>
            <a:grpFill/>
            <a:ln w="3104" cap="flat">
              <a:noFill/>
              <a:prstDash val="solid"/>
              <a:miter/>
            </a:ln>
          </p:spPr>
          <p:txBody>
            <a:bodyPr rtlCol="0" anchor="ctr"/>
            <a:lstStyle/>
            <a:p>
              <a:endParaRPr lang="en-US"/>
            </a:p>
          </p:txBody>
        </p:sp>
        <p:sp>
          <p:nvSpPr>
            <p:cNvPr id="142" name="Freeform: Shape 141"/>
            <p:cNvSpPr/>
            <p:nvPr/>
          </p:nvSpPr>
          <p:spPr>
            <a:xfrm>
              <a:off x="2717274" y="4696893"/>
              <a:ext cx="18627" cy="9313"/>
            </a:xfrm>
            <a:custGeom>
              <a:avLst/>
              <a:gdLst>
                <a:gd name="connsiteX0" fmla="*/ 4346 w 18626"/>
                <a:gd name="connsiteY0" fmla="*/ 3104 h 9313"/>
                <a:gd name="connsiteX1" fmla="*/ 7451 w 18626"/>
                <a:gd name="connsiteY1" fmla="*/ 5278 h 9313"/>
                <a:gd name="connsiteX2" fmla="*/ 11486 w 18626"/>
                <a:gd name="connsiteY2" fmla="*/ 8382 h 9313"/>
                <a:gd name="connsiteX3" fmla="*/ 16764 w 18626"/>
                <a:gd name="connsiteY3" fmla="*/ 10555 h 9313"/>
                <a:gd name="connsiteX4" fmla="*/ 16764 w 18626"/>
                <a:gd name="connsiteY4" fmla="*/ 7451 h 9313"/>
                <a:gd name="connsiteX5" fmla="*/ 20800 w 18626"/>
                <a:gd name="connsiteY5" fmla="*/ 7451 h 9313"/>
                <a:gd name="connsiteX6" fmla="*/ 20800 w 18626"/>
                <a:gd name="connsiteY6" fmla="*/ 0 h 9313"/>
                <a:gd name="connsiteX7" fmla="*/ 0 w 18626"/>
                <a:gd name="connsiteY7" fmla="*/ 0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626" h="9313">
                  <a:moveTo>
                    <a:pt x="4346" y="3104"/>
                  </a:moveTo>
                  <a:lnTo>
                    <a:pt x="7451" y="5278"/>
                  </a:lnTo>
                  <a:lnTo>
                    <a:pt x="11486" y="8382"/>
                  </a:lnTo>
                  <a:lnTo>
                    <a:pt x="16764" y="10555"/>
                  </a:lnTo>
                  <a:lnTo>
                    <a:pt x="16764" y="7451"/>
                  </a:lnTo>
                  <a:lnTo>
                    <a:pt x="20800" y="7451"/>
                  </a:lnTo>
                  <a:lnTo>
                    <a:pt x="20800" y="0"/>
                  </a:lnTo>
                  <a:lnTo>
                    <a:pt x="0" y="0"/>
                  </a:lnTo>
                  <a:close/>
                </a:path>
              </a:pathLst>
            </a:custGeom>
            <a:grpFill/>
            <a:ln w="3104" cap="flat">
              <a:noFill/>
              <a:prstDash val="solid"/>
              <a:miter/>
            </a:ln>
          </p:spPr>
          <p:txBody>
            <a:bodyPr rtlCol="0" anchor="ctr"/>
            <a:lstStyle/>
            <a:p>
              <a:endParaRPr lang="en-US"/>
            </a:p>
          </p:txBody>
        </p:sp>
        <p:sp>
          <p:nvSpPr>
            <p:cNvPr id="143" name="Freeform: Shape 142"/>
            <p:cNvSpPr/>
            <p:nvPr/>
          </p:nvSpPr>
          <p:spPr>
            <a:xfrm>
              <a:off x="2917512" y="4768295"/>
              <a:ext cx="31045" cy="34149"/>
            </a:xfrm>
            <a:custGeom>
              <a:avLst/>
              <a:gdLst>
                <a:gd name="connsiteX0" fmla="*/ 21731 w 31044"/>
                <a:gd name="connsiteY0" fmla="*/ 3104 h 34149"/>
                <a:gd name="connsiteX1" fmla="*/ 16764 w 31044"/>
                <a:gd name="connsiteY1" fmla="*/ 5278 h 34149"/>
                <a:gd name="connsiteX2" fmla="*/ 13349 w 31044"/>
                <a:gd name="connsiteY2" fmla="*/ 7451 h 34149"/>
                <a:gd name="connsiteX3" fmla="*/ 0 w 31044"/>
                <a:gd name="connsiteY3" fmla="*/ 12728 h 34149"/>
                <a:gd name="connsiteX4" fmla="*/ 2173 w 31044"/>
                <a:gd name="connsiteY4" fmla="*/ 18006 h 34149"/>
                <a:gd name="connsiteX5" fmla="*/ 2173 w 31044"/>
                <a:gd name="connsiteY5" fmla="*/ 23283 h 34149"/>
                <a:gd name="connsiteX6" fmla="*/ 4036 w 31044"/>
                <a:gd name="connsiteY6" fmla="*/ 29492 h 34149"/>
                <a:gd name="connsiteX7" fmla="*/ 6209 w 31044"/>
                <a:gd name="connsiteY7" fmla="*/ 32597 h 34149"/>
                <a:gd name="connsiteX8" fmla="*/ 9313 w 31044"/>
                <a:gd name="connsiteY8" fmla="*/ 36943 h 34149"/>
                <a:gd name="connsiteX9" fmla="*/ 11487 w 31044"/>
                <a:gd name="connsiteY9" fmla="*/ 34770 h 34149"/>
                <a:gd name="connsiteX10" fmla="*/ 18627 w 31044"/>
                <a:gd name="connsiteY10" fmla="*/ 30424 h 34149"/>
                <a:gd name="connsiteX11" fmla="*/ 26077 w 31044"/>
                <a:gd name="connsiteY11" fmla="*/ 25146 h 34149"/>
                <a:gd name="connsiteX12" fmla="*/ 31355 w 31044"/>
                <a:gd name="connsiteY12" fmla="*/ 15833 h 34149"/>
                <a:gd name="connsiteX13" fmla="*/ 31355 w 31044"/>
                <a:gd name="connsiteY13" fmla="*/ 8382 h 34149"/>
                <a:gd name="connsiteX14" fmla="*/ 26077 w 31044"/>
                <a:gd name="connsiteY14" fmla="*/ 0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1044" h="34149">
                  <a:moveTo>
                    <a:pt x="21731" y="3104"/>
                  </a:moveTo>
                  <a:lnTo>
                    <a:pt x="16764" y="5278"/>
                  </a:lnTo>
                  <a:lnTo>
                    <a:pt x="13349" y="7451"/>
                  </a:lnTo>
                  <a:lnTo>
                    <a:pt x="0" y="12728"/>
                  </a:lnTo>
                  <a:lnTo>
                    <a:pt x="2173" y="18006"/>
                  </a:lnTo>
                  <a:lnTo>
                    <a:pt x="2173" y="23283"/>
                  </a:lnTo>
                  <a:lnTo>
                    <a:pt x="4036" y="29492"/>
                  </a:lnTo>
                  <a:lnTo>
                    <a:pt x="6209" y="32597"/>
                  </a:lnTo>
                  <a:lnTo>
                    <a:pt x="9313" y="36943"/>
                  </a:lnTo>
                  <a:lnTo>
                    <a:pt x="11487" y="34770"/>
                  </a:lnTo>
                  <a:lnTo>
                    <a:pt x="18627" y="30424"/>
                  </a:lnTo>
                  <a:lnTo>
                    <a:pt x="26077" y="25146"/>
                  </a:lnTo>
                  <a:lnTo>
                    <a:pt x="31355" y="15833"/>
                  </a:lnTo>
                  <a:lnTo>
                    <a:pt x="31355" y="8382"/>
                  </a:lnTo>
                  <a:lnTo>
                    <a:pt x="26077" y="0"/>
                  </a:lnTo>
                  <a:close/>
                </a:path>
              </a:pathLst>
            </a:custGeom>
            <a:grpFill/>
            <a:ln w="3104" cap="flat">
              <a:noFill/>
              <a:prstDash val="solid"/>
              <a:miter/>
            </a:ln>
          </p:spPr>
          <p:txBody>
            <a:bodyPr rtlCol="0" anchor="ctr"/>
            <a:lstStyle/>
            <a:p>
              <a:endParaRPr lang="en-US"/>
            </a:p>
          </p:txBody>
        </p:sp>
        <p:sp>
          <p:nvSpPr>
            <p:cNvPr id="144" name="Freeform: Shape 143"/>
            <p:cNvSpPr/>
            <p:nvPr/>
          </p:nvSpPr>
          <p:spPr>
            <a:xfrm>
              <a:off x="3423849" y="4239917"/>
              <a:ext cx="245252" cy="170745"/>
            </a:xfrm>
            <a:custGeom>
              <a:avLst/>
              <a:gdLst>
                <a:gd name="connsiteX0" fmla="*/ 7451 w 245252"/>
                <a:gd name="connsiteY0" fmla="*/ 86304 h 170745"/>
                <a:gd name="connsiteX1" fmla="*/ 12418 w 245252"/>
                <a:gd name="connsiteY1" fmla="*/ 96859 h 170745"/>
                <a:gd name="connsiteX2" fmla="*/ 14591 w 245252"/>
                <a:gd name="connsiteY2" fmla="*/ 108346 h 170745"/>
                <a:gd name="connsiteX3" fmla="*/ 30424 w 245252"/>
                <a:gd name="connsiteY3" fmla="*/ 108346 h 170745"/>
                <a:gd name="connsiteX4" fmla="*/ 43773 w 245252"/>
                <a:gd name="connsiteY4" fmla="*/ 108346 h 170745"/>
                <a:gd name="connsiteX5" fmla="*/ 49982 w 245252"/>
                <a:gd name="connsiteY5" fmla="*/ 108346 h 170745"/>
                <a:gd name="connsiteX6" fmla="*/ 63641 w 245252"/>
                <a:gd name="connsiteY6" fmla="*/ 110519 h 170745"/>
                <a:gd name="connsiteX7" fmla="*/ 70782 w 245252"/>
                <a:gd name="connsiteY7" fmla="*/ 111450 h 170745"/>
                <a:gd name="connsiteX8" fmla="*/ 76059 w 245252"/>
                <a:gd name="connsiteY8" fmla="*/ 115486 h 170745"/>
                <a:gd name="connsiteX9" fmla="*/ 83510 w 245252"/>
                <a:gd name="connsiteY9" fmla="*/ 120763 h 170745"/>
                <a:gd name="connsiteX10" fmla="*/ 83510 w 245252"/>
                <a:gd name="connsiteY10" fmla="*/ 125110 h 170745"/>
                <a:gd name="connsiteX11" fmla="*/ 66746 w 245252"/>
                <a:gd name="connsiteY11" fmla="*/ 126041 h 170745"/>
                <a:gd name="connsiteX12" fmla="*/ 49982 w 245252"/>
                <a:gd name="connsiteY12" fmla="*/ 128214 h 170745"/>
                <a:gd name="connsiteX13" fmla="*/ 36633 w 245252"/>
                <a:gd name="connsiteY13" fmla="*/ 132560 h 170745"/>
                <a:gd name="connsiteX14" fmla="*/ 27009 w 245252"/>
                <a:gd name="connsiteY14" fmla="*/ 140942 h 170745"/>
                <a:gd name="connsiteX15" fmla="*/ 22973 w 245252"/>
                <a:gd name="connsiteY15" fmla="*/ 140942 h 170745"/>
                <a:gd name="connsiteX16" fmla="*/ 29182 w 245252"/>
                <a:gd name="connsiteY16" fmla="*/ 152429 h 170745"/>
                <a:gd name="connsiteX17" fmla="*/ 37564 w 245252"/>
                <a:gd name="connsiteY17" fmla="*/ 157706 h 170745"/>
                <a:gd name="connsiteX18" fmla="*/ 46877 w 245252"/>
                <a:gd name="connsiteY18" fmla="*/ 159880 h 170745"/>
                <a:gd name="connsiteX19" fmla="*/ 57432 w 245252"/>
                <a:gd name="connsiteY19" fmla="*/ 161742 h 170745"/>
                <a:gd name="connsiteX20" fmla="*/ 70782 w 245252"/>
                <a:gd name="connsiteY20" fmla="*/ 164847 h 170745"/>
                <a:gd name="connsiteX21" fmla="*/ 95928 w 245252"/>
                <a:gd name="connsiteY21" fmla="*/ 172297 h 170745"/>
                <a:gd name="connsiteX22" fmla="*/ 117659 w 245252"/>
                <a:gd name="connsiteY22" fmla="*/ 172297 h 170745"/>
                <a:gd name="connsiteX23" fmla="*/ 137527 w 245252"/>
                <a:gd name="connsiteY23" fmla="*/ 169193 h 170745"/>
                <a:gd name="connsiteX24" fmla="*/ 157396 w 245252"/>
                <a:gd name="connsiteY24" fmla="*/ 162984 h 170745"/>
                <a:gd name="connsiteX25" fmla="*/ 178196 w 245252"/>
                <a:gd name="connsiteY25" fmla="*/ 159880 h 170745"/>
                <a:gd name="connsiteX26" fmla="*/ 195891 w 245252"/>
                <a:gd name="connsiteY26" fmla="*/ 161742 h 170745"/>
                <a:gd name="connsiteX27" fmla="*/ 214828 w 245252"/>
                <a:gd name="connsiteY27" fmla="*/ 169193 h 170745"/>
                <a:gd name="connsiteX28" fmla="*/ 225073 w 245252"/>
                <a:gd name="connsiteY28" fmla="*/ 169193 h 170745"/>
                <a:gd name="connsiteX29" fmla="*/ 234387 w 245252"/>
                <a:gd name="connsiteY29" fmla="*/ 167020 h 170745"/>
                <a:gd name="connsiteX30" fmla="*/ 244010 w 245252"/>
                <a:gd name="connsiteY30" fmla="*/ 164847 h 170745"/>
                <a:gd name="connsiteX31" fmla="*/ 241837 w 245252"/>
                <a:gd name="connsiteY31" fmla="*/ 159880 h 170745"/>
                <a:gd name="connsiteX32" fmla="*/ 241837 w 245252"/>
                <a:gd name="connsiteY32" fmla="*/ 157706 h 170745"/>
                <a:gd name="connsiteX33" fmla="*/ 241837 w 245252"/>
                <a:gd name="connsiteY33" fmla="*/ 154602 h 170745"/>
                <a:gd name="connsiteX34" fmla="*/ 239664 w 245252"/>
                <a:gd name="connsiteY34" fmla="*/ 154602 h 170745"/>
                <a:gd name="connsiteX35" fmla="*/ 237491 w 245252"/>
                <a:gd name="connsiteY35" fmla="*/ 152429 h 170745"/>
                <a:gd name="connsiteX36" fmla="*/ 234387 w 245252"/>
                <a:gd name="connsiteY36" fmla="*/ 148083 h 170745"/>
                <a:gd name="connsiteX37" fmla="*/ 234387 w 245252"/>
                <a:gd name="connsiteY37" fmla="*/ 140942 h 170745"/>
                <a:gd name="connsiteX38" fmla="*/ 237491 w 245252"/>
                <a:gd name="connsiteY38" fmla="*/ 142805 h 170745"/>
                <a:gd name="connsiteX39" fmla="*/ 239664 w 245252"/>
                <a:gd name="connsiteY39" fmla="*/ 144978 h 170745"/>
                <a:gd name="connsiteX40" fmla="*/ 241837 w 245252"/>
                <a:gd name="connsiteY40" fmla="*/ 147151 h 170745"/>
                <a:gd name="connsiteX41" fmla="*/ 244010 w 245252"/>
                <a:gd name="connsiteY41" fmla="*/ 148083 h 170745"/>
                <a:gd name="connsiteX42" fmla="*/ 247115 w 245252"/>
                <a:gd name="connsiteY42" fmla="*/ 148083 h 170745"/>
                <a:gd name="connsiteX43" fmla="*/ 244942 w 245252"/>
                <a:gd name="connsiteY43" fmla="*/ 132560 h 170745"/>
                <a:gd name="connsiteX44" fmla="*/ 239664 w 245252"/>
                <a:gd name="connsiteY44" fmla="*/ 122937 h 170745"/>
                <a:gd name="connsiteX45" fmla="*/ 230351 w 245252"/>
                <a:gd name="connsiteY45" fmla="*/ 115486 h 170745"/>
                <a:gd name="connsiteX46" fmla="*/ 219796 w 245252"/>
                <a:gd name="connsiteY46" fmla="*/ 113623 h 170745"/>
                <a:gd name="connsiteX47" fmla="*/ 203342 w 245252"/>
                <a:gd name="connsiteY47" fmla="*/ 111450 h 170745"/>
                <a:gd name="connsiteX48" fmla="*/ 198064 w 245252"/>
                <a:gd name="connsiteY48" fmla="*/ 83199 h 170745"/>
                <a:gd name="connsiteX49" fmla="*/ 192787 w 245252"/>
                <a:gd name="connsiteY49" fmla="*/ 54638 h 170745"/>
                <a:gd name="connsiteX50" fmla="*/ 185647 w 245252"/>
                <a:gd name="connsiteY50" fmla="*/ 32597 h 170745"/>
                <a:gd name="connsiteX51" fmla="*/ 171987 w 245252"/>
                <a:gd name="connsiteY51" fmla="*/ 14901 h 170745"/>
                <a:gd name="connsiteX52" fmla="*/ 150256 w 245252"/>
                <a:gd name="connsiteY52" fmla="*/ 0 h 170745"/>
                <a:gd name="connsiteX53" fmla="*/ 144978 w 245252"/>
                <a:gd name="connsiteY53" fmla="*/ 10555 h 170745"/>
                <a:gd name="connsiteX54" fmla="*/ 143736 w 245252"/>
                <a:gd name="connsiteY54" fmla="*/ 22042 h 170745"/>
                <a:gd name="connsiteX55" fmla="*/ 150256 w 245252"/>
                <a:gd name="connsiteY55" fmla="*/ 32597 h 170745"/>
                <a:gd name="connsiteX56" fmla="*/ 150256 w 245252"/>
                <a:gd name="connsiteY56" fmla="*/ 40048 h 170745"/>
                <a:gd name="connsiteX57" fmla="*/ 150256 w 245252"/>
                <a:gd name="connsiteY57" fmla="*/ 46256 h 170745"/>
                <a:gd name="connsiteX58" fmla="*/ 149014 w 245252"/>
                <a:gd name="connsiteY58" fmla="*/ 51534 h 170745"/>
                <a:gd name="connsiteX59" fmla="*/ 146841 w 245252"/>
                <a:gd name="connsiteY59" fmla="*/ 56812 h 170745"/>
                <a:gd name="connsiteX60" fmla="*/ 141874 w 245252"/>
                <a:gd name="connsiteY60" fmla="*/ 49361 h 170745"/>
                <a:gd name="connsiteX61" fmla="*/ 134423 w 245252"/>
                <a:gd name="connsiteY61" fmla="*/ 38806 h 170745"/>
                <a:gd name="connsiteX62" fmla="*/ 127283 w 245252"/>
                <a:gd name="connsiteY62" fmla="*/ 24215 h 170745"/>
                <a:gd name="connsiteX63" fmla="*/ 122005 w 245252"/>
                <a:gd name="connsiteY63" fmla="*/ 25457 h 170745"/>
                <a:gd name="connsiteX64" fmla="*/ 115796 w 245252"/>
                <a:gd name="connsiteY64" fmla="*/ 25457 h 170745"/>
                <a:gd name="connsiteX65" fmla="*/ 114555 w 245252"/>
                <a:gd name="connsiteY65" fmla="*/ 27319 h 170745"/>
                <a:gd name="connsiteX66" fmla="*/ 110519 w 245252"/>
                <a:gd name="connsiteY66" fmla="*/ 29492 h 170745"/>
                <a:gd name="connsiteX67" fmla="*/ 108346 w 245252"/>
                <a:gd name="connsiteY67" fmla="*/ 31666 h 170745"/>
                <a:gd name="connsiteX68" fmla="*/ 107414 w 245252"/>
                <a:gd name="connsiteY68" fmla="*/ 36943 h 170745"/>
                <a:gd name="connsiteX69" fmla="*/ 103068 w 245252"/>
                <a:gd name="connsiteY69" fmla="*/ 32597 h 170745"/>
                <a:gd name="connsiteX70" fmla="*/ 99964 w 245252"/>
                <a:gd name="connsiteY70" fmla="*/ 31666 h 170745"/>
                <a:gd name="connsiteX71" fmla="*/ 98101 w 245252"/>
                <a:gd name="connsiteY71" fmla="*/ 27319 h 170745"/>
                <a:gd name="connsiteX72" fmla="*/ 95928 w 245252"/>
                <a:gd name="connsiteY72" fmla="*/ 24215 h 170745"/>
                <a:gd name="connsiteX73" fmla="*/ 93755 w 245252"/>
                <a:gd name="connsiteY73" fmla="*/ 22042 h 170745"/>
                <a:gd name="connsiteX74" fmla="*/ 90650 w 245252"/>
                <a:gd name="connsiteY74" fmla="*/ 20179 h 170745"/>
                <a:gd name="connsiteX75" fmla="*/ 83510 w 245252"/>
                <a:gd name="connsiteY75" fmla="*/ 20179 h 170745"/>
                <a:gd name="connsiteX76" fmla="*/ 72023 w 245252"/>
                <a:gd name="connsiteY76" fmla="*/ 20179 h 170745"/>
                <a:gd name="connsiteX77" fmla="*/ 59295 w 245252"/>
                <a:gd name="connsiteY77" fmla="*/ 20179 h 170745"/>
                <a:gd name="connsiteX78" fmla="*/ 49982 w 245252"/>
                <a:gd name="connsiteY78" fmla="*/ 20179 h 170745"/>
                <a:gd name="connsiteX79" fmla="*/ 49982 w 245252"/>
                <a:gd name="connsiteY79" fmla="*/ 16764 h 170745"/>
                <a:gd name="connsiteX80" fmla="*/ 49050 w 245252"/>
                <a:gd name="connsiteY80" fmla="*/ 14901 h 170745"/>
                <a:gd name="connsiteX81" fmla="*/ 49050 w 245252"/>
                <a:gd name="connsiteY81" fmla="*/ 12728 h 170745"/>
                <a:gd name="connsiteX82" fmla="*/ 49982 w 245252"/>
                <a:gd name="connsiteY82" fmla="*/ 12728 h 170745"/>
                <a:gd name="connsiteX83" fmla="*/ 49982 w 245252"/>
                <a:gd name="connsiteY83" fmla="*/ 10555 h 170745"/>
                <a:gd name="connsiteX84" fmla="*/ 49982 w 245252"/>
                <a:gd name="connsiteY84" fmla="*/ 7451 h 170745"/>
                <a:gd name="connsiteX85" fmla="*/ 46877 w 245252"/>
                <a:gd name="connsiteY85" fmla="*/ 7451 h 170745"/>
                <a:gd name="connsiteX86" fmla="*/ 34459 w 245252"/>
                <a:gd name="connsiteY86" fmla="*/ 5278 h 170745"/>
                <a:gd name="connsiteX87" fmla="*/ 22973 w 245252"/>
                <a:gd name="connsiteY87" fmla="*/ 12728 h 170745"/>
                <a:gd name="connsiteX88" fmla="*/ 14591 w 245252"/>
                <a:gd name="connsiteY88" fmla="*/ 24215 h 170745"/>
                <a:gd name="connsiteX89" fmla="*/ 7451 w 245252"/>
                <a:gd name="connsiteY89" fmla="*/ 36943 h 170745"/>
                <a:gd name="connsiteX90" fmla="*/ 0 w 245252"/>
                <a:gd name="connsiteY90" fmla="*/ 47498 h 170745"/>
                <a:gd name="connsiteX91" fmla="*/ 0 w 245252"/>
                <a:gd name="connsiteY91" fmla="*/ 66125 h 170745"/>
                <a:gd name="connsiteX92" fmla="*/ 3104 w 245252"/>
                <a:gd name="connsiteY92" fmla="*/ 76680 h 170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245252" h="170745">
                  <a:moveTo>
                    <a:pt x="7451" y="86304"/>
                  </a:moveTo>
                  <a:lnTo>
                    <a:pt x="12418" y="96859"/>
                  </a:lnTo>
                  <a:lnTo>
                    <a:pt x="14591" y="108346"/>
                  </a:lnTo>
                  <a:lnTo>
                    <a:pt x="30424" y="108346"/>
                  </a:lnTo>
                  <a:lnTo>
                    <a:pt x="43773" y="108346"/>
                  </a:lnTo>
                  <a:lnTo>
                    <a:pt x="49982" y="108346"/>
                  </a:lnTo>
                  <a:lnTo>
                    <a:pt x="63641" y="110519"/>
                  </a:lnTo>
                  <a:lnTo>
                    <a:pt x="70782" y="111450"/>
                  </a:lnTo>
                  <a:lnTo>
                    <a:pt x="76059" y="115486"/>
                  </a:lnTo>
                  <a:lnTo>
                    <a:pt x="83510" y="120763"/>
                  </a:lnTo>
                  <a:lnTo>
                    <a:pt x="83510" y="125110"/>
                  </a:lnTo>
                  <a:lnTo>
                    <a:pt x="66746" y="126041"/>
                  </a:lnTo>
                  <a:lnTo>
                    <a:pt x="49982" y="128214"/>
                  </a:lnTo>
                  <a:lnTo>
                    <a:pt x="36633" y="132560"/>
                  </a:lnTo>
                  <a:lnTo>
                    <a:pt x="27009" y="140942"/>
                  </a:lnTo>
                  <a:lnTo>
                    <a:pt x="22973" y="140942"/>
                  </a:lnTo>
                  <a:lnTo>
                    <a:pt x="29182" y="152429"/>
                  </a:lnTo>
                  <a:lnTo>
                    <a:pt x="37564" y="157706"/>
                  </a:lnTo>
                  <a:lnTo>
                    <a:pt x="46877" y="159880"/>
                  </a:lnTo>
                  <a:lnTo>
                    <a:pt x="57432" y="161742"/>
                  </a:lnTo>
                  <a:lnTo>
                    <a:pt x="70782" y="164847"/>
                  </a:lnTo>
                  <a:lnTo>
                    <a:pt x="95928" y="172297"/>
                  </a:lnTo>
                  <a:lnTo>
                    <a:pt x="117659" y="172297"/>
                  </a:lnTo>
                  <a:lnTo>
                    <a:pt x="137527" y="169193"/>
                  </a:lnTo>
                  <a:lnTo>
                    <a:pt x="157396" y="162984"/>
                  </a:lnTo>
                  <a:lnTo>
                    <a:pt x="178196" y="159880"/>
                  </a:lnTo>
                  <a:lnTo>
                    <a:pt x="195891" y="161742"/>
                  </a:lnTo>
                  <a:lnTo>
                    <a:pt x="214828" y="169193"/>
                  </a:lnTo>
                  <a:lnTo>
                    <a:pt x="225073" y="169193"/>
                  </a:lnTo>
                  <a:lnTo>
                    <a:pt x="234387" y="167020"/>
                  </a:lnTo>
                  <a:lnTo>
                    <a:pt x="244010" y="164847"/>
                  </a:lnTo>
                  <a:lnTo>
                    <a:pt x="241837" y="159880"/>
                  </a:lnTo>
                  <a:lnTo>
                    <a:pt x="241837" y="157706"/>
                  </a:lnTo>
                  <a:lnTo>
                    <a:pt x="241837" y="154602"/>
                  </a:lnTo>
                  <a:lnTo>
                    <a:pt x="239664" y="154602"/>
                  </a:lnTo>
                  <a:lnTo>
                    <a:pt x="237491" y="152429"/>
                  </a:lnTo>
                  <a:lnTo>
                    <a:pt x="234387" y="148083"/>
                  </a:lnTo>
                  <a:lnTo>
                    <a:pt x="234387" y="140942"/>
                  </a:lnTo>
                  <a:lnTo>
                    <a:pt x="237491" y="142805"/>
                  </a:lnTo>
                  <a:lnTo>
                    <a:pt x="239664" y="144978"/>
                  </a:lnTo>
                  <a:lnTo>
                    <a:pt x="241837" y="147151"/>
                  </a:lnTo>
                  <a:lnTo>
                    <a:pt x="244010" y="148083"/>
                  </a:lnTo>
                  <a:lnTo>
                    <a:pt x="247115" y="148083"/>
                  </a:lnTo>
                  <a:lnTo>
                    <a:pt x="244942" y="132560"/>
                  </a:lnTo>
                  <a:lnTo>
                    <a:pt x="239664" y="122937"/>
                  </a:lnTo>
                  <a:lnTo>
                    <a:pt x="230351" y="115486"/>
                  </a:lnTo>
                  <a:lnTo>
                    <a:pt x="219796" y="113623"/>
                  </a:lnTo>
                  <a:lnTo>
                    <a:pt x="203342" y="111450"/>
                  </a:lnTo>
                  <a:lnTo>
                    <a:pt x="198064" y="83199"/>
                  </a:lnTo>
                  <a:lnTo>
                    <a:pt x="192787" y="54638"/>
                  </a:lnTo>
                  <a:lnTo>
                    <a:pt x="185647" y="32597"/>
                  </a:lnTo>
                  <a:lnTo>
                    <a:pt x="171987" y="14901"/>
                  </a:lnTo>
                  <a:lnTo>
                    <a:pt x="150256" y="0"/>
                  </a:lnTo>
                  <a:lnTo>
                    <a:pt x="144978" y="10555"/>
                  </a:lnTo>
                  <a:lnTo>
                    <a:pt x="143736" y="22042"/>
                  </a:lnTo>
                  <a:lnTo>
                    <a:pt x="150256" y="32597"/>
                  </a:lnTo>
                  <a:lnTo>
                    <a:pt x="150256" y="40048"/>
                  </a:lnTo>
                  <a:lnTo>
                    <a:pt x="150256" y="46256"/>
                  </a:lnTo>
                  <a:lnTo>
                    <a:pt x="149014" y="51534"/>
                  </a:lnTo>
                  <a:lnTo>
                    <a:pt x="146841" y="56812"/>
                  </a:lnTo>
                  <a:lnTo>
                    <a:pt x="141874" y="49361"/>
                  </a:lnTo>
                  <a:lnTo>
                    <a:pt x="134423" y="38806"/>
                  </a:lnTo>
                  <a:lnTo>
                    <a:pt x="127283" y="24215"/>
                  </a:lnTo>
                  <a:lnTo>
                    <a:pt x="122005" y="25457"/>
                  </a:lnTo>
                  <a:lnTo>
                    <a:pt x="115796" y="25457"/>
                  </a:lnTo>
                  <a:lnTo>
                    <a:pt x="114555" y="27319"/>
                  </a:lnTo>
                  <a:lnTo>
                    <a:pt x="110519" y="29492"/>
                  </a:lnTo>
                  <a:lnTo>
                    <a:pt x="108346" y="31666"/>
                  </a:lnTo>
                  <a:lnTo>
                    <a:pt x="107414" y="36943"/>
                  </a:lnTo>
                  <a:lnTo>
                    <a:pt x="103068" y="32597"/>
                  </a:lnTo>
                  <a:lnTo>
                    <a:pt x="99964" y="31666"/>
                  </a:lnTo>
                  <a:lnTo>
                    <a:pt x="98101" y="27319"/>
                  </a:lnTo>
                  <a:lnTo>
                    <a:pt x="95928" y="24215"/>
                  </a:lnTo>
                  <a:lnTo>
                    <a:pt x="93755" y="22042"/>
                  </a:lnTo>
                  <a:lnTo>
                    <a:pt x="90650" y="20179"/>
                  </a:lnTo>
                  <a:lnTo>
                    <a:pt x="83510" y="20179"/>
                  </a:lnTo>
                  <a:lnTo>
                    <a:pt x="72023" y="20179"/>
                  </a:lnTo>
                  <a:lnTo>
                    <a:pt x="59295" y="20179"/>
                  </a:lnTo>
                  <a:lnTo>
                    <a:pt x="49982" y="20179"/>
                  </a:lnTo>
                  <a:lnTo>
                    <a:pt x="49982" y="16764"/>
                  </a:lnTo>
                  <a:lnTo>
                    <a:pt x="49050" y="14901"/>
                  </a:lnTo>
                  <a:lnTo>
                    <a:pt x="49050" y="12728"/>
                  </a:lnTo>
                  <a:lnTo>
                    <a:pt x="49982" y="12728"/>
                  </a:lnTo>
                  <a:lnTo>
                    <a:pt x="49982" y="10555"/>
                  </a:lnTo>
                  <a:lnTo>
                    <a:pt x="49982" y="7451"/>
                  </a:lnTo>
                  <a:lnTo>
                    <a:pt x="46877" y="7451"/>
                  </a:lnTo>
                  <a:lnTo>
                    <a:pt x="34459" y="5278"/>
                  </a:lnTo>
                  <a:lnTo>
                    <a:pt x="22973" y="12728"/>
                  </a:lnTo>
                  <a:lnTo>
                    <a:pt x="14591" y="24215"/>
                  </a:lnTo>
                  <a:lnTo>
                    <a:pt x="7451" y="36943"/>
                  </a:lnTo>
                  <a:lnTo>
                    <a:pt x="0" y="47498"/>
                  </a:lnTo>
                  <a:lnTo>
                    <a:pt x="0" y="66125"/>
                  </a:lnTo>
                  <a:lnTo>
                    <a:pt x="3104" y="76680"/>
                  </a:lnTo>
                  <a:close/>
                </a:path>
              </a:pathLst>
            </a:custGeom>
            <a:grpFill/>
            <a:ln w="3104" cap="flat">
              <a:noFill/>
              <a:prstDash val="solid"/>
              <a:miter/>
            </a:ln>
          </p:spPr>
          <p:txBody>
            <a:bodyPr rtlCol="0" anchor="ctr"/>
            <a:lstStyle/>
            <a:p>
              <a:endParaRPr lang="en-US"/>
            </a:p>
          </p:txBody>
        </p:sp>
        <p:sp>
          <p:nvSpPr>
            <p:cNvPr id="145" name="Freeform: Shape 144"/>
            <p:cNvSpPr/>
            <p:nvPr/>
          </p:nvSpPr>
          <p:spPr>
            <a:xfrm>
              <a:off x="2687161" y="4573956"/>
              <a:ext cx="37253" cy="27940"/>
            </a:xfrm>
            <a:custGeom>
              <a:avLst/>
              <a:gdLst>
                <a:gd name="connsiteX0" fmla="*/ 32286 w 37253"/>
                <a:gd name="connsiteY0" fmla="*/ 23283 h 27940"/>
                <a:gd name="connsiteX1" fmla="*/ 36322 w 37253"/>
                <a:gd name="connsiteY1" fmla="*/ 23283 h 27940"/>
                <a:gd name="connsiteX2" fmla="*/ 39737 w 37253"/>
                <a:gd name="connsiteY2" fmla="*/ 19869 h 27940"/>
                <a:gd name="connsiteX3" fmla="*/ 30113 w 37253"/>
                <a:gd name="connsiteY3" fmla="*/ 8382 h 27940"/>
                <a:gd name="connsiteX4" fmla="*/ 17695 w 37253"/>
                <a:gd name="connsiteY4" fmla="*/ 3104 h 27940"/>
                <a:gd name="connsiteX5" fmla="*/ 0 w 37253"/>
                <a:gd name="connsiteY5" fmla="*/ 0 h 27940"/>
                <a:gd name="connsiteX6" fmla="*/ 0 w 37253"/>
                <a:gd name="connsiteY6" fmla="*/ 7451 h 27940"/>
                <a:gd name="connsiteX7" fmla="*/ 0 w 37253"/>
                <a:gd name="connsiteY7" fmla="*/ 10555 h 27940"/>
                <a:gd name="connsiteX8" fmla="*/ 3104 w 37253"/>
                <a:gd name="connsiteY8" fmla="*/ 14901 h 27940"/>
                <a:gd name="connsiteX9" fmla="*/ 5278 w 37253"/>
                <a:gd name="connsiteY9" fmla="*/ 15833 h 27940"/>
                <a:gd name="connsiteX10" fmla="*/ 10555 w 37253"/>
                <a:gd name="connsiteY10" fmla="*/ 18006 h 27940"/>
                <a:gd name="connsiteX11" fmla="*/ 14591 w 37253"/>
                <a:gd name="connsiteY11" fmla="*/ 22042 h 27940"/>
                <a:gd name="connsiteX12" fmla="*/ 19869 w 37253"/>
                <a:gd name="connsiteY12" fmla="*/ 25146 h 27940"/>
                <a:gd name="connsiteX13" fmla="*/ 22973 w 37253"/>
                <a:gd name="connsiteY13" fmla="*/ 29492 h 27940"/>
                <a:gd name="connsiteX14" fmla="*/ 29182 w 37253"/>
                <a:gd name="connsiteY14" fmla="*/ 27319 h 27940"/>
                <a:gd name="connsiteX15" fmla="*/ 30113 w 37253"/>
                <a:gd name="connsiteY15" fmla="*/ 25146 h 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3" h="27940">
                  <a:moveTo>
                    <a:pt x="32286" y="23283"/>
                  </a:moveTo>
                  <a:lnTo>
                    <a:pt x="36322" y="23283"/>
                  </a:lnTo>
                  <a:lnTo>
                    <a:pt x="39737" y="19869"/>
                  </a:lnTo>
                  <a:lnTo>
                    <a:pt x="30113" y="8382"/>
                  </a:lnTo>
                  <a:lnTo>
                    <a:pt x="17695" y="3104"/>
                  </a:lnTo>
                  <a:lnTo>
                    <a:pt x="0" y="0"/>
                  </a:lnTo>
                  <a:lnTo>
                    <a:pt x="0" y="7451"/>
                  </a:lnTo>
                  <a:lnTo>
                    <a:pt x="0" y="10555"/>
                  </a:lnTo>
                  <a:lnTo>
                    <a:pt x="3104" y="14901"/>
                  </a:lnTo>
                  <a:lnTo>
                    <a:pt x="5278" y="15833"/>
                  </a:lnTo>
                  <a:lnTo>
                    <a:pt x="10555" y="18006"/>
                  </a:lnTo>
                  <a:lnTo>
                    <a:pt x="14591" y="22042"/>
                  </a:lnTo>
                  <a:lnTo>
                    <a:pt x="19869" y="25146"/>
                  </a:lnTo>
                  <a:lnTo>
                    <a:pt x="22973" y="29492"/>
                  </a:lnTo>
                  <a:lnTo>
                    <a:pt x="29182" y="27319"/>
                  </a:lnTo>
                  <a:lnTo>
                    <a:pt x="30113" y="25146"/>
                  </a:lnTo>
                  <a:close/>
                </a:path>
              </a:pathLst>
            </a:custGeom>
            <a:grpFill/>
            <a:ln w="3104" cap="flat">
              <a:noFill/>
              <a:prstDash val="solid"/>
              <a:miter/>
            </a:ln>
          </p:spPr>
          <p:txBody>
            <a:bodyPr rtlCol="0" anchor="ctr"/>
            <a:lstStyle/>
            <a:p>
              <a:endParaRPr lang="en-US"/>
            </a:p>
          </p:txBody>
        </p:sp>
        <p:sp>
          <p:nvSpPr>
            <p:cNvPr id="146" name="Freeform: Shape 145"/>
            <p:cNvSpPr/>
            <p:nvPr/>
          </p:nvSpPr>
          <p:spPr>
            <a:xfrm>
              <a:off x="3878341" y="4529873"/>
              <a:ext cx="93134" cy="86925"/>
            </a:xfrm>
            <a:custGeom>
              <a:avLst/>
              <a:gdLst>
                <a:gd name="connsiteX0" fmla="*/ 60226 w 93133"/>
                <a:gd name="connsiteY0" fmla="*/ 29492 h 86924"/>
                <a:gd name="connsiteX1" fmla="*/ 39427 w 93133"/>
                <a:gd name="connsiteY1" fmla="*/ 29492 h 86924"/>
                <a:gd name="connsiteX2" fmla="*/ 39427 w 93133"/>
                <a:gd name="connsiteY2" fmla="*/ 22042 h 86924"/>
                <a:gd name="connsiteX3" fmla="*/ 39427 w 93133"/>
                <a:gd name="connsiteY3" fmla="*/ 15833 h 86924"/>
                <a:gd name="connsiteX4" fmla="*/ 38495 w 93133"/>
                <a:gd name="connsiteY4" fmla="*/ 12728 h 86924"/>
                <a:gd name="connsiteX5" fmla="*/ 36322 w 93133"/>
                <a:gd name="connsiteY5" fmla="*/ 8382 h 86924"/>
                <a:gd name="connsiteX6" fmla="*/ 36322 w 93133"/>
                <a:gd name="connsiteY6" fmla="*/ 0 h 86924"/>
                <a:gd name="connsiteX7" fmla="*/ 24836 w 93133"/>
                <a:gd name="connsiteY7" fmla="*/ 10555 h 86924"/>
                <a:gd name="connsiteX8" fmla="*/ 17695 w 93133"/>
                <a:gd name="connsiteY8" fmla="*/ 25146 h 86924"/>
                <a:gd name="connsiteX9" fmla="*/ 10245 w 93133"/>
                <a:gd name="connsiteY9" fmla="*/ 40048 h 86924"/>
                <a:gd name="connsiteX10" fmla="*/ 0 w 93133"/>
                <a:gd name="connsiteY10" fmla="*/ 52465 h 86924"/>
                <a:gd name="connsiteX11" fmla="*/ 3104 w 93133"/>
                <a:gd name="connsiteY11" fmla="*/ 56812 h 86924"/>
                <a:gd name="connsiteX12" fmla="*/ 7140 w 93133"/>
                <a:gd name="connsiteY12" fmla="*/ 58985 h 86924"/>
                <a:gd name="connsiteX13" fmla="*/ 9313 w 93133"/>
                <a:gd name="connsiteY13" fmla="*/ 58985 h 86924"/>
                <a:gd name="connsiteX14" fmla="*/ 12418 w 93133"/>
                <a:gd name="connsiteY14" fmla="*/ 59916 h 86924"/>
                <a:gd name="connsiteX15" fmla="*/ 16454 w 93133"/>
                <a:gd name="connsiteY15" fmla="*/ 59916 h 86924"/>
                <a:gd name="connsiteX16" fmla="*/ 19558 w 93133"/>
                <a:gd name="connsiteY16" fmla="*/ 62089 h 86924"/>
                <a:gd name="connsiteX17" fmla="*/ 24836 w 93133"/>
                <a:gd name="connsiteY17" fmla="*/ 63952 h 86924"/>
                <a:gd name="connsiteX18" fmla="*/ 27009 w 93133"/>
                <a:gd name="connsiteY18" fmla="*/ 69229 h 86924"/>
                <a:gd name="connsiteX19" fmla="*/ 29182 w 93133"/>
                <a:gd name="connsiteY19" fmla="*/ 73576 h 86924"/>
                <a:gd name="connsiteX20" fmla="*/ 31045 w 93133"/>
                <a:gd name="connsiteY20" fmla="*/ 76680 h 86924"/>
                <a:gd name="connsiteX21" fmla="*/ 29182 w 93133"/>
                <a:gd name="connsiteY21" fmla="*/ 81026 h 86924"/>
                <a:gd name="connsiteX22" fmla="*/ 29182 w 93133"/>
                <a:gd name="connsiteY22" fmla="*/ 84131 h 86924"/>
                <a:gd name="connsiteX23" fmla="*/ 29182 w 93133"/>
                <a:gd name="connsiteY23" fmla="*/ 89408 h 86924"/>
                <a:gd name="connsiteX24" fmla="*/ 43773 w 93133"/>
                <a:gd name="connsiteY24" fmla="*/ 84131 h 86924"/>
                <a:gd name="connsiteX25" fmla="*/ 54018 w 93133"/>
                <a:gd name="connsiteY25" fmla="*/ 74507 h 86924"/>
                <a:gd name="connsiteX26" fmla="*/ 60226 w 93133"/>
                <a:gd name="connsiteY26" fmla="*/ 59916 h 86924"/>
                <a:gd name="connsiteX27" fmla="*/ 65504 w 93133"/>
                <a:gd name="connsiteY27" fmla="*/ 63952 h 86924"/>
                <a:gd name="connsiteX28" fmla="*/ 68608 w 93133"/>
                <a:gd name="connsiteY28" fmla="*/ 66125 h 86924"/>
                <a:gd name="connsiteX29" fmla="*/ 72955 w 93133"/>
                <a:gd name="connsiteY29" fmla="*/ 69229 h 86924"/>
                <a:gd name="connsiteX30" fmla="*/ 72955 w 93133"/>
                <a:gd name="connsiteY30" fmla="*/ 71403 h 86924"/>
                <a:gd name="connsiteX31" fmla="*/ 72955 w 93133"/>
                <a:gd name="connsiteY31" fmla="*/ 74507 h 86924"/>
                <a:gd name="connsiteX32" fmla="*/ 72955 w 93133"/>
                <a:gd name="connsiteY32" fmla="*/ 81026 h 86924"/>
                <a:gd name="connsiteX33" fmla="*/ 72955 w 93133"/>
                <a:gd name="connsiteY33" fmla="*/ 86304 h 86924"/>
                <a:gd name="connsiteX34" fmla="*/ 77922 w 93133"/>
                <a:gd name="connsiteY34" fmla="*/ 84131 h 86924"/>
                <a:gd name="connsiteX35" fmla="*/ 83199 w 93133"/>
                <a:gd name="connsiteY35" fmla="*/ 84131 h 86924"/>
                <a:gd name="connsiteX36" fmla="*/ 85373 w 93133"/>
                <a:gd name="connsiteY36" fmla="*/ 84131 h 86924"/>
                <a:gd name="connsiteX37" fmla="*/ 87546 w 93133"/>
                <a:gd name="connsiteY37" fmla="*/ 81958 h 86924"/>
                <a:gd name="connsiteX38" fmla="*/ 89408 w 93133"/>
                <a:gd name="connsiteY38" fmla="*/ 81026 h 86924"/>
                <a:gd name="connsiteX39" fmla="*/ 92513 w 93133"/>
                <a:gd name="connsiteY39" fmla="*/ 76680 h 86924"/>
                <a:gd name="connsiteX40" fmla="*/ 94686 w 93133"/>
                <a:gd name="connsiteY40" fmla="*/ 74507 h 86924"/>
                <a:gd name="connsiteX41" fmla="*/ 94686 w 93133"/>
                <a:gd name="connsiteY41" fmla="*/ 73576 h 86924"/>
                <a:gd name="connsiteX42" fmla="*/ 95617 w 93133"/>
                <a:gd name="connsiteY42" fmla="*/ 71403 h 86924"/>
                <a:gd name="connsiteX43" fmla="*/ 95617 w 93133"/>
                <a:gd name="connsiteY43" fmla="*/ 69229 h 86924"/>
                <a:gd name="connsiteX44" fmla="*/ 77922 w 93133"/>
                <a:gd name="connsiteY44" fmla="*/ 49361 h 86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93133" h="86924">
                  <a:moveTo>
                    <a:pt x="60226" y="29492"/>
                  </a:moveTo>
                  <a:lnTo>
                    <a:pt x="39427" y="29492"/>
                  </a:lnTo>
                  <a:lnTo>
                    <a:pt x="39427" y="22042"/>
                  </a:lnTo>
                  <a:lnTo>
                    <a:pt x="39427" y="15833"/>
                  </a:lnTo>
                  <a:lnTo>
                    <a:pt x="38495" y="12728"/>
                  </a:lnTo>
                  <a:lnTo>
                    <a:pt x="36322" y="8382"/>
                  </a:lnTo>
                  <a:lnTo>
                    <a:pt x="36322" y="0"/>
                  </a:lnTo>
                  <a:lnTo>
                    <a:pt x="24836" y="10555"/>
                  </a:lnTo>
                  <a:lnTo>
                    <a:pt x="17695" y="25146"/>
                  </a:lnTo>
                  <a:lnTo>
                    <a:pt x="10245" y="40048"/>
                  </a:lnTo>
                  <a:lnTo>
                    <a:pt x="0" y="52465"/>
                  </a:lnTo>
                  <a:lnTo>
                    <a:pt x="3104" y="56812"/>
                  </a:lnTo>
                  <a:lnTo>
                    <a:pt x="7140" y="58985"/>
                  </a:lnTo>
                  <a:lnTo>
                    <a:pt x="9313" y="58985"/>
                  </a:lnTo>
                  <a:lnTo>
                    <a:pt x="12418" y="59916"/>
                  </a:lnTo>
                  <a:lnTo>
                    <a:pt x="16454" y="59916"/>
                  </a:lnTo>
                  <a:lnTo>
                    <a:pt x="19558" y="62089"/>
                  </a:lnTo>
                  <a:lnTo>
                    <a:pt x="24836" y="63952"/>
                  </a:lnTo>
                  <a:lnTo>
                    <a:pt x="27009" y="69229"/>
                  </a:lnTo>
                  <a:lnTo>
                    <a:pt x="29182" y="73576"/>
                  </a:lnTo>
                  <a:lnTo>
                    <a:pt x="31045" y="76680"/>
                  </a:lnTo>
                  <a:lnTo>
                    <a:pt x="29182" y="81026"/>
                  </a:lnTo>
                  <a:lnTo>
                    <a:pt x="29182" y="84131"/>
                  </a:lnTo>
                  <a:lnTo>
                    <a:pt x="29182" y="89408"/>
                  </a:lnTo>
                  <a:lnTo>
                    <a:pt x="43773" y="84131"/>
                  </a:lnTo>
                  <a:lnTo>
                    <a:pt x="54018" y="74507"/>
                  </a:lnTo>
                  <a:lnTo>
                    <a:pt x="60226" y="59916"/>
                  </a:lnTo>
                  <a:lnTo>
                    <a:pt x="65504" y="63952"/>
                  </a:lnTo>
                  <a:lnTo>
                    <a:pt x="68608" y="66125"/>
                  </a:lnTo>
                  <a:lnTo>
                    <a:pt x="72955" y="69229"/>
                  </a:lnTo>
                  <a:lnTo>
                    <a:pt x="72955" y="71403"/>
                  </a:lnTo>
                  <a:lnTo>
                    <a:pt x="72955" y="74507"/>
                  </a:lnTo>
                  <a:lnTo>
                    <a:pt x="72955" y="81026"/>
                  </a:lnTo>
                  <a:lnTo>
                    <a:pt x="72955" y="86304"/>
                  </a:lnTo>
                  <a:lnTo>
                    <a:pt x="77922" y="84131"/>
                  </a:lnTo>
                  <a:lnTo>
                    <a:pt x="83199" y="84131"/>
                  </a:lnTo>
                  <a:lnTo>
                    <a:pt x="85373" y="84131"/>
                  </a:lnTo>
                  <a:lnTo>
                    <a:pt x="87546" y="81958"/>
                  </a:lnTo>
                  <a:lnTo>
                    <a:pt x="89408" y="81026"/>
                  </a:lnTo>
                  <a:lnTo>
                    <a:pt x="92513" y="76680"/>
                  </a:lnTo>
                  <a:lnTo>
                    <a:pt x="94686" y="74507"/>
                  </a:lnTo>
                  <a:lnTo>
                    <a:pt x="94686" y="73576"/>
                  </a:lnTo>
                  <a:lnTo>
                    <a:pt x="95617" y="71403"/>
                  </a:lnTo>
                  <a:lnTo>
                    <a:pt x="95617" y="69229"/>
                  </a:lnTo>
                  <a:lnTo>
                    <a:pt x="77922" y="49361"/>
                  </a:lnTo>
                  <a:close/>
                </a:path>
              </a:pathLst>
            </a:custGeom>
            <a:grpFill/>
            <a:ln w="3104" cap="flat">
              <a:noFill/>
              <a:prstDash val="solid"/>
              <a:miter/>
            </a:ln>
          </p:spPr>
          <p:txBody>
            <a:bodyPr rtlCol="0" anchor="ctr"/>
            <a:lstStyle/>
            <a:p>
              <a:endParaRPr lang="en-US"/>
            </a:p>
          </p:txBody>
        </p:sp>
        <p:sp>
          <p:nvSpPr>
            <p:cNvPr id="147" name="Freeform: Shape 146"/>
            <p:cNvSpPr/>
            <p:nvPr/>
          </p:nvSpPr>
          <p:spPr>
            <a:xfrm>
              <a:off x="4263915" y="4941524"/>
              <a:ext cx="93134" cy="111760"/>
            </a:xfrm>
            <a:custGeom>
              <a:avLst/>
              <a:gdLst>
                <a:gd name="connsiteX0" fmla="*/ 54018 w 93133"/>
                <a:gd name="connsiteY0" fmla="*/ 51534 h 111760"/>
                <a:gd name="connsiteX1" fmla="*/ 53086 w 93133"/>
                <a:gd name="connsiteY1" fmla="*/ 39116 h 111760"/>
                <a:gd name="connsiteX2" fmla="*/ 50913 w 93133"/>
                <a:gd name="connsiteY2" fmla="*/ 28561 h 111760"/>
                <a:gd name="connsiteX3" fmla="*/ 50913 w 93133"/>
                <a:gd name="connsiteY3" fmla="*/ 14901 h 111760"/>
                <a:gd name="connsiteX4" fmla="*/ 50913 w 93133"/>
                <a:gd name="connsiteY4" fmla="*/ 0 h 111760"/>
                <a:gd name="connsiteX5" fmla="*/ 39427 w 93133"/>
                <a:gd name="connsiteY5" fmla="*/ 0 h 111760"/>
                <a:gd name="connsiteX6" fmla="*/ 29182 w 93133"/>
                <a:gd name="connsiteY6" fmla="*/ 24215 h 111760"/>
                <a:gd name="connsiteX7" fmla="*/ 21731 w 93133"/>
                <a:gd name="connsiteY7" fmla="*/ 48430 h 111760"/>
                <a:gd name="connsiteX8" fmla="*/ 10245 w 93133"/>
                <a:gd name="connsiteY8" fmla="*/ 70471 h 111760"/>
                <a:gd name="connsiteX9" fmla="*/ 0 w 93133"/>
                <a:gd name="connsiteY9" fmla="*/ 85062 h 111760"/>
                <a:gd name="connsiteX10" fmla="*/ 4036 w 93133"/>
                <a:gd name="connsiteY10" fmla="*/ 88477 h 111760"/>
                <a:gd name="connsiteX11" fmla="*/ 9313 w 93133"/>
                <a:gd name="connsiteY11" fmla="*/ 90340 h 111760"/>
                <a:gd name="connsiteX12" fmla="*/ 14591 w 93133"/>
                <a:gd name="connsiteY12" fmla="*/ 90340 h 111760"/>
                <a:gd name="connsiteX13" fmla="*/ 19558 w 93133"/>
                <a:gd name="connsiteY13" fmla="*/ 92513 h 111760"/>
                <a:gd name="connsiteX14" fmla="*/ 23904 w 93133"/>
                <a:gd name="connsiteY14" fmla="*/ 92513 h 111760"/>
                <a:gd name="connsiteX15" fmla="*/ 27009 w 93133"/>
                <a:gd name="connsiteY15" fmla="*/ 92513 h 111760"/>
                <a:gd name="connsiteX16" fmla="*/ 36322 w 93133"/>
                <a:gd name="connsiteY16" fmla="*/ 92513 h 111760"/>
                <a:gd name="connsiteX17" fmla="*/ 41600 w 93133"/>
                <a:gd name="connsiteY17" fmla="*/ 92513 h 111760"/>
                <a:gd name="connsiteX18" fmla="*/ 45635 w 93133"/>
                <a:gd name="connsiteY18" fmla="*/ 94686 h 111760"/>
                <a:gd name="connsiteX19" fmla="*/ 46877 w 93133"/>
                <a:gd name="connsiteY19" fmla="*/ 95617 h 111760"/>
                <a:gd name="connsiteX20" fmla="*/ 46877 w 93133"/>
                <a:gd name="connsiteY20" fmla="*/ 97790 h 111760"/>
                <a:gd name="connsiteX21" fmla="*/ 46877 w 93133"/>
                <a:gd name="connsiteY21" fmla="*/ 103068 h 111760"/>
                <a:gd name="connsiteX22" fmla="*/ 46877 w 93133"/>
                <a:gd name="connsiteY22" fmla="*/ 108346 h 111760"/>
                <a:gd name="connsiteX23" fmla="*/ 56191 w 93133"/>
                <a:gd name="connsiteY23" fmla="*/ 103068 h 111760"/>
                <a:gd name="connsiteX24" fmla="*/ 63331 w 93133"/>
                <a:gd name="connsiteY24" fmla="*/ 95617 h 111760"/>
                <a:gd name="connsiteX25" fmla="*/ 70782 w 93133"/>
                <a:gd name="connsiteY25" fmla="*/ 88477 h 111760"/>
                <a:gd name="connsiteX26" fmla="*/ 74817 w 93133"/>
                <a:gd name="connsiteY26" fmla="*/ 88477 h 111760"/>
                <a:gd name="connsiteX27" fmla="*/ 74817 w 93133"/>
                <a:gd name="connsiteY27" fmla="*/ 92513 h 111760"/>
                <a:gd name="connsiteX28" fmla="*/ 74817 w 93133"/>
                <a:gd name="connsiteY28" fmla="*/ 95617 h 111760"/>
                <a:gd name="connsiteX29" fmla="*/ 72955 w 93133"/>
                <a:gd name="connsiteY29" fmla="*/ 97790 h 111760"/>
                <a:gd name="connsiteX30" fmla="*/ 72955 w 93133"/>
                <a:gd name="connsiteY30" fmla="*/ 99964 h 111760"/>
                <a:gd name="connsiteX31" fmla="*/ 70782 w 93133"/>
                <a:gd name="connsiteY31" fmla="*/ 100895 h 111760"/>
                <a:gd name="connsiteX32" fmla="*/ 70782 w 93133"/>
                <a:gd name="connsiteY32" fmla="*/ 108346 h 111760"/>
                <a:gd name="connsiteX33" fmla="*/ 74817 w 93133"/>
                <a:gd name="connsiteY33" fmla="*/ 107104 h 111760"/>
                <a:gd name="connsiteX34" fmla="*/ 76059 w 93133"/>
                <a:gd name="connsiteY34" fmla="*/ 107104 h 111760"/>
                <a:gd name="connsiteX35" fmla="*/ 76059 w 93133"/>
                <a:gd name="connsiteY35" fmla="*/ 105241 h 111760"/>
                <a:gd name="connsiteX36" fmla="*/ 77922 w 93133"/>
                <a:gd name="connsiteY36" fmla="*/ 105241 h 111760"/>
                <a:gd name="connsiteX37" fmla="*/ 80095 w 93133"/>
                <a:gd name="connsiteY37" fmla="*/ 100895 h 111760"/>
                <a:gd name="connsiteX38" fmla="*/ 80095 w 93133"/>
                <a:gd name="connsiteY38" fmla="*/ 103068 h 111760"/>
                <a:gd name="connsiteX39" fmla="*/ 82268 w 93133"/>
                <a:gd name="connsiteY39" fmla="*/ 105241 h 111760"/>
                <a:gd name="connsiteX40" fmla="*/ 82268 w 93133"/>
                <a:gd name="connsiteY40" fmla="*/ 107104 h 111760"/>
                <a:gd name="connsiteX41" fmla="*/ 82268 w 93133"/>
                <a:gd name="connsiteY41" fmla="*/ 108346 h 111760"/>
                <a:gd name="connsiteX42" fmla="*/ 83200 w 93133"/>
                <a:gd name="connsiteY42" fmla="*/ 112381 h 111760"/>
                <a:gd name="connsiteX43" fmla="*/ 87546 w 93133"/>
                <a:gd name="connsiteY43" fmla="*/ 112381 h 111760"/>
                <a:gd name="connsiteX44" fmla="*/ 89408 w 93133"/>
                <a:gd name="connsiteY44" fmla="*/ 99964 h 111760"/>
                <a:gd name="connsiteX45" fmla="*/ 92513 w 93133"/>
                <a:gd name="connsiteY45" fmla="*/ 87235 h 111760"/>
                <a:gd name="connsiteX46" fmla="*/ 94686 w 93133"/>
                <a:gd name="connsiteY46" fmla="*/ 75749 h 111760"/>
                <a:gd name="connsiteX47" fmla="*/ 92513 w 93133"/>
                <a:gd name="connsiteY47" fmla="*/ 73576 h 111760"/>
                <a:gd name="connsiteX48" fmla="*/ 90650 w 93133"/>
                <a:gd name="connsiteY48" fmla="*/ 73576 h 111760"/>
                <a:gd name="connsiteX49" fmla="*/ 89408 w 93133"/>
                <a:gd name="connsiteY49" fmla="*/ 73576 h 111760"/>
                <a:gd name="connsiteX50" fmla="*/ 87546 w 93133"/>
                <a:gd name="connsiteY50" fmla="*/ 73576 h 111760"/>
                <a:gd name="connsiteX51" fmla="*/ 85373 w 93133"/>
                <a:gd name="connsiteY51" fmla="*/ 73576 h 111760"/>
                <a:gd name="connsiteX52" fmla="*/ 83200 w 93133"/>
                <a:gd name="connsiteY52" fmla="*/ 72644 h 111760"/>
                <a:gd name="connsiteX53" fmla="*/ 74817 w 93133"/>
                <a:gd name="connsiteY53" fmla="*/ 72644 h 111760"/>
                <a:gd name="connsiteX54" fmla="*/ 74817 w 93133"/>
                <a:gd name="connsiteY54" fmla="*/ 51534 h 111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93133" h="111760">
                  <a:moveTo>
                    <a:pt x="54018" y="51534"/>
                  </a:moveTo>
                  <a:lnTo>
                    <a:pt x="53086" y="39116"/>
                  </a:lnTo>
                  <a:lnTo>
                    <a:pt x="50913" y="28561"/>
                  </a:lnTo>
                  <a:lnTo>
                    <a:pt x="50913" y="14901"/>
                  </a:lnTo>
                  <a:lnTo>
                    <a:pt x="50913" y="0"/>
                  </a:lnTo>
                  <a:lnTo>
                    <a:pt x="39427" y="0"/>
                  </a:lnTo>
                  <a:lnTo>
                    <a:pt x="29182" y="24215"/>
                  </a:lnTo>
                  <a:lnTo>
                    <a:pt x="21731" y="48430"/>
                  </a:lnTo>
                  <a:lnTo>
                    <a:pt x="10245" y="70471"/>
                  </a:lnTo>
                  <a:lnTo>
                    <a:pt x="0" y="85062"/>
                  </a:lnTo>
                  <a:lnTo>
                    <a:pt x="4036" y="88477"/>
                  </a:lnTo>
                  <a:lnTo>
                    <a:pt x="9313" y="90340"/>
                  </a:lnTo>
                  <a:lnTo>
                    <a:pt x="14591" y="90340"/>
                  </a:lnTo>
                  <a:lnTo>
                    <a:pt x="19558" y="92513"/>
                  </a:lnTo>
                  <a:lnTo>
                    <a:pt x="23904" y="92513"/>
                  </a:lnTo>
                  <a:lnTo>
                    <a:pt x="27009" y="92513"/>
                  </a:lnTo>
                  <a:lnTo>
                    <a:pt x="36322" y="92513"/>
                  </a:lnTo>
                  <a:lnTo>
                    <a:pt x="41600" y="92513"/>
                  </a:lnTo>
                  <a:lnTo>
                    <a:pt x="45635" y="94686"/>
                  </a:lnTo>
                  <a:lnTo>
                    <a:pt x="46877" y="95617"/>
                  </a:lnTo>
                  <a:lnTo>
                    <a:pt x="46877" y="97790"/>
                  </a:lnTo>
                  <a:lnTo>
                    <a:pt x="46877" y="103068"/>
                  </a:lnTo>
                  <a:lnTo>
                    <a:pt x="46877" y="108346"/>
                  </a:lnTo>
                  <a:lnTo>
                    <a:pt x="56191" y="103068"/>
                  </a:lnTo>
                  <a:lnTo>
                    <a:pt x="63331" y="95617"/>
                  </a:lnTo>
                  <a:lnTo>
                    <a:pt x="70782" y="88477"/>
                  </a:lnTo>
                  <a:lnTo>
                    <a:pt x="74817" y="88477"/>
                  </a:lnTo>
                  <a:lnTo>
                    <a:pt x="74817" y="92513"/>
                  </a:lnTo>
                  <a:lnTo>
                    <a:pt x="74817" y="95617"/>
                  </a:lnTo>
                  <a:lnTo>
                    <a:pt x="72955" y="97790"/>
                  </a:lnTo>
                  <a:lnTo>
                    <a:pt x="72955" y="99964"/>
                  </a:lnTo>
                  <a:lnTo>
                    <a:pt x="70782" y="100895"/>
                  </a:lnTo>
                  <a:lnTo>
                    <a:pt x="70782" y="108346"/>
                  </a:lnTo>
                  <a:lnTo>
                    <a:pt x="74817" y="107104"/>
                  </a:lnTo>
                  <a:lnTo>
                    <a:pt x="76059" y="107104"/>
                  </a:lnTo>
                  <a:lnTo>
                    <a:pt x="76059" y="105241"/>
                  </a:lnTo>
                  <a:lnTo>
                    <a:pt x="77922" y="105241"/>
                  </a:lnTo>
                  <a:lnTo>
                    <a:pt x="80095" y="100895"/>
                  </a:lnTo>
                  <a:lnTo>
                    <a:pt x="80095" y="103068"/>
                  </a:lnTo>
                  <a:lnTo>
                    <a:pt x="82268" y="105241"/>
                  </a:lnTo>
                  <a:lnTo>
                    <a:pt x="82268" y="107104"/>
                  </a:lnTo>
                  <a:lnTo>
                    <a:pt x="82268" y="108346"/>
                  </a:lnTo>
                  <a:lnTo>
                    <a:pt x="83200" y="112381"/>
                  </a:lnTo>
                  <a:lnTo>
                    <a:pt x="87546" y="112381"/>
                  </a:lnTo>
                  <a:lnTo>
                    <a:pt x="89408" y="99964"/>
                  </a:lnTo>
                  <a:lnTo>
                    <a:pt x="92513" y="87235"/>
                  </a:lnTo>
                  <a:lnTo>
                    <a:pt x="94686" y="75749"/>
                  </a:lnTo>
                  <a:lnTo>
                    <a:pt x="92513" y="73576"/>
                  </a:lnTo>
                  <a:lnTo>
                    <a:pt x="90650" y="73576"/>
                  </a:lnTo>
                  <a:lnTo>
                    <a:pt x="89408" y="73576"/>
                  </a:lnTo>
                  <a:lnTo>
                    <a:pt x="87546" y="73576"/>
                  </a:lnTo>
                  <a:lnTo>
                    <a:pt x="85373" y="73576"/>
                  </a:lnTo>
                  <a:lnTo>
                    <a:pt x="83200" y="72644"/>
                  </a:lnTo>
                  <a:lnTo>
                    <a:pt x="74817" y="72644"/>
                  </a:lnTo>
                  <a:lnTo>
                    <a:pt x="74817" y="51534"/>
                  </a:lnTo>
                  <a:close/>
                </a:path>
              </a:pathLst>
            </a:custGeom>
            <a:grpFill/>
            <a:ln w="3104" cap="flat">
              <a:noFill/>
              <a:prstDash val="solid"/>
              <a:miter/>
            </a:ln>
          </p:spPr>
          <p:txBody>
            <a:bodyPr rtlCol="0" anchor="ctr"/>
            <a:lstStyle/>
            <a:p>
              <a:endParaRPr lang="en-US"/>
            </a:p>
          </p:txBody>
        </p:sp>
        <p:sp>
          <p:nvSpPr>
            <p:cNvPr id="148" name="Freeform: Shape 147"/>
            <p:cNvSpPr/>
            <p:nvPr/>
          </p:nvSpPr>
          <p:spPr>
            <a:xfrm>
              <a:off x="4034496" y="4432083"/>
              <a:ext cx="27940" cy="40358"/>
            </a:xfrm>
            <a:custGeom>
              <a:avLst/>
              <a:gdLst>
                <a:gd name="connsiteX0" fmla="*/ 4346 w 27940"/>
                <a:gd name="connsiteY0" fmla="*/ 42221 h 40357"/>
                <a:gd name="connsiteX1" fmla="*/ 12418 w 27940"/>
                <a:gd name="connsiteY1" fmla="*/ 40979 h 40357"/>
                <a:gd name="connsiteX2" fmla="*/ 18937 w 27940"/>
                <a:gd name="connsiteY2" fmla="*/ 40979 h 40357"/>
                <a:gd name="connsiteX3" fmla="*/ 23904 w 27940"/>
                <a:gd name="connsiteY3" fmla="*/ 39116 h 40357"/>
                <a:gd name="connsiteX4" fmla="*/ 29182 w 27940"/>
                <a:gd name="connsiteY4" fmla="*/ 36943 h 40357"/>
                <a:gd name="connsiteX5" fmla="*/ 27009 w 27940"/>
                <a:gd name="connsiteY5" fmla="*/ 29492 h 40357"/>
                <a:gd name="connsiteX6" fmla="*/ 26077 w 27940"/>
                <a:gd name="connsiteY6" fmla="*/ 24215 h 40357"/>
                <a:gd name="connsiteX7" fmla="*/ 23904 w 27940"/>
                <a:gd name="connsiteY7" fmla="*/ 18937 h 40357"/>
                <a:gd name="connsiteX8" fmla="*/ 19869 w 27940"/>
                <a:gd name="connsiteY8" fmla="*/ 12728 h 40357"/>
                <a:gd name="connsiteX9" fmla="*/ 18937 w 27940"/>
                <a:gd name="connsiteY9" fmla="*/ 9624 h 40357"/>
                <a:gd name="connsiteX10" fmla="*/ 18937 w 27940"/>
                <a:gd name="connsiteY10" fmla="*/ 7451 h 40357"/>
                <a:gd name="connsiteX11" fmla="*/ 18937 w 27940"/>
                <a:gd name="connsiteY11" fmla="*/ 5278 h 40357"/>
                <a:gd name="connsiteX12" fmla="*/ 16764 w 27940"/>
                <a:gd name="connsiteY12" fmla="*/ 4346 h 40357"/>
                <a:gd name="connsiteX13" fmla="*/ 14591 w 27940"/>
                <a:gd name="connsiteY13" fmla="*/ 4346 h 40357"/>
                <a:gd name="connsiteX14" fmla="*/ 12418 w 27940"/>
                <a:gd name="connsiteY14" fmla="*/ 2173 h 40357"/>
                <a:gd name="connsiteX15" fmla="*/ 9313 w 27940"/>
                <a:gd name="connsiteY15" fmla="*/ 0 h 40357"/>
                <a:gd name="connsiteX16" fmla="*/ 5278 w 27940"/>
                <a:gd name="connsiteY16" fmla="*/ 5278 h 40357"/>
                <a:gd name="connsiteX17" fmla="*/ 4346 w 27940"/>
                <a:gd name="connsiteY17" fmla="*/ 9624 h 40357"/>
                <a:gd name="connsiteX18" fmla="*/ 0 w 27940"/>
                <a:gd name="connsiteY18" fmla="*/ 12728 h 40357"/>
                <a:gd name="connsiteX19" fmla="*/ 0 w 27940"/>
                <a:gd name="connsiteY19" fmla="*/ 24215 h 40357"/>
                <a:gd name="connsiteX20" fmla="*/ 2173 w 27940"/>
                <a:gd name="connsiteY20" fmla="*/ 33839 h 40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7940" h="40357">
                  <a:moveTo>
                    <a:pt x="4346" y="42221"/>
                  </a:moveTo>
                  <a:lnTo>
                    <a:pt x="12418" y="40979"/>
                  </a:lnTo>
                  <a:lnTo>
                    <a:pt x="18937" y="40979"/>
                  </a:lnTo>
                  <a:lnTo>
                    <a:pt x="23904" y="39116"/>
                  </a:lnTo>
                  <a:lnTo>
                    <a:pt x="29182" y="36943"/>
                  </a:lnTo>
                  <a:lnTo>
                    <a:pt x="27009" y="29492"/>
                  </a:lnTo>
                  <a:lnTo>
                    <a:pt x="26077" y="24215"/>
                  </a:lnTo>
                  <a:lnTo>
                    <a:pt x="23904" y="18937"/>
                  </a:lnTo>
                  <a:lnTo>
                    <a:pt x="19869" y="12728"/>
                  </a:lnTo>
                  <a:lnTo>
                    <a:pt x="18937" y="9624"/>
                  </a:lnTo>
                  <a:lnTo>
                    <a:pt x="18937" y="7451"/>
                  </a:lnTo>
                  <a:lnTo>
                    <a:pt x="18937" y="5278"/>
                  </a:lnTo>
                  <a:lnTo>
                    <a:pt x="16764" y="4346"/>
                  </a:lnTo>
                  <a:lnTo>
                    <a:pt x="14591" y="4346"/>
                  </a:lnTo>
                  <a:lnTo>
                    <a:pt x="12418" y="2173"/>
                  </a:lnTo>
                  <a:lnTo>
                    <a:pt x="9313" y="0"/>
                  </a:lnTo>
                  <a:lnTo>
                    <a:pt x="5278" y="5278"/>
                  </a:lnTo>
                  <a:lnTo>
                    <a:pt x="4346" y="9624"/>
                  </a:lnTo>
                  <a:lnTo>
                    <a:pt x="0" y="12728"/>
                  </a:lnTo>
                  <a:lnTo>
                    <a:pt x="0" y="24215"/>
                  </a:lnTo>
                  <a:lnTo>
                    <a:pt x="2173" y="33839"/>
                  </a:lnTo>
                  <a:close/>
                </a:path>
              </a:pathLst>
            </a:custGeom>
            <a:grpFill/>
            <a:ln w="3104" cap="flat">
              <a:noFill/>
              <a:prstDash val="solid"/>
              <a:miter/>
            </a:ln>
          </p:spPr>
          <p:txBody>
            <a:bodyPr rtlCol="0" anchor="ctr"/>
            <a:lstStyle/>
            <a:p>
              <a:endParaRPr lang="en-US"/>
            </a:p>
          </p:txBody>
        </p:sp>
        <p:sp>
          <p:nvSpPr>
            <p:cNvPr id="149" name="Freeform: Shape 148"/>
            <p:cNvSpPr/>
            <p:nvPr/>
          </p:nvSpPr>
          <p:spPr>
            <a:xfrm>
              <a:off x="3958436" y="4877572"/>
              <a:ext cx="15522" cy="9313"/>
            </a:xfrm>
            <a:custGeom>
              <a:avLst/>
              <a:gdLst>
                <a:gd name="connsiteX0" fmla="*/ 0 w 15522"/>
                <a:gd name="connsiteY0" fmla="*/ 11487 h 9313"/>
                <a:gd name="connsiteX1" fmla="*/ 5278 w 15522"/>
                <a:gd name="connsiteY1" fmla="*/ 11487 h 9313"/>
                <a:gd name="connsiteX2" fmla="*/ 7451 w 15522"/>
                <a:gd name="connsiteY2" fmla="*/ 9313 h 9313"/>
                <a:gd name="connsiteX3" fmla="*/ 9313 w 15522"/>
                <a:gd name="connsiteY3" fmla="*/ 9313 h 9313"/>
                <a:gd name="connsiteX4" fmla="*/ 10555 w 15522"/>
                <a:gd name="connsiteY4" fmla="*/ 9313 h 9313"/>
                <a:gd name="connsiteX5" fmla="*/ 12418 w 15522"/>
                <a:gd name="connsiteY5" fmla="*/ 7451 h 9313"/>
                <a:gd name="connsiteX6" fmla="*/ 15522 w 15522"/>
                <a:gd name="connsiteY6" fmla="*/ 7451 h 9313"/>
                <a:gd name="connsiteX7" fmla="*/ 15522 w 15522"/>
                <a:gd name="connsiteY7" fmla="*/ 0 h 9313"/>
                <a:gd name="connsiteX8" fmla="*/ 0 w 15522"/>
                <a:gd name="connsiteY8" fmla="*/ 0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22" h="9313">
                  <a:moveTo>
                    <a:pt x="0" y="11487"/>
                  </a:moveTo>
                  <a:lnTo>
                    <a:pt x="5278" y="11487"/>
                  </a:lnTo>
                  <a:lnTo>
                    <a:pt x="7451" y="9313"/>
                  </a:lnTo>
                  <a:lnTo>
                    <a:pt x="9313" y="9313"/>
                  </a:lnTo>
                  <a:lnTo>
                    <a:pt x="10555" y="9313"/>
                  </a:lnTo>
                  <a:lnTo>
                    <a:pt x="12418" y="7451"/>
                  </a:lnTo>
                  <a:lnTo>
                    <a:pt x="15522" y="7451"/>
                  </a:lnTo>
                  <a:lnTo>
                    <a:pt x="15522" y="0"/>
                  </a:lnTo>
                  <a:lnTo>
                    <a:pt x="0" y="0"/>
                  </a:lnTo>
                  <a:close/>
                </a:path>
              </a:pathLst>
            </a:custGeom>
            <a:grpFill/>
            <a:ln w="3104" cap="flat">
              <a:noFill/>
              <a:prstDash val="solid"/>
              <a:miter/>
            </a:ln>
          </p:spPr>
          <p:txBody>
            <a:bodyPr rtlCol="0" anchor="ctr"/>
            <a:lstStyle/>
            <a:p>
              <a:endParaRPr lang="en-US"/>
            </a:p>
          </p:txBody>
        </p:sp>
        <p:sp>
          <p:nvSpPr>
            <p:cNvPr id="150" name="Freeform: Shape 149"/>
            <p:cNvSpPr/>
            <p:nvPr/>
          </p:nvSpPr>
          <p:spPr>
            <a:xfrm>
              <a:off x="4347115" y="4401659"/>
              <a:ext cx="40358" cy="34149"/>
            </a:xfrm>
            <a:custGeom>
              <a:avLst/>
              <a:gdLst>
                <a:gd name="connsiteX0" fmla="*/ 13660 w 40357"/>
                <a:gd name="connsiteY0" fmla="*/ 25457 h 34149"/>
                <a:gd name="connsiteX1" fmla="*/ 18937 w 40357"/>
                <a:gd name="connsiteY1" fmla="*/ 30424 h 34149"/>
                <a:gd name="connsiteX2" fmla="*/ 23904 w 40357"/>
                <a:gd name="connsiteY2" fmla="*/ 35701 h 34149"/>
                <a:gd name="connsiteX3" fmla="*/ 27009 w 40357"/>
                <a:gd name="connsiteY3" fmla="*/ 34770 h 34149"/>
                <a:gd name="connsiteX4" fmla="*/ 29182 w 40357"/>
                <a:gd name="connsiteY4" fmla="*/ 32597 h 34149"/>
                <a:gd name="connsiteX5" fmla="*/ 31355 w 40357"/>
                <a:gd name="connsiteY5" fmla="*/ 32597 h 34149"/>
                <a:gd name="connsiteX6" fmla="*/ 33528 w 40357"/>
                <a:gd name="connsiteY6" fmla="*/ 32597 h 34149"/>
                <a:gd name="connsiteX7" fmla="*/ 33528 w 40357"/>
                <a:gd name="connsiteY7" fmla="*/ 30424 h 34149"/>
                <a:gd name="connsiteX8" fmla="*/ 36633 w 40357"/>
                <a:gd name="connsiteY8" fmla="*/ 27319 h 34149"/>
                <a:gd name="connsiteX9" fmla="*/ 36633 w 40357"/>
                <a:gd name="connsiteY9" fmla="*/ 25457 h 34149"/>
                <a:gd name="connsiteX10" fmla="*/ 38495 w 40357"/>
                <a:gd name="connsiteY10" fmla="*/ 25457 h 34149"/>
                <a:gd name="connsiteX11" fmla="*/ 38495 w 40357"/>
                <a:gd name="connsiteY11" fmla="*/ 23283 h 34149"/>
                <a:gd name="connsiteX12" fmla="*/ 40668 w 40357"/>
                <a:gd name="connsiteY12" fmla="*/ 20179 h 34149"/>
                <a:gd name="connsiteX13" fmla="*/ 34459 w 40357"/>
                <a:gd name="connsiteY13" fmla="*/ 14901 h 34149"/>
                <a:gd name="connsiteX14" fmla="*/ 29182 w 40357"/>
                <a:gd name="connsiteY14" fmla="*/ 10555 h 34149"/>
                <a:gd name="connsiteX15" fmla="*/ 26077 w 40357"/>
                <a:gd name="connsiteY15" fmla="*/ 7451 h 34149"/>
                <a:gd name="connsiteX16" fmla="*/ 18937 w 40357"/>
                <a:gd name="connsiteY16" fmla="*/ 3104 h 34149"/>
                <a:gd name="connsiteX17" fmla="*/ 11487 w 40357"/>
                <a:gd name="connsiteY17" fmla="*/ 0 h 34149"/>
                <a:gd name="connsiteX18" fmla="*/ 9313 w 40357"/>
                <a:gd name="connsiteY18" fmla="*/ 1242 h 34149"/>
                <a:gd name="connsiteX19" fmla="*/ 7451 w 40357"/>
                <a:gd name="connsiteY19" fmla="*/ 3104 h 34149"/>
                <a:gd name="connsiteX20" fmla="*/ 4346 w 40357"/>
                <a:gd name="connsiteY20" fmla="*/ 3104 h 34149"/>
                <a:gd name="connsiteX21" fmla="*/ 0 w 40357"/>
                <a:gd name="connsiteY21" fmla="*/ 15833 h 34149"/>
                <a:gd name="connsiteX22" fmla="*/ 6209 w 40357"/>
                <a:gd name="connsiteY22" fmla="*/ 20179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0357" h="34149">
                  <a:moveTo>
                    <a:pt x="13660" y="25457"/>
                  </a:moveTo>
                  <a:lnTo>
                    <a:pt x="18937" y="30424"/>
                  </a:lnTo>
                  <a:lnTo>
                    <a:pt x="23904" y="35701"/>
                  </a:lnTo>
                  <a:lnTo>
                    <a:pt x="27009" y="34770"/>
                  </a:lnTo>
                  <a:lnTo>
                    <a:pt x="29182" y="32597"/>
                  </a:lnTo>
                  <a:lnTo>
                    <a:pt x="31355" y="32597"/>
                  </a:lnTo>
                  <a:lnTo>
                    <a:pt x="33528" y="32597"/>
                  </a:lnTo>
                  <a:lnTo>
                    <a:pt x="33528" y="30424"/>
                  </a:lnTo>
                  <a:lnTo>
                    <a:pt x="36633" y="27319"/>
                  </a:lnTo>
                  <a:lnTo>
                    <a:pt x="36633" y="25457"/>
                  </a:lnTo>
                  <a:lnTo>
                    <a:pt x="38495" y="25457"/>
                  </a:lnTo>
                  <a:lnTo>
                    <a:pt x="38495" y="23283"/>
                  </a:lnTo>
                  <a:lnTo>
                    <a:pt x="40668" y="20179"/>
                  </a:lnTo>
                  <a:lnTo>
                    <a:pt x="34459" y="14901"/>
                  </a:lnTo>
                  <a:lnTo>
                    <a:pt x="29182" y="10555"/>
                  </a:lnTo>
                  <a:lnTo>
                    <a:pt x="26077" y="7451"/>
                  </a:lnTo>
                  <a:lnTo>
                    <a:pt x="18937" y="3104"/>
                  </a:lnTo>
                  <a:lnTo>
                    <a:pt x="11487" y="0"/>
                  </a:lnTo>
                  <a:lnTo>
                    <a:pt x="9313" y="1242"/>
                  </a:lnTo>
                  <a:lnTo>
                    <a:pt x="7451" y="3104"/>
                  </a:lnTo>
                  <a:lnTo>
                    <a:pt x="4346" y="3104"/>
                  </a:lnTo>
                  <a:lnTo>
                    <a:pt x="0" y="15833"/>
                  </a:lnTo>
                  <a:lnTo>
                    <a:pt x="6209" y="20179"/>
                  </a:lnTo>
                  <a:close/>
                </a:path>
              </a:pathLst>
            </a:custGeom>
            <a:grpFill/>
            <a:ln w="3104" cap="flat">
              <a:noFill/>
              <a:prstDash val="solid"/>
              <a:miter/>
            </a:ln>
          </p:spPr>
          <p:txBody>
            <a:bodyPr rtlCol="0" anchor="ctr"/>
            <a:lstStyle/>
            <a:p>
              <a:endParaRPr lang="en-US"/>
            </a:p>
          </p:txBody>
        </p:sp>
        <p:sp>
          <p:nvSpPr>
            <p:cNvPr id="151" name="Freeform: Shape 150"/>
            <p:cNvSpPr/>
            <p:nvPr/>
          </p:nvSpPr>
          <p:spPr>
            <a:xfrm>
              <a:off x="4024251" y="4593825"/>
              <a:ext cx="12418" cy="15522"/>
            </a:xfrm>
            <a:custGeom>
              <a:avLst/>
              <a:gdLst>
                <a:gd name="connsiteX0" fmla="*/ 4967 w 12417"/>
                <a:gd name="connsiteY0" fmla="*/ 17075 h 15522"/>
                <a:gd name="connsiteX1" fmla="*/ 7140 w 12417"/>
                <a:gd name="connsiteY1" fmla="*/ 14901 h 15522"/>
                <a:gd name="connsiteX2" fmla="*/ 8072 w 12417"/>
                <a:gd name="connsiteY2" fmla="*/ 14901 h 15522"/>
                <a:gd name="connsiteX3" fmla="*/ 10245 w 12417"/>
                <a:gd name="connsiteY3" fmla="*/ 12728 h 15522"/>
                <a:gd name="connsiteX4" fmla="*/ 12418 w 12417"/>
                <a:gd name="connsiteY4" fmla="*/ 10555 h 15522"/>
                <a:gd name="connsiteX5" fmla="*/ 14591 w 12417"/>
                <a:gd name="connsiteY5" fmla="*/ 9624 h 15522"/>
                <a:gd name="connsiteX6" fmla="*/ 14591 w 12417"/>
                <a:gd name="connsiteY6" fmla="*/ 7451 h 15522"/>
                <a:gd name="connsiteX7" fmla="*/ 14591 w 12417"/>
                <a:gd name="connsiteY7" fmla="*/ 5278 h 15522"/>
                <a:gd name="connsiteX8" fmla="*/ 10245 w 12417"/>
                <a:gd name="connsiteY8" fmla="*/ 5278 h 15522"/>
                <a:gd name="connsiteX9" fmla="*/ 8072 w 12417"/>
                <a:gd name="connsiteY9" fmla="*/ 3415 h 15522"/>
                <a:gd name="connsiteX10" fmla="*/ 7140 w 12417"/>
                <a:gd name="connsiteY10" fmla="*/ 2173 h 15522"/>
                <a:gd name="connsiteX11" fmla="*/ 3104 w 12417"/>
                <a:gd name="connsiteY11" fmla="*/ 0 h 15522"/>
                <a:gd name="connsiteX12" fmla="*/ 931 w 12417"/>
                <a:gd name="connsiteY12" fmla="*/ 5278 h 15522"/>
                <a:gd name="connsiteX13" fmla="*/ 0 w 12417"/>
                <a:gd name="connsiteY13" fmla="*/ 7451 h 15522"/>
                <a:gd name="connsiteX14" fmla="*/ 0 w 12417"/>
                <a:gd name="connsiteY14" fmla="*/ 10555 h 15522"/>
                <a:gd name="connsiteX15" fmla="*/ 0 w 12417"/>
                <a:gd name="connsiteY15" fmla="*/ 17075 h 15522"/>
                <a:gd name="connsiteX16" fmla="*/ 3104 w 12417"/>
                <a:gd name="connsiteY16" fmla="*/ 17075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417" h="15522">
                  <a:moveTo>
                    <a:pt x="4967" y="17075"/>
                  </a:moveTo>
                  <a:lnTo>
                    <a:pt x="7140" y="14901"/>
                  </a:lnTo>
                  <a:lnTo>
                    <a:pt x="8072" y="14901"/>
                  </a:lnTo>
                  <a:lnTo>
                    <a:pt x="10245" y="12728"/>
                  </a:lnTo>
                  <a:lnTo>
                    <a:pt x="12418" y="10555"/>
                  </a:lnTo>
                  <a:lnTo>
                    <a:pt x="14591" y="9624"/>
                  </a:lnTo>
                  <a:lnTo>
                    <a:pt x="14591" y="7451"/>
                  </a:lnTo>
                  <a:lnTo>
                    <a:pt x="14591" y="5278"/>
                  </a:lnTo>
                  <a:lnTo>
                    <a:pt x="10245" y="5278"/>
                  </a:lnTo>
                  <a:lnTo>
                    <a:pt x="8072" y="3415"/>
                  </a:lnTo>
                  <a:lnTo>
                    <a:pt x="7140" y="2173"/>
                  </a:lnTo>
                  <a:lnTo>
                    <a:pt x="3104" y="0"/>
                  </a:lnTo>
                  <a:lnTo>
                    <a:pt x="931" y="5278"/>
                  </a:lnTo>
                  <a:lnTo>
                    <a:pt x="0" y="7451"/>
                  </a:lnTo>
                  <a:lnTo>
                    <a:pt x="0" y="10555"/>
                  </a:lnTo>
                  <a:lnTo>
                    <a:pt x="0" y="17075"/>
                  </a:lnTo>
                  <a:lnTo>
                    <a:pt x="3104" y="17075"/>
                  </a:lnTo>
                  <a:close/>
                </a:path>
              </a:pathLst>
            </a:custGeom>
            <a:grpFill/>
            <a:ln w="3104" cap="flat">
              <a:noFill/>
              <a:prstDash val="solid"/>
              <a:miter/>
            </a:ln>
          </p:spPr>
          <p:txBody>
            <a:bodyPr rtlCol="0" anchor="ctr"/>
            <a:lstStyle/>
            <a:p>
              <a:endParaRPr lang="en-US"/>
            </a:p>
          </p:txBody>
        </p:sp>
        <p:sp>
          <p:nvSpPr>
            <p:cNvPr id="152" name="Freeform: Shape 151"/>
            <p:cNvSpPr/>
            <p:nvPr/>
          </p:nvSpPr>
          <p:spPr>
            <a:xfrm>
              <a:off x="3970854" y="4639150"/>
              <a:ext cx="21731" cy="27940"/>
            </a:xfrm>
            <a:custGeom>
              <a:avLst/>
              <a:gdLst>
                <a:gd name="connsiteX0" fmla="*/ 2173 w 21731"/>
                <a:gd name="connsiteY0" fmla="*/ 13660 h 27940"/>
                <a:gd name="connsiteX1" fmla="*/ 2173 w 21731"/>
                <a:gd name="connsiteY1" fmla="*/ 14591 h 27940"/>
                <a:gd name="connsiteX2" fmla="*/ 2173 w 21731"/>
                <a:gd name="connsiteY2" fmla="*/ 16764 h 27940"/>
                <a:gd name="connsiteX3" fmla="*/ 0 w 21731"/>
                <a:gd name="connsiteY3" fmla="*/ 21110 h 27940"/>
                <a:gd name="connsiteX4" fmla="*/ 2173 w 21731"/>
                <a:gd name="connsiteY4" fmla="*/ 22042 h 27940"/>
                <a:gd name="connsiteX5" fmla="*/ 2173 w 21731"/>
                <a:gd name="connsiteY5" fmla="*/ 24215 h 27940"/>
                <a:gd name="connsiteX6" fmla="*/ 3104 w 21731"/>
                <a:gd name="connsiteY6" fmla="*/ 24215 h 27940"/>
                <a:gd name="connsiteX7" fmla="*/ 3104 w 21731"/>
                <a:gd name="connsiteY7" fmla="*/ 28251 h 27940"/>
                <a:gd name="connsiteX8" fmla="*/ 9624 w 21731"/>
                <a:gd name="connsiteY8" fmla="*/ 28251 h 27940"/>
                <a:gd name="connsiteX9" fmla="*/ 14591 w 21731"/>
                <a:gd name="connsiteY9" fmla="*/ 26388 h 27940"/>
                <a:gd name="connsiteX10" fmla="*/ 16764 w 21731"/>
                <a:gd name="connsiteY10" fmla="*/ 26388 h 27940"/>
                <a:gd name="connsiteX11" fmla="*/ 19869 w 21731"/>
                <a:gd name="connsiteY11" fmla="*/ 24215 h 27940"/>
                <a:gd name="connsiteX12" fmla="*/ 24215 w 21731"/>
                <a:gd name="connsiteY12" fmla="*/ 24215 h 27940"/>
                <a:gd name="connsiteX13" fmla="*/ 22042 w 21731"/>
                <a:gd name="connsiteY13" fmla="*/ 16764 h 27940"/>
                <a:gd name="connsiteX14" fmla="*/ 17695 w 21731"/>
                <a:gd name="connsiteY14" fmla="*/ 9313 h 27940"/>
                <a:gd name="connsiteX15" fmla="*/ 12728 w 21731"/>
                <a:gd name="connsiteY15" fmla="*/ 4346 h 27940"/>
                <a:gd name="connsiteX16" fmla="*/ 7451 w 21731"/>
                <a:gd name="connsiteY16" fmla="*/ 0 h 27940"/>
                <a:gd name="connsiteX17" fmla="*/ 3104 w 21731"/>
                <a:gd name="connsiteY17" fmla="*/ 11487 h 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731" h="27940">
                  <a:moveTo>
                    <a:pt x="2173" y="13660"/>
                  </a:moveTo>
                  <a:lnTo>
                    <a:pt x="2173" y="14591"/>
                  </a:lnTo>
                  <a:lnTo>
                    <a:pt x="2173" y="16764"/>
                  </a:lnTo>
                  <a:lnTo>
                    <a:pt x="0" y="21110"/>
                  </a:lnTo>
                  <a:lnTo>
                    <a:pt x="2173" y="22042"/>
                  </a:lnTo>
                  <a:lnTo>
                    <a:pt x="2173" y="24215"/>
                  </a:lnTo>
                  <a:lnTo>
                    <a:pt x="3104" y="24215"/>
                  </a:lnTo>
                  <a:lnTo>
                    <a:pt x="3104" y="28251"/>
                  </a:lnTo>
                  <a:lnTo>
                    <a:pt x="9624" y="28251"/>
                  </a:lnTo>
                  <a:lnTo>
                    <a:pt x="14591" y="26388"/>
                  </a:lnTo>
                  <a:lnTo>
                    <a:pt x="16764" y="26388"/>
                  </a:lnTo>
                  <a:lnTo>
                    <a:pt x="19869" y="24215"/>
                  </a:lnTo>
                  <a:lnTo>
                    <a:pt x="24215" y="24215"/>
                  </a:lnTo>
                  <a:lnTo>
                    <a:pt x="22042" y="16764"/>
                  </a:lnTo>
                  <a:lnTo>
                    <a:pt x="17695" y="9313"/>
                  </a:lnTo>
                  <a:lnTo>
                    <a:pt x="12728" y="4346"/>
                  </a:lnTo>
                  <a:lnTo>
                    <a:pt x="7451" y="0"/>
                  </a:lnTo>
                  <a:lnTo>
                    <a:pt x="3104" y="11487"/>
                  </a:lnTo>
                  <a:close/>
                </a:path>
              </a:pathLst>
            </a:custGeom>
            <a:grpFill/>
            <a:ln w="3104" cap="flat">
              <a:noFill/>
              <a:prstDash val="solid"/>
              <a:miter/>
            </a:ln>
          </p:spPr>
          <p:txBody>
            <a:bodyPr rtlCol="0" anchor="ctr"/>
            <a:lstStyle/>
            <a:p>
              <a:endParaRPr lang="en-US"/>
            </a:p>
          </p:txBody>
        </p:sp>
        <p:sp>
          <p:nvSpPr>
            <p:cNvPr id="153" name="Freeform: Shape 152"/>
            <p:cNvSpPr/>
            <p:nvPr/>
          </p:nvSpPr>
          <p:spPr>
            <a:xfrm>
              <a:off x="7159753" y="4855531"/>
              <a:ext cx="43462" cy="189372"/>
            </a:xfrm>
            <a:custGeom>
              <a:avLst/>
              <a:gdLst>
                <a:gd name="connsiteX0" fmla="*/ 44704 w 43462"/>
                <a:gd name="connsiteY0" fmla="*/ 130077 h 189371"/>
                <a:gd name="connsiteX1" fmla="*/ 39427 w 43462"/>
                <a:gd name="connsiteY1" fmla="*/ 108035 h 189371"/>
                <a:gd name="connsiteX2" fmla="*/ 30113 w 43462"/>
                <a:gd name="connsiteY2" fmla="*/ 88167 h 189371"/>
                <a:gd name="connsiteX3" fmla="*/ 24836 w 43462"/>
                <a:gd name="connsiteY3" fmla="*/ 70471 h 189371"/>
                <a:gd name="connsiteX4" fmla="*/ 21731 w 43462"/>
                <a:gd name="connsiteY4" fmla="*/ 51534 h 189371"/>
                <a:gd name="connsiteX5" fmla="*/ 21731 w 43462"/>
                <a:gd name="connsiteY5" fmla="*/ 35701 h 189371"/>
                <a:gd name="connsiteX6" fmla="*/ 21731 w 43462"/>
                <a:gd name="connsiteY6" fmla="*/ 18937 h 189371"/>
                <a:gd name="connsiteX7" fmla="*/ 15522 w 43462"/>
                <a:gd name="connsiteY7" fmla="*/ 6209 h 189371"/>
                <a:gd name="connsiteX8" fmla="*/ 15522 w 43462"/>
                <a:gd name="connsiteY8" fmla="*/ 4036 h 189371"/>
                <a:gd name="connsiteX9" fmla="*/ 14591 w 43462"/>
                <a:gd name="connsiteY9" fmla="*/ 4036 h 189371"/>
                <a:gd name="connsiteX10" fmla="*/ 14591 w 43462"/>
                <a:gd name="connsiteY10" fmla="*/ 2173 h 189371"/>
                <a:gd name="connsiteX11" fmla="*/ 12418 w 43462"/>
                <a:gd name="connsiteY11" fmla="*/ 0 h 189371"/>
                <a:gd name="connsiteX12" fmla="*/ 10245 w 43462"/>
                <a:gd name="connsiteY12" fmla="*/ 7451 h 189371"/>
                <a:gd name="connsiteX13" fmla="*/ 9313 w 43462"/>
                <a:gd name="connsiteY13" fmla="*/ 13660 h 189371"/>
                <a:gd name="connsiteX14" fmla="*/ 7140 w 43462"/>
                <a:gd name="connsiteY14" fmla="*/ 16764 h 189371"/>
                <a:gd name="connsiteX15" fmla="*/ 5278 w 43462"/>
                <a:gd name="connsiteY15" fmla="*/ 21110 h 189371"/>
                <a:gd name="connsiteX16" fmla="*/ 3104 w 43462"/>
                <a:gd name="connsiteY16" fmla="*/ 24215 h 189371"/>
                <a:gd name="connsiteX17" fmla="*/ 0 w 43462"/>
                <a:gd name="connsiteY17" fmla="*/ 29492 h 189371"/>
                <a:gd name="connsiteX18" fmla="*/ 0 w 43462"/>
                <a:gd name="connsiteY18" fmla="*/ 70471 h 189371"/>
                <a:gd name="connsiteX19" fmla="*/ 3104 w 43462"/>
                <a:gd name="connsiteY19" fmla="*/ 85993 h 189371"/>
                <a:gd name="connsiteX20" fmla="*/ 3104 w 43462"/>
                <a:gd name="connsiteY20" fmla="*/ 110208 h 189371"/>
                <a:gd name="connsiteX21" fmla="*/ 3104 w 43462"/>
                <a:gd name="connsiteY21" fmla="*/ 136596 h 189371"/>
                <a:gd name="connsiteX22" fmla="*/ 3104 w 43462"/>
                <a:gd name="connsiteY22" fmla="*/ 159569 h 189371"/>
                <a:gd name="connsiteX23" fmla="*/ 5278 w 43462"/>
                <a:gd name="connsiteY23" fmla="*/ 180679 h 189371"/>
                <a:gd name="connsiteX24" fmla="*/ 9313 w 43462"/>
                <a:gd name="connsiteY24" fmla="*/ 191235 h 189371"/>
                <a:gd name="connsiteX25" fmla="*/ 12418 w 43462"/>
                <a:gd name="connsiteY25" fmla="*/ 189061 h 189371"/>
                <a:gd name="connsiteX26" fmla="*/ 14591 w 43462"/>
                <a:gd name="connsiteY26" fmla="*/ 189061 h 189371"/>
                <a:gd name="connsiteX27" fmla="*/ 19869 w 43462"/>
                <a:gd name="connsiteY27" fmla="*/ 186888 h 189371"/>
                <a:gd name="connsiteX28" fmla="*/ 22973 w 43462"/>
                <a:gd name="connsiteY28" fmla="*/ 186888 h 189371"/>
                <a:gd name="connsiteX29" fmla="*/ 29182 w 43462"/>
                <a:gd name="connsiteY29" fmla="*/ 186888 h 189371"/>
                <a:gd name="connsiteX30" fmla="*/ 24836 w 43462"/>
                <a:gd name="connsiteY30" fmla="*/ 169193 h 189371"/>
                <a:gd name="connsiteX31" fmla="*/ 22973 w 43462"/>
                <a:gd name="connsiteY31" fmla="*/ 156465 h 189371"/>
                <a:gd name="connsiteX32" fmla="*/ 19869 w 43462"/>
                <a:gd name="connsiteY32" fmla="*/ 143736 h 189371"/>
                <a:gd name="connsiteX33" fmla="*/ 19869 w 43462"/>
                <a:gd name="connsiteY33" fmla="*/ 126972 h 189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43462" h="189371">
                  <a:moveTo>
                    <a:pt x="44704" y="130077"/>
                  </a:moveTo>
                  <a:lnTo>
                    <a:pt x="39427" y="108035"/>
                  </a:lnTo>
                  <a:lnTo>
                    <a:pt x="30113" y="88167"/>
                  </a:lnTo>
                  <a:lnTo>
                    <a:pt x="24836" y="70471"/>
                  </a:lnTo>
                  <a:lnTo>
                    <a:pt x="21731" y="51534"/>
                  </a:lnTo>
                  <a:lnTo>
                    <a:pt x="21731" y="35701"/>
                  </a:lnTo>
                  <a:lnTo>
                    <a:pt x="21731" y="18937"/>
                  </a:lnTo>
                  <a:lnTo>
                    <a:pt x="15522" y="6209"/>
                  </a:lnTo>
                  <a:lnTo>
                    <a:pt x="15522" y="4036"/>
                  </a:lnTo>
                  <a:lnTo>
                    <a:pt x="14591" y="4036"/>
                  </a:lnTo>
                  <a:lnTo>
                    <a:pt x="14591" y="2173"/>
                  </a:lnTo>
                  <a:lnTo>
                    <a:pt x="12418" y="0"/>
                  </a:lnTo>
                  <a:lnTo>
                    <a:pt x="10245" y="7451"/>
                  </a:lnTo>
                  <a:lnTo>
                    <a:pt x="9313" y="13660"/>
                  </a:lnTo>
                  <a:lnTo>
                    <a:pt x="7140" y="16764"/>
                  </a:lnTo>
                  <a:lnTo>
                    <a:pt x="5278" y="21110"/>
                  </a:lnTo>
                  <a:lnTo>
                    <a:pt x="3104" y="24215"/>
                  </a:lnTo>
                  <a:lnTo>
                    <a:pt x="0" y="29492"/>
                  </a:lnTo>
                  <a:lnTo>
                    <a:pt x="0" y="70471"/>
                  </a:lnTo>
                  <a:lnTo>
                    <a:pt x="3104" y="85993"/>
                  </a:lnTo>
                  <a:lnTo>
                    <a:pt x="3104" y="110208"/>
                  </a:lnTo>
                  <a:lnTo>
                    <a:pt x="3104" y="136596"/>
                  </a:lnTo>
                  <a:lnTo>
                    <a:pt x="3104" y="159569"/>
                  </a:lnTo>
                  <a:lnTo>
                    <a:pt x="5278" y="180679"/>
                  </a:lnTo>
                  <a:lnTo>
                    <a:pt x="9313" y="191235"/>
                  </a:lnTo>
                  <a:lnTo>
                    <a:pt x="12418" y="189061"/>
                  </a:lnTo>
                  <a:lnTo>
                    <a:pt x="14591" y="189061"/>
                  </a:lnTo>
                  <a:lnTo>
                    <a:pt x="19869" y="186888"/>
                  </a:lnTo>
                  <a:lnTo>
                    <a:pt x="22973" y="186888"/>
                  </a:lnTo>
                  <a:lnTo>
                    <a:pt x="29182" y="186888"/>
                  </a:lnTo>
                  <a:lnTo>
                    <a:pt x="24836" y="169193"/>
                  </a:lnTo>
                  <a:lnTo>
                    <a:pt x="22973" y="156465"/>
                  </a:lnTo>
                  <a:lnTo>
                    <a:pt x="19869" y="143736"/>
                  </a:lnTo>
                  <a:lnTo>
                    <a:pt x="19869" y="126972"/>
                  </a:lnTo>
                  <a:close/>
                </a:path>
              </a:pathLst>
            </a:custGeom>
            <a:grpFill/>
            <a:ln w="3104" cap="flat">
              <a:noFill/>
              <a:prstDash val="solid"/>
              <a:miter/>
            </a:ln>
          </p:spPr>
          <p:txBody>
            <a:bodyPr rtlCol="0" anchor="ctr"/>
            <a:lstStyle/>
            <a:p>
              <a:endParaRPr lang="en-US"/>
            </a:p>
          </p:txBody>
        </p:sp>
        <p:sp>
          <p:nvSpPr>
            <p:cNvPr id="154" name="Freeform: Shape 153"/>
            <p:cNvSpPr/>
            <p:nvPr/>
          </p:nvSpPr>
          <p:spPr>
            <a:xfrm>
              <a:off x="3223922" y="4869190"/>
              <a:ext cx="34149" cy="43462"/>
            </a:xfrm>
            <a:custGeom>
              <a:avLst/>
              <a:gdLst>
                <a:gd name="connsiteX0" fmla="*/ 29182 w 34149"/>
                <a:gd name="connsiteY0" fmla="*/ 17695 h 43462"/>
                <a:gd name="connsiteX1" fmla="*/ 27009 w 34149"/>
                <a:gd name="connsiteY1" fmla="*/ 3104 h 43462"/>
                <a:gd name="connsiteX2" fmla="*/ 19558 w 34149"/>
                <a:gd name="connsiteY2" fmla="*/ 3104 h 43462"/>
                <a:gd name="connsiteX3" fmla="*/ 14591 w 34149"/>
                <a:gd name="connsiteY3" fmla="*/ 3104 h 43462"/>
                <a:gd name="connsiteX4" fmla="*/ 10245 w 34149"/>
                <a:gd name="connsiteY4" fmla="*/ 931 h 43462"/>
                <a:gd name="connsiteX5" fmla="*/ 7140 w 34149"/>
                <a:gd name="connsiteY5" fmla="*/ 0 h 43462"/>
                <a:gd name="connsiteX6" fmla="*/ 0 w 34149"/>
                <a:gd name="connsiteY6" fmla="*/ 0 h 43462"/>
                <a:gd name="connsiteX7" fmla="*/ 0 w 34149"/>
                <a:gd name="connsiteY7" fmla="*/ 5278 h 43462"/>
                <a:gd name="connsiteX8" fmla="*/ 0 w 34149"/>
                <a:gd name="connsiteY8" fmla="*/ 8382 h 43462"/>
                <a:gd name="connsiteX9" fmla="*/ 931 w 34149"/>
                <a:gd name="connsiteY9" fmla="*/ 12728 h 43462"/>
                <a:gd name="connsiteX10" fmla="*/ 3104 w 34149"/>
                <a:gd name="connsiteY10" fmla="*/ 15833 h 43462"/>
                <a:gd name="connsiteX11" fmla="*/ 7140 w 34149"/>
                <a:gd name="connsiteY11" fmla="*/ 22042 h 43462"/>
                <a:gd name="connsiteX12" fmla="*/ 10245 w 34149"/>
                <a:gd name="connsiteY12" fmla="*/ 27319 h 43462"/>
                <a:gd name="connsiteX13" fmla="*/ 14591 w 34149"/>
                <a:gd name="connsiteY13" fmla="*/ 30424 h 43462"/>
                <a:gd name="connsiteX14" fmla="*/ 19558 w 34149"/>
                <a:gd name="connsiteY14" fmla="*/ 34770 h 43462"/>
                <a:gd name="connsiteX15" fmla="*/ 22973 w 34149"/>
                <a:gd name="connsiteY15" fmla="*/ 37874 h 43462"/>
                <a:gd name="connsiteX16" fmla="*/ 27009 w 34149"/>
                <a:gd name="connsiteY16" fmla="*/ 44083 h 43462"/>
                <a:gd name="connsiteX17" fmla="*/ 34149 w 34149"/>
                <a:gd name="connsiteY17" fmla="*/ 44083 h 43462"/>
                <a:gd name="connsiteX18" fmla="*/ 32286 w 34149"/>
                <a:gd name="connsiteY18" fmla="*/ 29492 h 43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4149" h="43462">
                  <a:moveTo>
                    <a:pt x="29182" y="17695"/>
                  </a:moveTo>
                  <a:lnTo>
                    <a:pt x="27009" y="3104"/>
                  </a:lnTo>
                  <a:lnTo>
                    <a:pt x="19558" y="3104"/>
                  </a:lnTo>
                  <a:lnTo>
                    <a:pt x="14591" y="3104"/>
                  </a:lnTo>
                  <a:lnTo>
                    <a:pt x="10245" y="931"/>
                  </a:lnTo>
                  <a:lnTo>
                    <a:pt x="7140" y="0"/>
                  </a:lnTo>
                  <a:lnTo>
                    <a:pt x="0" y="0"/>
                  </a:lnTo>
                  <a:lnTo>
                    <a:pt x="0" y="5278"/>
                  </a:lnTo>
                  <a:lnTo>
                    <a:pt x="0" y="8382"/>
                  </a:lnTo>
                  <a:lnTo>
                    <a:pt x="931" y="12728"/>
                  </a:lnTo>
                  <a:lnTo>
                    <a:pt x="3104" y="15833"/>
                  </a:lnTo>
                  <a:lnTo>
                    <a:pt x="7140" y="22042"/>
                  </a:lnTo>
                  <a:lnTo>
                    <a:pt x="10245" y="27319"/>
                  </a:lnTo>
                  <a:lnTo>
                    <a:pt x="14591" y="30424"/>
                  </a:lnTo>
                  <a:lnTo>
                    <a:pt x="19558" y="34770"/>
                  </a:lnTo>
                  <a:lnTo>
                    <a:pt x="22973" y="37874"/>
                  </a:lnTo>
                  <a:lnTo>
                    <a:pt x="27009" y="44083"/>
                  </a:lnTo>
                  <a:lnTo>
                    <a:pt x="34149" y="44083"/>
                  </a:lnTo>
                  <a:lnTo>
                    <a:pt x="32286" y="29492"/>
                  </a:lnTo>
                  <a:close/>
                </a:path>
              </a:pathLst>
            </a:custGeom>
            <a:grpFill/>
            <a:ln w="3104" cap="flat">
              <a:noFill/>
              <a:prstDash val="solid"/>
              <a:miter/>
            </a:ln>
          </p:spPr>
          <p:txBody>
            <a:bodyPr rtlCol="0" anchor="ctr"/>
            <a:lstStyle/>
            <a:p>
              <a:endParaRPr lang="en-US"/>
            </a:p>
          </p:txBody>
        </p:sp>
        <p:sp>
          <p:nvSpPr>
            <p:cNvPr id="155" name="Freeform: Shape 154"/>
            <p:cNvSpPr/>
            <p:nvPr/>
          </p:nvSpPr>
          <p:spPr>
            <a:xfrm>
              <a:off x="5439263" y="4744081"/>
              <a:ext cx="18627" cy="18627"/>
            </a:xfrm>
            <a:custGeom>
              <a:avLst/>
              <a:gdLst>
                <a:gd name="connsiteX0" fmla="*/ 931 w 18626"/>
                <a:gd name="connsiteY0" fmla="*/ 3104 h 18626"/>
                <a:gd name="connsiteX1" fmla="*/ 0 w 18626"/>
                <a:gd name="connsiteY1" fmla="*/ 7451 h 18626"/>
                <a:gd name="connsiteX2" fmla="*/ 0 w 18626"/>
                <a:gd name="connsiteY2" fmla="*/ 9624 h 18626"/>
                <a:gd name="connsiteX3" fmla="*/ 0 w 18626"/>
                <a:gd name="connsiteY3" fmla="*/ 12728 h 18626"/>
                <a:gd name="connsiteX4" fmla="*/ 0 w 18626"/>
                <a:gd name="connsiteY4" fmla="*/ 16764 h 18626"/>
                <a:gd name="connsiteX5" fmla="*/ 931 w 18626"/>
                <a:gd name="connsiteY5" fmla="*/ 16764 h 18626"/>
                <a:gd name="connsiteX6" fmla="*/ 3104 w 18626"/>
                <a:gd name="connsiteY6" fmla="*/ 18006 h 18626"/>
                <a:gd name="connsiteX7" fmla="*/ 5278 w 18626"/>
                <a:gd name="connsiteY7" fmla="*/ 18006 h 18626"/>
                <a:gd name="connsiteX8" fmla="*/ 8382 w 18626"/>
                <a:gd name="connsiteY8" fmla="*/ 20179 h 18626"/>
                <a:gd name="connsiteX9" fmla="*/ 10555 w 18626"/>
                <a:gd name="connsiteY9" fmla="*/ 16764 h 18626"/>
                <a:gd name="connsiteX10" fmla="*/ 14591 w 18626"/>
                <a:gd name="connsiteY10" fmla="*/ 14901 h 18626"/>
                <a:gd name="connsiteX11" fmla="*/ 15522 w 18626"/>
                <a:gd name="connsiteY11" fmla="*/ 12728 h 18626"/>
                <a:gd name="connsiteX12" fmla="*/ 19869 w 18626"/>
                <a:gd name="connsiteY12" fmla="*/ 12728 h 18626"/>
                <a:gd name="connsiteX13" fmla="*/ 19869 w 18626"/>
                <a:gd name="connsiteY13" fmla="*/ 7451 h 18626"/>
                <a:gd name="connsiteX14" fmla="*/ 5278 w 18626"/>
                <a:gd name="connsiteY14" fmla="*/ 0 h 18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626" h="18626">
                  <a:moveTo>
                    <a:pt x="931" y="3104"/>
                  </a:moveTo>
                  <a:lnTo>
                    <a:pt x="0" y="7451"/>
                  </a:lnTo>
                  <a:lnTo>
                    <a:pt x="0" y="9624"/>
                  </a:lnTo>
                  <a:lnTo>
                    <a:pt x="0" y="12728"/>
                  </a:lnTo>
                  <a:lnTo>
                    <a:pt x="0" y="16764"/>
                  </a:lnTo>
                  <a:lnTo>
                    <a:pt x="931" y="16764"/>
                  </a:lnTo>
                  <a:lnTo>
                    <a:pt x="3104" y="18006"/>
                  </a:lnTo>
                  <a:lnTo>
                    <a:pt x="5278" y="18006"/>
                  </a:lnTo>
                  <a:lnTo>
                    <a:pt x="8382" y="20179"/>
                  </a:lnTo>
                  <a:lnTo>
                    <a:pt x="10555" y="16764"/>
                  </a:lnTo>
                  <a:lnTo>
                    <a:pt x="14591" y="14901"/>
                  </a:lnTo>
                  <a:lnTo>
                    <a:pt x="15522" y="12728"/>
                  </a:lnTo>
                  <a:lnTo>
                    <a:pt x="19869" y="12728"/>
                  </a:lnTo>
                  <a:lnTo>
                    <a:pt x="19869" y="7451"/>
                  </a:lnTo>
                  <a:lnTo>
                    <a:pt x="5278" y="0"/>
                  </a:lnTo>
                  <a:close/>
                </a:path>
              </a:pathLst>
            </a:custGeom>
            <a:grpFill/>
            <a:ln w="3104" cap="flat">
              <a:noFill/>
              <a:prstDash val="solid"/>
              <a:miter/>
            </a:ln>
          </p:spPr>
          <p:txBody>
            <a:bodyPr rtlCol="0" anchor="ctr"/>
            <a:lstStyle/>
            <a:p>
              <a:endParaRPr lang="en-US"/>
            </a:p>
          </p:txBody>
        </p:sp>
        <p:sp>
          <p:nvSpPr>
            <p:cNvPr id="156" name="Freeform: Shape 155"/>
            <p:cNvSpPr/>
            <p:nvPr/>
          </p:nvSpPr>
          <p:spPr>
            <a:xfrm>
              <a:off x="5039098" y="4734767"/>
              <a:ext cx="111760" cy="217312"/>
            </a:xfrm>
            <a:custGeom>
              <a:avLst/>
              <a:gdLst>
                <a:gd name="connsiteX0" fmla="*/ 103068 w 111760"/>
                <a:gd name="connsiteY0" fmla="*/ 141874 h 217312"/>
                <a:gd name="connsiteX1" fmla="*/ 93755 w 111760"/>
                <a:gd name="connsiteY1" fmla="*/ 122937 h 217312"/>
                <a:gd name="connsiteX2" fmla="*/ 83510 w 111760"/>
                <a:gd name="connsiteY2" fmla="*/ 106173 h 217312"/>
                <a:gd name="connsiteX3" fmla="*/ 70782 w 111760"/>
                <a:gd name="connsiteY3" fmla="*/ 92513 h 217312"/>
                <a:gd name="connsiteX4" fmla="*/ 61468 w 111760"/>
                <a:gd name="connsiteY4" fmla="*/ 78853 h 217312"/>
                <a:gd name="connsiteX5" fmla="*/ 52155 w 111760"/>
                <a:gd name="connsiteY5" fmla="*/ 70471 h 217312"/>
                <a:gd name="connsiteX6" fmla="*/ 56191 w 111760"/>
                <a:gd name="connsiteY6" fmla="*/ 63021 h 217312"/>
                <a:gd name="connsiteX7" fmla="*/ 61468 w 111760"/>
                <a:gd name="connsiteY7" fmla="*/ 53397 h 217312"/>
                <a:gd name="connsiteX8" fmla="*/ 64573 w 111760"/>
                <a:gd name="connsiteY8" fmla="*/ 41910 h 217312"/>
                <a:gd name="connsiteX9" fmla="*/ 59295 w 111760"/>
                <a:gd name="connsiteY9" fmla="*/ 29492 h 217312"/>
                <a:gd name="connsiteX10" fmla="*/ 59295 w 111760"/>
                <a:gd name="connsiteY10" fmla="*/ 22042 h 217312"/>
                <a:gd name="connsiteX11" fmla="*/ 54328 w 111760"/>
                <a:gd name="connsiteY11" fmla="*/ 22042 h 217312"/>
                <a:gd name="connsiteX12" fmla="*/ 49982 w 111760"/>
                <a:gd name="connsiteY12" fmla="*/ 24215 h 217312"/>
                <a:gd name="connsiteX13" fmla="*/ 49051 w 111760"/>
                <a:gd name="connsiteY13" fmla="*/ 26078 h 217312"/>
                <a:gd name="connsiteX14" fmla="*/ 44704 w 111760"/>
                <a:gd name="connsiteY14" fmla="*/ 29492 h 217312"/>
                <a:gd name="connsiteX15" fmla="*/ 35391 w 111760"/>
                <a:gd name="connsiteY15" fmla="*/ 29492 h 217312"/>
                <a:gd name="connsiteX16" fmla="*/ 39737 w 111760"/>
                <a:gd name="connsiteY16" fmla="*/ 24215 h 217312"/>
                <a:gd name="connsiteX17" fmla="*/ 42842 w 111760"/>
                <a:gd name="connsiteY17" fmla="*/ 18937 h 217312"/>
                <a:gd name="connsiteX18" fmla="*/ 44704 w 111760"/>
                <a:gd name="connsiteY18" fmla="*/ 12418 h 217312"/>
                <a:gd name="connsiteX19" fmla="*/ 49051 w 111760"/>
                <a:gd name="connsiteY19" fmla="*/ 5278 h 217312"/>
                <a:gd name="connsiteX20" fmla="*/ 34460 w 111760"/>
                <a:gd name="connsiteY20" fmla="*/ 2173 h 217312"/>
                <a:gd name="connsiteX21" fmla="*/ 15522 w 111760"/>
                <a:gd name="connsiteY21" fmla="*/ 0 h 217312"/>
                <a:gd name="connsiteX22" fmla="*/ 14591 w 111760"/>
                <a:gd name="connsiteY22" fmla="*/ 16764 h 217312"/>
                <a:gd name="connsiteX23" fmla="*/ 8382 w 111760"/>
                <a:gd name="connsiteY23" fmla="*/ 27319 h 217312"/>
                <a:gd name="connsiteX24" fmla="*/ 3104 w 111760"/>
                <a:gd name="connsiteY24" fmla="*/ 36633 h 217312"/>
                <a:gd name="connsiteX25" fmla="*/ 0 w 111760"/>
                <a:gd name="connsiteY25" fmla="*/ 46257 h 217312"/>
                <a:gd name="connsiteX26" fmla="*/ 931 w 111760"/>
                <a:gd name="connsiteY26" fmla="*/ 58674 h 217312"/>
                <a:gd name="connsiteX27" fmla="*/ 5278 w 111760"/>
                <a:gd name="connsiteY27" fmla="*/ 75438 h 217312"/>
                <a:gd name="connsiteX28" fmla="*/ 8382 w 111760"/>
                <a:gd name="connsiteY28" fmla="*/ 93444 h 217312"/>
                <a:gd name="connsiteX29" fmla="*/ 10555 w 111760"/>
                <a:gd name="connsiteY29" fmla="*/ 92513 h 217312"/>
                <a:gd name="connsiteX30" fmla="*/ 12418 w 111760"/>
                <a:gd name="connsiteY30" fmla="*/ 90340 h 217312"/>
                <a:gd name="connsiteX31" fmla="*/ 14591 w 111760"/>
                <a:gd name="connsiteY31" fmla="*/ 90340 h 217312"/>
                <a:gd name="connsiteX32" fmla="*/ 14591 w 111760"/>
                <a:gd name="connsiteY32" fmla="*/ 88167 h 217312"/>
                <a:gd name="connsiteX33" fmla="*/ 14591 w 111760"/>
                <a:gd name="connsiteY33" fmla="*/ 85994 h 217312"/>
                <a:gd name="connsiteX34" fmla="*/ 15522 w 111760"/>
                <a:gd name="connsiteY34" fmla="*/ 82889 h 217312"/>
                <a:gd name="connsiteX35" fmla="*/ 19869 w 111760"/>
                <a:gd name="connsiteY35" fmla="*/ 82889 h 217312"/>
                <a:gd name="connsiteX36" fmla="*/ 19869 w 111760"/>
                <a:gd name="connsiteY36" fmla="*/ 85994 h 217312"/>
                <a:gd name="connsiteX37" fmla="*/ 19869 w 111760"/>
                <a:gd name="connsiteY37" fmla="*/ 88167 h 217312"/>
                <a:gd name="connsiteX38" fmla="*/ 17695 w 111760"/>
                <a:gd name="connsiteY38" fmla="*/ 90340 h 217312"/>
                <a:gd name="connsiteX39" fmla="*/ 17695 w 111760"/>
                <a:gd name="connsiteY39" fmla="*/ 92513 h 217312"/>
                <a:gd name="connsiteX40" fmla="*/ 15522 w 111760"/>
                <a:gd name="connsiteY40" fmla="*/ 93444 h 217312"/>
                <a:gd name="connsiteX41" fmla="*/ 17695 w 111760"/>
                <a:gd name="connsiteY41" fmla="*/ 97480 h 217312"/>
                <a:gd name="connsiteX42" fmla="*/ 17695 w 111760"/>
                <a:gd name="connsiteY42" fmla="*/ 100895 h 217312"/>
                <a:gd name="connsiteX43" fmla="*/ 17695 w 111760"/>
                <a:gd name="connsiteY43" fmla="*/ 102758 h 217312"/>
                <a:gd name="connsiteX44" fmla="*/ 19869 w 111760"/>
                <a:gd name="connsiteY44" fmla="*/ 104931 h 217312"/>
                <a:gd name="connsiteX45" fmla="*/ 19869 w 111760"/>
                <a:gd name="connsiteY45" fmla="*/ 106173 h 217312"/>
                <a:gd name="connsiteX46" fmla="*/ 22973 w 111760"/>
                <a:gd name="connsiteY46" fmla="*/ 106173 h 217312"/>
                <a:gd name="connsiteX47" fmla="*/ 27009 w 111760"/>
                <a:gd name="connsiteY47" fmla="*/ 108035 h 217312"/>
                <a:gd name="connsiteX48" fmla="*/ 30113 w 111760"/>
                <a:gd name="connsiteY48" fmla="*/ 108035 h 217312"/>
                <a:gd name="connsiteX49" fmla="*/ 32286 w 111760"/>
                <a:gd name="connsiteY49" fmla="*/ 108035 h 217312"/>
                <a:gd name="connsiteX50" fmla="*/ 35391 w 111760"/>
                <a:gd name="connsiteY50" fmla="*/ 110208 h 217312"/>
                <a:gd name="connsiteX51" fmla="*/ 39737 w 111760"/>
                <a:gd name="connsiteY51" fmla="*/ 112381 h 217312"/>
                <a:gd name="connsiteX52" fmla="*/ 41600 w 111760"/>
                <a:gd name="connsiteY52" fmla="*/ 112381 h 217312"/>
                <a:gd name="connsiteX53" fmla="*/ 41600 w 111760"/>
                <a:gd name="connsiteY53" fmla="*/ 113313 h 217312"/>
                <a:gd name="connsiteX54" fmla="*/ 42842 w 111760"/>
                <a:gd name="connsiteY54" fmla="*/ 113313 h 217312"/>
                <a:gd name="connsiteX55" fmla="*/ 44704 w 111760"/>
                <a:gd name="connsiteY55" fmla="*/ 117659 h 217312"/>
                <a:gd name="connsiteX56" fmla="*/ 44704 w 111760"/>
                <a:gd name="connsiteY56" fmla="*/ 119832 h 217312"/>
                <a:gd name="connsiteX57" fmla="*/ 46877 w 111760"/>
                <a:gd name="connsiteY57" fmla="*/ 120763 h 217312"/>
                <a:gd name="connsiteX58" fmla="*/ 46877 w 111760"/>
                <a:gd name="connsiteY58" fmla="*/ 122937 h 217312"/>
                <a:gd name="connsiteX59" fmla="*/ 49051 w 111760"/>
                <a:gd name="connsiteY59" fmla="*/ 126972 h 217312"/>
                <a:gd name="connsiteX60" fmla="*/ 42842 w 111760"/>
                <a:gd name="connsiteY60" fmla="*/ 130077 h 217312"/>
                <a:gd name="connsiteX61" fmla="*/ 35391 w 111760"/>
                <a:gd name="connsiteY61" fmla="*/ 134423 h 217312"/>
                <a:gd name="connsiteX62" fmla="*/ 32286 w 111760"/>
                <a:gd name="connsiteY62" fmla="*/ 137528 h 217312"/>
                <a:gd name="connsiteX63" fmla="*/ 27009 w 111760"/>
                <a:gd name="connsiteY63" fmla="*/ 142805 h 217312"/>
                <a:gd name="connsiteX64" fmla="*/ 25146 w 111760"/>
                <a:gd name="connsiteY64" fmla="*/ 150256 h 217312"/>
                <a:gd name="connsiteX65" fmla="*/ 22973 w 111760"/>
                <a:gd name="connsiteY65" fmla="*/ 154292 h 217312"/>
                <a:gd name="connsiteX66" fmla="*/ 22973 w 111760"/>
                <a:gd name="connsiteY66" fmla="*/ 156465 h 217312"/>
                <a:gd name="connsiteX67" fmla="*/ 25146 w 111760"/>
                <a:gd name="connsiteY67" fmla="*/ 157396 h 217312"/>
                <a:gd name="connsiteX68" fmla="*/ 25146 w 111760"/>
                <a:gd name="connsiteY68" fmla="*/ 159569 h 217312"/>
                <a:gd name="connsiteX69" fmla="*/ 29182 w 111760"/>
                <a:gd name="connsiteY69" fmla="*/ 163915 h 217312"/>
                <a:gd name="connsiteX70" fmla="*/ 15522 w 111760"/>
                <a:gd name="connsiteY70" fmla="*/ 167020 h 217312"/>
                <a:gd name="connsiteX71" fmla="*/ 17695 w 111760"/>
                <a:gd name="connsiteY71" fmla="*/ 172297 h 217312"/>
                <a:gd name="connsiteX72" fmla="*/ 17695 w 111760"/>
                <a:gd name="connsiteY72" fmla="*/ 176333 h 217312"/>
                <a:gd name="connsiteX73" fmla="*/ 19869 w 111760"/>
                <a:gd name="connsiteY73" fmla="*/ 178506 h 217312"/>
                <a:gd name="connsiteX74" fmla="*/ 19869 w 111760"/>
                <a:gd name="connsiteY74" fmla="*/ 179438 h 217312"/>
                <a:gd name="connsiteX75" fmla="*/ 22973 w 111760"/>
                <a:gd name="connsiteY75" fmla="*/ 181611 h 217312"/>
                <a:gd name="connsiteX76" fmla="*/ 27009 w 111760"/>
                <a:gd name="connsiteY76" fmla="*/ 181611 h 217312"/>
                <a:gd name="connsiteX77" fmla="*/ 32286 w 111760"/>
                <a:gd name="connsiteY77" fmla="*/ 181611 h 217312"/>
                <a:gd name="connsiteX78" fmla="*/ 22973 w 111760"/>
                <a:gd name="connsiteY78" fmla="*/ 198375 h 217312"/>
                <a:gd name="connsiteX79" fmla="*/ 12418 w 111760"/>
                <a:gd name="connsiteY79" fmla="*/ 214208 h 217312"/>
                <a:gd name="connsiteX80" fmla="*/ 12418 w 111760"/>
                <a:gd name="connsiteY80" fmla="*/ 218554 h 217312"/>
                <a:gd name="connsiteX81" fmla="*/ 29182 w 111760"/>
                <a:gd name="connsiteY81" fmla="*/ 216381 h 217312"/>
                <a:gd name="connsiteX82" fmla="*/ 49051 w 111760"/>
                <a:gd name="connsiteY82" fmla="*/ 211103 h 217312"/>
                <a:gd name="connsiteX83" fmla="*/ 70782 w 111760"/>
                <a:gd name="connsiteY83" fmla="*/ 205826 h 217312"/>
                <a:gd name="connsiteX84" fmla="*/ 88477 w 111760"/>
                <a:gd name="connsiteY84" fmla="*/ 198375 h 217312"/>
                <a:gd name="connsiteX85" fmla="*/ 99964 w 111760"/>
                <a:gd name="connsiteY85" fmla="*/ 191235 h 217312"/>
                <a:gd name="connsiteX86" fmla="*/ 108346 w 111760"/>
                <a:gd name="connsiteY86" fmla="*/ 183784 h 217312"/>
                <a:gd name="connsiteX87" fmla="*/ 112692 w 111760"/>
                <a:gd name="connsiteY87" fmla="*/ 171056 h 217312"/>
                <a:gd name="connsiteX88" fmla="*/ 110519 w 111760"/>
                <a:gd name="connsiteY88" fmla="*/ 157396 h 21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111760" h="217312">
                  <a:moveTo>
                    <a:pt x="103068" y="141874"/>
                  </a:moveTo>
                  <a:lnTo>
                    <a:pt x="93755" y="122937"/>
                  </a:lnTo>
                  <a:lnTo>
                    <a:pt x="83510" y="106173"/>
                  </a:lnTo>
                  <a:lnTo>
                    <a:pt x="70782" y="92513"/>
                  </a:lnTo>
                  <a:lnTo>
                    <a:pt x="61468" y="78853"/>
                  </a:lnTo>
                  <a:lnTo>
                    <a:pt x="52155" y="70471"/>
                  </a:lnTo>
                  <a:lnTo>
                    <a:pt x="56191" y="63021"/>
                  </a:lnTo>
                  <a:lnTo>
                    <a:pt x="61468" y="53397"/>
                  </a:lnTo>
                  <a:lnTo>
                    <a:pt x="64573" y="41910"/>
                  </a:lnTo>
                  <a:lnTo>
                    <a:pt x="59295" y="29492"/>
                  </a:lnTo>
                  <a:lnTo>
                    <a:pt x="59295" y="22042"/>
                  </a:lnTo>
                  <a:lnTo>
                    <a:pt x="54328" y="22042"/>
                  </a:lnTo>
                  <a:lnTo>
                    <a:pt x="49982" y="24215"/>
                  </a:lnTo>
                  <a:lnTo>
                    <a:pt x="49051" y="26078"/>
                  </a:lnTo>
                  <a:lnTo>
                    <a:pt x="44704" y="29492"/>
                  </a:lnTo>
                  <a:lnTo>
                    <a:pt x="35391" y="29492"/>
                  </a:lnTo>
                  <a:lnTo>
                    <a:pt x="39737" y="24215"/>
                  </a:lnTo>
                  <a:lnTo>
                    <a:pt x="42842" y="18937"/>
                  </a:lnTo>
                  <a:lnTo>
                    <a:pt x="44704" y="12418"/>
                  </a:lnTo>
                  <a:lnTo>
                    <a:pt x="49051" y="5278"/>
                  </a:lnTo>
                  <a:lnTo>
                    <a:pt x="34460" y="2173"/>
                  </a:lnTo>
                  <a:lnTo>
                    <a:pt x="15522" y="0"/>
                  </a:lnTo>
                  <a:lnTo>
                    <a:pt x="14591" y="16764"/>
                  </a:lnTo>
                  <a:lnTo>
                    <a:pt x="8382" y="27319"/>
                  </a:lnTo>
                  <a:lnTo>
                    <a:pt x="3104" y="36633"/>
                  </a:lnTo>
                  <a:lnTo>
                    <a:pt x="0" y="46257"/>
                  </a:lnTo>
                  <a:lnTo>
                    <a:pt x="931" y="58674"/>
                  </a:lnTo>
                  <a:lnTo>
                    <a:pt x="5278" y="75438"/>
                  </a:lnTo>
                  <a:lnTo>
                    <a:pt x="8382" y="93444"/>
                  </a:lnTo>
                  <a:lnTo>
                    <a:pt x="10555" y="92513"/>
                  </a:lnTo>
                  <a:lnTo>
                    <a:pt x="12418" y="90340"/>
                  </a:lnTo>
                  <a:lnTo>
                    <a:pt x="14591" y="90340"/>
                  </a:lnTo>
                  <a:lnTo>
                    <a:pt x="14591" y="88167"/>
                  </a:lnTo>
                  <a:lnTo>
                    <a:pt x="14591" y="85994"/>
                  </a:lnTo>
                  <a:lnTo>
                    <a:pt x="15522" y="82889"/>
                  </a:lnTo>
                  <a:lnTo>
                    <a:pt x="19869" y="82889"/>
                  </a:lnTo>
                  <a:lnTo>
                    <a:pt x="19869" y="85994"/>
                  </a:lnTo>
                  <a:lnTo>
                    <a:pt x="19869" y="88167"/>
                  </a:lnTo>
                  <a:lnTo>
                    <a:pt x="17695" y="90340"/>
                  </a:lnTo>
                  <a:lnTo>
                    <a:pt x="17695" y="92513"/>
                  </a:lnTo>
                  <a:lnTo>
                    <a:pt x="15522" y="93444"/>
                  </a:lnTo>
                  <a:lnTo>
                    <a:pt x="17695" y="97480"/>
                  </a:lnTo>
                  <a:lnTo>
                    <a:pt x="17695" y="100895"/>
                  </a:lnTo>
                  <a:lnTo>
                    <a:pt x="17695" y="102758"/>
                  </a:lnTo>
                  <a:lnTo>
                    <a:pt x="19869" y="104931"/>
                  </a:lnTo>
                  <a:lnTo>
                    <a:pt x="19869" y="106173"/>
                  </a:lnTo>
                  <a:lnTo>
                    <a:pt x="22973" y="106173"/>
                  </a:lnTo>
                  <a:lnTo>
                    <a:pt x="27009" y="108035"/>
                  </a:lnTo>
                  <a:lnTo>
                    <a:pt x="30113" y="108035"/>
                  </a:lnTo>
                  <a:lnTo>
                    <a:pt x="32286" y="108035"/>
                  </a:lnTo>
                  <a:lnTo>
                    <a:pt x="35391" y="110208"/>
                  </a:lnTo>
                  <a:lnTo>
                    <a:pt x="39737" y="112381"/>
                  </a:lnTo>
                  <a:lnTo>
                    <a:pt x="41600" y="112381"/>
                  </a:lnTo>
                  <a:lnTo>
                    <a:pt x="41600" y="113313"/>
                  </a:lnTo>
                  <a:lnTo>
                    <a:pt x="42842" y="113313"/>
                  </a:lnTo>
                  <a:lnTo>
                    <a:pt x="44704" y="117659"/>
                  </a:lnTo>
                  <a:lnTo>
                    <a:pt x="44704" y="119832"/>
                  </a:lnTo>
                  <a:lnTo>
                    <a:pt x="46877" y="120763"/>
                  </a:lnTo>
                  <a:lnTo>
                    <a:pt x="46877" y="122937"/>
                  </a:lnTo>
                  <a:lnTo>
                    <a:pt x="49051" y="126972"/>
                  </a:lnTo>
                  <a:lnTo>
                    <a:pt x="42842" y="130077"/>
                  </a:lnTo>
                  <a:lnTo>
                    <a:pt x="35391" y="134423"/>
                  </a:lnTo>
                  <a:lnTo>
                    <a:pt x="32286" y="137528"/>
                  </a:lnTo>
                  <a:lnTo>
                    <a:pt x="27009" y="142805"/>
                  </a:lnTo>
                  <a:lnTo>
                    <a:pt x="25146" y="150256"/>
                  </a:lnTo>
                  <a:lnTo>
                    <a:pt x="22973" y="154292"/>
                  </a:lnTo>
                  <a:lnTo>
                    <a:pt x="22973" y="156465"/>
                  </a:lnTo>
                  <a:lnTo>
                    <a:pt x="25146" y="157396"/>
                  </a:lnTo>
                  <a:lnTo>
                    <a:pt x="25146" y="159569"/>
                  </a:lnTo>
                  <a:lnTo>
                    <a:pt x="29182" y="163915"/>
                  </a:lnTo>
                  <a:lnTo>
                    <a:pt x="15522" y="167020"/>
                  </a:lnTo>
                  <a:lnTo>
                    <a:pt x="17695" y="172297"/>
                  </a:lnTo>
                  <a:lnTo>
                    <a:pt x="17695" y="176333"/>
                  </a:lnTo>
                  <a:lnTo>
                    <a:pt x="19869" y="178506"/>
                  </a:lnTo>
                  <a:lnTo>
                    <a:pt x="19869" y="179438"/>
                  </a:lnTo>
                  <a:lnTo>
                    <a:pt x="22973" y="181611"/>
                  </a:lnTo>
                  <a:lnTo>
                    <a:pt x="27009" y="181611"/>
                  </a:lnTo>
                  <a:lnTo>
                    <a:pt x="32286" y="181611"/>
                  </a:lnTo>
                  <a:lnTo>
                    <a:pt x="22973" y="198375"/>
                  </a:lnTo>
                  <a:lnTo>
                    <a:pt x="12418" y="214208"/>
                  </a:lnTo>
                  <a:lnTo>
                    <a:pt x="12418" y="218554"/>
                  </a:lnTo>
                  <a:lnTo>
                    <a:pt x="29182" y="216381"/>
                  </a:lnTo>
                  <a:lnTo>
                    <a:pt x="49051" y="211103"/>
                  </a:lnTo>
                  <a:lnTo>
                    <a:pt x="70782" y="205826"/>
                  </a:lnTo>
                  <a:lnTo>
                    <a:pt x="88477" y="198375"/>
                  </a:lnTo>
                  <a:lnTo>
                    <a:pt x="99964" y="191235"/>
                  </a:lnTo>
                  <a:lnTo>
                    <a:pt x="108346" y="183784"/>
                  </a:lnTo>
                  <a:lnTo>
                    <a:pt x="112692" y="171056"/>
                  </a:lnTo>
                  <a:lnTo>
                    <a:pt x="110519" y="157396"/>
                  </a:lnTo>
                  <a:close/>
                </a:path>
              </a:pathLst>
            </a:custGeom>
            <a:grpFill/>
            <a:ln w="3104" cap="flat">
              <a:noFill/>
              <a:prstDash val="solid"/>
              <a:miter/>
            </a:ln>
          </p:spPr>
          <p:txBody>
            <a:bodyPr rtlCol="0" anchor="ctr"/>
            <a:lstStyle/>
            <a:p>
              <a:endParaRPr lang="en-US"/>
            </a:p>
          </p:txBody>
        </p:sp>
        <p:sp>
          <p:nvSpPr>
            <p:cNvPr id="157" name="Freeform: Shape 156"/>
            <p:cNvSpPr/>
            <p:nvPr/>
          </p:nvSpPr>
          <p:spPr>
            <a:xfrm>
              <a:off x="5278762" y="4812379"/>
              <a:ext cx="24836" cy="34149"/>
            </a:xfrm>
            <a:custGeom>
              <a:avLst/>
              <a:gdLst>
                <a:gd name="connsiteX0" fmla="*/ 23904 w 24835"/>
                <a:gd name="connsiteY0" fmla="*/ 10555 h 34149"/>
                <a:gd name="connsiteX1" fmla="*/ 23904 w 24835"/>
                <a:gd name="connsiteY1" fmla="*/ 7451 h 34149"/>
                <a:gd name="connsiteX2" fmla="*/ 22042 w 24835"/>
                <a:gd name="connsiteY2" fmla="*/ 5278 h 34149"/>
                <a:gd name="connsiteX3" fmla="*/ 19869 w 24835"/>
                <a:gd name="connsiteY3" fmla="*/ 3104 h 34149"/>
                <a:gd name="connsiteX4" fmla="*/ 16764 w 24835"/>
                <a:gd name="connsiteY4" fmla="*/ 0 h 34149"/>
                <a:gd name="connsiteX5" fmla="*/ 9313 w 24835"/>
                <a:gd name="connsiteY5" fmla="*/ 10555 h 34149"/>
                <a:gd name="connsiteX6" fmla="*/ 2173 w 24835"/>
                <a:gd name="connsiteY6" fmla="*/ 14901 h 34149"/>
                <a:gd name="connsiteX7" fmla="*/ 0 w 24835"/>
                <a:gd name="connsiteY7" fmla="*/ 15833 h 34149"/>
                <a:gd name="connsiteX8" fmla="*/ 0 w 24835"/>
                <a:gd name="connsiteY8" fmla="*/ 18006 h 34149"/>
                <a:gd name="connsiteX9" fmla="*/ 3104 w 24835"/>
                <a:gd name="connsiteY9" fmla="*/ 23283 h 34149"/>
                <a:gd name="connsiteX10" fmla="*/ 9313 w 24835"/>
                <a:gd name="connsiteY10" fmla="*/ 35701 h 34149"/>
                <a:gd name="connsiteX11" fmla="*/ 12418 w 24835"/>
                <a:gd name="connsiteY11" fmla="*/ 35701 h 34149"/>
                <a:gd name="connsiteX12" fmla="*/ 14591 w 24835"/>
                <a:gd name="connsiteY12" fmla="*/ 34770 h 34149"/>
                <a:gd name="connsiteX13" fmla="*/ 16764 w 24835"/>
                <a:gd name="connsiteY13" fmla="*/ 34770 h 34149"/>
                <a:gd name="connsiteX14" fmla="*/ 17695 w 24835"/>
                <a:gd name="connsiteY14" fmla="*/ 34770 h 34149"/>
                <a:gd name="connsiteX15" fmla="*/ 19869 w 24835"/>
                <a:gd name="connsiteY15" fmla="*/ 32597 h 34149"/>
                <a:gd name="connsiteX16" fmla="*/ 22042 w 24835"/>
                <a:gd name="connsiteY16" fmla="*/ 30424 h 34149"/>
                <a:gd name="connsiteX17" fmla="*/ 22042 w 24835"/>
                <a:gd name="connsiteY17" fmla="*/ 28561 h 34149"/>
                <a:gd name="connsiteX18" fmla="*/ 22042 w 24835"/>
                <a:gd name="connsiteY18" fmla="*/ 27319 h 34149"/>
                <a:gd name="connsiteX19" fmla="*/ 22042 w 24835"/>
                <a:gd name="connsiteY19" fmla="*/ 25146 h 34149"/>
                <a:gd name="connsiteX20" fmla="*/ 23904 w 24835"/>
                <a:gd name="connsiteY20" fmla="*/ 23283 h 34149"/>
                <a:gd name="connsiteX21" fmla="*/ 25146 w 24835"/>
                <a:gd name="connsiteY21" fmla="*/ 19869 h 34149"/>
                <a:gd name="connsiteX22" fmla="*/ 23904 w 24835"/>
                <a:gd name="connsiteY22" fmla="*/ 14901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4835" h="34149">
                  <a:moveTo>
                    <a:pt x="23904" y="10555"/>
                  </a:moveTo>
                  <a:lnTo>
                    <a:pt x="23904" y="7451"/>
                  </a:lnTo>
                  <a:lnTo>
                    <a:pt x="22042" y="5278"/>
                  </a:lnTo>
                  <a:lnTo>
                    <a:pt x="19869" y="3104"/>
                  </a:lnTo>
                  <a:lnTo>
                    <a:pt x="16764" y="0"/>
                  </a:lnTo>
                  <a:lnTo>
                    <a:pt x="9313" y="10555"/>
                  </a:lnTo>
                  <a:lnTo>
                    <a:pt x="2173" y="14901"/>
                  </a:lnTo>
                  <a:lnTo>
                    <a:pt x="0" y="15833"/>
                  </a:lnTo>
                  <a:lnTo>
                    <a:pt x="0" y="18006"/>
                  </a:lnTo>
                  <a:lnTo>
                    <a:pt x="3104" y="23283"/>
                  </a:lnTo>
                  <a:lnTo>
                    <a:pt x="9313" y="35701"/>
                  </a:lnTo>
                  <a:lnTo>
                    <a:pt x="12418" y="35701"/>
                  </a:lnTo>
                  <a:lnTo>
                    <a:pt x="14591" y="34770"/>
                  </a:lnTo>
                  <a:lnTo>
                    <a:pt x="16764" y="34770"/>
                  </a:lnTo>
                  <a:lnTo>
                    <a:pt x="17695" y="34770"/>
                  </a:lnTo>
                  <a:lnTo>
                    <a:pt x="19869" y="32597"/>
                  </a:lnTo>
                  <a:lnTo>
                    <a:pt x="22042" y="30424"/>
                  </a:lnTo>
                  <a:lnTo>
                    <a:pt x="22042" y="28561"/>
                  </a:lnTo>
                  <a:lnTo>
                    <a:pt x="22042" y="27319"/>
                  </a:lnTo>
                  <a:lnTo>
                    <a:pt x="22042" y="25146"/>
                  </a:lnTo>
                  <a:lnTo>
                    <a:pt x="23904" y="23283"/>
                  </a:lnTo>
                  <a:lnTo>
                    <a:pt x="25146" y="19869"/>
                  </a:lnTo>
                  <a:lnTo>
                    <a:pt x="23904" y="14901"/>
                  </a:lnTo>
                  <a:close/>
                </a:path>
              </a:pathLst>
            </a:custGeom>
            <a:grpFill/>
            <a:ln w="3104" cap="flat">
              <a:noFill/>
              <a:prstDash val="solid"/>
              <a:miter/>
            </a:ln>
          </p:spPr>
          <p:txBody>
            <a:bodyPr rtlCol="0" anchor="ctr"/>
            <a:lstStyle/>
            <a:p>
              <a:endParaRPr lang="en-US"/>
            </a:p>
          </p:txBody>
        </p:sp>
        <p:sp>
          <p:nvSpPr>
            <p:cNvPr id="158" name="Freeform: Shape 157"/>
            <p:cNvSpPr/>
            <p:nvPr/>
          </p:nvSpPr>
          <p:spPr>
            <a:xfrm>
              <a:off x="7689063" y="4320943"/>
              <a:ext cx="49671" cy="27940"/>
            </a:xfrm>
            <a:custGeom>
              <a:avLst/>
              <a:gdLst>
                <a:gd name="connsiteX0" fmla="*/ 49051 w 49671"/>
                <a:gd name="connsiteY0" fmla="*/ 12418 h 27940"/>
                <a:gd name="connsiteX1" fmla="*/ 44704 w 49671"/>
                <a:gd name="connsiteY1" fmla="*/ 10555 h 27940"/>
                <a:gd name="connsiteX2" fmla="*/ 43773 w 49671"/>
                <a:gd name="connsiteY2" fmla="*/ 10555 h 27940"/>
                <a:gd name="connsiteX3" fmla="*/ 41600 w 49671"/>
                <a:gd name="connsiteY3" fmla="*/ 10555 h 27940"/>
                <a:gd name="connsiteX4" fmla="*/ 37564 w 49671"/>
                <a:gd name="connsiteY4" fmla="*/ 10555 h 27940"/>
                <a:gd name="connsiteX5" fmla="*/ 36322 w 49671"/>
                <a:gd name="connsiteY5" fmla="*/ 10555 h 27940"/>
                <a:gd name="connsiteX6" fmla="*/ 34460 w 49671"/>
                <a:gd name="connsiteY6" fmla="*/ 9313 h 27940"/>
                <a:gd name="connsiteX7" fmla="*/ 30113 w 49671"/>
                <a:gd name="connsiteY7" fmla="*/ 9313 h 27940"/>
                <a:gd name="connsiteX8" fmla="*/ 27009 w 49671"/>
                <a:gd name="connsiteY8" fmla="*/ 5278 h 27940"/>
                <a:gd name="connsiteX9" fmla="*/ 22973 w 49671"/>
                <a:gd name="connsiteY9" fmla="*/ 0 h 27940"/>
                <a:gd name="connsiteX10" fmla="*/ 15522 w 49671"/>
                <a:gd name="connsiteY10" fmla="*/ 3104 h 27940"/>
                <a:gd name="connsiteX11" fmla="*/ 10555 w 49671"/>
                <a:gd name="connsiteY11" fmla="*/ 7451 h 27940"/>
                <a:gd name="connsiteX12" fmla="*/ 5278 w 49671"/>
                <a:gd name="connsiteY12" fmla="*/ 10555 h 27940"/>
                <a:gd name="connsiteX13" fmla="*/ 0 w 49671"/>
                <a:gd name="connsiteY13" fmla="*/ 15833 h 27940"/>
                <a:gd name="connsiteX14" fmla="*/ 0 w 49671"/>
                <a:gd name="connsiteY14" fmla="*/ 30424 h 27940"/>
                <a:gd name="connsiteX15" fmla="*/ 36322 w 49671"/>
                <a:gd name="connsiteY15" fmla="*/ 27319 h 27940"/>
                <a:gd name="connsiteX16" fmla="*/ 43773 w 49671"/>
                <a:gd name="connsiteY16" fmla="*/ 22042 h 27940"/>
                <a:gd name="connsiteX17" fmla="*/ 50913 w 49671"/>
                <a:gd name="connsiteY17" fmla="*/ 15833 h 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9671" h="27940">
                  <a:moveTo>
                    <a:pt x="49051" y="12418"/>
                  </a:moveTo>
                  <a:lnTo>
                    <a:pt x="44704" y="10555"/>
                  </a:lnTo>
                  <a:lnTo>
                    <a:pt x="43773" y="10555"/>
                  </a:lnTo>
                  <a:lnTo>
                    <a:pt x="41600" y="10555"/>
                  </a:lnTo>
                  <a:lnTo>
                    <a:pt x="37564" y="10555"/>
                  </a:lnTo>
                  <a:lnTo>
                    <a:pt x="36322" y="10555"/>
                  </a:lnTo>
                  <a:lnTo>
                    <a:pt x="34460" y="9313"/>
                  </a:lnTo>
                  <a:lnTo>
                    <a:pt x="30113" y="9313"/>
                  </a:lnTo>
                  <a:lnTo>
                    <a:pt x="27009" y="5278"/>
                  </a:lnTo>
                  <a:lnTo>
                    <a:pt x="22973" y="0"/>
                  </a:lnTo>
                  <a:lnTo>
                    <a:pt x="15522" y="3104"/>
                  </a:lnTo>
                  <a:lnTo>
                    <a:pt x="10555" y="7451"/>
                  </a:lnTo>
                  <a:lnTo>
                    <a:pt x="5278" y="10555"/>
                  </a:lnTo>
                  <a:lnTo>
                    <a:pt x="0" y="15833"/>
                  </a:lnTo>
                  <a:lnTo>
                    <a:pt x="0" y="30424"/>
                  </a:lnTo>
                  <a:lnTo>
                    <a:pt x="36322" y="27319"/>
                  </a:lnTo>
                  <a:lnTo>
                    <a:pt x="43773" y="22042"/>
                  </a:lnTo>
                  <a:lnTo>
                    <a:pt x="50913" y="15833"/>
                  </a:lnTo>
                  <a:close/>
                </a:path>
              </a:pathLst>
            </a:custGeom>
            <a:grpFill/>
            <a:ln w="3104" cap="flat">
              <a:noFill/>
              <a:prstDash val="solid"/>
              <a:miter/>
            </a:ln>
          </p:spPr>
          <p:txBody>
            <a:bodyPr rtlCol="0" anchor="ctr"/>
            <a:lstStyle/>
            <a:p>
              <a:endParaRPr lang="en-US"/>
            </a:p>
          </p:txBody>
        </p:sp>
        <p:sp>
          <p:nvSpPr>
            <p:cNvPr id="159" name="Freeform: Shape 158"/>
            <p:cNvSpPr/>
            <p:nvPr/>
          </p:nvSpPr>
          <p:spPr>
            <a:xfrm>
              <a:off x="5774854" y="4394519"/>
              <a:ext cx="15522" cy="9313"/>
            </a:xfrm>
            <a:custGeom>
              <a:avLst/>
              <a:gdLst>
                <a:gd name="connsiteX0" fmla="*/ 0 w 15522"/>
                <a:gd name="connsiteY0" fmla="*/ 931 h 9313"/>
                <a:gd name="connsiteX1" fmla="*/ 2173 w 15522"/>
                <a:gd name="connsiteY1" fmla="*/ 3104 h 9313"/>
                <a:gd name="connsiteX2" fmla="*/ 2173 w 15522"/>
                <a:gd name="connsiteY2" fmla="*/ 5278 h 9313"/>
                <a:gd name="connsiteX3" fmla="*/ 4036 w 15522"/>
                <a:gd name="connsiteY3" fmla="*/ 8382 h 9313"/>
                <a:gd name="connsiteX4" fmla="*/ 4036 w 15522"/>
                <a:gd name="connsiteY4" fmla="*/ 10245 h 9313"/>
                <a:gd name="connsiteX5" fmla="*/ 7140 w 15522"/>
                <a:gd name="connsiteY5" fmla="*/ 10245 h 9313"/>
                <a:gd name="connsiteX6" fmla="*/ 9313 w 15522"/>
                <a:gd name="connsiteY6" fmla="*/ 10245 h 9313"/>
                <a:gd name="connsiteX7" fmla="*/ 13349 w 15522"/>
                <a:gd name="connsiteY7" fmla="*/ 7140 h 9313"/>
                <a:gd name="connsiteX8" fmla="*/ 16764 w 15522"/>
                <a:gd name="connsiteY8" fmla="*/ 7140 h 9313"/>
                <a:gd name="connsiteX9" fmla="*/ 16764 w 15522"/>
                <a:gd name="connsiteY9" fmla="*/ 0 h 9313"/>
                <a:gd name="connsiteX10" fmla="*/ 0 w 15522"/>
                <a:gd name="connsiteY10" fmla="*/ 0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522" h="9313">
                  <a:moveTo>
                    <a:pt x="0" y="931"/>
                  </a:moveTo>
                  <a:lnTo>
                    <a:pt x="2173" y="3104"/>
                  </a:lnTo>
                  <a:lnTo>
                    <a:pt x="2173" y="5278"/>
                  </a:lnTo>
                  <a:lnTo>
                    <a:pt x="4036" y="8382"/>
                  </a:lnTo>
                  <a:lnTo>
                    <a:pt x="4036" y="10245"/>
                  </a:lnTo>
                  <a:lnTo>
                    <a:pt x="7140" y="10245"/>
                  </a:lnTo>
                  <a:lnTo>
                    <a:pt x="9313" y="10245"/>
                  </a:lnTo>
                  <a:lnTo>
                    <a:pt x="13349" y="7140"/>
                  </a:lnTo>
                  <a:lnTo>
                    <a:pt x="16764" y="7140"/>
                  </a:lnTo>
                  <a:lnTo>
                    <a:pt x="16764" y="0"/>
                  </a:lnTo>
                  <a:lnTo>
                    <a:pt x="0" y="0"/>
                  </a:lnTo>
                  <a:close/>
                </a:path>
              </a:pathLst>
            </a:custGeom>
            <a:grpFill/>
            <a:ln w="3104" cap="flat">
              <a:noFill/>
              <a:prstDash val="solid"/>
              <a:miter/>
            </a:ln>
          </p:spPr>
          <p:txBody>
            <a:bodyPr rtlCol="0" anchor="ctr"/>
            <a:lstStyle/>
            <a:p>
              <a:endParaRPr lang="en-US"/>
            </a:p>
          </p:txBody>
        </p:sp>
        <p:sp>
          <p:nvSpPr>
            <p:cNvPr id="160" name="Freeform: Shape 159"/>
            <p:cNvSpPr/>
            <p:nvPr/>
          </p:nvSpPr>
          <p:spPr>
            <a:xfrm>
              <a:off x="7132744" y="4215702"/>
              <a:ext cx="55880" cy="21731"/>
            </a:xfrm>
            <a:custGeom>
              <a:avLst/>
              <a:gdLst>
                <a:gd name="connsiteX0" fmla="*/ 51844 w 55880"/>
                <a:gd name="connsiteY0" fmla="*/ 7451 h 21731"/>
                <a:gd name="connsiteX1" fmla="*/ 36322 w 55880"/>
                <a:gd name="connsiteY1" fmla="*/ 4346 h 21731"/>
                <a:gd name="connsiteX2" fmla="*/ 19558 w 55880"/>
                <a:gd name="connsiteY2" fmla="*/ 0 h 21731"/>
                <a:gd name="connsiteX3" fmla="*/ 0 w 55880"/>
                <a:gd name="connsiteY3" fmla="*/ 0 h 21731"/>
                <a:gd name="connsiteX4" fmla="*/ 0 w 55880"/>
                <a:gd name="connsiteY4" fmla="*/ 7451 h 21731"/>
                <a:gd name="connsiteX5" fmla="*/ 931 w 55880"/>
                <a:gd name="connsiteY5" fmla="*/ 13660 h 21731"/>
                <a:gd name="connsiteX6" fmla="*/ 931 w 55880"/>
                <a:gd name="connsiteY6" fmla="*/ 18937 h 21731"/>
                <a:gd name="connsiteX7" fmla="*/ 3104 w 55880"/>
                <a:gd name="connsiteY7" fmla="*/ 24215 h 21731"/>
                <a:gd name="connsiteX8" fmla="*/ 56191 w 55880"/>
                <a:gd name="connsiteY8" fmla="*/ 24215 h 21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880" h="21731">
                  <a:moveTo>
                    <a:pt x="51844" y="7451"/>
                  </a:moveTo>
                  <a:lnTo>
                    <a:pt x="36322" y="4346"/>
                  </a:lnTo>
                  <a:lnTo>
                    <a:pt x="19558" y="0"/>
                  </a:lnTo>
                  <a:lnTo>
                    <a:pt x="0" y="0"/>
                  </a:lnTo>
                  <a:lnTo>
                    <a:pt x="0" y="7451"/>
                  </a:lnTo>
                  <a:lnTo>
                    <a:pt x="931" y="13660"/>
                  </a:lnTo>
                  <a:lnTo>
                    <a:pt x="931" y="18937"/>
                  </a:lnTo>
                  <a:lnTo>
                    <a:pt x="3104" y="24215"/>
                  </a:lnTo>
                  <a:lnTo>
                    <a:pt x="56191" y="24215"/>
                  </a:lnTo>
                  <a:close/>
                </a:path>
              </a:pathLst>
            </a:custGeom>
            <a:grpFill/>
            <a:ln w="3104" cap="flat">
              <a:noFill/>
              <a:prstDash val="solid"/>
              <a:miter/>
            </a:ln>
          </p:spPr>
          <p:txBody>
            <a:bodyPr rtlCol="0" anchor="ctr"/>
            <a:lstStyle/>
            <a:p>
              <a:endParaRPr lang="en-US"/>
            </a:p>
          </p:txBody>
        </p:sp>
        <p:sp>
          <p:nvSpPr>
            <p:cNvPr id="161" name="Freeform: Shape 160"/>
            <p:cNvSpPr/>
            <p:nvPr/>
          </p:nvSpPr>
          <p:spPr>
            <a:xfrm>
              <a:off x="5371586" y="4771400"/>
              <a:ext cx="18627" cy="27940"/>
            </a:xfrm>
            <a:custGeom>
              <a:avLst/>
              <a:gdLst>
                <a:gd name="connsiteX0" fmla="*/ 16454 w 18626"/>
                <a:gd name="connsiteY0" fmla="*/ 2173 h 27940"/>
                <a:gd name="connsiteX1" fmla="*/ 14591 w 18626"/>
                <a:gd name="connsiteY1" fmla="*/ 2173 h 27940"/>
                <a:gd name="connsiteX2" fmla="*/ 12418 w 18626"/>
                <a:gd name="connsiteY2" fmla="*/ 2173 h 27940"/>
                <a:gd name="connsiteX3" fmla="*/ 7140 w 18626"/>
                <a:gd name="connsiteY3" fmla="*/ 0 h 27940"/>
                <a:gd name="connsiteX4" fmla="*/ 7140 w 18626"/>
                <a:gd name="connsiteY4" fmla="*/ 5278 h 27940"/>
                <a:gd name="connsiteX5" fmla="*/ 5278 w 18626"/>
                <a:gd name="connsiteY5" fmla="*/ 9624 h 27940"/>
                <a:gd name="connsiteX6" fmla="*/ 3104 w 18626"/>
                <a:gd name="connsiteY6" fmla="*/ 12728 h 27940"/>
                <a:gd name="connsiteX7" fmla="*/ 0 w 18626"/>
                <a:gd name="connsiteY7" fmla="*/ 16764 h 27940"/>
                <a:gd name="connsiteX8" fmla="*/ 1863 w 18626"/>
                <a:gd name="connsiteY8" fmla="*/ 20179 h 27940"/>
                <a:gd name="connsiteX9" fmla="*/ 1863 w 18626"/>
                <a:gd name="connsiteY9" fmla="*/ 22042 h 27940"/>
                <a:gd name="connsiteX10" fmla="*/ 1863 w 18626"/>
                <a:gd name="connsiteY10" fmla="*/ 24215 h 27940"/>
                <a:gd name="connsiteX11" fmla="*/ 3104 w 18626"/>
                <a:gd name="connsiteY11" fmla="*/ 24215 h 27940"/>
                <a:gd name="connsiteX12" fmla="*/ 3104 w 18626"/>
                <a:gd name="connsiteY12" fmla="*/ 29492 h 27940"/>
                <a:gd name="connsiteX13" fmla="*/ 9313 w 18626"/>
                <a:gd name="connsiteY13" fmla="*/ 26388 h 27940"/>
                <a:gd name="connsiteX14" fmla="*/ 12418 w 18626"/>
                <a:gd name="connsiteY14" fmla="*/ 20179 h 27940"/>
                <a:gd name="connsiteX15" fmla="*/ 14591 w 18626"/>
                <a:gd name="connsiteY15" fmla="*/ 14901 h 27940"/>
                <a:gd name="connsiteX16" fmla="*/ 16454 w 18626"/>
                <a:gd name="connsiteY16" fmla="*/ 9624 h 27940"/>
                <a:gd name="connsiteX17" fmla="*/ 19868 w 18626"/>
                <a:gd name="connsiteY17" fmla="*/ 4346 h 27940"/>
                <a:gd name="connsiteX18" fmla="*/ 17695 w 18626"/>
                <a:gd name="connsiteY18" fmla="*/ 4346 h 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626" h="27940">
                  <a:moveTo>
                    <a:pt x="16454" y="2173"/>
                  </a:moveTo>
                  <a:lnTo>
                    <a:pt x="14591" y="2173"/>
                  </a:lnTo>
                  <a:lnTo>
                    <a:pt x="12418" y="2173"/>
                  </a:lnTo>
                  <a:lnTo>
                    <a:pt x="7140" y="0"/>
                  </a:lnTo>
                  <a:lnTo>
                    <a:pt x="7140" y="5278"/>
                  </a:lnTo>
                  <a:lnTo>
                    <a:pt x="5278" y="9624"/>
                  </a:lnTo>
                  <a:lnTo>
                    <a:pt x="3104" y="12728"/>
                  </a:lnTo>
                  <a:lnTo>
                    <a:pt x="0" y="16764"/>
                  </a:lnTo>
                  <a:lnTo>
                    <a:pt x="1863" y="20179"/>
                  </a:lnTo>
                  <a:lnTo>
                    <a:pt x="1863" y="22042"/>
                  </a:lnTo>
                  <a:lnTo>
                    <a:pt x="1863" y="24215"/>
                  </a:lnTo>
                  <a:lnTo>
                    <a:pt x="3104" y="24215"/>
                  </a:lnTo>
                  <a:lnTo>
                    <a:pt x="3104" y="29492"/>
                  </a:lnTo>
                  <a:lnTo>
                    <a:pt x="9313" y="26388"/>
                  </a:lnTo>
                  <a:lnTo>
                    <a:pt x="12418" y="20179"/>
                  </a:lnTo>
                  <a:lnTo>
                    <a:pt x="14591" y="14901"/>
                  </a:lnTo>
                  <a:lnTo>
                    <a:pt x="16454" y="9624"/>
                  </a:lnTo>
                  <a:lnTo>
                    <a:pt x="19868" y="4346"/>
                  </a:lnTo>
                  <a:lnTo>
                    <a:pt x="17695" y="4346"/>
                  </a:lnTo>
                  <a:close/>
                </a:path>
              </a:pathLst>
            </a:custGeom>
            <a:grpFill/>
            <a:ln w="3104" cap="flat">
              <a:noFill/>
              <a:prstDash val="solid"/>
              <a:miter/>
            </a:ln>
          </p:spPr>
          <p:txBody>
            <a:bodyPr rtlCol="0" anchor="ctr"/>
            <a:lstStyle/>
            <a:p>
              <a:endParaRPr lang="en-US"/>
            </a:p>
          </p:txBody>
        </p:sp>
        <p:sp>
          <p:nvSpPr>
            <p:cNvPr id="162" name="Freeform: Shape 161"/>
            <p:cNvSpPr/>
            <p:nvPr/>
          </p:nvSpPr>
          <p:spPr>
            <a:xfrm>
              <a:off x="4983839" y="4840940"/>
              <a:ext cx="52776" cy="80716"/>
            </a:xfrm>
            <a:custGeom>
              <a:avLst/>
              <a:gdLst>
                <a:gd name="connsiteX0" fmla="*/ 34460 w 52775"/>
                <a:gd name="connsiteY0" fmla="*/ 1863 h 80715"/>
                <a:gd name="connsiteX1" fmla="*/ 23904 w 52775"/>
                <a:gd name="connsiteY1" fmla="*/ 7140 h 80715"/>
                <a:gd name="connsiteX2" fmla="*/ 14591 w 52775"/>
                <a:gd name="connsiteY2" fmla="*/ 14591 h 80715"/>
                <a:gd name="connsiteX3" fmla="*/ 4346 w 52775"/>
                <a:gd name="connsiteY3" fmla="*/ 23904 h 80715"/>
                <a:gd name="connsiteX4" fmla="*/ 5278 w 52775"/>
                <a:gd name="connsiteY4" fmla="*/ 42841 h 80715"/>
                <a:gd name="connsiteX5" fmla="*/ 5278 w 52775"/>
                <a:gd name="connsiteY5" fmla="*/ 58674 h 80715"/>
                <a:gd name="connsiteX6" fmla="*/ 0 w 52775"/>
                <a:gd name="connsiteY6" fmla="*/ 72334 h 80715"/>
                <a:gd name="connsiteX7" fmla="*/ 0 w 52775"/>
                <a:gd name="connsiteY7" fmla="*/ 80716 h 80715"/>
                <a:gd name="connsiteX8" fmla="*/ 19869 w 52775"/>
                <a:gd name="connsiteY8" fmla="*/ 79785 h 80715"/>
                <a:gd name="connsiteX9" fmla="*/ 33528 w 52775"/>
                <a:gd name="connsiteY9" fmla="*/ 75438 h 80715"/>
                <a:gd name="connsiteX10" fmla="*/ 48119 w 52775"/>
                <a:gd name="connsiteY10" fmla="*/ 67988 h 80715"/>
                <a:gd name="connsiteX11" fmla="*/ 53086 w 52775"/>
                <a:gd name="connsiteY11" fmla="*/ 44083 h 80715"/>
                <a:gd name="connsiteX12" fmla="*/ 55259 w 52775"/>
                <a:gd name="connsiteY12" fmla="*/ 22042 h 80715"/>
                <a:gd name="connsiteX13" fmla="*/ 51224 w 52775"/>
                <a:gd name="connsiteY13" fmla="*/ 0 h 80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75" h="80715">
                  <a:moveTo>
                    <a:pt x="34460" y="1863"/>
                  </a:moveTo>
                  <a:lnTo>
                    <a:pt x="23904" y="7140"/>
                  </a:lnTo>
                  <a:lnTo>
                    <a:pt x="14591" y="14591"/>
                  </a:lnTo>
                  <a:lnTo>
                    <a:pt x="4346" y="23904"/>
                  </a:lnTo>
                  <a:lnTo>
                    <a:pt x="5278" y="42841"/>
                  </a:lnTo>
                  <a:lnTo>
                    <a:pt x="5278" y="58674"/>
                  </a:lnTo>
                  <a:lnTo>
                    <a:pt x="0" y="72334"/>
                  </a:lnTo>
                  <a:lnTo>
                    <a:pt x="0" y="80716"/>
                  </a:lnTo>
                  <a:lnTo>
                    <a:pt x="19869" y="79785"/>
                  </a:lnTo>
                  <a:lnTo>
                    <a:pt x="33528" y="75438"/>
                  </a:lnTo>
                  <a:lnTo>
                    <a:pt x="48119" y="67988"/>
                  </a:lnTo>
                  <a:lnTo>
                    <a:pt x="53086" y="44083"/>
                  </a:lnTo>
                  <a:lnTo>
                    <a:pt x="55259" y="22042"/>
                  </a:lnTo>
                  <a:lnTo>
                    <a:pt x="51224" y="0"/>
                  </a:lnTo>
                  <a:close/>
                </a:path>
              </a:pathLst>
            </a:custGeom>
            <a:grpFill/>
            <a:ln w="3104" cap="flat">
              <a:noFill/>
              <a:prstDash val="solid"/>
              <a:miter/>
            </a:ln>
          </p:spPr>
          <p:txBody>
            <a:bodyPr rtlCol="0" anchor="ctr"/>
            <a:lstStyle/>
            <a:p>
              <a:endParaRPr lang="en-US"/>
            </a:p>
          </p:txBody>
        </p:sp>
        <p:sp>
          <p:nvSpPr>
            <p:cNvPr id="163" name="Freeform: Shape 162"/>
            <p:cNvSpPr/>
            <p:nvPr/>
          </p:nvSpPr>
          <p:spPr>
            <a:xfrm>
              <a:off x="4217969" y="4962635"/>
              <a:ext cx="31045" cy="18627"/>
            </a:xfrm>
            <a:custGeom>
              <a:avLst/>
              <a:gdLst>
                <a:gd name="connsiteX0" fmla="*/ 0 w 31044"/>
                <a:gd name="connsiteY0" fmla="*/ 0 h 18626"/>
                <a:gd name="connsiteX1" fmla="*/ 4036 w 31044"/>
                <a:gd name="connsiteY1" fmla="*/ 5278 h 18626"/>
                <a:gd name="connsiteX2" fmla="*/ 6209 w 31044"/>
                <a:gd name="connsiteY2" fmla="*/ 8382 h 18626"/>
                <a:gd name="connsiteX3" fmla="*/ 7140 w 31044"/>
                <a:gd name="connsiteY3" fmla="*/ 12728 h 18626"/>
                <a:gd name="connsiteX4" fmla="*/ 9313 w 31044"/>
                <a:gd name="connsiteY4" fmla="*/ 14591 h 18626"/>
                <a:gd name="connsiteX5" fmla="*/ 13660 w 31044"/>
                <a:gd name="connsiteY5" fmla="*/ 19869 h 18626"/>
                <a:gd name="connsiteX6" fmla="*/ 18627 w 31044"/>
                <a:gd name="connsiteY6" fmla="*/ 18006 h 18626"/>
                <a:gd name="connsiteX7" fmla="*/ 21731 w 31044"/>
                <a:gd name="connsiteY7" fmla="*/ 18006 h 18626"/>
                <a:gd name="connsiteX8" fmla="*/ 26077 w 31044"/>
                <a:gd name="connsiteY8" fmla="*/ 18006 h 18626"/>
                <a:gd name="connsiteX9" fmla="*/ 29182 w 31044"/>
                <a:gd name="connsiteY9" fmla="*/ 15833 h 18626"/>
                <a:gd name="connsiteX10" fmla="*/ 33218 w 31044"/>
                <a:gd name="connsiteY10" fmla="*/ 15833 h 18626"/>
                <a:gd name="connsiteX11" fmla="*/ 33218 w 31044"/>
                <a:gd name="connsiteY11" fmla="*/ 7451 h 18626"/>
                <a:gd name="connsiteX12" fmla="*/ 21731 w 31044"/>
                <a:gd name="connsiteY12" fmla="*/ 3104 h 18626"/>
                <a:gd name="connsiteX13" fmla="*/ 13660 w 31044"/>
                <a:gd name="connsiteY13" fmla="*/ 931 h 18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1044" h="18626">
                  <a:moveTo>
                    <a:pt x="0" y="0"/>
                  </a:moveTo>
                  <a:lnTo>
                    <a:pt x="4036" y="5278"/>
                  </a:lnTo>
                  <a:lnTo>
                    <a:pt x="6209" y="8382"/>
                  </a:lnTo>
                  <a:lnTo>
                    <a:pt x="7140" y="12728"/>
                  </a:lnTo>
                  <a:lnTo>
                    <a:pt x="9313" y="14591"/>
                  </a:lnTo>
                  <a:lnTo>
                    <a:pt x="13660" y="19869"/>
                  </a:lnTo>
                  <a:lnTo>
                    <a:pt x="18627" y="18006"/>
                  </a:lnTo>
                  <a:lnTo>
                    <a:pt x="21731" y="18006"/>
                  </a:lnTo>
                  <a:lnTo>
                    <a:pt x="26077" y="18006"/>
                  </a:lnTo>
                  <a:lnTo>
                    <a:pt x="29182" y="15833"/>
                  </a:lnTo>
                  <a:lnTo>
                    <a:pt x="33218" y="15833"/>
                  </a:lnTo>
                  <a:lnTo>
                    <a:pt x="33218" y="7451"/>
                  </a:lnTo>
                  <a:lnTo>
                    <a:pt x="21731" y="3104"/>
                  </a:lnTo>
                  <a:lnTo>
                    <a:pt x="13660" y="931"/>
                  </a:lnTo>
                  <a:close/>
                </a:path>
              </a:pathLst>
            </a:custGeom>
            <a:grpFill/>
            <a:ln w="3104" cap="flat">
              <a:noFill/>
              <a:prstDash val="solid"/>
              <a:miter/>
            </a:ln>
          </p:spPr>
          <p:txBody>
            <a:bodyPr rtlCol="0" anchor="ctr"/>
            <a:lstStyle/>
            <a:p>
              <a:endParaRPr lang="en-US"/>
            </a:p>
          </p:txBody>
        </p:sp>
        <p:sp>
          <p:nvSpPr>
            <p:cNvPr id="164" name="Freeform: Shape 163"/>
            <p:cNvSpPr/>
            <p:nvPr/>
          </p:nvSpPr>
          <p:spPr>
            <a:xfrm>
              <a:off x="4778634" y="4498518"/>
              <a:ext cx="158327" cy="117969"/>
            </a:xfrm>
            <a:custGeom>
              <a:avLst/>
              <a:gdLst>
                <a:gd name="connsiteX0" fmla="*/ 156154 w 158327"/>
                <a:gd name="connsiteY0" fmla="*/ 29182 h 117969"/>
                <a:gd name="connsiteX1" fmla="*/ 156154 w 158327"/>
                <a:gd name="connsiteY1" fmla="*/ 23904 h 117969"/>
                <a:gd name="connsiteX2" fmla="*/ 156154 w 158327"/>
                <a:gd name="connsiteY2" fmla="*/ 16764 h 117969"/>
                <a:gd name="connsiteX3" fmla="*/ 154292 w 158327"/>
                <a:gd name="connsiteY3" fmla="*/ 12418 h 117969"/>
                <a:gd name="connsiteX4" fmla="*/ 154292 w 158327"/>
                <a:gd name="connsiteY4" fmla="*/ 9313 h 117969"/>
                <a:gd name="connsiteX5" fmla="*/ 153050 w 158327"/>
                <a:gd name="connsiteY5" fmla="*/ 7140 h 117969"/>
                <a:gd name="connsiteX6" fmla="*/ 151187 w 158327"/>
                <a:gd name="connsiteY6" fmla="*/ 4036 h 117969"/>
                <a:gd name="connsiteX7" fmla="*/ 149014 w 158327"/>
                <a:gd name="connsiteY7" fmla="*/ 0 h 117969"/>
                <a:gd name="connsiteX8" fmla="*/ 134423 w 158327"/>
                <a:gd name="connsiteY8" fmla="*/ 1863 h 117969"/>
                <a:gd name="connsiteX9" fmla="*/ 126972 w 158327"/>
                <a:gd name="connsiteY9" fmla="*/ 7140 h 117969"/>
                <a:gd name="connsiteX10" fmla="*/ 119832 w 158327"/>
                <a:gd name="connsiteY10" fmla="*/ 12418 h 117969"/>
                <a:gd name="connsiteX11" fmla="*/ 114554 w 158327"/>
                <a:gd name="connsiteY11" fmla="*/ 18937 h 117969"/>
                <a:gd name="connsiteX12" fmla="*/ 105241 w 158327"/>
                <a:gd name="connsiteY12" fmla="*/ 23904 h 117969"/>
                <a:gd name="connsiteX13" fmla="*/ 102137 w 158327"/>
                <a:gd name="connsiteY13" fmla="*/ 23904 h 117969"/>
                <a:gd name="connsiteX14" fmla="*/ 99964 w 158327"/>
                <a:gd name="connsiteY14" fmla="*/ 23904 h 117969"/>
                <a:gd name="connsiteX15" fmla="*/ 97790 w 158327"/>
                <a:gd name="connsiteY15" fmla="*/ 23904 h 117969"/>
                <a:gd name="connsiteX16" fmla="*/ 97790 w 158327"/>
                <a:gd name="connsiteY16" fmla="*/ 22042 h 117969"/>
                <a:gd name="connsiteX17" fmla="*/ 94686 w 158327"/>
                <a:gd name="connsiteY17" fmla="*/ 19869 h 117969"/>
                <a:gd name="connsiteX18" fmla="*/ 92823 w 158327"/>
                <a:gd name="connsiteY18" fmla="*/ 14591 h 117969"/>
                <a:gd name="connsiteX19" fmla="*/ 78232 w 158327"/>
                <a:gd name="connsiteY19" fmla="*/ 19869 h 117969"/>
                <a:gd name="connsiteX20" fmla="*/ 67677 w 158327"/>
                <a:gd name="connsiteY20" fmla="*/ 27319 h 117969"/>
                <a:gd name="connsiteX21" fmla="*/ 56191 w 158327"/>
                <a:gd name="connsiteY21" fmla="*/ 36633 h 117969"/>
                <a:gd name="connsiteX22" fmla="*/ 53086 w 158327"/>
                <a:gd name="connsiteY22" fmla="*/ 29182 h 117969"/>
                <a:gd name="connsiteX23" fmla="*/ 49050 w 158327"/>
                <a:gd name="connsiteY23" fmla="*/ 26077 h 117969"/>
                <a:gd name="connsiteX24" fmla="*/ 45946 w 158327"/>
                <a:gd name="connsiteY24" fmla="*/ 19869 h 117969"/>
                <a:gd name="connsiteX25" fmla="*/ 39427 w 158327"/>
                <a:gd name="connsiteY25" fmla="*/ 14591 h 117969"/>
                <a:gd name="connsiteX26" fmla="*/ 24836 w 158327"/>
                <a:gd name="connsiteY26" fmla="*/ 18937 h 117969"/>
                <a:gd name="connsiteX27" fmla="*/ 16764 w 158327"/>
                <a:gd name="connsiteY27" fmla="*/ 22042 h 117969"/>
                <a:gd name="connsiteX28" fmla="*/ 9313 w 158327"/>
                <a:gd name="connsiteY28" fmla="*/ 29182 h 117969"/>
                <a:gd name="connsiteX29" fmla="*/ 0 w 158327"/>
                <a:gd name="connsiteY29" fmla="*/ 36633 h 117969"/>
                <a:gd name="connsiteX30" fmla="*/ 5278 w 158327"/>
                <a:gd name="connsiteY30" fmla="*/ 47188 h 117969"/>
                <a:gd name="connsiteX31" fmla="*/ 32286 w 158327"/>
                <a:gd name="connsiteY31" fmla="*/ 47188 h 117969"/>
                <a:gd name="connsiteX32" fmla="*/ 32286 w 158327"/>
                <a:gd name="connsiteY32" fmla="*/ 60847 h 117969"/>
                <a:gd name="connsiteX33" fmla="*/ 27009 w 158327"/>
                <a:gd name="connsiteY33" fmla="*/ 60847 h 117969"/>
                <a:gd name="connsiteX34" fmla="*/ 21731 w 158327"/>
                <a:gd name="connsiteY34" fmla="*/ 60847 h 117969"/>
                <a:gd name="connsiteX35" fmla="*/ 19868 w 158327"/>
                <a:gd name="connsiteY35" fmla="*/ 61779 h 117969"/>
                <a:gd name="connsiteX36" fmla="*/ 17695 w 158327"/>
                <a:gd name="connsiteY36" fmla="*/ 61779 h 117969"/>
                <a:gd name="connsiteX37" fmla="*/ 16764 w 158327"/>
                <a:gd name="connsiteY37" fmla="*/ 63952 h 117969"/>
                <a:gd name="connsiteX38" fmla="*/ 12418 w 158327"/>
                <a:gd name="connsiteY38" fmla="*/ 68298 h 117969"/>
                <a:gd name="connsiteX39" fmla="*/ 9313 w 158327"/>
                <a:gd name="connsiteY39" fmla="*/ 68298 h 117969"/>
                <a:gd name="connsiteX40" fmla="*/ 14591 w 158327"/>
                <a:gd name="connsiteY40" fmla="*/ 71403 h 117969"/>
                <a:gd name="connsiteX41" fmla="*/ 19868 w 158327"/>
                <a:gd name="connsiteY41" fmla="*/ 75438 h 117969"/>
                <a:gd name="connsiteX42" fmla="*/ 27009 w 158327"/>
                <a:gd name="connsiteY42" fmla="*/ 76680 h 117969"/>
                <a:gd name="connsiteX43" fmla="*/ 32286 w 158327"/>
                <a:gd name="connsiteY43" fmla="*/ 80716 h 117969"/>
                <a:gd name="connsiteX44" fmla="*/ 31355 w 158327"/>
                <a:gd name="connsiteY44" fmla="*/ 83820 h 117969"/>
                <a:gd name="connsiteX45" fmla="*/ 31355 w 158327"/>
                <a:gd name="connsiteY45" fmla="*/ 85993 h 117969"/>
                <a:gd name="connsiteX46" fmla="*/ 29182 w 158327"/>
                <a:gd name="connsiteY46" fmla="*/ 88167 h 117969"/>
                <a:gd name="connsiteX47" fmla="*/ 27009 w 158327"/>
                <a:gd name="connsiteY47" fmla="*/ 90340 h 117969"/>
                <a:gd name="connsiteX48" fmla="*/ 24836 w 158327"/>
                <a:gd name="connsiteY48" fmla="*/ 91271 h 117969"/>
                <a:gd name="connsiteX49" fmla="*/ 29182 w 158327"/>
                <a:gd name="connsiteY49" fmla="*/ 95307 h 117969"/>
                <a:gd name="connsiteX50" fmla="*/ 38495 w 158327"/>
                <a:gd name="connsiteY50" fmla="*/ 100584 h 117969"/>
                <a:gd name="connsiteX51" fmla="*/ 49050 w 158327"/>
                <a:gd name="connsiteY51" fmla="*/ 105862 h 117969"/>
                <a:gd name="connsiteX52" fmla="*/ 61468 w 158327"/>
                <a:gd name="connsiteY52" fmla="*/ 113313 h 117969"/>
                <a:gd name="connsiteX53" fmla="*/ 70782 w 158327"/>
                <a:gd name="connsiteY53" fmla="*/ 117659 h 117969"/>
                <a:gd name="connsiteX54" fmla="*/ 76059 w 158327"/>
                <a:gd name="connsiteY54" fmla="*/ 120763 h 117969"/>
                <a:gd name="connsiteX55" fmla="*/ 94686 w 158327"/>
                <a:gd name="connsiteY55" fmla="*/ 105862 h 117969"/>
                <a:gd name="connsiteX56" fmla="*/ 116728 w 158327"/>
                <a:gd name="connsiteY56" fmla="*/ 95307 h 117969"/>
                <a:gd name="connsiteX57" fmla="*/ 139701 w 158327"/>
                <a:gd name="connsiteY57" fmla="*/ 85993 h 117969"/>
                <a:gd name="connsiteX58" fmla="*/ 160501 w 158327"/>
                <a:gd name="connsiteY58" fmla="*/ 75438 h 117969"/>
                <a:gd name="connsiteX59" fmla="*/ 160501 w 158327"/>
                <a:gd name="connsiteY59" fmla="*/ 60847 h 117969"/>
                <a:gd name="connsiteX60" fmla="*/ 158327 w 158327"/>
                <a:gd name="connsiteY60" fmla="*/ 44083 h 117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158327" h="117969">
                  <a:moveTo>
                    <a:pt x="156154" y="29182"/>
                  </a:moveTo>
                  <a:lnTo>
                    <a:pt x="156154" y="23904"/>
                  </a:lnTo>
                  <a:lnTo>
                    <a:pt x="156154" y="16764"/>
                  </a:lnTo>
                  <a:lnTo>
                    <a:pt x="154292" y="12418"/>
                  </a:lnTo>
                  <a:lnTo>
                    <a:pt x="154292" y="9313"/>
                  </a:lnTo>
                  <a:lnTo>
                    <a:pt x="153050" y="7140"/>
                  </a:lnTo>
                  <a:lnTo>
                    <a:pt x="151187" y="4036"/>
                  </a:lnTo>
                  <a:lnTo>
                    <a:pt x="149014" y="0"/>
                  </a:lnTo>
                  <a:lnTo>
                    <a:pt x="134423" y="1863"/>
                  </a:lnTo>
                  <a:lnTo>
                    <a:pt x="126972" y="7140"/>
                  </a:lnTo>
                  <a:lnTo>
                    <a:pt x="119832" y="12418"/>
                  </a:lnTo>
                  <a:lnTo>
                    <a:pt x="114554" y="18937"/>
                  </a:lnTo>
                  <a:lnTo>
                    <a:pt x="105241" y="23904"/>
                  </a:lnTo>
                  <a:lnTo>
                    <a:pt x="102137" y="23904"/>
                  </a:lnTo>
                  <a:lnTo>
                    <a:pt x="99964" y="23904"/>
                  </a:lnTo>
                  <a:lnTo>
                    <a:pt x="97790" y="23904"/>
                  </a:lnTo>
                  <a:lnTo>
                    <a:pt x="97790" y="22042"/>
                  </a:lnTo>
                  <a:lnTo>
                    <a:pt x="94686" y="19869"/>
                  </a:lnTo>
                  <a:lnTo>
                    <a:pt x="92823" y="14591"/>
                  </a:lnTo>
                  <a:lnTo>
                    <a:pt x="78232" y="19869"/>
                  </a:lnTo>
                  <a:lnTo>
                    <a:pt x="67677" y="27319"/>
                  </a:lnTo>
                  <a:lnTo>
                    <a:pt x="56191" y="36633"/>
                  </a:lnTo>
                  <a:lnTo>
                    <a:pt x="53086" y="29182"/>
                  </a:lnTo>
                  <a:lnTo>
                    <a:pt x="49050" y="26077"/>
                  </a:lnTo>
                  <a:lnTo>
                    <a:pt x="45946" y="19869"/>
                  </a:lnTo>
                  <a:lnTo>
                    <a:pt x="39427" y="14591"/>
                  </a:lnTo>
                  <a:lnTo>
                    <a:pt x="24836" y="18937"/>
                  </a:lnTo>
                  <a:lnTo>
                    <a:pt x="16764" y="22042"/>
                  </a:lnTo>
                  <a:lnTo>
                    <a:pt x="9313" y="29182"/>
                  </a:lnTo>
                  <a:lnTo>
                    <a:pt x="0" y="36633"/>
                  </a:lnTo>
                  <a:lnTo>
                    <a:pt x="5278" y="47188"/>
                  </a:lnTo>
                  <a:lnTo>
                    <a:pt x="32286" y="47188"/>
                  </a:lnTo>
                  <a:lnTo>
                    <a:pt x="32286" y="60847"/>
                  </a:lnTo>
                  <a:lnTo>
                    <a:pt x="27009" y="60847"/>
                  </a:lnTo>
                  <a:lnTo>
                    <a:pt x="21731" y="60847"/>
                  </a:lnTo>
                  <a:lnTo>
                    <a:pt x="19868" y="61779"/>
                  </a:lnTo>
                  <a:lnTo>
                    <a:pt x="17695" y="61779"/>
                  </a:lnTo>
                  <a:lnTo>
                    <a:pt x="16764" y="63952"/>
                  </a:lnTo>
                  <a:lnTo>
                    <a:pt x="12418" y="68298"/>
                  </a:lnTo>
                  <a:lnTo>
                    <a:pt x="9313" y="68298"/>
                  </a:lnTo>
                  <a:lnTo>
                    <a:pt x="14591" y="71403"/>
                  </a:lnTo>
                  <a:lnTo>
                    <a:pt x="19868" y="75438"/>
                  </a:lnTo>
                  <a:lnTo>
                    <a:pt x="27009" y="76680"/>
                  </a:lnTo>
                  <a:lnTo>
                    <a:pt x="32286" y="80716"/>
                  </a:lnTo>
                  <a:lnTo>
                    <a:pt x="31355" y="83820"/>
                  </a:lnTo>
                  <a:lnTo>
                    <a:pt x="31355" y="85993"/>
                  </a:lnTo>
                  <a:lnTo>
                    <a:pt x="29182" y="88167"/>
                  </a:lnTo>
                  <a:lnTo>
                    <a:pt x="27009" y="90340"/>
                  </a:lnTo>
                  <a:lnTo>
                    <a:pt x="24836" y="91271"/>
                  </a:lnTo>
                  <a:lnTo>
                    <a:pt x="29182" y="95307"/>
                  </a:lnTo>
                  <a:lnTo>
                    <a:pt x="38495" y="100584"/>
                  </a:lnTo>
                  <a:lnTo>
                    <a:pt x="49050" y="105862"/>
                  </a:lnTo>
                  <a:lnTo>
                    <a:pt x="61468" y="113313"/>
                  </a:lnTo>
                  <a:lnTo>
                    <a:pt x="70782" y="117659"/>
                  </a:lnTo>
                  <a:lnTo>
                    <a:pt x="76059" y="120763"/>
                  </a:lnTo>
                  <a:lnTo>
                    <a:pt x="94686" y="105862"/>
                  </a:lnTo>
                  <a:lnTo>
                    <a:pt x="116728" y="95307"/>
                  </a:lnTo>
                  <a:lnTo>
                    <a:pt x="139701" y="85993"/>
                  </a:lnTo>
                  <a:lnTo>
                    <a:pt x="160501" y="75438"/>
                  </a:lnTo>
                  <a:lnTo>
                    <a:pt x="160501" y="60847"/>
                  </a:lnTo>
                  <a:lnTo>
                    <a:pt x="158327" y="44083"/>
                  </a:lnTo>
                  <a:close/>
                </a:path>
              </a:pathLst>
            </a:custGeom>
            <a:grpFill/>
            <a:ln w="3104" cap="flat">
              <a:noFill/>
              <a:prstDash val="solid"/>
              <a:miter/>
            </a:ln>
          </p:spPr>
          <p:txBody>
            <a:bodyPr rtlCol="0" anchor="ctr"/>
            <a:lstStyle/>
            <a:p>
              <a:endParaRPr lang="en-US"/>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Contents slide layout">
    <p:spTree>
      <p:nvGrpSpPr>
        <p:cNvPr id="1" name=""/>
        <p:cNvGrpSpPr/>
        <p:nvPr/>
      </p:nvGrpSpPr>
      <p:grpSpPr>
        <a:xfrm>
          <a:off x="0" y="0"/>
          <a:ext cx="0" cy="0"/>
          <a:chOff x="0" y="0"/>
          <a:chExt cx="0" cy="0"/>
        </a:xfrm>
      </p:grpSpPr>
      <p:sp>
        <p:nvSpPr>
          <p:cNvPr id="2" name="Rectangle 1"/>
          <p:cNvSpPr/>
          <p:nvPr userDrawn="1"/>
        </p:nvSpPr>
        <p:spPr>
          <a:xfrm>
            <a:off x="3699754" y="379379"/>
            <a:ext cx="1472119" cy="179961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userDrawn="1"/>
        </p:nvSpPr>
        <p:spPr>
          <a:xfrm>
            <a:off x="5408579" y="379379"/>
            <a:ext cx="5204298" cy="179961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그림 개체 틀 2"/>
          <p:cNvSpPr>
            <a:spLocks noGrp="1"/>
          </p:cNvSpPr>
          <p:nvPr>
            <p:ph type="pic" sz="quarter" idx="14" hasCustomPrompt="1"/>
          </p:nvPr>
        </p:nvSpPr>
        <p:spPr>
          <a:xfrm>
            <a:off x="6096000" y="1274323"/>
            <a:ext cx="5635556" cy="2971800"/>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lang="ko-KR" altLang="en-US" sz="1400">
                <a:solidFill>
                  <a:schemeClr val="tx1">
                    <a:lumMod val="75000"/>
                    <a:lumOff val="25000"/>
                  </a:schemeClr>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en-US" altLang="ko-KR" dirty="0"/>
              <a:t>Place Your Picture Here</a:t>
            </a:r>
            <a:endParaRPr lang="ko-KR" altLang="en-US" dirty="0"/>
          </a:p>
        </p:txBody>
      </p:sp>
      <p:sp>
        <p:nvSpPr>
          <p:cNvPr id="5" name="그림 개체 틀 2"/>
          <p:cNvSpPr>
            <a:spLocks noGrp="1"/>
          </p:cNvSpPr>
          <p:nvPr>
            <p:ph type="pic" sz="quarter" idx="15" hasCustomPrompt="1"/>
          </p:nvPr>
        </p:nvSpPr>
        <p:spPr>
          <a:xfrm>
            <a:off x="3320375" y="1274323"/>
            <a:ext cx="2538919" cy="1909864"/>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lang="ko-KR" altLang="en-US" sz="1400">
                <a:solidFill>
                  <a:schemeClr val="tx1">
                    <a:lumMod val="75000"/>
                    <a:lumOff val="25000"/>
                  </a:schemeClr>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en-US" altLang="ko-KR" dirty="0"/>
              <a:t>Place Your Picture Here</a:t>
            </a:r>
            <a:endParaRPr lang="ko-KR" altLang="en-US" dirty="0"/>
          </a:p>
        </p:txBody>
      </p:sp>
      <p:sp>
        <p:nvSpPr>
          <p:cNvPr id="6" name="그림 개체 틀 2"/>
          <p:cNvSpPr>
            <a:spLocks noGrp="1"/>
          </p:cNvSpPr>
          <p:nvPr>
            <p:ph type="pic" sz="quarter" idx="16" hasCustomPrompt="1"/>
          </p:nvPr>
        </p:nvSpPr>
        <p:spPr>
          <a:xfrm>
            <a:off x="544749" y="4246123"/>
            <a:ext cx="2538919" cy="2059022"/>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lang="ko-KR" altLang="en-US" sz="1400">
                <a:solidFill>
                  <a:schemeClr val="tx1">
                    <a:lumMod val="75000"/>
                    <a:lumOff val="25000"/>
                  </a:schemeClr>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en-US" altLang="ko-KR" dirty="0"/>
              <a:t>Place Your Picture Here</a:t>
            </a:r>
            <a:endParaRPr lang="ko-KR" altLang="en-US" dirty="0"/>
          </a:p>
        </p:txBody>
      </p:sp>
      <p:sp>
        <p:nvSpPr>
          <p:cNvPr id="7" name="그림 개체 틀 2"/>
          <p:cNvSpPr>
            <a:spLocks noGrp="1"/>
          </p:cNvSpPr>
          <p:nvPr>
            <p:ph type="pic" sz="quarter" idx="17" hasCustomPrompt="1"/>
          </p:nvPr>
        </p:nvSpPr>
        <p:spPr>
          <a:xfrm>
            <a:off x="3320375" y="4246123"/>
            <a:ext cx="2538919" cy="2059022"/>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lang="ko-KR" altLang="en-US" sz="1400">
                <a:solidFill>
                  <a:schemeClr val="tx1">
                    <a:lumMod val="75000"/>
                    <a:lumOff val="25000"/>
                  </a:schemeClr>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en-US" altLang="ko-KR" dirty="0"/>
              <a:t>Place Your Picture Here</a:t>
            </a:r>
            <a:endParaRPr lang="ko-KR"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Contents slide layout">
    <p:spTree>
      <p:nvGrpSpPr>
        <p:cNvPr id="1" name=""/>
        <p:cNvGrpSpPr/>
        <p:nvPr/>
      </p:nvGrpSpPr>
      <p:grpSpPr>
        <a:xfrm>
          <a:off x="0" y="0"/>
          <a:ext cx="0" cy="0"/>
          <a:chOff x="0" y="0"/>
          <a:chExt cx="0" cy="0"/>
        </a:xfrm>
      </p:grpSpPr>
      <p:sp>
        <p:nvSpPr>
          <p:cNvPr id="12" name="Rectangle 11"/>
          <p:cNvSpPr/>
          <p:nvPr userDrawn="1"/>
        </p:nvSpPr>
        <p:spPr>
          <a:xfrm>
            <a:off x="0" y="3937992"/>
            <a:ext cx="12192000" cy="2920008"/>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sz="1400" b="1" dirty="0"/>
          </a:p>
        </p:txBody>
      </p:sp>
      <p:grpSp>
        <p:nvGrpSpPr>
          <p:cNvPr id="2" name="Group 1"/>
          <p:cNvGrpSpPr/>
          <p:nvPr userDrawn="1"/>
        </p:nvGrpSpPr>
        <p:grpSpPr>
          <a:xfrm flipH="1">
            <a:off x="722146" y="1529130"/>
            <a:ext cx="4407202" cy="4681248"/>
            <a:chOff x="6446339" y="1280897"/>
            <a:chExt cx="4320717" cy="5285178"/>
          </a:xfrm>
        </p:grpSpPr>
        <p:sp>
          <p:nvSpPr>
            <p:cNvPr id="3" name="Freeform: Shape 2"/>
            <p:cNvSpPr/>
            <p:nvPr/>
          </p:nvSpPr>
          <p:spPr>
            <a:xfrm>
              <a:off x="7360122" y="5629227"/>
              <a:ext cx="2033648" cy="936848"/>
            </a:xfrm>
            <a:custGeom>
              <a:avLst/>
              <a:gdLst>
                <a:gd name="connsiteX0" fmla="*/ 448273 w 847725"/>
                <a:gd name="connsiteY0" fmla="*/ 7144 h 390525"/>
                <a:gd name="connsiteX1" fmla="*/ 464466 w 847725"/>
                <a:gd name="connsiteY1" fmla="*/ 184309 h 390525"/>
                <a:gd name="connsiteX2" fmla="*/ 452083 w 847725"/>
                <a:gd name="connsiteY2" fmla="*/ 224314 h 390525"/>
                <a:gd name="connsiteX3" fmla="*/ 352071 w 847725"/>
                <a:gd name="connsiteY3" fmla="*/ 269081 h 390525"/>
                <a:gd name="connsiteX4" fmla="*/ 30126 w 847725"/>
                <a:gd name="connsiteY4" fmla="*/ 283369 h 390525"/>
                <a:gd name="connsiteX5" fmla="*/ 7266 w 847725"/>
                <a:gd name="connsiteY5" fmla="*/ 285274 h 390525"/>
                <a:gd name="connsiteX6" fmla="*/ 12981 w 847725"/>
                <a:gd name="connsiteY6" fmla="*/ 292894 h 390525"/>
                <a:gd name="connsiteX7" fmla="*/ 439701 w 847725"/>
                <a:gd name="connsiteY7" fmla="*/ 384334 h 390525"/>
                <a:gd name="connsiteX8" fmla="*/ 455893 w 847725"/>
                <a:gd name="connsiteY8" fmla="*/ 385286 h 390525"/>
                <a:gd name="connsiteX9" fmla="*/ 829273 w 847725"/>
                <a:gd name="connsiteY9" fmla="*/ 321469 h 390525"/>
                <a:gd name="connsiteX10" fmla="*/ 797841 w 847725"/>
                <a:gd name="connsiteY10" fmla="*/ 52864 h 390525"/>
                <a:gd name="connsiteX11" fmla="*/ 448273 w 847725"/>
                <a:gd name="connsiteY11" fmla="*/ 7144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47725" h="390525">
                  <a:moveTo>
                    <a:pt x="448273" y="7144"/>
                  </a:moveTo>
                  <a:cubicBezTo>
                    <a:pt x="460656" y="89059"/>
                    <a:pt x="469228" y="136684"/>
                    <a:pt x="464466" y="184309"/>
                  </a:cubicBezTo>
                  <a:cubicBezTo>
                    <a:pt x="463513" y="196691"/>
                    <a:pt x="460656" y="208121"/>
                    <a:pt x="452083" y="224314"/>
                  </a:cubicBezTo>
                  <a:cubicBezTo>
                    <a:pt x="433033" y="261461"/>
                    <a:pt x="379693" y="268129"/>
                    <a:pt x="352071" y="269081"/>
                  </a:cubicBezTo>
                  <a:cubicBezTo>
                    <a:pt x="256821" y="270986"/>
                    <a:pt x="63463" y="282416"/>
                    <a:pt x="30126" y="283369"/>
                  </a:cubicBezTo>
                  <a:cubicBezTo>
                    <a:pt x="26316" y="283369"/>
                    <a:pt x="5361" y="283369"/>
                    <a:pt x="7266" y="285274"/>
                  </a:cubicBezTo>
                  <a:cubicBezTo>
                    <a:pt x="8218" y="286226"/>
                    <a:pt x="12981" y="292894"/>
                    <a:pt x="12981" y="292894"/>
                  </a:cubicBezTo>
                  <a:cubicBezTo>
                    <a:pt x="24411" y="308134"/>
                    <a:pt x="381598" y="373856"/>
                    <a:pt x="439701" y="384334"/>
                  </a:cubicBezTo>
                  <a:cubicBezTo>
                    <a:pt x="445416" y="385286"/>
                    <a:pt x="450178" y="385286"/>
                    <a:pt x="455893" y="385286"/>
                  </a:cubicBezTo>
                  <a:cubicBezTo>
                    <a:pt x="508281" y="381476"/>
                    <a:pt x="794983" y="355759"/>
                    <a:pt x="829273" y="321469"/>
                  </a:cubicBezTo>
                  <a:cubicBezTo>
                    <a:pt x="870231" y="279559"/>
                    <a:pt x="827368" y="142399"/>
                    <a:pt x="797841" y="52864"/>
                  </a:cubicBezTo>
                  <a:cubicBezTo>
                    <a:pt x="810223" y="42386"/>
                    <a:pt x="634963" y="21431"/>
                    <a:pt x="448273" y="7144"/>
                  </a:cubicBezTo>
                  <a:close/>
                </a:path>
              </a:pathLst>
            </a:custGeom>
            <a:solidFill>
              <a:srgbClr val="B3B3B3"/>
            </a:solidFill>
            <a:ln w="9525" cap="flat">
              <a:noFill/>
              <a:prstDash val="solid"/>
              <a:miter/>
            </a:ln>
          </p:spPr>
          <p:txBody>
            <a:bodyPr rtlCol="0" anchor="ctr"/>
            <a:lstStyle/>
            <a:p>
              <a:endParaRPr lang="en-US"/>
            </a:p>
          </p:txBody>
        </p:sp>
        <p:sp>
          <p:nvSpPr>
            <p:cNvPr id="4" name="Freeform: Shape 3"/>
            <p:cNvSpPr/>
            <p:nvPr/>
          </p:nvSpPr>
          <p:spPr>
            <a:xfrm>
              <a:off x="7358820" y="5629227"/>
              <a:ext cx="1987948" cy="913998"/>
            </a:xfrm>
            <a:custGeom>
              <a:avLst/>
              <a:gdLst>
                <a:gd name="connsiteX0" fmla="*/ 436434 w 828675"/>
                <a:gd name="connsiteY0" fmla="*/ 7144 h 381000"/>
                <a:gd name="connsiteX1" fmla="*/ 452626 w 828675"/>
                <a:gd name="connsiteY1" fmla="*/ 178594 h 381000"/>
                <a:gd name="connsiteX2" fmla="*/ 440244 w 828675"/>
                <a:gd name="connsiteY2" fmla="*/ 217646 h 381000"/>
                <a:gd name="connsiteX3" fmla="*/ 342136 w 828675"/>
                <a:gd name="connsiteY3" fmla="*/ 260509 h 381000"/>
                <a:gd name="connsiteX4" fmla="*/ 11619 w 828675"/>
                <a:gd name="connsiteY4" fmla="*/ 281464 h 381000"/>
                <a:gd name="connsiteX5" fmla="*/ 428814 w 828675"/>
                <a:gd name="connsiteY5" fmla="*/ 372904 h 381000"/>
                <a:gd name="connsiteX6" fmla="*/ 444054 w 828675"/>
                <a:gd name="connsiteY6" fmla="*/ 373856 h 381000"/>
                <a:gd name="connsiteX7" fmla="*/ 813624 w 828675"/>
                <a:gd name="connsiteY7" fmla="*/ 311944 h 381000"/>
                <a:gd name="connsiteX8" fmla="*/ 782191 w 828675"/>
                <a:gd name="connsiteY8" fmla="*/ 52864 h 381000"/>
                <a:gd name="connsiteX9" fmla="*/ 436434 w 828675"/>
                <a:gd name="connsiteY9" fmla="*/ 7144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675" h="381000">
                  <a:moveTo>
                    <a:pt x="436434" y="7144"/>
                  </a:moveTo>
                  <a:cubicBezTo>
                    <a:pt x="448816" y="86201"/>
                    <a:pt x="457389" y="131921"/>
                    <a:pt x="452626" y="178594"/>
                  </a:cubicBezTo>
                  <a:cubicBezTo>
                    <a:pt x="451674" y="190976"/>
                    <a:pt x="448816" y="201454"/>
                    <a:pt x="440244" y="217646"/>
                  </a:cubicBezTo>
                  <a:cubicBezTo>
                    <a:pt x="421194" y="252889"/>
                    <a:pt x="367854" y="260509"/>
                    <a:pt x="342136" y="260509"/>
                  </a:cubicBezTo>
                  <a:cubicBezTo>
                    <a:pt x="269746" y="262414"/>
                    <a:pt x="43051" y="274796"/>
                    <a:pt x="11619" y="281464"/>
                  </a:cubicBezTo>
                  <a:cubicBezTo>
                    <a:pt x="-39816" y="292894"/>
                    <a:pt x="367854" y="362426"/>
                    <a:pt x="428814" y="372904"/>
                  </a:cubicBezTo>
                  <a:cubicBezTo>
                    <a:pt x="433576" y="373856"/>
                    <a:pt x="439291" y="373856"/>
                    <a:pt x="444054" y="373856"/>
                  </a:cubicBezTo>
                  <a:cubicBezTo>
                    <a:pt x="494536" y="370046"/>
                    <a:pt x="779334" y="346234"/>
                    <a:pt x="813624" y="311944"/>
                  </a:cubicBezTo>
                  <a:cubicBezTo>
                    <a:pt x="853629" y="271939"/>
                    <a:pt x="811719" y="139541"/>
                    <a:pt x="782191" y="52864"/>
                  </a:cubicBezTo>
                  <a:cubicBezTo>
                    <a:pt x="793621" y="41434"/>
                    <a:pt x="620266" y="20479"/>
                    <a:pt x="436434" y="7144"/>
                  </a:cubicBezTo>
                  <a:close/>
                </a:path>
              </a:pathLst>
            </a:custGeom>
            <a:solidFill>
              <a:srgbClr val="CCCCCC"/>
            </a:solidFill>
            <a:ln w="9525" cap="flat">
              <a:noFill/>
              <a:prstDash val="solid"/>
              <a:miter/>
            </a:ln>
          </p:spPr>
          <p:txBody>
            <a:bodyPr rtlCol="0" anchor="ctr"/>
            <a:lstStyle/>
            <a:p>
              <a:endParaRPr lang="en-US"/>
            </a:p>
          </p:txBody>
        </p:sp>
        <p:sp>
          <p:nvSpPr>
            <p:cNvPr id="5" name="Freeform: Shape 4"/>
            <p:cNvSpPr/>
            <p:nvPr/>
          </p:nvSpPr>
          <p:spPr>
            <a:xfrm>
              <a:off x="6448412" y="1280897"/>
              <a:ext cx="4318644" cy="4592842"/>
            </a:xfrm>
            <a:custGeom>
              <a:avLst/>
              <a:gdLst>
                <a:gd name="connsiteX0" fmla="*/ 1610322 w 1800225"/>
                <a:gd name="connsiteY0" fmla="*/ 1912136 h 1914525"/>
                <a:gd name="connsiteX1" fmla="*/ 53937 w 1800225"/>
                <a:gd name="connsiteY1" fmla="*/ 1736876 h 1914525"/>
                <a:gd name="connsiteX2" fmla="*/ 7264 w 1800225"/>
                <a:gd name="connsiteY2" fmla="*/ 1681631 h 1914525"/>
                <a:gd name="connsiteX3" fmla="*/ 66319 w 1800225"/>
                <a:gd name="connsiteY3" fmla="*/ 529106 h 1914525"/>
                <a:gd name="connsiteX4" fmla="*/ 107277 w 1800225"/>
                <a:gd name="connsiteY4" fmla="*/ 432903 h 1914525"/>
                <a:gd name="connsiteX5" fmla="*/ 1729384 w 1800225"/>
                <a:gd name="connsiteY5" fmla="*/ 9041 h 1914525"/>
                <a:gd name="connsiteX6" fmla="*/ 1797012 w 1800225"/>
                <a:gd name="connsiteY6" fmla="*/ 63333 h 1914525"/>
                <a:gd name="connsiteX7" fmla="*/ 1691284 w 1800225"/>
                <a:gd name="connsiteY7" fmla="*/ 1844508 h 1914525"/>
                <a:gd name="connsiteX8" fmla="*/ 1610322 w 1800225"/>
                <a:gd name="connsiteY8" fmla="*/ 1912136 h 1914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00225" h="1914525">
                  <a:moveTo>
                    <a:pt x="1610322" y="1912136"/>
                  </a:moveTo>
                  <a:lnTo>
                    <a:pt x="53937" y="1736876"/>
                  </a:lnTo>
                  <a:cubicBezTo>
                    <a:pt x="26314" y="1734018"/>
                    <a:pt x="5359" y="1709253"/>
                    <a:pt x="7264" y="1681631"/>
                  </a:cubicBezTo>
                  <a:lnTo>
                    <a:pt x="66319" y="529106"/>
                  </a:lnTo>
                  <a:cubicBezTo>
                    <a:pt x="68224" y="458621"/>
                    <a:pt x="84417" y="438618"/>
                    <a:pt x="107277" y="432903"/>
                  </a:cubicBezTo>
                  <a:lnTo>
                    <a:pt x="1729384" y="9041"/>
                  </a:lnTo>
                  <a:cubicBezTo>
                    <a:pt x="1764627" y="-484"/>
                    <a:pt x="1798917" y="27138"/>
                    <a:pt x="1797012" y="63333"/>
                  </a:cubicBezTo>
                  <a:lnTo>
                    <a:pt x="1691284" y="1844508"/>
                  </a:lnTo>
                  <a:cubicBezTo>
                    <a:pt x="1687474" y="1885466"/>
                    <a:pt x="1651279" y="1915946"/>
                    <a:pt x="1610322" y="1912136"/>
                  </a:cubicBezTo>
                  <a:close/>
                </a:path>
              </a:pathLst>
            </a:custGeom>
            <a:solidFill>
              <a:srgbClr val="CCCCCC"/>
            </a:solidFill>
            <a:ln w="9525" cap="flat">
              <a:noFill/>
              <a:prstDash val="solid"/>
              <a:miter/>
            </a:ln>
          </p:spPr>
          <p:txBody>
            <a:bodyPr rtlCol="0" anchor="ctr"/>
            <a:lstStyle/>
            <a:p>
              <a:endParaRPr lang="en-US"/>
            </a:p>
          </p:txBody>
        </p:sp>
        <p:sp>
          <p:nvSpPr>
            <p:cNvPr id="6" name="Freeform: Shape 5"/>
            <p:cNvSpPr/>
            <p:nvPr/>
          </p:nvSpPr>
          <p:spPr>
            <a:xfrm>
              <a:off x="6464696" y="1280897"/>
              <a:ext cx="4250094" cy="3998744"/>
            </a:xfrm>
            <a:custGeom>
              <a:avLst/>
              <a:gdLst>
                <a:gd name="connsiteX0" fmla="*/ 1678781 w 1771650"/>
                <a:gd name="connsiteY0" fmla="*/ 1664486 h 1666875"/>
                <a:gd name="connsiteX1" fmla="*/ 7144 w 1771650"/>
                <a:gd name="connsiteY1" fmla="*/ 1552091 h 1666875"/>
                <a:gd name="connsiteX2" fmla="*/ 58579 w 1771650"/>
                <a:gd name="connsiteY2" fmla="*/ 482433 h 1666875"/>
                <a:gd name="connsiteX3" fmla="*/ 98584 w 1771650"/>
                <a:gd name="connsiteY3" fmla="*/ 432903 h 1666875"/>
                <a:gd name="connsiteX4" fmla="*/ 1705451 w 1771650"/>
                <a:gd name="connsiteY4" fmla="*/ 9041 h 1666875"/>
                <a:gd name="connsiteX5" fmla="*/ 1772126 w 1771650"/>
                <a:gd name="connsiteY5" fmla="*/ 63333 h 1666875"/>
                <a:gd name="connsiteX6" fmla="*/ 1678781 w 1771650"/>
                <a:gd name="connsiteY6" fmla="*/ 1664486 h 1666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71650" h="1666875">
                  <a:moveTo>
                    <a:pt x="1678781" y="1664486"/>
                  </a:moveTo>
                  <a:lnTo>
                    <a:pt x="7144" y="1552091"/>
                  </a:lnTo>
                  <a:lnTo>
                    <a:pt x="58579" y="482433"/>
                  </a:lnTo>
                  <a:cubicBezTo>
                    <a:pt x="59531" y="459573"/>
                    <a:pt x="75724" y="439571"/>
                    <a:pt x="98584" y="432903"/>
                  </a:cubicBezTo>
                  <a:lnTo>
                    <a:pt x="1705451" y="9041"/>
                  </a:lnTo>
                  <a:cubicBezTo>
                    <a:pt x="1740694" y="-484"/>
                    <a:pt x="1774984" y="27138"/>
                    <a:pt x="1772126" y="63333"/>
                  </a:cubicBezTo>
                  <a:lnTo>
                    <a:pt x="1678781" y="1664486"/>
                  </a:lnTo>
                  <a:close/>
                </a:path>
              </a:pathLst>
            </a:custGeom>
            <a:solidFill>
              <a:srgbClr val="1A1A1A"/>
            </a:solidFill>
            <a:ln w="9525" cap="flat">
              <a:noFill/>
              <a:prstDash val="solid"/>
              <a:miter/>
            </a:ln>
          </p:spPr>
          <p:txBody>
            <a:bodyPr rtlCol="0" anchor="ctr"/>
            <a:lstStyle/>
            <a:p>
              <a:endParaRPr lang="en-US"/>
            </a:p>
          </p:txBody>
        </p:sp>
        <p:sp>
          <p:nvSpPr>
            <p:cNvPr id="7" name="Freeform: Shape 6"/>
            <p:cNvSpPr/>
            <p:nvPr/>
          </p:nvSpPr>
          <p:spPr>
            <a:xfrm>
              <a:off x="6572092" y="1577928"/>
              <a:ext cx="3907345" cy="3404644"/>
            </a:xfrm>
            <a:custGeom>
              <a:avLst/>
              <a:gdLst>
                <a:gd name="connsiteX0" fmla="*/ 1539716 w 1628775"/>
                <a:gd name="connsiteY0" fmla="*/ 1416844 h 1419225"/>
                <a:gd name="connsiteX1" fmla="*/ 7144 w 1628775"/>
                <a:gd name="connsiteY1" fmla="*/ 1357789 h 1419225"/>
                <a:gd name="connsiteX2" fmla="*/ 57626 w 1628775"/>
                <a:gd name="connsiteY2" fmla="*/ 363379 h 1419225"/>
                <a:gd name="connsiteX3" fmla="*/ 1628299 w 1628775"/>
                <a:gd name="connsiteY3" fmla="*/ 7144 h 1419225"/>
              </a:gdLst>
              <a:ahLst/>
              <a:cxnLst>
                <a:cxn ang="0">
                  <a:pos x="connsiteX0" y="connsiteY0"/>
                </a:cxn>
                <a:cxn ang="0">
                  <a:pos x="connsiteX1" y="connsiteY1"/>
                </a:cxn>
                <a:cxn ang="0">
                  <a:pos x="connsiteX2" y="connsiteY2"/>
                </a:cxn>
                <a:cxn ang="0">
                  <a:pos x="connsiteX3" y="connsiteY3"/>
                </a:cxn>
              </a:cxnLst>
              <a:rect l="l" t="t" r="r" b="b"/>
              <a:pathLst>
                <a:path w="1628775" h="1419225">
                  <a:moveTo>
                    <a:pt x="1539716" y="1416844"/>
                  </a:moveTo>
                  <a:lnTo>
                    <a:pt x="7144" y="1357789"/>
                  </a:lnTo>
                  <a:lnTo>
                    <a:pt x="57626" y="363379"/>
                  </a:lnTo>
                  <a:lnTo>
                    <a:pt x="1628299" y="7144"/>
                  </a:lnTo>
                  <a:close/>
                </a:path>
              </a:pathLst>
            </a:custGeom>
            <a:solidFill>
              <a:srgbClr val="E6E6E6"/>
            </a:solidFill>
            <a:ln w="9525" cap="flat">
              <a:noFill/>
              <a:prstDash val="solid"/>
              <a:miter/>
            </a:ln>
          </p:spPr>
          <p:txBody>
            <a:bodyPr rtlCol="0" anchor="ctr"/>
            <a:lstStyle/>
            <a:p>
              <a:endParaRPr lang="en-US"/>
            </a:p>
          </p:txBody>
        </p:sp>
        <p:sp>
          <p:nvSpPr>
            <p:cNvPr id="8" name="Freeform: Shape 7"/>
            <p:cNvSpPr/>
            <p:nvPr/>
          </p:nvSpPr>
          <p:spPr>
            <a:xfrm>
              <a:off x="6446339" y="4996281"/>
              <a:ext cx="4044444" cy="868298"/>
            </a:xfrm>
            <a:custGeom>
              <a:avLst/>
              <a:gdLst>
                <a:gd name="connsiteX0" fmla="*/ 13844 w 1685925"/>
                <a:gd name="connsiteY0" fmla="*/ 7144 h 361950"/>
                <a:gd name="connsiteX1" fmla="*/ 7176 w 1685925"/>
                <a:gd name="connsiteY1" fmla="*/ 133826 h 361950"/>
                <a:gd name="connsiteX2" fmla="*/ 53849 w 1685925"/>
                <a:gd name="connsiteY2" fmla="*/ 189071 h 361950"/>
                <a:gd name="connsiteX3" fmla="*/ 1597851 w 1685925"/>
                <a:gd name="connsiteY3" fmla="*/ 363379 h 361950"/>
                <a:gd name="connsiteX4" fmla="*/ 1675956 w 1685925"/>
                <a:gd name="connsiteY4" fmla="*/ 296704 h 361950"/>
                <a:gd name="connsiteX5" fmla="*/ 1686434 w 1685925"/>
                <a:gd name="connsiteY5" fmla="*/ 111919 h 361950"/>
                <a:gd name="connsiteX6" fmla="*/ 13844 w 1685925"/>
                <a:gd name="connsiteY6" fmla="*/ 7144 h 36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925" h="361950">
                  <a:moveTo>
                    <a:pt x="13844" y="7144"/>
                  </a:moveTo>
                  <a:lnTo>
                    <a:pt x="7176" y="133826"/>
                  </a:lnTo>
                  <a:cubicBezTo>
                    <a:pt x="6224" y="161449"/>
                    <a:pt x="26226" y="186214"/>
                    <a:pt x="53849" y="189071"/>
                  </a:cubicBezTo>
                  <a:lnTo>
                    <a:pt x="1597851" y="363379"/>
                  </a:lnTo>
                  <a:cubicBezTo>
                    <a:pt x="1637856" y="368141"/>
                    <a:pt x="1674051" y="337661"/>
                    <a:pt x="1675956" y="296704"/>
                  </a:cubicBezTo>
                  <a:lnTo>
                    <a:pt x="1686434" y="111919"/>
                  </a:lnTo>
                  <a:lnTo>
                    <a:pt x="13844" y="7144"/>
                  </a:lnTo>
                  <a:close/>
                </a:path>
              </a:pathLst>
            </a:custGeom>
            <a:solidFill>
              <a:srgbClr val="B3B3B3"/>
            </a:solidFill>
            <a:ln w="9525" cap="flat">
              <a:noFill/>
              <a:prstDash val="solid"/>
              <a:miter/>
            </a:ln>
          </p:spPr>
          <p:txBody>
            <a:bodyPr rtlCol="0" anchor="ctr"/>
            <a:lstStyle/>
            <a:p>
              <a:endParaRPr lang="en-US"/>
            </a:p>
          </p:txBody>
        </p:sp>
        <p:sp>
          <p:nvSpPr>
            <p:cNvPr id="9" name="Freeform: Shape 8"/>
            <p:cNvSpPr/>
            <p:nvPr/>
          </p:nvSpPr>
          <p:spPr>
            <a:xfrm>
              <a:off x="7715310" y="1593115"/>
              <a:ext cx="2775473" cy="3394037"/>
            </a:xfrm>
            <a:custGeom>
              <a:avLst/>
              <a:gdLst>
                <a:gd name="connsiteX0" fmla="*/ 1425389 w 2775473"/>
                <a:gd name="connsiteY0" fmla="*/ 306593 h 3394037"/>
                <a:gd name="connsiteX1" fmla="*/ 2775473 w 2775473"/>
                <a:gd name="connsiteY1" fmla="*/ 0 h 3394037"/>
                <a:gd name="connsiteX2" fmla="*/ 2565699 w 2775473"/>
                <a:gd name="connsiteY2" fmla="*/ 3394037 h 3394037"/>
                <a:gd name="connsiteX3" fmla="*/ 0 w 2775473"/>
                <a:gd name="connsiteY3" fmla="*/ 3281082 h 3394037"/>
                <a:gd name="connsiteX4" fmla="*/ 1425389 w 2775473"/>
                <a:gd name="connsiteY4" fmla="*/ 306593 h 3394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5473" h="3394037">
                  <a:moveTo>
                    <a:pt x="1425389" y="306593"/>
                  </a:moveTo>
                  <a:lnTo>
                    <a:pt x="2775473" y="0"/>
                  </a:lnTo>
                  <a:lnTo>
                    <a:pt x="2565699" y="3394037"/>
                  </a:lnTo>
                  <a:lnTo>
                    <a:pt x="0" y="3281082"/>
                  </a:lnTo>
                  <a:lnTo>
                    <a:pt x="1425389" y="306593"/>
                  </a:lnTo>
                  <a:close/>
                </a:path>
              </a:pathLst>
            </a:custGeom>
            <a:solidFill>
              <a:srgbClr val="999999">
                <a:alpha val="10000"/>
              </a:srgbClr>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endParaRPr lang="en-US">
                <a:solidFill>
                  <a:schemeClr val="tx1"/>
                </a:solidFill>
              </a:endParaRPr>
            </a:p>
          </p:txBody>
        </p:sp>
      </p:grpSp>
      <p:sp>
        <p:nvSpPr>
          <p:cNvPr id="10" name="Text Placeholder 9"/>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anose="020B0604020202020204" pitchFamily="34" charset="0"/>
              </a:defRPr>
            </a:lvl1pPr>
          </a:lstStyle>
          <a:p>
            <a:pPr lvl="0"/>
            <a:r>
              <a:rPr lang="en-US" altLang="ko-KR" dirty="0"/>
              <a:t>BASIC LAYOUT</a:t>
            </a:r>
            <a:endParaRPr lang="en-US" altLang="ko-KR" dirty="0"/>
          </a:p>
        </p:txBody>
      </p:sp>
      <p:sp>
        <p:nvSpPr>
          <p:cNvPr id="11" name="그림 개체 틀 2"/>
          <p:cNvSpPr>
            <a:spLocks noGrp="1"/>
          </p:cNvSpPr>
          <p:nvPr>
            <p:ph type="pic" sz="quarter" idx="44" hasCustomPrompt="1"/>
          </p:nvPr>
        </p:nvSpPr>
        <p:spPr>
          <a:xfrm flipH="1">
            <a:off x="973352" y="1721796"/>
            <a:ext cx="4027726" cy="3180943"/>
          </a:xfrm>
          <a:custGeom>
            <a:avLst/>
            <a:gdLst>
              <a:gd name="connsiteX0" fmla="*/ 0 w 4495800"/>
              <a:gd name="connsiteY0" fmla="*/ 0 h 2593057"/>
              <a:gd name="connsiteX1" fmla="*/ 4495800 w 4495800"/>
              <a:gd name="connsiteY1" fmla="*/ 0 h 2593057"/>
              <a:gd name="connsiteX2" fmla="*/ 4495800 w 4495800"/>
              <a:gd name="connsiteY2" fmla="*/ 2593057 h 2593057"/>
              <a:gd name="connsiteX3" fmla="*/ 0 w 4495800"/>
              <a:gd name="connsiteY3" fmla="*/ 2593057 h 2593057"/>
              <a:gd name="connsiteX4" fmla="*/ 0 w 4495800"/>
              <a:gd name="connsiteY4" fmla="*/ 0 h 2593057"/>
              <a:gd name="connsiteX0-1" fmla="*/ 0 w 4495800"/>
              <a:gd name="connsiteY0-2" fmla="*/ 656948 h 3250005"/>
              <a:gd name="connsiteX1-3" fmla="*/ 2951085 w 4495800"/>
              <a:gd name="connsiteY1-4" fmla="*/ 0 h 3250005"/>
              <a:gd name="connsiteX2-5" fmla="*/ 4495800 w 4495800"/>
              <a:gd name="connsiteY2-6" fmla="*/ 3250005 h 3250005"/>
              <a:gd name="connsiteX3-7" fmla="*/ 0 w 4495800"/>
              <a:gd name="connsiteY3-8" fmla="*/ 3250005 h 3250005"/>
              <a:gd name="connsiteX4-9" fmla="*/ 0 w 4495800"/>
              <a:gd name="connsiteY4-10" fmla="*/ 656948 h 3250005"/>
              <a:gd name="connsiteX0-11" fmla="*/ 106532 w 4602332"/>
              <a:gd name="connsiteY0-12" fmla="*/ 656948 h 3250005"/>
              <a:gd name="connsiteX1-13" fmla="*/ 3057617 w 4602332"/>
              <a:gd name="connsiteY1-14" fmla="*/ 0 h 3250005"/>
              <a:gd name="connsiteX2-15" fmla="*/ 4602332 w 4602332"/>
              <a:gd name="connsiteY2-16" fmla="*/ 3250005 h 3250005"/>
              <a:gd name="connsiteX3-17" fmla="*/ 0 w 4602332"/>
              <a:gd name="connsiteY3-18" fmla="*/ 2584180 h 3250005"/>
              <a:gd name="connsiteX4-19" fmla="*/ 106532 w 4602332"/>
              <a:gd name="connsiteY4-20" fmla="*/ 656948 h 3250005"/>
              <a:gd name="connsiteX0-21" fmla="*/ 106532 w 3057617"/>
              <a:gd name="connsiteY0-22" fmla="*/ 656948 h 2584180"/>
              <a:gd name="connsiteX1-23" fmla="*/ 3057617 w 3057617"/>
              <a:gd name="connsiteY1-24" fmla="*/ 0 h 2584180"/>
              <a:gd name="connsiteX2-25" fmla="*/ 2196483 w 3057617"/>
              <a:gd name="connsiteY2-26" fmla="*/ 2122541 h 2584180"/>
              <a:gd name="connsiteX3-27" fmla="*/ 0 w 3057617"/>
              <a:gd name="connsiteY3-28" fmla="*/ 2584180 h 2584180"/>
              <a:gd name="connsiteX4-29" fmla="*/ 106532 w 3057617"/>
              <a:gd name="connsiteY4-30" fmla="*/ 656948 h 2584180"/>
              <a:gd name="connsiteX0-31" fmla="*/ 106532 w 3057617"/>
              <a:gd name="connsiteY0-32" fmla="*/ 656948 h 2681834"/>
              <a:gd name="connsiteX1-33" fmla="*/ 3057617 w 3057617"/>
              <a:gd name="connsiteY1-34" fmla="*/ 0 h 2681834"/>
              <a:gd name="connsiteX2-35" fmla="*/ 2897819 w 3057617"/>
              <a:gd name="connsiteY2-36" fmla="*/ 2681834 h 2681834"/>
              <a:gd name="connsiteX3-37" fmla="*/ 0 w 3057617"/>
              <a:gd name="connsiteY3-38" fmla="*/ 2584180 h 2681834"/>
              <a:gd name="connsiteX4-39" fmla="*/ 106532 w 3057617"/>
              <a:gd name="connsiteY4-40" fmla="*/ 656948 h 2681834"/>
              <a:gd name="connsiteX0-41" fmla="*/ 0 w 2951085"/>
              <a:gd name="connsiteY0-42" fmla="*/ 656948 h 2681834"/>
              <a:gd name="connsiteX1-43" fmla="*/ 2951085 w 2951085"/>
              <a:gd name="connsiteY1-44" fmla="*/ 0 h 2681834"/>
              <a:gd name="connsiteX2-45" fmla="*/ 2791287 w 2951085"/>
              <a:gd name="connsiteY2-46" fmla="*/ 2681834 h 2681834"/>
              <a:gd name="connsiteX3-47" fmla="*/ 594804 w 2951085"/>
              <a:gd name="connsiteY3-48" fmla="*/ 2335605 h 2681834"/>
              <a:gd name="connsiteX4-49" fmla="*/ 0 w 2951085"/>
              <a:gd name="connsiteY4-50" fmla="*/ 656948 h 2681834"/>
              <a:gd name="connsiteX0-51" fmla="*/ 115409 w 3066494"/>
              <a:gd name="connsiteY0-52" fmla="*/ 656948 h 2681834"/>
              <a:gd name="connsiteX1-53" fmla="*/ 3066494 w 3066494"/>
              <a:gd name="connsiteY1-54" fmla="*/ 0 h 2681834"/>
              <a:gd name="connsiteX2-55" fmla="*/ 2906696 w 3066494"/>
              <a:gd name="connsiteY2-56" fmla="*/ 2681834 h 2681834"/>
              <a:gd name="connsiteX3-57" fmla="*/ 0 w 3066494"/>
              <a:gd name="connsiteY3-58" fmla="*/ 2557547 h 2681834"/>
              <a:gd name="connsiteX4-59" fmla="*/ 115409 w 3066494"/>
              <a:gd name="connsiteY4-60" fmla="*/ 656948 h 2681834"/>
              <a:gd name="connsiteX0-61" fmla="*/ 115409 w 2906696"/>
              <a:gd name="connsiteY0-62" fmla="*/ 292964 h 2317850"/>
              <a:gd name="connsiteX1-63" fmla="*/ 2853430 w 2906696"/>
              <a:gd name="connsiteY1-64" fmla="*/ 0 h 2317850"/>
              <a:gd name="connsiteX2-65" fmla="*/ 2906696 w 2906696"/>
              <a:gd name="connsiteY2-66" fmla="*/ 2317850 h 2317850"/>
              <a:gd name="connsiteX3-67" fmla="*/ 0 w 2906696"/>
              <a:gd name="connsiteY3-68" fmla="*/ 2193563 h 2317850"/>
              <a:gd name="connsiteX4-69" fmla="*/ 115409 w 2906696"/>
              <a:gd name="connsiteY4-70" fmla="*/ 292964 h 2317850"/>
              <a:gd name="connsiteX0-71" fmla="*/ 115409 w 3057617"/>
              <a:gd name="connsiteY0-72" fmla="*/ 648071 h 2672957"/>
              <a:gd name="connsiteX1-73" fmla="*/ 3057617 w 3057617"/>
              <a:gd name="connsiteY1-74" fmla="*/ 0 h 2672957"/>
              <a:gd name="connsiteX2-75" fmla="*/ 2906696 w 3057617"/>
              <a:gd name="connsiteY2-76" fmla="*/ 2672957 h 2672957"/>
              <a:gd name="connsiteX3-77" fmla="*/ 0 w 3057617"/>
              <a:gd name="connsiteY3-78" fmla="*/ 2548670 h 2672957"/>
              <a:gd name="connsiteX4-79" fmla="*/ 115409 w 3057617"/>
              <a:gd name="connsiteY4-80" fmla="*/ 648071 h 2672957"/>
              <a:gd name="connsiteX0-81" fmla="*/ 115409 w 2971257"/>
              <a:gd name="connsiteY0-82" fmla="*/ 510911 h 2535797"/>
              <a:gd name="connsiteX1-83" fmla="*/ 2971257 w 2971257"/>
              <a:gd name="connsiteY1-84" fmla="*/ 0 h 2535797"/>
              <a:gd name="connsiteX2-85" fmla="*/ 2906696 w 2971257"/>
              <a:gd name="connsiteY2-86" fmla="*/ 2535797 h 2535797"/>
              <a:gd name="connsiteX3-87" fmla="*/ 0 w 2971257"/>
              <a:gd name="connsiteY3-88" fmla="*/ 2411510 h 2535797"/>
              <a:gd name="connsiteX4-89" fmla="*/ 115409 w 2971257"/>
              <a:gd name="connsiteY4-90" fmla="*/ 510911 h 2535797"/>
              <a:gd name="connsiteX0-91" fmla="*/ 115409 w 3077937"/>
              <a:gd name="connsiteY0-92" fmla="*/ 668391 h 2693277"/>
              <a:gd name="connsiteX1-93" fmla="*/ 3077937 w 3077937"/>
              <a:gd name="connsiteY1-94" fmla="*/ 0 h 2693277"/>
              <a:gd name="connsiteX2-95" fmla="*/ 2906696 w 3077937"/>
              <a:gd name="connsiteY2-96" fmla="*/ 2693277 h 2693277"/>
              <a:gd name="connsiteX3-97" fmla="*/ 0 w 3077937"/>
              <a:gd name="connsiteY3-98" fmla="*/ 2568990 h 2693277"/>
              <a:gd name="connsiteX4-99" fmla="*/ 115409 w 3077937"/>
              <a:gd name="connsiteY4-100" fmla="*/ 668391 h 2693277"/>
              <a:gd name="connsiteX0-101" fmla="*/ 115409 w 3077937"/>
              <a:gd name="connsiteY0-102" fmla="*/ 668391 h 2568990"/>
              <a:gd name="connsiteX1-103" fmla="*/ 3077937 w 3077937"/>
              <a:gd name="connsiteY1-104" fmla="*/ 0 h 2568990"/>
              <a:gd name="connsiteX2-105" fmla="*/ 2769536 w 3077937"/>
              <a:gd name="connsiteY2-106" fmla="*/ 2535797 h 2568990"/>
              <a:gd name="connsiteX3-107" fmla="*/ 0 w 3077937"/>
              <a:gd name="connsiteY3-108" fmla="*/ 2568990 h 2568990"/>
              <a:gd name="connsiteX4-109" fmla="*/ 115409 w 3077937"/>
              <a:gd name="connsiteY4-110" fmla="*/ 668391 h 2568990"/>
              <a:gd name="connsiteX0-111" fmla="*/ 115409 w 3077937"/>
              <a:gd name="connsiteY0-112" fmla="*/ 668391 h 2693277"/>
              <a:gd name="connsiteX1-113" fmla="*/ 3077937 w 3077937"/>
              <a:gd name="connsiteY1-114" fmla="*/ 0 h 2693277"/>
              <a:gd name="connsiteX2-115" fmla="*/ 2916856 w 3077937"/>
              <a:gd name="connsiteY2-116" fmla="*/ 2693277 h 2693277"/>
              <a:gd name="connsiteX3-117" fmla="*/ 0 w 3077937"/>
              <a:gd name="connsiteY3-118" fmla="*/ 2568990 h 2693277"/>
              <a:gd name="connsiteX4-119" fmla="*/ 115409 w 3077937"/>
              <a:gd name="connsiteY4-120" fmla="*/ 668391 h 2693277"/>
              <a:gd name="connsiteX0-121" fmla="*/ 0 w 2962528"/>
              <a:gd name="connsiteY0-122" fmla="*/ 668391 h 2693277"/>
              <a:gd name="connsiteX1-123" fmla="*/ 2962528 w 2962528"/>
              <a:gd name="connsiteY1-124" fmla="*/ 0 h 2693277"/>
              <a:gd name="connsiteX2-125" fmla="*/ 2801447 w 2962528"/>
              <a:gd name="connsiteY2-126" fmla="*/ 2693277 h 2693277"/>
              <a:gd name="connsiteX3-127" fmla="*/ 331631 w 2962528"/>
              <a:gd name="connsiteY3-128" fmla="*/ 2289590 h 2693277"/>
              <a:gd name="connsiteX4-129" fmla="*/ 0 w 2962528"/>
              <a:gd name="connsiteY4-130" fmla="*/ 668391 h 2693277"/>
              <a:gd name="connsiteX0-131" fmla="*/ 120489 w 3083017"/>
              <a:gd name="connsiteY0-132" fmla="*/ 668391 h 2693277"/>
              <a:gd name="connsiteX1-133" fmla="*/ 3083017 w 3083017"/>
              <a:gd name="connsiteY1-134" fmla="*/ 0 h 2693277"/>
              <a:gd name="connsiteX2-135" fmla="*/ 2921936 w 3083017"/>
              <a:gd name="connsiteY2-136" fmla="*/ 2693277 h 2693277"/>
              <a:gd name="connsiteX3-137" fmla="*/ 0 w 3083017"/>
              <a:gd name="connsiteY3-138" fmla="*/ 2574070 h 2693277"/>
              <a:gd name="connsiteX4-139" fmla="*/ 120489 w 3083017"/>
              <a:gd name="connsiteY4-140" fmla="*/ 668391 h 2693277"/>
              <a:gd name="connsiteX0-141" fmla="*/ 262729 w 3083017"/>
              <a:gd name="connsiteY0-142" fmla="*/ 841111 h 2693277"/>
              <a:gd name="connsiteX1-143" fmla="*/ 3083017 w 3083017"/>
              <a:gd name="connsiteY1-144" fmla="*/ 0 h 2693277"/>
              <a:gd name="connsiteX2-145" fmla="*/ 2921936 w 3083017"/>
              <a:gd name="connsiteY2-146" fmla="*/ 2693277 h 2693277"/>
              <a:gd name="connsiteX3-147" fmla="*/ 0 w 3083017"/>
              <a:gd name="connsiteY3-148" fmla="*/ 2574070 h 2693277"/>
              <a:gd name="connsiteX4-149" fmla="*/ 262729 w 3083017"/>
              <a:gd name="connsiteY4-150" fmla="*/ 841111 h 2693277"/>
              <a:gd name="connsiteX0-151" fmla="*/ 105249 w 3083017"/>
              <a:gd name="connsiteY0-152" fmla="*/ 709031 h 2693277"/>
              <a:gd name="connsiteX1-153" fmla="*/ 3083017 w 3083017"/>
              <a:gd name="connsiteY1-154" fmla="*/ 0 h 2693277"/>
              <a:gd name="connsiteX2-155" fmla="*/ 2921936 w 3083017"/>
              <a:gd name="connsiteY2-156" fmla="*/ 2693277 h 2693277"/>
              <a:gd name="connsiteX3-157" fmla="*/ 0 w 3083017"/>
              <a:gd name="connsiteY3-158" fmla="*/ 2574070 h 2693277"/>
              <a:gd name="connsiteX4-159" fmla="*/ 105249 w 3083017"/>
              <a:gd name="connsiteY4-160" fmla="*/ 709031 h 269327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083017" h="2693277">
                <a:moveTo>
                  <a:pt x="105249" y="709031"/>
                </a:moveTo>
                <a:lnTo>
                  <a:pt x="3083017" y="0"/>
                </a:lnTo>
                <a:lnTo>
                  <a:pt x="2921936" y="2693277"/>
                </a:lnTo>
                <a:lnTo>
                  <a:pt x="0" y="2574070"/>
                </a:lnTo>
                <a:lnTo>
                  <a:pt x="105249" y="709031"/>
                </a:lnTo>
                <a:close/>
              </a:path>
            </a:pathLst>
          </a:custGeom>
          <a:solidFill>
            <a:schemeClr val="bg1">
              <a:lumMod val="95000"/>
            </a:schemeClr>
          </a:solidFill>
          <a:ln w="25400">
            <a:noFill/>
          </a:ln>
          <a:effectLst/>
        </p:spPr>
        <p:txBody>
          <a:bodyPr anchor="ctr"/>
          <a:lstStyle>
            <a:lvl1pPr marL="0" indent="0" algn="ctr">
              <a:buFontTx/>
              <a:buNone/>
              <a:defRPr sz="1200">
                <a:solidFill>
                  <a:schemeClr val="tx1">
                    <a:lumMod val="75000"/>
                    <a:lumOff val="25000"/>
                  </a:schemeClr>
                </a:solidFill>
                <a:latin typeface="+mn-lt"/>
                <a:cs typeface="Arial" panose="020B0604020202020204" pitchFamily="34" charset="0"/>
              </a:defRPr>
            </a:lvl1pPr>
          </a:lstStyle>
          <a:p>
            <a:r>
              <a:rPr lang="en-US" altLang="ko-KR" dirty="0"/>
              <a:t>Place Your Picture Here</a:t>
            </a:r>
            <a:endParaRPr lang="ko-KR"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1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3_Contents slide layout">
    <p:spTree>
      <p:nvGrpSpPr>
        <p:cNvPr id="1" name=""/>
        <p:cNvGrpSpPr/>
        <p:nvPr/>
      </p:nvGrpSpPr>
      <p:grpSpPr>
        <a:xfrm>
          <a:off x="0" y="0"/>
          <a:ext cx="0" cy="0"/>
          <a:chOff x="0" y="0"/>
          <a:chExt cx="0" cy="0"/>
        </a:xfrm>
      </p:grpSpPr>
      <p:grpSp>
        <p:nvGrpSpPr>
          <p:cNvPr id="2" name="Group 57"/>
          <p:cNvGrpSpPr/>
          <p:nvPr userDrawn="1"/>
        </p:nvGrpSpPr>
        <p:grpSpPr>
          <a:xfrm>
            <a:off x="850796" y="1991644"/>
            <a:ext cx="2126862" cy="3673670"/>
            <a:chOff x="1438761" y="2033015"/>
            <a:chExt cx="1980000" cy="3420000"/>
          </a:xfrm>
        </p:grpSpPr>
        <p:sp>
          <p:nvSpPr>
            <p:cNvPr id="3" name="Rounded Rectangle 58"/>
            <p:cNvSpPr/>
            <p:nvPr userDrawn="1"/>
          </p:nvSpPr>
          <p:spPr>
            <a:xfrm>
              <a:off x="1438761" y="2033015"/>
              <a:ext cx="1980000" cy="3420000"/>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 name="Rectangle 59"/>
            <p:cNvSpPr/>
            <p:nvPr userDrawn="1"/>
          </p:nvSpPr>
          <p:spPr>
            <a:xfrm>
              <a:off x="2310398" y="2205587"/>
              <a:ext cx="236725" cy="45719"/>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5" name="Group 60"/>
            <p:cNvGrpSpPr/>
            <p:nvPr userDrawn="1"/>
          </p:nvGrpSpPr>
          <p:grpSpPr>
            <a:xfrm>
              <a:off x="2332851" y="5138854"/>
              <a:ext cx="191820" cy="211002"/>
              <a:chOff x="2453209" y="5151638"/>
              <a:chExt cx="191820" cy="211002"/>
            </a:xfrm>
          </p:grpSpPr>
          <p:sp>
            <p:nvSpPr>
              <p:cNvPr id="6" name="Oval 61"/>
              <p:cNvSpPr/>
              <p:nvPr userDrawn="1"/>
            </p:nvSpPr>
            <p:spPr>
              <a:xfrm>
                <a:off x="2453209" y="5151638"/>
                <a:ext cx="191820" cy="211002"/>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 name="Rounded Rectangle 62"/>
              <p:cNvSpPr/>
              <p:nvPr userDrawn="1"/>
            </p:nvSpPr>
            <p:spPr>
              <a:xfrm>
                <a:off x="2505251" y="5208531"/>
                <a:ext cx="87734" cy="97215"/>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grpSp>
        <p:nvGrpSpPr>
          <p:cNvPr id="8" name="Group 51"/>
          <p:cNvGrpSpPr/>
          <p:nvPr userDrawn="1"/>
        </p:nvGrpSpPr>
        <p:grpSpPr>
          <a:xfrm>
            <a:off x="3428276" y="1957776"/>
            <a:ext cx="2126862" cy="3673670"/>
            <a:chOff x="1438761" y="2033015"/>
            <a:chExt cx="1980000" cy="3420000"/>
          </a:xfrm>
        </p:grpSpPr>
        <p:sp>
          <p:nvSpPr>
            <p:cNvPr id="9" name="Rounded Rectangle 52"/>
            <p:cNvSpPr/>
            <p:nvPr userDrawn="1"/>
          </p:nvSpPr>
          <p:spPr>
            <a:xfrm>
              <a:off x="1438761" y="2033015"/>
              <a:ext cx="1980000" cy="3420000"/>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0" name="Rectangle 53"/>
            <p:cNvSpPr/>
            <p:nvPr userDrawn="1"/>
          </p:nvSpPr>
          <p:spPr>
            <a:xfrm>
              <a:off x="2310398" y="2205587"/>
              <a:ext cx="236725" cy="45719"/>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11" name="Group 54"/>
            <p:cNvGrpSpPr/>
            <p:nvPr userDrawn="1"/>
          </p:nvGrpSpPr>
          <p:grpSpPr>
            <a:xfrm>
              <a:off x="2332851" y="5138854"/>
              <a:ext cx="191820" cy="211002"/>
              <a:chOff x="2453209" y="5151638"/>
              <a:chExt cx="191820" cy="211002"/>
            </a:xfrm>
          </p:grpSpPr>
          <p:sp>
            <p:nvSpPr>
              <p:cNvPr id="12" name="Oval 55"/>
              <p:cNvSpPr/>
              <p:nvPr userDrawn="1"/>
            </p:nvSpPr>
            <p:spPr>
              <a:xfrm>
                <a:off x="2453209" y="5151638"/>
                <a:ext cx="191820" cy="211002"/>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3" name="Rounded Rectangle 56"/>
              <p:cNvSpPr/>
              <p:nvPr userDrawn="1"/>
            </p:nvSpPr>
            <p:spPr>
              <a:xfrm>
                <a:off x="2505251" y="5208531"/>
                <a:ext cx="87734" cy="97215"/>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sp>
        <p:nvSpPr>
          <p:cNvPr id="14" name="Picture Placeholder 9"/>
          <p:cNvSpPr>
            <a:spLocks noGrp="1"/>
          </p:cNvSpPr>
          <p:nvPr>
            <p:ph type="pic" sz="quarter" idx="11" hasCustomPrompt="1"/>
          </p:nvPr>
        </p:nvSpPr>
        <p:spPr>
          <a:xfrm>
            <a:off x="4356027" y="2241136"/>
            <a:ext cx="1060913" cy="2905556"/>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15" name="Picture Placeholder 9"/>
          <p:cNvSpPr>
            <a:spLocks noGrp="1"/>
          </p:cNvSpPr>
          <p:nvPr>
            <p:ph type="pic" sz="quarter" idx="12" hasCustomPrompt="1"/>
          </p:nvPr>
        </p:nvSpPr>
        <p:spPr>
          <a:xfrm>
            <a:off x="1002845" y="2290033"/>
            <a:ext cx="1087042" cy="2905557"/>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defRPr>
            </a:lvl1pPr>
          </a:lstStyle>
          <a:p>
            <a:r>
              <a:rPr lang="en-US" altLang="ko-KR" dirty="0"/>
              <a:t>Place Your Picture Here</a:t>
            </a:r>
            <a:endParaRPr lang="ko-KR" altLang="en-US" dirty="0"/>
          </a:p>
        </p:txBody>
      </p:sp>
      <p:grpSp>
        <p:nvGrpSpPr>
          <p:cNvPr id="16" name="Group 5"/>
          <p:cNvGrpSpPr/>
          <p:nvPr userDrawn="1"/>
        </p:nvGrpSpPr>
        <p:grpSpPr>
          <a:xfrm>
            <a:off x="2077784" y="1819949"/>
            <a:ext cx="2304289" cy="3980137"/>
            <a:chOff x="1438761" y="2033015"/>
            <a:chExt cx="1980000" cy="3420000"/>
          </a:xfrm>
        </p:grpSpPr>
        <p:sp>
          <p:nvSpPr>
            <p:cNvPr id="17" name="Rounded Rectangle 41"/>
            <p:cNvSpPr/>
            <p:nvPr userDrawn="1"/>
          </p:nvSpPr>
          <p:spPr>
            <a:xfrm>
              <a:off x="1438761" y="2033015"/>
              <a:ext cx="1980000" cy="3420000"/>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8" name="Rectangle 42"/>
            <p:cNvSpPr/>
            <p:nvPr userDrawn="1"/>
          </p:nvSpPr>
          <p:spPr>
            <a:xfrm>
              <a:off x="2310398" y="2205587"/>
              <a:ext cx="236725" cy="45719"/>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19" name="Group 6"/>
            <p:cNvGrpSpPr/>
            <p:nvPr userDrawn="1"/>
          </p:nvGrpSpPr>
          <p:grpSpPr>
            <a:xfrm>
              <a:off x="2332851" y="5138854"/>
              <a:ext cx="191820" cy="211002"/>
              <a:chOff x="2453209" y="5151638"/>
              <a:chExt cx="191820" cy="211002"/>
            </a:xfrm>
          </p:grpSpPr>
          <p:sp>
            <p:nvSpPr>
              <p:cNvPr id="20" name="Oval 44"/>
              <p:cNvSpPr/>
              <p:nvPr userDrawn="1"/>
            </p:nvSpPr>
            <p:spPr>
              <a:xfrm>
                <a:off x="2453209" y="5151638"/>
                <a:ext cx="191820" cy="211002"/>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1" name="Rounded Rectangle 45"/>
              <p:cNvSpPr/>
              <p:nvPr userDrawn="1"/>
            </p:nvSpPr>
            <p:spPr>
              <a:xfrm>
                <a:off x="2505251" y="5208531"/>
                <a:ext cx="87734" cy="97215"/>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sp>
        <p:nvSpPr>
          <p:cNvPr id="22" name="Picture Placeholder 9"/>
          <p:cNvSpPr>
            <a:spLocks noGrp="1"/>
          </p:cNvSpPr>
          <p:nvPr>
            <p:ph type="pic" sz="quarter" idx="10" hasCustomPrompt="1"/>
          </p:nvPr>
        </p:nvSpPr>
        <p:spPr>
          <a:xfrm>
            <a:off x="2217448" y="2151585"/>
            <a:ext cx="2023386" cy="3142249"/>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23" name="Text Placeholder 9"/>
          <p:cNvSpPr>
            <a:spLocks noGrp="1"/>
          </p:cNvSpPr>
          <p:nvPr>
            <p:ph type="body" sz="quarter" idx="13"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anose="020B0604020202020204" pitchFamily="34" charset="0"/>
              </a:defRPr>
            </a:lvl1pPr>
          </a:lstStyle>
          <a:p>
            <a:pPr lvl="0"/>
            <a:r>
              <a:rPr lang="en-US" altLang="ko-KR" dirty="0"/>
              <a:t>BASIC LAYOUT</a:t>
            </a:r>
            <a:endParaRPr lang="en-US" altLang="ko-KR"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4_Contents slide layout">
    <p:spTree>
      <p:nvGrpSpPr>
        <p:cNvPr id="1" name=""/>
        <p:cNvGrpSpPr/>
        <p:nvPr/>
      </p:nvGrpSpPr>
      <p:grpSpPr>
        <a:xfrm>
          <a:off x="0" y="0"/>
          <a:ext cx="0" cy="0"/>
          <a:chOff x="0" y="0"/>
          <a:chExt cx="0" cy="0"/>
        </a:xfrm>
      </p:grpSpPr>
      <p:sp>
        <p:nvSpPr>
          <p:cNvPr id="2" name="그림 개체 틀 2"/>
          <p:cNvSpPr>
            <a:spLocks noGrp="1"/>
          </p:cNvSpPr>
          <p:nvPr>
            <p:ph type="pic" sz="quarter" idx="14" hasCustomPrompt="1"/>
          </p:nvPr>
        </p:nvSpPr>
        <p:spPr>
          <a:xfrm>
            <a:off x="0" y="0"/>
            <a:ext cx="6096000" cy="6858000"/>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lang="ko-KR" altLang="en-US" sz="1800">
                <a:solidFill>
                  <a:schemeClr val="tx1">
                    <a:lumMod val="75000"/>
                    <a:lumOff val="25000"/>
                  </a:schemeClr>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en-US" altLang="ko-KR" dirty="0"/>
              <a:t>Place Your Picture Here Send To Back</a:t>
            </a:r>
            <a:endParaRPr lang="ko-KR"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5_Contents slide layout">
    <p:spTree>
      <p:nvGrpSpPr>
        <p:cNvPr id="1" name=""/>
        <p:cNvGrpSpPr/>
        <p:nvPr/>
      </p:nvGrpSpPr>
      <p:grpSpPr>
        <a:xfrm>
          <a:off x="0" y="0"/>
          <a:ext cx="0" cy="0"/>
          <a:chOff x="0" y="0"/>
          <a:chExt cx="0" cy="0"/>
        </a:xfrm>
      </p:grpSpPr>
      <p:grpSp>
        <p:nvGrpSpPr>
          <p:cNvPr id="17" name="Group 16"/>
          <p:cNvGrpSpPr/>
          <p:nvPr userDrawn="1"/>
        </p:nvGrpSpPr>
        <p:grpSpPr>
          <a:xfrm>
            <a:off x="174448" y="261016"/>
            <a:ext cx="10410651" cy="5719948"/>
            <a:chOff x="-548507" y="477868"/>
            <a:chExt cx="11570449" cy="6357177"/>
          </a:xfrm>
        </p:grpSpPr>
        <p:sp>
          <p:nvSpPr>
            <p:cNvPr id="18" name="Freeform: Shape 17"/>
            <p:cNvSpPr/>
            <p:nvPr/>
          </p:nvSpPr>
          <p:spPr>
            <a:xfrm>
              <a:off x="-482765" y="6440599"/>
              <a:ext cx="11438966" cy="394446"/>
            </a:xfrm>
            <a:custGeom>
              <a:avLst/>
              <a:gdLst>
                <a:gd name="connsiteX0" fmla="*/ 1605439 w 1657350"/>
                <a:gd name="connsiteY0" fmla="*/ 54769 h 57150"/>
                <a:gd name="connsiteX1" fmla="*/ 1652111 w 1657350"/>
                <a:gd name="connsiteY1" fmla="*/ 22384 h 57150"/>
                <a:gd name="connsiteX2" fmla="*/ 1652111 w 1657350"/>
                <a:gd name="connsiteY2" fmla="*/ 22384 h 57150"/>
                <a:gd name="connsiteX3" fmla="*/ 1636871 w 1657350"/>
                <a:gd name="connsiteY3" fmla="*/ 7144 h 57150"/>
                <a:gd name="connsiteX4" fmla="*/ 44291 w 1657350"/>
                <a:gd name="connsiteY4" fmla="*/ 12859 h 57150"/>
                <a:gd name="connsiteX5" fmla="*/ 23336 w 1657350"/>
                <a:gd name="connsiteY5" fmla="*/ 12859 h 57150"/>
                <a:gd name="connsiteX6" fmla="*/ 7144 w 1657350"/>
                <a:gd name="connsiteY6" fmla="*/ 26194 h 57150"/>
                <a:gd name="connsiteX7" fmla="*/ 7144 w 1657350"/>
                <a:gd name="connsiteY7" fmla="*/ 26194 h 57150"/>
                <a:gd name="connsiteX8" fmla="*/ 50959 w 1657350"/>
                <a:gd name="connsiteY8" fmla="*/ 53816 h 57150"/>
                <a:gd name="connsiteX9" fmla="*/ 51911 w 1657350"/>
                <a:gd name="connsiteY9" fmla="*/ 54769 h 57150"/>
                <a:gd name="connsiteX10" fmla="*/ 51911 w 1657350"/>
                <a:gd name="connsiteY10" fmla="*/ 54769 h 57150"/>
                <a:gd name="connsiteX11" fmla="*/ 56674 w 1657350"/>
                <a:gd name="connsiteY11" fmla="*/ 5476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525" cap="flat">
              <a:noFill/>
              <a:prstDash val="solid"/>
              <a:miter/>
            </a:ln>
          </p:spPr>
          <p:txBody>
            <a:bodyPr rtlCol="0" anchor="ctr"/>
            <a:lstStyle/>
            <a:p>
              <a:endParaRPr lang="en-US"/>
            </a:p>
          </p:txBody>
        </p:sp>
        <p:sp>
          <p:nvSpPr>
            <p:cNvPr id="19" name="Freeform: Shape 18"/>
            <p:cNvSpPr/>
            <p:nvPr/>
          </p:nvSpPr>
          <p:spPr>
            <a:xfrm>
              <a:off x="700575" y="477868"/>
              <a:ext cx="9072285" cy="5916709"/>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525" cap="flat">
              <a:noFill/>
              <a:prstDash val="solid"/>
              <a:miter/>
            </a:ln>
          </p:spPr>
          <p:txBody>
            <a:bodyPr rtlCol="0" anchor="ctr"/>
            <a:lstStyle/>
            <a:p>
              <a:endParaRPr lang="en-US"/>
            </a:p>
          </p:txBody>
        </p:sp>
        <p:sp>
          <p:nvSpPr>
            <p:cNvPr id="20" name="Freeform: Shape 19"/>
            <p:cNvSpPr/>
            <p:nvPr/>
          </p:nvSpPr>
          <p:spPr>
            <a:xfrm>
              <a:off x="1088451" y="839448"/>
              <a:ext cx="8283390" cy="5062073"/>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rgbClr val="F2F2F2"/>
            </a:solidFill>
            <a:ln w="9525" cap="flat">
              <a:noFill/>
              <a:prstDash val="solid"/>
              <a:miter/>
            </a:ln>
          </p:spPr>
          <p:txBody>
            <a:bodyPr rtlCol="0" anchor="ctr"/>
            <a:lstStyle/>
            <a:p>
              <a:endParaRPr lang="en-US"/>
            </a:p>
          </p:txBody>
        </p:sp>
        <p:sp>
          <p:nvSpPr>
            <p:cNvPr id="21" name="Freeform: Shape 20"/>
            <p:cNvSpPr/>
            <p:nvPr/>
          </p:nvSpPr>
          <p:spPr>
            <a:xfrm>
              <a:off x="-548507" y="6164484"/>
              <a:ext cx="11570449" cy="460187"/>
            </a:xfrm>
            <a:custGeom>
              <a:avLst/>
              <a:gdLst>
                <a:gd name="connsiteX0" fmla="*/ 50006 w 1676400"/>
                <a:gd name="connsiteY0" fmla="*/ 7144 h 66675"/>
                <a:gd name="connsiteX1" fmla="*/ 1630204 w 1676400"/>
                <a:gd name="connsiteY1" fmla="*/ 7144 h 66675"/>
                <a:gd name="connsiteX2" fmla="*/ 1672114 w 1676400"/>
                <a:gd name="connsiteY2" fmla="*/ 49054 h 66675"/>
                <a:gd name="connsiteX3" fmla="*/ 1672114 w 1676400"/>
                <a:gd name="connsiteY3" fmla="*/ 57626 h 66675"/>
                <a:gd name="connsiteX4" fmla="*/ 1656874 w 1676400"/>
                <a:gd name="connsiteY4" fmla="*/ 62389 h 66675"/>
                <a:gd name="connsiteX5" fmla="*/ 1654016 w 1676400"/>
                <a:gd name="connsiteY5" fmla="*/ 62389 h 66675"/>
                <a:gd name="connsiteX6" fmla="*/ 29051 w 1676400"/>
                <a:gd name="connsiteY6" fmla="*/ 62389 h 66675"/>
                <a:gd name="connsiteX7" fmla="*/ 21431 w 1676400"/>
                <a:gd name="connsiteY7" fmla="*/ 63341 h 66675"/>
                <a:gd name="connsiteX8" fmla="*/ 7144 w 1676400"/>
                <a:gd name="connsiteY8" fmla="*/ 55721 h 66675"/>
                <a:gd name="connsiteX9" fmla="*/ 7144 w 1676400"/>
                <a:gd name="connsiteY9" fmla="*/ 48101 h 66675"/>
                <a:gd name="connsiteX10" fmla="*/ 50006 w 1676400"/>
                <a:gd name="connsiteY10"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525" cap="flat">
              <a:noFill/>
              <a:prstDash val="solid"/>
              <a:miter/>
            </a:ln>
          </p:spPr>
          <p:txBody>
            <a:bodyPr rtlCol="0" anchor="ctr"/>
            <a:lstStyle/>
            <a:p>
              <a:endParaRPr lang="en-US" dirty="0"/>
            </a:p>
          </p:txBody>
        </p:sp>
        <p:sp>
          <p:nvSpPr>
            <p:cNvPr id="22" name="Freeform: Shape 21"/>
            <p:cNvSpPr/>
            <p:nvPr/>
          </p:nvSpPr>
          <p:spPr>
            <a:xfrm>
              <a:off x="4438629" y="6215033"/>
              <a:ext cx="1618413" cy="184076"/>
            </a:xfrm>
            <a:custGeom>
              <a:avLst/>
              <a:gdLst>
                <a:gd name="connsiteX0" fmla="*/ 1478513 w 1618413"/>
                <a:gd name="connsiteY0" fmla="*/ 177499 h 184076"/>
                <a:gd name="connsiteX1" fmla="*/ 1485084 w 1618413"/>
                <a:gd name="connsiteY1" fmla="*/ 177499 h 184076"/>
                <a:gd name="connsiteX2" fmla="*/ 1502686 w 1618413"/>
                <a:gd name="connsiteY2" fmla="*/ 178122 h 184076"/>
                <a:gd name="connsiteX3" fmla="*/ 1499879 w 1618413"/>
                <a:gd name="connsiteY3" fmla="*/ 178526 h 184076"/>
                <a:gd name="connsiteX4" fmla="*/ 1478513 w 1618413"/>
                <a:gd name="connsiteY4" fmla="*/ 177499 h 184076"/>
                <a:gd name="connsiteX5" fmla="*/ 84799 w 1618413"/>
                <a:gd name="connsiteY5" fmla="*/ 170928 h 184076"/>
                <a:gd name="connsiteX6" fmla="*/ 117666 w 1618413"/>
                <a:gd name="connsiteY6" fmla="*/ 177499 h 184076"/>
                <a:gd name="connsiteX7" fmla="*/ 104518 w 1618413"/>
                <a:gd name="connsiteY7" fmla="*/ 177499 h 184076"/>
                <a:gd name="connsiteX8" fmla="*/ 84799 w 1618413"/>
                <a:gd name="connsiteY8" fmla="*/ 170928 h 184076"/>
                <a:gd name="connsiteX9" fmla="*/ 1603418 w 1618413"/>
                <a:gd name="connsiteY9" fmla="*/ 0 h 184076"/>
                <a:gd name="connsiteX10" fmla="*/ 1616567 w 1618413"/>
                <a:gd name="connsiteY10" fmla="*/ 0 h 184076"/>
                <a:gd name="connsiteX11" fmla="*/ 1511177 w 1618413"/>
                <a:gd name="connsiteY11" fmla="*/ 178423 h 184076"/>
                <a:gd name="connsiteX12" fmla="*/ 1502686 w 1618413"/>
                <a:gd name="connsiteY12" fmla="*/ 178122 h 184076"/>
                <a:gd name="connsiteX13" fmla="*/ 1521501 w 1618413"/>
                <a:gd name="connsiteY13" fmla="*/ 175419 h 184076"/>
                <a:gd name="connsiteX14" fmla="*/ 1603418 w 1618413"/>
                <a:gd name="connsiteY14" fmla="*/ 6571 h 184076"/>
                <a:gd name="connsiteX15" fmla="*/ 5911 w 1618413"/>
                <a:gd name="connsiteY15" fmla="*/ 0 h 184076"/>
                <a:gd name="connsiteX16" fmla="*/ 19060 w 1618413"/>
                <a:gd name="connsiteY16" fmla="*/ 6571 h 184076"/>
                <a:gd name="connsiteX17" fmla="*/ 91379 w 1618413"/>
                <a:gd name="connsiteY17" fmla="*/ 184076 h 184076"/>
                <a:gd name="connsiteX18" fmla="*/ 5911 w 1618413"/>
                <a:gd name="connsiteY18" fmla="*/ 0 h 184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525" cap="flat">
              <a:noFill/>
              <a:prstDash val="solid"/>
              <a:miter/>
            </a:ln>
          </p:spPr>
          <p:txBody>
            <a:bodyPr rtlCol="0" anchor="ctr"/>
            <a:lstStyle/>
            <a:p>
              <a:endParaRPr lang="en-US"/>
            </a:p>
          </p:txBody>
        </p:sp>
        <p:grpSp>
          <p:nvGrpSpPr>
            <p:cNvPr id="23" name="Group 22"/>
            <p:cNvGrpSpPr/>
            <p:nvPr/>
          </p:nvGrpSpPr>
          <p:grpSpPr>
            <a:xfrm>
              <a:off x="1606" y="6382978"/>
              <a:ext cx="413937" cy="115242"/>
              <a:chOff x="5955" y="6353672"/>
              <a:chExt cx="413937" cy="115242"/>
            </a:xfrm>
          </p:grpSpPr>
          <p:sp>
            <p:nvSpPr>
              <p:cNvPr id="28" name="Rectangle: Rounded Corners 27"/>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Rounded Corners 28"/>
              <p:cNvSpPr/>
              <p:nvPr/>
            </p:nvSpPr>
            <p:spPr>
              <a:xfrm>
                <a:off x="99417" y="6382279"/>
                <a:ext cx="227012"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 name="Group 23"/>
            <p:cNvGrpSpPr/>
            <p:nvPr/>
          </p:nvGrpSpPr>
          <p:grpSpPr>
            <a:xfrm>
              <a:off x="9855291" y="6381600"/>
              <a:ext cx="885989" cy="115242"/>
              <a:chOff x="5955" y="6353672"/>
              <a:chExt cx="413937" cy="115242"/>
            </a:xfrm>
          </p:grpSpPr>
          <p:sp>
            <p:nvSpPr>
              <p:cNvPr id="26" name="Rectangle: Rounded Corners 25"/>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Rounded Corners 26"/>
              <p:cNvSpPr/>
              <p:nvPr/>
            </p:nvSpPr>
            <p:spPr>
              <a:xfrm>
                <a:off x="84761" y="6382279"/>
                <a:ext cx="256326"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5" name="Freeform: Shape 24"/>
            <p:cNvSpPr/>
            <p:nvPr/>
          </p:nvSpPr>
          <p:spPr>
            <a:xfrm>
              <a:off x="3892805" y="496953"/>
              <a:ext cx="5479036" cy="5431217"/>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1" fmla="*/ 2536444 w 3976489"/>
                <a:gd name="connsiteY0-2" fmla="*/ 0 h 4238316"/>
                <a:gd name="connsiteX1-3" fmla="*/ 3976489 w 3976489"/>
                <a:gd name="connsiteY1-4" fmla="*/ 241371 h 4238316"/>
                <a:gd name="connsiteX2-5" fmla="*/ 3968307 w 3976489"/>
                <a:gd name="connsiteY2-6" fmla="*/ 4238316 h 4238316"/>
                <a:gd name="connsiteX3-7" fmla="*/ 0 w 3976489"/>
                <a:gd name="connsiteY3-8" fmla="*/ 4238316 h 4238316"/>
                <a:gd name="connsiteX0-9" fmla="*/ 2536444 w 3976489"/>
                <a:gd name="connsiteY0-10" fmla="*/ 0 h 4238316"/>
                <a:gd name="connsiteX1-11" fmla="*/ 3976489 w 3976489"/>
                <a:gd name="connsiteY1-12" fmla="*/ 213683 h 4238316"/>
                <a:gd name="connsiteX2-13" fmla="*/ 3968307 w 3976489"/>
                <a:gd name="connsiteY2-14" fmla="*/ 4238316 h 4238316"/>
                <a:gd name="connsiteX3-15" fmla="*/ 0 w 3976489"/>
                <a:gd name="connsiteY3-16" fmla="*/ 4238316 h 4238316"/>
                <a:gd name="connsiteX0-17" fmla="*/ 2473335 w 3976489"/>
                <a:gd name="connsiteY0-18" fmla="*/ 0 h 4035268"/>
                <a:gd name="connsiteX1-19" fmla="*/ 3976489 w 3976489"/>
                <a:gd name="connsiteY1-20" fmla="*/ 10635 h 4035268"/>
                <a:gd name="connsiteX2-21" fmla="*/ 3968307 w 3976489"/>
                <a:gd name="connsiteY2-22" fmla="*/ 4035268 h 4035268"/>
                <a:gd name="connsiteX3-23" fmla="*/ 0 w 3976489"/>
                <a:gd name="connsiteY3-24" fmla="*/ 4035268 h 4035268"/>
              </a:gdLst>
              <a:ahLst/>
              <a:cxnLst>
                <a:cxn ang="0">
                  <a:pos x="connsiteX0-1" y="connsiteY0-2"/>
                </a:cxn>
                <a:cxn ang="0">
                  <a:pos x="connsiteX1-3" y="connsiteY1-4"/>
                </a:cxn>
                <a:cxn ang="0">
                  <a:pos x="connsiteX2-5" y="connsiteY2-6"/>
                </a:cxn>
                <a:cxn ang="0">
                  <a:pos x="connsiteX3-7" y="connsiteY3-8"/>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grpSp>
        <p:nvGrpSpPr>
          <p:cNvPr id="30" name="Group 29"/>
          <p:cNvGrpSpPr/>
          <p:nvPr userDrawn="1"/>
        </p:nvGrpSpPr>
        <p:grpSpPr>
          <a:xfrm>
            <a:off x="301857" y="4848223"/>
            <a:ext cx="11611697" cy="1997448"/>
            <a:chOff x="3271130" y="4981887"/>
            <a:chExt cx="8577971" cy="1475586"/>
          </a:xfrm>
        </p:grpSpPr>
        <p:grpSp>
          <p:nvGrpSpPr>
            <p:cNvPr id="3" name="Group 2"/>
            <p:cNvGrpSpPr/>
            <p:nvPr userDrawn="1"/>
          </p:nvGrpSpPr>
          <p:grpSpPr>
            <a:xfrm>
              <a:off x="10175667" y="4981887"/>
              <a:ext cx="1673434" cy="1352946"/>
              <a:chOff x="8851691" y="3742138"/>
              <a:chExt cx="2515051" cy="2033381"/>
            </a:xfrm>
            <a:effectLst>
              <a:outerShdw blurRad="50800" dist="38100" dir="2700000" algn="tl" rotWithShape="0">
                <a:prstClr val="black">
                  <a:alpha val="40000"/>
                </a:prstClr>
              </a:outerShdw>
            </a:effectLst>
          </p:grpSpPr>
          <p:sp>
            <p:nvSpPr>
              <p:cNvPr id="4" name="Freeform: Shape 3"/>
              <p:cNvSpPr/>
              <p:nvPr/>
            </p:nvSpPr>
            <p:spPr>
              <a:xfrm>
                <a:off x="8851691" y="3742138"/>
                <a:ext cx="2501423" cy="2033381"/>
              </a:xfrm>
              <a:custGeom>
                <a:avLst/>
                <a:gdLst>
                  <a:gd name="connsiteX0" fmla="*/ 3817888 w 3831088"/>
                  <a:gd name="connsiteY0" fmla="*/ 722004 h 3114252"/>
                  <a:gd name="connsiteX1" fmla="*/ 3452269 w 3831088"/>
                  <a:gd name="connsiteY1" fmla="*/ 280008 h 3114252"/>
                  <a:gd name="connsiteX2" fmla="*/ 2264893 w 3831088"/>
                  <a:gd name="connsiteY2" fmla="*/ 2082 h 3114252"/>
                  <a:gd name="connsiteX3" fmla="*/ 1600132 w 3831088"/>
                  <a:gd name="connsiteY3" fmla="*/ 195852 h 3114252"/>
                  <a:gd name="connsiteX4" fmla="*/ 1027306 w 3831088"/>
                  <a:gd name="connsiteY4" fmla="*/ 642091 h 3114252"/>
                  <a:gd name="connsiteX5" fmla="*/ 513884 w 3831088"/>
                  <a:gd name="connsiteY5" fmla="*/ 1130054 h 3114252"/>
                  <a:gd name="connsiteX6" fmla="*/ 66231 w 3831088"/>
                  <a:gd name="connsiteY6" fmla="*/ 1725510 h 3114252"/>
                  <a:gd name="connsiteX7" fmla="*/ 25921 w 3831088"/>
                  <a:gd name="connsiteY7" fmla="*/ 2132146 h 3114252"/>
                  <a:gd name="connsiteX8" fmla="*/ 907790 w 3831088"/>
                  <a:gd name="connsiteY8" fmla="*/ 2922787 h 3114252"/>
                  <a:gd name="connsiteX9" fmla="*/ 1745106 w 3831088"/>
                  <a:gd name="connsiteY9" fmla="*/ 3109486 h 3114252"/>
                  <a:gd name="connsiteX10" fmla="*/ 2197710 w 3831088"/>
                  <a:gd name="connsiteY10" fmla="*/ 2873283 h 3114252"/>
                  <a:gd name="connsiteX11" fmla="*/ 2551306 w 3831088"/>
                  <a:gd name="connsiteY11" fmla="*/ 2477255 h 3114252"/>
                  <a:gd name="connsiteX12" fmla="*/ 3064728 w 3831088"/>
                  <a:gd name="connsiteY12" fmla="*/ 1989293 h 3114252"/>
                  <a:gd name="connsiteX13" fmla="*/ 3629068 w 3831088"/>
                  <a:gd name="connsiteY13" fmla="*/ 1458898 h 3114252"/>
                  <a:gd name="connsiteX14" fmla="*/ 3817888 w 3831088"/>
                  <a:gd name="connsiteY14" fmla="*/ 1005588 h 3114252"/>
                  <a:gd name="connsiteX15" fmla="*/ 3817888 w 3831088"/>
                  <a:gd name="connsiteY15" fmla="*/ 722004 h 311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831088" h="3114252">
                    <a:moveTo>
                      <a:pt x="3817888" y="722004"/>
                    </a:moveTo>
                    <a:cubicBezTo>
                      <a:pt x="3782528" y="565714"/>
                      <a:pt x="3521574" y="325976"/>
                      <a:pt x="3452269" y="280008"/>
                    </a:cubicBezTo>
                    <a:cubicBezTo>
                      <a:pt x="3124839" y="63607"/>
                      <a:pt x="2569693" y="-14184"/>
                      <a:pt x="2264893" y="2082"/>
                    </a:cubicBezTo>
                    <a:cubicBezTo>
                      <a:pt x="2037176" y="14104"/>
                      <a:pt x="1734498" y="94724"/>
                      <a:pt x="1600132" y="195852"/>
                    </a:cubicBezTo>
                    <a:cubicBezTo>
                      <a:pt x="1465765" y="296981"/>
                      <a:pt x="1179352" y="499238"/>
                      <a:pt x="1027306" y="642091"/>
                    </a:cubicBezTo>
                    <a:cubicBezTo>
                      <a:pt x="875259" y="784944"/>
                      <a:pt x="615719" y="1020439"/>
                      <a:pt x="513884" y="1130054"/>
                    </a:cubicBezTo>
                    <a:cubicBezTo>
                      <a:pt x="419827" y="1231182"/>
                      <a:pt x="105127" y="1612359"/>
                      <a:pt x="66231" y="1725510"/>
                    </a:cubicBezTo>
                    <a:cubicBezTo>
                      <a:pt x="20263" y="1859169"/>
                      <a:pt x="-32776" y="2005558"/>
                      <a:pt x="25921" y="2132146"/>
                    </a:cubicBezTo>
                    <a:cubicBezTo>
                      <a:pt x="168774" y="2511201"/>
                      <a:pt x="751501" y="2843581"/>
                      <a:pt x="907790" y="2922787"/>
                    </a:cubicBezTo>
                    <a:cubicBezTo>
                      <a:pt x="1086002" y="3012600"/>
                      <a:pt x="1487688" y="3140602"/>
                      <a:pt x="1745106" y="3109486"/>
                    </a:cubicBezTo>
                    <a:cubicBezTo>
                      <a:pt x="1995453" y="3079076"/>
                      <a:pt x="2046370" y="3016843"/>
                      <a:pt x="2197710" y="2873283"/>
                    </a:cubicBezTo>
                    <a:cubicBezTo>
                      <a:pt x="2349049" y="2729723"/>
                      <a:pt x="2399967" y="2662540"/>
                      <a:pt x="2551306" y="2477255"/>
                    </a:cubicBezTo>
                    <a:cubicBezTo>
                      <a:pt x="2702645" y="2291971"/>
                      <a:pt x="2904902" y="2089714"/>
                      <a:pt x="3064728" y="1989293"/>
                    </a:cubicBezTo>
                    <a:cubicBezTo>
                      <a:pt x="3224553" y="1888164"/>
                      <a:pt x="3471363" y="1666106"/>
                      <a:pt x="3629068" y="1458898"/>
                    </a:cubicBezTo>
                    <a:cubicBezTo>
                      <a:pt x="3755654" y="1293415"/>
                      <a:pt x="3817888" y="1005588"/>
                      <a:pt x="3817888" y="1005588"/>
                    </a:cubicBezTo>
                    <a:cubicBezTo>
                      <a:pt x="3817888" y="1005588"/>
                      <a:pt x="3847589" y="852127"/>
                      <a:pt x="3817888" y="722004"/>
                    </a:cubicBezTo>
                    <a:close/>
                  </a:path>
                </a:pathLst>
              </a:custGeom>
              <a:solidFill>
                <a:schemeClr val="accent5"/>
              </a:solidFill>
              <a:ln w="7072" cap="flat">
                <a:noFill/>
                <a:prstDash val="solid"/>
                <a:miter/>
              </a:ln>
            </p:spPr>
            <p:txBody>
              <a:bodyPr rtlCol="0" anchor="ctr"/>
              <a:lstStyle/>
              <a:p>
                <a:endParaRPr lang="en-US"/>
              </a:p>
            </p:txBody>
          </p:sp>
          <p:sp>
            <p:nvSpPr>
              <p:cNvPr id="5" name="Freeform: Shape 4"/>
              <p:cNvSpPr/>
              <p:nvPr/>
            </p:nvSpPr>
            <p:spPr>
              <a:xfrm>
                <a:off x="8851691" y="4222145"/>
                <a:ext cx="1229006" cy="1229348"/>
              </a:xfrm>
              <a:custGeom>
                <a:avLst/>
                <a:gdLst>
                  <a:gd name="connsiteX0" fmla="*/ 1040743 w 1882301"/>
                  <a:gd name="connsiteY0" fmla="*/ 1158660 h 1882825"/>
                  <a:gd name="connsiteX1" fmla="*/ 1544970 w 1882301"/>
                  <a:gd name="connsiteY1" fmla="*/ 517237 h 1882825"/>
                  <a:gd name="connsiteX2" fmla="*/ 1882302 w 1882301"/>
                  <a:gd name="connsiteY2" fmla="*/ 8765 h 1882825"/>
                  <a:gd name="connsiteX3" fmla="*/ 1492638 w 1882301"/>
                  <a:gd name="connsiteY3" fmla="*/ 143839 h 1882825"/>
                  <a:gd name="connsiteX4" fmla="*/ 1486981 w 1882301"/>
                  <a:gd name="connsiteY4" fmla="*/ 149497 h 1882825"/>
                  <a:gd name="connsiteX5" fmla="*/ 1482030 w 1882301"/>
                  <a:gd name="connsiteY5" fmla="*/ 143132 h 1882825"/>
                  <a:gd name="connsiteX6" fmla="*/ 915569 w 1882301"/>
                  <a:gd name="connsiteY6" fmla="*/ 12301 h 1882825"/>
                  <a:gd name="connsiteX7" fmla="*/ 513884 w 1882301"/>
                  <a:gd name="connsiteY7" fmla="*/ 395600 h 1882825"/>
                  <a:gd name="connsiteX8" fmla="*/ 66231 w 1882301"/>
                  <a:gd name="connsiteY8" fmla="*/ 991056 h 1882825"/>
                  <a:gd name="connsiteX9" fmla="*/ 25921 w 1882301"/>
                  <a:gd name="connsiteY9" fmla="*/ 1397692 h 1882825"/>
                  <a:gd name="connsiteX10" fmla="*/ 375274 w 1882301"/>
                  <a:gd name="connsiteY10" fmla="*/ 1727950 h 1882825"/>
                  <a:gd name="connsiteX11" fmla="*/ 673710 w 1882301"/>
                  <a:gd name="connsiteY11" fmla="*/ 1882826 h 1882825"/>
                  <a:gd name="connsiteX12" fmla="*/ 937492 w 1882301"/>
                  <a:gd name="connsiteY12" fmla="*/ 1276762 h 1882825"/>
                  <a:gd name="connsiteX13" fmla="*/ 1040743 w 1882301"/>
                  <a:gd name="connsiteY13" fmla="*/ 1158660 h 1882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82301" h="1882825">
                    <a:moveTo>
                      <a:pt x="1040743" y="1158660"/>
                    </a:moveTo>
                    <a:cubicBezTo>
                      <a:pt x="1044986" y="1153710"/>
                      <a:pt x="1503246" y="603514"/>
                      <a:pt x="1544970" y="517237"/>
                    </a:cubicBezTo>
                    <a:cubicBezTo>
                      <a:pt x="1584573" y="435202"/>
                      <a:pt x="1839162" y="70998"/>
                      <a:pt x="1882302" y="8765"/>
                    </a:cubicBezTo>
                    <a:cubicBezTo>
                      <a:pt x="1718233" y="-28716"/>
                      <a:pt x="1580330" y="61098"/>
                      <a:pt x="1492638" y="143839"/>
                    </a:cubicBezTo>
                    <a:lnTo>
                      <a:pt x="1486981" y="149497"/>
                    </a:lnTo>
                    <a:lnTo>
                      <a:pt x="1482030" y="143132"/>
                    </a:lnTo>
                    <a:cubicBezTo>
                      <a:pt x="1443135" y="87971"/>
                      <a:pt x="1063373" y="29981"/>
                      <a:pt x="915569" y="12301"/>
                    </a:cubicBezTo>
                    <a:cubicBezTo>
                      <a:pt x="769888" y="147375"/>
                      <a:pt x="593796" y="310029"/>
                      <a:pt x="513884" y="395600"/>
                    </a:cubicBezTo>
                    <a:cubicBezTo>
                      <a:pt x="419827" y="496728"/>
                      <a:pt x="105127" y="877905"/>
                      <a:pt x="66231" y="991056"/>
                    </a:cubicBezTo>
                    <a:cubicBezTo>
                      <a:pt x="20263" y="1124715"/>
                      <a:pt x="-32776" y="1271104"/>
                      <a:pt x="25921" y="1397692"/>
                    </a:cubicBezTo>
                    <a:cubicBezTo>
                      <a:pt x="84618" y="1524279"/>
                      <a:pt x="257173" y="1655817"/>
                      <a:pt x="375274" y="1727950"/>
                    </a:cubicBezTo>
                    <a:cubicBezTo>
                      <a:pt x="455894" y="1777454"/>
                      <a:pt x="563388" y="1831908"/>
                      <a:pt x="673710" y="1882826"/>
                    </a:cubicBezTo>
                    <a:cubicBezTo>
                      <a:pt x="702704" y="1725122"/>
                      <a:pt x="896475" y="1331216"/>
                      <a:pt x="937492" y="1276762"/>
                    </a:cubicBezTo>
                    <a:cubicBezTo>
                      <a:pt x="979923" y="1220186"/>
                      <a:pt x="1040035" y="1159368"/>
                      <a:pt x="1040743" y="1158660"/>
                    </a:cubicBezTo>
                    <a:close/>
                  </a:path>
                </a:pathLst>
              </a:custGeom>
              <a:solidFill>
                <a:schemeClr val="accent3">
                  <a:lumMod val="60000"/>
                  <a:lumOff val="40000"/>
                </a:schemeClr>
              </a:solidFill>
              <a:ln w="7072" cap="flat">
                <a:noFill/>
                <a:prstDash val="solid"/>
                <a:miter/>
              </a:ln>
            </p:spPr>
            <p:txBody>
              <a:bodyPr rtlCol="0" anchor="ctr"/>
              <a:lstStyle/>
              <a:p>
                <a:endParaRPr lang="en-US"/>
              </a:p>
            </p:txBody>
          </p:sp>
          <p:sp>
            <p:nvSpPr>
              <p:cNvPr id="6" name="Freeform: Shape 5"/>
              <p:cNvSpPr/>
              <p:nvPr/>
            </p:nvSpPr>
            <p:spPr>
              <a:xfrm>
                <a:off x="9295730" y="4230177"/>
                <a:ext cx="1386621" cy="1393929"/>
              </a:xfrm>
              <a:custGeom>
                <a:avLst/>
                <a:gdLst>
                  <a:gd name="connsiteX0" fmla="*/ 1260924 w 2123698"/>
                  <a:gd name="connsiteY0" fmla="*/ 313286 h 2134891"/>
                  <a:gd name="connsiteX1" fmla="*/ 1253852 w 2123698"/>
                  <a:gd name="connsiteY1" fmla="*/ 310458 h 2134891"/>
                  <a:gd name="connsiteX2" fmla="*/ 1256681 w 2123698"/>
                  <a:gd name="connsiteY2" fmla="*/ 303386 h 2134891"/>
                  <a:gd name="connsiteX3" fmla="*/ 1261631 w 2123698"/>
                  <a:gd name="connsiteY3" fmla="*/ 292071 h 2134891"/>
                  <a:gd name="connsiteX4" fmla="*/ 1292041 w 2123698"/>
                  <a:gd name="connsiteY4" fmla="*/ 71426 h 2134891"/>
                  <a:gd name="connsiteX5" fmla="*/ 1216371 w 2123698"/>
                  <a:gd name="connsiteY5" fmla="*/ 0 h 2134891"/>
                  <a:gd name="connsiteX6" fmla="*/ 877626 w 2123698"/>
                  <a:gd name="connsiteY6" fmla="*/ 510593 h 2134891"/>
                  <a:gd name="connsiteX7" fmla="*/ 371276 w 2123698"/>
                  <a:gd name="connsiteY7" fmla="*/ 1155553 h 2134891"/>
                  <a:gd name="connsiteX8" fmla="*/ 268733 w 2123698"/>
                  <a:gd name="connsiteY8" fmla="*/ 1272239 h 2134891"/>
                  <a:gd name="connsiteX9" fmla="*/ 7072 w 2123698"/>
                  <a:gd name="connsiteY9" fmla="*/ 1874060 h 2134891"/>
                  <a:gd name="connsiteX10" fmla="*/ 0 w 2123698"/>
                  <a:gd name="connsiteY10" fmla="*/ 1872646 h 2134891"/>
                  <a:gd name="connsiteX11" fmla="*/ 438459 w 2123698"/>
                  <a:gd name="connsiteY11" fmla="*/ 2050151 h 2134891"/>
                  <a:gd name="connsiteX12" fmla="*/ 1079883 w 2123698"/>
                  <a:gd name="connsiteY12" fmla="*/ 2116627 h 2134891"/>
                  <a:gd name="connsiteX13" fmla="*/ 1440551 w 2123698"/>
                  <a:gd name="connsiteY13" fmla="*/ 1869110 h 2134891"/>
                  <a:gd name="connsiteX14" fmla="*/ 2023985 w 2123698"/>
                  <a:gd name="connsiteY14" fmla="*/ 988655 h 2134891"/>
                  <a:gd name="connsiteX15" fmla="*/ 2123699 w 2123698"/>
                  <a:gd name="connsiteY15" fmla="*/ 858532 h 2134891"/>
                  <a:gd name="connsiteX16" fmla="*/ 1260924 w 2123698"/>
                  <a:gd name="connsiteY16" fmla="*/ 313286 h 2134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23698" h="2134891">
                    <a:moveTo>
                      <a:pt x="1260924" y="313286"/>
                    </a:moveTo>
                    <a:lnTo>
                      <a:pt x="1253852" y="310458"/>
                    </a:lnTo>
                    <a:lnTo>
                      <a:pt x="1256681" y="303386"/>
                    </a:lnTo>
                    <a:cubicBezTo>
                      <a:pt x="1258095" y="300557"/>
                      <a:pt x="1259510" y="297021"/>
                      <a:pt x="1261631" y="292071"/>
                    </a:cubicBezTo>
                    <a:cubicBezTo>
                      <a:pt x="1278604" y="253175"/>
                      <a:pt x="1324571" y="148510"/>
                      <a:pt x="1292041" y="71426"/>
                    </a:cubicBezTo>
                    <a:cubicBezTo>
                      <a:pt x="1278604" y="39603"/>
                      <a:pt x="1253145" y="15558"/>
                      <a:pt x="1216371" y="0"/>
                    </a:cubicBezTo>
                    <a:cubicBezTo>
                      <a:pt x="1183840" y="46675"/>
                      <a:pt x="916521" y="428559"/>
                      <a:pt x="877626" y="510593"/>
                    </a:cubicBezTo>
                    <a:cubicBezTo>
                      <a:pt x="835194" y="598992"/>
                      <a:pt x="389663" y="1132922"/>
                      <a:pt x="371276" y="1155553"/>
                    </a:cubicBezTo>
                    <a:cubicBezTo>
                      <a:pt x="370568" y="1156967"/>
                      <a:pt x="310457" y="1216371"/>
                      <a:pt x="268733" y="1272239"/>
                    </a:cubicBezTo>
                    <a:cubicBezTo>
                      <a:pt x="228423" y="1325986"/>
                      <a:pt x="35360" y="1718478"/>
                      <a:pt x="7072" y="1874060"/>
                    </a:cubicBezTo>
                    <a:lnTo>
                      <a:pt x="0" y="1872646"/>
                    </a:lnTo>
                    <a:cubicBezTo>
                      <a:pt x="169018" y="1950437"/>
                      <a:pt x="342988" y="2020449"/>
                      <a:pt x="438459" y="2050151"/>
                    </a:cubicBezTo>
                    <a:cubicBezTo>
                      <a:pt x="606771" y="2103191"/>
                      <a:pt x="894599" y="2166838"/>
                      <a:pt x="1079883" y="2116627"/>
                    </a:cubicBezTo>
                    <a:cubicBezTo>
                      <a:pt x="1168989" y="2092583"/>
                      <a:pt x="1310427" y="1991454"/>
                      <a:pt x="1440551" y="1869110"/>
                    </a:cubicBezTo>
                    <a:cubicBezTo>
                      <a:pt x="1695140" y="1628664"/>
                      <a:pt x="1879010" y="1207885"/>
                      <a:pt x="2023985" y="988655"/>
                    </a:cubicBezTo>
                    <a:cubicBezTo>
                      <a:pt x="2050859" y="947638"/>
                      <a:pt x="2084803" y="903792"/>
                      <a:pt x="2123699" y="858532"/>
                    </a:cubicBezTo>
                    <a:cubicBezTo>
                      <a:pt x="2034593" y="741138"/>
                      <a:pt x="1751716" y="490792"/>
                      <a:pt x="1260924" y="313286"/>
                    </a:cubicBezTo>
                    <a:close/>
                  </a:path>
                </a:pathLst>
              </a:custGeom>
              <a:solidFill>
                <a:schemeClr val="accent3">
                  <a:lumMod val="60000"/>
                  <a:lumOff val="40000"/>
                </a:schemeClr>
              </a:solidFill>
              <a:ln w="7072" cap="flat">
                <a:noFill/>
                <a:prstDash val="solid"/>
                <a:miter/>
              </a:ln>
            </p:spPr>
            <p:txBody>
              <a:bodyPr rtlCol="0" anchor="ctr"/>
              <a:lstStyle/>
              <a:p>
                <a:endParaRPr lang="en-US"/>
              </a:p>
            </p:txBody>
          </p:sp>
          <p:sp>
            <p:nvSpPr>
              <p:cNvPr id="7" name="Freeform: Shape 6"/>
              <p:cNvSpPr/>
              <p:nvPr/>
            </p:nvSpPr>
            <p:spPr>
              <a:xfrm>
                <a:off x="9450699" y="4367989"/>
                <a:ext cx="532569" cy="691021"/>
              </a:xfrm>
              <a:custGeom>
                <a:avLst/>
                <a:gdLst>
                  <a:gd name="connsiteX0" fmla="*/ 123323 w 815663"/>
                  <a:gd name="connsiteY0" fmla="*/ 935292 h 1058343"/>
                  <a:gd name="connsiteX1" fmla="*/ 627551 w 815663"/>
                  <a:gd name="connsiteY1" fmla="*/ 293869 h 1058343"/>
                  <a:gd name="connsiteX2" fmla="*/ 815664 w 815663"/>
                  <a:gd name="connsiteY2" fmla="*/ 1798 h 1058343"/>
                  <a:gd name="connsiteX3" fmla="*/ 263346 w 815663"/>
                  <a:gd name="connsiteY3" fmla="*/ 411970 h 1058343"/>
                  <a:gd name="connsiteX4" fmla="*/ 16536 w 815663"/>
                  <a:gd name="connsiteY4" fmla="*/ 1058344 h 1058343"/>
                  <a:gd name="connsiteX5" fmla="*/ 20072 w 815663"/>
                  <a:gd name="connsiteY5" fmla="*/ 1053393 h 1058343"/>
                  <a:gd name="connsiteX6" fmla="*/ 123323 w 815663"/>
                  <a:gd name="connsiteY6" fmla="*/ 935292 h 1058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5663" h="1058343">
                    <a:moveTo>
                      <a:pt x="123323" y="935292"/>
                    </a:moveTo>
                    <a:cubicBezTo>
                      <a:pt x="127566" y="930342"/>
                      <a:pt x="585826" y="380146"/>
                      <a:pt x="627551" y="293869"/>
                    </a:cubicBezTo>
                    <a:cubicBezTo>
                      <a:pt x="648766" y="249316"/>
                      <a:pt x="735044" y="119899"/>
                      <a:pt x="815664" y="1798"/>
                    </a:cubicBezTo>
                    <a:cubicBezTo>
                      <a:pt x="696149" y="-19418"/>
                      <a:pt x="464189" y="148894"/>
                      <a:pt x="263346" y="411970"/>
                    </a:cubicBezTo>
                    <a:cubicBezTo>
                      <a:pt x="58968" y="679289"/>
                      <a:pt x="-42160" y="952972"/>
                      <a:pt x="16536" y="1058344"/>
                    </a:cubicBezTo>
                    <a:cubicBezTo>
                      <a:pt x="17951" y="1056222"/>
                      <a:pt x="19365" y="1054808"/>
                      <a:pt x="20072" y="1053393"/>
                    </a:cubicBezTo>
                    <a:cubicBezTo>
                      <a:pt x="62504" y="996111"/>
                      <a:pt x="122615" y="935999"/>
                      <a:pt x="123323" y="935292"/>
                    </a:cubicBezTo>
                    <a:close/>
                  </a:path>
                </a:pathLst>
              </a:custGeom>
              <a:solidFill>
                <a:schemeClr val="accent3">
                  <a:lumMod val="75000"/>
                </a:schemeClr>
              </a:solidFill>
              <a:ln w="7072" cap="flat">
                <a:noFill/>
                <a:prstDash val="solid"/>
                <a:miter/>
              </a:ln>
            </p:spPr>
            <p:txBody>
              <a:bodyPr rtlCol="0" anchor="ctr"/>
              <a:lstStyle/>
              <a:p>
                <a:endParaRPr lang="en-US"/>
              </a:p>
            </p:txBody>
          </p:sp>
          <p:sp>
            <p:nvSpPr>
              <p:cNvPr id="8" name="Freeform: Shape 7"/>
              <p:cNvSpPr/>
              <p:nvPr/>
            </p:nvSpPr>
            <p:spPr>
              <a:xfrm>
                <a:off x="9467038" y="4371471"/>
                <a:ext cx="566871" cy="716446"/>
              </a:xfrm>
              <a:custGeom>
                <a:avLst/>
                <a:gdLst>
                  <a:gd name="connsiteX0" fmla="*/ 14144 w 868199"/>
                  <a:gd name="connsiteY0" fmla="*/ 1079176 h 1097283"/>
                  <a:gd name="connsiteX1" fmla="*/ 604650 w 868199"/>
                  <a:gd name="connsiteY1" fmla="*/ 685270 h 1097283"/>
                  <a:gd name="connsiteX2" fmla="*/ 828829 w 868199"/>
                  <a:gd name="connsiteY2" fmla="*/ 12022 h 1097283"/>
                  <a:gd name="connsiteX3" fmla="*/ 805493 w 868199"/>
                  <a:gd name="connsiteY3" fmla="*/ 0 h 1097283"/>
                  <a:gd name="connsiteX4" fmla="*/ 615258 w 868199"/>
                  <a:gd name="connsiteY4" fmla="*/ 294899 h 1097283"/>
                  <a:gd name="connsiteX5" fmla="*/ 108908 w 868199"/>
                  <a:gd name="connsiteY5" fmla="*/ 939859 h 1097283"/>
                  <a:gd name="connsiteX6" fmla="*/ 6365 w 868199"/>
                  <a:gd name="connsiteY6" fmla="*/ 1056546 h 1097283"/>
                  <a:gd name="connsiteX7" fmla="*/ 0 w 868199"/>
                  <a:gd name="connsiteY7" fmla="*/ 1065739 h 1097283"/>
                  <a:gd name="connsiteX8" fmla="*/ 14144 w 868199"/>
                  <a:gd name="connsiteY8" fmla="*/ 1079176 h 10972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68199" h="1097283">
                    <a:moveTo>
                      <a:pt x="14144" y="1079176"/>
                    </a:moveTo>
                    <a:cubicBezTo>
                      <a:pt x="115272" y="1156260"/>
                      <a:pt x="379762" y="980169"/>
                      <a:pt x="604650" y="685270"/>
                    </a:cubicBezTo>
                    <a:cubicBezTo>
                      <a:pt x="829536" y="390370"/>
                      <a:pt x="929958" y="89106"/>
                      <a:pt x="828829" y="12022"/>
                    </a:cubicBezTo>
                    <a:cubicBezTo>
                      <a:pt x="821757" y="6365"/>
                      <a:pt x="813979" y="2829"/>
                      <a:pt x="805493" y="0"/>
                    </a:cubicBezTo>
                    <a:cubicBezTo>
                      <a:pt x="724165" y="118808"/>
                      <a:pt x="636473" y="250346"/>
                      <a:pt x="615258" y="294899"/>
                    </a:cubicBezTo>
                    <a:cubicBezTo>
                      <a:pt x="572826" y="383298"/>
                      <a:pt x="127295" y="917229"/>
                      <a:pt x="108908" y="939859"/>
                    </a:cubicBezTo>
                    <a:cubicBezTo>
                      <a:pt x="108200" y="941273"/>
                      <a:pt x="48089" y="1000677"/>
                      <a:pt x="6365" y="1056546"/>
                    </a:cubicBezTo>
                    <a:cubicBezTo>
                      <a:pt x="4243" y="1058667"/>
                      <a:pt x="2121" y="1062203"/>
                      <a:pt x="0" y="1065739"/>
                    </a:cubicBezTo>
                    <a:cubicBezTo>
                      <a:pt x="4243" y="1070690"/>
                      <a:pt x="8486" y="1075640"/>
                      <a:pt x="14144" y="1079176"/>
                    </a:cubicBezTo>
                    <a:close/>
                  </a:path>
                </a:pathLst>
              </a:custGeom>
              <a:solidFill>
                <a:schemeClr val="accent3">
                  <a:lumMod val="75000"/>
                </a:schemeClr>
              </a:solidFill>
              <a:ln w="7072" cap="flat">
                <a:noFill/>
                <a:prstDash val="solid"/>
                <a:miter/>
              </a:ln>
            </p:spPr>
            <p:txBody>
              <a:bodyPr rtlCol="0" anchor="ctr"/>
              <a:lstStyle/>
              <a:p>
                <a:endParaRPr lang="en-US"/>
              </a:p>
            </p:txBody>
          </p:sp>
          <p:sp>
            <p:nvSpPr>
              <p:cNvPr id="9" name="Freeform: Shape 8"/>
              <p:cNvSpPr/>
              <p:nvPr/>
            </p:nvSpPr>
            <p:spPr>
              <a:xfrm>
                <a:off x="9458264" y="3742138"/>
                <a:ext cx="1908478" cy="1041671"/>
              </a:xfrm>
              <a:custGeom>
                <a:avLst/>
                <a:gdLst>
                  <a:gd name="connsiteX0" fmla="*/ 2888882 w 2922955"/>
                  <a:gd name="connsiteY0" fmla="*/ 722004 h 1595386"/>
                  <a:gd name="connsiteX1" fmla="*/ 2523264 w 2922955"/>
                  <a:gd name="connsiteY1" fmla="*/ 280008 h 1595386"/>
                  <a:gd name="connsiteX2" fmla="*/ 1335887 w 2922955"/>
                  <a:gd name="connsiteY2" fmla="*/ 2082 h 1595386"/>
                  <a:gd name="connsiteX3" fmla="*/ 671126 w 2922955"/>
                  <a:gd name="connsiteY3" fmla="*/ 195852 h 1595386"/>
                  <a:gd name="connsiteX4" fmla="*/ 98300 w 2922955"/>
                  <a:gd name="connsiteY4" fmla="*/ 642091 h 1595386"/>
                  <a:gd name="connsiteX5" fmla="*/ 0 w 2922955"/>
                  <a:gd name="connsiteY5" fmla="*/ 734026 h 1595386"/>
                  <a:gd name="connsiteX6" fmla="*/ 559389 w 2922955"/>
                  <a:gd name="connsiteY6" fmla="*/ 863442 h 1595386"/>
                  <a:gd name="connsiteX7" fmla="*/ 967440 w 2922955"/>
                  <a:gd name="connsiteY7" fmla="*/ 732612 h 1595386"/>
                  <a:gd name="connsiteX8" fmla="*/ 968147 w 2922955"/>
                  <a:gd name="connsiteY8" fmla="*/ 732612 h 1595386"/>
                  <a:gd name="connsiteX9" fmla="*/ 1057253 w 2922955"/>
                  <a:gd name="connsiteY9" fmla="*/ 813939 h 1595386"/>
                  <a:gd name="connsiteX10" fmla="*/ 1026136 w 2922955"/>
                  <a:gd name="connsiteY10" fmla="*/ 1045898 h 1595386"/>
                  <a:gd name="connsiteX11" fmla="*/ 1024722 w 2922955"/>
                  <a:gd name="connsiteY11" fmla="*/ 1050141 h 1595386"/>
                  <a:gd name="connsiteX12" fmla="*/ 1884668 w 2922955"/>
                  <a:gd name="connsiteY12" fmla="*/ 1595386 h 1595386"/>
                  <a:gd name="connsiteX13" fmla="*/ 2581960 w 2922955"/>
                  <a:gd name="connsiteY13" fmla="*/ 1103888 h 1595386"/>
                  <a:gd name="connsiteX14" fmla="*/ 2888882 w 2922955"/>
                  <a:gd name="connsiteY14" fmla="*/ 722004 h 1595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922955" h="1595386">
                    <a:moveTo>
                      <a:pt x="2888882" y="722004"/>
                    </a:moveTo>
                    <a:cubicBezTo>
                      <a:pt x="2853522" y="565714"/>
                      <a:pt x="2592568" y="325976"/>
                      <a:pt x="2523264" y="280008"/>
                    </a:cubicBezTo>
                    <a:cubicBezTo>
                      <a:pt x="2195833" y="63607"/>
                      <a:pt x="1640687" y="-14184"/>
                      <a:pt x="1335887" y="2082"/>
                    </a:cubicBezTo>
                    <a:cubicBezTo>
                      <a:pt x="1108170" y="14104"/>
                      <a:pt x="805493" y="94724"/>
                      <a:pt x="671126" y="195852"/>
                    </a:cubicBezTo>
                    <a:cubicBezTo>
                      <a:pt x="536759" y="296981"/>
                      <a:pt x="250346" y="499238"/>
                      <a:pt x="98300" y="642091"/>
                    </a:cubicBezTo>
                    <a:cubicBezTo>
                      <a:pt x="68597" y="669671"/>
                      <a:pt x="35360" y="701495"/>
                      <a:pt x="0" y="734026"/>
                    </a:cubicBezTo>
                    <a:cubicBezTo>
                      <a:pt x="85570" y="744634"/>
                      <a:pt x="492206" y="799795"/>
                      <a:pt x="559389" y="863442"/>
                    </a:cubicBezTo>
                    <a:cubicBezTo>
                      <a:pt x="652031" y="777872"/>
                      <a:pt x="796299" y="688058"/>
                      <a:pt x="967440" y="732612"/>
                    </a:cubicBezTo>
                    <a:lnTo>
                      <a:pt x="968147" y="732612"/>
                    </a:lnTo>
                    <a:cubicBezTo>
                      <a:pt x="1011992" y="749584"/>
                      <a:pt x="1041695" y="777165"/>
                      <a:pt x="1057253" y="813939"/>
                    </a:cubicBezTo>
                    <a:cubicBezTo>
                      <a:pt x="1091906" y="896680"/>
                      <a:pt x="1044523" y="1004881"/>
                      <a:pt x="1026136" y="1045898"/>
                    </a:cubicBezTo>
                    <a:cubicBezTo>
                      <a:pt x="1025429" y="1047312"/>
                      <a:pt x="1024722" y="1048727"/>
                      <a:pt x="1024722" y="1050141"/>
                    </a:cubicBezTo>
                    <a:cubicBezTo>
                      <a:pt x="1510563" y="1226939"/>
                      <a:pt x="1792733" y="1476578"/>
                      <a:pt x="1884668" y="1595386"/>
                    </a:cubicBezTo>
                    <a:cubicBezTo>
                      <a:pt x="2068538" y="1384643"/>
                      <a:pt x="2355658" y="1155513"/>
                      <a:pt x="2581960" y="1103888"/>
                    </a:cubicBezTo>
                    <a:cubicBezTo>
                      <a:pt x="3009105" y="1004881"/>
                      <a:pt x="2930606" y="906581"/>
                      <a:pt x="2888882" y="722004"/>
                    </a:cubicBezTo>
                    <a:close/>
                  </a:path>
                </a:pathLst>
              </a:custGeom>
              <a:solidFill>
                <a:schemeClr val="accent3">
                  <a:lumMod val="60000"/>
                  <a:lumOff val="40000"/>
                </a:schemeClr>
              </a:solidFill>
              <a:ln w="7072" cap="flat">
                <a:noFill/>
                <a:prstDash val="solid"/>
                <a:miter/>
              </a:ln>
            </p:spPr>
            <p:txBody>
              <a:bodyPr rtlCol="0" anchor="ctr"/>
              <a:lstStyle/>
              <a:p>
                <a:endParaRPr lang="en-US"/>
              </a:p>
            </p:txBody>
          </p:sp>
          <p:sp>
            <p:nvSpPr>
              <p:cNvPr id="10" name="Freeform: Shape 9"/>
              <p:cNvSpPr/>
              <p:nvPr/>
            </p:nvSpPr>
            <p:spPr>
              <a:xfrm>
                <a:off x="9291574" y="5451032"/>
                <a:ext cx="4617" cy="1846"/>
              </a:xfrm>
              <a:custGeom>
                <a:avLst/>
                <a:gdLst>
                  <a:gd name="connsiteX0" fmla="*/ 0 w 7071"/>
                  <a:gd name="connsiteY0" fmla="*/ 1414 h 2828"/>
                  <a:gd name="connsiteX1" fmla="*/ 7072 w 7071"/>
                  <a:gd name="connsiteY1" fmla="*/ 2829 h 2828"/>
                  <a:gd name="connsiteX2" fmla="*/ 707 w 7071"/>
                  <a:gd name="connsiteY2" fmla="*/ 0 h 2828"/>
                  <a:gd name="connsiteX3" fmla="*/ 0 w 7071"/>
                  <a:gd name="connsiteY3" fmla="*/ 1414 h 2828"/>
                </a:gdLst>
                <a:ahLst/>
                <a:cxnLst>
                  <a:cxn ang="0">
                    <a:pos x="connsiteX0" y="connsiteY0"/>
                  </a:cxn>
                  <a:cxn ang="0">
                    <a:pos x="connsiteX1" y="connsiteY1"/>
                  </a:cxn>
                  <a:cxn ang="0">
                    <a:pos x="connsiteX2" y="connsiteY2"/>
                  </a:cxn>
                  <a:cxn ang="0">
                    <a:pos x="connsiteX3" y="connsiteY3"/>
                  </a:cxn>
                </a:cxnLst>
                <a:rect l="l" t="t" r="r" b="b"/>
                <a:pathLst>
                  <a:path w="7071" h="2828">
                    <a:moveTo>
                      <a:pt x="0" y="1414"/>
                    </a:moveTo>
                    <a:lnTo>
                      <a:pt x="7072" y="2829"/>
                    </a:lnTo>
                    <a:cubicBezTo>
                      <a:pt x="4950" y="2121"/>
                      <a:pt x="2829" y="707"/>
                      <a:pt x="707" y="0"/>
                    </a:cubicBezTo>
                    <a:cubicBezTo>
                      <a:pt x="0" y="707"/>
                      <a:pt x="0" y="1414"/>
                      <a:pt x="0" y="1414"/>
                    </a:cubicBezTo>
                    <a:close/>
                  </a:path>
                </a:pathLst>
              </a:custGeom>
              <a:solidFill>
                <a:srgbClr val="ED1C24"/>
              </a:solidFill>
              <a:ln w="7072" cap="flat">
                <a:noFill/>
                <a:prstDash val="solid"/>
                <a:miter/>
              </a:ln>
            </p:spPr>
            <p:txBody>
              <a:bodyPr rtlCol="0" anchor="ctr"/>
              <a:lstStyle/>
              <a:p>
                <a:endParaRPr lang="en-US"/>
              </a:p>
            </p:txBody>
          </p:sp>
          <p:sp>
            <p:nvSpPr>
              <p:cNvPr id="11" name="Freeform: Shape 10"/>
              <p:cNvSpPr/>
              <p:nvPr/>
            </p:nvSpPr>
            <p:spPr>
              <a:xfrm>
                <a:off x="9435995" y="4483345"/>
                <a:ext cx="533731" cy="580716"/>
              </a:xfrm>
              <a:custGeom>
                <a:avLst/>
                <a:gdLst>
                  <a:gd name="connsiteX0" fmla="*/ 676189 w 817443"/>
                  <a:gd name="connsiteY0" fmla="*/ 114374 h 889403"/>
                  <a:gd name="connsiteX1" fmla="*/ 549977 w 817443"/>
                  <a:gd name="connsiteY1" fmla="*/ 559076 h 889403"/>
                  <a:gd name="connsiteX2" fmla="*/ 141255 w 817443"/>
                  <a:gd name="connsiteY2" fmla="*/ 775029 h 889403"/>
                  <a:gd name="connsiteX3" fmla="*/ 267467 w 817443"/>
                  <a:gd name="connsiteY3" fmla="*/ 330328 h 889403"/>
                  <a:gd name="connsiteX4" fmla="*/ 676189 w 817443"/>
                  <a:gd name="connsiteY4" fmla="*/ 114374 h 8894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7443" h="889403">
                    <a:moveTo>
                      <a:pt x="676189" y="114374"/>
                    </a:moveTo>
                    <a:cubicBezTo>
                      <a:pt x="754202" y="177542"/>
                      <a:pt x="697694" y="376641"/>
                      <a:pt x="549977" y="559076"/>
                    </a:cubicBezTo>
                    <a:cubicBezTo>
                      <a:pt x="402259" y="741511"/>
                      <a:pt x="219268" y="838196"/>
                      <a:pt x="141255" y="775029"/>
                    </a:cubicBezTo>
                    <a:cubicBezTo>
                      <a:pt x="63242" y="711862"/>
                      <a:pt x="119749" y="512762"/>
                      <a:pt x="267467" y="330328"/>
                    </a:cubicBezTo>
                    <a:cubicBezTo>
                      <a:pt x="415185" y="147893"/>
                      <a:pt x="598176" y="51207"/>
                      <a:pt x="676189" y="114374"/>
                    </a:cubicBezTo>
                    <a:close/>
                  </a:path>
                </a:pathLst>
              </a:custGeom>
              <a:solidFill>
                <a:schemeClr val="accent4"/>
              </a:solidFill>
              <a:ln w="7072" cap="flat">
                <a:noFill/>
                <a:prstDash val="solid"/>
                <a:miter/>
              </a:ln>
            </p:spPr>
            <p:txBody>
              <a:bodyPr rtlCol="0" anchor="ctr"/>
              <a:lstStyle/>
              <a:p>
                <a:endParaRPr lang="en-US"/>
              </a:p>
            </p:txBody>
          </p:sp>
        </p:grpSp>
        <p:sp>
          <p:nvSpPr>
            <p:cNvPr id="15" name="Freeform: Shape 14"/>
            <p:cNvSpPr/>
            <p:nvPr userDrawn="1"/>
          </p:nvSpPr>
          <p:spPr>
            <a:xfrm>
              <a:off x="3271130" y="5777272"/>
              <a:ext cx="7170701" cy="680201"/>
            </a:xfrm>
            <a:custGeom>
              <a:avLst/>
              <a:gdLst>
                <a:gd name="connsiteX0" fmla="*/ 6613510 w 8250226"/>
                <a:gd name="connsiteY0" fmla="*/ 0 h 1520066"/>
                <a:gd name="connsiteX1" fmla="*/ 6625977 w 8250226"/>
                <a:gd name="connsiteY1" fmla="*/ 0 h 1520066"/>
                <a:gd name="connsiteX2" fmla="*/ 6964437 w 8250226"/>
                <a:gd name="connsiteY2" fmla="*/ 205015 h 1520066"/>
                <a:gd name="connsiteX3" fmla="*/ 7081720 w 8250226"/>
                <a:gd name="connsiteY3" fmla="*/ 587340 h 1520066"/>
                <a:gd name="connsiteX4" fmla="*/ 7221629 w 8250226"/>
                <a:gd name="connsiteY4" fmla="*/ 899480 h 1520066"/>
                <a:gd name="connsiteX5" fmla="*/ 8199143 w 8250226"/>
                <a:gd name="connsiteY5" fmla="*/ 396639 h 1520066"/>
                <a:gd name="connsiteX6" fmla="*/ 8241625 w 8250226"/>
                <a:gd name="connsiteY6" fmla="*/ 397101 h 1520066"/>
                <a:gd name="connsiteX7" fmla="*/ 8241163 w 8250226"/>
                <a:gd name="connsiteY7" fmla="*/ 439582 h 1520066"/>
                <a:gd name="connsiteX8" fmla="*/ 7887927 w 8250226"/>
                <a:gd name="connsiteY8" fmla="*/ 724940 h 1520066"/>
                <a:gd name="connsiteX9" fmla="*/ 7211471 w 8250226"/>
                <a:gd name="connsiteY9" fmla="*/ 959045 h 1520066"/>
                <a:gd name="connsiteX10" fmla="*/ 7023079 w 8250226"/>
                <a:gd name="connsiteY10" fmla="*/ 599807 h 1520066"/>
                <a:gd name="connsiteX11" fmla="*/ 6625054 w 8250226"/>
                <a:gd name="connsiteY11" fmla="*/ 60489 h 1520066"/>
                <a:gd name="connsiteX12" fmla="*/ 6613972 w 8250226"/>
                <a:gd name="connsiteY12" fmla="*/ 60489 h 1520066"/>
                <a:gd name="connsiteX13" fmla="*/ 5725111 w 8250226"/>
                <a:gd name="connsiteY13" fmla="*/ 640903 h 1520066"/>
                <a:gd name="connsiteX14" fmla="*/ 5596746 w 8250226"/>
                <a:gd name="connsiteY14" fmla="*/ 772500 h 1520066"/>
                <a:gd name="connsiteX15" fmla="*/ 5426824 w 8250226"/>
                <a:gd name="connsiteY15" fmla="*/ 951657 h 1520066"/>
                <a:gd name="connsiteX16" fmla="*/ 5037572 w 8250226"/>
                <a:gd name="connsiteY16" fmla="*/ 1342294 h 1520066"/>
                <a:gd name="connsiteX17" fmla="*/ 4680181 w 8250226"/>
                <a:gd name="connsiteY17" fmla="*/ 1520066 h 1520066"/>
                <a:gd name="connsiteX18" fmla="*/ 4637239 w 8250226"/>
                <a:gd name="connsiteY18" fmla="*/ 1515910 h 1520066"/>
                <a:gd name="connsiteX19" fmla="*/ 4405443 w 8250226"/>
                <a:gd name="connsiteY19" fmla="*/ 1172372 h 1520066"/>
                <a:gd name="connsiteX20" fmla="*/ 4179650 w 8250226"/>
                <a:gd name="connsiteY20" fmla="*/ 762803 h 1520066"/>
                <a:gd name="connsiteX21" fmla="*/ 3311567 w 8250226"/>
                <a:gd name="connsiteY21" fmla="*/ 767883 h 1520066"/>
                <a:gd name="connsiteX22" fmla="*/ 2360834 w 8250226"/>
                <a:gd name="connsiteY22" fmla="*/ 995061 h 1520066"/>
                <a:gd name="connsiteX23" fmla="*/ 2342497 w 8250226"/>
                <a:gd name="connsiteY23" fmla="*/ 992833 h 1520066"/>
                <a:gd name="connsiteX24" fmla="*/ 2126238 w 8250226"/>
                <a:gd name="connsiteY24" fmla="*/ 1040931 h 1520066"/>
                <a:gd name="connsiteX25" fmla="*/ 1317343 w 8250226"/>
                <a:gd name="connsiteY25" fmla="*/ 1114064 h 1520066"/>
                <a:gd name="connsiteX26" fmla="*/ 1009685 w 8250226"/>
                <a:gd name="connsiteY26" fmla="*/ 1102634 h 1520066"/>
                <a:gd name="connsiteX27" fmla="*/ 90523 w 8250226"/>
                <a:gd name="connsiteY27" fmla="*/ 742589 h 1520066"/>
                <a:gd name="connsiteX28" fmla="*/ 22895 w 8250226"/>
                <a:gd name="connsiteY28" fmla="*/ 281579 h 1520066"/>
                <a:gd name="connsiteX29" fmla="*/ 33026 w 8250226"/>
                <a:gd name="connsiteY29" fmla="*/ 257679 h 1520066"/>
                <a:gd name="connsiteX30" fmla="*/ 94142 w 8250226"/>
                <a:gd name="connsiteY30" fmla="*/ 257679 h 1520066"/>
                <a:gd name="connsiteX31" fmla="*/ 76235 w 8250226"/>
                <a:gd name="connsiteY31" fmla="*/ 299677 h 1520066"/>
                <a:gd name="connsiteX32" fmla="*/ 140053 w 8250226"/>
                <a:gd name="connsiteY32" fmla="*/ 715919 h 1520066"/>
                <a:gd name="connsiteX33" fmla="*/ 2361283 w 8250226"/>
                <a:gd name="connsiteY33" fmla="*/ 930232 h 1520066"/>
                <a:gd name="connsiteX34" fmla="*/ 2361890 w 8250226"/>
                <a:gd name="connsiteY34" fmla="*/ 932577 h 1520066"/>
                <a:gd name="connsiteX35" fmla="*/ 2418393 w 8250226"/>
                <a:gd name="connsiteY35" fmla="*/ 916935 h 1520066"/>
                <a:gd name="connsiteX36" fmla="*/ 3300486 w 8250226"/>
                <a:gd name="connsiteY36" fmla="*/ 708780 h 1520066"/>
                <a:gd name="connsiteX37" fmla="*/ 4213357 w 8250226"/>
                <a:gd name="connsiteY37" fmla="*/ 712935 h 1520066"/>
                <a:gd name="connsiteX38" fmla="*/ 4462699 w 8250226"/>
                <a:gd name="connsiteY38" fmla="*/ 1154825 h 1520066"/>
                <a:gd name="connsiteX39" fmla="*/ 4648321 w 8250226"/>
                <a:gd name="connsiteY39" fmla="*/ 1456806 h 1520066"/>
                <a:gd name="connsiteX40" fmla="*/ 5382034 w 8250226"/>
                <a:gd name="connsiteY40" fmla="*/ 911024 h 1520066"/>
                <a:gd name="connsiteX41" fmla="*/ 5554727 w 8250226"/>
                <a:gd name="connsiteY41" fmla="*/ 728634 h 1520066"/>
                <a:gd name="connsiteX42" fmla="*/ 5681246 w 8250226"/>
                <a:gd name="connsiteY42" fmla="*/ 599346 h 1520066"/>
                <a:gd name="connsiteX43" fmla="*/ 6613510 w 8250226"/>
                <a:gd name="connsiteY43" fmla="*/ 0 h 1520066"/>
                <a:gd name="connsiteX0-1" fmla="*/ 6613510 w 8250226"/>
                <a:gd name="connsiteY0-2" fmla="*/ 0 h 1520066"/>
                <a:gd name="connsiteX1-3" fmla="*/ 6625977 w 8250226"/>
                <a:gd name="connsiteY1-4" fmla="*/ 0 h 1520066"/>
                <a:gd name="connsiteX2-5" fmla="*/ 6964437 w 8250226"/>
                <a:gd name="connsiteY2-6" fmla="*/ 205015 h 1520066"/>
                <a:gd name="connsiteX3-7" fmla="*/ 7081720 w 8250226"/>
                <a:gd name="connsiteY3-8" fmla="*/ 587340 h 1520066"/>
                <a:gd name="connsiteX4-9" fmla="*/ 7221629 w 8250226"/>
                <a:gd name="connsiteY4-10" fmla="*/ 899480 h 1520066"/>
                <a:gd name="connsiteX5-11" fmla="*/ 8199143 w 8250226"/>
                <a:gd name="connsiteY5-12" fmla="*/ 396639 h 1520066"/>
                <a:gd name="connsiteX6-13" fmla="*/ 8241625 w 8250226"/>
                <a:gd name="connsiteY6-14" fmla="*/ 397101 h 1520066"/>
                <a:gd name="connsiteX7-15" fmla="*/ 8241163 w 8250226"/>
                <a:gd name="connsiteY7-16" fmla="*/ 439582 h 1520066"/>
                <a:gd name="connsiteX8-17" fmla="*/ 7211471 w 8250226"/>
                <a:gd name="connsiteY8-18" fmla="*/ 959045 h 1520066"/>
                <a:gd name="connsiteX9-19" fmla="*/ 7023079 w 8250226"/>
                <a:gd name="connsiteY9-20" fmla="*/ 599807 h 1520066"/>
                <a:gd name="connsiteX10-21" fmla="*/ 6625054 w 8250226"/>
                <a:gd name="connsiteY10-22" fmla="*/ 60489 h 1520066"/>
                <a:gd name="connsiteX11-23" fmla="*/ 6613972 w 8250226"/>
                <a:gd name="connsiteY11-24" fmla="*/ 60489 h 1520066"/>
                <a:gd name="connsiteX12-25" fmla="*/ 5725111 w 8250226"/>
                <a:gd name="connsiteY12-26" fmla="*/ 640903 h 1520066"/>
                <a:gd name="connsiteX13-27" fmla="*/ 5596746 w 8250226"/>
                <a:gd name="connsiteY13-28" fmla="*/ 772500 h 1520066"/>
                <a:gd name="connsiteX14-29" fmla="*/ 5426824 w 8250226"/>
                <a:gd name="connsiteY14-30" fmla="*/ 951657 h 1520066"/>
                <a:gd name="connsiteX15-31" fmla="*/ 5037572 w 8250226"/>
                <a:gd name="connsiteY15-32" fmla="*/ 1342294 h 1520066"/>
                <a:gd name="connsiteX16-33" fmla="*/ 4680181 w 8250226"/>
                <a:gd name="connsiteY16-34" fmla="*/ 1520066 h 1520066"/>
                <a:gd name="connsiteX17-35" fmla="*/ 4637239 w 8250226"/>
                <a:gd name="connsiteY17-36" fmla="*/ 1515910 h 1520066"/>
                <a:gd name="connsiteX18-37" fmla="*/ 4405443 w 8250226"/>
                <a:gd name="connsiteY18-38" fmla="*/ 1172372 h 1520066"/>
                <a:gd name="connsiteX19-39" fmla="*/ 4179650 w 8250226"/>
                <a:gd name="connsiteY19-40" fmla="*/ 762803 h 1520066"/>
                <a:gd name="connsiteX20-41" fmla="*/ 3311567 w 8250226"/>
                <a:gd name="connsiteY20-42" fmla="*/ 767883 h 1520066"/>
                <a:gd name="connsiteX21-43" fmla="*/ 2360834 w 8250226"/>
                <a:gd name="connsiteY21-44" fmla="*/ 995061 h 1520066"/>
                <a:gd name="connsiteX22-45" fmla="*/ 2342497 w 8250226"/>
                <a:gd name="connsiteY22-46" fmla="*/ 992833 h 1520066"/>
                <a:gd name="connsiteX23-47" fmla="*/ 2126238 w 8250226"/>
                <a:gd name="connsiteY23-48" fmla="*/ 1040931 h 1520066"/>
                <a:gd name="connsiteX24-49" fmla="*/ 1317343 w 8250226"/>
                <a:gd name="connsiteY24-50" fmla="*/ 1114064 h 1520066"/>
                <a:gd name="connsiteX25-51" fmla="*/ 1009685 w 8250226"/>
                <a:gd name="connsiteY25-52" fmla="*/ 1102634 h 1520066"/>
                <a:gd name="connsiteX26-53" fmla="*/ 90523 w 8250226"/>
                <a:gd name="connsiteY26-54" fmla="*/ 742589 h 1520066"/>
                <a:gd name="connsiteX27-55" fmla="*/ 22895 w 8250226"/>
                <a:gd name="connsiteY27-56" fmla="*/ 281579 h 1520066"/>
                <a:gd name="connsiteX28-57" fmla="*/ 33026 w 8250226"/>
                <a:gd name="connsiteY28-58" fmla="*/ 257679 h 1520066"/>
                <a:gd name="connsiteX29-59" fmla="*/ 94142 w 8250226"/>
                <a:gd name="connsiteY29-60" fmla="*/ 257679 h 1520066"/>
                <a:gd name="connsiteX30-61" fmla="*/ 76235 w 8250226"/>
                <a:gd name="connsiteY30-62" fmla="*/ 299677 h 1520066"/>
                <a:gd name="connsiteX31-63" fmla="*/ 140053 w 8250226"/>
                <a:gd name="connsiteY31-64" fmla="*/ 715919 h 1520066"/>
                <a:gd name="connsiteX32-65" fmla="*/ 2361283 w 8250226"/>
                <a:gd name="connsiteY32-66" fmla="*/ 930232 h 1520066"/>
                <a:gd name="connsiteX33-67" fmla="*/ 2361890 w 8250226"/>
                <a:gd name="connsiteY33-68" fmla="*/ 932577 h 1520066"/>
                <a:gd name="connsiteX34-69" fmla="*/ 2418393 w 8250226"/>
                <a:gd name="connsiteY34-70" fmla="*/ 916935 h 1520066"/>
                <a:gd name="connsiteX35-71" fmla="*/ 3300486 w 8250226"/>
                <a:gd name="connsiteY35-72" fmla="*/ 708780 h 1520066"/>
                <a:gd name="connsiteX36-73" fmla="*/ 4213357 w 8250226"/>
                <a:gd name="connsiteY36-74" fmla="*/ 712935 h 1520066"/>
                <a:gd name="connsiteX37-75" fmla="*/ 4462699 w 8250226"/>
                <a:gd name="connsiteY37-76" fmla="*/ 1154825 h 1520066"/>
                <a:gd name="connsiteX38-77" fmla="*/ 4648321 w 8250226"/>
                <a:gd name="connsiteY38-78" fmla="*/ 1456806 h 1520066"/>
                <a:gd name="connsiteX39-79" fmla="*/ 5382034 w 8250226"/>
                <a:gd name="connsiteY39-80" fmla="*/ 911024 h 1520066"/>
                <a:gd name="connsiteX40-81" fmla="*/ 5554727 w 8250226"/>
                <a:gd name="connsiteY40-82" fmla="*/ 728634 h 1520066"/>
                <a:gd name="connsiteX41-83" fmla="*/ 5681246 w 8250226"/>
                <a:gd name="connsiteY41-84" fmla="*/ 599346 h 1520066"/>
                <a:gd name="connsiteX42-85" fmla="*/ 6613510 w 8250226"/>
                <a:gd name="connsiteY42-86" fmla="*/ 0 h 1520066"/>
                <a:gd name="connsiteX0-87" fmla="*/ 6613510 w 8416533"/>
                <a:gd name="connsiteY0-88" fmla="*/ 0 h 1520066"/>
                <a:gd name="connsiteX1-89" fmla="*/ 6625977 w 8416533"/>
                <a:gd name="connsiteY1-90" fmla="*/ 0 h 1520066"/>
                <a:gd name="connsiteX2-91" fmla="*/ 6964437 w 8416533"/>
                <a:gd name="connsiteY2-92" fmla="*/ 205015 h 1520066"/>
                <a:gd name="connsiteX3-93" fmla="*/ 7081720 w 8416533"/>
                <a:gd name="connsiteY3-94" fmla="*/ 587340 h 1520066"/>
                <a:gd name="connsiteX4-95" fmla="*/ 7221629 w 8416533"/>
                <a:gd name="connsiteY4-96" fmla="*/ 899480 h 1520066"/>
                <a:gd name="connsiteX5-97" fmla="*/ 8199143 w 8416533"/>
                <a:gd name="connsiteY5-98" fmla="*/ 396639 h 1520066"/>
                <a:gd name="connsiteX6-99" fmla="*/ 8241625 w 8416533"/>
                <a:gd name="connsiteY6-100" fmla="*/ 397101 h 1520066"/>
                <a:gd name="connsiteX7-101" fmla="*/ 8415852 w 8416533"/>
                <a:gd name="connsiteY7-102" fmla="*/ 762602 h 1520066"/>
                <a:gd name="connsiteX8-103" fmla="*/ 7211471 w 8416533"/>
                <a:gd name="connsiteY8-104" fmla="*/ 959045 h 1520066"/>
                <a:gd name="connsiteX9-105" fmla="*/ 7023079 w 8416533"/>
                <a:gd name="connsiteY9-106" fmla="*/ 599807 h 1520066"/>
                <a:gd name="connsiteX10-107" fmla="*/ 6625054 w 8416533"/>
                <a:gd name="connsiteY10-108" fmla="*/ 60489 h 1520066"/>
                <a:gd name="connsiteX11-109" fmla="*/ 6613972 w 8416533"/>
                <a:gd name="connsiteY11-110" fmla="*/ 60489 h 1520066"/>
                <a:gd name="connsiteX12-111" fmla="*/ 5725111 w 8416533"/>
                <a:gd name="connsiteY12-112" fmla="*/ 640903 h 1520066"/>
                <a:gd name="connsiteX13-113" fmla="*/ 5596746 w 8416533"/>
                <a:gd name="connsiteY13-114" fmla="*/ 772500 h 1520066"/>
                <a:gd name="connsiteX14-115" fmla="*/ 5426824 w 8416533"/>
                <a:gd name="connsiteY14-116" fmla="*/ 951657 h 1520066"/>
                <a:gd name="connsiteX15-117" fmla="*/ 5037572 w 8416533"/>
                <a:gd name="connsiteY15-118" fmla="*/ 1342294 h 1520066"/>
                <a:gd name="connsiteX16-119" fmla="*/ 4680181 w 8416533"/>
                <a:gd name="connsiteY16-120" fmla="*/ 1520066 h 1520066"/>
                <a:gd name="connsiteX17-121" fmla="*/ 4637239 w 8416533"/>
                <a:gd name="connsiteY17-122" fmla="*/ 1515910 h 1520066"/>
                <a:gd name="connsiteX18-123" fmla="*/ 4405443 w 8416533"/>
                <a:gd name="connsiteY18-124" fmla="*/ 1172372 h 1520066"/>
                <a:gd name="connsiteX19-125" fmla="*/ 4179650 w 8416533"/>
                <a:gd name="connsiteY19-126" fmla="*/ 762803 h 1520066"/>
                <a:gd name="connsiteX20-127" fmla="*/ 3311567 w 8416533"/>
                <a:gd name="connsiteY20-128" fmla="*/ 767883 h 1520066"/>
                <a:gd name="connsiteX21-129" fmla="*/ 2360834 w 8416533"/>
                <a:gd name="connsiteY21-130" fmla="*/ 995061 h 1520066"/>
                <a:gd name="connsiteX22-131" fmla="*/ 2342497 w 8416533"/>
                <a:gd name="connsiteY22-132" fmla="*/ 992833 h 1520066"/>
                <a:gd name="connsiteX23-133" fmla="*/ 2126238 w 8416533"/>
                <a:gd name="connsiteY23-134" fmla="*/ 1040931 h 1520066"/>
                <a:gd name="connsiteX24-135" fmla="*/ 1317343 w 8416533"/>
                <a:gd name="connsiteY24-136" fmla="*/ 1114064 h 1520066"/>
                <a:gd name="connsiteX25-137" fmla="*/ 1009685 w 8416533"/>
                <a:gd name="connsiteY25-138" fmla="*/ 1102634 h 1520066"/>
                <a:gd name="connsiteX26-139" fmla="*/ 90523 w 8416533"/>
                <a:gd name="connsiteY26-140" fmla="*/ 742589 h 1520066"/>
                <a:gd name="connsiteX27-141" fmla="*/ 22895 w 8416533"/>
                <a:gd name="connsiteY27-142" fmla="*/ 281579 h 1520066"/>
                <a:gd name="connsiteX28-143" fmla="*/ 33026 w 8416533"/>
                <a:gd name="connsiteY28-144" fmla="*/ 257679 h 1520066"/>
                <a:gd name="connsiteX29-145" fmla="*/ 94142 w 8416533"/>
                <a:gd name="connsiteY29-146" fmla="*/ 257679 h 1520066"/>
                <a:gd name="connsiteX30-147" fmla="*/ 76235 w 8416533"/>
                <a:gd name="connsiteY30-148" fmla="*/ 299677 h 1520066"/>
                <a:gd name="connsiteX31-149" fmla="*/ 140053 w 8416533"/>
                <a:gd name="connsiteY31-150" fmla="*/ 715919 h 1520066"/>
                <a:gd name="connsiteX32-151" fmla="*/ 2361283 w 8416533"/>
                <a:gd name="connsiteY32-152" fmla="*/ 930232 h 1520066"/>
                <a:gd name="connsiteX33-153" fmla="*/ 2361890 w 8416533"/>
                <a:gd name="connsiteY33-154" fmla="*/ 932577 h 1520066"/>
                <a:gd name="connsiteX34-155" fmla="*/ 2418393 w 8416533"/>
                <a:gd name="connsiteY34-156" fmla="*/ 916935 h 1520066"/>
                <a:gd name="connsiteX35-157" fmla="*/ 3300486 w 8416533"/>
                <a:gd name="connsiteY35-158" fmla="*/ 708780 h 1520066"/>
                <a:gd name="connsiteX36-159" fmla="*/ 4213357 w 8416533"/>
                <a:gd name="connsiteY36-160" fmla="*/ 712935 h 1520066"/>
                <a:gd name="connsiteX37-161" fmla="*/ 4462699 w 8416533"/>
                <a:gd name="connsiteY37-162" fmla="*/ 1154825 h 1520066"/>
                <a:gd name="connsiteX38-163" fmla="*/ 4648321 w 8416533"/>
                <a:gd name="connsiteY38-164" fmla="*/ 1456806 h 1520066"/>
                <a:gd name="connsiteX39-165" fmla="*/ 5382034 w 8416533"/>
                <a:gd name="connsiteY39-166" fmla="*/ 911024 h 1520066"/>
                <a:gd name="connsiteX40-167" fmla="*/ 5554727 w 8416533"/>
                <a:gd name="connsiteY40-168" fmla="*/ 728634 h 1520066"/>
                <a:gd name="connsiteX41-169" fmla="*/ 5681246 w 8416533"/>
                <a:gd name="connsiteY41-170" fmla="*/ 599346 h 1520066"/>
                <a:gd name="connsiteX42-171" fmla="*/ 6613510 w 8416533"/>
                <a:gd name="connsiteY42-172" fmla="*/ 0 h 1520066"/>
                <a:gd name="connsiteX0-173" fmla="*/ 6613510 w 8416442"/>
                <a:gd name="connsiteY0-174" fmla="*/ 0 h 1520066"/>
                <a:gd name="connsiteX1-175" fmla="*/ 6625977 w 8416442"/>
                <a:gd name="connsiteY1-176" fmla="*/ 0 h 1520066"/>
                <a:gd name="connsiteX2-177" fmla="*/ 6964437 w 8416442"/>
                <a:gd name="connsiteY2-178" fmla="*/ 205015 h 1520066"/>
                <a:gd name="connsiteX3-179" fmla="*/ 7081720 w 8416442"/>
                <a:gd name="connsiteY3-180" fmla="*/ 587340 h 1520066"/>
                <a:gd name="connsiteX4-181" fmla="*/ 7221629 w 8416442"/>
                <a:gd name="connsiteY4-182" fmla="*/ 899480 h 1520066"/>
                <a:gd name="connsiteX5-183" fmla="*/ 8348876 w 8416442"/>
                <a:gd name="connsiteY5-184" fmla="*/ 665822 h 1520066"/>
                <a:gd name="connsiteX6-185" fmla="*/ 8241625 w 8416442"/>
                <a:gd name="connsiteY6-186" fmla="*/ 397101 h 1520066"/>
                <a:gd name="connsiteX7-187" fmla="*/ 8415852 w 8416442"/>
                <a:gd name="connsiteY7-188" fmla="*/ 762602 h 1520066"/>
                <a:gd name="connsiteX8-189" fmla="*/ 7211471 w 8416442"/>
                <a:gd name="connsiteY8-190" fmla="*/ 959045 h 1520066"/>
                <a:gd name="connsiteX9-191" fmla="*/ 7023079 w 8416442"/>
                <a:gd name="connsiteY9-192" fmla="*/ 599807 h 1520066"/>
                <a:gd name="connsiteX10-193" fmla="*/ 6625054 w 8416442"/>
                <a:gd name="connsiteY10-194" fmla="*/ 60489 h 1520066"/>
                <a:gd name="connsiteX11-195" fmla="*/ 6613972 w 8416442"/>
                <a:gd name="connsiteY11-196" fmla="*/ 60489 h 1520066"/>
                <a:gd name="connsiteX12-197" fmla="*/ 5725111 w 8416442"/>
                <a:gd name="connsiteY12-198" fmla="*/ 640903 h 1520066"/>
                <a:gd name="connsiteX13-199" fmla="*/ 5596746 w 8416442"/>
                <a:gd name="connsiteY13-200" fmla="*/ 772500 h 1520066"/>
                <a:gd name="connsiteX14-201" fmla="*/ 5426824 w 8416442"/>
                <a:gd name="connsiteY14-202" fmla="*/ 951657 h 1520066"/>
                <a:gd name="connsiteX15-203" fmla="*/ 5037572 w 8416442"/>
                <a:gd name="connsiteY15-204" fmla="*/ 1342294 h 1520066"/>
                <a:gd name="connsiteX16-205" fmla="*/ 4680181 w 8416442"/>
                <a:gd name="connsiteY16-206" fmla="*/ 1520066 h 1520066"/>
                <a:gd name="connsiteX17-207" fmla="*/ 4637239 w 8416442"/>
                <a:gd name="connsiteY17-208" fmla="*/ 1515910 h 1520066"/>
                <a:gd name="connsiteX18-209" fmla="*/ 4405443 w 8416442"/>
                <a:gd name="connsiteY18-210" fmla="*/ 1172372 h 1520066"/>
                <a:gd name="connsiteX19-211" fmla="*/ 4179650 w 8416442"/>
                <a:gd name="connsiteY19-212" fmla="*/ 762803 h 1520066"/>
                <a:gd name="connsiteX20-213" fmla="*/ 3311567 w 8416442"/>
                <a:gd name="connsiteY20-214" fmla="*/ 767883 h 1520066"/>
                <a:gd name="connsiteX21-215" fmla="*/ 2360834 w 8416442"/>
                <a:gd name="connsiteY21-216" fmla="*/ 995061 h 1520066"/>
                <a:gd name="connsiteX22-217" fmla="*/ 2342497 w 8416442"/>
                <a:gd name="connsiteY22-218" fmla="*/ 992833 h 1520066"/>
                <a:gd name="connsiteX23-219" fmla="*/ 2126238 w 8416442"/>
                <a:gd name="connsiteY23-220" fmla="*/ 1040931 h 1520066"/>
                <a:gd name="connsiteX24-221" fmla="*/ 1317343 w 8416442"/>
                <a:gd name="connsiteY24-222" fmla="*/ 1114064 h 1520066"/>
                <a:gd name="connsiteX25-223" fmla="*/ 1009685 w 8416442"/>
                <a:gd name="connsiteY25-224" fmla="*/ 1102634 h 1520066"/>
                <a:gd name="connsiteX26-225" fmla="*/ 90523 w 8416442"/>
                <a:gd name="connsiteY26-226" fmla="*/ 742589 h 1520066"/>
                <a:gd name="connsiteX27-227" fmla="*/ 22895 w 8416442"/>
                <a:gd name="connsiteY27-228" fmla="*/ 281579 h 1520066"/>
                <a:gd name="connsiteX28-229" fmla="*/ 33026 w 8416442"/>
                <a:gd name="connsiteY28-230" fmla="*/ 257679 h 1520066"/>
                <a:gd name="connsiteX29-231" fmla="*/ 94142 w 8416442"/>
                <a:gd name="connsiteY29-232" fmla="*/ 257679 h 1520066"/>
                <a:gd name="connsiteX30-233" fmla="*/ 76235 w 8416442"/>
                <a:gd name="connsiteY30-234" fmla="*/ 299677 h 1520066"/>
                <a:gd name="connsiteX31-235" fmla="*/ 140053 w 8416442"/>
                <a:gd name="connsiteY31-236" fmla="*/ 715919 h 1520066"/>
                <a:gd name="connsiteX32-237" fmla="*/ 2361283 w 8416442"/>
                <a:gd name="connsiteY32-238" fmla="*/ 930232 h 1520066"/>
                <a:gd name="connsiteX33-239" fmla="*/ 2361890 w 8416442"/>
                <a:gd name="connsiteY33-240" fmla="*/ 932577 h 1520066"/>
                <a:gd name="connsiteX34-241" fmla="*/ 2418393 w 8416442"/>
                <a:gd name="connsiteY34-242" fmla="*/ 916935 h 1520066"/>
                <a:gd name="connsiteX35-243" fmla="*/ 3300486 w 8416442"/>
                <a:gd name="connsiteY35-244" fmla="*/ 708780 h 1520066"/>
                <a:gd name="connsiteX36-245" fmla="*/ 4213357 w 8416442"/>
                <a:gd name="connsiteY36-246" fmla="*/ 712935 h 1520066"/>
                <a:gd name="connsiteX37-247" fmla="*/ 4462699 w 8416442"/>
                <a:gd name="connsiteY37-248" fmla="*/ 1154825 h 1520066"/>
                <a:gd name="connsiteX38-249" fmla="*/ 4648321 w 8416442"/>
                <a:gd name="connsiteY38-250" fmla="*/ 1456806 h 1520066"/>
                <a:gd name="connsiteX39-251" fmla="*/ 5382034 w 8416442"/>
                <a:gd name="connsiteY39-252" fmla="*/ 911024 h 1520066"/>
                <a:gd name="connsiteX40-253" fmla="*/ 5554727 w 8416442"/>
                <a:gd name="connsiteY40-254" fmla="*/ 728634 h 1520066"/>
                <a:gd name="connsiteX41-255" fmla="*/ 5681246 w 8416442"/>
                <a:gd name="connsiteY41-256" fmla="*/ 599346 h 1520066"/>
                <a:gd name="connsiteX42-257" fmla="*/ 6613510 w 8416442"/>
                <a:gd name="connsiteY42-258" fmla="*/ 0 h 1520066"/>
                <a:gd name="connsiteX0-259" fmla="*/ 6613510 w 8531776"/>
                <a:gd name="connsiteY0-260" fmla="*/ 0 h 1520066"/>
                <a:gd name="connsiteX1-261" fmla="*/ 6625977 w 8531776"/>
                <a:gd name="connsiteY1-262" fmla="*/ 0 h 1520066"/>
                <a:gd name="connsiteX2-263" fmla="*/ 6964437 w 8531776"/>
                <a:gd name="connsiteY2-264" fmla="*/ 205015 h 1520066"/>
                <a:gd name="connsiteX3-265" fmla="*/ 7081720 w 8531776"/>
                <a:gd name="connsiteY3-266" fmla="*/ 587340 h 1520066"/>
                <a:gd name="connsiteX4-267" fmla="*/ 7221629 w 8531776"/>
                <a:gd name="connsiteY4-268" fmla="*/ 899480 h 1520066"/>
                <a:gd name="connsiteX5-269" fmla="*/ 8348876 w 8531776"/>
                <a:gd name="connsiteY5-270" fmla="*/ 665822 h 1520066"/>
                <a:gd name="connsiteX6-271" fmla="*/ 8415852 w 8531776"/>
                <a:gd name="connsiteY6-272" fmla="*/ 762602 h 1520066"/>
                <a:gd name="connsiteX7-273" fmla="*/ 7211471 w 8531776"/>
                <a:gd name="connsiteY7-274" fmla="*/ 959045 h 1520066"/>
                <a:gd name="connsiteX8-275" fmla="*/ 7023079 w 8531776"/>
                <a:gd name="connsiteY8-276" fmla="*/ 599807 h 1520066"/>
                <a:gd name="connsiteX9-277" fmla="*/ 6625054 w 8531776"/>
                <a:gd name="connsiteY9-278" fmla="*/ 60489 h 1520066"/>
                <a:gd name="connsiteX10-279" fmla="*/ 6613972 w 8531776"/>
                <a:gd name="connsiteY10-280" fmla="*/ 60489 h 1520066"/>
                <a:gd name="connsiteX11-281" fmla="*/ 5725111 w 8531776"/>
                <a:gd name="connsiteY11-282" fmla="*/ 640903 h 1520066"/>
                <a:gd name="connsiteX12-283" fmla="*/ 5596746 w 8531776"/>
                <a:gd name="connsiteY12-284" fmla="*/ 772500 h 1520066"/>
                <a:gd name="connsiteX13-285" fmla="*/ 5426824 w 8531776"/>
                <a:gd name="connsiteY13-286" fmla="*/ 951657 h 1520066"/>
                <a:gd name="connsiteX14-287" fmla="*/ 5037572 w 8531776"/>
                <a:gd name="connsiteY14-288" fmla="*/ 1342294 h 1520066"/>
                <a:gd name="connsiteX15-289" fmla="*/ 4680181 w 8531776"/>
                <a:gd name="connsiteY15-290" fmla="*/ 1520066 h 1520066"/>
                <a:gd name="connsiteX16-291" fmla="*/ 4637239 w 8531776"/>
                <a:gd name="connsiteY16-292" fmla="*/ 1515910 h 1520066"/>
                <a:gd name="connsiteX17-293" fmla="*/ 4405443 w 8531776"/>
                <a:gd name="connsiteY17-294" fmla="*/ 1172372 h 1520066"/>
                <a:gd name="connsiteX18-295" fmla="*/ 4179650 w 8531776"/>
                <a:gd name="connsiteY18-296" fmla="*/ 762803 h 1520066"/>
                <a:gd name="connsiteX19-297" fmla="*/ 3311567 w 8531776"/>
                <a:gd name="connsiteY19-298" fmla="*/ 767883 h 1520066"/>
                <a:gd name="connsiteX20-299" fmla="*/ 2360834 w 8531776"/>
                <a:gd name="connsiteY20-300" fmla="*/ 995061 h 1520066"/>
                <a:gd name="connsiteX21-301" fmla="*/ 2342497 w 8531776"/>
                <a:gd name="connsiteY21-302" fmla="*/ 992833 h 1520066"/>
                <a:gd name="connsiteX22-303" fmla="*/ 2126238 w 8531776"/>
                <a:gd name="connsiteY22-304" fmla="*/ 1040931 h 1520066"/>
                <a:gd name="connsiteX23-305" fmla="*/ 1317343 w 8531776"/>
                <a:gd name="connsiteY23-306" fmla="*/ 1114064 h 1520066"/>
                <a:gd name="connsiteX24-307" fmla="*/ 1009685 w 8531776"/>
                <a:gd name="connsiteY24-308" fmla="*/ 1102634 h 1520066"/>
                <a:gd name="connsiteX25-309" fmla="*/ 90523 w 8531776"/>
                <a:gd name="connsiteY25-310" fmla="*/ 742589 h 1520066"/>
                <a:gd name="connsiteX26-311" fmla="*/ 22895 w 8531776"/>
                <a:gd name="connsiteY26-312" fmla="*/ 281579 h 1520066"/>
                <a:gd name="connsiteX27-313" fmla="*/ 33026 w 8531776"/>
                <a:gd name="connsiteY27-314" fmla="*/ 257679 h 1520066"/>
                <a:gd name="connsiteX28-315" fmla="*/ 94142 w 8531776"/>
                <a:gd name="connsiteY28-316" fmla="*/ 257679 h 1520066"/>
                <a:gd name="connsiteX29-317" fmla="*/ 76235 w 8531776"/>
                <a:gd name="connsiteY29-318" fmla="*/ 299677 h 1520066"/>
                <a:gd name="connsiteX30-319" fmla="*/ 140053 w 8531776"/>
                <a:gd name="connsiteY30-320" fmla="*/ 715919 h 1520066"/>
                <a:gd name="connsiteX31-321" fmla="*/ 2361283 w 8531776"/>
                <a:gd name="connsiteY31-322" fmla="*/ 930232 h 1520066"/>
                <a:gd name="connsiteX32-323" fmla="*/ 2361890 w 8531776"/>
                <a:gd name="connsiteY32-324" fmla="*/ 932577 h 1520066"/>
                <a:gd name="connsiteX33-325" fmla="*/ 2418393 w 8531776"/>
                <a:gd name="connsiteY33-326" fmla="*/ 916935 h 1520066"/>
                <a:gd name="connsiteX34-327" fmla="*/ 3300486 w 8531776"/>
                <a:gd name="connsiteY34-328" fmla="*/ 708780 h 1520066"/>
                <a:gd name="connsiteX35-329" fmla="*/ 4213357 w 8531776"/>
                <a:gd name="connsiteY35-330" fmla="*/ 712935 h 1520066"/>
                <a:gd name="connsiteX36-331" fmla="*/ 4462699 w 8531776"/>
                <a:gd name="connsiteY36-332" fmla="*/ 1154825 h 1520066"/>
                <a:gd name="connsiteX37-333" fmla="*/ 4648321 w 8531776"/>
                <a:gd name="connsiteY37-334" fmla="*/ 1456806 h 1520066"/>
                <a:gd name="connsiteX38-335" fmla="*/ 5382034 w 8531776"/>
                <a:gd name="connsiteY38-336" fmla="*/ 911024 h 1520066"/>
                <a:gd name="connsiteX39-337" fmla="*/ 5554727 w 8531776"/>
                <a:gd name="connsiteY39-338" fmla="*/ 728634 h 1520066"/>
                <a:gd name="connsiteX40-339" fmla="*/ 5681246 w 8531776"/>
                <a:gd name="connsiteY40-340" fmla="*/ 599346 h 1520066"/>
                <a:gd name="connsiteX41-341" fmla="*/ 6613510 w 8531776"/>
                <a:gd name="connsiteY41-342" fmla="*/ 0 h 1520066"/>
                <a:gd name="connsiteX0-343" fmla="*/ 6613510 w 8531776"/>
                <a:gd name="connsiteY0-344" fmla="*/ 0 h 1520066"/>
                <a:gd name="connsiteX1-345" fmla="*/ 6625977 w 8531776"/>
                <a:gd name="connsiteY1-346" fmla="*/ 0 h 1520066"/>
                <a:gd name="connsiteX2-347" fmla="*/ 6964437 w 8531776"/>
                <a:gd name="connsiteY2-348" fmla="*/ 205015 h 1520066"/>
                <a:gd name="connsiteX3-349" fmla="*/ 7081720 w 8531776"/>
                <a:gd name="connsiteY3-350" fmla="*/ 587340 h 1520066"/>
                <a:gd name="connsiteX4-351" fmla="*/ 7221629 w 8531776"/>
                <a:gd name="connsiteY4-352" fmla="*/ 899480 h 1520066"/>
                <a:gd name="connsiteX5-353" fmla="*/ 8348876 w 8531776"/>
                <a:gd name="connsiteY5-354" fmla="*/ 665822 h 1520066"/>
                <a:gd name="connsiteX6-355" fmla="*/ 8415852 w 8531776"/>
                <a:gd name="connsiteY6-356" fmla="*/ 774648 h 1520066"/>
                <a:gd name="connsiteX7-357" fmla="*/ 7211471 w 8531776"/>
                <a:gd name="connsiteY7-358" fmla="*/ 959045 h 1520066"/>
                <a:gd name="connsiteX8-359" fmla="*/ 7023079 w 8531776"/>
                <a:gd name="connsiteY8-360" fmla="*/ 599807 h 1520066"/>
                <a:gd name="connsiteX9-361" fmla="*/ 6625054 w 8531776"/>
                <a:gd name="connsiteY9-362" fmla="*/ 60489 h 1520066"/>
                <a:gd name="connsiteX10-363" fmla="*/ 6613972 w 8531776"/>
                <a:gd name="connsiteY10-364" fmla="*/ 60489 h 1520066"/>
                <a:gd name="connsiteX11-365" fmla="*/ 5725111 w 8531776"/>
                <a:gd name="connsiteY11-366" fmla="*/ 640903 h 1520066"/>
                <a:gd name="connsiteX12-367" fmla="*/ 5596746 w 8531776"/>
                <a:gd name="connsiteY12-368" fmla="*/ 772500 h 1520066"/>
                <a:gd name="connsiteX13-369" fmla="*/ 5426824 w 8531776"/>
                <a:gd name="connsiteY13-370" fmla="*/ 951657 h 1520066"/>
                <a:gd name="connsiteX14-371" fmla="*/ 5037572 w 8531776"/>
                <a:gd name="connsiteY14-372" fmla="*/ 1342294 h 1520066"/>
                <a:gd name="connsiteX15-373" fmla="*/ 4680181 w 8531776"/>
                <a:gd name="connsiteY15-374" fmla="*/ 1520066 h 1520066"/>
                <a:gd name="connsiteX16-375" fmla="*/ 4637239 w 8531776"/>
                <a:gd name="connsiteY16-376" fmla="*/ 1515910 h 1520066"/>
                <a:gd name="connsiteX17-377" fmla="*/ 4405443 w 8531776"/>
                <a:gd name="connsiteY17-378" fmla="*/ 1172372 h 1520066"/>
                <a:gd name="connsiteX18-379" fmla="*/ 4179650 w 8531776"/>
                <a:gd name="connsiteY18-380" fmla="*/ 762803 h 1520066"/>
                <a:gd name="connsiteX19-381" fmla="*/ 3311567 w 8531776"/>
                <a:gd name="connsiteY19-382" fmla="*/ 767883 h 1520066"/>
                <a:gd name="connsiteX20-383" fmla="*/ 2360834 w 8531776"/>
                <a:gd name="connsiteY20-384" fmla="*/ 995061 h 1520066"/>
                <a:gd name="connsiteX21-385" fmla="*/ 2342497 w 8531776"/>
                <a:gd name="connsiteY21-386" fmla="*/ 992833 h 1520066"/>
                <a:gd name="connsiteX22-387" fmla="*/ 2126238 w 8531776"/>
                <a:gd name="connsiteY22-388" fmla="*/ 1040931 h 1520066"/>
                <a:gd name="connsiteX23-389" fmla="*/ 1317343 w 8531776"/>
                <a:gd name="connsiteY23-390" fmla="*/ 1114064 h 1520066"/>
                <a:gd name="connsiteX24-391" fmla="*/ 1009685 w 8531776"/>
                <a:gd name="connsiteY24-392" fmla="*/ 1102634 h 1520066"/>
                <a:gd name="connsiteX25-393" fmla="*/ 90523 w 8531776"/>
                <a:gd name="connsiteY25-394" fmla="*/ 742589 h 1520066"/>
                <a:gd name="connsiteX26-395" fmla="*/ 22895 w 8531776"/>
                <a:gd name="connsiteY26-396" fmla="*/ 281579 h 1520066"/>
                <a:gd name="connsiteX27-397" fmla="*/ 33026 w 8531776"/>
                <a:gd name="connsiteY27-398" fmla="*/ 257679 h 1520066"/>
                <a:gd name="connsiteX28-399" fmla="*/ 94142 w 8531776"/>
                <a:gd name="connsiteY28-400" fmla="*/ 257679 h 1520066"/>
                <a:gd name="connsiteX29-401" fmla="*/ 76235 w 8531776"/>
                <a:gd name="connsiteY29-402" fmla="*/ 299677 h 1520066"/>
                <a:gd name="connsiteX30-403" fmla="*/ 140053 w 8531776"/>
                <a:gd name="connsiteY30-404" fmla="*/ 715919 h 1520066"/>
                <a:gd name="connsiteX31-405" fmla="*/ 2361283 w 8531776"/>
                <a:gd name="connsiteY31-406" fmla="*/ 930232 h 1520066"/>
                <a:gd name="connsiteX32-407" fmla="*/ 2361890 w 8531776"/>
                <a:gd name="connsiteY32-408" fmla="*/ 932577 h 1520066"/>
                <a:gd name="connsiteX33-409" fmla="*/ 2418393 w 8531776"/>
                <a:gd name="connsiteY33-410" fmla="*/ 916935 h 1520066"/>
                <a:gd name="connsiteX34-411" fmla="*/ 3300486 w 8531776"/>
                <a:gd name="connsiteY34-412" fmla="*/ 708780 h 1520066"/>
                <a:gd name="connsiteX35-413" fmla="*/ 4213357 w 8531776"/>
                <a:gd name="connsiteY35-414" fmla="*/ 712935 h 1520066"/>
                <a:gd name="connsiteX36-415" fmla="*/ 4462699 w 8531776"/>
                <a:gd name="connsiteY36-416" fmla="*/ 1154825 h 1520066"/>
                <a:gd name="connsiteX37-417" fmla="*/ 4648321 w 8531776"/>
                <a:gd name="connsiteY37-418" fmla="*/ 1456806 h 1520066"/>
                <a:gd name="connsiteX38-419" fmla="*/ 5382034 w 8531776"/>
                <a:gd name="connsiteY38-420" fmla="*/ 911024 h 1520066"/>
                <a:gd name="connsiteX39-421" fmla="*/ 5554727 w 8531776"/>
                <a:gd name="connsiteY39-422" fmla="*/ 728634 h 1520066"/>
                <a:gd name="connsiteX40-423" fmla="*/ 5681246 w 8531776"/>
                <a:gd name="connsiteY40-424" fmla="*/ 599346 h 1520066"/>
                <a:gd name="connsiteX41-425" fmla="*/ 6613510 w 8531776"/>
                <a:gd name="connsiteY41-426" fmla="*/ 0 h 1520066"/>
                <a:gd name="connsiteX0-427" fmla="*/ 6613510 w 8454400"/>
                <a:gd name="connsiteY0-428" fmla="*/ 0 h 1520066"/>
                <a:gd name="connsiteX1-429" fmla="*/ 6625977 w 8454400"/>
                <a:gd name="connsiteY1-430" fmla="*/ 0 h 1520066"/>
                <a:gd name="connsiteX2-431" fmla="*/ 6964437 w 8454400"/>
                <a:gd name="connsiteY2-432" fmla="*/ 205015 h 1520066"/>
                <a:gd name="connsiteX3-433" fmla="*/ 7081720 w 8454400"/>
                <a:gd name="connsiteY3-434" fmla="*/ 587340 h 1520066"/>
                <a:gd name="connsiteX4-435" fmla="*/ 7221629 w 8454400"/>
                <a:gd name="connsiteY4-436" fmla="*/ 899480 h 1520066"/>
                <a:gd name="connsiteX5-437" fmla="*/ 8348876 w 8454400"/>
                <a:gd name="connsiteY5-438" fmla="*/ 665822 h 1520066"/>
                <a:gd name="connsiteX6-439" fmla="*/ 8415852 w 8454400"/>
                <a:gd name="connsiteY6-440" fmla="*/ 774648 h 1520066"/>
                <a:gd name="connsiteX7-441" fmla="*/ 7211471 w 8454400"/>
                <a:gd name="connsiteY7-442" fmla="*/ 959045 h 1520066"/>
                <a:gd name="connsiteX8-443" fmla="*/ 7023079 w 8454400"/>
                <a:gd name="connsiteY8-444" fmla="*/ 599807 h 1520066"/>
                <a:gd name="connsiteX9-445" fmla="*/ 6625054 w 8454400"/>
                <a:gd name="connsiteY9-446" fmla="*/ 60489 h 1520066"/>
                <a:gd name="connsiteX10-447" fmla="*/ 6613972 w 8454400"/>
                <a:gd name="connsiteY10-448" fmla="*/ 60489 h 1520066"/>
                <a:gd name="connsiteX11-449" fmla="*/ 5725111 w 8454400"/>
                <a:gd name="connsiteY11-450" fmla="*/ 640903 h 1520066"/>
                <a:gd name="connsiteX12-451" fmla="*/ 5596746 w 8454400"/>
                <a:gd name="connsiteY12-452" fmla="*/ 772500 h 1520066"/>
                <a:gd name="connsiteX13-453" fmla="*/ 5426824 w 8454400"/>
                <a:gd name="connsiteY13-454" fmla="*/ 951657 h 1520066"/>
                <a:gd name="connsiteX14-455" fmla="*/ 5037572 w 8454400"/>
                <a:gd name="connsiteY14-456" fmla="*/ 1342294 h 1520066"/>
                <a:gd name="connsiteX15-457" fmla="*/ 4680181 w 8454400"/>
                <a:gd name="connsiteY15-458" fmla="*/ 1520066 h 1520066"/>
                <a:gd name="connsiteX16-459" fmla="*/ 4637239 w 8454400"/>
                <a:gd name="connsiteY16-460" fmla="*/ 1515910 h 1520066"/>
                <a:gd name="connsiteX17-461" fmla="*/ 4405443 w 8454400"/>
                <a:gd name="connsiteY17-462" fmla="*/ 1172372 h 1520066"/>
                <a:gd name="connsiteX18-463" fmla="*/ 4179650 w 8454400"/>
                <a:gd name="connsiteY18-464" fmla="*/ 762803 h 1520066"/>
                <a:gd name="connsiteX19-465" fmla="*/ 3311567 w 8454400"/>
                <a:gd name="connsiteY19-466" fmla="*/ 767883 h 1520066"/>
                <a:gd name="connsiteX20-467" fmla="*/ 2360834 w 8454400"/>
                <a:gd name="connsiteY20-468" fmla="*/ 995061 h 1520066"/>
                <a:gd name="connsiteX21-469" fmla="*/ 2342497 w 8454400"/>
                <a:gd name="connsiteY21-470" fmla="*/ 992833 h 1520066"/>
                <a:gd name="connsiteX22-471" fmla="*/ 2126238 w 8454400"/>
                <a:gd name="connsiteY22-472" fmla="*/ 1040931 h 1520066"/>
                <a:gd name="connsiteX23-473" fmla="*/ 1317343 w 8454400"/>
                <a:gd name="connsiteY23-474" fmla="*/ 1114064 h 1520066"/>
                <a:gd name="connsiteX24-475" fmla="*/ 1009685 w 8454400"/>
                <a:gd name="connsiteY24-476" fmla="*/ 1102634 h 1520066"/>
                <a:gd name="connsiteX25-477" fmla="*/ 90523 w 8454400"/>
                <a:gd name="connsiteY25-478" fmla="*/ 742589 h 1520066"/>
                <a:gd name="connsiteX26-479" fmla="*/ 22895 w 8454400"/>
                <a:gd name="connsiteY26-480" fmla="*/ 281579 h 1520066"/>
                <a:gd name="connsiteX27-481" fmla="*/ 33026 w 8454400"/>
                <a:gd name="connsiteY27-482" fmla="*/ 257679 h 1520066"/>
                <a:gd name="connsiteX28-483" fmla="*/ 94142 w 8454400"/>
                <a:gd name="connsiteY28-484" fmla="*/ 257679 h 1520066"/>
                <a:gd name="connsiteX29-485" fmla="*/ 76235 w 8454400"/>
                <a:gd name="connsiteY29-486" fmla="*/ 299677 h 1520066"/>
                <a:gd name="connsiteX30-487" fmla="*/ 140053 w 8454400"/>
                <a:gd name="connsiteY30-488" fmla="*/ 715919 h 1520066"/>
                <a:gd name="connsiteX31-489" fmla="*/ 2361283 w 8454400"/>
                <a:gd name="connsiteY31-490" fmla="*/ 930232 h 1520066"/>
                <a:gd name="connsiteX32-491" fmla="*/ 2361890 w 8454400"/>
                <a:gd name="connsiteY32-492" fmla="*/ 932577 h 1520066"/>
                <a:gd name="connsiteX33-493" fmla="*/ 2418393 w 8454400"/>
                <a:gd name="connsiteY33-494" fmla="*/ 916935 h 1520066"/>
                <a:gd name="connsiteX34-495" fmla="*/ 3300486 w 8454400"/>
                <a:gd name="connsiteY34-496" fmla="*/ 708780 h 1520066"/>
                <a:gd name="connsiteX35-497" fmla="*/ 4213357 w 8454400"/>
                <a:gd name="connsiteY35-498" fmla="*/ 712935 h 1520066"/>
                <a:gd name="connsiteX36-499" fmla="*/ 4462699 w 8454400"/>
                <a:gd name="connsiteY36-500" fmla="*/ 1154825 h 1520066"/>
                <a:gd name="connsiteX37-501" fmla="*/ 4648321 w 8454400"/>
                <a:gd name="connsiteY37-502" fmla="*/ 1456806 h 1520066"/>
                <a:gd name="connsiteX38-503" fmla="*/ 5382034 w 8454400"/>
                <a:gd name="connsiteY38-504" fmla="*/ 911024 h 1520066"/>
                <a:gd name="connsiteX39-505" fmla="*/ 5554727 w 8454400"/>
                <a:gd name="connsiteY39-506" fmla="*/ 728634 h 1520066"/>
                <a:gd name="connsiteX40-507" fmla="*/ 5681246 w 8454400"/>
                <a:gd name="connsiteY40-508" fmla="*/ 599346 h 1520066"/>
                <a:gd name="connsiteX41-509" fmla="*/ 6613510 w 8454400"/>
                <a:gd name="connsiteY41-510" fmla="*/ 0 h 1520066"/>
                <a:gd name="connsiteX0-511" fmla="*/ 6613510 w 8415852"/>
                <a:gd name="connsiteY0-512" fmla="*/ 0 h 1520066"/>
                <a:gd name="connsiteX1-513" fmla="*/ 6625977 w 8415852"/>
                <a:gd name="connsiteY1-514" fmla="*/ 0 h 1520066"/>
                <a:gd name="connsiteX2-515" fmla="*/ 6964437 w 8415852"/>
                <a:gd name="connsiteY2-516" fmla="*/ 205015 h 1520066"/>
                <a:gd name="connsiteX3-517" fmla="*/ 7081720 w 8415852"/>
                <a:gd name="connsiteY3-518" fmla="*/ 587340 h 1520066"/>
                <a:gd name="connsiteX4-519" fmla="*/ 7221629 w 8415852"/>
                <a:gd name="connsiteY4-520" fmla="*/ 899480 h 1520066"/>
                <a:gd name="connsiteX5-521" fmla="*/ 8348876 w 8415852"/>
                <a:gd name="connsiteY5-522" fmla="*/ 665822 h 1520066"/>
                <a:gd name="connsiteX6-523" fmla="*/ 8415852 w 8415852"/>
                <a:gd name="connsiteY6-524" fmla="*/ 774648 h 1520066"/>
                <a:gd name="connsiteX7-525" fmla="*/ 7211471 w 8415852"/>
                <a:gd name="connsiteY7-526" fmla="*/ 959045 h 1520066"/>
                <a:gd name="connsiteX8-527" fmla="*/ 7023079 w 8415852"/>
                <a:gd name="connsiteY8-528" fmla="*/ 599807 h 1520066"/>
                <a:gd name="connsiteX9-529" fmla="*/ 6625054 w 8415852"/>
                <a:gd name="connsiteY9-530" fmla="*/ 60489 h 1520066"/>
                <a:gd name="connsiteX10-531" fmla="*/ 6613972 w 8415852"/>
                <a:gd name="connsiteY10-532" fmla="*/ 60489 h 1520066"/>
                <a:gd name="connsiteX11-533" fmla="*/ 5725111 w 8415852"/>
                <a:gd name="connsiteY11-534" fmla="*/ 640903 h 1520066"/>
                <a:gd name="connsiteX12-535" fmla="*/ 5596746 w 8415852"/>
                <a:gd name="connsiteY12-536" fmla="*/ 772500 h 1520066"/>
                <a:gd name="connsiteX13-537" fmla="*/ 5426824 w 8415852"/>
                <a:gd name="connsiteY13-538" fmla="*/ 951657 h 1520066"/>
                <a:gd name="connsiteX14-539" fmla="*/ 5037572 w 8415852"/>
                <a:gd name="connsiteY14-540" fmla="*/ 1342294 h 1520066"/>
                <a:gd name="connsiteX15-541" fmla="*/ 4680181 w 8415852"/>
                <a:gd name="connsiteY15-542" fmla="*/ 1520066 h 1520066"/>
                <a:gd name="connsiteX16-543" fmla="*/ 4637239 w 8415852"/>
                <a:gd name="connsiteY16-544" fmla="*/ 1515910 h 1520066"/>
                <a:gd name="connsiteX17-545" fmla="*/ 4405443 w 8415852"/>
                <a:gd name="connsiteY17-546" fmla="*/ 1172372 h 1520066"/>
                <a:gd name="connsiteX18-547" fmla="*/ 4179650 w 8415852"/>
                <a:gd name="connsiteY18-548" fmla="*/ 762803 h 1520066"/>
                <a:gd name="connsiteX19-549" fmla="*/ 3311567 w 8415852"/>
                <a:gd name="connsiteY19-550" fmla="*/ 767883 h 1520066"/>
                <a:gd name="connsiteX20-551" fmla="*/ 2360834 w 8415852"/>
                <a:gd name="connsiteY20-552" fmla="*/ 995061 h 1520066"/>
                <a:gd name="connsiteX21-553" fmla="*/ 2342497 w 8415852"/>
                <a:gd name="connsiteY21-554" fmla="*/ 992833 h 1520066"/>
                <a:gd name="connsiteX22-555" fmla="*/ 2126238 w 8415852"/>
                <a:gd name="connsiteY22-556" fmla="*/ 1040931 h 1520066"/>
                <a:gd name="connsiteX23-557" fmla="*/ 1317343 w 8415852"/>
                <a:gd name="connsiteY23-558" fmla="*/ 1114064 h 1520066"/>
                <a:gd name="connsiteX24-559" fmla="*/ 1009685 w 8415852"/>
                <a:gd name="connsiteY24-560" fmla="*/ 1102634 h 1520066"/>
                <a:gd name="connsiteX25-561" fmla="*/ 90523 w 8415852"/>
                <a:gd name="connsiteY25-562" fmla="*/ 742589 h 1520066"/>
                <a:gd name="connsiteX26-563" fmla="*/ 22895 w 8415852"/>
                <a:gd name="connsiteY26-564" fmla="*/ 281579 h 1520066"/>
                <a:gd name="connsiteX27-565" fmla="*/ 33026 w 8415852"/>
                <a:gd name="connsiteY27-566" fmla="*/ 257679 h 1520066"/>
                <a:gd name="connsiteX28-567" fmla="*/ 94142 w 8415852"/>
                <a:gd name="connsiteY28-568" fmla="*/ 257679 h 1520066"/>
                <a:gd name="connsiteX29-569" fmla="*/ 76235 w 8415852"/>
                <a:gd name="connsiteY29-570" fmla="*/ 299677 h 1520066"/>
                <a:gd name="connsiteX30-571" fmla="*/ 140053 w 8415852"/>
                <a:gd name="connsiteY30-572" fmla="*/ 715919 h 1520066"/>
                <a:gd name="connsiteX31-573" fmla="*/ 2361283 w 8415852"/>
                <a:gd name="connsiteY31-574" fmla="*/ 930232 h 1520066"/>
                <a:gd name="connsiteX32-575" fmla="*/ 2361890 w 8415852"/>
                <a:gd name="connsiteY32-576" fmla="*/ 932577 h 1520066"/>
                <a:gd name="connsiteX33-577" fmla="*/ 2418393 w 8415852"/>
                <a:gd name="connsiteY33-578" fmla="*/ 916935 h 1520066"/>
                <a:gd name="connsiteX34-579" fmla="*/ 3300486 w 8415852"/>
                <a:gd name="connsiteY34-580" fmla="*/ 708780 h 1520066"/>
                <a:gd name="connsiteX35-581" fmla="*/ 4213357 w 8415852"/>
                <a:gd name="connsiteY35-582" fmla="*/ 712935 h 1520066"/>
                <a:gd name="connsiteX36-583" fmla="*/ 4462699 w 8415852"/>
                <a:gd name="connsiteY36-584" fmla="*/ 1154825 h 1520066"/>
                <a:gd name="connsiteX37-585" fmla="*/ 4648321 w 8415852"/>
                <a:gd name="connsiteY37-586" fmla="*/ 1456806 h 1520066"/>
                <a:gd name="connsiteX38-587" fmla="*/ 5382034 w 8415852"/>
                <a:gd name="connsiteY38-588" fmla="*/ 911024 h 1520066"/>
                <a:gd name="connsiteX39-589" fmla="*/ 5554727 w 8415852"/>
                <a:gd name="connsiteY39-590" fmla="*/ 728634 h 1520066"/>
                <a:gd name="connsiteX40-591" fmla="*/ 5681246 w 8415852"/>
                <a:gd name="connsiteY40-592" fmla="*/ 599346 h 1520066"/>
                <a:gd name="connsiteX41-593" fmla="*/ 6613510 w 8415852"/>
                <a:gd name="connsiteY41-594" fmla="*/ 0 h 1520066"/>
                <a:gd name="connsiteX0-595" fmla="*/ 6613510 w 8399098"/>
                <a:gd name="connsiteY0-596" fmla="*/ 0 h 1520066"/>
                <a:gd name="connsiteX1-597" fmla="*/ 6625977 w 8399098"/>
                <a:gd name="connsiteY1-598" fmla="*/ 0 h 1520066"/>
                <a:gd name="connsiteX2-599" fmla="*/ 6964437 w 8399098"/>
                <a:gd name="connsiteY2-600" fmla="*/ 205015 h 1520066"/>
                <a:gd name="connsiteX3-601" fmla="*/ 7081720 w 8399098"/>
                <a:gd name="connsiteY3-602" fmla="*/ 587340 h 1520066"/>
                <a:gd name="connsiteX4-603" fmla="*/ 7221629 w 8399098"/>
                <a:gd name="connsiteY4-604" fmla="*/ 899480 h 1520066"/>
                <a:gd name="connsiteX5-605" fmla="*/ 8348876 w 8399098"/>
                <a:gd name="connsiteY5-606" fmla="*/ 665822 h 1520066"/>
                <a:gd name="connsiteX6-607" fmla="*/ 8399098 w 8399098"/>
                <a:gd name="connsiteY6-608" fmla="*/ 726460 h 1520066"/>
                <a:gd name="connsiteX7-609" fmla="*/ 7211471 w 8399098"/>
                <a:gd name="connsiteY7-610" fmla="*/ 959045 h 1520066"/>
                <a:gd name="connsiteX8-611" fmla="*/ 7023079 w 8399098"/>
                <a:gd name="connsiteY8-612" fmla="*/ 599807 h 1520066"/>
                <a:gd name="connsiteX9-613" fmla="*/ 6625054 w 8399098"/>
                <a:gd name="connsiteY9-614" fmla="*/ 60489 h 1520066"/>
                <a:gd name="connsiteX10-615" fmla="*/ 6613972 w 8399098"/>
                <a:gd name="connsiteY10-616" fmla="*/ 60489 h 1520066"/>
                <a:gd name="connsiteX11-617" fmla="*/ 5725111 w 8399098"/>
                <a:gd name="connsiteY11-618" fmla="*/ 640903 h 1520066"/>
                <a:gd name="connsiteX12-619" fmla="*/ 5596746 w 8399098"/>
                <a:gd name="connsiteY12-620" fmla="*/ 772500 h 1520066"/>
                <a:gd name="connsiteX13-621" fmla="*/ 5426824 w 8399098"/>
                <a:gd name="connsiteY13-622" fmla="*/ 951657 h 1520066"/>
                <a:gd name="connsiteX14-623" fmla="*/ 5037572 w 8399098"/>
                <a:gd name="connsiteY14-624" fmla="*/ 1342294 h 1520066"/>
                <a:gd name="connsiteX15-625" fmla="*/ 4680181 w 8399098"/>
                <a:gd name="connsiteY15-626" fmla="*/ 1520066 h 1520066"/>
                <a:gd name="connsiteX16-627" fmla="*/ 4637239 w 8399098"/>
                <a:gd name="connsiteY16-628" fmla="*/ 1515910 h 1520066"/>
                <a:gd name="connsiteX17-629" fmla="*/ 4405443 w 8399098"/>
                <a:gd name="connsiteY17-630" fmla="*/ 1172372 h 1520066"/>
                <a:gd name="connsiteX18-631" fmla="*/ 4179650 w 8399098"/>
                <a:gd name="connsiteY18-632" fmla="*/ 762803 h 1520066"/>
                <a:gd name="connsiteX19-633" fmla="*/ 3311567 w 8399098"/>
                <a:gd name="connsiteY19-634" fmla="*/ 767883 h 1520066"/>
                <a:gd name="connsiteX20-635" fmla="*/ 2360834 w 8399098"/>
                <a:gd name="connsiteY20-636" fmla="*/ 995061 h 1520066"/>
                <a:gd name="connsiteX21-637" fmla="*/ 2342497 w 8399098"/>
                <a:gd name="connsiteY21-638" fmla="*/ 992833 h 1520066"/>
                <a:gd name="connsiteX22-639" fmla="*/ 2126238 w 8399098"/>
                <a:gd name="connsiteY22-640" fmla="*/ 1040931 h 1520066"/>
                <a:gd name="connsiteX23-641" fmla="*/ 1317343 w 8399098"/>
                <a:gd name="connsiteY23-642" fmla="*/ 1114064 h 1520066"/>
                <a:gd name="connsiteX24-643" fmla="*/ 1009685 w 8399098"/>
                <a:gd name="connsiteY24-644" fmla="*/ 1102634 h 1520066"/>
                <a:gd name="connsiteX25-645" fmla="*/ 90523 w 8399098"/>
                <a:gd name="connsiteY25-646" fmla="*/ 742589 h 1520066"/>
                <a:gd name="connsiteX26-647" fmla="*/ 22895 w 8399098"/>
                <a:gd name="connsiteY26-648" fmla="*/ 281579 h 1520066"/>
                <a:gd name="connsiteX27-649" fmla="*/ 33026 w 8399098"/>
                <a:gd name="connsiteY27-650" fmla="*/ 257679 h 1520066"/>
                <a:gd name="connsiteX28-651" fmla="*/ 94142 w 8399098"/>
                <a:gd name="connsiteY28-652" fmla="*/ 257679 h 1520066"/>
                <a:gd name="connsiteX29-653" fmla="*/ 76235 w 8399098"/>
                <a:gd name="connsiteY29-654" fmla="*/ 299677 h 1520066"/>
                <a:gd name="connsiteX30-655" fmla="*/ 140053 w 8399098"/>
                <a:gd name="connsiteY30-656" fmla="*/ 715919 h 1520066"/>
                <a:gd name="connsiteX31-657" fmla="*/ 2361283 w 8399098"/>
                <a:gd name="connsiteY31-658" fmla="*/ 930232 h 1520066"/>
                <a:gd name="connsiteX32-659" fmla="*/ 2361890 w 8399098"/>
                <a:gd name="connsiteY32-660" fmla="*/ 932577 h 1520066"/>
                <a:gd name="connsiteX33-661" fmla="*/ 2418393 w 8399098"/>
                <a:gd name="connsiteY33-662" fmla="*/ 916935 h 1520066"/>
                <a:gd name="connsiteX34-663" fmla="*/ 3300486 w 8399098"/>
                <a:gd name="connsiteY34-664" fmla="*/ 708780 h 1520066"/>
                <a:gd name="connsiteX35-665" fmla="*/ 4213357 w 8399098"/>
                <a:gd name="connsiteY35-666" fmla="*/ 712935 h 1520066"/>
                <a:gd name="connsiteX36-667" fmla="*/ 4462699 w 8399098"/>
                <a:gd name="connsiteY36-668" fmla="*/ 1154825 h 1520066"/>
                <a:gd name="connsiteX37-669" fmla="*/ 4648321 w 8399098"/>
                <a:gd name="connsiteY37-670" fmla="*/ 1456806 h 1520066"/>
                <a:gd name="connsiteX38-671" fmla="*/ 5382034 w 8399098"/>
                <a:gd name="connsiteY38-672" fmla="*/ 911024 h 1520066"/>
                <a:gd name="connsiteX39-673" fmla="*/ 5554727 w 8399098"/>
                <a:gd name="connsiteY39-674" fmla="*/ 728634 h 1520066"/>
                <a:gd name="connsiteX40-675" fmla="*/ 5681246 w 8399098"/>
                <a:gd name="connsiteY40-676" fmla="*/ 599346 h 1520066"/>
                <a:gd name="connsiteX41-677" fmla="*/ 6613510 w 8399098"/>
                <a:gd name="connsiteY41-678" fmla="*/ 0 h 1520066"/>
                <a:gd name="connsiteX0-679" fmla="*/ 6613510 w 8399098"/>
                <a:gd name="connsiteY0-680" fmla="*/ 0 h 1520066"/>
                <a:gd name="connsiteX1-681" fmla="*/ 6625977 w 8399098"/>
                <a:gd name="connsiteY1-682" fmla="*/ 0 h 1520066"/>
                <a:gd name="connsiteX2-683" fmla="*/ 6964437 w 8399098"/>
                <a:gd name="connsiteY2-684" fmla="*/ 205015 h 1520066"/>
                <a:gd name="connsiteX3-685" fmla="*/ 7081720 w 8399098"/>
                <a:gd name="connsiteY3-686" fmla="*/ 587340 h 1520066"/>
                <a:gd name="connsiteX4-687" fmla="*/ 7221629 w 8399098"/>
                <a:gd name="connsiteY4-688" fmla="*/ 899480 h 1520066"/>
                <a:gd name="connsiteX5-689" fmla="*/ 8348876 w 8399098"/>
                <a:gd name="connsiteY5-690" fmla="*/ 665822 h 1520066"/>
                <a:gd name="connsiteX6-691" fmla="*/ 8399098 w 8399098"/>
                <a:gd name="connsiteY6-692" fmla="*/ 726460 h 1520066"/>
                <a:gd name="connsiteX7-693" fmla="*/ 7211471 w 8399098"/>
                <a:gd name="connsiteY7-694" fmla="*/ 959045 h 1520066"/>
                <a:gd name="connsiteX8-695" fmla="*/ 7023079 w 8399098"/>
                <a:gd name="connsiteY8-696" fmla="*/ 599807 h 1520066"/>
                <a:gd name="connsiteX9-697" fmla="*/ 6625054 w 8399098"/>
                <a:gd name="connsiteY9-698" fmla="*/ 60489 h 1520066"/>
                <a:gd name="connsiteX10-699" fmla="*/ 6613972 w 8399098"/>
                <a:gd name="connsiteY10-700" fmla="*/ 60489 h 1520066"/>
                <a:gd name="connsiteX11-701" fmla="*/ 5725111 w 8399098"/>
                <a:gd name="connsiteY11-702" fmla="*/ 640903 h 1520066"/>
                <a:gd name="connsiteX12-703" fmla="*/ 5596746 w 8399098"/>
                <a:gd name="connsiteY12-704" fmla="*/ 772500 h 1520066"/>
                <a:gd name="connsiteX13-705" fmla="*/ 5426824 w 8399098"/>
                <a:gd name="connsiteY13-706" fmla="*/ 951657 h 1520066"/>
                <a:gd name="connsiteX14-707" fmla="*/ 5037572 w 8399098"/>
                <a:gd name="connsiteY14-708" fmla="*/ 1342294 h 1520066"/>
                <a:gd name="connsiteX15-709" fmla="*/ 4680181 w 8399098"/>
                <a:gd name="connsiteY15-710" fmla="*/ 1520066 h 1520066"/>
                <a:gd name="connsiteX16-711" fmla="*/ 4637239 w 8399098"/>
                <a:gd name="connsiteY16-712" fmla="*/ 1515910 h 1520066"/>
                <a:gd name="connsiteX17-713" fmla="*/ 4405443 w 8399098"/>
                <a:gd name="connsiteY17-714" fmla="*/ 1172372 h 1520066"/>
                <a:gd name="connsiteX18-715" fmla="*/ 4179650 w 8399098"/>
                <a:gd name="connsiteY18-716" fmla="*/ 762803 h 1520066"/>
                <a:gd name="connsiteX19-717" fmla="*/ 3311567 w 8399098"/>
                <a:gd name="connsiteY19-718" fmla="*/ 767883 h 1520066"/>
                <a:gd name="connsiteX20-719" fmla="*/ 2360834 w 8399098"/>
                <a:gd name="connsiteY20-720" fmla="*/ 995061 h 1520066"/>
                <a:gd name="connsiteX21-721" fmla="*/ 2342497 w 8399098"/>
                <a:gd name="connsiteY21-722" fmla="*/ 992833 h 1520066"/>
                <a:gd name="connsiteX22-723" fmla="*/ 2126238 w 8399098"/>
                <a:gd name="connsiteY22-724" fmla="*/ 1040931 h 1520066"/>
                <a:gd name="connsiteX23-725" fmla="*/ 1317343 w 8399098"/>
                <a:gd name="connsiteY23-726" fmla="*/ 1114064 h 1520066"/>
                <a:gd name="connsiteX24-727" fmla="*/ 1009685 w 8399098"/>
                <a:gd name="connsiteY24-728" fmla="*/ 1102634 h 1520066"/>
                <a:gd name="connsiteX25-729" fmla="*/ 90523 w 8399098"/>
                <a:gd name="connsiteY25-730" fmla="*/ 742589 h 1520066"/>
                <a:gd name="connsiteX26-731" fmla="*/ 22895 w 8399098"/>
                <a:gd name="connsiteY26-732" fmla="*/ 281579 h 1520066"/>
                <a:gd name="connsiteX27-733" fmla="*/ 33026 w 8399098"/>
                <a:gd name="connsiteY27-734" fmla="*/ 257679 h 1520066"/>
                <a:gd name="connsiteX28-735" fmla="*/ 94142 w 8399098"/>
                <a:gd name="connsiteY28-736" fmla="*/ 257679 h 1520066"/>
                <a:gd name="connsiteX29-737" fmla="*/ 76235 w 8399098"/>
                <a:gd name="connsiteY29-738" fmla="*/ 299677 h 1520066"/>
                <a:gd name="connsiteX30-739" fmla="*/ 140053 w 8399098"/>
                <a:gd name="connsiteY30-740" fmla="*/ 715919 h 1520066"/>
                <a:gd name="connsiteX31-741" fmla="*/ 2361283 w 8399098"/>
                <a:gd name="connsiteY31-742" fmla="*/ 930232 h 1520066"/>
                <a:gd name="connsiteX32-743" fmla="*/ 2361890 w 8399098"/>
                <a:gd name="connsiteY32-744" fmla="*/ 932577 h 1520066"/>
                <a:gd name="connsiteX33-745" fmla="*/ 2418393 w 8399098"/>
                <a:gd name="connsiteY33-746" fmla="*/ 916935 h 1520066"/>
                <a:gd name="connsiteX34-747" fmla="*/ 3300486 w 8399098"/>
                <a:gd name="connsiteY34-748" fmla="*/ 708780 h 1520066"/>
                <a:gd name="connsiteX35-749" fmla="*/ 4213357 w 8399098"/>
                <a:gd name="connsiteY35-750" fmla="*/ 712935 h 1520066"/>
                <a:gd name="connsiteX36-751" fmla="*/ 4462699 w 8399098"/>
                <a:gd name="connsiteY36-752" fmla="*/ 1154825 h 1520066"/>
                <a:gd name="connsiteX37-753" fmla="*/ 4648321 w 8399098"/>
                <a:gd name="connsiteY37-754" fmla="*/ 1456806 h 1520066"/>
                <a:gd name="connsiteX38-755" fmla="*/ 5382034 w 8399098"/>
                <a:gd name="connsiteY38-756" fmla="*/ 911024 h 1520066"/>
                <a:gd name="connsiteX39-757" fmla="*/ 5554727 w 8399098"/>
                <a:gd name="connsiteY39-758" fmla="*/ 728634 h 1520066"/>
                <a:gd name="connsiteX40-759" fmla="*/ 5681246 w 8399098"/>
                <a:gd name="connsiteY40-760" fmla="*/ 599346 h 1520066"/>
                <a:gd name="connsiteX41-761" fmla="*/ 6613510 w 8399098"/>
                <a:gd name="connsiteY41-762" fmla="*/ 0 h 1520066"/>
                <a:gd name="connsiteX0-763" fmla="*/ 6613510 w 8393514"/>
                <a:gd name="connsiteY0-764" fmla="*/ 0 h 1520066"/>
                <a:gd name="connsiteX1-765" fmla="*/ 6625977 w 8393514"/>
                <a:gd name="connsiteY1-766" fmla="*/ 0 h 1520066"/>
                <a:gd name="connsiteX2-767" fmla="*/ 6964437 w 8393514"/>
                <a:gd name="connsiteY2-768" fmla="*/ 205015 h 1520066"/>
                <a:gd name="connsiteX3-769" fmla="*/ 7081720 w 8393514"/>
                <a:gd name="connsiteY3-770" fmla="*/ 587340 h 1520066"/>
                <a:gd name="connsiteX4-771" fmla="*/ 7221629 w 8393514"/>
                <a:gd name="connsiteY4-772" fmla="*/ 899480 h 1520066"/>
                <a:gd name="connsiteX5-773" fmla="*/ 8348876 w 8393514"/>
                <a:gd name="connsiteY5-774" fmla="*/ 665822 h 1520066"/>
                <a:gd name="connsiteX6-775" fmla="*/ 8393514 w 8393514"/>
                <a:gd name="connsiteY6-776" fmla="*/ 714412 h 1520066"/>
                <a:gd name="connsiteX7-777" fmla="*/ 7211471 w 8393514"/>
                <a:gd name="connsiteY7-778" fmla="*/ 959045 h 1520066"/>
                <a:gd name="connsiteX8-779" fmla="*/ 7023079 w 8393514"/>
                <a:gd name="connsiteY8-780" fmla="*/ 599807 h 1520066"/>
                <a:gd name="connsiteX9-781" fmla="*/ 6625054 w 8393514"/>
                <a:gd name="connsiteY9-782" fmla="*/ 60489 h 1520066"/>
                <a:gd name="connsiteX10-783" fmla="*/ 6613972 w 8393514"/>
                <a:gd name="connsiteY10-784" fmla="*/ 60489 h 1520066"/>
                <a:gd name="connsiteX11-785" fmla="*/ 5725111 w 8393514"/>
                <a:gd name="connsiteY11-786" fmla="*/ 640903 h 1520066"/>
                <a:gd name="connsiteX12-787" fmla="*/ 5596746 w 8393514"/>
                <a:gd name="connsiteY12-788" fmla="*/ 772500 h 1520066"/>
                <a:gd name="connsiteX13-789" fmla="*/ 5426824 w 8393514"/>
                <a:gd name="connsiteY13-790" fmla="*/ 951657 h 1520066"/>
                <a:gd name="connsiteX14-791" fmla="*/ 5037572 w 8393514"/>
                <a:gd name="connsiteY14-792" fmla="*/ 1342294 h 1520066"/>
                <a:gd name="connsiteX15-793" fmla="*/ 4680181 w 8393514"/>
                <a:gd name="connsiteY15-794" fmla="*/ 1520066 h 1520066"/>
                <a:gd name="connsiteX16-795" fmla="*/ 4637239 w 8393514"/>
                <a:gd name="connsiteY16-796" fmla="*/ 1515910 h 1520066"/>
                <a:gd name="connsiteX17-797" fmla="*/ 4405443 w 8393514"/>
                <a:gd name="connsiteY17-798" fmla="*/ 1172372 h 1520066"/>
                <a:gd name="connsiteX18-799" fmla="*/ 4179650 w 8393514"/>
                <a:gd name="connsiteY18-800" fmla="*/ 762803 h 1520066"/>
                <a:gd name="connsiteX19-801" fmla="*/ 3311567 w 8393514"/>
                <a:gd name="connsiteY19-802" fmla="*/ 767883 h 1520066"/>
                <a:gd name="connsiteX20-803" fmla="*/ 2360834 w 8393514"/>
                <a:gd name="connsiteY20-804" fmla="*/ 995061 h 1520066"/>
                <a:gd name="connsiteX21-805" fmla="*/ 2342497 w 8393514"/>
                <a:gd name="connsiteY21-806" fmla="*/ 992833 h 1520066"/>
                <a:gd name="connsiteX22-807" fmla="*/ 2126238 w 8393514"/>
                <a:gd name="connsiteY22-808" fmla="*/ 1040931 h 1520066"/>
                <a:gd name="connsiteX23-809" fmla="*/ 1317343 w 8393514"/>
                <a:gd name="connsiteY23-810" fmla="*/ 1114064 h 1520066"/>
                <a:gd name="connsiteX24-811" fmla="*/ 1009685 w 8393514"/>
                <a:gd name="connsiteY24-812" fmla="*/ 1102634 h 1520066"/>
                <a:gd name="connsiteX25-813" fmla="*/ 90523 w 8393514"/>
                <a:gd name="connsiteY25-814" fmla="*/ 742589 h 1520066"/>
                <a:gd name="connsiteX26-815" fmla="*/ 22895 w 8393514"/>
                <a:gd name="connsiteY26-816" fmla="*/ 281579 h 1520066"/>
                <a:gd name="connsiteX27-817" fmla="*/ 33026 w 8393514"/>
                <a:gd name="connsiteY27-818" fmla="*/ 257679 h 1520066"/>
                <a:gd name="connsiteX28-819" fmla="*/ 94142 w 8393514"/>
                <a:gd name="connsiteY28-820" fmla="*/ 257679 h 1520066"/>
                <a:gd name="connsiteX29-821" fmla="*/ 76235 w 8393514"/>
                <a:gd name="connsiteY29-822" fmla="*/ 299677 h 1520066"/>
                <a:gd name="connsiteX30-823" fmla="*/ 140053 w 8393514"/>
                <a:gd name="connsiteY30-824" fmla="*/ 715919 h 1520066"/>
                <a:gd name="connsiteX31-825" fmla="*/ 2361283 w 8393514"/>
                <a:gd name="connsiteY31-826" fmla="*/ 930232 h 1520066"/>
                <a:gd name="connsiteX32-827" fmla="*/ 2361890 w 8393514"/>
                <a:gd name="connsiteY32-828" fmla="*/ 932577 h 1520066"/>
                <a:gd name="connsiteX33-829" fmla="*/ 2418393 w 8393514"/>
                <a:gd name="connsiteY33-830" fmla="*/ 916935 h 1520066"/>
                <a:gd name="connsiteX34-831" fmla="*/ 3300486 w 8393514"/>
                <a:gd name="connsiteY34-832" fmla="*/ 708780 h 1520066"/>
                <a:gd name="connsiteX35-833" fmla="*/ 4213357 w 8393514"/>
                <a:gd name="connsiteY35-834" fmla="*/ 712935 h 1520066"/>
                <a:gd name="connsiteX36-835" fmla="*/ 4462699 w 8393514"/>
                <a:gd name="connsiteY36-836" fmla="*/ 1154825 h 1520066"/>
                <a:gd name="connsiteX37-837" fmla="*/ 4648321 w 8393514"/>
                <a:gd name="connsiteY37-838" fmla="*/ 1456806 h 1520066"/>
                <a:gd name="connsiteX38-839" fmla="*/ 5382034 w 8393514"/>
                <a:gd name="connsiteY38-840" fmla="*/ 911024 h 1520066"/>
                <a:gd name="connsiteX39-841" fmla="*/ 5554727 w 8393514"/>
                <a:gd name="connsiteY39-842" fmla="*/ 728634 h 1520066"/>
                <a:gd name="connsiteX40-843" fmla="*/ 5681246 w 8393514"/>
                <a:gd name="connsiteY40-844" fmla="*/ 599346 h 1520066"/>
                <a:gd name="connsiteX41-845" fmla="*/ 6613510 w 8393514"/>
                <a:gd name="connsiteY41-846" fmla="*/ 0 h 1520066"/>
                <a:gd name="connsiteX0-847" fmla="*/ 6613510 w 8393514"/>
                <a:gd name="connsiteY0-848" fmla="*/ 0 h 1520066"/>
                <a:gd name="connsiteX1-849" fmla="*/ 6625977 w 8393514"/>
                <a:gd name="connsiteY1-850" fmla="*/ 0 h 1520066"/>
                <a:gd name="connsiteX2-851" fmla="*/ 6964437 w 8393514"/>
                <a:gd name="connsiteY2-852" fmla="*/ 205015 h 1520066"/>
                <a:gd name="connsiteX3-853" fmla="*/ 7062175 w 8393514"/>
                <a:gd name="connsiteY3-854" fmla="*/ 575294 h 1520066"/>
                <a:gd name="connsiteX4-855" fmla="*/ 7221629 w 8393514"/>
                <a:gd name="connsiteY4-856" fmla="*/ 899480 h 1520066"/>
                <a:gd name="connsiteX5-857" fmla="*/ 8348876 w 8393514"/>
                <a:gd name="connsiteY5-858" fmla="*/ 665822 h 1520066"/>
                <a:gd name="connsiteX6-859" fmla="*/ 8393514 w 8393514"/>
                <a:gd name="connsiteY6-860" fmla="*/ 714412 h 1520066"/>
                <a:gd name="connsiteX7-861" fmla="*/ 7211471 w 8393514"/>
                <a:gd name="connsiteY7-862" fmla="*/ 959045 h 1520066"/>
                <a:gd name="connsiteX8-863" fmla="*/ 7023079 w 8393514"/>
                <a:gd name="connsiteY8-864" fmla="*/ 599807 h 1520066"/>
                <a:gd name="connsiteX9-865" fmla="*/ 6625054 w 8393514"/>
                <a:gd name="connsiteY9-866" fmla="*/ 60489 h 1520066"/>
                <a:gd name="connsiteX10-867" fmla="*/ 6613972 w 8393514"/>
                <a:gd name="connsiteY10-868" fmla="*/ 60489 h 1520066"/>
                <a:gd name="connsiteX11-869" fmla="*/ 5725111 w 8393514"/>
                <a:gd name="connsiteY11-870" fmla="*/ 640903 h 1520066"/>
                <a:gd name="connsiteX12-871" fmla="*/ 5596746 w 8393514"/>
                <a:gd name="connsiteY12-872" fmla="*/ 772500 h 1520066"/>
                <a:gd name="connsiteX13-873" fmla="*/ 5426824 w 8393514"/>
                <a:gd name="connsiteY13-874" fmla="*/ 951657 h 1520066"/>
                <a:gd name="connsiteX14-875" fmla="*/ 5037572 w 8393514"/>
                <a:gd name="connsiteY14-876" fmla="*/ 1342294 h 1520066"/>
                <a:gd name="connsiteX15-877" fmla="*/ 4680181 w 8393514"/>
                <a:gd name="connsiteY15-878" fmla="*/ 1520066 h 1520066"/>
                <a:gd name="connsiteX16-879" fmla="*/ 4637239 w 8393514"/>
                <a:gd name="connsiteY16-880" fmla="*/ 1515910 h 1520066"/>
                <a:gd name="connsiteX17-881" fmla="*/ 4405443 w 8393514"/>
                <a:gd name="connsiteY17-882" fmla="*/ 1172372 h 1520066"/>
                <a:gd name="connsiteX18-883" fmla="*/ 4179650 w 8393514"/>
                <a:gd name="connsiteY18-884" fmla="*/ 762803 h 1520066"/>
                <a:gd name="connsiteX19-885" fmla="*/ 3311567 w 8393514"/>
                <a:gd name="connsiteY19-886" fmla="*/ 767883 h 1520066"/>
                <a:gd name="connsiteX20-887" fmla="*/ 2360834 w 8393514"/>
                <a:gd name="connsiteY20-888" fmla="*/ 995061 h 1520066"/>
                <a:gd name="connsiteX21-889" fmla="*/ 2342497 w 8393514"/>
                <a:gd name="connsiteY21-890" fmla="*/ 992833 h 1520066"/>
                <a:gd name="connsiteX22-891" fmla="*/ 2126238 w 8393514"/>
                <a:gd name="connsiteY22-892" fmla="*/ 1040931 h 1520066"/>
                <a:gd name="connsiteX23-893" fmla="*/ 1317343 w 8393514"/>
                <a:gd name="connsiteY23-894" fmla="*/ 1114064 h 1520066"/>
                <a:gd name="connsiteX24-895" fmla="*/ 1009685 w 8393514"/>
                <a:gd name="connsiteY24-896" fmla="*/ 1102634 h 1520066"/>
                <a:gd name="connsiteX25-897" fmla="*/ 90523 w 8393514"/>
                <a:gd name="connsiteY25-898" fmla="*/ 742589 h 1520066"/>
                <a:gd name="connsiteX26-899" fmla="*/ 22895 w 8393514"/>
                <a:gd name="connsiteY26-900" fmla="*/ 281579 h 1520066"/>
                <a:gd name="connsiteX27-901" fmla="*/ 33026 w 8393514"/>
                <a:gd name="connsiteY27-902" fmla="*/ 257679 h 1520066"/>
                <a:gd name="connsiteX28-903" fmla="*/ 94142 w 8393514"/>
                <a:gd name="connsiteY28-904" fmla="*/ 257679 h 1520066"/>
                <a:gd name="connsiteX29-905" fmla="*/ 76235 w 8393514"/>
                <a:gd name="connsiteY29-906" fmla="*/ 299677 h 1520066"/>
                <a:gd name="connsiteX30-907" fmla="*/ 140053 w 8393514"/>
                <a:gd name="connsiteY30-908" fmla="*/ 715919 h 1520066"/>
                <a:gd name="connsiteX31-909" fmla="*/ 2361283 w 8393514"/>
                <a:gd name="connsiteY31-910" fmla="*/ 930232 h 1520066"/>
                <a:gd name="connsiteX32-911" fmla="*/ 2361890 w 8393514"/>
                <a:gd name="connsiteY32-912" fmla="*/ 932577 h 1520066"/>
                <a:gd name="connsiteX33-913" fmla="*/ 2418393 w 8393514"/>
                <a:gd name="connsiteY33-914" fmla="*/ 916935 h 1520066"/>
                <a:gd name="connsiteX34-915" fmla="*/ 3300486 w 8393514"/>
                <a:gd name="connsiteY34-916" fmla="*/ 708780 h 1520066"/>
                <a:gd name="connsiteX35-917" fmla="*/ 4213357 w 8393514"/>
                <a:gd name="connsiteY35-918" fmla="*/ 712935 h 1520066"/>
                <a:gd name="connsiteX36-919" fmla="*/ 4462699 w 8393514"/>
                <a:gd name="connsiteY36-920" fmla="*/ 1154825 h 1520066"/>
                <a:gd name="connsiteX37-921" fmla="*/ 4648321 w 8393514"/>
                <a:gd name="connsiteY37-922" fmla="*/ 1456806 h 1520066"/>
                <a:gd name="connsiteX38-923" fmla="*/ 5382034 w 8393514"/>
                <a:gd name="connsiteY38-924" fmla="*/ 911024 h 1520066"/>
                <a:gd name="connsiteX39-925" fmla="*/ 5554727 w 8393514"/>
                <a:gd name="connsiteY39-926" fmla="*/ 728634 h 1520066"/>
                <a:gd name="connsiteX40-927" fmla="*/ 5681246 w 8393514"/>
                <a:gd name="connsiteY40-928" fmla="*/ 599346 h 1520066"/>
                <a:gd name="connsiteX41-929" fmla="*/ 6613510 w 8393514"/>
                <a:gd name="connsiteY41-930" fmla="*/ 0 h 1520066"/>
                <a:gd name="connsiteX0-931" fmla="*/ 6613510 w 8393514"/>
                <a:gd name="connsiteY0-932" fmla="*/ 13848 h 1533914"/>
                <a:gd name="connsiteX1-933" fmla="*/ 6625977 w 8393514"/>
                <a:gd name="connsiteY1-934" fmla="*/ 13848 h 1533914"/>
                <a:gd name="connsiteX2-935" fmla="*/ 6972814 w 8393514"/>
                <a:gd name="connsiteY2-936" fmla="*/ 200793 h 1533914"/>
                <a:gd name="connsiteX3-937" fmla="*/ 7062175 w 8393514"/>
                <a:gd name="connsiteY3-938" fmla="*/ 589142 h 1533914"/>
                <a:gd name="connsiteX4-939" fmla="*/ 7221629 w 8393514"/>
                <a:gd name="connsiteY4-940" fmla="*/ 913328 h 1533914"/>
                <a:gd name="connsiteX5-941" fmla="*/ 8348876 w 8393514"/>
                <a:gd name="connsiteY5-942" fmla="*/ 679670 h 1533914"/>
                <a:gd name="connsiteX6-943" fmla="*/ 8393514 w 8393514"/>
                <a:gd name="connsiteY6-944" fmla="*/ 728260 h 1533914"/>
                <a:gd name="connsiteX7-945" fmla="*/ 7211471 w 8393514"/>
                <a:gd name="connsiteY7-946" fmla="*/ 972893 h 1533914"/>
                <a:gd name="connsiteX8-947" fmla="*/ 7023079 w 8393514"/>
                <a:gd name="connsiteY8-948" fmla="*/ 613655 h 1533914"/>
                <a:gd name="connsiteX9-949" fmla="*/ 6625054 w 8393514"/>
                <a:gd name="connsiteY9-950" fmla="*/ 74337 h 1533914"/>
                <a:gd name="connsiteX10-951" fmla="*/ 6613972 w 8393514"/>
                <a:gd name="connsiteY10-952" fmla="*/ 74337 h 1533914"/>
                <a:gd name="connsiteX11-953" fmla="*/ 5725111 w 8393514"/>
                <a:gd name="connsiteY11-954" fmla="*/ 654751 h 1533914"/>
                <a:gd name="connsiteX12-955" fmla="*/ 5596746 w 8393514"/>
                <a:gd name="connsiteY12-956" fmla="*/ 786348 h 1533914"/>
                <a:gd name="connsiteX13-957" fmla="*/ 5426824 w 8393514"/>
                <a:gd name="connsiteY13-958" fmla="*/ 965505 h 1533914"/>
                <a:gd name="connsiteX14-959" fmla="*/ 5037572 w 8393514"/>
                <a:gd name="connsiteY14-960" fmla="*/ 1356142 h 1533914"/>
                <a:gd name="connsiteX15-961" fmla="*/ 4680181 w 8393514"/>
                <a:gd name="connsiteY15-962" fmla="*/ 1533914 h 1533914"/>
                <a:gd name="connsiteX16-963" fmla="*/ 4637239 w 8393514"/>
                <a:gd name="connsiteY16-964" fmla="*/ 1529758 h 1533914"/>
                <a:gd name="connsiteX17-965" fmla="*/ 4405443 w 8393514"/>
                <a:gd name="connsiteY17-966" fmla="*/ 1186220 h 1533914"/>
                <a:gd name="connsiteX18-967" fmla="*/ 4179650 w 8393514"/>
                <a:gd name="connsiteY18-968" fmla="*/ 776651 h 1533914"/>
                <a:gd name="connsiteX19-969" fmla="*/ 3311567 w 8393514"/>
                <a:gd name="connsiteY19-970" fmla="*/ 781731 h 1533914"/>
                <a:gd name="connsiteX20-971" fmla="*/ 2360834 w 8393514"/>
                <a:gd name="connsiteY20-972" fmla="*/ 1008909 h 1533914"/>
                <a:gd name="connsiteX21-973" fmla="*/ 2342497 w 8393514"/>
                <a:gd name="connsiteY21-974" fmla="*/ 1006681 h 1533914"/>
                <a:gd name="connsiteX22-975" fmla="*/ 2126238 w 8393514"/>
                <a:gd name="connsiteY22-976" fmla="*/ 1054779 h 1533914"/>
                <a:gd name="connsiteX23-977" fmla="*/ 1317343 w 8393514"/>
                <a:gd name="connsiteY23-978" fmla="*/ 1127912 h 1533914"/>
                <a:gd name="connsiteX24-979" fmla="*/ 1009685 w 8393514"/>
                <a:gd name="connsiteY24-980" fmla="*/ 1116482 h 1533914"/>
                <a:gd name="connsiteX25-981" fmla="*/ 90523 w 8393514"/>
                <a:gd name="connsiteY25-982" fmla="*/ 756437 h 1533914"/>
                <a:gd name="connsiteX26-983" fmla="*/ 22895 w 8393514"/>
                <a:gd name="connsiteY26-984" fmla="*/ 295427 h 1533914"/>
                <a:gd name="connsiteX27-985" fmla="*/ 33026 w 8393514"/>
                <a:gd name="connsiteY27-986" fmla="*/ 271527 h 1533914"/>
                <a:gd name="connsiteX28-987" fmla="*/ 94142 w 8393514"/>
                <a:gd name="connsiteY28-988" fmla="*/ 271527 h 1533914"/>
                <a:gd name="connsiteX29-989" fmla="*/ 76235 w 8393514"/>
                <a:gd name="connsiteY29-990" fmla="*/ 313525 h 1533914"/>
                <a:gd name="connsiteX30-991" fmla="*/ 140053 w 8393514"/>
                <a:gd name="connsiteY30-992" fmla="*/ 729767 h 1533914"/>
                <a:gd name="connsiteX31-993" fmla="*/ 2361283 w 8393514"/>
                <a:gd name="connsiteY31-994" fmla="*/ 944080 h 1533914"/>
                <a:gd name="connsiteX32-995" fmla="*/ 2361890 w 8393514"/>
                <a:gd name="connsiteY32-996" fmla="*/ 946425 h 1533914"/>
                <a:gd name="connsiteX33-997" fmla="*/ 2418393 w 8393514"/>
                <a:gd name="connsiteY33-998" fmla="*/ 930783 h 1533914"/>
                <a:gd name="connsiteX34-999" fmla="*/ 3300486 w 8393514"/>
                <a:gd name="connsiteY34-1000" fmla="*/ 722628 h 1533914"/>
                <a:gd name="connsiteX35-1001" fmla="*/ 4213357 w 8393514"/>
                <a:gd name="connsiteY35-1002" fmla="*/ 726783 h 1533914"/>
                <a:gd name="connsiteX36-1003" fmla="*/ 4462699 w 8393514"/>
                <a:gd name="connsiteY36-1004" fmla="*/ 1168673 h 1533914"/>
                <a:gd name="connsiteX37-1005" fmla="*/ 4648321 w 8393514"/>
                <a:gd name="connsiteY37-1006" fmla="*/ 1470654 h 1533914"/>
                <a:gd name="connsiteX38-1007" fmla="*/ 5382034 w 8393514"/>
                <a:gd name="connsiteY38-1008" fmla="*/ 924872 h 1533914"/>
                <a:gd name="connsiteX39-1009" fmla="*/ 5554727 w 8393514"/>
                <a:gd name="connsiteY39-1010" fmla="*/ 742482 h 1533914"/>
                <a:gd name="connsiteX40-1011" fmla="*/ 5681246 w 8393514"/>
                <a:gd name="connsiteY40-1012" fmla="*/ 613194 h 1533914"/>
                <a:gd name="connsiteX41-1013" fmla="*/ 6613510 w 8393514"/>
                <a:gd name="connsiteY41-1014" fmla="*/ 13848 h 1533914"/>
                <a:gd name="connsiteX0-1015" fmla="*/ 6613510 w 8393514"/>
                <a:gd name="connsiteY0-1016" fmla="*/ 12957 h 1533023"/>
                <a:gd name="connsiteX1-1017" fmla="*/ 6625977 w 8393514"/>
                <a:gd name="connsiteY1-1018" fmla="*/ 12957 h 1533023"/>
                <a:gd name="connsiteX2-1019" fmla="*/ 6944892 w 8393514"/>
                <a:gd name="connsiteY2-1020" fmla="*/ 187853 h 1533023"/>
                <a:gd name="connsiteX3-1021" fmla="*/ 7062175 w 8393514"/>
                <a:gd name="connsiteY3-1022" fmla="*/ 588251 h 1533023"/>
                <a:gd name="connsiteX4-1023" fmla="*/ 7221629 w 8393514"/>
                <a:gd name="connsiteY4-1024" fmla="*/ 912437 h 1533023"/>
                <a:gd name="connsiteX5-1025" fmla="*/ 8348876 w 8393514"/>
                <a:gd name="connsiteY5-1026" fmla="*/ 678779 h 1533023"/>
                <a:gd name="connsiteX6-1027" fmla="*/ 8393514 w 8393514"/>
                <a:gd name="connsiteY6-1028" fmla="*/ 727369 h 1533023"/>
                <a:gd name="connsiteX7-1029" fmla="*/ 7211471 w 8393514"/>
                <a:gd name="connsiteY7-1030" fmla="*/ 972002 h 1533023"/>
                <a:gd name="connsiteX8-1031" fmla="*/ 7023079 w 8393514"/>
                <a:gd name="connsiteY8-1032" fmla="*/ 612764 h 1533023"/>
                <a:gd name="connsiteX9-1033" fmla="*/ 6625054 w 8393514"/>
                <a:gd name="connsiteY9-1034" fmla="*/ 73446 h 1533023"/>
                <a:gd name="connsiteX10-1035" fmla="*/ 6613972 w 8393514"/>
                <a:gd name="connsiteY10-1036" fmla="*/ 73446 h 1533023"/>
                <a:gd name="connsiteX11-1037" fmla="*/ 5725111 w 8393514"/>
                <a:gd name="connsiteY11-1038" fmla="*/ 653860 h 1533023"/>
                <a:gd name="connsiteX12-1039" fmla="*/ 5596746 w 8393514"/>
                <a:gd name="connsiteY12-1040" fmla="*/ 785457 h 1533023"/>
                <a:gd name="connsiteX13-1041" fmla="*/ 5426824 w 8393514"/>
                <a:gd name="connsiteY13-1042" fmla="*/ 964614 h 1533023"/>
                <a:gd name="connsiteX14-1043" fmla="*/ 5037572 w 8393514"/>
                <a:gd name="connsiteY14-1044" fmla="*/ 1355251 h 1533023"/>
                <a:gd name="connsiteX15-1045" fmla="*/ 4680181 w 8393514"/>
                <a:gd name="connsiteY15-1046" fmla="*/ 1533023 h 1533023"/>
                <a:gd name="connsiteX16-1047" fmla="*/ 4637239 w 8393514"/>
                <a:gd name="connsiteY16-1048" fmla="*/ 1528867 h 1533023"/>
                <a:gd name="connsiteX17-1049" fmla="*/ 4405443 w 8393514"/>
                <a:gd name="connsiteY17-1050" fmla="*/ 1185329 h 1533023"/>
                <a:gd name="connsiteX18-1051" fmla="*/ 4179650 w 8393514"/>
                <a:gd name="connsiteY18-1052" fmla="*/ 775760 h 1533023"/>
                <a:gd name="connsiteX19-1053" fmla="*/ 3311567 w 8393514"/>
                <a:gd name="connsiteY19-1054" fmla="*/ 780840 h 1533023"/>
                <a:gd name="connsiteX20-1055" fmla="*/ 2360834 w 8393514"/>
                <a:gd name="connsiteY20-1056" fmla="*/ 1008018 h 1533023"/>
                <a:gd name="connsiteX21-1057" fmla="*/ 2342497 w 8393514"/>
                <a:gd name="connsiteY21-1058" fmla="*/ 1005790 h 1533023"/>
                <a:gd name="connsiteX22-1059" fmla="*/ 2126238 w 8393514"/>
                <a:gd name="connsiteY22-1060" fmla="*/ 1053888 h 1533023"/>
                <a:gd name="connsiteX23-1061" fmla="*/ 1317343 w 8393514"/>
                <a:gd name="connsiteY23-1062" fmla="*/ 1127021 h 1533023"/>
                <a:gd name="connsiteX24-1063" fmla="*/ 1009685 w 8393514"/>
                <a:gd name="connsiteY24-1064" fmla="*/ 1115591 h 1533023"/>
                <a:gd name="connsiteX25-1065" fmla="*/ 90523 w 8393514"/>
                <a:gd name="connsiteY25-1066" fmla="*/ 755546 h 1533023"/>
                <a:gd name="connsiteX26-1067" fmla="*/ 22895 w 8393514"/>
                <a:gd name="connsiteY26-1068" fmla="*/ 294536 h 1533023"/>
                <a:gd name="connsiteX27-1069" fmla="*/ 33026 w 8393514"/>
                <a:gd name="connsiteY27-1070" fmla="*/ 270636 h 1533023"/>
                <a:gd name="connsiteX28-1071" fmla="*/ 94142 w 8393514"/>
                <a:gd name="connsiteY28-1072" fmla="*/ 270636 h 1533023"/>
                <a:gd name="connsiteX29-1073" fmla="*/ 76235 w 8393514"/>
                <a:gd name="connsiteY29-1074" fmla="*/ 312634 h 1533023"/>
                <a:gd name="connsiteX30-1075" fmla="*/ 140053 w 8393514"/>
                <a:gd name="connsiteY30-1076" fmla="*/ 728876 h 1533023"/>
                <a:gd name="connsiteX31-1077" fmla="*/ 2361283 w 8393514"/>
                <a:gd name="connsiteY31-1078" fmla="*/ 943189 h 1533023"/>
                <a:gd name="connsiteX32-1079" fmla="*/ 2361890 w 8393514"/>
                <a:gd name="connsiteY32-1080" fmla="*/ 945534 h 1533023"/>
                <a:gd name="connsiteX33-1081" fmla="*/ 2418393 w 8393514"/>
                <a:gd name="connsiteY33-1082" fmla="*/ 929892 h 1533023"/>
                <a:gd name="connsiteX34-1083" fmla="*/ 3300486 w 8393514"/>
                <a:gd name="connsiteY34-1084" fmla="*/ 721737 h 1533023"/>
                <a:gd name="connsiteX35-1085" fmla="*/ 4213357 w 8393514"/>
                <a:gd name="connsiteY35-1086" fmla="*/ 725892 h 1533023"/>
                <a:gd name="connsiteX36-1087" fmla="*/ 4462699 w 8393514"/>
                <a:gd name="connsiteY36-1088" fmla="*/ 1167782 h 1533023"/>
                <a:gd name="connsiteX37-1089" fmla="*/ 4648321 w 8393514"/>
                <a:gd name="connsiteY37-1090" fmla="*/ 1469763 h 1533023"/>
                <a:gd name="connsiteX38-1091" fmla="*/ 5382034 w 8393514"/>
                <a:gd name="connsiteY38-1092" fmla="*/ 923981 h 1533023"/>
                <a:gd name="connsiteX39-1093" fmla="*/ 5554727 w 8393514"/>
                <a:gd name="connsiteY39-1094" fmla="*/ 741591 h 1533023"/>
                <a:gd name="connsiteX40-1095" fmla="*/ 5681246 w 8393514"/>
                <a:gd name="connsiteY40-1096" fmla="*/ 612303 h 1533023"/>
                <a:gd name="connsiteX41-1097" fmla="*/ 6613510 w 8393514"/>
                <a:gd name="connsiteY41-1098" fmla="*/ 12957 h 1533023"/>
                <a:gd name="connsiteX0-1099" fmla="*/ 6613510 w 8393514"/>
                <a:gd name="connsiteY0-1100" fmla="*/ 12955 h 1533021"/>
                <a:gd name="connsiteX1-1101" fmla="*/ 6625977 w 8393514"/>
                <a:gd name="connsiteY1-1102" fmla="*/ 12955 h 1533021"/>
                <a:gd name="connsiteX2-1103" fmla="*/ 6944892 w 8393514"/>
                <a:gd name="connsiteY2-1104" fmla="*/ 187851 h 1533021"/>
                <a:gd name="connsiteX3-1105" fmla="*/ 7062175 w 8393514"/>
                <a:gd name="connsiteY3-1106" fmla="*/ 588249 h 1533021"/>
                <a:gd name="connsiteX4-1107" fmla="*/ 7221629 w 8393514"/>
                <a:gd name="connsiteY4-1108" fmla="*/ 912435 h 1533021"/>
                <a:gd name="connsiteX5-1109" fmla="*/ 8348876 w 8393514"/>
                <a:gd name="connsiteY5-1110" fmla="*/ 678777 h 1533021"/>
                <a:gd name="connsiteX6-1111" fmla="*/ 8393514 w 8393514"/>
                <a:gd name="connsiteY6-1112" fmla="*/ 727367 h 1533021"/>
                <a:gd name="connsiteX7-1113" fmla="*/ 7211471 w 8393514"/>
                <a:gd name="connsiteY7-1114" fmla="*/ 972000 h 1533021"/>
                <a:gd name="connsiteX8-1115" fmla="*/ 7023079 w 8393514"/>
                <a:gd name="connsiteY8-1116" fmla="*/ 612762 h 1533021"/>
                <a:gd name="connsiteX9-1117" fmla="*/ 6625054 w 8393514"/>
                <a:gd name="connsiteY9-1118" fmla="*/ 73444 h 1533021"/>
                <a:gd name="connsiteX10-1119" fmla="*/ 6613972 w 8393514"/>
                <a:gd name="connsiteY10-1120" fmla="*/ 73444 h 1533021"/>
                <a:gd name="connsiteX11-1121" fmla="*/ 5725111 w 8393514"/>
                <a:gd name="connsiteY11-1122" fmla="*/ 653858 h 1533021"/>
                <a:gd name="connsiteX12-1123" fmla="*/ 5596746 w 8393514"/>
                <a:gd name="connsiteY12-1124" fmla="*/ 785455 h 1533021"/>
                <a:gd name="connsiteX13-1125" fmla="*/ 5426824 w 8393514"/>
                <a:gd name="connsiteY13-1126" fmla="*/ 964612 h 1533021"/>
                <a:gd name="connsiteX14-1127" fmla="*/ 5037572 w 8393514"/>
                <a:gd name="connsiteY14-1128" fmla="*/ 1355249 h 1533021"/>
                <a:gd name="connsiteX15-1129" fmla="*/ 4680181 w 8393514"/>
                <a:gd name="connsiteY15-1130" fmla="*/ 1533021 h 1533021"/>
                <a:gd name="connsiteX16-1131" fmla="*/ 4637239 w 8393514"/>
                <a:gd name="connsiteY16-1132" fmla="*/ 1528865 h 1533021"/>
                <a:gd name="connsiteX17-1133" fmla="*/ 4405443 w 8393514"/>
                <a:gd name="connsiteY17-1134" fmla="*/ 1185327 h 1533021"/>
                <a:gd name="connsiteX18-1135" fmla="*/ 4179650 w 8393514"/>
                <a:gd name="connsiteY18-1136" fmla="*/ 775758 h 1533021"/>
                <a:gd name="connsiteX19-1137" fmla="*/ 3311567 w 8393514"/>
                <a:gd name="connsiteY19-1138" fmla="*/ 780838 h 1533021"/>
                <a:gd name="connsiteX20-1139" fmla="*/ 2360834 w 8393514"/>
                <a:gd name="connsiteY20-1140" fmla="*/ 1008016 h 1533021"/>
                <a:gd name="connsiteX21-1141" fmla="*/ 2342497 w 8393514"/>
                <a:gd name="connsiteY21-1142" fmla="*/ 1005788 h 1533021"/>
                <a:gd name="connsiteX22-1143" fmla="*/ 2126238 w 8393514"/>
                <a:gd name="connsiteY22-1144" fmla="*/ 1053886 h 1533021"/>
                <a:gd name="connsiteX23-1145" fmla="*/ 1317343 w 8393514"/>
                <a:gd name="connsiteY23-1146" fmla="*/ 1127019 h 1533021"/>
                <a:gd name="connsiteX24-1147" fmla="*/ 1009685 w 8393514"/>
                <a:gd name="connsiteY24-1148" fmla="*/ 1115589 h 1533021"/>
                <a:gd name="connsiteX25-1149" fmla="*/ 90523 w 8393514"/>
                <a:gd name="connsiteY25-1150" fmla="*/ 755544 h 1533021"/>
                <a:gd name="connsiteX26-1151" fmla="*/ 22895 w 8393514"/>
                <a:gd name="connsiteY26-1152" fmla="*/ 294534 h 1533021"/>
                <a:gd name="connsiteX27-1153" fmla="*/ 33026 w 8393514"/>
                <a:gd name="connsiteY27-1154" fmla="*/ 270634 h 1533021"/>
                <a:gd name="connsiteX28-1155" fmla="*/ 94142 w 8393514"/>
                <a:gd name="connsiteY28-1156" fmla="*/ 270634 h 1533021"/>
                <a:gd name="connsiteX29-1157" fmla="*/ 76235 w 8393514"/>
                <a:gd name="connsiteY29-1158" fmla="*/ 312632 h 1533021"/>
                <a:gd name="connsiteX30-1159" fmla="*/ 140053 w 8393514"/>
                <a:gd name="connsiteY30-1160" fmla="*/ 728874 h 1533021"/>
                <a:gd name="connsiteX31-1161" fmla="*/ 2361283 w 8393514"/>
                <a:gd name="connsiteY31-1162" fmla="*/ 943187 h 1533021"/>
                <a:gd name="connsiteX32-1163" fmla="*/ 2361890 w 8393514"/>
                <a:gd name="connsiteY32-1164" fmla="*/ 945532 h 1533021"/>
                <a:gd name="connsiteX33-1165" fmla="*/ 2418393 w 8393514"/>
                <a:gd name="connsiteY33-1166" fmla="*/ 929890 h 1533021"/>
                <a:gd name="connsiteX34-1167" fmla="*/ 3300486 w 8393514"/>
                <a:gd name="connsiteY34-1168" fmla="*/ 721735 h 1533021"/>
                <a:gd name="connsiteX35-1169" fmla="*/ 4213357 w 8393514"/>
                <a:gd name="connsiteY35-1170" fmla="*/ 725890 h 1533021"/>
                <a:gd name="connsiteX36-1171" fmla="*/ 4462699 w 8393514"/>
                <a:gd name="connsiteY36-1172" fmla="*/ 1167780 h 1533021"/>
                <a:gd name="connsiteX37-1173" fmla="*/ 4648321 w 8393514"/>
                <a:gd name="connsiteY37-1174" fmla="*/ 1469761 h 1533021"/>
                <a:gd name="connsiteX38-1175" fmla="*/ 5382034 w 8393514"/>
                <a:gd name="connsiteY38-1176" fmla="*/ 923979 h 1533021"/>
                <a:gd name="connsiteX39-1177" fmla="*/ 5554727 w 8393514"/>
                <a:gd name="connsiteY39-1178" fmla="*/ 741589 h 1533021"/>
                <a:gd name="connsiteX40-1179" fmla="*/ 5681246 w 8393514"/>
                <a:gd name="connsiteY40-1180" fmla="*/ 612301 h 1533021"/>
                <a:gd name="connsiteX41-1181" fmla="*/ 6613510 w 8393514"/>
                <a:gd name="connsiteY41-1182" fmla="*/ 12955 h 1533021"/>
                <a:gd name="connsiteX0-1183" fmla="*/ 6613510 w 8393514"/>
                <a:gd name="connsiteY0-1184" fmla="*/ 12955 h 1533021"/>
                <a:gd name="connsiteX1-1185" fmla="*/ 6625977 w 8393514"/>
                <a:gd name="connsiteY1-1186" fmla="*/ 12955 h 1533021"/>
                <a:gd name="connsiteX2-1187" fmla="*/ 6944892 w 8393514"/>
                <a:gd name="connsiteY2-1188" fmla="*/ 187851 h 1533021"/>
                <a:gd name="connsiteX3-1189" fmla="*/ 7062175 w 8393514"/>
                <a:gd name="connsiteY3-1190" fmla="*/ 588249 h 1533021"/>
                <a:gd name="connsiteX4-1191" fmla="*/ 7221629 w 8393514"/>
                <a:gd name="connsiteY4-1192" fmla="*/ 912435 h 1533021"/>
                <a:gd name="connsiteX5-1193" fmla="*/ 8348876 w 8393514"/>
                <a:gd name="connsiteY5-1194" fmla="*/ 678777 h 1533021"/>
                <a:gd name="connsiteX6-1195" fmla="*/ 8393514 w 8393514"/>
                <a:gd name="connsiteY6-1196" fmla="*/ 727367 h 1533021"/>
                <a:gd name="connsiteX7-1197" fmla="*/ 7211471 w 8393514"/>
                <a:gd name="connsiteY7-1198" fmla="*/ 972000 h 1533021"/>
                <a:gd name="connsiteX8-1199" fmla="*/ 7023079 w 8393514"/>
                <a:gd name="connsiteY8-1200" fmla="*/ 612762 h 1533021"/>
                <a:gd name="connsiteX9-1201" fmla="*/ 6625054 w 8393514"/>
                <a:gd name="connsiteY9-1202" fmla="*/ 73444 h 1533021"/>
                <a:gd name="connsiteX10-1203" fmla="*/ 6613972 w 8393514"/>
                <a:gd name="connsiteY10-1204" fmla="*/ 73444 h 1533021"/>
                <a:gd name="connsiteX11-1205" fmla="*/ 5725111 w 8393514"/>
                <a:gd name="connsiteY11-1206" fmla="*/ 653858 h 1533021"/>
                <a:gd name="connsiteX12-1207" fmla="*/ 5596746 w 8393514"/>
                <a:gd name="connsiteY12-1208" fmla="*/ 785455 h 1533021"/>
                <a:gd name="connsiteX13-1209" fmla="*/ 5426824 w 8393514"/>
                <a:gd name="connsiteY13-1210" fmla="*/ 964612 h 1533021"/>
                <a:gd name="connsiteX14-1211" fmla="*/ 5037572 w 8393514"/>
                <a:gd name="connsiteY14-1212" fmla="*/ 1355249 h 1533021"/>
                <a:gd name="connsiteX15-1213" fmla="*/ 4680181 w 8393514"/>
                <a:gd name="connsiteY15-1214" fmla="*/ 1533021 h 1533021"/>
                <a:gd name="connsiteX16-1215" fmla="*/ 4637239 w 8393514"/>
                <a:gd name="connsiteY16-1216" fmla="*/ 1528865 h 1533021"/>
                <a:gd name="connsiteX17-1217" fmla="*/ 4405443 w 8393514"/>
                <a:gd name="connsiteY17-1218" fmla="*/ 1185327 h 1533021"/>
                <a:gd name="connsiteX18-1219" fmla="*/ 4179650 w 8393514"/>
                <a:gd name="connsiteY18-1220" fmla="*/ 775758 h 1533021"/>
                <a:gd name="connsiteX19-1221" fmla="*/ 3311567 w 8393514"/>
                <a:gd name="connsiteY19-1222" fmla="*/ 780838 h 1533021"/>
                <a:gd name="connsiteX20-1223" fmla="*/ 2360834 w 8393514"/>
                <a:gd name="connsiteY20-1224" fmla="*/ 1008016 h 1533021"/>
                <a:gd name="connsiteX21-1225" fmla="*/ 2342497 w 8393514"/>
                <a:gd name="connsiteY21-1226" fmla="*/ 1005788 h 1533021"/>
                <a:gd name="connsiteX22-1227" fmla="*/ 2126238 w 8393514"/>
                <a:gd name="connsiteY22-1228" fmla="*/ 1053886 h 1533021"/>
                <a:gd name="connsiteX23-1229" fmla="*/ 1317343 w 8393514"/>
                <a:gd name="connsiteY23-1230" fmla="*/ 1127019 h 1533021"/>
                <a:gd name="connsiteX24-1231" fmla="*/ 1009685 w 8393514"/>
                <a:gd name="connsiteY24-1232" fmla="*/ 1115589 h 1533021"/>
                <a:gd name="connsiteX25-1233" fmla="*/ 90523 w 8393514"/>
                <a:gd name="connsiteY25-1234" fmla="*/ 755544 h 1533021"/>
                <a:gd name="connsiteX26-1235" fmla="*/ 22895 w 8393514"/>
                <a:gd name="connsiteY26-1236" fmla="*/ 294534 h 1533021"/>
                <a:gd name="connsiteX27-1237" fmla="*/ 33026 w 8393514"/>
                <a:gd name="connsiteY27-1238" fmla="*/ 270634 h 1533021"/>
                <a:gd name="connsiteX28-1239" fmla="*/ 94142 w 8393514"/>
                <a:gd name="connsiteY28-1240" fmla="*/ 270634 h 1533021"/>
                <a:gd name="connsiteX29-1241" fmla="*/ 76235 w 8393514"/>
                <a:gd name="connsiteY29-1242" fmla="*/ 312632 h 1533021"/>
                <a:gd name="connsiteX30-1243" fmla="*/ 140053 w 8393514"/>
                <a:gd name="connsiteY30-1244" fmla="*/ 728874 h 1533021"/>
                <a:gd name="connsiteX31-1245" fmla="*/ 2361283 w 8393514"/>
                <a:gd name="connsiteY31-1246" fmla="*/ 943187 h 1533021"/>
                <a:gd name="connsiteX32-1247" fmla="*/ 2361890 w 8393514"/>
                <a:gd name="connsiteY32-1248" fmla="*/ 945532 h 1533021"/>
                <a:gd name="connsiteX33-1249" fmla="*/ 2418393 w 8393514"/>
                <a:gd name="connsiteY33-1250" fmla="*/ 929890 h 1533021"/>
                <a:gd name="connsiteX34-1251" fmla="*/ 3300486 w 8393514"/>
                <a:gd name="connsiteY34-1252" fmla="*/ 721735 h 1533021"/>
                <a:gd name="connsiteX35-1253" fmla="*/ 4213357 w 8393514"/>
                <a:gd name="connsiteY35-1254" fmla="*/ 725890 h 1533021"/>
                <a:gd name="connsiteX36-1255" fmla="*/ 4462699 w 8393514"/>
                <a:gd name="connsiteY36-1256" fmla="*/ 1167780 h 1533021"/>
                <a:gd name="connsiteX37-1257" fmla="*/ 4648321 w 8393514"/>
                <a:gd name="connsiteY37-1258" fmla="*/ 1469761 h 1533021"/>
                <a:gd name="connsiteX38-1259" fmla="*/ 5382034 w 8393514"/>
                <a:gd name="connsiteY38-1260" fmla="*/ 923979 h 1533021"/>
                <a:gd name="connsiteX39-1261" fmla="*/ 5554727 w 8393514"/>
                <a:gd name="connsiteY39-1262" fmla="*/ 741589 h 1533021"/>
                <a:gd name="connsiteX40-1263" fmla="*/ 5681246 w 8393514"/>
                <a:gd name="connsiteY40-1264" fmla="*/ 612301 h 1533021"/>
                <a:gd name="connsiteX41-1265" fmla="*/ 6613510 w 8393514"/>
                <a:gd name="connsiteY41-1266" fmla="*/ 12955 h 1533021"/>
                <a:gd name="connsiteX0-1267" fmla="*/ 6613510 w 8393514"/>
                <a:gd name="connsiteY0-1268" fmla="*/ 4976 h 1525042"/>
                <a:gd name="connsiteX1-1269" fmla="*/ 6625977 w 8393514"/>
                <a:gd name="connsiteY1-1270" fmla="*/ 4976 h 1525042"/>
                <a:gd name="connsiteX2-1271" fmla="*/ 6944892 w 8393514"/>
                <a:gd name="connsiteY2-1272" fmla="*/ 179872 h 1525042"/>
                <a:gd name="connsiteX3-1273" fmla="*/ 7062175 w 8393514"/>
                <a:gd name="connsiteY3-1274" fmla="*/ 580270 h 1525042"/>
                <a:gd name="connsiteX4-1275" fmla="*/ 7221629 w 8393514"/>
                <a:gd name="connsiteY4-1276" fmla="*/ 904456 h 1525042"/>
                <a:gd name="connsiteX5-1277" fmla="*/ 8348876 w 8393514"/>
                <a:gd name="connsiteY5-1278" fmla="*/ 670798 h 1525042"/>
                <a:gd name="connsiteX6-1279" fmla="*/ 8393514 w 8393514"/>
                <a:gd name="connsiteY6-1280" fmla="*/ 719388 h 1525042"/>
                <a:gd name="connsiteX7-1281" fmla="*/ 7211471 w 8393514"/>
                <a:gd name="connsiteY7-1282" fmla="*/ 964021 h 1525042"/>
                <a:gd name="connsiteX8-1283" fmla="*/ 7023079 w 8393514"/>
                <a:gd name="connsiteY8-1284" fmla="*/ 604783 h 1525042"/>
                <a:gd name="connsiteX9-1285" fmla="*/ 6625054 w 8393514"/>
                <a:gd name="connsiteY9-1286" fmla="*/ 65465 h 1525042"/>
                <a:gd name="connsiteX10-1287" fmla="*/ 6613972 w 8393514"/>
                <a:gd name="connsiteY10-1288" fmla="*/ 65465 h 1525042"/>
                <a:gd name="connsiteX11-1289" fmla="*/ 5725111 w 8393514"/>
                <a:gd name="connsiteY11-1290" fmla="*/ 645879 h 1525042"/>
                <a:gd name="connsiteX12-1291" fmla="*/ 5596746 w 8393514"/>
                <a:gd name="connsiteY12-1292" fmla="*/ 777476 h 1525042"/>
                <a:gd name="connsiteX13-1293" fmla="*/ 5426824 w 8393514"/>
                <a:gd name="connsiteY13-1294" fmla="*/ 956633 h 1525042"/>
                <a:gd name="connsiteX14-1295" fmla="*/ 5037572 w 8393514"/>
                <a:gd name="connsiteY14-1296" fmla="*/ 1347270 h 1525042"/>
                <a:gd name="connsiteX15-1297" fmla="*/ 4680181 w 8393514"/>
                <a:gd name="connsiteY15-1298" fmla="*/ 1525042 h 1525042"/>
                <a:gd name="connsiteX16-1299" fmla="*/ 4637239 w 8393514"/>
                <a:gd name="connsiteY16-1300" fmla="*/ 1520886 h 1525042"/>
                <a:gd name="connsiteX17-1301" fmla="*/ 4405443 w 8393514"/>
                <a:gd name="connsiteY17-1302" fmla="*/ 1177348 h 1525042"/>
                <a:gd name="connsiteX18-1303" fmla="*/ 4179650 w 8393514"/>
                <a:gd name="connsiteY18-1304" fmla="*/ 767779 h 1525042"/>
                <a:gd name="connsiteX19-1305" fmla="*/ 3311567 w 8393514"/>
                <a:gd name="connsiteY19-1306" fmla="*/ 772859 h 1525042"/>
                <a:gd name="connsiteX20-1307" fmla="*/ 2360834 w 8393514"/>
                <a:gd name="connsiteY20-1308" fmla="*/ 1000037 h 1525042"/>
                <a:gd name="connsiteX21-1309" fmla="*/ 2342497 w 8393514"/>
                <a:gd name="connsiteY21-1310" fmla="*/ 997809 h 1525042"/>
                <a:gd name="connsiteX22-1311" fmla="*/ 2126238 w 8393514"/>
                <a:gd name="connsiteY22-1312" fmla="*/ 1045907 h 1525042"/>
                <a:gd name="connsiteX23-1313" fmla="*/ 1317343 w 8393514"/>
                <a:gd name="connsiteY23-1314" fmla="*/ 1119040 h 1525042"/>
                <a:gd name="connsiteX24-1315" fmla="*/ 1009685 w 8393514"/>
                <a:gd name="connsiteY24-1316" fmla="*/ 1107610 h 1525042"/>
                <a:gd name="connsiteX25-1317" fmla="*/ 90523 w 8393514"/>
                <a:gd name="connsiteY25-1318" fmla="*/ 747565 h 1525042"/>
                <a:gd name="connsiteX26-1319" fmla="*/ 22895 w 8393514"/>
                <a:gd name="connsiteY26-1320" fmla="*/ 286555 h 1525042"/>
                <a:gd name="connsiteX27-1321" fmla="*/ 33026 w 8393514"/>
                <a:gd name="connsiteY27-1322" fmla="*/ 262655 h 1525042"/>
                <a:gd name="connsiteX28-1323" fmla="*/ 94142 w 8393514"/>
                <a:gd name="connsiteY28-1324" fmla="*/ 262655 h 1525042"/>
                <a:gd name="connsiteX29-1325" fmla="*/ 76235 w 8393514"/>
                <a:gd name="connsiteY29-1326" fmla="*/ 304653 h 1525042"/>
                <a:gd name="connsiteX30-1327" fmla="*/ 140053 w 8393514"/>
                <a:gd name="connsiteY30-1328" fmla="*/ 720895 h 1525042"/>
                <a:gd name="connsiteX31-1329" fmla="*/ 2361283 w 8393514"/>
                <a:gd name="connsiteY31-1330" fmla="*/ 935208 h 1525042"/>
                <a:gd name="connsiteX32-1331" fmla="*/ 2361890 w 8393514"/>
                <a:gd name="connsiteY32-1332" fmla="*/ 937553 h 1525042"/>
                <a:gd name="connsiteX33-1333" fmla="*/ 2418393 w 8393514"/>
                <a:gd name="connsiteY33-1334" fmla="*/ 921911 h 1525042"/>
                <a:gd name="connsiteX34-1335" fmla="*/ 3300486 w 8393514"/>
                <a:gd name="connsiteY34-1336" fmla="*/ 713756 h 1525042"/>
                <a:gd name="connsiteX35-1337" fmla="*/ 4213357 w 8393514"/>
                <a:gd name="connsiteY35-1338" fmla="*/ 717911 h 1525042"/>
                <a:gd name="connsiteX36-1339" fmla="*/ 4462699 w 8393514"/>
                <a:gd name="connsiteY36-1340" fmla="*/ 1159801 h 1525042"/>
                <a:gd name="connsiteX37-1341" fmla="*/ 4648321 w 8393514"/>
                <a:gd name="connsiteY37-1342" fmla="*/ 1461782 h 1525042"/>
                <a:gd name="connsiteX38-1343" fmla="*/ 5382034 w 8393514"/>
                <a:gd name="connsiteY38-1344" fmla="*/ 916000 h 1525042"/>
                <a:gd name="connsiteX39-1345" fmla="*/ 5554727 w 8393514"/>
                <a:gd name="connsiteY39-1346" fmla="*/ 733610 h 1525042"/>
                <a:gd name="connsiteX40-1347" fmla="*/ 5681246 w 8393514"/>
                <a:gd name="connsiteY40-1348" fmla="*/ 604322 h 1525042"/>
                <a:gd name="connsiteX41-1349" fmla="*/ 6613510 w 8393514"/>
                <a:gd name="connsiteY41-1350" fmla="*/ 4976 h 1525042"/>
                <a:gd name="connsiteX0-1351" fmla="*/ 6613510 w 8393514"/>
                <a:gd name="connsiteY0-1352" fmla="*/ 4976 h 1525042"/>
                <a:gd name="connsiteX1-1353" fmla="*/ 6625977 w 8393514"/>
                <a:gd name="connsiteY1-1354" fmla="*/ 4976 h 1525042"/>
                <a:gd name="connsiteX2-1355" fmla="*/ 6944892 w 8393514"/>
                <a:gd name="connsiteY2-1356" fmla="*/ 179872 h 1525042"/>
                <a:gd name="connsiteX3-1357" fmla="*/ 7062175 w 8393514"/>
                <a:gd name="connsiteY3-1358" fmla="*/ 580270 h 1525042"/>
                <a:gd name="connsiteX4-1359" fmla="*/ 7221629 w 8393514"/>
                <a:gd name="connsiteY4-1360" fmla="*/ 904456 h 1525042"/>
                <a:gd name="connsiteX5-1361" fmla="*/ 8348876 w 8393514"/>
                <a:gd name="connsiteY5-1362" fmla="*/ 670798 h 1525042"/>
                <a:gd name="connsiteX6-1363" fmla="*/ 8393514 w 8393514"/>
                <a:gd name="connsiteY6-1364" fmla="*/ 719388 h 1525042"/>
                <a:gd name="connsiteX7-1365" fmla="*/ 7211471 w 8393514"/>
                <a:gd name="connsiteY7-1366" fmla="*/ 964021 h 1525042"/>
                <a:gd name="connsiteX8-1367" fmla="*/ 7023079 w 8393514"/>
                <a:gd name="connsiteY8-1368" fmla="*/ 604783 h 1525042"/>
                <a:gd name="connsiteX9-1369" fmla="*/ 6625054 w 8393514"/>
                <a:gd name="connsiteY9-1370" fmla="*/ 65465 h 1525042"/>
                <a:gd name="connsiteX10-1371" fmla="*/ 6613972 w 8393514"/>
                <a:gd name="connsiteY10-1372" fmla="*/ 65465 h 1525042"/>
                <a:gd name="connsiteX11-1373" fmla="*/ 5725111 w 8393514"/>
                <a:gd name="connsiteY11-1374" fmla="*/ 645879 h 1525042"/>
                <a:gd name="connsiteX12-1375" fmla="*/ 5596746 w 8393514"/>
                <a:gd name="connsiteY12-1376" fmla="*/ 777476 h 1525042"/>
                <a:gd name="connsiteX13-1377" fmla="*/ 5426824 w 8393514"/>
                <a:gd name="connsiteY13-1378" fmla="*/ 956633 h 1525042"/>
                <a:gd name="connsiteX14-1379" fmla="*/ 5037572 w 8393514"/>
                <a:gd name="connsiteY14-1380" fmla="*/ 1347270 h 1525042"/>
                <a:gd name="connsiteX15-1381" fmla="*/ 4680181 w 8393514"/>
                <a:gd name="connsiteY15-1382" fmla="*/ 1525042 h 1525042"/>
                <a:gd name="connsiteX16-1383" fmla="*/ 4637239 w 8393514"/>
                <a:gd name="connsiteY16-1384" fmla="*/ 1520886 h 1525042"/>
                <a:gd name="connsiteX17-1385" fmla="*/ 4405443 w 8393514"/>
                <a:gd name="connsiteY17-1386" fmla="*/ 1177348 h 1525042"/>
                <a:gd name="connsiteX18-1387" fmla="*/ 4179650 w 8393514"/>
                <a:gd name="connsiteY18-1388" fmla="*/ 767779 h 1525042"/>
                <a:gd name="connsiteX19-1389" fmla="*/ 3311567 w 8393514"/>
                <a:gd name="connsiteY19-1390" fmla="*/ 772859 h 1525042"/>
                <a:gd name="connsiteX20-1391" fmla="*/ 2360834 w 8393514"/>
                <a:gd name="connsiteY20-1392" fmla="*/ 1000037 h 1525042"/>
                <a:gd name="connsiteX21-1393" fmla="*/ 2342497 w 8393514"/>
                <a:gd name="connsiteY21-1394" fmla="*/ 997809 h 1525042"/>
                <a:gd name="connsiteX22-1395" fmla="*/ 2126238 w 8393514"/>
                <a:gd name="connsiteY22-1396" fmla="*/ 1045907 h 1525042"/>
                <a:gd name="connsiteX23-1397" fmla="*/ 1317343 w 8393514"/>
                <a:gd name="connsiteY23-1398" fmla="*/ 1119040 h 1525042"/>
                <a:gd name="connsiteX24-1399" fmla="*/ 1009685 w 8393514"/>
                <a:gd name="connsiteY24-1400" fmla="*/ 1107610 h 1525042"/>
                <a:gd name="connsiteX25-1401" fmla="*/ 90523 w 8393514"/>
                <a:gd name="connsiteY25-1402" fmla="*/ 747565 h 1525042"/>
                <a:gd name="connsiteX26-1403" fmla="*/ 22895 w 8393514"/>
                <a:gd name="connsiteY26-1404" fmla="*/ 286555 h 1525042"/>
                <a:gd name="connsiteX27-1405" fmla="*/ 33026 w 8393514"/>
                <a:gd name="connsiteY27-1406" fmla="*/ 262655 h 1525042"/>
                <a:gd name="connsiteX28-1407" fmla="*/ 94142 w 8393514"/>
                <a:gd name="connsiteY28-1408" fmla="*/ 262655 h 1525042"/>
                <a:gd name="connsiteX29-1409" fmla="*/ 76235 w 8393514"/>
                <a:gd name="connsiteY29-1410" fmla="*/ 304653 h 1525042"/>
                <a:gd name="connsiteX30-1411" fmla="*/ 140053 w 8393514"/>
                <a:gd name="connsiteY30-1412" fmla="*/ 720895 h 1525042"/>
                <a:gd name="connsiteX31-1413" fmla="*/ 2361283 w 8393514"/>
                <a:gd name="connsiteY31-1414" fmla="*/ 935208 h 1525042"/>
                <a:gd name="connsiteX32-1415" fmla="*/ 2361890 w 8393514"/>
                <a:gd name="connsiteY32-1416" fmla="*/ 937553 h 1525042"/>
                <a:gd name="connsiteX33-1417" fmla="*/ 2418393 w 8393514"/>
                <a:gd name="connsiteY33-1418" fmla="*/ 921911 h 1525042"/>
                <a:gd name="connsiteX34-1419" fmla="*/ 3300486 w 8393514"/>
                <a:gd name="connsiteY34-1420" fmla="*/ 713756 h 1525042"/>
                <a:gd name="connsiteX35-1421" fmla="*/ 4213357 w 8393514"/>
                <a:gd name="connsiteY35-1422" fmla="*/ 717911 h 1525042"/>
                <a:gd name="connsiteX36-1423" fmla="*/ 4462699 w 8393514"/>
                <a:gd name="connsiteY36-1424" fmla="*/ 1159801 h 1525042"/>
                <a:gd name="connsiteX37-1425" fmla="*/ 4648321 w 8393514"/>
                <a:gd name="connsiteY37-1426" fmla="*/ 1461782 h 1525042"/>
                <a:gd name="connsiteX38-1427" fmla="*/ 5382034 w 8393514"/>
                <a:gd name="connsiteY38-1428" fmla="*/ 916000 h 1525042"/>
                <a:gd name="connsiteX39-1429" fmla="*/ 5554727 w 8393514"/>
                <a:gd name="connsiteY39-1430" fmla="*/ 733610 h 1525042"/>
                <a:gd name="connsiteX40-1431" fmla="*/ 5681246 w 8393514"/>
                <a:gd name="connsiteY40-1432" fmla="*/ 604322 h 1525042"/>
                <a:gd name="connsiteX41-1433" fmla="*/ 6613510 w 8393514"/>
                <a:gd name="connsiteY41-1434" fmla="*/ 4976 h 1525042"/>
                <a:gd name="connsiteX0-1435" fmla="*/ 6613510 w 8393514"/>
                <a:gd name="connsiteY0-1436" fmla="*/ 533 h 1520599"/>
                <a:gd name="connsiteX1-1437" fmla="*/ 6625977 w 8393514"/>
                <a:gd name="connsiteY1-1438" fmla="*/ 533 h 1520599"/>
                <a:gd name="connsiteX2-1439" fmla="*/ 6944892 w 8393514"/>
                <a:gd name="connsiteY2-1440" fmla="*/ 175429 h 1520599"/>
                <a:gd name="connsiteX3-1441" fmla="*/ 7062175 w 8393514"/>
                <a:gd name="connsiteY3-1442" fmla="*/ 575827 h 1520599"/>
                <a:gd name="connsiteX4-1443" fmla="*/ 7221629 w 8393514"/>
                <a:gd name="connsiteY4-1444" fmla="*/ 900013 h 1520599"/>
                <a:gd name="connsiteX5-1445" fmla="*/ 8348876 w 8393514"/>
                <a:gd name="connsiteY5-1446" fmla="*/ 666355 h 1520599"/>
                <a:gd name="connsiteX6-1447" fmla="*/ 8393514 w 8393514"/>
                <a:gd name="connsiteY6-1448" fmla="*/ 714945 h 1520599"/>
                <a:gd name="connsiteX7-1449" fmla="*/ 7211471 w 8393514"/>
                <a:gd name="connsiteY7-1450" fmla="*/ 959578 h 1520599"/>
                <a:gd name="connsiteX8-1451" fmla="*/ 7023079 w 8393514"/>
                <a:gd name="connsiteY8-1452" fmla="*/ 600340 h 1520599"/>
                <a:gd name="connsiteX9-1453" fmla="*/ 6625054 w 8393514"/>
                <a:gd name="connsiteY9-1454" fmla="*/ 61022 h 1520599"/>
                <a:gd name="connsiteX10-1455" fmla="*/ 6613972 w 8393514"/>
                <a:gd name="connsiteY10-1456" fmla="*/ 61022 h 1520599"/>
                <a:gd name="connsiteX11-1457" fmla="*/ 5725111 w 8393514"/>
                <a:gd name="connsiteY11-1458" fmla="*/ 641436 h 1520599"/>
                <a:gd name="connsiteX12-1459" fmla="*/ 5596746 w 8393514"/>
                <a:gd name="connsiteY12-1460" fmla="*/ 773033 h 1520599"/>
                <a:gd name="connsiteX13-1461" fmla="*/ 5426824 w 8393514"/>
                <a:gd name="connsiteY13-1462" fmla="*/ 952190 h 1520599"/>
                <a:gd name="connsiteX14-1463" fmla="*/ 5037572 w 8393514"/>
                <a:gd name="connsiteY14-1464" fmla="*/ 1342827 h 1520599"/>
                <a:gd name="connsiteX15-1465" fmla="*/ 4680181 w 8393514"/>
                <a:gd name="connsiteY15-1466" fmla="*/ 1520599 h 1520599"/>
                <a:gd name="connsiteX16-1467" fmla="*/ 4637239 w 8393514"/>
                <a:gd name="connsiteY16-1468" fmla="*/ 1516443 h 1520599"/>
                <a:gd name="connsiteX17-1469" fmla="*/ 4405443 w 8393514"/>
                <a:gd name="connsiteY17-1470" fmla="*/ 1172905 h 1520599"/>
                <a:gd name="connsiteX18-1471" fmla="*/ 4179650 w 8393514"/>
                <a:gd name="connsiteY18-1472" fmla="*/ 763336 h 1520599"/>
                <a:gd name="connsiteX19-1473" fmla="*/ 3311567 w 8393514"/>
                <a:gd name="connsiteY19-1474" fmla="*/ 768416 h 1520599"/>
                <a:gd name="connsiteX20-1475" fmla="*/ 2360834 w 8393514"/>
                <a:gd name="connsiteY20-1476" fmla="*/ 995594 h 1520599"/>
                <a:gd name="connsiteX21-1477" fmla="*/ 2342497 w 8393514"/>
                <a:gd name="connsiteY21-1478" fmla="*/ 993366 h 1520599"/>
                <a:gd name="connsiteX22-1479" fmla="*/ 2126238 w 8393514"/>
                <a:gd name="connsiteY22-1480" fmla="*/ 1041464 h 1520599"/>
                <a:gd name="connsiteX23-1481" fmla="*/ 1317343 w 8393514"/>
                <a:gd name="connsiteY23-1482" fmla="*/ 1114597 h 1520599"/>
                <a:gd name="connsiteX24-1483" fmla="*/ 1009685 w 8393514"/>
                <a:gd name="connsiteY24-1484" fmla="*/ 1103167 h 1520599"/>
                <a:gd name="connsiteX25-1485" fmla="*/ 90523 w 8393514"/>
                <a:gd name="connsiteY25-1486" fmla="*/ 743122 h 1520599"/>
                <a:gd name="connsiteX26-1487" fmla="*/ 22895 w 8393514"/>
                <a:gd name="connsiteY26-1488" fmla="*/ 282112 h 1520599"/>
                <a:gd name="connsiteX27-1489" fmla="*/ 33026 w 8393514"/>
                <a:gd name="connsiteY27-1490" fmla="*/ 258212 h 1520599"/>
                <a:gd name="connsiteX28-1491" fmla="*/ 94142 w 8393514"/>
                <a:gd name="connsiteY28-1492" fmla="*/ 258212 h 1520599"/>
                <a:gd name="connsiteX29-1493" fmla="*/ 76235 w 8393514"/>
                <a:gd name="connsiteY29-1494" fmla="*/ 300210 h 1520599"/>
                <a:gd name="connsiteX30-1495" fmla="*/ 140053 w 8393514"/>
                <a:gd name="connsiteY30-1496" fmla="*/ 716452 h 1520599"/>
                <a:gd name="connsiteX31-1497" fmla="*/ 2361283 w 8393514"/>
                <a:gd name="connsiteY31-1498" fmla="*/ 930765 h 1520599"/>
                <a:gd name="connsiteX32-1499" fmla="*/ 2361890 w 8393514"/>
                <a:gd name="connsiteY32-1500" fmla="*/ 933110 h 1520599"/>
                <a:gd name="connsiteX33-1501" fmla="*/ 2418393 w 8393514"/>
                <a:gd name="connsiteY33-1502" fmla="*/ 917468 h 1520599"/>
                <a:gd name="connsiteX34-1503" fmla="*/ 3300486 w 8393514"/>
                <a:gd name="connsiteY34-1504" fmla="*/ 709313 h 1520599"/>
                <a:gd name="connsiteX35-1505" fmla="*/ 4213357 w 8393514"/>
                <a:gd name="connsiteY35-1506" fmla="*/ 713468 h 1520599"/>
                <a:gd name="connsiteX36-1507" fmla="*/ 4462699 w 8393514"/>
                <a:gd name="connsiteY36-1508" fmla="*/ 1155358 h 1520599"/>
                <a:gd name="connsiteX37-1509" fmla="*/ 4648321 w 8393514"/>
                <a:gd name="connsiteY37-1510" fmla="*/ 1457339 h 1520599"/>
                <a:gd name="connsiteX38-1511" fmla="*/ 5382034 w 8393514"/>
                <a:gd name="connsiteY38-1512" fmla="*/ 911557 h 1520599"/>
                <a:gd name="connsiteX39-1513" fmla="*/ 5554727 w 8393514"/>
                <a:gd name="connsiteY39-1514" fmla="*/ 729167 h 1520599"/>
                <a:gd name="connsiteX40-1515" fmla="*/ 5681246 w 8393514"/>
                <a:gd name="connsiteY40-1516" fmla="*/ 599879 h 1520599"/>
                <a:gd name="connsiteX41-1517" fmla="*/ 6613510 w 8393514"/>
                <a:gd name="connsiteY41-1518" fmla="*/ 533 h 1520599"/>
                <a:gd name="connsiteX0-1519" fmla="*/ 6613510 w 8393514"/>
                <a:gd name="connsiteY0-1520" fmla="*/ 11170 h 1531236"/>
                <a:gd name="connsiteX1-1521" fmla="*/ 6625977 w 8393514"/>
                <a:gd name="connsiteY1-1522" fmla="*/ 11170 h 1531236"/>
                <a:gd name="connsiteX2-1523" fmla="*/ 6925347 w 8393514"/>
                <a:gd name="connsiteY2-1524" fmla="*/ 161971 h 1531236"/>
                <a:gd name="connsiteX3-1525" fmla="*/ 7062175 w 8393514"/>
                <a:gd name="connsiteY3-1526" fmla="*/ 586464 h 1531236"/>
                <a:gd name="connsiteX4-1527" fmla="*/ 7221629 w 8393514"/>
                <a:gd name="connsiteY4-1528" fmla="*/ 910650 h 1531236"/>
                <a:gd name="connsiteX5-1529" fmla="*/ 8348876 w 8393514"/>
                <a:gd name="connsiteY5-1530" fmla="*/ 676992 h 1531236"/>
                <a:gd name="connsiteX6-1531" fmla="*/ 8393514 w 8393514"/>
                <a:gd name="connsiteY6-1532" fmla="*/ 725582 h 1531236"/>
                <a:gd name="connsiteX7-1533" fmla="*/ 7211471 w 8393514"/>
                <a:gd name="connsiteY7-1534" fmla="*/ 970215 h 1531236"/>
                <a:gd name="connsiteX8-1535" fmla="*/ 7023079 w 8393514"/>
                <a:gd name="connsiteY8-1536" fmla="*/ 610977 h 1531236"/>
                <a:gd name="connsiteX9-1537" fmla="*/ 6625054 w 8393514"/>
                <a:gd name="connsiteY9-1538" fmla="*/ 71659 h 1531236"/>
                <a:gd name="connsiteX10-1539" fmla="*/ 6613972 w 8393514"/>
                <a:gd name="connsiteY10-1540" fmla="*/ 71659 h 1531236"/>
                <a:gd name="connsiteX11-1541" fmla="*/ 5725111 w 8393514"/>
                <a:gd name="connsiteY11-1542" fmla="*/ 652073 h 1531236"/>
                <a:gd name="connsiteX12-1543" fmla="*/ 5596746 w 8393514"/>
                <a:gd name="connsiteY12-1544" fmla="*/ 783670 h 1531236"/>
                <a:gd name="connsiteX13-1545" fmla="*/ 5426824 w 8393514"/>
                <a:gd name="connsiteY13-1546" fmla="*/ 962827 h 1531236"/>
                <a:gd name="connsiteX14-1547" fmla="*/ 5037572 w 8393514"/>
                <a:gd name="connsiteY14-1548" fmla="*/ 1353464 h 1531236"/>
                <a:gd name="connsiteX15-1549" fmla="*/ 4680181 w 8393514"/>
                <a:gd name="connsiteY15-1550" fmla="*/ 1531236 h 1531236"/>
                <a:gd name="connsiteX16-1551" fmla="*/ 4637239 w 8393514"/>
                <a:gd name="connsiteY16-1552" fmla="*/ 1527080 h 1531236"/>
                <a:gd name="connsiteX17-1553" fmla="*/ 4405443 w 8393514"/>
                <a:gd name="connsiteY17-1554" fmla="*/ 1183542 h 1531236"/>
                <a:gd name="connsiteX18-1555" fmla="*/ 4179650 w 8393514"/>
                <a:gd name="connsiteY18-1556" fmla="*/ 773973 h 1531236"/>
                <a:gd name="connsiteX19-1557" fmla="*/ 3311567 w 8393514"/>
                <a:gd name="connsiteY19-1558" fmla="*/ 779053 h 1531236"/>
                <a:gd name="connsiteX20-1559" fmla="*/ 2360834 w 8393514"/>
                <a:gd name="connsiteY20-1560" fmla="*/ 1006231 h 1531236"/>
                <a:gd name="connsiteX21-1561" fmla="*/ 2342497 w 8393514"/>
                <a:gd name="connsiteY21-1562" fmla="*/ 1004003 h 1531236"/>
                <a:gd name="connsiteX22-1563" fmla="*/ 2126238 w 8393514"/>
                <a:gd name="connsiteY22-1564" fmla="*/ 1052101 h 1531236"/>
                <a:gd name="connsiteX23-1565" fmla="*/ 1317343 w 8393514"/>
                <a:gd name="connsiteY23-1566" fmla="*/ 1125234 h 1531236"/>
                <a:gd name="connsiteX24-1567" fmla="*/ 1009685 w 8393514"/>
                <a:gd name="connsiteY24-1568" fmla="*/ 1113804 h 1531236"/>
                <a:gd name="connsiteX25-1569" fmla="*/ 90523 w 8393514"/>
                <a:gd name="connsiteY25-1570" fmla="*/ 753759 h 1531236"/>
                <a:gd name="connsiteX26-1571" fmla="*/ 22895 w 8393514"/>
                <a:gd name="connsiteY26-1572" fmla="*/ 292749 h 1531236"/>
                <a:gd name="connsiteX27-1573" fmla="*/ 33026 w 8393514"/>
                <a:gd name="connsiteY27-1574" fmla="*/ 268849 h 1531236"/>
                <a:gd name="connsiteX28-1575" fmla="*/ 94142 w 8393514"/>
                <a:gd name="connsiteY28-1576" fmla="*/ 268849 h 1531236"/>
                <a:gd name="connsiteX29-1577" fmla="*/ 76235 w 8393514"/>
                <a:gd name="connsiteY29-1578" fmla="*/ 310847 h 1531236"/>
                <a:gd name="connsiteX30-1579" fmla="*/ 140053 w 8393514"/>
                <a:gd name="connsiteY30-1580" fmla="*/ 727089 h 1531236"/>
                <a:gd name="connsiteX31-1581" fmla="*/ 2361283 w 8393514"/>
                <a:gd name="connsiteY31-1582" fmla="*/ 941402 h 1531236"/>
                <a:gd name="connsiteX32-1583" fmla="*/ 2361890 w 8393514"/>
                <a:gd name="connsiteY32-1584" fmla="*/ 943747 h 1531236"/>
                <a:gd name="connsiteX33-1585" fmla="*/ 2418393 w 8393514"/>
                <a:gd name="connsiteY33-1586" fmla="*/ 928105 h 1531236"/>
                <a:gd name="connsiteX34-1587" fmla="*/ 3300486 w 8393514"/>
                <a:gd name="connsiteY34-1588" fmla="*/ 719950 h 1531236"/>
                <a:gd name="connsiteX35-1589" fmla="*/ 4213357 w 8393514"/>
                <a:gd name="connsiteY35-1590" fmla="*/ 724105 h 1531236"/>
                <a:gd name="connsiteX36-1591" fmla="*/ 4462699 w 8393514"/>
                <a:gd name="connsiteY36-1592" fmla="*/ 1165995 h 1531236"/>
                <a:gd name="connsiteX37-1593" fmla="*/ 4648321 w 8393514"/>
                <a:gd name="connsiteY37-1594" fmla="*/ 1467976 h 1531236"/>
                <a:gd name="connsiteX38-1595" fmla="*/ 5382034 w 8393514"/>
                <a:gd name="connsiteY38-1596" fmla="*/ 922194 h 1531236"/>
                <a:gd name="connsiteX39-1597" fmla="*/ 5554727 w 8393514"/>
                <a:gd name="connsiteY39-1598" fmla="*/ 739804 h 1531236"/>
                <a:gd name="connsiteX40-1599" fmla="*/ 5681246 w 8393514"/>
                <a:gd name="connsiteY40-1600" fmla="*/ 610516 h 1531236"/>
                <a:gd name="connsiteX41-1601" fmla="*/ 6613510 w 8393514"/>
                <a:gd name="connsiteY41-1602" fmla="*/ 11170 h 1531236"/>
                <a:gd name="connsiteX0-1603" fmla="*/ 6613510 w 8393514"/>
                <a:gd name="connsiteY0-1604" fmla="*/ 42615 h 1562681"/>
                <a:gd name="connsiteX1-1605" fmla="*/ 6625977 w 8393514"/>
                <a:gd name="connsiteY1-1606" fmla="*/ 42615 h 1562681"/>
                <a:gd name="connsiteX2-1607" fmla="*/ 7062175 w 8393514"/>
                <a:gd name="connsiteY2-1608" fmla="*/ 617909 h 1562681"/>
                <a:gd name="connsiteX3-1609" fmla="*/ 7221629 w 8393514"/>
                <a:gd name="connsiteY3-1610" fmla="*/ 942095 h 1562681"/>
                <a:gd name="connsiteX4-1611" fmla="*/ 8348876 w 8393514"/>
                <a:gd name="connsiteY4-1612" fmla="*/ 708437 h 1562681"/>
                <a:gd name="connsiteX5-1613" fmla="*/ 8393514 w 8393514"/>
                <a:gd name="connsiteY5-1614" fmla="*/ 757027 h 1562681"/>
                <a:gd name="connsiteX6-1615" fmla="*/ 7211471 w 8393514"/>
                <a:gd name="connsiteY6-1616" fmla="*/ 1001660 h 1562681"/>
                <a:gd name="connsiteX7-1617" fmla="*/ 7023079 w 8393514"/>
                <a:gd name="connsiteY7-1618" fmla="*/ 642422 h 1562681"/>
                <a:gd name="connsiteX8-1619" fmla="*/ 6625054 w 8393514"/>
                <a:gd name="connsiteY8-1620" fmla="*/ 103104 h 1562681"/>
                <a:gd name="connsiteX9-1621" fmla="*/ 6613972 w 8393514"/>
                <a:gd name="connsiteY9-1622" fmla="*/ 103104 h 1562681"/>
                <a:gd name="connsiteX10-1623" fmla="*/ 5725111 w 8393514"/>
                <a:gd name="connsiteY10-1624" fmla="*/ 683518 h 1562681"/>
                <a:gd name="connsiteX11-1625" fmla="*/ 5596746 w 8393514"/>
                <a:gd name="connsiteY11-1626" fmla="*/ 815115 h 1562681"/>
                <a:gd name="connsiteX12-1627" fmla="*/ 5426824 w 8393514"/>
                <a:gd name="connsiteY12-1628" fmla="*/ 994272 h 1562681"/>
                <a:gd name="connsiteX13-1629" fmla="*/ 5037572 w 8393514"/>
                <a:gd name="connsiteY13-1630" fmla="*/ 1384909 h 1562681"/>
                <a:gd name="connsiteX14-1631" fmla="*/ 4680181 w 8393514"/>
                <a:gd name="connsiteY14-1632" fmla="*/ 1562681 h 1562681"/>
                <a:gd name="connsiteX15-1633" fmla="*/ 4637239 w 8393514"/>
                <a:gd name="connsiteY15-1634" fmla="*/ 1558525 h 1562681"/>
                <a:gd name="connsiteX16-1635" fmla="*/ 4405443 w 8393514"/>
                <a:gd name="connsiteY16-1636" fmla="*/ 1214987 h 1562681"/>
                <a:gd name="connsiteX17-1637" fmla="*/ 4179650 w 8393514"/>
                <a:gd name="connsiteY17-1638" fmla="*/ 805418 h 1562681"/>
                <a:gd name="connsiteX18-1639" fmla="*/ 3311567 w 8393514"/>
                <a:gd name="connsiteY18-1640" fmla="*/ 810498 h 1562681"/>
                <a:gd name="connsiteX19-1641" fmla="*/ 2360834 w 8393514"/>
                <a:gd name="connsiteY19-1642" fmla="*/ 1037676 h 1562681"/>
                <a:gd name="connsiteX20-1643" fmla="*/ 2342497 w 8393514"/>
                <a:gd name="connsiteY20-1644" fmla="*/ 1035448 h 1562681"/>
                <a:gd name="connsiteX21-1645" fmla="*/ 2126238 w 8393514"/>
                <a:gd name="connsiteY21-1646" fmla="*/ 1083546 h 1562681"/>
                <a:gd name="connsiteX22-1647" fmla="*/ 1317343 w 8393514"/>
                <a:gd name="connsiteY22-1648" fmla="*/ 1156679 h 1562681"/>
                <a:gd name="connsiteX23-1649" fmla="*/ 1009685 w 8393514"/>
                <a:gd name="connsiteY23-1650" fmla="*/ 1145249 h 1562681"/>
                <a:gd name="connsiteX24-1651" fmla="*/ 90523 w 8393514"/>
                <a:gd name="connsiteY24-1652" fmla="*/ 785204 h 1562681"/>
                <a:gd name="connsiteX25-1653" fmla="*/ 22895 w 8393514"/>
                <a:gd name="connsiteY25-1654" fmla="*/ 324194 h 1562681"/>
                <a:gd name="connsiteX26-1655" fmla="*/ 33026 w 8393514"/>
                <a:gd name="connsiteY26-1656" fmla="*/ 300294 h 1562681"/>
                <a:gd name="connsiteX27-1657" fmla="*/ 94142 w 8393514"/>
                <a:gd name="connsiteY27-1658" fmla="*/ 300294 h 1562681"/>
                <a:gd name="connsiteX28-1659" fmla="*/ 76235 w 8393514"/>
                <a:gd name="connsiteY28-1660" fmla="*/ 342292 h 1562681"/>
                <a:gd name="connsiteX29-1661" fmla="*/ 140053 w 8393514"/>
                <a:gd name="connsiteY29-1662" fmla="*/ 758534 h 1562681"/>
                <a:gd name="connsiteX30-1663" fmla="*/ 2361283 w 8393514"/>
                <a:gd name="connsiteY30-1664" fmla="*/ 972847 h 1562681"/>
                <a:gd name="connsiteX31-1665" fmla="*/ 2361890 w 8393514"/>
                <a:gd name="connsiteY31-1666" fmla="*/ 975192 h 1562681"/>
                <a:gd name="connsiteX32-1667" fmla="*/ 2418393 w 8393514"/>
                <a:gd name="connsiteY32-1668" fmla="*/ 959550 h 1562681"/>
                <a:gd name="connsiteX33-1669" fmla="*/ 3300486 w 8393514"/>
                <a:gd name="connsiteY33-1670" fmla="*/ 751395 h 1562681"/>
                <a:gd name="connsiteX34-1671" fmla="*/ 4213357 w 8393514"/>
                <a:gd name="connsiteY34-1672" fmla="*/ 755550 h 1562681"/>
                <a:gd name="connsiteX35-1673" fmla="*/ 4462699 w 8393514"/>
                <a:gd name="connsiteY35-1674" fmla="*/ 1197440 h 1562681"/>
                <a:gd name="connsiteX36-1675" fmla="*/ 4648321 w 8393514"/>
                <a:gd name="connsiteY36-1676" fmla="*/ 1499421 h 1562681"/>
                <a:gd name="connsiteX37-1677" fmla="*/ 5382034 w 8393514"/>
                <a:gd name="connsiteY37-1678" fmla="*/ 953639 h 1562681"/>
                <a:gd name="connsiteX38-1679" fmla="*/ 5554727 w 8393514"/>
                <a:gd name="connsiteY38-1680" fmla="*/ 771249 h 1562681"/>
                <a:gd name="connsiteX39-1681" fmla="*/ 5681246 w 8393514"/>
                <a:gd name="connsiteY39-1682" fmla="*/ 641961 h 1562681"/>
                <a:gd name="connsiteX40-1683" fmla="*/ 6613510 w 8393514"/>
                <a:gd name="connsiteY40-1684" fmla="*/ 42615 h 1562681"/>
                <a:gd name="connsiteX0-1685" fmla="*/ 6613510 w 8393514"/>
                <a:gd name="connsiteY0-1686" fmla="*/ 42615 h 1562681"/>
                <a:gd name="connsiteX1-1687" fmla="*/ 6625977 w 8393514"/>
                <a:gd name="connsiteY1-1688" fmla="*/ 42615 h 1562681"/>
                <a:gd name="connsiteX2-1689" fmla="*/ 7062175 w 8393514"/>
                <a:gd name="connsiteY2-1690" fmla="*/ 617909 h 1562681"/>
                <a:gd name="connsiteX3-1691" fmla="*/ 7221629 w 8393514"/>
                <a:gd name="connsiteY3-1692" fmla="*/ 942095 h 1562681"/>
                <a:gd name="connsiteX4-1693" fmla="*/ 8348876 w 8393514"/>
                <a:gd name="connsiteY4-1694" fmla="*/ 708437 h 1562681"/>
                <a:gd name="connsiteX5-1695" fmla="*/ 8393514 w 8393514"/>
                <a:gd name="connsiteY5-1696" fmla="*/ 757027 h 1562681"/>
                <a:gd name="connsiteX6-1697" fmla="*/ 7211471 w 8393514"/>
                <a:gd name="connsiteY6-1698" fmla="*/ 1001660 h 1562681"/>
                <a:gd name="connsiteX7-1699" fmla="*/ 7023079 w 8393514"/>
                <a:gd name="connsiteY7-1700" fmla="*/ 642422 h 1562681"/>
                <a:gd name="connsiteX8-1701" fmla="*/ 6625054 w 8393514"/>
                <a:gd name="connsiteY8-1702" fmla="*/ 103104 h 1562681"/>
                <a:gd name="connsiteX9-1703" fmla="*/ 6613972 w 8393514"/>
                <a:gd name="connsiteY9-1704" fmla="*/ 103104 h 1562681"/>
                <a:gd name="connsiteX10-1705" fmla="*/ 5725111 w 8393514"/>
                <a:gd name="connsiteY10-1706" fmla="*/ 683518 h 1562681"/>
                <a:gd name="connsiteX11-1707" fmla="*/ 5596746 w 8393514"/>
                <a:gd name="connsiteY11-1708" fmla="*/ 815115 h 1562681"/>
                <a:gd name="connsiteX12-1709" fmla="*/ 5426824 w 8393514"/>
                <a:gd name="connsiteY12-1710" fmla="*/ 994272 h 1562681"/>
                <a:gd name="connsiteX13-1711" fmla="*/ 5037572 w 8393514"/>
                <a:gd name="connsiteY13-1712" fmla="*/ 1384909 h 1562681"/>
                <a:gd name="connsiteX14-1713" fmla="*/ 4680181 w 8393514"/>
                <a:gd name="connsiteY14-1714" fmla="*/ 1562681 h 1562681"/>
                <a:gd name="connsiteX15-1715" fmla="*/ 4637239 w 8393514"/>
                <a:gd name="connsiteY15-1716" fmla="*/ 1558525 h 1562681"/>
                <a:gd name="connsiteX16-1717" fmla="*/ 4405443 w 8393514"/>
                <a:gd name="connsiteY16-1718" fmla="*/ 1214987 h 1562681"/>
                <a:gd name="connsiteX17-1719" fmla="*/ 4179650 w 8393514"/>
                <a:gd name="connsiteY17-1720" fmla="*/ 805418 h 1562681"/>
                <a:gd name="connsiteX18-1721" fmla="*/ 3311567 w 8393514"/>
                <a:gd name="connsiteY18-1722" fmla="*/ 810498 h 1562681"/>
                <a:gd name="connsiteX19-1723" fmla="*/ 2360834 w 8393514"/>
                <a:gd name="connsiteY19-1724" fmla="*/ 1037676 h 1562681"/>
                <a:gd name="connsiteX20-1725" fmla="*/ 2342497 w 8393514"/>
                <a:gd name="connsiteY20-1726" fmla="*/ 1035448 h 1562681"/>
                <a:gd name="connsiteX21-1727" fmla="*/ 2126238 w 8393514"/>
                <a:gd name="connsiteY21-1728" fmla="*/ 1083546 h 1562681"/>
                <a:gd name="connsiteX22-1729" fmla="*/ 1317343 w 8393514"/>
                <a:gd name="connsiteY22-1730" fmla="*/ 1156679 h 1562681"/>
                <a:gd name="connsiteX23-1731" fmla="*/ 1009685 w 8393514"/>
                <a:gd name="connsiteY23-1732" fmla="*/ 1145249 h 1562681"/>
                <a:gd name="connsiteX24-1733" fmla="*/ 90523 w 8393514"/>
                <a:gd name="connsiteY24-1734" fmla="*/ 785204 h 1562681"/>
                <a:gd name="connsiteX25-1735" fmla="*/ 22895 w 8393514"/>
                <a:gd name="connsiteY25-1736" fmla="*/ 324194 h 1562681"/>
                <a:gd name="connsiteX26-1737" fmla="*/ 33026 w 8393514"/>
                <a:gd name="connsiteY26-1738" fmla="*/ 300294 h 1562681"/>
                <a:gd name="connsiteX27-1739" fmla="*/ 94142 w 8393514"/>
                <a:gd name="connsiteY27-1740" fmla="*/ 300294 h 1562681"/>
                <a:gd name="connsiteX28-1741" fmla="*/ 76235 w 8393514"/>
                <a:gd name="connsiteY28-1742" fmla="*/ 342292 h 1562681"/>
                <a:gd name="connsiteX29-1743" fmla="*/ 140053 w 8393514"/>
                <a:gd name="connsiteY29-1744" fmla="*/ 758534 h 1562681"/>
                <a:gd name="connsiteX30-1745" fmla="*/ 2361283 w 8393514"/>
                <a:gd name="connsiteY30-1746" fmla="*/ 972847 h 1562681"/>
                <a:gd name="connsiteX31-1747" fmla="*/ 2361890 w 8393514"/>
                <a:gd name="connsiteY31-1748" fmla="*/ 975192 h 1562681"/>
                <a:gd name="connsiteX32-1749" fmla="*/ 2418393 w 8393514"/>
                <a:gd name="connsiteY32-1750" fmla="*/ 959550 h 1562681"/>
                <a:gd name="connsiteX33-1751" fmla="*/ 3300486 w 8393514"/>
                <a:gd name="connsiteY33-1752" fmla="*/ 751395 h 1562681"/>
                <a:gd name="connsiteX34-1753" fmla="*/ 4213357 w 8393514"/>
                <a:gd name="connsiteY34-1754" fmla="*/ 755550 h 1562681"/>
                <a:gd name="connsiteX35-1755" fmla="*/ 4462699 w 8393514"/>
                <a:gd name="connsiteY35-1756" fmla="*/ 1197440 h 1562681"/>
                <a:gd name="connsiteX36-1757" fmla="*/ 4648321 w 8393514"/>
                <a:gd name="connsiteY36-1758" fmla="*/ 1499421 h 1562681"/>
                <a:gd name="connsiteX37-1759" fmla="*/ 5382034 w 8393514"/>
                <a:gd name="connsiteY37-1760" fmla="*/ 953639 h 1562681"/>
                <a:gd name="connsiteX38-1761" fmla="*/ 5554727 w 8393514"/>
                <a:gd name="connsiteY38-1762" fmla="*/ 771249 h 1562681"/>
                <a:gd name="connsiteX39-1763" fmla="*/ 5681246 w 8393514"/>
                <a:gd name="connsiteY39-1764" fmla="*/ 641961 h 1562681"/>
                <a:gd name="connsiteX40-1765" fmla="*/ 6613510 w 8393514"/>
                <a:gd name="connsiteY40-1766" fmla="*/ 42615 h 1562681"/>
                <a:gd name="connsiteX0-1767" fmla="*/ 6613510 w 8393514"/>
                <a:gd name="connsiteY0-1768" fmla="*/ 42615 h 1562681"/>
                <a:gd name="connsiteX1-1769" fmla="*/ 6625977 w 8393514"/>
                <a:gd name="connsiteY1-1770" fmla="*/ 42615 h 1562681"/>
                <a:gd name="connsiteX2-1771" fmla="*/ 7062175 w 8393514"/>
                <a:gd name="connsiteY2-1772" fmla="*/ 617909 h 1562681"/>
                <a:gd name="connsiteX3-1773" fmla="*/ 7221629 w 8393514"/>
                <a:gd name="connsiteY3-1774" fmla="*/ 942095 h 1562681"/>
                <a:gd name="connsiteX4-1775" fmla="*/ 8348876 w 8393514"/>
                <a:gd name="connsiteY4-1776" fmla="*/ 708437 h 1562681"/>
                <a:gd name="connsiteX5-1777" fmla="*/ 8393514 w 8393514"/>
                <a:gd name="connsiteY5-1778" fmla="*/ 757027 h 1562681"/>
                <a:gd name="connsiteX6-1779" fmla="*/ 7211471 w 8393514"/>
                <a:gd name="connsiteY6-1780" fmla="*/ 1001660 h 1562681"/>
                <a:gd name="connsiteX7-1781" fmla="*/ 7023079 w 8393514"/>
                <a:gd name="connsiteY7-1782" fmla="*/ 642422 h 1562681"/>
                <a:gd name="connsiteX8-1783" fmla="*/ 6625054 w 8393514"/>
                <a:gd name="connsiteY8-1784" fmla="*/ 103104 h 1562681"/>
                <a:gd name="connsiteX9-1785" fmla="*/ 6613972 w 8393514"/>
                <a:gd name="connsiteY9-1786" fmla="*/ 103104 h 1562681"/>
                <a:gd name="connsiteX10-1787" fmla="*/ 5725111 w 8393514"/>
                <a:gd name="connsiteY10-1788" fmla="*/ 683518 h 1562681"/>
                <a:gd name="connsiteX11-1789" fmla="*/ 5596746 w 8393514"/>
                <a:gd name="connsiteY11-1790" fmla="*/ 815115 h 1562681"/>
                <a:gd name="connsiteX12-1791" fmla="*/ 5426824 w 8393514"/>
                <a:gd name="connsiteY12-1792" fmla="*/ 994272 h 1562681"/>
                <a:gd name="connsiteX13-1793" fmla="*/ 5037572 w 8393514"/>
                <a:gd name="connsiteY13-1794" fmla="*/ 1384909 h 1562681"/>
                <a:gd name="connsiteX14-1795" fmla="*/ 4680181 w 8393514"/>
                <a:gd name="connsiteY14-1796" fmla="*/ 1562681 h 1562681"/>
                <a:gd name="connsiteX15-1797" fmla="*/ 4637239 w 8393514"/>
                <a:gd name="connsiteY15-1798" fmla="*/ 1558525 h 1562681"/>
                <a:gd name="connsiteX16-1799" fmla="*/ 4405443 w 8393514"/>
                <a:gd name="connsiteY16-1800" fmla="*/ 1214987 h 1562681"/>
                <a:gd name="connsiteX17-1801" fmla="*/ 4179650 w 8393514"/>
                <a:gd name="connsiteY17-1802" fmla="*/ 805418 h 1562681"/>
                <a:gd name="connsiteX18-1803" fmla="*/ 3311567 w 8393514"/>
                <a:gd name="connsiteY18-1804" fmla="*/ 810498 h 1562681"/>
                <a:gd name="connsiteX19-1805" fmla="*/ 2360834 w 8393514"/>
                <a:gd name="connsiteY19-1806" fmla="*/ 1037676 h 1562681"/>
                <a:gd name="connsiteX20-1807" fmla="*/ 2342497 w 8393514"/>
                <a:gd name="connsiteY20-1808" fmla="*/ 1035448 h 1562681"/>
                <a:gd name="connsiteX21-1809" fmla="*/ 2126238 w 8393514"/>
                <a:gd name="connsiteY21-1810" fmla="*/ 1083546 h 1562681"/>
                <a:gd name="connsiteX22-1811" fmla="*/ 1317343 w 8393514"/>
                <a:gd name="connsiteY22-1812" fmla="*/ 1156679 h 1562681"/>
                <a:gd name="connsiteX23-1813" fmla="*/ 1009685 w 8393514"/>
                <a:gd name="connsiteY23-1814" fmla="*/ 1145249 h 1562681"/>
                <a:gd name="connsiteX24-1815" fmla="*/ 90523 w 8393514"/>
                <a:gd name="connsiteY24-1816" fmla="*/ 785204 h 1562681"/>
                <a:gd name="connsiteX25-1817" fmla="*/ 22895 w 8393514"/>
                <a:gd name="connsiteY25-1818" fmla="*/ 324194 h 1562681"/>
                <a:gd name="connsiteX26-1819" fmla="*/ 33026 w 8393514"/>
                <a:gd name="connsiteY26-1820" fmla="*/ 300294 h 1562681"/>
                <a:gd name="connsiteX27-1821" fmla="*/ 94142 w 8393514"/>
                <a:gd name="connsiteY27-1822" fmla="*/ 300294 h 1562681"/>
                <a:gd name="connsiteX28-1823" fmla="*/ 76235 w 8393514"/>
                <a:gd name="connsiteY28-1824" fmla="*/ 342292 h 1562681"/>
                <a:gd name="connsiteX29-1825" fmla="*/ 140053 w 8393514"/>
                <a:gd name="connsiteY29-1826" fmla="*/ 758534 h 1562681"/>
                <a:gd name="connsiteX30-1827" fmla="*/ 2361283 w 8393514"/>
                <a:gd name="connsiteY30-1828" fmla="*/ 972847 h 1562681"/>
                <a:gd name="connsiteX31-1829" fmla="*/ 2361890 w 8393514"/>
                <a:gd name="connsiteY31-1830" fmla="*/ 975192 h 1562681"/>
                <a:gd name="connsiteX32-1831" fmla="*/ 2418393 w 8393514"/>
                <a:gd name="connsiteY32-1832" fmla="*/ 959550 h 1562681"/>
                <a:gd name="connsiteX33-1833" fmla="*/ 3300486 w 8393514"/>
                <a:gd name="connsiteY33-1834" fmla="*/ 751395 h 1562681"/>
                <a:gd name="connsiteX34-1835" fmla="*/ 4213357 w 8393514"/>
                <a:gd name="connsiteY34-1836" fmla="*/ 755550 h 1562681"/>
                <a:gd name="connsiteX35-1837" fmla="*/ 4462699 w 8393514"/>
                <a:gd name="connsiteY35-1838" fmla="*/ 1197440 h 1562681"/>
                <a:gd name="connsiteX36-1839" fmla="*/ 4648321 w 8393514"/>
                <a:gd name="connsiteY36-1840" fmla="*/ 1499421 h 1562681"/>
                <a:gd name="connsiteX37-1841" fmla="*/ 5382034 w 8393514"/>
                <a:gd name="connsiteY37-1842" fmla="*/ 953639 h 1562681"/>
                <a:gd name="connsiteX38-1843" fmla="*/ 5554727 w 8393514"/>
                <a:gd name="connsiteY38-1844" fmla="*/ 771249 h 1562681"/>
                <a:gd name="connsiteX39-1845" fmla="*/ 5681246 w 8393514"/>
                <a:gd name="connsiteY39-1846" fmla="*/ 641961 h 1562681"/>
                <a:gd name="connsiteX40-1847" fmla="*/ 6613510 w 8393514"/>
                <a:gd name="connsiteY40-1848" fmla="*/ 42615 h 1562681"/>
                <a:gd name="connsiteX0-1849" fmla="*/ 6613510 w 8393514"/>
                <a:gd name="connsiteY0-1850" fmla="*/ 42615 h 1562681"/>
                <a:gd name="connsiteX1-1851" fmla="*/ 6625977 w 8393514"/>
                <a:gd name="connsiteY1-1852" fmla="*/ 42615 h 1562681"/>
                <a:gd name="connsiteX2-1853" fmla="*/ 7062175 w 8393514"/>
                <a:gd name="connsiteY2-1854" fmla="*/ 617909 h 1562681"/>
                <a:gd name="connsiteX3-1855" fmla="*/ 7221629 w 8393514"/>
                <a:gd name="connsiteY3-1856" fmla="*/ 942095 h 1562681"/>
                <a:gd name="connsiteX4-1857" fmla="*/ 8348876 w 8393514"/>
                <a:gd name="connsiteY4-1858" fmla="*/ 708437 h 1562681"/>
                <a:gd name="connsiteX5-1859" fmla="*/ 8393514 w 8393514"/>
                <a:gd name="connsiteY5-1860" fmla="*/ 757027 h 1562681"/>
                <a:gd name="connsiteX6-1861" fmla="*/ 7211471 w 8393514"/>
                <a:gd name="connsiteY6-1862" fmla="*/ 1001660 h 1562681"/>
                <a:gd name="connsiteX7-1863" fmla="*/ 7023079 w 8393514"/>
                <a:gd name="connsiteY7-1864" fmla="*/ 642422 h 1562681"/>
                <a:gd name="connsiteX8-1865" fmla="*/ 6625054 w 8393514"/>
                <a:gd name="connsiteY8-1866" fmla="*/ 103104 h 1562681"/>
                <a:gd name="connsiteX9-1867" fmla="*/ 6613972 w 8393514"/>
                <a:gd name="connsiteY9-1868" fmla="*/ 103104 h 1562681"/>
                <a:gd name="connsiteX10-1869" fmla="*/ 5725111 w 8393514"/>
                <a:gd name="connsiteY10-1870" fmla="*/ 683518 h 1562681"/>
                <a:gd name="connsiteX11-1871" fmla="*/ 5596746 w 8393514"/>
                <a:gd name="connsiteY11-1872" fmla="*/ 815115 h 1562681"/>
                <a:gd name="connsiteX12-1873" fmla="*/ 5426824 w 8393514"/>
                <a:gd name="connsiteY12-1874" fmla="*/ 994272 h 1562681"/>
                <a:gd name="connsiteX13-1875" fmla="*/ 5037572 w 8393514"/>
                <a:gd name="connsiteY13-1876" fmla="*/ 1384909 h 1562681"/>
                <a:gd name="connsiteX14-1877" fmla="*/ 4680181 w 8393514"/>
                <a:gd name="connsiteY14-1878" fmla="*/ 1562681 h 1562681"/>
                <a:gd name="connsiteX15-1879" fmla="*/ 4637239 w 8393514"/>
                <a:gd name="connsiteY15-1880" fmla="*/ 1558525 h 1562681"/>
                <a:gd name="connsiteX16-1881" fmla="*/ 4405443 w 8393514"/>
                <a:gd name="connsiteY16-1882" fmla="*/ 1214987 h 1562681"/>
                <a:gd name="connsiteX17-1883" fmla="*/ 4179650 w 8393514"/>
                <a:gd name="connsiteY17-1884" fmla="*/ 805418 h 1562681"/>
                <a:gd name="connsiteX18-1885" fmla="*/ 3311567 w 8393514"/>
                <a:gd name="connsiteY18-1886" fmla="*/ 810498 h 1562681"/>
                <a:gd name="connsiteX19-1887" fmla="*/ 2360834 w 8393514"/>
                <a:gd name="connsiteY19-1888" fmla="*/ 1037676 h 1562681"/>
                <a:gd name="connsiteX20-1889" fmla="*/ 2342497 w 8393514"/>
                <a:gd name="connsiteY20-1890" fmla="*/ 1035448 h 1562681"/>
                <a:gd name="connsiteX21-1891" fmla="*/ 2126238 w 8393514"/>
                <a:gd name="connsiteY21-1892" fmla="*/ 1083546 h 1562681"/>
                <a:gd name="connsiteX22-1893" fmla="*/ 1317343 w 8393514"/>
                <a:gd name="connsiteY22-1894" fmla="*/ 1156679 h 1562681"/>
                <a:gd name="connsiteX23-1895" fmla="*/ 1009685 w 8393514"/>
                <a:gd name="connsiteY23-1896" fmla="*/ 1145249 h 1562681"/>
                <a:gd name="connsiteX24-1897" fmla="*/ 90523 w 8393514"/>
                <a:gd name="connsiteY24-1898" fmla="*/ 785204 h 1562681"/>
                <a:gd name="connsiteX25-1899" fmla="*/ 22895 w 8393514"/>
                <a:gd name="connsiteY25-1900" fmla="*/ 324194 h 1562681"/>
                <a:gd name="connsiteX26-1901" fmla="*/ 33026 w 8393514"/>
                <a:gd name="connsiteY26-1902" fmla="*/ 300294 h 1562681"/>
                <a:gd name="connsiteX27-1903" fmla="*/ 94142 w 8393514"/>
                <a:gd name="connsiteY27-1904" fmla="*/ 300294 h 1562681"/>
                <a:gd name="connsiteX28-1905" fmla="*/ 76235 w 8393514"/>
                <a:gd name="connsiteY28-1906" fmla="*/ 342292 h 1562681"/>
                <a:gd name="connsiteX29-1907" fmla="*/ 140053 w 8393514"/>
                <a:gd name="connsiteY29-1908" fmla="*/ 758534 h 1562681"/>
                <a:gd name="connsiteX30-1909" fmla="*/ 2361283 w 8393514"/>
                <a:gd name="connsiteY30-1910" fmla="*/ 972847 h 1562681"/>
                <a:gd name="connsiteX31-1911" fmla="*/ 2361890 w 8393514"/>
                <a:gd name="connsiteY31-1912" fmla="*/ 975192 h 1562681"/>
                <a:gd name="connsiteX32-1913" fmla="*/ 2418393 w 8393514"/>
                <a:gd name="connsiteY32-1914" fmla="*/ 959550 h 1562681"/>
                <a:gd name="connsiteX33-1915" fmla="*/ 3300486 w 8393514"/>
                <a:gd name="connsiteY33-1916" fmla="*/ 751395 h 1562681"/>
                <a:gd name="connsiteX34-1917" fmla="*/ 4213357 w 8393514"/>
                <a:gd name="connsiteY34-1918" fmla="*/ 755550 h 1562681"/>
                <a:gd name="connsiteX35-1919" fmla="*/ 4462699 w 8393514"/>
                <a:gd name="connsiteY35-1920" fmla="*/ 1197440 h 1562681"/>
                <a:gd name="connsiteX36-1921" fmla="*/ 4648321 w 8393514"/>
                <a:gd name="connsiteY36-1922" fmla="*/ 1499421 h 1562681"/>
                <a:gd name="connsiteX37-1923" fmla="*/ 5382034 w 8393514"/>
                <a:gd name="connsiteY37-1924" fmla="*/ 953639 h 1562681"/>
                <a:gd name="connsiteX38-1925" fmla="*/ 5554727 w 8393514"/>
                <a:gd name="connsiteY38-1926" fmla="*/ 771249 h 1562681"/>
                <a:gd name="connsiteX39-1927" fmla="*/ 5681246 w 8393514"/>
                <a:gd name="connsiteY39-1928" fmla="*/ 641961 h 1562681"/>
                <a:gd name="connsiteX40-1929" fmla="*/ 6613510 w 8393514"/>
                <a:gd name="connsiteY40-1930" fmla="*/ 42615 h 1562681"/>
                <a:gd name="connsiteX0-1931" fmla="*/ 6613510 w 8393514"/>
                <a:gd name="connsiteY0-1932" fmla="*/ 42615 h 1562681"/>
                <a:gd name="connsiteX1-1933" fmla="*/ 6625977 w 8393514"/>
                <a:gd name="connsiteY1-1934" fmla="*/ 42615 h 1562681"/>
                <a:gd name="connsiteX2-1935" fmla="*/ 7062175 w 8393514"/>
                <a:gd name="connsiteY2-1936" fmla="*/ 617909 h 1562681"/>
                <a:gd name="connsiteX3-1937" fmla="*/ 7221629 w 8393514"/>
                <a:gd name="connsiteY3-1938" fmla="*/ 942095 h 1562681"/>
                <a:gd name="connsiteX4-1939" fmla="*/ 8348876 w 8393514"/>
                <a:gd name="connsiteY4-1940" fmla="*/ 708437 h 1562681"/>
                <a:gd name="connsiteX5-1941" fmla="*/ 8393514 w 8393514"/>
                <a:gd name="connsiteY5-1942" fmla="*/ 757027 h 1562681"/>
                <a:gd name="connsiteX6-1943" fmla="*/ 7211471 w 8393514"/>
                <a:gd name="connsiteY6-1944" fmla="*/ 1001660 h 1562681"/>
                <a:gd name="connsiteX7-1945" fmla="*/ 7023079 w 8393514"/>
                <a:gd name="connsiteY7-1946" fmla="*/ 642422 h 1562681"/>
                <a:gd name="connsiteX8-1947" fmla="*/ 6625054 w 8393514"/>
                <a:gd name="connsiteY8-1948" fmla="*/ 103104 h 1562681"/>
                <a:gd name="connsiteX9-1949" fmla="*/ 6613972 w 8393514"/>
                <a:gd name="connsiteY9-1950" fmla="*/ 103104 h 1562681"/>
                <a:gd name="connsiteX10-1951" fmla="*/ 5725111 w 8393514"/>
                <a:gd name="connsiteY10-1952" fmla="*/ 683518 h 1562681"/>
                <a:gd name="connsiteX11-1953" fmla="*/ 5596746 w 8393514"/>
                <a:gd name="connsiteY11-1954" fmla="*/ 815115 h 1562681"/>
                <a:gd name="connsiteX12-1955" fmla="*/ 5426824 w 8393514"/>
                <a:gd name="connsiteY12-1956" fmla="*/ 994272 h 1562681"/>
                <a:gd name="connsiteX13-1957" fmla="*/ 5037572 w 8393514"/>
                <a:gd name="connsiteY13-1958" fmla="*/ 1384909 h 1562681"/>
                <a:gd name="connsiteX14-1959" fmla="*/ 4680181 w 8393514"/>
                <a:gd name="connsiteY14-1960" fmla="*/ 1562681 h 1562681"/>
                <a:gd name="connsiteX15-1961" fmla="*/ 4637239 w 8393514"/>
                <a:gd name="connsiteY15-1962" fmla="*/ 1558525 h 1562681"/>
                <a:gd name="connsiteX16-1963" fmla="*/ 4405443 w 8393514"/>
                <a:gd name="connsiteY16-1964" fmla="*/ 1214987 h 1562681"/>
                <a:gd name="connsiteX17-1965" fmla="*/ 4179650 w 8393514"/>
                <a:gd name="connsiteY17-1966" fmla="*/ 805418 h 1562681"/>
                <a:gd name="connsiteX18-1967" fmla="*/ 3311567 w 8393514"/>
                <a:gd name="connsiteY18-1968" fmla="*/ 810498 h 1562681"/>
                <a:gd name="connsiteX19-1969" fmla="*/ 2360834 w 8393514"/>
                <a:gd name="connsiteY19-1970" fmla="*/ 1037676 h 1562681"/>
                <a:gd name="connsiteX20-1971" fmla="*/ 2342497 w 8393514"/>
                <a:gd name="connsiteY20-1972" fmla="*/ 1035448 h 1562681"/>
                <a:gd name="connsiteX21-1973" fmla="*/ 2126238 w 8393514"/>
                <a:gd name="connsiteY21-1974" fmla="*/ 1083546 h 1562681"/>
                <a:gd name="connsiteX22-1975" fmla="*/ 1317343 w 8393514"/>
                <a:gd name="connsiteY22-1976" fmla="*/ 1156679 h 1562681"/>
                <a:gd name="connsiteX23-1977" fmla="*/ 1009685 w 8393514"/>
                <a:gd name="connsiteY23-1978" fmla="*/ 1145249 h 1562681"/>
                <a:gd name="connsiteX24-1979" fmla="*/ 90523 w 8393514"/>
                <a:gd name="connsiteY24-1980" fmla="*/ 785204 h 1562681"/>
                <a:gd name="connsiteX25-1981" fmla="*/ 22895 w 8393514"/>
                <a:gd name="connsiteY25-1982" fmla="*/ 324194 h 1562681"/>
                <a:gd name="connsiteX26-1983" fmla="*/ 33026 w 8393514"/>
                <a:gd name="connsiteY26-1984" fmla="*/ 300294 h 1562681"/>
                <a:gd name="connsiteX27-1985" fmla="*/ 94142 w 8393514"/>
                <a:gd name="connsiteY27-1986" fmla="*/ 300294 h 1562681"/>
                <a:gd name="connsiteX28-1987" fmla="*/ 76235 w 8393514"/>
                <a:gd name="connsiteY28-1988" fmla="*/ 342292 h 1562681"/>
                <a:gd name="connsiteX29-1989" fmla="*/ 140053 w 8393514"/>
                <a:gd name="connsiteY29-1990" fmla="*/ 758534 h 1562681"/>
                <a:gd name="connsiteX30-1991" fmla="*/ 2361283 w 8393514"/>
                <a:gd name="connsiteY30-1992" fmla="*/ 972847 h 1562681"/>
                <a:gd name="connsiteX31-1993" fmla="*/ 2361890 w 8393514"/>
                <a:gd name="connsiteY31-1994" fmla="*/ 975192 h 1562681"/>
                <a:gd name="connsiteX32-1995" fmla="*/ 2418393 w 8393514"/>
                <a:gd name="connsiteY32-1996" fmla="*/ 959550 h 1562681"/>
                <a:gd name="connsiteX33-1997" fmla="*/ 3300486 w 8393514"/>
                <a:gd name="connsiteY33-1998" fmla="*/ 751395 h 1562681"/>
                <a:gd name="connsiteX34-1999" fmla="*/ 4213357 w 8393514"/>
                <a:gd name="connsiteY34-2000" fmla="*/ 755550 h 1562681"/>
                <a:gd name="connsiteX35-2001" fmla="*/ 4462699 w 8393514"/>
                <a:gd name="connsiteY35-2002" fmla="*/ 1197440 h 1562681"/>
                <a:gd name="connsiteX36-2003" fmla="*/ 4648321 w 8393514"/>
                <a:gd name="connsiteY36-2004" fmla="*/ 1499421 h 1562681"/>
                <a:gd name="connsiteX37-2005" fmla="*/ 5382034 w 8393514"/>
                <a:gd name="connsiteY37-2006" fmla="*/ 953639 h 1562681"/>
                <a:gd name="connsiteX38-2007" fmla="*/ 5554727 w 8393514"/>
                <a:gd name="connsiteY38-2008" fmla="*/ 771249 h 1562681"/>
                <a:gd name="connsiteX39-2009" fmla="*/ 5681246 w 8393514"/>
                <a:gd name="connsiteY39-2010" fmla="*/ 641961 h 1562681"/>
                <a:gd name="connsiteX40-2011" fmla="*/ 6613510 w 8393514"/>
                <a:gd name="connsiteY40-2012" fmla="*/ 42615 h 1562681"/>
                <a:gd name="connsiteX0-2013" fmla="*/ 6613510 w 8393514"/>
                <a:gd name="connsiteY0-2014" fmla="*/ 42615 h 1562681"/>
                <a:gd name="connsiteX1-2015" fmla="*/ 6625977 w 8393514"/>
                <a:gd name="connsiteY1-2016" fmla="*/ 42615 h 1562681"/>
                <a:gd name="connsiteX2-2017" fmla="*/ 7062175 w 8393514"/>
                <a:gd name="connsiteY2-2018" fmla="*/ 617909 h 1562681"/>
                <a:gd name="connsiteX3-2019" fmla="*/ 7221629 w 8393514"/>
                <a:gd name="connsiteY3-2020" fmla="*/ 942095 h 1562681"/>
                <a:gd name="connsiteX4-2021" fmla="*/ 8348876 w 8393514"/>
                <a:gd name="connsiteY4-2022" fmla="*/ 708437 h 1562681"/>
                <a:gd name="connsiteX5-2023" fmla="*/ 8393514 w 8393514"/>
                <a:gd name="connsiteY5-2024" fmla="*/ 757027 h 1562681"/>
                <a:gd name="connsiteX6-2025" fmla="*/ 7211471 w 8393514"/>
                <a:gd name="connsiteY6-2026" fmla="*/ 1001660 h 1562681"/>
                <a:gd name="connsiteX7-2027" fmla="*/ 7023079 w 8393514"/>
                <a:gd name="connsiteY7-2028" fmla="*/ 642422 h 1562681"/>
                <a:gd name="connsiteX8-2029" fmla="*/ 6625054 w 8393514"/>
                <a:gd name="connsiteY8-2030" fmla="*/ 103104 h 1562681"/>
                <a:gd name="connsiteX9-2031" fmla="*/ 6613972 w 8393514"/>
                <a:gd name="connsiteY9-2032" fmla="*/ 103104 h 1562681"/>
                <a:gd name="connsiteX10-2033" fmla="*/ 5725111 w 8393514"/>
                <a:gd name="connsiteY10-2034" fmla="*/ 683518 h 1562681"/>
                <a:gd name="connsiteX11-2035" fmla="*/ 5596746 w 8393514"/>
                <a:gd name="connsiteY11-2036" fmla="*/ 815115 h 1562681"/>
                <a:gd name="connsiteX12-2037" fmla="*/ 5426824 w 8393514"/>
                <a:gd name="connsiteY12-2038" fmla="*/ 994272 h 1562681"/>
                <a:gd name="connsiteX13-2039" fmla="*/ 5037572 w 8393514"/>
                <a:gd name="connsiteY13-2040" fmla="*/ 1384909 h 1562681"/>
                <a:gd name="connsiteX14-2041" fmla="*/ 4680181 w 8393514"/>
                <a:gd name="connsiteY14-2042" fmla="*/ 1562681 h 1562681"/>
                <a:gd name="connsiteX15-2043" fmla="*/ 4637239 w 8393514"/>
                <a:gd name="connsiteY15-2044" fmla="*/ 1558525 h 1562681"/>
                <a:gd name="connsiteX16-2045" fmla="*/ 4405443 w 8393514"/>
                <a:gd name="connsiteY16-2046" fmla="*/ 1214987 h 1562681"/>
                <a:gd name="connsiteX17-2047" fmla="*/ 4179650 w 8393514"/>
                <a:gd name="connsiteY17-2048" fmla="*/ 805418 h 1562681"/>
                <a:gd name="connsiteX18-2049" fmla="*/ 3311567 w 8393514"/>
                <a:gd name="connsiteY18-2050" fmla="*/ 810498 h 1562681"/>
                <a:gd name="connsiteX19-2051" fmla="*/ 2360834 w 8393514"/>
                <a:gd name="connsiteY19-2052" fmla="*/ 1037676 h 1562681"/>
                <a:gd name="connsiteX20-2053" fmla="*/ 2342497 w 8393514"/>
                <a:gd name="connsiteY20-2054" fmla="*/ 1035448 h 1562681"/>
                <a:gd name="connsiteX21-2055" fmla="*/ 2126238 w 8393514"/>
                <a:gd name="connsiteY21-2056" fmla="*/ 1083546 h 1562681"/>
                <a:gd name="connsiteX22-2057" fmla="*/ 1317343 w 8393514"/>
                <a:gd name="connsiteY22-2058" fmla="*/ 1156679 h 1562681"/>
                <a:gd name="connsiteX23-2059" fmla="*/ 1009685 w 8393514"/>
                <a:gd name="connsiteY23-2060" fmla="*/ 1145249 h 1562681"/>
                <a:gd name="connsiteX24-2061" fmla="*/ 90523 w 8393514"/>
                <a:gd name="connsiteY24-2062" fmla="*/ 785204 h 1562681"/>
                <a:gd name="connsiteX25-2063" fmla="*/ 22895 w 8393514"/>
                <a:gd name="connsiteY25-2064" fmla="*/ 324194 h 1562681"/>
                <a:gd name="connsiteX26-2065" fmla="*/ 33026 w 8393514"/>
                <a:gd name="connsiteY26-2066" fmla="*/ 300294 h 1562681"/>
                <a:gd name="connsiteX27-2067" fmla="*/ 94142 w 8393514"/>
                <a:gd name="connsiteY27-2068" fmla="*/ 300294 h 1562681"/>
                <a:gd name="connsiteX28-2069" fmla="*/ 76235 w 8393514"/>
                <a:gd name="connsiteY28-2070" fmla="*/ 342292 h 1562681"/>
                <a:gd name="connsiteX29-2071" fmla="*/ 140053 w 8393514"/>
                <a:gd name="connsiteY29-2072" fmla="*/ 758534 h 1562681"/>
                <a:gd name="connsiteX30-2073" fmla="*/ 2361283 w 8393514"/>
                <a:gd name="connsiteY30-2074" fmla="*/ 972847 h 1562681"/>
                <a:gd name="connsiteX31-2075" fmla="*/ 2361890 w 8393514"/>
                <a:gd name="connsiteY31-2076" fmla="*/ 975192 h 1562681"/>
                <a:gd name="connsiteX32-2077" fmla="*/ 2418393 w 8393514"/>
                <a:gd name="connsiteY32-2078" fmla="*/ 959550 h 1562681"/>
                <a:gd name="connsiteX33-2079" fmla="*/ 3300486 w 8393514"/>
                <a:gd name="connsiteY33-2080" fmla="*/ 751395 h 1562681"/>
                <a:gd name="connsiteX34-2081" fmla="*/ 4213357 w 8393514"/>
                <a:gd name="connsiteY34-2082" fmla="*/ 755550 h 1562681"/>
                <a:gd name="connsiteX35-2083" fmla="*/ 4462699 w 8393514"/>
                <a:gd name="connsiteY35-2084" fmla="*/ 1197440 h 1562681"/>
                <a:gd name="connsiteX36-2085" fmla="*/ 4648321 w 8393514"/>
                <a:gd name="connsiteY36-2086" fmla="*/ 1499421 h 1562681"/>
                <a:gd name="connsiteX37-2087" fmla="*/ 5382034 w 8393514"/>
                <a:gd name="connsiteY37-2088" fmla="*/ 953639 h 1562681"/>
                <a:gd name="connsiteX38-2089" fmla="*/ 5554727 w 8393514"/>
                <a:gd name="connsiteY38-2090" fmla="*/ 771249 h 1562681"/>
                <a:gd name="connsiteX39-2091" fmla="*/ 5681246 w 8393514"/>
                <a:gd name="connsiteY39-2092" fmla="*/ 641961 h 1562681"/>
                <a:gd name="connsiteX40-2093" fmla="*/ 6613510 w 8393514"/>
                <a:gd name="connsiteY40-2094" fmla="*/ 42615 h 1562681"/>
                <a:gd name="connsiteX0-2095" fmla="*/ 6613510 w 8393514"/>
                <a:gd name="connsiteY0-2096" fmla="*/ 8124 h 1528190"/>
                <a:gd name="connsiteX1-2097" fmla="*/ 6625977 w 8393514"/>
                <a:gd name="connsiteY1-2098" fmla="*/ 8124 h 1528190"/>
                <a:gd name="connsiteX2-2099" fmla="*/ 7062175 w 8393514"/>
                <a:gd name="connsiteY2-2100" fmla="*/ 583418 h 1528190"/>
                <a:gd name="connsiteX3-2101" fmla="*/ 7221629 w 8393514"/>
                <a:gd name="connsiteY3-2102" fmla="*/ 907604 h 1528190"/>
                <a:gd name="connsiteX4-2103" fmla="*/ 8348876 w 8393514"/>
                <a:gd name="connsiteY4-2104" fmla="*/ 673946 h 1528190"/>
                <a:gd name="connsiteX5-2105" fmla="*/ 8393514 w 8393514"/>
                <a:gd name="connsiteY5-2106" fmla="*/ 722536 h 1528190"/>
                <a:gd name="connsiteX6-2107" fmla="*/ 7211471 w 8393514"/>
                <a:gd name="connsiteY6-2108" fmla="*/ 967169 h 1528190"/>
                <a:gd name="connsiteX7-2109" fmla="*/ 7023079 w 8393514"/>
                <a:gd name="connsiteY7-2110" fmla="*/ 607931 h 1528190"/>
                <a:gd name="connsiteX8-2111" fmla="*/ 6625054 w 8393514"/>
                <a:gd name="connsiteY8-2112" fmla="*/ 68613 h 1528190"/>
                <a:gd name="connsiteX9-2113" fmla="*/ 6613972 w 8393514"/>
                <a:gd name="connsiteY9-2114" fmla="*/ 68613 h 1528190"/>
                <a:gd name="connsiteX10-2115" fmla="*/ 5725111 w 8393514"/>
                <a:gd name="connsiteY10-2116" fmla="*/ 649027 h 1528190"/>
                <a:gd name="connsiteX11-2117" fmla="*/ 5596746 w 8393514"/>
                <a:gd name="connsiteY11-2118" fmla="*/ 780624 h 1528190"/>
                <a:gd name="connsiteX12-2119" fmla="*/ 5426824 w 8393514"/>
                <a:gd name="connsiteY12-2120" fmla="*/ 959781 h 1528190"/>
                <a:gd name="connsiteX13-2121" fmla="*/ 5037572 w 8393514"/>
                <a:gd name="connsiteY13-2122" fmla="*/ 1350418 h 1528190"/>
                <a:gd name="connsiteX14-2123" fmla="*/ 4680181 w 8393514"/>
                <a:gd name="connsiteY14-2124" fmla="*/ 1528190 h 1528190"/>
                <a:gd name="connsiteX15-2125" fmla="*/ 4637239 w 8393514"/>
                <a:gd name="connsiteY15-2126" fmla="*/ 1524034 h 1528190"/>
                <a:gd name="connsiteX16-2127" fmla="*/ 4405443 w 8393514"/>
                <a:gd name="connsiteY16-2128" fmla="*/ 1180496 h 1528190"/>
                <a:gd name="connsiteX17-2129" fmla="*/ 4179650 w 8393514"/>
                <a:gd name="connsiteY17-2130" fmla="*/ 770927 h 1528190"/>
                <a:gd name="connsiteX18-2131" fmla="*/ 3311567 w 8393514"/>
                <a:gd name="connsiteY18-2132" fmla="*/ 776007 h 1528190"/>
                <a:gd name="connsiteX19-2133" fmla="*/ 2360834 w 8393514"/>
                <a:gd name="connsiteY19-2134" fmla="*/ 1003185 h 1528190"/>
                <a:gd name="connsiteX20-2135" fmla="*/ 2342497 w 8393514"/>
                <a:gd name="connsiteY20-2136" fmla="*/ 1000957 h 1528190"/>
                <a:gd name="connsiteX21-2137" fmla="*/ 2126238 w 8393514"/>
                <a:gd name="connsiteY21-2138" fmla="*/ 1049055 h 1528190"/>
                <a:gd name="connsiteX22-2139" fmla="*/ 1317343 w 8393514"/>
                <a:gd name="connsiteY22-2140" fmla="*/ 1122188 h 1528190"/>
                <a:gd name="connsiteX23-2141" fmla="*/ 1009685 w 8393514"/>
                <a:gd name="connsiteY23-2142" fmla="*/ 1110758 h 1528190"/>
                <a:gd name="connsiteX24-2143" fmla="*/ 90523 w 8393514"/>
                <a:gd name="connsiteY24-2144" fmla="*/ 750713 h 1528190"/>
                <a:gd name="connsiteX25-2145" fmla="*/ 22895 w 8393514"/>
                <a:gd name="connsiteY25-2146" fmla="*/ 289703 h 1528190"/>
                <a:gd name="connsiteX26-2147" fmla="*/ 33026 w 8393514"/>
                <a:gd name="connsiteY26-2148" fmla="*/ 265803 h 1528190"/>
                <a:gd name="connsiteX27-2149" fmla="*/ 94142 w 8393514"/>
                <a:gd name="connsiteY27-2150" fmla="*/ 265803 h 1528190"/>
                <a:gd name="connsiteX28-2151" fmla="*/ 76235 w 8393514"/>
                <a:gd name="connsiteY28-2152" fmla="*/ 307801 h 1528190"/>
                <a:gd name="connsiteX29-2153" fmla="*/ 140053 w 8393514"/>
                <a:gd name="connsiteY29-2154" fmla="*/ 724043 h 1528190"/>
                <a:gd name="connsiteX30-2155" fmla="*/ 2361283 w 8393514"/>
                <a:gd name="connsiteY30-2156" fmla="*/ 938356 h 1528190"/>
                <a:gd name="connsiteX31-2157" fmla="*/ 2361890 w 8393514"/>
                <a:gd name="connsiteY31-2158" fmla="*/ 940701 h 1528190"/>
                <a:gd name="connsiteX32-2159" fmla="*/ 2418393 w 8393514"/>
                <a:gd name="connsiteY32-2160" fmla="*/ 925059 h 1528190"/>
                <a:gd name="connsiteX33-2161" fmla="*/ 3300486 w 8393514"/>
                <a:gd name="connsiteY33-2162" fmla="*/ 716904 h 1528190"/>
                <a:gd name="connsiteX34-2163" fmla="*/ 4213357 w 8393514"/>
                <a:gd name="connsiteY34-2164" fmla="*/ 721059 h 1528190"/>
                <a:gd name="connsiteX35-2165" fmla="*/ 4462699 w 8393514"/>
                <a:gd name="connsiteY35-2166" fmla="*/ 1162949 h 1528190"/>
                <a:gd name="connsiteX36-2167" fmla="*/ 4648321 w 8393514"/>
                <a:gd name="connsiteY36-2168" fmla="*/ 1464930 h 1528190"/>
                <a:gd name="connsiteX37-2169" fmla="*/ 5382034 w 8393514"/>
                <a:gd name="connsiteY37-2170" fmla="*/ 919148 h 1528190"/>
                <a:gd name="connsiteX38-2171" fmla="*/ 5554727 w 8393514"/>
                <a:gd name="connsiteY38-2172" fmla="*/ 736758 h 1528190"/>
                <a:gd name="connsiteX39-2173" fmla="*/ 5681246 w 8393514"/>
                <a:gd name="connsiteY39-2174" fmla="*/ 607470 h 1528190"/>
                <a:gd name="connsiteX40-2175" fmla="*/ 6613510 w 8393514"/>
                <a:gd name="connsiteY40-2176" fmla="*/ 8124 h 1528190"/>
                <a:gd name="connsiteX0-2177" fmla="*/ 6613510 w 8393514"/>
                <a:gd name="connsiteY0-2178" fmla="*/ 1470 h 1521536"/>
                <a:gd name="connsiteX1-2179" fmla="*/ 6625977 w 8393514"/>
                <a:gd name="connsiteY1-2180" fmla="*/ 1470 h 1521536"/>
                <a:gd name="connsiteX2-2181" fmla="*/ 7062175 w 8393514"/>
                <a:gd name="connsiteY2-2182" fmla="*/ 576764 h 1521536"/>
                <a:gd name="connsiteX3-2183" fmla="*/ 7221629 w 8393514"/>
                <a:gd name="connsiteY3-2184" fmla="*/ 900950 h 1521536"/>
                <a:gd name="connsiteX4-2185" fmla="*/ 8348876 w 8393514"/>
                <a:gd name="connsiteY4-2186" fmla="*/ 667292 h 1521536"/>
                <a:gd name="connsiteX5-2187" fmla="*/ 8393514 w 8393514"/>
                <a:gd name="connsiteY5-2188" fmla="*/ 715882 h 1521536"/>
                <a:gd name="connsiteX6-2189" fmla="*/ 7211471 w 8393514"/>
                <a:gd name="connsiteY6-2190" fmla="*/ 960515 h 1521536"/>
                <a:gd name="connsiteX7-2191" fmla="*/ 7023079 w 8393514"/>
                <a:gd name="connsiteY7-2192" fmla="*/ 601277 h 1521536"/>
                <a:gd name="connsiteX8-2193" fmla="*/ 6625054 w 8393514"/>
                <a:gd name="connsiteY8-2194" fmla="*/ 61959 h 1521536"/>
                <a:gd name="connsiteX9-2195" fmla="*/ 6613972 w 8393514"/>
                <a:gd name="connsiteY9-2196" fmla="*/ 61959 h 1521536"/>
                <a:gd name="connsiteX10-2197" fmla="*/ 5725111 w 8393514"/>
                <a:gd name="connsiteY10-2198" fmla="*/ 642373 h 1521536"/>
                <a:gd name="connsiteX11-2199" fmla="*/ 5596746 w 8393514"/>
                <a:gd name="connsiteY11-2200" fmla="*/ 773970 h 1521536"/>
                <a:gd name="connsiteX12-2201" fmla="*/ 5426824 w 8393514"/>
                <a:gd name="connsiteY12-2202" fmla="*/ 953127 h 1521536"/>
                <a:gd name="connsiteX13-2203" fmla="*/ 5037572 w 8393514"/>
                <a:gd name="connsiteY13-2204" fmla="*/ 1343764 h 1521536"/>
                <a:gd name="connsiteX14-2205" fmla="*/ 4680181 w 8393514"/>
                <a:gd name="connsiteY14-2206" fmla="*/ 1521536 h 1521536"/>
                <a:gd name="connsiteX15-2207" fmla="*/ 4637239 w 8393514"/>
                <a:gd name="connsiteY15-2208" fmla="*/ 1517380 h 1521536"/>
                <a:gd name="connsiteX16-2209" fmla="*/ 4405443 w 8393514"/>
                <a:gd name="connsiteY16-2210" fmla="*/ 1173842 h 1521536"/>
                <a:gd name="connsiteX17-2211" fmla="*/ 4179650 w 8393514"/>
                <a:gd name="connsiteY17-2212" fmla="*/ 764273 h 1521536"/>
                <a:gd name="connsiteX18-2213" fmla="*/ 3311567 w 8393514"/>
                <a:gd name="connsiteY18-2214" fmla="*/ 769353 h 1521536"/>
                <a:gd name="connsiteX19-2215" fmla="*/ 2360834 w 8393514"/>
                <a:gd name="connsiteY19-2216" fmla="*/ 996531 h 1521536"/>
                <a:gd name="connsiteX20-2217" fmla="*/ 2342497 w 8393514"/>
                <a:gd name="connsiteY20-2218" fmla="*/ 994303 h 1521536"/>
                <a:gd name="connsiteX21-2219" fmla="*/ 2126238 w 8393514"/>
                <a:gd name="connsiteY21-2220" fmla="*/ 1042401 h 1521536"/>
                <a:gd name="connsiteX22-2221" fmla="*/ 1317343 w 8393514"/>
                <a:gd name="connsiteY22-2222" fmla="*/ 1115534 h 1521536"/>
                <a:gd name="connsiteX23-2223" fmla="*/ 1009685 w 8393514"/>
                <a:gd name="connsiteY23-2224" fmla="*/ 1104104 h 1521536"/>
                <a:gd name="connsiteX24-2225" fmla="*/ 90523 w 8393514"/>
                <a:gd name="connsiteY24-2226" fmla="*/ 744059 h 1521536"/>
                <a:gd name="connsiteX25-2227" fmla="*/ 22895 w 8393514"/>
                <a:gd name="connsiteY25-2228" fmla="*/ 283049 h 1521536"/>
                <a:gd name="connsiteX26-2229" fmla="*/ 33026 w 8393514"/>
                <a:gd name="connsiteY26-2230" fmla="*/ 259149 h 1521536"/>
                <a:gd name="connsiteX27-2231" fmla="*/ 94142 w 8393514"/>
                <a:gd name="connsiteY27-2232" fmla="*/ 259149 h 1521536"/>
                <a:gd name="connsiteX28-2233" fmla="*/ 76235 w 8393514"/>
                <a:gd name="connsiteY28-2234" fmla="*/ 301147 h 1521536"/>
                <a:gd name="connsiteX29-2235" fmla="*/ 140053 w 8393514"/>
                <a:gd name="connsiteY29-2236" fmla="*/ 717389 h 1521536"/>
                <a:gd name="connsiteX30-2237" fmla="*/ 2361283 w 8393514"/>
                <a:gd name="connsiteY30-2238" fmla="*/ 931702 h 1521536"/>
                <a:gd name="connsiteX31-2239" fmla="*/ 2361890 w 8393514"/>
                <a:gd name="connsiteY31-2240" fmla="*/ 934047 h 1521536"/>
                <a:gd name="connsiteX32-2241" fmla="*/ 2418393 w 8393514"/>
                <a:gd name="connsiteY32-2242" fmla="*/ 918405 h 1521536"/>
                <a:gd name="connsiteX33-2243" fmla="*/ 3300486 w 8393514"/>
                <a:gd name="connsiteY33-2244" fmla="*/ 710250 h 1521536"/>
                <a:gd name="connsiteX34-2245" fmla="*/ 4213357 w 8393514"/>
                <a:gd name="connsiteY34-2246" fmla="*/ 714405 h 1521536"/>
                <a:gd name="connsiteX35-2247" fmla="*/ 4462699 w 8393514"/>
                <a:gd name="connsiteY35-2248" fmla="*/ 1156295 h 1521536"/>
                <a:gd name="connsiteX36-2249" fmla="*/ 4648321 w 8393514"/>
                <a:gd name="connsiteY36-2250" fmla="*/ 1458276 h 1521536"/>
                <a:gd name="connsiteX37-2251" fmla="*/ 5382034 w 8393514"/>
                <a:gd name="connsiteY37-2252" fmla="*/ 912494 h 1521536"/>
                <a:gd name="connsiteX38-2253" fmla="*/ 5554727 w 8393514"/>
                <a:gd name="connsiteY38-2254" fmla="*/ 730104 h 1521536"/>
                <a:gd name="connsiteX39-2255" fmla="*/ 5681246 w 8393514"/>
                <a:gd name="connsiteY39-2256" fmla="*/ 600816 h 1521536"/>
                <a:gd name="connsiteX40-2257" fmla="*/ 6613510 w 8393514"/>
                <a:gd name="connsiteY40-2258" fmla="*/ 1470 h 1521536"/>
                <a:gd name="connsiteX0-2259" fmla="*/ 6613510 w 8393514"/>
                <a:gd name="connsiteY0-2260" fmla="*/ 30305 h 1550371"/>
                <a:gd name="connsiteX1-2261" fmla="*/ 6625977 w 8393514"/>
                <a:gd name="connsiteY1-2262" fmla="*/ 30305 h 1550371"/>
                <a:gd name="connsiteX2-2263" fmla="*/ 7062175 w 8393514"/>
                <a:gd name="connsiteY2-2264" fmla="*/ 605599 h 1550371"/>
                <a:gd name="connsiteX3-2265" fmla="*/ 7221629 w 8393514"/>
                <a:gd name="connsiteY3-2266" fmla="*/ 929785 h 1550371"/>
                <a:gd name="connsiteX4-2267" fmla="*/ 8348876 w 8393514"/>
                <a:gd name="connsiteY4-2268" fmla="*/ 696127 h 1550371"/>
                <a:gd name="connsiteX5-2269" fmla="*/ 8393514 w 8393514"/>
                <a:gd name="connsiteY5-2270" fmla="*/ 744717 h 1550371"/>
                <a:gd name="connsiteX6-2271" fmla="*/ 7211471 w 8393514"/>
                <a:gd name="connsiteY6-2272" fmla="*/ 989350 h 1550371"/>
                <a:gd name="connsiteX7-2273" fmla="*/ 7023079 w 8393514"/>
                <a:gd name="connsiteY7-2274" fmla="*/ 630112 h 1550371"/>
                <a:gd name="connsiteX8-2275" fmla="*/ 6625054 w 8393514"/>
                <a:gd name="connsiteY8-2276" fmla="*/ 90794 h 1550371"/>
                <a:gd name="connsiteX9-2277" fmla="*/ 6613972 w 8393514"/>
                <a:gd name="connsiteY9-2278" fmla="*/ 90794 h 1550371"/>
                <a:gd name="connsiteX10-2279" fmla="*/ 5725111 w 8393514"/>
                <a:gd name="connsiteY10-2280" fmla="*/ 671208 h 1550371"/>
                <a:gd name="connsiteX11-2281" fmla="*/ 5596746 w 8393514"/>
                <a:gd name="connsiteY11-2282" fmla="*/ 802805 h 1550371"/>
                <a:gd name="connsiteX12-2283" fmla="*/ 5426824 w 8393514"/>
                <a:gd name="connsiteY12-2284" fmla="*/ 981962 h 1550371"/>
                <a:gd name="connsiteX13-2285" fmla="*/ 5037572 w 8393514"/>
                <a:gd name="connsiteY13-2286" fmla="*/ 1372599 h 1550371"/>
                <a:gd name="connsiteX14-2287" fmla="*/ 4680181 w 8393514"/>
                <a:gd name="connsiteY14-2288" fmla="*/ 1550371 h 1550371"/>
                <a:gd name="connsiteX15-2289" fmla="*/ 4637239 w 8393514"/>
                <a:gd name="connsiteY15-2290" fmla="*/ 1546215 h 1550371"/>
                <a:gd name="connsiteX16-2291" fmla="*/ 4405443 w 8393514"/>
                <a:gd name="connsiteY16-2292" fmla="*/ 1202677 h 1550371"/>
                <a:gd name="connsiteX17-2293" fmla="*/ 4179650 w 8393514"/>
                <a:gd name="connsiteY17-2294" fmla="*/ 793108 h 1550371"/>
                <a:gd name="connsiteX18-2295" fmla="*/ 3311567 w 8393514"/>
                <a:gd name="connsiteY18-2296" fmla="*/ 798188 h 1550371"/>
                <a:gd name="connsiteX19-2297" fmla="*/ 2360834 w 8393514"/>
                <a:gd name="connsiteY19-2298" fmla="*/ 1025366 h 1550371"/>
                <a:gd name="connsiteX20-2299" fmla="*/ 2342497 w 8393514"/>
                <a:gd name="connsiteY20-2300" fmla="*/ 1023138 h 1550371"/>
                <a:gd name="connsiteX21-2301" fmla="*/ 2126238 w 8393514"/>
                <a:gd name="connsiteY21-2302" fmla="*/ 1071236 h 1550371"/>
                <a:gd name="connsiteX22-2303" fmla="*/ 1317343 w 8393514"/>
                <a:gd name="connsiteY22-2304" fmla="*/ 1144369 h 1550371"/>
                <a:gd name="connsiteX23-2305" fmla="*/ 1009685 w 8393514"/>
                <a:gd name="connsiteY23-2306" fmla="*/ 1132939 h 1550371"/>
                <a:gd name="connsiteX24-2307" fmla="*/ 90523 w 8393514"/>
                <a:gd name="connsiteY24-2308" fmla="*/ 772894 h 1550371"/>
                <a:gd name="connsiteX25-2309" fmla="*/ 22895 w 8393514"/>
                <a:gd name="connsiteY25-2310" fmla="*/ 311884 h 1550371"/>
                <a:gd name="connsiteX26-2311" fmla="*/ 33026 w 8393514"/>
                <a:gd name="connsiteY26-2312" fmla="*/ 287984 h 1550371"/>
                <a:gd name="connsiteX27-2313" fmla="*/ 94142 w 8393514"/>
                <a:gd name="connsiteY27-2314" fmla="*/ 287984 h 1550371"/>
                <a:gd name="connsiteX28-2315" fmla="*/ 76235 w 8393514"/>
                <a:gd name="connsiteY28-2316" fmla="*/ 329982 h 1550371"/>
                <a:gd name="connsiteX29-2317" fmla="*/ 140053 w 8393514"/>
                <a:gd name="connsiteY29-2318" fmla="*/ 746224 h 1550371"/>
                <a:gd name="connsiteX30-2319" fmla="*/ 2361283 w 8393514"/>
                <a:gd name="connsiteY30-2320" fmla="*/ 960537 h 1550371"/>
                <a:gd name="connsiteX31-2321" fmla="*/ 2361890 w 8393514"/>
                <a:gd name="connsiteY31-2322" fmla="*/ 962882 h 1550371"/>
                <a:gd name="connsiteX32-2323" fmla="*/ 2418393 w 8393514"/>
                <a:gd name="connsiteY32-2324" fmla="*/ 947240 h 1550371"/>
                <a:gd name="connsiteX33-2325" fmla="*/ 3300486 w 8393514"/>
                <a:gd name="connsiteY33-2326" fmla="*/ 739085 h 1550371"/>
                <a:gd name="connsiteX34-2327" fmla="*/ 4213357 w 8393514"/>
                <a:gd name="connsiteY34-2328" fmla="*/ 743240 h 1550371"/>
                <a:gd name="connsiteX35-2329" fmla="*/ 4462699 w 8393514"/>
                <a:gd name="connsiteY35-2330" fmla="*/ 1185130 h 1550371"/>
                <a:gd name="connsiteX36-2331" fmla="*/ 4648321 w 8393514"/>
                <a:gd name="connsiteY36-2332" fmla="*/ 1487111 h 1550371"/>
                <a:gd name="connsiteX37-2333" fmla="*/ 5382034 w 8393514"/>
                <a:gd name="connsiteY37-2334" fmla="*/ 941329 h 1550371"/>
                <a:gd name="connsiteX38-2335" fmla="*/ 5554727 w 8393514"/>
                <a:gd name="connsiteY38-2336" fmla="*/ 758939 h 1550371"/>
                <a:gd name="connsiteX39-2337" fmla="*/ 5681246 w 8393514"/>
                <a:gd name="connsiteY39-2338" fmla="*/ 629651 h 1550371"/>
                <a:gd name="connsiteX40-2339" fmla="*/ 6613510 w 8393514"/>
                <a:gd name="connsiteY40-2340" fmla="*/ 30305 h 1550371"/>
                <a:gd name="connsiteX0-2341" fmla="*/ 6613510 w 8393514"/>
                <a:gd name="connsiteY0-2342" fmla="*/ 1293 h 1521359"/>
                <a:gd name="connsiteX1-2343" fmla="*/ 6625977 w 8393514"/>
                <a:gd name="connsiteY1-2344" fmla="*/ 1293 h 1521359"/>
                <a:gd name="connsiteX2-2345" fmla="*/ 7062175 w 8393514"/>
                <a:gd name="connsiteY2-2346" fmla="*/ 576587 h 1521359"/>
                <a:gd name="connsiteX3-2347" fmla="*/ 7221629 w 8393514"/>
                <a:gd name="connsiteY3-2348" fmla="*/ 900773 h 1521359"/>
                <a:gd name="connsiteX4-2349" fmla="*/ 8348876 w 8393514"/>
                <a:gd name="connsiteY4-2350" fmla="*/ 667115 h 1521359"/>
                <a:gd name="connsiteX5-2351" fmla="*/ 8393514 w 8393514"/>
                <a:gd name="connsiteY5-2352" fmla="*/ 715705 h 1521359"/>
                <a:gd name="connsiteX6-2353" fmla="*/ 7211471 w 8393514"/>
                <a:gd name="connsiteY6-2354" fmla="*/ 960338 h 1521359"/>
                <a:gd name="connsiteX7-2355" fmla="*/ 7023079 w 8393514"/>
                <a:gd name="connsiteY7-2356" fmla="*/ 601100 h 1521359"/>
                <a:gd name="connsiteX8-2357" fmla="*/ 6625054 w 8393514"/>
                <a:gd name="connsiteY8-2358" fmla="*/ 61782 h 1521359"/>
                <a:gd name="connsiteX9-2359" fmla="*/ 6613972 w 8393514"/>
                <a:gd name="connsiteY9-2360" fmla="*/ 61782 h 1521359"/>
                <a:gd name="connsiteX10-2361" fmla="*/ 5725111 w 8393514"/>
                <a:gd name="connsiteY10-2362" fmla="*/ 642196 h 1521359"/>
                <a:gd name="connsiteX11-2363" fmla="*/ 5596746 w 8393514"/>
                <a:gd name="connsiteY11-2364" fmla="*/ 773793 h 1521359"/>
                <a:gd name="connsiteX12-2365" fmla="*/ 5426824 w 8393514"/>
                <a:gd name="connsiteY12-2366" fmla="*/ 952950 h 1521359"/>
                <a:gd name="connsiteX13-2367" fmla="*/ 5037572 w 8393514"/>
                <a:gd name="connsiteY13-2368" fmla="*/ 1343587 h 1521359"/>
                <a:gd name="connsiteX14-2369" fmla="*/ 4680181 w 8393514"/>
                <a:gd name="connsiteY14-2370" fmla="*/ 1521359 h 1521359"/>
                <a:gd name="connsiteX15-2371" fmla="*/ 4637239 w 8393514"/>
                <a:gd name="connsiteY15-2372" fmla="*/ 1517203 h 1521359"/>
                <a:gd name="connsiteX16-2373" fmla="*/ 4405443 w 8393514"/>
                <a:gd name="connsiteY16-2374" fmla="*/ 1173665 h 1521359"/>
                <a:gd name="connsiteX17-2375" fmla="*/ 4179650 w 8393514"/>
                <a:gd name="connsiteY17-2376" fmla="*/ 764096 h 1521359"/>
                <a:gd name="connsiteX18-2377" fmla="*/ 3311567 w 8393514"/>
                <a:gd name="connsiteY18-2378" fmla="*/ 769176 h 1521359"/>
                <a:gd name="connsiteX19-2379" fmla="*/ 2360834 w 8393514"/>
                <a:gd name="connsiteY19-2380" fmla="*/ 996354 h 1521359"/>
                <a:gd name="connsiteX20-2381" fmla="*/ 2342497 w 8393514"/>
                <a:gd name="connsiteY20-2382" fmla="*/ 994126 h 1521359"/>
                <a:gd name="connsiteX21-2383" fmla="*/ 2126238 w 8393514"/>
                <a:gd name="connsiteY21-2384" fmla="*/ 1042224 h 1521359"/>
                <a:gd name="connsiteX22-2385" fmla="*/ 1317343 w 8393514"/>
                <a:gd name="connsiteY22-2386" fmla="*/ 1115357 h 1521359"/>
                <a:gd name="connsiteX23-2387" fmla="*/ 1009685 w 8393514"/>
                <a:gd name="connsiteY23-2388" fmla="*/ 1103927 h 1521359"/>
                <a:gd name="connsiteX24-2389" fmla="*/ 90523 w 8393514"/>
                <a:gd name="connsiteY24-2390" fmla="*/ 743882 h 1521359"/>
                <a:gd name="connsiteX25-2391" fmla="*/ 22895 w 8393514"/>
                <a:gd name="connsiteY25-2392" fmla="*/ 282872 h 1521359"/>
                <a:gd name="connsiteX26-2393" fmla="*/ 33026 w 8393514"/>
                <a:gd name="connsiteY26-2394" fmla="*/ 258972 h 1521359"/>
                <a:gd name="connsiteX27-2395" fmla="*/ 94142 w 8393514"/>
                <a:gd name="connsiteY27-2396" fmla="*/ 258972 h 1521359"/>
                <a:gd name="connsiteX28-2397" fmla="*/ 76235 w 8393514"/>
                <a:gd name="connsiteY28-2398" fmla="*/ 300970 h 1521359"/>
                <a:gd name="connsiteX29-2399" fmla="*/ 140053 w 8393514"/>
                <a:gd name="connsiteY29-2400" fmla="*/ 717212 h 1521359"/>
                <a:gd name="connsiteX30-2401" fmla="*/ 2361283 w 8393514"/>
                <a:gd name="connsiteY30-2402" fmla="*/ 931525 h 1521359"/>
                <a:gd name="connsiteX31-2403" fmla="*/ 2361890 w 8393514"/>
                <a:gd name="connsiteY31-2404" fmla="*/ 933870 h 1521359"/>
                <a:gd name="connsiteX32-2405" fmla="*/ 2418393 w 8393514"/>
                <a:gd name="connsiteY32-2406" fmla="*/ 918228 h 1521359"/>
                <a:gd name="connsiteX33-2407" fmla="*/ 3300486 w 8393514"/>
                <a:gd name="connsiteY33-2408" fmla="*/ 710073 h 1521359"/>
                <a:gd name="connsiteX34-2409" fmla="*/ 4213357 w 8393514"/>
                <a:gd name="connsiteY34-2410" fmla="*/ 714228 h 1521359"/>
                <a:gd name="connsiteX35-2411" fmla="*/ 4462699 w 8393514"/>
                <a:gd name="connsiteY35-2412" fmla="*/ 1156118 h 1521359"/>
                <a:gd name="connsiteX36-2413" fmla="*/ 4648321 w 8393514"/>
                <a:gd name="connsiteY36-2414" fmla="*/ 1458099 h 1521359"/>
                <a:gd name="connsiteX37-2415" fmla="*/ 5382034 w 8393514"/>
                <a:gd name="connsiteY37-2416" fmla="*/ 912317 h 1521359"/>
                <a:gd name="connsiteX38-2417" fmla="*/ 5554727 w 8393514"/>
                <a:gd name="connsiteY38-2418" fmla="*/ 729927 h 1521359"/>
                <a:gd name="connsiteX39-2419" fmla="*/ 5681246 w 8393514"/>
                <a:gd name="connsiteY39-2420" fmla="*/ 600639 h 1521359"/>
                <a:gd name="connsiteX40-2421" fmla="*/ 6613510 w 8393514"/>
                <a:gd name="connsiteY40-2422" fmla="*/ 1293 h 1521359"/>
                <a:gd name="connsiteX0-2423" fmla="*/ 6613510 w 8393514"/>
                <a:gd name="connsiteY0-2424" fmla="*/ 1293 h 1521359"/>
                <a:gd name="connsiteX1-2425" fmla="*/ 6625977 w 8393514"/>
                <a:gd name="connsiteY1-2426" fmla="*/ 1293 h 1521359"/>
                <a:gd name="connsiteX2-2427" fmla="*/ 7062175 w 8393514"/>
                <a:gd name="connsiteY2-2428" fmla="*/ 576587 h 1521359"/>
                <a:gd name="connsiteX3-2429" fmla="*/ 7221629 w 8393514"/>
                <a:gd name="connsiteY3-2430" fmla="*/ 900773 h 1521359"/>
                <a:gd name="connsiteX4-2431" fmla="*/ 8348876 w 8393514"/>
                <a:gd name="connsiteY4-2432" fmla="*/ 667115 h 1521359"/>
                <a:gd name="connsiteX5-2433" fmla="*/ 8393514 w 8393514"/>
                <a:gd name="connsiteY5-2434" fmla="*/ 715705 h 1521359"/>
                <a:gd name="connsiteX6-2435" fmla="*/ 7211471 w 8393514"/>
                <a:gd name="connsiteY6-2436" fmla="*/ 960338 h 1521359"/>
                <a:gd name="connsiteX7-2437" fmla="*/ 7023079 w 8393514"/>
                <a:gd name="connsiteY7-2438" fmla="*/ 601100 h 1521359"/>
                <a:gd name="connsiteX8-2439" fmla="*/ 6625054 w 8393514"/>
                <a:gd name="connsiteY8-2440" fmla="*/ 61782 h 1521359"/>
                <a:gd name="connsiteX9-2441" fmla="*/ 6613972 w 8393514"/>
                <a:gd name="connsiteY9-2442" fmla="*/ 61782 h 1521359"/>
                <a:gd name="connsiteX10-2443" fmla="*/ 5725111 w 8393514"/>
                <a:gd name="connsiteY10-2444" fmla="*/ 642196 h 1521359"/>
                <a:gd name="connsiteX11-2445" fmla="*/ 5596746 w 8393514"/>
                <a:gd name="connsiteY11-2446" fmla="*/ 773793 h 1521359"/>
                <a:gd name="connsiteX12-2447" fmla="*/ 5426824 w 8393514"/>
                <a:gd name="connsiteY12-2448" fmla="*/ 952950 h 1521359"/>
                <a:gd name="connsiteX13-2449" fmla="*/ 5037572 w 8393514"/>
                <a:gd name="connsiteY13-2450" fmla="*/ 1343587 h 1521359"/>
                <a:gd name="connsiteX14-2451" fmla="*/ 4680181 w 8393514"/>
                <a:gd name="connsiteY14-2452" fmla="*/ 1521359 h 1521359"/>
                <a:gd name="connsiteX15-2453" fmla="*/ 4637239 w 8393514"/>
                <a:gd name="connsiteY15-2454" fmla="*/ 1517203 h 1521359"/>
                <a:gd name="connsiteX16-2455" fmla="*/ 4405443 w 8393514"/>
                <a:gd name="connsiteY16-2456" fmla="*/ 1173665 h 1521359"/>
                <a:gd name="connsiteX17-2457" fmla="*/ 4179650 w 8393514"/>
                <a:gd name="connsiteY17-2458" fmla="*/ 764096 h 1521359"/>
                <a:gd name="connsiteX18-2459" fmla="*/ 3311567 w 8393514"/>
                <a:gd name="connsiteY18-2460" fmla="*/ 769176 h 1521359"/>
                <a:gd name="connsiteX19-2461" fmla="*/ 2360834 w 8393514"/>
                <a:gd name="connsiteY19-2462" fmla="*/ 996354 h 1521359"/>
                <a:gd name="connsiteX20-2463" fmla="*/ 2342497 w 8393514"/>
                <a:gd name="connsiteY20-2464" fmla="*/ 994126 h 1521359"/>
                <a:gd name="connsiteX21-2465" fmla="*/ 2126238 w 8393514"/>
                <a:gd name="connsiteY21-2466" fmla="*/ 1042224 h 1521359"/>
                <a:gd name="connsiteX22-2467" fmla="*/ 1317343 w 8393514"/>
                <a:gd name="connsiteY22-2468" fmla="*/ 1115357 h 1521359"/>
                <a:gd name="connsiteX23-2469" fmla="*/ 1009685 w 8393514"/>
                <a:gd name="connsiteY23-2470" fmla="*/ 1103927 h 1521359"/>
                <a:gd name="connsiteX24-2471" fmla="*/ 90523 w 8393514"/>
                <a:gd name="connsiteY24-2472" fmla="*/ 743882 h 1521359"/>
                <a:gd name="connsiteX25-2473" fmla="*/ 22895 w 8393514"/>
                <a:gd name="connsiteY25-2474" fmla="*/ 282872 h 1521359"/>
                <a:gd name="connsiteX26-2475" fmla="*/ 33026 w 8393514"/>
                <a:gd name="connsiteY26-2476" fmla="*/ 258972 h 1521359"/>
                <a:gd name="connsiteX27-2477" fmla="*/ 94142 w 8393514"/>
                <a:gd name="connsiteY27-2478" fmla="*/ 258972 h 1521359"/>
                <a:gd name="connsiteX28-2479" fmla="*/ 76235 w 8393514"/>
                <a:gd name="connsiteY28-2480" fmla="*/ 300970 h 1521359"/>
                <a:gd name="connsiteX29-2481" fmla="*/ 140053 w 8393514"/>
                <a:gd name="connsiteY29-2482" fmla="*/ 717212 h 1521359"/>
                <a:gd name="connsiteX30-2483" fmla="*/ 2361283 w 8393514"/>
                <a:gd name="connsiteY30-2484" fmla="*/ 931525 h 1521359"/>
                <a:gd name="connsiteX31-2485" fmla="*/ 2361890 w 8393514"/>
                <a:gd name="connsiteY31-2486" fmla="*/ 933870 h 1521359"/>
                <a:gd name="connsiteX32-2487" fmla="*/ 2418393 w 8393514"/>
                <a:gd name="connsiteY32-2488" fmla="*/ 918228 h 1521359"/>
                <a:gd name="connsiteX33-2489" fmla="*/ 3300486 w 8393514"/>
                <a:gd name="connsiteY33-2490" fmla="*/ 710073 h 1521359"/>
                <a:gd name="connsiteX34-2491" fmla="*/ 4213357 w 8393514"/>
                <a:gd name="connsiteY34-2492" fmla="*/ 714228 h 1521359"/>
                <a:gd name="connsiteX35-2493" fmla="*/ 4437569 w 8393514"/>
                <a:gd name="connsiteY35-2494" fmla="*/ 1132024 h 1521359"/>
                <a:gd name="connsiteX36-2495" fmla="*/ 4648321 w 8393514"/>
                <a:gd name="connsiteY36-2496" fmla="*/ 1458099 h 1521359"/>
                <a:gd name="connsiteX37-2497" fmla="*/ 5382034 w 8393514"/>
                <a:gd name="connsiteY37-2498" fmla="*/ 912317 h 1521359"/>
                <a:gd name="connsiteX38-2499" fmla="*/ 5554727 w 8393514"/>
                <a:gd name="connsiteY38-2500" fmla="*/ 729927 h 1521359"/>
                <a:gd name="connsiteX39-2501" fmla="*/ 5681246 w 8393514"/>
                <a:gd name="connsiteY39-2502" fmla="*/ 600639 h 1521359"/>
                <a:gd name="connsiteX40-2503" fmla="*/ 6613510 w 8393514"/>
                <a:gd name="connsiteY40-2504" fmla="*/ 1293 h 1521359"/>
                <a:gd name="connsiteX0-2505" fmla="*/ 6613510 w 8393514"/>
                <a:gd name="connsiteY0-2506" fmla="*/ 1293 h 1521359"/>
                <a:gd name="connsiteX1-2507" fmla="*/ 6625977 w 8393514"/>
                <a:gd name="connsiteY1-2508" fmla="*/ 1293 h 1521359"/>
                <a:gd name="connsiteX2-2509" fmla="*/ 7062175 w 8393514"/>
                <a:gd name="connsiteY2-2510" fmla="*/ 576587 h 1521359"/>
                <a:gd name="connsiteX3-2511" fmla="*/ 7221629 w 8393514"/>
                <a:gd name="connsiteY3-2512" fmla="*/ 900773 h 1521359"/>
                <a:gd name="connsiteX4-2513" fmla="*/ 8348876 w 8393514"/>
                <a:gd name="connsiteY4-2514" fmla="*/ 667115 h 1521359"/>
                <a:gd name="connsiteX5-2515" fmla="*/ 8393514 w 8393514"/>
                <a:gd name="connsiteY5-2516" fmla="*/ 715705 h 1521359"/>
                <a:gd name="connsiteX6-2517" fmla="*/ 7211471 w 8393514"/>
                <a:gd name="connsiteY6-2518" fmla="*/ 960338 h 1521359"/>
                <a:gd name="connsiteX7-2519" fmla="*/ 7023079 w 8393514"/>
                <a:gd name="connsiteY7-2520" fmla="*/ 601100 h 1521359"/>
                <a:gd name="connsiteX8-2521" fmla="*/ 6625054 w 8393514"/>
                <a:gd name="connsiteY8-2522" fmla="*/ 61782 h 1521359"/>
                <a:gd name="connsiteX9-2523" fmla="*/ 6613972 w 8393514"/>
                <a:gd name="connsiteY9-2524" fmla="*/ 61782 h 1521359"/>
                <a:gd name="connsiteX10-2525" fmla="*/ 5725111 w 8393514"/>
                <a:gd name="connsiteY10-2526" fmla="*/ 642196 h 1521359"/>
                <a:gd name="connsiteX11-2527" fmla="*/ 5596746 w 8393514"/>
                <a:gd name="connsiteY11-2528" fmla="*/ 773793 h 1521359"/>
                <a:gd name="connsiteX12-2529" fmla="*/ 5426824 w 8393514"/>
                <a:gd name="connsiteY12-2530" fmla="*/ 952950 h 1521359"/>
                <a:gd name="connsiteX13-2531" fmla="*/ 5037572 w 8393514"/>
                <a:gd name="connsiteY13-2532" fmla="*/ 1343587 h 1521359"/>
                <a:gd name="connsiteX14-2533" fmla="*/ 4680181 w 8393514"/>
                <a:gd name="connsiteY14-2534" fmla="*/ 1521359 h 1521359"/>
                <a:gd name="connsiteX15-2535" fmla="*/ 4637239 w 8393514"/>
                <a:gd name="connsiteY15-2536" fmla="*/ 1517203 h 1521359"/>
                <a:gd name="connsiteX16-2537" fmla="*/ 4405443 w 8393514"/>
                <a:gd name="connsiteY16-2538" fmla="*/ 1173665 h 1521359"/>
                <a:gd name="connsiteX17-2539" fmla="*/ 4179650 w 8393514"/>
                <a:gd name="connsiteY17-2540" fmla="*/ 764096 h 1521359"/>
                <a:gd name="connsiteX18-2541" fmla="*/ 3311567 w 8393514"/>
                <a:gd name="connsiteY18-2542" fmla="*/ 769176 h 1521359"/>
                <a:gd name="connsiteX19-2543" fmla="*/ 2360834 w 8393514"/>
                <a:gd name="connsiteY19-2544" fmla="*/ 996354 h 1521359"/>
                <a:gd name="connsiteX20-2545" fmla="*/ 2342497 w 8393514"/>
                <a:gd name="connsiteY20-2546" fmla="*/ 994126 h 1521359"/>
                <a:gd name="connsiteX21-2547" fmla="*/ 2126238 w 8393514"/>
                <a:gd name="connsiteY21-2548" fmla="*/ 1042224 h 1521359"/>
                <a:gd name="connsiteX22-2549" fmla="*/ 1317343 w 8393514"/>
                <a:gd name="connsiteY22-2550" fmla="*/ 1115357 h 1521359"/>
                <a:gd name="connsiteX23-2551" fmla="*/ 1009685 w 8393514"/>
                <a:gd name="connsiteY23-2552" fmla="*/ 1103927 h 1521359"/>
                <a:gd name="connsiteX24-2553" fmla="*/ 90523 w 8393514"/>
                <a:gd name="connsiteY24-2554" fmla="*/ 743882 h 1521359"/>
                <a:gd name="connsiteX25-2555" fmla="*/ 22895 w 8393514"/>
                <a:gd name="connsiteY25-2556" fmla="*/ 282872 h 1521359"/>
                <a:gd name="connsiteX26-2557" fmla="*/ 33026 w 8393514"/>
                <a:gd name="connsiteY26-2558" fmla="*/ 258972 h 1521359"/>
                <a:gd name="connsiteX27-2559" fmla="*/ 94142 w 8393514"/>
                <a:gd name="connsiteY27-2560" fmla="*/ 258972 h 1521359"/>
                <a:gd name="connsiteX28-2561" fmla="*/ 76235 w 8393514"/>
                <a:gd name="connsiteY28-2562" fmla="*/ 300970 h 1521359"/>
                <a:gd name="connsiteX29-2563" fmla="*/ 140053 w 8393514"/>
                <a:gd name="connsiteY29-2564" fmla="*/ 717212 h 1521359"/>
                <a:gd name="connsiteX30-2565" fmla="*/ 2361283 w 8393514"/>
                <a:gd name="connsiteY30-2566" fmla="*/ 931525 h 1521359"/>
                <a:gd name="connsiteX31-2567" fmla="*/ 2361890 w 8393514"/>
                <a:gd name="connsiteY31-2568" fmla="*/ 933870 h 1521359"/>
                <a:gd name="connsiteX32-2569" fmla="*/ 2418393 w 8393514"/>
                <a:gd name="connsiteY32-2570" fmla="*/ 918228 h 1521359"/>
                <a:gd name="connsiteX33-2571" fmla="*/ 3300486 w 8393514"/>
                <a:gd name="connsiteY33-2572" fmla="*/ 710073 h 1521359"/>
                <a:gd name="connsiteX34-2573" fmla="*/ 4213357 w 8393514"/>
                <a:gd name="connsiteY34-2574" fmla="*/ 714228 h 1521359"/>
                <a:gd name="connsiteX35-2575" fmla="*/ 4437569 w 8393514"/>
                <a:gd name="connsiteY35-2576" fmla="*/ 1132024 h 1521359"/>
                <a:gd name="connsiteX36-2577" fmla="*/ 4648321 w 8393514"/>
                <a:gd name="connsiteY36-2578" fmla="*/ 1458099 h 1521359"/>
                <a:gd name="connsiteX37-2579" fmla="*/ 5382034 w 8393514"/>
                <a:gd name="connsiteY37-2580" fmla="*/ 912317 h 1521359"/>
                <a:gd name="connsiteX38-2581" fmla="*/ 5554727 w 8393514"/>
                <a:gd name="connsiteY38-2582" fmla="*/ 729927 h 1521359"/>
                <a:gd name="connsiteX39-2583" fmla="*/ 5681246 w 8393514"/>
                <a:gd name="connsiteY39-2584" fmla="*/ 600639 h 1521359"/>
                <a:gd name="connsiteX40-2585" fmla="*/ 6613510 w 8393514"/>
                <a:gd name="connsiteY40-2586" fmla="*/ 1293 h 1521359"/>
                <a:gd name="connsiteX0-2587" fmla="*/ 6613510 w 8393514"/>
                <a:gd name="connsiteY0-2588" fmla="*/ 1293 h 1521359"/>
                <a:gd name="connsiteX1-2589" fmla="*/ 6625977 w 8393514"/>
                <a:gd name="connsiteY1-2590" fmla="*/ 1293 h 1521359"/>
                <a:gd name="connsiteX2-2591" fmla="*/ 7062175 w 8393514"/>
                <a:gd name="connsiteY2-2592" fmla="*/ 576587 h 1521359"/>
                <a:gd name="connsiteX3-2593" fmla="*/ 7221629 w 8393514"/>
                <a:gd name="connsiteY3-2594" fmla="*/ 900773 h 1521359"/>
                <a:gd name="connsiteX4-2595" fmla="*/ 8348876 w 8393514"/>
                <a:gd name="connsiteY4-2596" fmla="*/ 667115 h 1521359"/>
                <a:gd name="connsiteX5-2597" fmla="*/ 8393514 w 8393514"/>
                <a:gd name="connsiteY5-2598" fmla="*/ 715705 h 1521359"/>
                <a:gd name="connsiteX6-2599" fmla="*/ 7211471 w 8393514"/>
                <a:gd name="connsiteY6-2600" fmla="*/ 960338 h 1521359"/>
                <a:gd name="connsiteX7-2601" fmla="*/ 7023079 w 8393514"/>
                <a:gd name="connsiteY7-2602" fmla="*/ 601100 h 1521359"/>
                <a:gd name="connsiteX8-2603" fmla="*/ 6625054 w 8393514"/>
                <a:gd name="connsiteY8-2604" fmla="*/ 61782 h 1521359"/>
                <a:gd name="connsiteX9-2605" fmla="*/ 6613972 w 8393514"/>
                <a:gd name="connsiteY9-2606" fmla="*/ 61782 h 1521359"/>
                <a:gd name="connsiteX10-2607" fmla="*/ 5725111 w 8393514"/>
                <a:gd name="connsiteY10-2608" fmla="*/ 642196 h 1521359"/>
                <a:gd name="connsiteX11-2609" fmla="*/ 5596746 w 8393514"/>
                <a:gd name="connsiteY11-2610" fmla="*/ 773793 h 1521359"/>
                <a:gd name="connsiteX12-2611" fmla="*/ 5426824 w 8393514"/>
                <a:gd name="connsiteY12-2612" fmla="*/ 952950 h 1521359"/>
                <a:gd name="connsiteX13-2613" fmla="*/ 5037572 w 8393514"/>
                <a:gd name="connsiteY13-2614" fmla="*/ 1343587 h 1521359"/>
                <a:gd name="connsiteX14-2615" fmla="*/ 4680181 w 8393514"/>
                <a:gd name="connsiteY14-2616" fmla="*/ 1521359 h 1521359"/>
                <a:gd name="connsiteX15-2617" fmla="*/ 4637239 w 8393514"/>
                <a:gd name="connsiteY15-2618" fmla="*/ 1517203 h 1521359"/>
                <a:gd name="connsiteX16-2619" fmla="*/ 4405443 w 8393514"/>
                <a:gd name="connsiteY16-2620" fmla="*/ 1173665 h 1521359"/>
                <a:gd name="connsiteX17-2621" fmla="*/ 4179650 w 8393514"/>
                <a:gd name="connsiteY17-2622" fmla="*/ 764096 h 1521359"/>
                <a:gd name="connsiteX18-2623" fmla="*/ 3311567 w 8393514"/>
                <a:gd name="connsiteY18-2624" fmla="*/ 769176 h 1521359"/>
                <a:gd name="connsiteX19-2625" fmla="*/ 2360834 w 8393514"/>
                <a:gd name="connsiteY19-2626" fmla="*/ 996354 h 1521359"/>
                <a:gd name="connsiteX20-2627" fmla="*/ 2342497 w 8393514"/>
                <a:gd name="connsiteY20-2628" fmla="*/ 994126 h 1521359"/>
                <a:gd name="connsiteX21-2629" fmla="*/ 2126238 w 8393514"/>
                <a:gd name="connsiteY21-2630" fmla="*/ 1042224 h 1521359"/>
                <a:gd name="connsiteX22-2631" fmla="*/ 1317343 w 8393514"/>
                <a:gd name="connsiteY22-2632" fmla="*/ 1115357 h 1521359"/>
                <a:gd name="connsiteX23-2633" fmla="*/ 1009685 w 8393514"/>
                <a:gd name="connsiteY23-2634" fmla="*/ 1103927 h 1521359"/>
                <a:gd name="connsiteX24-2635" fmla="*/ 90523 w 8393514"/>
                <a:gd name="connsiteY24-2636" fmla="*/ 743882 h 1521359"/>
                <a:gd name="connsiteX25-2637" fmla="*/ 22895 w 8393514"/>
                <a:gd name="connsiteY25-2638" fmla="*/ 282872 h 1521359"/>
                <a:gd name="connsiteX26-2639" fmla="*/ 33026 w 8393514"/>
                <a:gd name="connsiteY26-2640" fmla="*/ 258972 h 1521359"/>
                <a:gd name="connsiteX27-2641" fmla="*/ 94142 w 8393514"/>
                <a:gd name="connsiteY27-2642" fmla="*/ 258972 h 1521359"/>
                <a:gd name="connsiteX28-2643" fmla="*/ 76235 w 8393514"/>
                <a:gd name="connsiteY28-2644" fmla="*/ 300970 h 1521359"/>
                <a:gd name="connsiteX29-2645" fmla="*/ 140053 w 8393514"/>
                <a:gd name="connsiteY29-2646" fmla="*/ 717212 h 1521359"/>
                <a:gd name="connsiteX30-2647" fmla="*/ 2361283 w 8393514"/>
                <a:gd name="connsiteY30-2648" fmla="*/ 931525 h 1521359"/>
                <a:gd name="connsiteX31-2649" fmla="*/ 2361890 w 8393514"/>
                <a:gd name="connsiteY31-2650" fmla="*/ 933870 h 1521359"/>
                <a:gd name="connsiteX32-2651" fmla="*/ 2418393 w 8393514"/>
                <a:gd name="connsiteY32-2652" fmla="*/ 918228 h 1521359"/>
                <a:gd name="connsiteX33-2653" fmla="*/ 3300486 w 8393514"/>
                <a:gd name="connsiteY33-2654" fmla="*/ 710073 h 1521359"/>
                <a:gd name="connsiteX34-2655" fmla="*/ 4213357 w 8393514"/>
                <a:gd name="connsiteY34-2656" fmla="*/ 714228 h 1521359"/>
                <a:gd name="connsiteX35-2657" fmla="*/ 4437569 w 8393514"/>
                <a:gd name="connsiteY35-2658" fmla="*/ 1132024 h 1521359"/>
                <a:gd name="connsiteX36-2659" fmla="*/ 4648321 w 8393514"/>
                <a:gd name="connsiteY36-2660" fmla="*/ 1458099 h 1521359"/>
                <a:gd name="connsiteX37-2661" fmla="*/ 5382034 w 8393514"/>
                <a:gd name="connsiteY37-2662" fmla="*/ 912317 h 1521359"/>
                <a:gd name="connsiteX38-2663" fmla="*/ 5554727 w 8393514"/>
                <a:gd name="connsiteY38-2664" fmla="*/ 729927 h 1521359"/>
                <a:gd name="connsiteX39-2665" fmla="*/ 5681246 w 8393514"/>
                <a:gd name="connsiteY39-2666" fmla="*/ 600639 h 1521359"/>
                <a:gd name="connsiteX40-2667" fmla="*/ 6613510 w 8393514"/>
                <a:gd name="connsiteY40-2668" fmla="*/ 1293 h 1521359"/>
                <a:gd name="connsiteX0-2669" fmla="*/ 6613510 w 8393514"/>
                <a:gd name="connsiteY0-2670" fmla="*/ 1293 h 1521359"/>
                <a:gd name="connsiteX1-2671" fmla="*/ 6625977 w 8393514"/>
                <a:gd name="connsiteY1-2672" fmla="*/ 1293 h 1521359"/>
                <a:gd name="connsiteX2-2673" fmla="*/ 7062175 w 8393514"/>
                <a:gd name="connsiteY2-2674" fmla="*/ 576587 h 1521359"/>
                <a:gd name="connsiteX3-2675" fmla="*/ 7221629 w 8393514"/>
                <a:gd name="connsiteY3-2676" fmla="*/ 900773 h 1521359"/>
                <a:gd name="connsiteX4-2677" fmla="*/ 8348876 w 8393514"/>
                <a:gd name="connsiteY4-2678" fmla="*/ 667115 h 1521359"/>
                <a:gd name="connsiteX5-2679" fmla="*/ 8393514 w 8393514"/>
                <a:gd name="connsiteY5-2680" fmla="*/ 715705 h 1521359"/>
                <a:gd name="connsiteX6-2681" fmla="*/ 7211471 w 8393514"/>
                <a:gd name="connsiteY6-2682" fmla="*/ 960338 h 1521359"/>
                <a:gd name="connsiteX7-2683" fmla="*/ 7023079 w 8393514"/>
                <a:gd name="connsiteY7-2684" fmla="*/ 601100 h 1521359"/>
                <a:gd name="connsiteX8-2685" fmla="*/ 6625054 w 8393514"/>
                <a:gd name="connsiteY8-2686" fmla="*/ 61782 h 1521359"/>
                <a:gd name="connsiteX9-2687" fmla="*/ 6613972 w 8393514"/>
                <a:gd name="connsiteY9-2688" fmla="*/ 61782 h 1521359"/>
                <a:gd name="connsiteX10-2689" fmla="*/ 5725111 w 8393514"/>
                <a:gd name="connsiteY10-2690" fmla="*/ 642196 h 1521359"/>
                <a:gd name="connsiteX11-2691" fmla="*/ 5596746 w 8393514"/>
                <a:gd name="connsiteY11-2692" fmla="*/ 773793 h 1521359"/>
                <a:gd name="connsiteX12-2693" fmla="*/ 5426824 w 8393514"/>
                <a:gd name="connsiteY12-2694" fmla="*/ 952950 h 1521359"/>
                <a:gd name="connsiteX13-2695" fmla="*/ 5037572 w 8393514"/>
                <a:gd name="connsiteY13-2696" fmla="*/ 1343587 h 1521359"/>
                <a:gd name="connsiteX14-2697" fmla="*/ 4680181 w 8393514"/>
                <a:gd name="connsiteY14-2698" fmla="*/ 1521359 h 1521359"/>
                <a:gd name="connsiteX15-2699" fmla="*/ 4637239 w 8393514"/>
                <a:gd name="connsiteY15-2700" fmla="*/ 1517203 h 1521359"/>
                <a:gd name="connsiteX16-2701" fmla="*/ 4405443 w 8393514"/>
                <a:gd name="connsiteY16-2702" fmla="*/ 1173665 h 1521359"/>
                <a:gd name="connsiteX17-2703" fmla="*/ 4179650 w 8393514"/>
                <a:gd name="connsiteY17-2704" fmla="*/ 764096 h 1521359"/>
                <a:gd name="connsiteX18-2705" fmla="*/ 3311567 w 8393514"/>
                <a:gd name="connsiteY18-2706" fmla="*/ 769176 h 1521359"/>
                <a:gd name="connsiteX19-2707" fmla="*/ 2360834 w 8393514"/>
                <a:gd name="connsiteY19-2708" fmla="*/ 996354 h 1521359"/>
                <a:gd name="connsiteX20-2709" fmla="*/ 2342497 w 8393514"/>
                <a:gd name="connsiteY20-2710" fmla="*/ 994126 h 1521359"/>
                <a:gd name="connsiteX21-2711" fmla="*/ 2126238 w 8393514"/>
                <a:gd name="connsiteY21-2712" fmla="*/ 1042224 h 1521359"/>
                <a:gd name="connsiteX22-2713" fmla="*/ 1317343 w 8393514"/>
                <a:gd name="connsiteY22-2714" fmla="*/ 1115357 h 1521359"/>
                <a:gd name="connsiteX23-2715" fmla="*/ 1009685 w 8393514"/>
                <a:gd name="connsiteY23-2716" fmla="*/ 1103927 h 1521359"/>
                <a:gd name="connsiteX24-2717" fmla="*/ 90523 w 8393514"/>
                <a:gd name="connsiteY24-2718" fmla="*/ 743882 h 1521359"/>
                <a:gd name="connsiteX25-2719" fmla="*/ 22895 w 8393514"/>
                <a:gd name="connsiteY25-2720" fmla="*/ 282872 h 1521359"/>
                <a:gd name="connsiteX26-2721" fmla="*/ 33026 w 8393514"/>
                <a:gd name="connsiteY26-2722" fmla="*/ 258972 h 1521359"/>
                <a:gd name="connsiteX27-2723" fmla="*/ 94142 w 8393514"/>
                <a:gd name="connsiteY27-2724" fmla="*/ 258972 h 1521359"/>
                <a:gd name="connsiteX28-2725" fmla="*/ 76235 w 8393514"/>
                <a:gd name="connsiteY28-2726" fmla="*/ 300970 h 1521359"/>
                <a:gd name="connsiteX29-2727" fmla="*/ 140053 w 8393514"/>
                <a:gd name="connsiteY29-2728" fmla="*/ 717212 h 1521359"/>
                <a:gd name="connsiteX30-2729" fmla="*/ 2361283 w 8393514"/>
                <a:gd name="connsiteY30-2730" fmla="*/ 931525 h 1521359"/>
                <a:gd name="connsiteX31-2731" fmla="*/ 2361890 w 8393514"/>
                <a:gd name="connsiteY31-2732" fmla="*/ 933870 h 1521359"/>
                <a:gd name="connsiteX32-2733" fmla="*/ 2418393 w 8393514"/>
                <a:gd name="connsiteY32-2734" fmla="*/ 918228 h 1521359"/>
                <a:gd name="connsiteX33-2735" fmla="*/ 3300486 w 8393514"/>
                <a:gd name="connsiteY33-2736" fmla="*/ 710073 h 1521359"/>
                <a:gd name="connsiteX34-2737" fmla="*/ 4213357 w 8393514"/>
                <a:gd name="connsiteY34-2738" fmla="*/ 714228 h 1521359"/>
                <a:gd name="connsiteX35-2739" fmla="*/ 4437569 w 8393514"/>
                <a:gd name="connsiteY35-2740" fmla="*/ 1132024 h 1521359"/>
                <a:gd name="connsiteX36-2741" fmla="*/ 4648321 w 8393514"/>
                <a:gd name="connsiteY36-2742" fmla="*/ 1458099 h 1521359"/>
                <a:gd name="connsiteX37-2743" fmla="*/ 5382034 w 8393514"/>
                <a:gd name="connsiteY37-2744" fmla="*/ 912317 h 1521359"/>
                <a:gd name="connsiteX38-2745" fmla="*/ 5554727 w 8393514"/>
                <a:gd name="connsiteY38-2746" fmla="*/ 729927 h 1521359"/>
                <a:gd name="connsiteX39-2747" fmla="*/ 5681246 w 8393514"/>
                <a:gd name="connsiteY39-2748" fmla="*/ 600639 h 1521359"/>
                <a:gd name="connsiteX40-2749" fmla="*/ 6613510 w 8393514"/>
                <a:gd name="connsiteY40-2750" fmla="*/ 1293 h 1521359"/>
                <a:gd name="connsiteX0-2751" fmla="*/ 6613510 w 8393514"/>
                <a:gd name="connsiteY0-2752" fmla="*/ 1293 h 1521359"/>
                <a:gd name="connsiteX1-2753" fmla="*/ 6625977 w 8393514"/>
                <a:gd name="connsiteY1-2754" fmla="*/ 1293 h 1521359"/>
                <a:gd name="connsiteX2-2755" fmla="*/ 7062175 w 8393514"/>
                <a:gd name="connsiteY2-2756" fmla="*/ 576587 h 1521359"/>
                <a:gd name="connsiteX3-2757" fmla="*/ 7221629 w 8393514"/>
                <a:gd name="connsiteY3-2758" fmla="*/ 900773 h 1521359"/>
                <a:gd name="connsiteX4-2759" fmla="*/ 8348876 w 8393514"/>
                <a:gd name="connsiteY4-2760" fmla="*/ 667115 h 1521359"/>
                <a:gd name="connsiteX5-2761" fmla="*/ 8393514 w 8393514"/>
                <a:gd name="connsiteY5-2762" fmla="*/ 715705 h 1521359"/>
                <a:gd name="connsiteX6-2763" fmla="*/ 7211471 w 8393514"/>
                <a:gd name="connsiteY6-2764" fmla="*/ 960338 h 1521359"/>
                <a:gd name="connsiteX7-2765" fmla="*/ 7023079 w 8393514"/>
                <a:gd name="connsiteY7-2766" fmla="*/ 601100 h 1521359"/>
                <a:gd name="connsiteX8-2767" fmla="*/ 6625054 w 8393514"/>
                <a:gd name="connsiteY8-2768" fmla="*/ 61782 h 1521359"/>
                <a:gd name="connsiteX9-2769" fmla="*/ 6613972 w 8393514"/>
                <a:gd name="connsiteY9-2770" fmla="*/ 61782 h 1521359"/>
                <a:gd name="connsiteX10-2771" fmla="*/ 5725111 w 8393514"/>
                <a:gd name="connsiteY10-2772" fmla="*/ 642196 h 1521359"/>
                <a:gd name="connsiteX11-2773" fmla="*/ 5596746 w 8393514"/>
                <a:gd name="connsiteY11-2774" fmla="*/ 773793 h 1521359"/>
                <a:gd name="connsiteX12-2775" fmla="*/ 5426824 w 8393514"/>
                <a:gd name="connsiteY12-2776" fmla="*/ 952950 h 1521359"/>
                <a:gd name="connsiteX13-2777" fmla="*/ 5037572 w 8393514"/>
                <a:gd name="connsiteY13-2778" fmla="*/ 1343587 h 1521359"/>
                <a:gd name="connsiteX14-2779" fmla="*/ 4680181 w 8393514"/>
                <a:gd name="connsiteY14-2780" fmla="*/ 1521359 h 1521359"/>
                <a:gd name="connsiteX15-2781" fmla="*/ 4637239 w 8393514"/>
                <a:gd name="connsiteY15-2782" fmla="*/ 1517203 h 1521359"/>
                <a:gd name="connsiteX16-2783" fmla="*/ 4405443 w 8393514"/>
                <a:gd name="connsiteY16-2784" fmla="*/ 1173665 h 1521359"/>
                <a:gd name="connsiteX17-2785" fmla="*/ 4179650 w 8393514"/>
                <a:gd name="connsiteY17-2786" fmla="*/ 764096 h 1521359"/>
                <a:gd name="connsiteX18-2787" fmla="*/ 3311567 w 8393514"/>
                <a:gd name="connsiteY18-2788" fmla="*/ 769176 h 1521359"/>
                <a:gd name="connsiteX19-2789" fmla="*/ 2360834 w 8393514"/>
                <a:gd name="connsiteY19-2790" fmla="*/ 996354 h 1521359"/>
                <a:gd name="connsiteX20-2791" fmla="*/ 2342497 w 8393514"/>
                <a:gd name="connsiteY20-2792" fmla="*/ 994126 h 1521359"/>
                <a:gd name="connsiteX21-2793" fmla="*/ 2126238 w 8393514"/>
                <a:gd name="connsiteY21-2794" fmla="*/ 1042224 h 1521359"/>
                <a:gd name="connsiteX22-2795" fmla="*/ 1317343 w 8393514"/>
                <a:gd name="connsiteY22-2796" fmla="*/ 1115357 h 1521359"/>
                <a:gd name="connsiteX23-2797" fmla="*/ 1009685 w 8393514"/>
                <a:gd name="connsiteY23-2798" fmla="*/ 1103927 h 1521359"/>
                <a:gd name="connsiteX24-2799" fmla="*/ 90523 w 8393514"/>
                <a:gd name="connsiteY24-2800" fmla="*/ 743882 h 1521359"/>
                <a:gd name="connsiteX25-2801" fmla="*/ 22895 w 8393514"/>
                <a:gd name="connsiteY25-2802" fmla="*/ 282872 h 1521359"/>
                <a:gd name="connsiteX26-2803" fmla="*/ 33026 w 8393514"/>
                <a:gd name="connsiteY26-2804" fmla="*/ 258972 h 1521359"/>
                <a:gd name="connsiteX27-2805" fmla="*/ 94142 w 8393514"/>
                <a:gd name="connsiteY27-2806" fmla="*/ 258972 h 1521359"/>
                <a:gd name="connsiteX28-2807" fmla="*/ 76235 w 8393514"/>
                <a:gd name="connsiteY28-2808" fmla="*/ 300970 h 1521359"/>
                <a:gd name="connsiteX29-2809" fmla="*/ 140053 w 8393514"/>
                <a:gd name="connsiteY29-2810" fmla="*/ 717212 h 1521359"/>
                <a:gd name="connsiteX30-2811" fmla="*/ 2361283 w 8393514"/>
                <a:gd name="connsiteY30-2812" fmla="*/ 931525 h 1521359"/>
                <a:gd name="connsiteX31-2813" fmla="*/ 2361890 w 8393514"/>
                <a:gd name="connsiteY31-2814" fmla="*/ 933870 h 1521359"/>
                <a:gd name="connsiteX32-2815" fmla="*/ 2418393 w 8393514"/>
                <a:gd name="connsiteY32-2816" fmla="*/ 918228 h 1521359"/>
                <a:gd name="connsiteX33-2817" fmla="*/ 3300486 w 8393514"/>
                <a:gd name="connsiteY33-2818" fmla="*/ 710073 h 1521359"/>
                <a:gd name="connsiteX34-2819" fmla="*/ 4213357 w 8393514"/>
                <a:gd name="connsiteY34-2820" fmla="*/ 714228 h 1521359"/>
                <a:gd name="connsiteX35-2821" fmla="*/ 4437569 w 8393514"/>
                <a:gd name="connsiteY35-2822" fmla="*/ 1132024 h 1521359"/>
                <a:gd name="connsiteX36-2823" fmla="*/ 4648321 w 8393514"/>
                <a:gd name="connsiteY36-2824" fmla="*/ 1458099 h 1521359"/>
                <a:gd name="connsiteX37-2825" fmla="*/ 5382034 w 8393514"/>
                <a:gd name="connsiteY37-2826" fmla="*/ 912317 h 1521359"/>
                <a:gd name="connsiteX38-2827" fmla="*/ 5554727 w 8393514"/>
                <a:gd name="connsiteY38-2828" fmla="*/ 729927 h 1521359"/>
                <a:gd name="connsiteX39-2829" fmla="*/ 5681246 w 8393514"/>
                <a:gd name="connsiteY39-2830" fmla="*/ 600639 h 1521359"/>
                <a:gd name="connsiteX40-2831" fmla="*/ 6613510 w 8393514"/>
                <a:gd name="connsiteY40-2832" fmla="*/ 1293 h 1521359"/>
                <a:gd name="connsiteX0-2833" fmla="*/ 6613510 w 8393514"/>
                <a:gd name="connsiteY0-2834" fmla="*/ 1293 h 1521359"/>
                <a:gd name="connsiteX1-2835" fmla="*/ 6625977 w 8393514"/>
                <a:gd name="connsiteY1-2836" fmla="*/ 1293 h 1521359"/>
                <a:gd name="connsiteX2-2837" fmla="*/ 7062175 w 8393514"/>
                <a:gd name="connsiteY2-2838" fmla="*/ 576587 h 1521359"/>
                <a:gd name="connsiteX3-2839" fmla="*/ 7221629 w 8393514"/>
                <a:gd name="connsiteY3-2840" fmla="*/ 900773 h 1521359"/>
                <a:gd name="connsiteX4-2841" fmla="*/ 8348876 w 8393514"/>
                <a:gd name="connsiteY4-2842" fmla="*/ 667115 h 1521359"/>
                <a:gd name="connsiteX5-2843" fmla="*/ 8393514 w 8393514"/>
                <a:gd name="connsiteY5-2844" fmla="*/ 715705 h 1521359"/>
                <a:gd name="connsiteX6-2845" fmla="*/ 7211471 w 8393514"/>
                <a:gd name="connsiteY6-2846" fmla="*/ 960338 h 1521359"/>
                <a:gd name="connsiteX7-2847" fmla="*/ 7023079 w 8393514"/>
                <a:gd name="connsiteY7-2848" fmla="*/ 601100 h 1521359"/>
                <a:gd name="connsiteX8-2849" fmla="*/ 6625054 w 8393514"/>
                <a:gd name="connsiteY8-2850" fmla="*/ 61782 h 1521359"/>
                <a:gd name="connsiteX9-2851" fmla="*/ 6613972 w 8393514"/>
                <a:gd name="connsiteY9-2852" fmla="*/ 61782 h 1521359"/>
                <a:gd name="connsiteX10-2853" fmla="*/ 5725111 w 8393514"/>
                <a:gd name="connsiteY10-2854" fmla="*/ 642196 h 1521359"/>
                <a:gd name="connsiteX11-2855" fmla="*/ 5596746 w 8393514"/>
                <a:gd name="connsiteY11-2856" fmla="*/ 773793 h 1521359"/>
                <a:gd name="connsiteX12-2857" fmla="*/ 5426824 w 8393514"/>
                <a:gd name="connsiteY12-2858" fmla="*/ 952950 h 1521359"/>
                <a:gd name="connsiteX13-2859" fmla="*/ 5037572 w 8393514"/>
                <a:gd name="connsiteY13-2860" fmla="*/ 1343587 h 1521359"/>
                <a:gd name="connsiteX14-2861" fmla="*/ 4680181 w 8393514"/>
                <a:gd name="connsiteY14-2862" fmla="*/ 1521359 h 1521359"/>
                <a:gd name="connsiteX15-2863" fmla="*/ 4637239 w 8393514"/>
                <a:gd name="connsiteY15-2864" fmla="*/ 1517203 h 1521359"/>
                <a:gd name="connsiteX16-2865" fmla="*/ 4405443 w 8393514"/>
                <a:gd name="connsiteY16-2866" fmla="*/ 1173665 h 1521359"/>
                <a:gd name="connsiteX17-2867" fmla="*/ 4179650 w 8393514"/>
                <a:gd name="connsiteY17-2868" fmla="*/ 764096 h 1521359"/>
                <a:gd name="connsiteX18-2869" fmla="*/ 3311567 w 8393514"/>
                <a:gd name="connsiteY18-2870" fmla="*/ 769176 h 1521359"/>
                <a:gd name="connsiteX19-2871" fmla="*/ 2360834 w 8393514"/>
                <a:gd name="connsiteY19-2872" fmla="*/ 996354 h 1521359"/>
                <a:gd name="connsiteX20-2873" fmla="*/ 2342497 w 8393514"/>
                <a:gd name="connsiteY20-2874" fmla="*/ 994126 h 1521359"/>
                <a:gd name="connsiteX21-2875" fmla="*/ 2126238 w 8393514"/>
                <a:gd name="connsiteY21-2876" fmla="*/ 1042224 h 1521359"/>
                <a:gd name="connsiteX22-2877" fmla="*/ 1317343 w 8393514"/>
                <a:gd name="connsiteY22-2878" fmla="*/ 1115357 h 1521359"/>
                <a:gd name="connsiteX23-2879" fmla="*/ 1009685 w 8393514"/>
                <a:gd name="connsiteY23-2880" fmla="*/ 1103927 h 1521359"/>
                <a:gd name="connsiteX24-2881" fmla="*/ 90523 w 8393514"/>
                <a:gd name="connsiteY24-2882" fmla="*/ 743882 h 1521359"/>
                <a:gd name="connsiteX25-2883" fmla="*/ 22895 w 8393514"/>
                <a:gd name="connsiteY25-2884" fmla="*/ 282872 h 1521359"/>
                <a:gd name="connsiteX26-2885" fmla="*/ 33026 w 8393514"/>
                <a:gd name="connsiteY26-2886" fmla="*/ 258972 h 1521359"/>
                <a:gd name="connsiteX27-2887" fmla="*/ 94142 w 8393514"/>
                <a:gd name="connsiteY27-2888" fmla="*/ 258972 h 1521359"/>
                <a:gd name="connsiteX28-2889" fmla="*/ 76235 w 8393514"/>
                <a:gd name="connsiteY28-2890" fmla="*/ 300970 h 1521359"/>
                <a:gd name="connsiteX29-2891" fmla="*/ 140053 w 8393514"/>
                <a:gd name="connsiteY29-2892" fmla="*/ 717212 h 1521359"/>
                <a:gd name="connsiteX30-2893" fmla="*/ 2361283 w 8393514"/>
                <a:gd name="connsiteY30-2894" fmla="*/ 931525 h 1521359"/>
                <a:gd name="connsiteX31-2895" fmla="*/ 2361890 w 8393514"/>
                <a:gd name="connsiteY31-2896" fmla="*/ 933870 h 1521359"/>
                <a:gd name="connsiteX32-2897" fmla="*/ 2418393 w 8393514"/>
                <a:gd name="connsiteY32-2898" fmla="*/ 918228 h 1521359"/>
                <a:gd name="connsiteX33-2899" fmla="*/ 3300486 w 8393514"/>
                <a:gd name="connsiteY33-2900" fmla="*/ 710073 h 1521359"/>
                <a:gd name="connsiteX34-2901" fmla="*/ 4213357 w 8393514"/>
                <a:gd name="connsiteY34-2902" fmla="*/ 714228 h 1521359"/>
                <a:gd name="connsiteX35-2903" fmla="*/ 4437569 w 8393514"/>
                <a:gd name="connsiteY35-2904" fmla="*/ 1132024 h 1521359"/>
                <a:gd name="connsiteX36-2905" fmla="*/ 4656698 w 8393514"/>
                <a:gd name="connsiteY36-2906" fmla="*/ 1440029 h 1521359"/>
                <a:gd name="connsiteX37-2907" fmla="*/ 5382034 w 8393514"/>
                <a:gd name="connsiteY37-2908" fmla="*/ 912317 h 1521359"/>
                <a:gd name="connsiteX38-2909" fmla="*/ 5554727 w 8393514"/>
                <a:gd name="connsiteY38-2910" fmla="*/ 729927 h 1521359"/>
                <a:gd name="connsiteX39-2911" fmla="*/ 5681246 w 8393514"/>
                <a:gd name="connsiteY39-2912" fmla="*/ 600639 h 1521359"/>
                <a:gd name="connsiteX40-2913" fmla="*/ 6613510 w 8393514"/>
                <a:gd name="connsiteY40-2914" fmla="*/ 1293 h 1521359"/>
                <a:gd name="connsiteX0-2915" fmla="*/ 6613510 w 8393514"/>
                <a:gd name="connsiteY0-2916" fmla="*/ 1293 h 1521359"/>
                <a:gd name="connsiteX1-2917" fmla="*/ 6625977 w 8393514"/>
                <a:gd name="connsiteY1-2918" fmla="*/ 1293 h 1521359"/>
                <a:gd name="connsiteX2-2919" fmla="*/ 7062175 w 8393514"/>
                <a:gd name="connsiteY2-2920" fmla="*/ 576587 h 1521359"/>
                <a:gd name="connsiteX3-2921" fmla="*/ 7221629 w 8393514"/>
                <a:gd name="connsiteY3-2922" fmla="*/ 900773 h 1521359"/>
                <a:gd name="connsiteX4-2923" fmla="*/ 8348876 w 8393514"/>
                <a:gd name="connsiteY4-2924" fmla="*/ 667115 h 1521359"/>
                <a:gd name="connsiteX5-2925" fmla="*/ 8393514 w 8393514"/>
                <a:gd name="connsiteY5-2926" fmla="*/ 715705 h 1521359"/>
                <a:gd name="connsiteX6-2927" fmla="*/ 7211471 w 8393514"/>
                <a:gd name="connsiteY6-2928" fmla="*/ 960338 h 1521359"/>
                <a:gd name="connsiteX7-2929" fmla="*/ 7023079 w 8393514"/>
                <a:gd name="connsiteY7-2930" fmla="*/ 601100 h 1521359"/>
                <a:gd name="connsiteX8-2931" fmla="*/ 6625054 w 8393514"/>
                <a:gd name="connsiteY8-2932" fmla="*/ 61782 h 1521359"/>
                <a:gd name="connsiteX9-2933" fmla="*/ 6613972 w 8393514"/>
                <a:gd name="connsiteY9-2934" fmla="*/ 61782 h 1521359"/>
                <a:gd name="connsiteX10-2935" fmla="*/ 5725111 w 8393514"/>
                <a:gd name="connsiteY10-2936" fmla="*/ 642196 h 1521359"/>
                <a:gd name="connsiteX11-2937" fmla="*/ 5596746 w 8393514"/>
                <a:gd name="connsiteY11-2938" fmla="*/ 773793 h 1521359"/>
                <a:gd name="connsiteX12-2939" fmla="*/ 5426824 w 8393514"/>
                <a:gd name="connsiteY12-2940" fmla="*/ 952950 h 1521359"/>
                <a:gd name="connsiteX13-2941" fmla="*/ 5037572 w 8393514"/>
                <a:gd name="connsiteY13-2942" fmla="*/ 1343587 h 1521359"/>
                <a:gd name="connsiteX14-2943" fmla="*/ 4680181 w 8393514"/>
                <a:gd name="connsiteY14-2944" fmla="*/ 1521359 h 1521359"/>
                <a:gd name="connsiteX15-2945" fmla="*/ 4637239 w 8393514"/>
                <a:gd name="connsiteY15-2946" fmla="*/ 1517203 h 1521359"/>
                <a:gd name="connsiteX16-2947" fmla="*/ 4405443 w 8393514"/>
                <a:gd name="connsiteY16-2948" fmla="*/ 1173665 h 1521359"/>
                <a:gd name="connsiteX17-2949" fmla="*/ 4179650 w 8393514"/>
                <a:gd name="connsiteY17-2950" fmla="*/ 764096 h 1521359"/>
                <a:gd name="connsiteX18-2951" fmla="*/ 3311567 w 8393514"/>
                <a:gd name="connsiteY18-2952" fmla="*/ 769176 h 1521359"/>
                <a:gd name="connsiteX19-2953" fmla="*/ 2360834 w 8393514"/>
                <a:gd name="connsiteY19-2954" fmla="*/ 996354 h 1521359"/>
                <a:gd name="connsiteX20-2955" fmla="*/ 2342497 w 8393514"/>
                <a:gd name="connsiteY20-2956" fmla="*/ 994126 h 1521359"/>
                <a:gd name="connsiteX21-2957" fmla="*/ 2126238 w 8393514"/>
                <a:gd name="connsiteY21-2958" fmla="*/ 1042224 h 1521359"/>
                <a:gd name="connsiteX22-2959" fmla="*/ 1317343 w 8393514"/>
                <a:gd name="connsiteY22-2960" fmla="*/ 1115357 h 1521359"/>
                <a:gd name="connsiteX23-2961" fmla="*/ 1009685 w 8393514"/>
                <a:gd name="connsiteY23-2962" fmla="*/ 1103927 h 1521359"/>
                <a:gd name="connsiteX24-2963" fmla="*/ 90523 w 8393514"/>
                <a:gd name="connsiteY24-2964" fmla="*/ 743882 h 1521359"/>
                <a:gd name="connsiteX25-2965" fmla="*/ 22895 w 8393514"/>
                <a:gd name="connsiteY25-2966" fmla="*/ 282872 h 1521359"/>
                <a:gd name="connsiteX26-2967" fmla="*/ 33026 w 8393514"/>
                <a:gd name="connsiteY26-2968" fmla="*/ 258972 h 1521359"/>
                <a:gd name="connsiteX27-2969" fmla="*/ 94142 w 8393514"/>
                <a:gd name="connsiteY27-2970" fmla="*/ 258972 h 1521359"/>
                <a:gd name="connsiteX28-2971" fmla="*/ 76235 w 8393514"/>
                <a:gd name="connsiteY28-2972" fmla="*/ 300970 h 1521359"/>
                <a:gd name="connsiteX29-2973" fmla="*/ 140053 w 8393514"/>
                <a:gd name="connsiteY29-2974" fmla="*/ 717212 h 1521359"/>
                <a:gd name="connsiteX30-2975" fmla="*/ 2361283 w 8393514"/>
                <a:gd name="connsiteY30-2976" fmla="*/ 931525 h 1521359"/>
                <a:gd name="connsiteX31-2977" fmla="*/ 2361890 w 8393514"/>
                <a:gd name="connsiteY31-2978" fmla="*/ 933870 h 1521359"/>
                <a:gd name="connsiteX32-2979" fmla="*/ 2418393 w 8393514"/>
                <a:gd name="connsiteY32-2980" fmla="*/ 918228 h 1521359"/>
                <a:gd name="connsiteX33-2981" fmla="*/ 3300486 w 8393514"/>
                <a:gd name="connsiteY33-2982" fmla="*/ 710073 h 1521359"/>
                <a:gd name="connsiteX34-2983" fmla="*/ 4213357 w 8393514"/>
                <a:gd name="connsiteY34-2984" fmla="*/ 714228 h 1521359"/>
                <a:gd name="connsiteX35-2985" fmla="*/ 4437569 w 8393514"/>
                <a:gd name="connsiteY35-2986" fmla="*/ 1132024 h 1521359"/>
                <a:gd name="connsiteX36-2987" fmla="*/ 4656698 w 8393514"/>
                <a:gd name="connsiteY36-2988" fmla="*/ 1440029 h 1521359"/>
                <a:gd name="connsiteX37-2989" fmla="*/ 5382034 w 8393514"/>
                <a:gd name="connsiteY37-2990" fmla="*/ 912317 h 1521359"/>
                <a:gd name="connsiteX38-2991" fmla="*/ 5554727 w 8393514"/>
                <a:gd name="connsiteY38-2992" fmla="*/ 729927 h 1521359"/>
                <a:gd name="connsiteX39-2993" fmla="*/ 5681246 w 8393514"/>
                <a:gd name="connsiteY39-2994" fmla="*/ 600639 h 1521359"/>
                <a:gd name="connsiteX40-2995" fmla="*/ 6613510 w 8393514"/>
                <a:gd name="connsiteY40-2996" fmla="*/ 1293 h 1521359"/>
                <a:gd name="connsiteX0-2997" fmla="*/ 6613510 w 8393514"/>
                <a:gd name="connsiteY0-2998" fmla="*/ 1293 h 1521359"/>
                <a:gd name="connsiteX1-2999" fmla="*/ 6625977 w 8393514"/>
                <a:gd name="connsiteY1-3000" fmla="*/ 1293 h 1521359"/>
                <a:gd name="connsiteX2-3001" fmla="*/ 7062175 w 8393514"/>
                <a:gd name="connsiteY2-3002" fmla="*/ 576587 h 1521359"/>
                <a:gd name="connsiteX3-3003" fmla="*/ 7221629 w 8393514"/>
                <a:gd name="connsiteY3-3004" fmla="*/ 900773 h 1521359"/>
                <a:gd name="connsiteX4-3005" fmla="*/ 8348876 w 8393514"/>
                <a:gd name="connsiteY4-3006" fmla="*/ 667115 h 1521359"/>
                <a:gd name="connsiteX5-3007" fmla="*/ 8393514 w 8393514"/>
                <a:gd name="connsiteY5-3008" fmla="*/ 715705 h 1521359"/>
                <a:gd name="connsiteX6-3009" fmla="*/ 7211471 w 8393514"/>
                <a:gd name="connsiteY6-3010" fmla="*/ 960338 h 1521359"/>
                <a:gd name="connsiteX7-3011" fmla="*/ 7023079 w 8393514"/>
                <a:gd name="connsiteY7-3012" fmla="*/ 601100 h 1521359"/>
                <a:gd name="connsiteX8-3013" fmla="*/ 6625054 w 8393514"/>
                <a:gd name="connsiteY8-3014" fmla="*/ 61782 h 1521359"/>
                <a:gd name="connsiteX9-3015" fmla="*/ 6613972 w 8393514"/>
                <a:gd name="connsiteY9-3016" fmla="*/ 61782 h 1521359"/>
                <a:gd name="connsiteX10-3017" fmla="*/ 5725111 w 8393514"/>
                <a:gd name="connsiteY10-3018" fmla="*/ 642196 h 1521359"/>
                <a:gd name="connsiteX11-3019" fmla="*/ 5596746 w 8393514"/>
                <a:gd name="connsiteY11-3020" fmla="*/ 773793 h 1521359"/>
                <a:gd name="connsiteX12-3021" fmla="*/ 5426824 w 8393514"/>
                <a:gd name="connsiteY12-3022" fmla="*/ 952950 h 1521359"/>
                <a:gd name="connsiteX13-3023" fmla="*/ 5037572 w 8393514"/>
                <a:gd name="connsiteY13-3024" fmla="*/ 1343587 h 1521359"/>
                <a:gd name="connsiteX14-3025" fmla="*/ 4680181 w 8393514"/>
                <a:gd name="connsiteY14-3026" fmla="*/ 1521359 h 1521359"/>
                <a:gd name="connsiteX15-3027" fmla="*/ 4637239 w 8393514"/>
                <a:gd name="connsiteY15-3028" fmla="*/ 1517203 h 1521359"/>
                <a:gd name="connsiteX16-3029" fmla="*/ 4405443 w 8393514"/>
                <a:gd name="connsiteY16-3030" fmla="*/ 1173665 h 1521359"/>
                <a:gd name="connsiteX17-3031" fmla="*/ 4179650 w 8393514"/>
                <a:gd name="connsiteY17-3032" fmla="*/ 764096 h 1521359"/>
                <a:gd name="connsiteX18-3033" fmla="*/ 3311567 w 8393514"/>
                <a:gd name="connsiteY18-3034" fmla="*/ 769176 h 1521359"/>
                <a:gd name="connsiteX19-3035" fmla="*/ 2360834 w 8393514"/>
                <a:gd name="connsiteY19-3036" fmla="*/ 996354 h 1521359"/>
                <a:gd name="connsiteX20-3037" fmla="*/ 2342497 w 8393514"/>
                <a:gd name="connsiteY20-3038" fmla="*/ 994126 h 1521359"/>
                <a:gd name="connsiteX21-3039" fmla="*/ 2126238 w 8393514"/>
                <a:gd name="connsiteY21-3040" fmla="*/ 1042224 h 1521359"/>
                <a:gd name="connsiteX22-3041" fmla="*/ 1317343 w 8393514"/>
                <a:gd name="connsiteY22-3042" fmla="*/ 1115357 h 1521359"/>
                <a:gd name="connsiteX23-3043" fmla="*/ 1009685 w 8393514"/>
                <a:gd name="connsiteY23-3044" fmla="*/ 1103927 h 1521359"/>
                <a:gd name="connsiteX24-3045" fmla="*/ 90523 w 8393514"/>
                <a:gd name="connsiteY24-3046" fmla="*/ 743882 h 1521359"/>
                <a:gd name="connsiteX25-3047" fmla="*/ 22895 w 8393514"/>
                <a:gd name="connsiteY25-3048" fmla="*/ 282872 h 1521359"/>
                <a:gd name="connsiteX26-3049" fmla="*/ 33026 w 8393514"/>
                <a:gd name="connsiteY26-3050" fmla="*/ 258972 h 1521359"/>
                <a:gd name="connsiteX27-3051" fmla="*/ 94142 w 8393514"/>
                <a:gd name="connsiteY27-3052" fmla="*/ 258972 h 1521359"/>
                <a:gd name="connsiteX28-3053" fmla="*/ 76235 w 8393514"/>
                <a:gd name="connsiteY28-3054" fmla="*/ 300970 h 1521359"/>
                <a:gd name="connsiteX29-3055" fmla="*/ 140053 w 8393514"/>
                <a:gd name="connsiteY29-3056" fmla="*/ 717212 h 1521359"/>
                <a:gd name="connsiteX30-3057" fmla="*/ 2361283 w 8393514"/>
                <a:gd name="connsiteY30-3058" fmla="*/ 931525 h 1521359"/>
                <a:gd name="connsiteX31-3059" fmla="*/ 2361890 w 8393514"/>
                <a:gd name="connsiteY31-3060" fmla="*/ 933870 h 1521359"/>
                <a:gd name="connsiteX32-3061" fmla="*/ 2418393 w 8393514"/>
                <a:gd name="connsiteY32-3062" fmla="*/ 918228 h 1521359"/>
                <a:gd name="connsiteX33-3063" fmla="*/ 3300486 w 8393514"/>
                <a:gd name="connsiteY33-3064" fmla="*/ 710073 h 1521359"/>
                <a:gd name="connsiteX34-3065" fmla="*/ 4213357 w 8393514"/>
                <a:gd name="connsiteY34-3066" fmla="*/ 714228 h 1521359"/>
                <a:gd name="connsiteX35-3067" fmla="*/ 4437569 w 8393514"/>
                <a:gd name="connsiteY35-3068" fmla="*/ 1132024 h 1521359"/>
                <a:gd name="connsiteX36-3069" fmla="*/ 4631568 w 8393514"/>
                <a:gd name="connsiteY36-3070" fmla="*/ 1452075 h 1521359"/>
                <a:gd name="connsiteX37-3071" fmla="*/ 5382034 w 8393514"/>
                <a:gd name="connsiteY37-3072" fmla="*/ 912317 h 1521359"/>
                <a:gd name="connsiteX38-3073" fmla="*/ 5554727 w 8393514"/>
                <a:gd name="connsiteY38-3074" fmla="*/ 729927 h 1521359"/>
                <a:gd name="connsiteX39-3075" fmla="*/ 5681246 w 8393514"/>
                <a:gd name="connsiteY39-3076" fmla="*/ 600639 h 1521359"/>
                <a:gd name="connsiteX40-3077" fmla="*/ 6613510 w 8393514"/>
                <a:gd name="connsiteY40-3078" fmla="*/ 1293 h 1521359"/>
                <a:gd name="connsiteX0-3079" fmla="*/ 6613510 w 8393514"/>
                <a:gd name="connsiteY0-3080" fmla="*/ 1293 h 1521359"/>
                <a:gd name="connsiteX1-3081" fmla="*/ 6625977 w 8393514"/>
                <a:gd name="connsiteY1-3082" fmla="*/ 1293 h 1521359"/>
                <a:gd name="connsiteX2-3083" fmla="*/ 7062175 w 8393514"/>
                <a:gd name="connsiteY2-3084" fmla="*/ 576587 h 1521359"/>
                <a:gd name="connsiteX3-3085" fmla="*/ 7221629 w 8393514"/>
                <a:gd name="connsiteY3-3086" fmla="*/ 900773 h 1521359"/>
                <a:gd name="connsiteX4-3087" fmla="*/ 8348876 w 8393514"/>
                <a:gd name="connsiteY4-3088" fmla="*/ 667115 h 1521359"/>
                <a:gd name="connsiteX5-3089" fmla="*/ 8393514 w 8393514"/>
                <a:gd name="connsiteY5-3090" fmla="*/ 715705 h 1521359"/>
                <a:gd name="connsiteX6-3091" fmla="*/ 7211471 w 8393514"/>
                <a:gd name="connsiteY6-3092" fmla="*/ 960338 h 1521359"/>
                <a:gd name="connsiteX7-3093" fmla="*/ 7023079 w 8393514"/>
                <a:gd name="connsiteY7-3094" fmla="*/ 601100 h 1521359"/>
                <a:gd name="connsiteX8-3095" fmla="*/ 6625054 w 8393514"/>
                <a:gd name="connsiteY8-3096" fmla="*/ 61782 h 1521359"/>
                <a:gd name="connsiteX9-3097" fmla="*/ 6613972 w 8393514"/>
                <a:gd name="connsiteY9-3098" fmla="*/ 61782 h 1521359"/>
                <a:gd name="connsiteX10-3099" fmla="*/ 5725111 w 8393514"/>
                <a:gd name="connsiteY10-3100" fmla="*/ 642196 h 1521359"/>
                <a:gd name="connsiteX11-3101" fmla="*/ 5596746 w 8393514"/>
                <a:gd name="connsiteY11-3102" fmla="*/ 773793 h 1521359"/>
                <a:gd name="connsiteX12-3103" fmla="*/ 5426824 w 8393514"/>
                <a:gd name="connsiteY12-3104" fmla="*/ 952950 h 1521359"/>
                <a:gd name="connsiteX13-3105" fmla="*/ 5037572 w 8393514"/>
                <a:gd name="connsiteY13-3106" fmla="*/ 1343587 h 1521359"/>
                <a:gd name="connsiteX14-3107" fmla="*/ 4680181 w 8393514"/>
                <a:gd name="connsiteY14-3108" fmla="*/ 1521359 h 1521359"/>
                <a:gd name="connsiteX15-3109" fmla="*/ 4637239 w 8393514"/>
                <a:gd name="connsiteY15-3110" fmla="*/ 1517203 h 1521359"/>
                <a:gd name="connsiteX16-3111" fmla="*/ 4405443 w 8393514"/>
                <a:gd name="connsiteY16-3112" fmla="*/ 1173665 h 1521359"/>
                <a:gd name="connsiteX17-3113" fmla="*/ 4179650 w 8393514"/>
                <a:gd name="connsiteY17-3114" fmla="*/ 764096 h 1521359"/>
                <a:gd name="connsiteX18-3115" fmla="*/ 3311567 w 8393514"/>
                <a:gd name="connsiteY18-3116" fmla="*/ 769176 h 1521359"/>
                <a:gd name="connsiteX19-3117" fmla="*/ 2360834 w 8393514"/>
                <a:gd name="connsiteY19-3118" fmla="*/ 996354 h 1521359"/>
                <a:gd name="connsiteX20-3119" fmla="*/ 2342497 w 8393514"/>
                <a:gd name="connsiteY20-3120" fmla="*/ 994126 h 1521359"/>
                <a:gd name="connsiteX21-3121" fmla="*/ 2126238 w 8393514"/>
                <a:gd name="connsiteY21-3122" fmla="*/ 1042224 h 1521359"/>
                <a:gd name="connsiteX22-3123" fmla="*/ 1317343 w 8393514"/>
                <a:gd name="connsiteY22-3124" fmla="*/ 1115357 h 1521359"/>
                <a:gd name="connsiteX23-3125" fmla="*/ 1009685 w 8393514"/>
                <a:gd name="connsiteY23-3126" fmla="*/ 1103927 h 1521359"/>
                <a:gd name="connsiteX24-3127" fmla="*/ 90523 w 8393514"/>
                <a:gd name="connsiteY24-3128" fmla="*/ 743882 h 1521359"/>
                <a:gd name="connsiteX25-3129" fmla="*/ 22895 w 8393514"/>
                <a:gd name="connsiteY25-3130" fmla="*/ 282872 h 1521359"/>
                <a:gd name="connsiteX26-3131" fmla="*/ 33026 w 8393514"/>
                <a:gd name="connsiteY26-3132" fmla="*/ 258972 h 1521359"/>
                <a:gd name="connsiteX27-3133" fmla="*/ 94142 w 8393514"/>
                <a:gd name="connsiteY27-3134" fmla="*/ 258972 h 1521359"/>
                <a:gd name="connsiteX28-3135" fmla="*/ 76235 w 8393514"/>
                <a:gd name="connsiteY28-3136" fmla="*/ 300970 h 1521359"/>
                <a:gd name="connsiteX29-3137" fmla="*/ 140053 w 8393514"/>
                <a:gd name="connsiteY29-3138" fmla="*/ 717212 h 1521359"/>
                <a:gd name="connsiteX30-3139" fmla="*/ 2361283 w 8393514"/>
                <a:gd name="connsiteY30-3140" fmla="*/ 931525 h 1521359"/>
                <a:gd name="connsiteX31-3141" fmla="*/ 2361890 w 8393514"/>
                <a:gd name="connsiteY31-3142" fmla="*/ 933870 h 1521359"/>
                <a:gd name="connsiteX32-3143" fmla="*/ 2418393 w 8393514"/>
                <a:gd name="connsiteY32-3144" fmla="*/ 918228 h 1521359"/>
                <a:gd name="connsiteX33-3145" fmla="*/ 3300486 w 8393514"/>
                <a:gd name="connsiteY33-3146" fmla="*/ 710073 h 1521359"/>
                <a:gd name="connsiteX34-3147" fmla="*/ 4213357 w 8393514"/>
                <a:gd name="connsiteY34-3148" fmla="*/ 714228 h 1521359"/>
                <a:gd name="connsiteX35-3149" fmla="*/ 4437569 w 8393514"/>
                <a:gd name="connsiteY35-3150" fmla="*/ 1132024 h 1521359"/>
                <a:gd name="connsiteX36-3151" fmla="*/ 4631568 w 8393514"/>
                <a:gd name="connsiteY36-3152" fmla="*/ 1452075 h 1521359"/>
                <a:gd name="connsiteX37-3153" fmla="*/ 5382034 w 8393514"/>
                <a:gd name="connsiteY37-3154" fmla="*/ 912317 h 1521359"/>
                <a:gd name="connsiteX38-3155" fmla="*/ 5554727 w 8393514"/>
                <a:gd name="connsiteY38-3156" fmla="*/ 729927 h 1521359"/>
                <a:gd name="connsiteX39-3157" fmla="*/ 5681246 w 8393514"/>
                <a:gd name="connsiteY39-3158" fmla="*/ 600639 h 1521359"/>
                <a:gd name="connsiteX40-3159" fmla="*/ 6613510 w 8393514"/>
                <a:gd name="connsiteY40-3160" fmla="*/ 1293 h 1521359"/>
                <a:gd name="connsiteX0-3161" fmla="*/ 6613510 w 8393514"/>
                <a:gd name="connsiteY0-3162" fmla="*/ 1293 h 1521359"/>
                <a:gd name="connsiteX1-3163" fmla="*/ 6625977 w 8393514"/>
                <a:gd name="connsiteY1-3164" fmla="*/ 1293 h 1521359"/>
                <a:gd name="connsiteX2-3165" fmla="*/ 7062175 w 8393514"/>
                <a:gd name="connsiteY2-3166" fmla="*/ 576587 h 1521359"/>
                <a:gd name="connsiteX3-3167" fmla="*/ 7221629 w 8393514"/>
                <a:gd name="connsiteY3-3168" fmla="*/ 900773 h 1521359"/>
                <a:gd name="connsiteX4-3169" fmla="*/ 8348876 w 8393514"/>
                <a:gd name="connsiteY4-3170" fmla="*/ 667115 h 1521359"/>
                <a:gd name="connsiteX5-3171" fmla="*/ 8393514 w 8393514"/>
                <a:gd name="connsiteY5-3172" fmla="*/ 715705 h 1521359"/>
                <a:gd name="connsiteX6-3173" fmla="*/ 7211471 w 8393514"/>
                <a:gd name="connsiteY6-3174" fmla="*/ 960338 h 1521359"/>
                <a:gd name="connsiteX7-3175" fmla="*/ 7023079 w 8393514"/>
                <a:gd name="connsiteY7-3176" fmla="*/ 601100 h 1521359"/>
                <a:gd name="connsiteX8-3177" fmla="*/ 6625054 w 8393514"/>
                <a:gd name="connsiteY8-3178" fmla="*/ 61782 h 1521359"/>
                <a:gd name="connsiteX9-3179" fmla="*/ 6613972 w 8393514"/>
                <a:gd name="connsiteY9-3180" fmla="*/ 61782 h 1521359"/>
                <a:gd name="connsiteX10-3181" fmla="*/ 5725111 w 8393514"/>
                <a:gd name="connsiteY10-3182" fmla="*/ 642196 h 1521359"/>
                <a:gd name="connsiteX11-3183" fmla="*/ 5596746 w 8393514"/>
                <a:gd name="connsiteY11-3184" fmla="*/ 773793 h 1521359"/>
                <a:gd name="connsiteX12-3185" fmla="*/ 5426824 w 8393514"/>
                <a:gd name="connsiteY12-3186" fmla="*/ 952950 h 1521359"/>
                <a:gd name="connsiteX13-3187" fmla="*/ 5037572 w 8393514"/>
                <a:gd name="connsiteY13-3188" fmla="*/ 1343587 h 1521359"/>
                <a:gd name="connsiteX14-3189" fmla="*/ 4680181 w 8393514"/>
                <a:gd name="connsiteY14-3190" fmla="*/ 1521359 h 1521359"/>
                <a:gd name="connsiteX15-3191" fmla="*/ 4637239 w 8393514"/>
                <a:gd name="connsiteY15-3192" fmla="*/ 1517203 h 1521359"/>
                <a:gd name="connsiteX16-3193" fmla="*/ 4405443 w 8393514"/>
                <a:gd name="connsiteY16-3194" fmla="*/ 1173665 h 1521359"/>
                <a:gd name="connsiteX17-3195" fmla="*/ 4179650 w 8393514"/>
                <a:gd name="connsiteY17-3196" fmla="*/ 764096 h 1521359"/>
                <a:gd name="connsiteX18-3197" fmla="*/ 3311567 w 8393514"/>
                <a:gd name="connsiteY18-3198" fmla="*/ 769176 h 1521359"/>
                <a:gd name="connsiteX19-3199" fmla="*/ 2360834 w 8393514"/>
                <a:gd name="connsiteY19-3200" fmla="*/ 996354 h 1521359"/>
                <a:gd name="connsiteX20-3201" fmla="*/ 2342497 w 8393514"/>
                <a:gd name="connsiteY20-3202" fmla="*/ 994126 h 1521359"/>
                <a:gd name="connsiteX21-3203" fmla="*/ 2126238 w 8393514"/>
                <a:gd name="connsiteY21-3204" fmla="*/ 1042224 h 1521359"/>
                <a:gd name="connsiteX22-3205" fmla="*/ 1317343 w 8393514"/>
                <a:gd name="connsiteY22-3206" fmla="*/ 1115357 h 1521359"/>
                <a:gd name="connsiteX23-3207" fmla="*/ 1009685 w 8393514"/>
                <a:gd name="connsiteY23-3208" fmla="*/ 1103927 h 1521359"/>
                <a:gd name="connsiteX24-3209" fmla="*/ 90523 w 8393514"/>
                <a:gd name="connsiteY24-3210" fmla="*/ 743882 h 1521359"/>
                <a:gd name="connsiteX25-3211" fmla="*/ 22895 w 8393514"/>
                <a:gd name="connsiteY25-3212" fmla="*/ 282872 h 1521359"/>
                <a:gd name="connsiteX26-3213" fmla="*/ 33026 w 8393514"/>
                <a:gd name="connsiteY26-3214" fmla="*/ 258972 h 1521359"/>
                <a:gd name="connsiteX27-3215" fmla="*/ 94142 w 8393514"/>
                <a:gd name="connsiteY27-3216" fmla="*/ 258972 h 1521359"/>
                <a:gd name="connsiteX28-3217" fmla="*/ 76235 w 8393514"/>
                <a:gd name="connsiteY28-3218" fmla="*/ 300970 h 1521359"/>
                <a:gd name="connsiteX29-3219" fmla="*/ 140053 w 8393514"/>
                <a:gd name="connsiteY29-3220" fmla="*/ 717212 h 1521359"/>
                <a:gd name="connsiteX30-3221" fmla="*/ 2361283 w 8393514"/>
                <a:gd name="connsiteY30-3222" fmla="*/ 931525 h 1521359"/>
                <a:gd name="connsiteX31-3223" fmla="*/ 2361890 w 8393514"/>
                <a:gd name="connsiteY31-3224" fmla="*/ 933870 h 1521359"/>
                <a:gd name="connsiteX32-3225" fmla="*/ 2418393 w 8393514"/>
                <a:gd name="connsiteY32-3226" fmla="*/ 918228 h 1521359"/>
                <a:gd name="connsiteX33-3227" fmla="*/ 3300486 w 8393514"/>
                <a:gd name="connsiteY33-3228" fmla="*/ 710073 h 1521359"/>
                <a:gd name="connsiteX34-3229" fmla="*/ 4213357 w 8393514"/>
                <a:gd name="connsiteY34-3230" fmla="*/ 714228 h 1521359"/>
                <a:gd name="connsiteX35-3231" fmla="*/ 4437569 w 8393514"/>
                <a:gd name="connsiteY35-3232" fmla="*/ 1132024 h 1521359"/>
                <a:gd name="connsiteX36-3233" fmla="*/ 4631568 w 8393514"/>
                <a:gd name="connsiteY36-3234" fmla="*/ 1452075 h 1521359"/>
                <a:gd name="connsiteX37-3235" fmla="*/ 5382034 w 8393514"/>
                <a:gd name="connsiteY37-3236" fmla="*/ 912317 h 1521359"/>
                <a:gd name="connsiteX38-3237" fmla="*/ 5554727 w 8393514"/>
                <a:gd name="connsiteY38-3238" fmla="*/ 729927 h 1521359"/>
                <a:gd name="connsiteX39-3239" fmla="*/ 5681246 w 8393514"/>
                <a:gd name="connsiteY39-3240" fmla="*/ 600639 h 1521359"/>
                <a:gd name="connsiteX40-3241" fmla="*/ 6613510 w 8393514"/>
                <a:gd name="connsiteY40-3242" fmla="*/ 1293 h 1521359"/>
                <a:gd name="connsiteX0-3243" fmla="*/ 6613510 w 8393514"/>
                <a:gd name="connsiteY0-3244" fmla="*/ 1293 h 1521359"/>
                <a:gd name="connsiteX1-3245" fmla="*/ 6625977 w 8393514"/>
                <a:gd name="connsiteY1-3246" fmla="*/ 1293 h 1521359"/>
                <a:gd name="connsiteX2-3247" fmla="*/ 7062175 w 8393514"/>
                <a:gd name="connsiteY2-3248" fmla="*/ 576587 h 1521359"/>
                <a:gd name="connsiteX3-3249" fmla="*/ 7221629 w 8393514"/>
                <a:gd name="connsiteY3-3250" fmla="*/ 900773 h 1521359"/>
                <a:gd name="connsiteX4-3251" fmla="*/ 8348876 w 8393514"/>
                <a:gd name="connsiteY4-3252" fmla="*/ 667115 h 1521359"/>
                <a:gd name="connsiteX5-3253" fmla="*/ 8393514 w 8393514"/>
                <a:gd name="connsiteY5-3254" fmla="*/ 715705 h 1521359"/>
                <a:gd name="connsiteX6-3255" fmla="*/ 7211471 w 8393514"/>
                <a:gd name="connsiteY6-3256" fmla="*/ 960338 h 1521359"/>
                <a:gd name="connsiteX7-3257" fmla="*/ 7023079 w 8393514"/>
                <a:gd name="connsiteY7-3258" fmla="*/ 601100 h 1521359"/>
                <a:gd name="connsiteX8-3259" fmla="*/ 6625054 w 8393514"/>
                <a:gd name="connsiteY8-3260" fmla="*/ 61782 h 1521359"/>
                <a:gd name="connsiteX9-3261" fmla="*/ 6613972 w 8393514"/>
                <a:gd name="connsiteY9-3262" fmla="*/ 61782 h 1521359"/>
                <a:gd name="connsiteX10-3263" fmla="*/ 5725111 w 8393514"/>
                <a:gd name="connsiteY10-3264" fmla="*/ 642196 h 1521359"/>
                <a:gd name="connsiteX11-3265" fmla="*/ 5596746 w 8393514"/>
                <a:gd name="connsiteY11-3266" fmla="*/ 773793 h 1521359"/>
                <a:gd name="connsiteX12-3267" fmla="*/ 5426824 w 8393514"/>
                <a:gd name="connsiteY12-3268" fmla="*/ 952950 h 1521359"/>
                <a:gd name="connsiteX13-3269" fmla="*/ 5037572 w 8393514"/>
                <a:gd name="connsiteY13-3270" fmla="*/ 1343587 h 1521359"/>
                <a:gd name="connsiteX14-3271" fmla="*/ 4680181 w 8393514"/>
                <a:gd name="connsiteY14-3272" fmla="*/ 1521359 h 1521359"/>
                <a:gd name="connsiteX15-3273" fmla="*/ 4637239 w 8393514"/>
                <a:gd name="connsiteY15-3274" fmla="*/ 1517203 h 1521359"/>
                <a:gd name="connsiteX16-3275" fmla="*/ 4405443 w 8393514"/>
                <a:gd name="connsiteY16-3276" fmla="*/ 1173665 h 1521359"/>
                <a:gd name="connsiteX17-3277" fmla="*/ 4179650 w 8393514"/>
                <a:gd name="connsiteY17-3278" fmla="*/ 764096 h 1521359"/>
                <a:gd name="connsiteX18-3279" fmla="*/ 3311567 w 8393514"/>
                <a:gd name="connsiteY18-3280" fmla="*/ 769176 h 1521359"/>
                <a:gd name="connsiteX19-3281" fmla="*/ 2360834 w 8393514"/>
                <a:gd name="connsiteY19-3282" fmla="*/ 996354 h 1521359"/>
                <a:gd name="connsiteX20-3283" fmla="*/ 2342497 w 8393514"/>
                <a:gd name="connsiteY20-3284" fmla="*/ 994126 h 1521359"/>
                <a:gd name="connsiteX21-3285" fmla="*/ 2126238 w 8393514"/>
                <a:gd name="connsiteY21-3286" fmla="*/ 1042224 h 1521359"/>
                <a:gd name="connsiteX22-3287" fmla="*/ 1317343 w 8393514"/>
                <a:gd name="connsiteY22-3288" fmla="*/ 1115357 h 1521359"/>
                <a:gd name="connsiteX23-3289" fmla="*/ 1009685 w 8393514"/>
                <a:gd name="connsiteY23-3290" fmla="*/ 1103927 h 1521359"/>
                <a:gd name="connsiteX24-3291" fmla="*/ 90523 w 8393514"/>
                <a:gd name="connsiteY24-3292" fmla="*/ 743882 h 1521359"/>
                <a:gd name="connsiteX25-3293" fmla="*/ 22895 w 8393514"/>
                <a:gd name="connsiteY25-3294" fmla="*/ 282872 h 1521359"/>
                <a:gd name="connsiteX26-3295" fmla="*/ 33026 w 8393514"/>
                <a:gd name="connsiteY26-3296" fmla="*/ 258972 h 1521359"/>
                <a:gd name="connsiteX27-3297" fmla="*/ 94142 w 8393514"/>
                <a:gd name="connsiteY27-3298" fmla="*/ 258972 h 1521359"/>
                <a:gd name="connsiteX28-3299" fmla="*/ 76235 w 8393514"/>
                <a:gd name="connsiteY28-3300" fmla="*/ 300970 h 1521359"/>
                <a:gd name="connsiteX29-3301" fmla="*/ 140053 w 8393514"/>
                <a:gd name="connsiteY29-3302" fmla="*/ 717212 h 1521359"/>
                <a:gd name="connsiteX30-3303" fmla="*/ 2361283 w 8393514"/>
                <a:gd name="connsiteY30-3304" fmla="*/ 931525 h 1521359"/>
                <a:gd name="connsiteX31-3305" fmla="*/ 2361890 w 8393514"/>
                <a:gd name="connsiteY31-3306" fmla="*/ 933870 h 1521359"/>
                <a:gd name="connsiteX32-3307" fmla="*/ 2418393 w 8393514"/>
                <a:gd name="connsiteY32-3308" fmla="*/ 918228 h 1521359"/>
                <a:gd name="connsiteX33-3309" fmla="*/ 3300486 w 8393514"/>
                <a:gd name="connsiteY33-3310" fmla="*/ 710073 h 1521359"/>
                <a:gd name="connsiteX34-3311" fmla="*/ 4213357 w 8393514"/>
                <a:gd name="connsiteY34-3312" fmla="*/ 714228 h 1521359"/>
                <a:gd name="connsiteX35-3313" fmla="*/ 4437569 w 8393514"/>
                <a:gd name="connsiteY35-3314" fmla="*/ 1132024 h 1521359"/>
                <a:gd name="connsiteX36-3315" fmla="*/ 4631568 w 8393514"/>
                <a:gd name="connsiteY36-3316" fmla="*/ 1452075 h 1521359"/>
                <a:gd name="connsiteX37-3317" fmla="*/ 5382034 w 8393514"/>
                <a:gd name="connsiteY37-3318" fmla="*/ 912317 h 1521359"/>
                <a:gd name="connsiteX38-3319" fmla="*/ 5681246 w 8393514"/>
                <a:gd name="connsiteY38-3320" fmla="*/ 600639 h 1521359"/>
                <a:gd name="connsiteX39-3321" fmla="*/ 6613510 w 8393514"/>
                <a:gd name="connsiteY39-3322" fmla="*/ 1293 h 1521359"/>
                <a:gd name="connsiteX0-3323" fmla="*/ 6613510 w 8393514"/>
                <a:gd name="connsiteY0-3324" fmla="*/ 1293 h 1521359"/>
                <a:gd name="connsiteX1-3325" fmla="*/ 6625977 w 8393514"/>
                <a:gd name="connsiteY1-3326" fmla="*/ 1293 h 1521359"/>
                <a:gd name="connsiteX2-3327" fmla="*/ 7062175 w 8393514"/>
                <a:gd name="connsiteY2-3328" fmla="*/ 576587 h 1521359"/>
                <a:gd name="connsiteX3-3329" fmla="*/ 7221629 w 8393514"/>
                <a:gd name="connsiteY3-3330" fmla="*/ 900773 h 1521359"/>
                <a:gd name="connsiteX4-3331" fmla="*/ 8348876 w 8393514"/>
                <a:gd name="connsiteY4-3332" fmla="*/ 667115 h 1521359"/>
                <a:gd name="connsiteX5-3333" fmla="*/ 8393514 w 8393514"/>
                <a:gd name="connsiteY5-3334" fmla="*/ 715705 h 1521359"/>
                <a:gd name="connsiteX6-3335" fmla="*/ 7211471 w 8393514"/>
                <a:gd name="connsiteY6-3336" fmla="*/ 960338 h 1521359"/>
                <a:gd name="connsiteX7-3337" fmla="*/ 7023079 w 8393514"/>
                <a:gd name="connsiteY7-3338" fmla="*/ 601100 h 1521359"/>
                <a:gd name="connsiteX8-3339" fmla="*/ 6625054 w 8393514"/>
                <a:gd name="connsiteY8-3340" fmla="*/ 61782 h 1521359"/>
                <a:gd name="connsiteX9-3341" fmla="*/ 6613972 w 8393514"/>
                <a:gd name="connsiteY9-3342" fmla="*/ 61782 h 1521359"/>
                <a:gd name="connsiteX10-3343" fmla="*/ 5725111 w 8393514"/>
                <a:gd name="connsiteY10-3344" fmla="*/ 642196 h 1521359"/>
                <a:gd name="connsiteX11-3345" fmla="*/ 5596746 w 8393514"/>
                <a:gd name="connsiteY11-3346" fmla="*/ 773793 h 1521359"/>
                <a:gd name="connsiteX12-3347" fmla="*/ 5426824 w 8393514"/>
                <a:gd name="connsiteY12-3348" fmla="*/ 952950 h 1521359"/>
                <a:gd name="connsiteX13-3349" fmla="*/ 5037572 w 8393514"/>
                <a:gd name="connsiteY13-3350" fmla="*/ 1343587 h 1521359"/>
                <a:gd name="connsiteX14-3351" fmla="*/ 4680181 w 8393514"/>
                <a:gd name="connsiteY14-3352" fmla="*/ 1521359 h 1521359"/>
                <a:gd name="connsiteX15-3353" fmla="*/ 4637239 w 8393514"/>
                <a:gd name="connsiteY15-3354" fmla="*/ 1517203 h 1521359"/>
                <a:gd name="connsiteX16-3355" fmla="*/ 4405443 w 8393514"/>
                <a:gd name="connsiteY16-3356" fmla="*/ 1173665 h 1521359"/>
                <a:gd name="connsiteX17-3357" fmla="*/ 4179650 w 8393514"/>
                <a:gd name="connsiteY17-3358" fmla="*/ 764096 h 1521359"/>
                <a:gd name="connsiteX18-3359" fmla="*/ 3311567 w 8393514"/>
                <a:gd name="connsiteY18-3360" fmla="*/ 769176 h 1521359"/>
                <a:gd name="connsiteX19-3361" fmla="*/ 2360834 w 8393514"/>
                <a:gd name="connsiteY19-3362" fmla="*/ 996354 h 1521359"/>
                <a:gd name="connsiteX20-3363" fmla="*/ 2342497 w 8393514"/>
                <a:gd name="connsiteY20-3364" fmla="*/ 994126 h 1521359"/>
                <a:gd name="connsiteX21-3365" fmla="*/ 2126238 w 8393514"/>
                <a:gd name="connsiteY21-3366" fmla="*/ 1042224 h 1521359"/>
                <a:gd name="connsiteX22-3367" fmla="*/ 1317343 w 8393514"/>
                <a:gd name="connsiteY22-3368" fmla="*/ 1115357 h 1521359"/>
                <a:gd name="connsiteX23-3369" fmla="*/ 1009685 w 8393514"/>
                <a:gd name="connsiteY23-3370" fmla="*/ 1103927 h 1521359"/>
                <a:gd name="connsiteX24-3371" fmla="*/ 90523 w 8393514"/>
                <a:gd name="connsiteY24-3372" fmla="*/ 743882 h 1521359"/>
                <a:gd name="connsiteX25-3373" fmla="*/ 22895 w 8393514"/>
                <a:gd name="connsiteY25-3374" fmla="*/ 282872 h 1521359"/>
                <a:gd name="connsiteX26-3375" fmla="*/ 33026 w 8393514"/>
                <a:gd name="connsiteY26-3376" fmla="*/ 258972 h 1521359"/>
                <a:gd name="connsiteX27-3377" fmla="*/ 94142 w 8393514"/>
                <a:gd name="connsiteY27-3378" fmla="*/ 258972 h 1521359"/>
                <a:gd name="connsiteX28-3379" fmla="*/ 76235 w 8393514"/>
                <a:gd name="connsiteY28-3380" fmla="*/ 300970 h 1521359"/>
                <a:gd name="connsiteX29-3381" fmla="*/ 140053 w 8393514"/>
                <a:gd name="connsiteY29-3382" fmla="*/ 717212 h 1521359"/>
                <a:gd name="connsiteX30-3383" fmla="*/ 2361283 w 8393514"/>
                <a:gd name="connsiteY30-3384" fmla="*/ 931525 h 1521359"/>
                <a:gd name="connsiteX31-3385" fmla="*/ 2361890 w 8393514"/>
                <a:gd name="connsiteY31-3386" fmla="*/ 933870 h 1521359"/>
                <a:gd name="connsiteX32-3387" fmla="*/ 2418393 w 8393514"/>
                <a:gd name="connsiteY32-3388" fmla="*/ 918228 h 1521359"/>
                <a:gd name="connsiteX33-3389" fmla="*/ 3300486 w 8393514"/>
                <a:gd name="connsiteY33-3390" fmla="*/ 710073 h 1521359"/>
                <a:gd name="connsiteX34-3391" fmla="*/ 4213357 w 8393514"/>
                <a:gd name="connsiteY34-3392" fmla="*/ 714228 h 1521359"/>
                <a:gd name="connsiteX35-3393" fmla="*/ 4437569 w 8393514"/>
                <a:gd name="connsiteY35-3394" fmla="*/ 1132024 h 1521359"/>
                <a:gd name="connsiteX36-3395" fmla="*/ 4631568 w 8393514"/>
                <a:gd name="connsiteY36-3396" fmla="*/ 1452075 h 1521359"/>
                <a:gd name="connsiteX37-3397" fmla="*/ 5382034 w 8393514"/>
                <a:gd name="connsiteY37-3398" fmla="*/ 912317 h 1521359"/>
                <a:gd name="connsiteX38-3399" fmla="*/ 5681246 w 8393514"/>
                <a:gd name="connsiteY38-3400" fmla="*/ 600639 h 1521359"/>
                <a:gd name="connsiteX39-3401" fmla="*/ 6613510 w 8393514"/>
                <a:gd name="connsiteY39-3402" fmla="*/ 1293 h 1521359"/>
                <a:gd name="connsiteX0-3403" fmla="*/ 6613510 w 8393514"/>
                <a:gd name="connsiteY0-3404" fmla="*/ 1293 h 1521359"/>
                <a:gd name="connsiteX1-3405" fmla="*/ 6625977 w 8393514"/>
                <a:gd name="connsiteY1-3406" fmla="*/ 1293 h 1521359"/>
                <a:gd name="connsiteX2-3407" fmla="*/ 7062175 w 8393514"/>
                <a:gd name="connsiteY2-3408" fmla="*/ 576587 h 1521359"/>
                <a:gd name="connsiteX3-3409" fmla="*/ 7221629 w 8393514"/>
                <a:gd name="connsiteY3-3410" fmla="*/ 900773 h 1521359"/>
                <a:gd name="connsiteX4-3411" fmla="*/ 8348876 w 8393514"/>
                <a:gd name="connsiteY4-3412" fmla="*/ 667115 h 1521359"/>
                <a:gd name="connsiteX5-3413" fmla="*/ 8393514 w 8393514"/>
                <a:gd name="connsiteY5-3414" fmla="*/ 715705 h 1521359"/>
                <a:gd name="connsiteX6-3415" fmla="*/ 7211471 w 8393514"/>
                <a:gd name="connsiteY6-3416" fmla="*/ 960338 h 1521359"/>
                <a:gd name="connsiteX7-3417" fmla="*/ 7023079 w 8393514"/>
                <a:gd name="connsiteY7-3418" fmla="*/ 601100 h 1521359"/>
                <a:gd name="connsiteX8-3419" fmla="*/ 6625054 w 8393514"/>
                <a:gd name="connsiteY8-3420" fmla="*/ 61782 h 1521359"/>
                <a:gd name="connsiteX9-3421" fmla="*/ 6613972 w 8393514"/>
                <a:gd name="connsiteY9-3422" fmla="*/ 61782 h 1521359"/>
                <a:gd name="connsiteX10-3423" fmla="*/ 5725111 w 8393514"/>
                <a:gd name="connsiteY10-3424" fmla="*/ 642196 h 1521359"/>
                <a:gd name="connsiteX11-3425" fmla="*/ 5596746 w 8393514"/>
                <a:gd name="connsiteY11-3426" fmla="*/ 773793 h 1521359"/>
                <a:gd name="connsiteX12-3427" fmla="*/ 5426824 w 8393514"/>
                <a:gd name="connsiteY12-3428" fmla="*/ 952950 h 1521359"/>
                <a:gd name="connsiteX13-3429" fmla="*/ 5037572 w 8393514"/>
                <a:gd name="connsiteY13-3430" fmla="*/ 1343587 h 1521359"/>
                <a:gd name="connsiteX14-3431" fmla="*/ 4680181 w 8393514"/>
                <a:gd name="connsiteY14-3432" fmla="*/ 1521359 h 1521359"/>
                <a:gd name="connsiteX15-3433" fmla="*/ 4637239 w 8393514"/>
                <a:gd name="connsiteY15-3434" fmla="*/ 1517203 h 1521359"/>
                <a:gd name="connsiteX16-3435" fmla="*/ 4405443 w 8393514"/>
                <a:gd name="connsiteY16-3436" fmla="*/ 1173665 h 1521359"/>
                <a:gd name="connsiteX17-3437" fmla="*/ 4179650 w 8393514"/>
                <a:gd name="connsiteY17-3438" fmla="*/ 764096 h 1521359"/>
                <a:gd name="connsiteX18-3439" fmla="*/ 3311567 w 8393514"/>
                <a:gd name="connsiteY18-3440" fmla="*/ 769176 h 1521359"/>
                <a:gd name="connsiteX19-3441" fmla="*/ 2360834 w 8393514"/>
                <a:gd name="connsiteY19-3442" fmla="*/ 996354 h 1521359"/>
                <a:gd name="connsiteX20-3443" fmla="*/ 2342497 w 8393514"/>
                <a:gd name="connsiteY20-3444" fmla="*/ 994126 h 1521359"/>
                <a:gd name="connsiteX21-3445" fmla="*/ 2126238 w 8393514"/>
                <a:gd name="connsiteY21-3446" fmla="*/ 1042224 h 1521359"/>
                <a:gd name="connsiteX22-3447" fmla="*/ 1317343 w 8393514"/>
                <a:gd name="connsiteY22-3448" fmla="*/ 1115357 h 1521359"/>
                <a:gd name="connsiteX23-3449" fmla="*/ 1009685 w 8393514"/>
                <a:gd name="connsiteY23-3450" fmla="*/ 1103927 h 1521359"/>
                <a:gd name="connsiteX24-3451" fmla="*/ 90523 w 8393514"/>
                <a:gd name="connsiteY24-3452" fmla="*/ 743882 h 1521359"/>
                <a:gd name="connsiteX25-3453" fmla="*/ 22895 w 8393514"/>
                <a:gd name="connsiteY25-3454" fmla="*/ 282872 h 1521359"/>
                <a:gd name="connsiteX26-3455" fmla="*/ 33026 w 8393514"/>
                <a:gd name="connsiteY26-3456" fmla="*/ 258972 h 1521359"/>
                <a:gd name="connsiteX27-3457" fmla="*/ 94142 w 8393514"/>
                <a:gd name="connsiteY27-3458" fmla="*/ 258972 h 1521359"/>
                <a:gd name="connsiteX28-3459" fmla="*/ 76235 w 8393514"/>
                <a:gd name="connsiteY28-3460" fmla="*/ 300970 h 1521359"/>
                <a:gd name="connsiteX29-3461" fmla="*/ 140053 w 8393514"/>
                <a:gd name="connsiteY29-3462" fmla="*/ 717212 h 1521359"/>
                <a:gd name="connsiteX30-3463" fmla="*/ 2361283 w 8393514"/>
                <a:gd name="connsiteY30-3464" fmla="*/ 931525 h 1521359"/>
                <a:gd name="connsiteX31-3465" fmla="*/ 2361890 w 8393514"/>
                <a:gd name="connsiteY31-3466" fmla="*/ 933870 h 1521359"/>
                <a:gd name="connsiteX32-3467" fmla="*/ 2418393 w 8393514"/>
                <a:gd name="connsiteY32-3468" fmla="*/ 918228 h 1521359"/>
                <a:gd name="connsiteX33-3469" fmla="*/ 3300486 w 8393514"/>
                <a:gd name="connsiteY33-3470" fmla="*/ 710073 h 1521359"/>
                <a:gd name="connsiteX34-3471" fmla="*/ 4213357 w 8393514"/>
                <a:gd name="connsiteY34-3472" fmla="*/ 714228 h 1521359"/>
                <a:gd name="connsiteX35-3473" fmla="*/ 4437569 w 8393514"/>
                <a:gd name="connsiteY35-3474" fmla="*/ 1132024 h 1521359"/>
                <a:gd name="connsiteX36-3475" fmla="*/ 4631568 w 8393514"/>
                <a:gd name="connsiteY36-3476" fmla="*/ 1452075 h 1521359"/>
                <a:gd name="connsiteX37-3477" fmla="*/ 5382034 w 8393514"/>
                <a:gd name="connsiteY37-3478" fmla="*/ 912317 h 1521359"/>
                <a:gd name="connsiteX38-3479" fmla="*/ 5681246 w 8393514"/>
                <a:gd name="connsiteY38-3480" fmla="*/ 600639 h 1521359"/>
                <a:gd name="connsiteX39-3481" fmla="*/ 6613510 w 8393514"/>
                <a:gd name="connsiteY39-3482" fmla="*/ 1293 h 1521359"/>
                <a:gd name="connsiteX0-3483" fmla="*/ 6613510 w 8393514"/>
                <a:gd name="connsiteY0-3484" fmla="*/ 1293 h 1521359"/>
                <a:gd name="connsiteX1-3485" fmla="*/ 6625977 w 8393514"/>
                <a:gd name="connsiteY1-3486" fmla="*/ 1293 h 1521359"/>
                <a:gd name="connsiteX2-3487" fmla="*/ 7062175 w 8393514"/>
                <a:gd name="connsiteY2-3488" fmla="*/ 576587 h 1521359"/>
                <a:gd name="connsiteX3-3489" fmla="*/ 7221629 w 8393514"/>
                <a:gd name="connsiteY3-3490" fmla="*/ 900773 h 1521359"/>
                <a:gd name="connsiteX4-3491" fmla="*/ 8348876 w 8393514"/>
                <a:gd name="connsiteY4-3492" fmla="*/ 667115 h 1521359"/>
                <a:gd name="connsiteX5-3493" fmla="*/ 8393514 w 8393514"/>
                <a:gd name="connsiteY5-3494" fmla="*/ 715705 h 1521359"/>
                <a:gd name="connsiteX6-3495" fmla="*/ 7211471 w 8393514"/>
                <a:gd name="connsiteY6-3496" fmla="*/ 960338 h 1521359"/>
                <a:gd name="connsiteX7-3497" fmla="*/ 7023079 w 8393514"/>
                <a:gd name="connsiteY7-3498" fmla="*/ 601100 h 1521359"/>
                <a:gd name="connsiteX8-3499" fmla="*/ 6625054 w 8393514"/>
                <a:gd name="connsiteY8-3500" fmla="*/ 61782 h 1521359"/>
                <a:gd name="connsiteX9-3501" fmla="*/ 6613972 w 8393514"/>
                <a:gd name="connsiteY9-3502" fmla="*/ 61782 h 1521359"/>
                <a:gd name="connsiteX10-3503" fmla="*/ 5725111 w 8393514"/>
                <a:gd name="connsiteY10-3504" fmla="*/ 642196 h 1521359"/>
                <a:gd name="connsiteX11-3505" fmla="*/ 5596746 w 8393514"/>
                <a:gd name="connsiteY11-3506" fmla="*/ 773793 h 1521359"/>
                <a:gd name="connsiteX12-3507" fmla="*/ 5426824 w 8393514"/>
                <a:gd name="connsiteY12-3508" fmla="*/ 952950 h 1521359"/>
                <a:gd name="connsiteX13-3509" fmla="*/ 5037572 w 8393514"/>
                <a:gd name="connsiteY13-3510" fmla="*/ 1343587 h 1521359"/>
                <a:gd name="connsiteX14-3511" fmla="*/ 4680181 w 8393514"/>
                <a:gd name="connsiteY14-3512" fmla="*/ 1521359 h 1521359"/>
                <a:gd name="connsiteX15-3513" fmla="*/ 4637239 w 8393514"/>
                <a:gd name="connsiteY15-3514" fmla="*/ 1517203 h 1521359"/>
                <a:gd name="connsiteX16-3515" fmla="*/ 4405443 w 8393514"/>
                <a:gd name="connsiteY16-3516" fmla="*/ 1173665 h 1521359"/>
                <a:gd name="connsiteX17-3517" fmla="*/ 4179650 w 8393514"/>
                <a:gd name="connsiteY17-3518" fmla="*/ 764096 h 1521359"/>
                <a:gd name="connsiteX18-3519" fmla="*/ 3311567 w 8393514"/>
                <a:gd name="connsiteY18-3520" fmla="*/ 769176 h 1521359"/>
                <a:gd name="connsiteX19-3521" fmla="*/ 2360834 w 8393514"/>
                <a:gd name="connsiteY19-3522" fmla="*/ 996354 h 1521359"/>
                <a:gd name="connsiteX20-3523" fmla="*/ 2342497 w 8393514"/>
                <a:gd name="connsiteY20-3524" fmla="*/ 994126 h 1521359"/>
                <a:gd name="connsiteX21-3525" fmla="*/ 2126238 w 8393514"/>
                <a:gd name="connsiteY21-3526" fmla="*/ 1042224 h 1521359"/>
                <a:gd name="connsiteX22-3527" fmla="*/ 1317343 w 8393514"/>
                <a:gd name="connsiteY22-3528" fmla="*/ 1115357 h 1521359"/>
                <a:gd name="connsiteX23-3529" fmla="*/ 1009685 w 8393514"/>
                <a:gd name="connsiteY23-3530" fmla="*/ 1103927 h 1521359"/>
                <a:gd name="connsiteX24-3531" fmla="*/ 90523 w 8393514"/>
                <a:gd name="connsiteY24-3532" fmla="*/ 743882 h 1521359"/>
                <a:gd name="connsiteX25-3533" fmla="*/ 22895 w 8393514"/>
                <a:gd name="connsiteY25-3534" fmla="*/ 282872 h 1521359"/>
                <a:gd name="connsiteX26-3535" fmla="*/ 33026 w 8393514"/>
                <a:gd name="connsiteY26-3536" fmla="*/ 258972 h 1521359"/>
                <a:gd name="connsiteX27-3537" fmla="*/ 94142 w 8393514"/>
                <a:gd name="connsiteY27-3538" fmla="*/ 258972 h 1521359"/>
                <a:gd name="connsiteX28-3539" fmla="*/ 140053 w 8393514"/>
                <a:gd name="connsiteY28-3540" fmla="*/ 717212 h 1521359"/>
                <a:gd name="connsiteX29-3541" fmla="*/ 2361283 w 8393514"/>
                <a:gd name="connsiteY29-3542" fmla="*/ 931525 h 1521359"/>
                <a:gd name="connsiteX30-3543" fmla="*/ 2361890 w 8393514"/>
                <a:gd name="connsiteY30-3544" fmla="*/ 933870 h 1521359"/>
                <a:gd name="connsiteX31-3545" fmla="*/ 2418393 w 8393514"/>
                <a:gd name="connsiteY31-3546" fmla="*/ 918228 h 1521359"/>
                <a:gd name="connsiteX32-3547" fmla="*/ 3300486 w 8393514"/>
                <a:gd name="connsiteY32-3548" fmla="*/ 710073 h 1521359"/>
                <a:gd name="connsiteX33-3549" fmla="*/ 4213357 w 8393514"/>
                <a:gd name="connsiteY33-3550" fmla="*/ 714228 h 1521359"/>
                <a:gd name="connsiteX34-3551" fmla="*/ 4437569 w 8393514"/>
                <a:gd name="connsiteY34-3552" fmla="*/ 1132024 h 1521359"/>
                <a:gd name="connsiteX35-3553" fmla="*/ 4631568 w 8393514"/>
                <a:gd name="connsiteY35-3554" fmla="*/ 1452075 h 1521359"/>
                <a:gd name="connsiteX36-3555" fmla="*/ 5382034 w 8393514"/>
                <a:gd name="connsiteY36-3556" fmla="*/ 912317 h 1521359"/>
                <a:gd name="connsiteX37-3557" fmla="*/ 5681246 w 8393514"/>
                <a:gd name="connsiteY37-3558" fmla="*/ 600639 h 1521359"/>
                <a:gd name="connsiteX38-3559" fmla="*/ 6613510 w 8393514"/>
                <a:gd name="connsiteY38-3560" fmla="*/ 1293 h 1521359"/>
                <a:gd name="connsiteX0-3561" fmla="*/ 6625404 w 8405408"/>
                <a:gd name="connsiteY0-3562" fmla="*/ 311945 h 1832011"/>
                <a:gd name="connsiteX1-3563" fmla="*/ 6637871 w 8405408"/>
                <a:gd name="connsiteY1-3564" fmla="*/ 311945 h 1832011"/>
                <a:gd name="connsiteX2-3565" fmla="*/ 7074069 w 8405408"/>
                <a:gd name="connsiteY2-3566" fmla="*/ 887239 h 1832011"/>
                <a:gd name="connsiteX3-3567" fmla="*/ 7233523 w 8405408"/>
                <a:gd name="connsiteY3-3568" fmla="*/ 1211425 h 1832011"/>
                <a:gd name="connsiteX4-3569" fmla="*/ 8360770 w 8405408"/>
                <a:gd name="connsiteY4-3570" fmla="*/ 977767 h 1832011"/>
                <a:gd name="connsiteX5-3571" fmla="*/ 8405408 w 8405408"/>
                <a:gd name="connsiteY5-3572" fmla="*/ 1026357 h 1832011"/>
                <a:gd name="connsiteX6-3573" fmla="*/ 7223365 w 8405408"/>
                <a:gd name="connsiteY6-3574" fmla="*/ 1270990 h 1832011"/>
                <a:gd name="connsiteX7-3575" fmla="*/ 7034973 w 8405408"/>
                <a:gd name="connsiteY7-3576" fmla="*/ 911752 h 1832011"/>
                <a:gd name="connsiteX8-3577" fmla="*/ 6636948 w 8405408"/>
                <a:gd name="connsiteY8-3578" fmla="*/ 372434 h 1832011"/>
                <a:gd name="connsiteX9-3579" fmla="*/ 6625866 w 8405408"/>
                <a:gd name="connsiteY9-3580" fmla="*/ 372434 h 1832011"/>
                <a:gd name="connsiteX10-3581" fmla="*/ 5737005 w 8405408"/>
                <a:gd name="connsiteY10-3582" fmla="*/ 952848 h 1832011"/>
                <a:gd name="connsiteX11-3583" fmla="*/ 5608640 w 8405408"/>
                <a:gd name="connsiteY11-3584" fmla="*/ 1084445 h 1832011"/>
                <a:gd name="connsiteX12-3585" fmla="*/ 5438718 w 8405408"/>
                <a:gd name="connsiteY12-3586" fmla="*/ 1263602 h 1832011"/>
                <a:gd name="connsiteX13-3587" fmla="*/ 5049466 w 8405408"/>
                <a:gd name="connsiteY13-3588" fmla="*/ 1654239 h 1832011"/>
                <a:gd name="connsiteX14-3589" fmla="*/ 4692075 w 8405408"/>
                <a:gd name="connsiteY14-3590" fmla="*/ 1832011 h 1832011"/>
                <a:gd name="connsiteX15-3591" fmla="*/ 4649133 w 8405408"/>
                <a:gd name="connsiteY15-3592" fmla="*/ 1827855 h 1832011"/>
                <a:gd name="connsiteX16-3593" fmla="*/ 4417337 w 8405408"/>
                <a:gd name="connsiteY16-3594" fmla="*/ 1484317 h 1832011"/>
                <a:gd name="connsiteX17-3595" fmla="*/ 4191544 w 8405408"/>
                <a:gd name="connsiteY17-3596" fmla="*/ 1074748 h 1832011"/>
                <a:gd name="connsiteX18-3597" fmla="*/ 3323461 w 8405408"/>
                <a:gd name="connsiteY18-3598" fmla="*/ 1079828 h 1832011"/>
                <a:gd name="connsiteX19-3599" fmla="*/ 2372728 w 8405408"/>
                <a:gd name="connsiteY19-3600" fmla="*/ 1307006 h 1832011"/>
                <a:gd name="connsiteX20-3601" fmla="*/ 2354391 w 8405408"/>
                <a:gd name="connsiteY20-3602" fmla="*/ 1304778 h 1832011"/>
                <a:gd name="connsiteX21-3603" fmla="*/ 2138132 w 8405408"/>
                <a:gd name="connsiteY21-3604" fmla="*/ 1352876 h 1832011"/>
                <a:gd name="connsiteX22-3605" fmla="*/ 1329237 w 8405408"/>
                <a:gd name="connsiteY22-3606" fmla="*/ 1426009 h 1832011"/>
                <a:gd name="connsiteX23-3607" fmla="*/ 1021579 w 8405408"/>
                <a:gd name="connsiteY23-3608" fmla="*/ 1414579 h 1832011"/>
                <a:gd name="connsiteX24-3609" fmla="*/ 102417 w 8405408"/>
                <a:gd name="connsiteY24-3610" fmla="*/ 1054534 h 1832011"/>
                <a:gd name="connsiteX25-3611" fmla="*/ 34789 w 8405408"/>
                <a:gd name="connsiteY25-3612" fmla="*/ 593524 h 1832011"/>
                <a:gd name="connsiteX26-3613" fmla="*/ 44920 w 8405408"/>
                <a:gd name="connsiteY26-3614" fmla="*/ 569624 h 1832011"/>
                <a:gd name="connsiteX27-3615" fmla="*/ 202638 w 8405408"/>
                <a:gd name="connsiteY27-3616" fmla="*/ 0 h 1832011"/>
                <a:gd name="connsiteX28-3617" fmla="*/ 151947 w 8405408"/>
                <a:gd name="connsiteY28-3618" fmla="*/ 1027864 h 1832011"/>
                <a:gd name="connsiteX29-3619" fmla="*/ 2373177 w 8405408"/>
                <a:gd name="connsiteY29-3620" fmla="*/ 1242177 h 1832011"/>
                <a:gd name="connsiteX30-3621" fmla="*/ 2373784 w 8405408"/>
                <a:gd name="connsiteY30-3622" fmla="*/ 1244522 h 1832011"/>
                <a:gd name="connsiteX31-3623" fmla="*/ 2430287 w 8405408"/>
                <a:gd name="connsiteY31-3624" fmla="*/ 1228880 h 1832011"/>
                <a:gd name="connsiteX32-3625" fmla="*/ 3312380 w 8405408"/>
                <a:gd name="connsiteY32-3626" fmla="*/ 1020725 h 1832011"/>
                <a:gd name="connsiteX33-3627" fmla="*/ 4225251 w 8405408"/>
                <a:gd name="connsiteY33-3628" fmla="*/ 1024880 h 1832011"/>
                <a:gd name="connsiteX34-3629" fmla="*/ 4449463 w 8405408"/>
                <a:gd name="connsiteY34-3630" fmla="*/ 1442676 h 1832011"/>
                <a:gd name="connsiteX35-3631" fmla="*/ 4643462 w 8405408"/>
                <a:gd name="connsiteY35-3632" fmla="*/ 1762727 h 1832011"/>
                <a:gd name="connsiteX36-3633" fmla="*/ 5393928 w 8405408"/>
                <a:gd name="connsiteY36-3634" fmla="*/ 1222969 h 1832011"/>
                <a:gd name="connsiteX37-3635" fmla="*/ 5693140 w 8405408"/>
                <a:gd name="connsiteY37-3636" fmla="*/ 911291 h 1832011"/>
                <a:gd name="connsiteX38-3637" fmla="*/ 6625404 w 8405408"/>
                <a:gd name="connsiteY38-3638" fmla="*/ 311945 h 1832011"/>
                <a:gd name="connsiteX0-3639" fmla="*/ 6625404 w 8405408"/>
                <a:gd name="connsiteY0-3640" fmla="*/ 311945 h 1832011"/>
                <a:gd name="connsiteX1-3641" fmla="*/ 6637871 w 8405408"/>
                <a:gd name="connsiteY1-3642" fmla="*/ 311945 h 1832011"/>
                <a:gd name="connsiteX2-3643" fmla="*/ 7074069 w 8405408"/>
                <a:gd name="connsiteY2-3644" fmla="*/ 887239 h 1832011"/>
                <a:gd name="connsiteX3-3645" fmla="*/ 7233523 w 8405408"/>
                <a:gd name="connsiteY3-3646" fmla="*/ 1211425 h 1832011"/>
                <a:gd name="connsiteX4-3647" fmla="*/ 8360770 w 8405408"/>
                <a:gd name="connsiteY4-3648" fmla="*/ 977767 h 1832011"/>
                <a:gd name="connsiteX5-3649" fmla="*/ 8405408 w 8405408"/>
                <a:gd name="connsiteY5-3650" fmla="*/ 1026357 h 1832011"/>
                <a:gd name="connsiteX6-3651" fmla="*/ 7223365 w 8405408"/>
                <a:gd name="connsiteY6-3652" fmla="*/ 1270990 h 1832011"/>
                <a:gd name="connsiteX7-3653" fmla="*/ 7034973 w 8405408"/>
                <a:gd name="connsiteY7-3654" fmla="*/ 911752 h 1832011"/>
                <a:gd name="connsiteX8-3655" fmla="*/ 6636948 w 8405408"/>
                <a:gd name="connsiteY8-3656" fmla="*/ 372434 h 1832011"/>
                <a:gd name="connsiteX9-3657" fmla="*/ 6625866 w 8405408"/>
                <a:gd name="connsiteY9-3658" fmla="*/ 372434 h 1832011"/>
                <a:gd name="connsiteX10-3659" fmla="*/ 5737005 w 8405408"/>
                <a:gd name="connsiteY10-3660" fmla="*/ 952848 h 1832011"/>
                <a:gd name="connsiteX11-3661" fmla="*/ 5608640 w 8405408"/>
                <a:gd name="connsiteY11-3662" fmla="*/ 1084445 h 1832011"/>
                <a:gd name="connsiteX12-3663" fmla="*/ 5438718 w 8405408"/>
                <a:gd name="connsiteY12-3664" fmla="*/ 1263602 h 1832011"/>
                <a:gd name="connsiteX13-3665" fmla="*/ 5049466 w 8405408"/>
                <a:gd name="connsiteY13-3666" fmla="*/ 1654239 h 1832011"/>
                <a:gd name="connsiteX14-3667" fmla="*/ 4692075 w 8405408"/>
                <a:gd name="connsiteY14-3668" fmla="*/ 1832011 h 1832011"/>
                <a:gd name="connsiteX15-3669" fmla="*/ 4649133 w 8405408"/>
                <a:gd name="connsiteY15-3670" fmla="*/ 1827855 h 1832011"/>
                <a:gd name="connsiteX16-3671" fmla="*/ 4417337 w 8405408"/>
                <a:gd name="connsiteY16-3672" fmla="*/ 1484317 h 1832011"/>
                <a:gd name="connsiteX17-3673" fmla="*/ 4191544 w 8405408"/>
                <a:gd name="connsiteY17-3674" fmla="*/ 1074748 h 1832011"/>
                <a:gd name="connsiteX18-3675" fmla="*/ 3323461 w 8405408"/>
                <a:gd name="connsiteY18-3676" fmla="*/ 1079828 h 1832011"/>
                <a:gd name="connsiteX19-3677" fmla="*/ 2372728 w 8405408"/>
                <a:gd name="connsiteY19-3678" fmla="*/ 1307006 h 1832011"/>
                <a:gd name="connsiteX20-3679" fmla="*/ 2354391 w 8405408"/>
                <a:gd name="connsiteY20-3680" fmla="*/ 1304778 h 1832011"/>
                <a:gd name="connsiteX21-3681" fmla="*/ 2138132 w 8405408"/>
                <a:gd name="connsiteY21-3682" fmla="*/ 1352876 h 1832011"/>
                <a:gd name="connsiteX22-3683" fmla="*/ 1329237 w 8405408"/>
                <a:gd name="connsiteY22-3684" fmla="*/ 1426009 h 1832011"/>
                <a:gd name="connsiteX23-3685" fmla="*/ 1021579 w 8405408"/>
                <a:gd name="connsiteY23-3686" fmla="*/ 1414579 h 1832011"/>
                <a:gd name="connsiteX24-3687" fmla="*/ 102417 w 8405408"/>
                <a:gd name="connsiteY24-3688" fmla="*/ 1054534 h 1832011"/>
                <a:gd name="connsiteX25-3689" fmla="*/ 34789 w 8405408"/>
                <a:gd name="connsiteY25-3690" fmla="*/ 593524 h 1832011"/>
                <a:gd name="connsiteX26-3691" fmla="*/ 102881 w 8405408"/>
                <a:gd name="connsiteY26-3692" fmla="*/ 97254 h 1832011"/>
                <a:gd name="connsiteX27-3693" fmla="*/ 202638 w 8405408"/>
                <a:gd name="connsiteY27-3694" fmla="*/ 0 h 1832011"/>
                <a:gd name="connsiteX28-3695" fmla="*/ 151947 w 8405408"/>
                <a:gd name="connsiteY28-3696" fmla="*/ 1027864 h 1832011"/>
                <a:gd name="connsiteX29-3697" fmla="*/ 2373177 w 8405408"/>
                <a:gd name="connsiteY29-3698" fmla="*/ 1242177 h 1832011"/>
                <a:gd name="connsiteX30-3699" fmla="*/ 2373784 w 8405408"/>
                <a:gd name="connsiteY30-3700" fmla="*/ 1244522 h 1832011"/>
                <a:gd name="connsiteX31-3701" fmla="*/ 2430287 w 8405408"/>
                <a:gd name="connsiteY31-3702" fmla="*/ 1228880 h 1832011"/>
                <a:gd name="connsiteX32-3703" fmla="*/ 3312380 w 8405408"/>
                <a:gd name="connsiteY32-3704" fmla="*/ 1020725 h 1832011"/>
                <a:gd name="connsiteX33-3705" fmla="*/ 4225251 w 8405408"/>
                <a:gd name="connsiteY33-3706" fmla="*/ 1024880 h 1832011"/>
                <a:gd name="connsiteX34-3707" fmla="*/ 4449463 w 8405408"/>
                <a:gd name="connsiteY34-3708" fmla="*/ 1442676 h 1832011"/>
                <a:gd name="connsiteX35-3709" fmla="*/ 4643462 w 8405408"/>
                <a:gd name="connsiteY35-3710" fmla="*/ 1762727 h 1832011"/>
                <a:gd name="connsiteX36-3711" fmla="*/ 5393928 w 8405408"/>
                <a:gd name="connsiteY36-3712" fmla="*/ 1222969 h 1832011"/>
                <a:gd name="connsiteX37-3713" fmla="*/ 5693140 w 8405408"/>
                <a:gd name="connsiteY37-3714" fmla="*/ 911291 h 1832011"/>
                <a:gd name="connsiteX38-3715" fmla="*/ 6625404 w 8405408"/>
                <a:gd name="connsiteY38-3716" fmla="*/ 311945 h 1832011"/>
                <a:gd name="connsiteX0-3717" fmla="*/ 6697297 w 8477301"/>
                <a:gd name="connsiteY0-3718" fmla="*/ 311945 h 1832011"/>
                <a:gd name="connsiteX1-3719" fmla="*/ 6709764 w 8477301"/>
                <a:gd name="connsiteY1-3720" fmla="*/ 311945 h 1832011"/>
                <a:gd name="connsiteX2-3721" fmla="*/ 7145962 w 8477301"/>
                <a:gd name="connsiteY2-3722" fmla="*/ 887239 h 1832011"/>
                <a:gd name="connsiteX3-3723" fmla="*/ 7305416 w 8477301"/>
                <a:gd name="connsiteY3-3724" fmla="*/ 1211425 h 1832011"/>
                <a:gd name="connsiteX4-3725" fmla="*/ 8432663 w 8477301"/>
                <a:gd name="connsiteY4-3726" fmla="*/ 977767 h 1832011"/>
                <a:gd name="connsiteX5-3727" fmla="*/ 8477301 w 8477301"/>
                <a:gd name="connsiteY5-3728" fmla="*/ 1026357 h 1832011"/>
                <a:gd name="connsiteX6-3729" fmla="*/ 7295258 w 8477301"/>
                <a:gd name="connsiteY6-3730" fmla="*/ 1270990 h 1832011"/>
                <a:gd name="connsiteX7-3731" fmla="*/ 7106866 w 8477301"/>
                <a:gd name="connsiteY7-3732" fmla="*/ 911752 h 1832011"/>
                <a:gd name="connsiteX8-3733" fmla="*/ 6708841 w 8477301"/>
                <a:gd name="connsiteY8-3734" fmla="*/ 372434 h 1832011"/>
                <a:gd name="connsiteX9-3735" fmla="*/ 6697759 w 8477301"/>
                <a:gd name="connsiteY9-3736" fmla="*/ 372434 h 1832011"/>
                <a:gd name="connsiteX10-3737" fmla="*/ 5808898 w 8477301"/>
                <a:gd name="connsiteY10-3738" fmla="*/ 952848 h 1832011"/>
                <a:gd name="connsiteX11-3739" fmla="*/ 5680533 w 8477301"/>
                <a:gd name="connsiteY11-3740" fmla="*/ 1084445 h 1832011"/>
                <a:gd name="connsiteX12-3741" fmla="*/ 5510611 w 8477301"/>
                <a:gd name="connsiteY12-3742" fmla="*/ 1263602 h 1832011"/>
                <a:gd name="connsiteX13-3743" fmla="*/ 5121359 w 8477301"/>
                <a:gd name="connsiteY13-3744" fmla="*/ 1654239 h 1832011"/>
                <a:gd name="connsiteX14-3745" fmla="*/ 4763968 w 8477301"/>
                <a:gd name="connsiteY14-3746" fmla="*/ 1832011 h 1832011"/>
                <a:gd name="connsiteX15-3747" fmla="*/ 4721026 w 8477301"/>
                <a:gd name="connsiteY15-3748" fmla="*/ 1827855 h 1832011"/>
                <a:gd name="connsiteX16-3749" fmla="*/ 4489230 w 8477301"/>
                <a:gd name="connsiteY16-3750" fmla="*/ 1484317 h 1832011"/>
                <a:gd name="connsiteX17-3751" fmla="*/ 4263437 w 8477301"/>
                <a:gd name="connsiteY17-3752" fmla="*/ 1074748 h 1832011"/>
                <a:gd name="connsiteX18-3753" fmla="*/ 3395354 w 8477301"/>
                <a:gd name="connsiteY18-3754" fmla="*/ 1079828 h 1832011"/>
                <a:gd name="connsiteX19-3755" fmla="*/ 2444621 w 8477301"/>
                <a:gd name="connsiteY19-3756" fmla="*/ 1307006 h 1832011"/>
                <a:gd name="connsiteX20-3757" fmla="*/ 2426284 w 8477301"/>
                <a:gd name="connsiteY20-3758" fmla="*/ 1304778 h 1832011"/>
                <a:gd name="connsiteX21-3759" fmla="*/ 2210025 w 8477301"/>
                <a:gd name="connsiteY21-3760" fmla="*/ 1352876 h 1832011"/>
                <a:gd name="connsiteX22-3761" fmla="*/ 1401130 w 8477301"/>
                <a:gd name="connsiteY22-3762" fmla="*/ 1426009 h 1832011"/>
                <a:gd name="connsiteX23-3763" fmla="*/ 1093472 w 8477301"/>
                <a:gd name="connsiteY23-3764" fmla="*/ 1414579 h 1832011"/>
                <a:gd name="connsiteX24-3765" fmla="*/ 174310 w 8477301"/>
                <a:gd name="connsiteY24-3766" fmla="*/ 1054534 h 1832011"/>
                <a:gd name="connsiteX25-3767" fmla="*/ 10081 w 8477301"/>
                <a:gd name="connsiteY25-3768" fmla="*/ 593524 h 1832011"/>
                <a:gd name="connsiteX26-3769" fmla="*/ 174774 w 8477301"/>
                <a:gd name="connsiteY26-3770" fmla="*/ 97254 h 1832011"/>
                <a:gd name="connsiteX27-3771" fmla="*/ 274531 w 8477301"/>
                <a:gd name="connsiteY27-3772" fmla="*/ 0 h 1832011"/>
                <a:gd name="connsiteX28-3773" fmla="*/ 223840 w 8477301"/>
                <a:gd name="connsiteY28-3774" fmla="*/ 1027864 h 1832011"/>
                <a:gd name="connsiteX29-3775" fmla="*/ 2445070 w 8477301"/>
                <a:gd name="connsiteY29-3776" fmla="*/ 1242177 h 1832011"/>
                <a:gd name="connsiteX30-3777" fmla="*/ 2445677 w 8477301"/>
                <a:gd name="connsiteY30-3778" fmla="*/ 1244522 h 1832011"/>
                <a:gd name="connsiteX31-3779" fmla="*/ 2502180 w 8477301"/>
                <a:gd name="connsiteY31-3780" fmla="*/ 1228880 h 1832011"/>
                <a:gd name="connsiteX32-3781" fmla="*/ 3384273 w 8477301"/>
                <a:gd name="connsiteY32-3782" fmla="*/ 1020725 h 1832011"/>
                <a:gd name="connsiteX33-3783" fmla="*/ 4297144 w 8477301"/>
                <a:gd name="connsiteY33-3784" fmla="*/ 1024880 h 1832011"/>
                <a:gd name="connsiteX34-3785" fmla="*/ 4521356 w 8477301"/>
                <a:gd name="connsiteY34-3786" fmla="*/ 1442676 h 1832011"/>
                <a:gd name="connsiteX35-3787" fmla="*/ 4715355 w 8477301"/>
                <a:gd name="connsiteY35-3788" fmla="*/ 1762727 h 1832011"/>
                <a:gd name="connsiteX36-3789" fmla="*/ 5465821 w 8477301"/>
                <a:gd name="connsiteY36-3790" fmla="*/ 1222969 h 1832011"/>
                <a:gd name="connsiteX37-3791" fmla="*/ 5765033 w 8477301"/>
                <a:gd name="connsiteY37-3792" fmla="*/ 911291 h 1832011"/>
                <a:gd name="connsiteX38-3793" fmla="*/ 6697297 w 8477301"/>
                <a:gd name="connsiteY38-3794" fmla="*/ 311945 h 1832011"/>
                <a:gd name="connsiteX0-3795" fmla="*/ 6697297 w 8477301"/>
                <a:gd name="connsiteY0-3796" fmla="*/ 311945 h 1832011"/>
                <a:gd name="connsiteX1-3797" fmla="*/ 6709764 w 8477301"/>
                <a:gd name="connsiteY1-3798" fmla="*/ 311945 h 1832011"/>
                <a:gd name="connsiteX2-3799" fmla="*/ 7145962 w 8477301"/>
                <a:gd name="connsiteY2-3800" fmla="*/ 887239 h 1832011"/>
                <a:gd name="connsiteX3-3801" fmla="*/ 7305416 w 8477301"/>
                <a:gd name="connsiteY3-3802" fmla="*/ 1211425 h 1832011"/>
                <a:gd name="connsiteX4-3803" fmla="*/ 8432663 w 8477301"/>
                <a:gd name="connsiteY4-3804" fmla="*/ 977767 h 1832011"/>
                <a:gd name="connsiteX5-3805" fmla="*/ 8477301 w 8477301"/>
                <a:gd name="connsiteY5-3806" fmla="*/ 1026357 h 1832011"/>
                <a:gd name="connsiteX6-3807" fmla="*/ 7295258 w 8477301"/>
                <a:gd name="connsiteY6-3808" fmla="*/ 1270990 h 1832011"/>
                <a:gd name="connsiteX7-3809" fmla="*/ 7106866 w 8477301"/>
                <a:gd name="connsiteY7-3810" fmla="*/ 911752 h 1832011"/>
                <a:gd name="connsiteX8-3811" fmla="*/ 6708841 w 8477301"/>
                <a:gd name="connsiteY8-3812" fmla="*/ 372434 h 1832011"/>
                <a:gd name="connsiteX9-3813" fmla="*/ 6697759 w 8477301"/>
                <a:gd name="connsiteY9-3814" fmla="*/ 372434 h 1832011"/>
                <a:gd name="connsiteX10-3815" fmla="*/ 5808898 w 8477301"/>
                <a:gd name="connsiteY10-3816" fmla="*/ 952848 h 1832011"/>
                <a:gd name="connsiteX11-3817" fmla="*/ 5680533 w 8477301"/>
                <a:gd name="connsiteY11-3818" fmla="*/ 1084445 h 1832011"/>
                <a:gd name="connsiteX12-3819" fmla="*/ 5510611 w 8477301"/>
                <a:gd name="connsiteY12-3820" fmla="*/ 1263602 h 1832011"/>
                <a:gd name="connsiteX13-3821" fmla="*/ 5121359 w 8477301"/>
                <a:gd name="connsiteY13-3822" fmla="*/ 1654239 h 1832011"/>
                <a:gd name="connsiteX14-3823" fmla="*/ 4763968 w 8477301"/>
                <a:gd name="connsiteY14-3824" fmla="*/ 1832011 h 1832011"/>
                <a:gd name="connsiteX15-3825" fmla="*/ 4721026 w 8477301"/>
                <a:gd name="connsiteY15-3826" fmla="*/ 1827855 h 1832011"/>
                <a:gd name="connsiteX16-3827" fmla="*/ 4489230 w 8477301"/>
                <a:gd name="connsiteY16-3828" fmla="*/ 1484317 h 1832011"/>
                <a:gd name="connsiteX17-3829" fmla="*/ 4263437 w 8477301"/>
                <a:gd name="connsiteY17-3830" fmla="*/ 1074748 h 1832011"/>
                <a:gd name="connsiteX18-3831" fmla="*/ 3395354 w 8477301"/>
                <a:gd name="connsiteY18-3832" fmla="*/ 1079828 h 1832011"/>
                <a:gd name="connsiteX19-3833" fmla="*/ 2444621 w 8477301"/>
                <a:gd name="connsiteY19-3834" fmla="*/ 1307006 h 1832011"/>
                <a:gd name="connsiteX20-3835" fmla="*/ 2426284 w 8477301"/>
                <a:gd name="connsiteY20-3836" fmla="*/ 1304778 h 1832011"/>
                <a:gd name="connsiteX21-3837" fmla="*/ 2210025 w 8477301"/>
                <a:gd name="connsiteY21-3838" fmla="*/ 1352876 h 1832011"/>
                <a:gd name="connsiteX22-3839" fmla="*/ 1401130 w 8477301"/>
                <a:gd name="connsiteY22-3840" fmla="*/ 1426009 h 1832011"/>
                <a:gd name="connsiteX23-3841" fmla="*/ 1093472 w 8477301"/>
                <a:gd name="connsiteY23-3842" fmla="*/ 1414579 h 1832011"/>
                <a:gd name="connsiteX24-3843" fmla="*/ 174310 w 8477301"/>
                <a:gd name="connsiteY24-3844" fmla="*/ 1054534 h 1832011"/>
                <a:gd name="connsiteX25-3845" fmla="*/ 10081 w 8477301"/>
                <a:gd name="connsiteY25-3846" fmla="*/ 593524 h 1832011"/>
                <a:gd name="connsiteX26-3847" fmla="*/ 174774 w 8477301"/>
                <a:gd name="connsiteY26-3848" fmla="*/ 97254 h 1832011"/>
                <a:gd name="connsiteX27-3849" fmla="*/ 274531 w 8477301"/>
                <a:gd name="connsiteY27-3850" fmla="*/ 0 h 1832011"/>
                <a:gd name="connsiteX28-3851" fmla="*/ 223840 w 8477301"/>
                <a:gd name="connsiteY28-3852" fmla="*/ 1027864 h 1832011"/>
                <a:gd name="connsiteX29-3853" fmla="*/ 2445070 w 8477301"/>
                <a:gd name="connsiteY29-3854" fmla="*/ 1242177 h 1832011"/>
                <a:gd name="connsiteX30-3855" fmla="*/ 2445677 w 8477301"/>
                <a:gd name="connsiteY30-3856" fmla="*/ 1244522 h 1832011"/>
                <a:gd name="connsiteX31-3857" fmla="*/ 2502180 w 8477301"/>
                <a:gd name="connsiteY31-3858" fmla="*/ 1228880 h 1832011"/>
                <a:gd name="connsiteX32-3859" fmla="*/ 3384273 w 8477301"/>
                <a:gd name="connsiteY32-3860" fmla="*/ 1020725 h 1832011"/>
                <a:gd name="connsiteX33-3861" fmla="*/ 4297144 w 8477301"/>
                <a:gd name="connsiteY33-3862" fmla="*/ 1024880 h 1832011"/>
                <a:gd name="connsiteX34-3863" fmla="*/ 4521356 w 8477301"/>
                <a:gd name="connsiteY34-3864" fmla="*/ 1442676 h 1832011"/>
                <a:gd name="connsiteX35-3865" fmla="*/ 4715355 w 8477301"/>
                <a:gd name="connsiteY35-3866" fmla="*/ 1762727 h 1832011"/>
                <a:gd name="connsiteX36-3867" fmla="*/ 5465821 w 8477301"/>
                <a:gd name="connsiteY36-3868" fmla="*/ 1222969 h 1832011"/>
                <a:gd name="connsiteX37-3869" fmla="*/ 5765033 w 8477301"/>
                <a:gd name="connsiteY37-3870" fmla="*/ 911291 h 1832011"/>
                <a:gd name="connsiteX38-3871" fmla="*/ 6697297 w 8477301"/>
                <a:gd name="connsiteY38-3872" fmla="*/ 311945 h 1832011"/>
                <a:gd name="connsiteX0-3873" fmla="*/ 6702701 w 8482705"/>
                <a:gd name="connsiteY0-3874" fmla="*/ 311945 h 1832011"/>
                <a:gd name="connsiteX1-3875" fmla="*/ 6715168 w 8482705"/>
                <a:gd name="connsiteY1-3876" fmla="*/ 311945 h 1832011"/>
                <a:gd name="connsiteX2-3877" fmla="*/ 7151366 w 8482705"/>
                <a:gd name="connsiteY2-3878" fmla="*/ 887239 h 1832011"/>
                <a:gd name="connsiteX3-3879" fmla="*/ 7310820 w 8482705"/>
                <a:gd name="connsiteY3-3880" fmla="*/ 1211425 h 1832011"/>
                <a:gd name="connsiteX4-3881" fmla="*/ 8438067 w 8482705"/>
                <a:gd name="connsiteY4-3882" fmla="*/ 977767 h 1832011"/>
                <a:gd name="connsiteX5-3883" fmla="*/ 8482705 w 8482705"/>
                <a:gd name="connsiteY5-3884" fmla="*/ 1026357 h 1832011"/>
                <a:gd name="connsiteX6-3885" fmla="*/ 7300662 w 8482705"/>
                <a:gd name="connsiteY6-3886" fmla="*/ 1270990 h 1832011"/>
                <a:gd name="connsiteX7-3887" fmla="*/ 7112270 w 8482705"/>
                <a:gd name="connsiteY7-3888" fmla="*/ 911752 h 1832011"/>
                <a:gd name="connsiteX8-3889" fmla="*/ 6714245 w 8482705"/>
                <a:gd name="connsiteY8-3890" fmla="*/ 372434 h 1832011"/>
                <a:gd name="connsiteX9-3891" fmla="*/ 6703163 w 8482705"/>
                <a:gd name="connsiteY9-3892" fmla="*/ 372434 h 1832011"/>
                <a:gd name="connsiteX10-3893" fmla="*/ 5814302 w 8482705"/>
                <a:gd name="connsiteY10-3894" fmla="*/ 952848 h 1832011"/>
                <a:gd name="connsiteX11-3895" fmla="*/ 5685937 w 8482705"/>
                <a:gd name="connsiteY11-3896" fmla="*/ 1084445 h 1832011"/>
                <a:gd name="connsiteX12-3897" fmla="*/ 5516015 w 8482705"/>
                <a:gd name="connsiteY12-3898" fmla="*/ 1263602 h 1832011"/>
                <a:gd name="connsiteX13-3899" fmla="*/ 5126763 w 8482705"/>
                <a:gd name="connsiteY13-3900" fmla="*/ 1654239 h 1832011"/>
                <a:gd name="connsiteX14-3901" fmla="*/ 4769372 w 8482705"/>
                <a:gd name="connsiteY14-3902" fmla="*/ 1832011 h 1832011"/>
                <a:gd name="connsiteX15-3903" fmla="*/ 4726430 w 8482705"/>
                <a:gd name="connsiteY15-3904" fmla="*/ 1827855 h 1832011"/>
                <a:gd name="connsiteX16-3905" fmla="*/ 4494634 w 8482705"/>
                <a:gd name="connsiteY16-3906" fmla="*/ 1484317 h 1832011"/>
                <a:gd name="connsiteX17-3907" fmla="*/ 4268841 w 8482705"/>
                <a:gd name="connsiteY17-3908" fmla="*/ 1074748 h 1832011"/>
                <a:gd name="connsiteX18-3909" fmla="*/ 3400758 w 8482705"/>
                <a:gd name="connsiteY18-3910" fmla="*/ 1079828 h 1832011"/>
                <a:gd name="connsiteX19-3911" fmla="*/ 2450025 w 8482705"/>
                <a:gd name="connsiteY19-3912" fmla="*/ 1307006 h 1832011"/>
                <a:gd name="connsiteX20-3913" fmla="*/ 2431688 w 8482705"/>
                <a:gd name="connsiteY20-3914" fmla="*/ 1304778 h 1832011"/>
                <a:gd name="connsiteX21-3915" fmla="*/ 2215429 w 8482705"/>
                <a:gd name="connsiteY21-3916" fmla="*/ 1352876 h 1832011"/>
                <a:gd name="connsiteX22-3917" fmla="*/ 1406534 w 8482705"/>
                <a:gd name="connsiteY22-3918" fmla="*/ 1426009 h 1832011"/>
                <a:gd name="connsiteX23-3919" fmla="*/ 1098876 w 8482705"/>
                <a:gd name="connsiteY23-3920" fmla="*/ 1414579 h 1832011"/>
                <a:gd name="connsiteX24-3921" fmla="*/ 121753 w 8482705"/>
                <a:gd name="connsiteY24-3922" fmla="*/ 1068426 h 1832011"/>
                <a:gd name="connsiteX25-3923" fmla="*/ 15485 w 8482705"/>
                <a:gd name="connsiteY25-3924" fmla="*/ 593524 h 1832011"/>
                <a:gd name="connsiteX26-3925" fmla="*/ 180178 w 8482705"/>
                <a:gd name="connsiteY26-3926" fmla="*/ 97254 h 1832011"/>
                <a:gd name="connsiteX27-3927" fmla="*/ 279935 w 8482705"/>
                <a:gd name="connsiteY27-3928" fmla="*/ 0 h 1832011"/>
                <a:gd name="connsiteX28-3929" fmla="*/ 229244 w 8482705"/>
                <a:gd name="connsiteY28-3930" fmla="*/ 1027864 h 1832011"/>
                <a:gd name="connsiteX29-3931" fmla="*/ 2450474 w 8482705"/>
                <a:gd name="connsiteY29-3932" fmla="*/ 1242177 h 1832011"/>
                <a:gd name="connsiteX30-3933" fmla="*/ 2451081 w 8482705"/>
                <a:gd name="connsiteY30-3934" fmla="*/ 1244522 h 1832011"/>
                <a:gd name="connsiteX31-3935" fmla="*/ 2507584 w 8482705"/>
                <a:gd name="connsiteY31-3936" fmla="*/ 1228880 h 1832011"/>
                <a:gd name="connsiteX32-3937" fmla="*/ 3389677 w 8482705"/>
                <a:gd name="connsiteY32-3938" fmla="*/ 1020725 h 1832011"/>
                <a:gd name="connsiteX33-3939" fmla="*/ 4302548 w 8482705"/>
                <a:gd name="connsiteY33-3940" fmla="*/ 1024880 h 1832011"/>
                <a:gd name="connsiteX34-3941" fmla="*/ 4526760 w 8482705"/>
                <a:gd name="connsiteY34-3942" fmla="*/ 1442676 h 1832011"/>
                <a:gd name="connsiteX35-3943" fmla="*/ 4720759 w 8482705"/>
                <a:gd name="connsiteY35-3944" fmla="*/ 1762727 h 1832011"/>
                <a:gd name="connsiteX36-3945" fmla="*/ 5471225 w 8482705"/>
                <a:gd name="connsiteY36-3946" fmla="*/ 1222969 h 1832011"/>
                <a:gd name="connsiteX37-3947" fmla="*/ 5770437 w 8482705"/>
                <a:gd name="connsiteY37-3948" fmla="*/ 911291 h 1832011"/>
                <a:gd name="connsiteX38-3949" fmla="*/ 6702701 w 8482705"/>
                <a:gd name="connsiteY38-3950" fmla="*/ 311945 h 1832011"/>
                <a:gd name="connsiteX0-3951" fmla="*/ 6702701 w 8482705"/>
                <a:gd name="connsiteY0-3952" fmla="*/ 311945 h 1832011"/>
                <a:gd name="connsiteX1-3953" fmla="*/ 6715168 w 8482705"/>
                <a:gd name="connsiteY1-3954" fmla="*/ 311945 h 1832011"/>
                <a:gd name="connsiteX2-3955" fmla="*/ 7151366 w 8482705"/>
                <a:gd name="connsiteY2-3956" fmla="*/ 887239 h 1832011"/>
                <a:gd name="connsiteX3-3957" fmla="*/ 7310820 w 8482705"/>
                <a:gd name="connsiteY3-3958" fmla="*/ 1211425 h 1832011"/>
                <a:gd name="connsiteX4-3959" fmla="*/ 8438067 w 8482705"/>
                <a:gd name="connsiteY4-3960" fmla="*/ 977767 h 1832011"/>
                <a:gd name="connsiteX5-3961" fmla="*/ 8482705 w 8482705"/>
                <a:gd name="connsiteY5-3962" fmla="*/ 1026357 h 1832011"/>
                <a:gd name="connsiteX6-3963" fmla="*/ 7300662 w 8482705"/>
                <a:gd name="connsiteY6-3964" fmla="*/ 1270990 h 1832011"/>
                <a:gd name="connsiteX7-3965" fmla="*/ 7112270 w 8482705"/>
                <a:gd name="connsiteY7-3966" fmla="*/ 911752 h 1832011"/>
                <a:gd name="connsiteX8-3967" fmla="*/ 6714245 w 8482705"/>
                <a:gd name="connsiteY8-3968" fmla="*/ 372434 h 1832011"/>
                <a:gd name="connsiteX9-3969" fmla="*/ 6703163 w 8482705"/>
                <a:gd name="connsiteY9-3970" fmla="*/ 372434 h 1832011"/>
                <a:gd name="connsiteX10-3971" fmla="*/ 5814302 w 8482705"/>
                <a:gd name="connsiteY10-3972" fmla="*/ 952848 h 1832011"/>
                <a:gd name="connsiteX11-3973" fmla="*/ 5685937 w 8482705"/>
                <a:gd name="connsiteY11-3974" fmla="*/ 1084445 h 1832011"/>
                <a:gd name="connsiteX12-3975" fmla="*/ 5516015 w 8482705"/>
                <a:gd name="connsiteY12-3976" fmla="*/ 1263602 h 1832011"/>
                <a:gd name="connsiteX13-3977" fmla="*/ 5126763 w 8482705"/>
                <a:gd name="connsiteY13-3978" fmla="*/ 1654239 h 1832011"/>
                <a:gd name="connsiteX14-3979" fmla="*/ 4769372 w 8482705"/>
                <a:gd name="connsiteY14-3980" fmla="*/ 1832011 h 1832011"/>
                <a:gd name="connsiteX15-3981" fmla="*/ 4726430 w 8482705"/>
                <a:gd name="connsiteY15-3982" fmla="*/ 1827855 h 1832011"/>
                <a:gd name="connsiteX16-3983" fmla="*/ 4494634 w 8482705"/>
                <a:gd name="connsiteY16-3984" fmla="*/ 1484317 h 1832011"/>
                <a:gd name="connsiteX17-3985" fmla="*/ 4268841 w 8482705"/>
                <a:gd name="connsiteY17-3986" fmla="*/ 1074748 h 1832011"/>
                <a:gd name="connsiteX18-3987" fmla="*/ 3400758 w 8482705"/>
                <a:gd name="connsiteY18-3988" fmla="*/ 1079828 h 1832011"/>
                <a:gd name="connsiteX19-3989" fmla="*/ 2450025 w 8482705"/>
                <a:gd name="connsiteY19-3990" fmla="*/ 1307006 h 1832011"/>
                <a:gd name="connsiteX20-3991" fmla="*/ 2431688 w 8482705"/>
                <a:gd name="connsiteY20-3992" fmla="*/ 1304778 h 1832011"/>
                <a:gd name="connsiteX21-3993" fmla="*/ 2215429 w 8482705"/>
                <a:gd name="connsiteY21-3994" fmla="*/ 1352876 h 1832011"/>
                <a:gd name="connsiteX22-3995" fmla="*/ 1406534 w 8482705"/>
                <a:gd name="connsiteY22-3996" fmla="*/ 1426009 h 1832011"/>
                <a:gd name="connsiteX23-3997" fmla="*/ 1098876 w 8482705"/>
                <a:gd name="connsiteY23-3998" fmla="*/ 1414579 h 1832011"/>
                <a:gd name="connsiteX24-3999" fmla="*/ 121753 w 8482705"/>
                <a:gd name="connsiteY24-4000" fmla="*/ 1068426 h 1832011"/>
                <a:gd name="connsiteX25-4001" fmla="*/ 15485 w 8482705"/>
                <a:gd name="connsiteY25-4002" fmla="*/ 593524 h 1832011"/>
                <a:gd name="connsiteX26-4003" fmla="*/ 180178 w 8482705"/>
                <a:gd name="connsiteY26-4004" fmla="*/ 97254 h 1832011"/>
                <a:gd name="connsiteX27-4005" fmla="*/ 279935 w 8482705"/>
                <a:gd name="connsiteY27-4006" fmla="*/ 0 h 1832011"/>
                <a:gd name="connsiteX28-4007" fmla="*/ 229244 w 8482705"/>
                <a:gd name="connsiteY28-4008" fmla="*/ 1027864 h 1832011"/>
                <a:gd name="connsiteX29-4009" fmla="*/ 2450474 w 8482705"/>
                <a:gd name="connsiteY29-4010" fmla="*/ 1242177 h 1832011"/>
                <a:gd name="connsiteX30-4011" fmla="*/ 2451081 w 8482705"/>
                <a:gd name="connsiteY30-4012" fmla="*/ 1244522 h 1832011"/>
                <a:gd name="connsiteX31-4013" fmla="*/ 2507584 w 8482705"/>
                <a:gd name="connsiteY31-4014" fmla="*/ 1228880 h 1832011"/>
                <a:gd name="connsiteX32-4015" fmla="*/ 3389677 w 8482705"/>
                <a:gd name="connsiteY32-4016" fmla="*/ 1020725 h 1832011"/>
                <a:gd name="connsiteX33-4017" fmla="*/ 4302548 w 8482705"/>
                <a:gd name="connsiteY33-4018" fmla="*/ 1024880 h 1832011"/>
                <a:gd name="connsiteX34-4019" fmla="*/ 4526760 w 8482705"/>
                <a:gd name="connsiteY34-4020" fmla="*/ 1442676 h 1832011"/>
                <a:gd name="connsiteX35-4021" fmla="*/ 4720759 w 8482705"/>
                <a:gd name="connsiteY35-4022" fmla="*/ 1762727 h 1832011"/>
                <a:gd name="connsiteX36-4023" fmla="*/ 5471225 w 8482705"/>
                <a:gd name="connsiteY36-4024" fmla="*/ 1222969 h 1832011"/>
                <a:gd name="connsiteX37-4025" fmla="*/ 5770437 w 8482705"/>
                <a:gd name="connsiteY37-4026" fmla="*/ 911291 h 1832011"/>
                <a:gd name="connsiteX38-4027" fmla="*/ 6702701 w 8482705"/>
                <a:gd name="connsiteY38-4028" fmla="*/ 311945 h 1832011"/>
                <a:gd name="connsiteX0-4029" fmla="*/ 6702701 w 8482705"/>
                <a:gd name="connsiteY0-4030" fmla="*/ 311945 h 1832011"/>
                <a:gd name="connsiteX1-4031" fmla="*/ 6715168 w 8482705"/>
                <a:gd name="connsiteY1-4032" fmla="*/ 311945 h 1832011"/>
                <a:gd name="connsiteX2-4033" fmla="*/ 7151366 w 8482705"/>
                <a:gd name="connsiteY2-4034" fmla="*/ 887239 h 1832011"/>
                <a:gd name="connsiteX3-4035" fmla="*/ 7310820 w 8482705"/>
                <a:gd name="connsiteY3-4036" fmla="*/ 1211425 h 1832011"/>
                <a:gd name="connsiteX4-4037" fmla="*/ 8438067 w 8482705"/>
                <a:gd name="connsiteY4-4038" fmla="*/ 977767 h 1832011"/>
                <a:gd name="connsiteX5-4039" fmla="*/ 8482705 w 8482705"/>
                <a:gd name="connsiteY5-4040" fmla="*/ 1026357 h 1832011"/>
                <a:gd name="connsiteX6-4041" fmla="*/ 7300662 w 8482705"/>
                <a:gd name="connsiteY6-4042" fmla="*/ 1270990 h 1832011"/>
                <a:gd name="connsiteX7-4043" fmla="*/ 7112270 w 8482705"/>
                <a:gd name="connsiteY7-4044" fmla="*/ 911752 h 1832011"/>
                <a:gd name="connsiteX8-4045" fmla="*/ 6714245 w 8482705"/>
                <a:gd name="connsiteY8-4046" fmla="*/ 372434 h 1832011"/>
                <a:gd name="connsiteX9-4047" fmla="*/ 6703163 w 8482705"/>
                <a:gd name="connsiteY9-4048" fmla="*/ 372434 h 1832011"/>
                <a:gd name="connsiteX10-4049" fmla="*/ 5814302 w 8482705"/>
                <a:gd name="connsiteY10-4050" fmla="*/ 952848 h 1832011"/>
                <a:gd name="connsiteX11-4051" fmla="*/ 5685937 w 8482705"/>
                <a:gd name="connsiteY11-4052" fmla="*/ 1084445 h 1832011"/>
                <a:gd name="connsiteX12-4053" fmla="*/ 5516015 w 8482705"/>
                <a:gd name="connsiteY12-4054" fmla="*/ 1263602 h 1832011"/>
                <a:gd name="connsiteX13-4055" fmla="*/ 5126763 w 8482705"/>
                <a:gd name="connsiteY13-4056" fmla="*/ 1654239 h 1832011"/>
                <a:gd name="connsiteX14-4057" fmla="*/ 4769372 w 8482705"/>
                <a:gd name="connsiteY14-4058" fmla="*/ 1832011 h 1832011"/>
                <a:gd name="connsiteX15-4059" fmla="*/ 4726430 w 8482705"/>
                <a:gd name="connsiteY15-4060" fmla="*/ 1827855 h 1832011"/>
                <a:gd name="connsiteX16-4061" fmla="*/ 4494634 w 8482705"/>
                <a:gd name="connsiteY16-4062" fmla="*/ 1484317 h 1832011"/>
                <a:gd name="connsiteX17-4063" fmla="*/ 4268841 w 8482705"/>
                <a:gd name="connsiteY17-4064" fmla="*/ 1074748 h 1832011"/>
                <a:gd name="connsiteX18-4065" fmla="*/ 3400758 w 8482705"/>
                <a:gd name="connsiteY18-4066" fmla="*/ 1079828 h 1832011"/>
                <a:gd name="connsiteX19-4067" fmla="*/ 2450025 w 8482705"/>
                <a:gd name="connsiteY19-4068" fmla="*/ 1307006 h 1832011"/>
                <a:gd name="connsiteX20-4069" fmla="*/ 2431688 w 8482705"/>
                <a:gd name="connsiteY20-4070" fmla="*/ 1304778 h 1832011"/>
                <a:gd name="connsiteX21-4071" fmla="*/ 2215429 w 8482705"/>
                <a:gd name="connsiteY21-4072" fmla="*/ 1352876 h 1832011"/>
                <a:gd name="connsiteX22-4073" fmla="*/ 1406534 w 8482705"/>
                <a:gd name="connsiteY22-4074" fmla="*/ 1426009 h 1832011"/>
                <a:gd name="connsiteX23-4075" fmla="*/ 1098876 w 8482705"/>
                <a:gd name="connsiteY23-4076" fmla="*/ 1414579 h 1832011"/>
                <a:gd name="connsiteX24-4077" fmla="*/ 121753 w 8482705"/>
                <a:gd name="connsiteY24-4078" fmla="*/ 1068426 h 1832011"/>
                <a:gd name="connsiteX25-4079" fmla="*/ 15485 w 8482705"/>
                <a:gd name="connsiteY25-4080" fmla="*/ 593524 h 1832011"/>
                <a:gd name="connsiteX26-4081" fmla="*/ 180178 w 8482705"/>
                <a:gd name="connsiteY26-4082" fmla="*/ 97254 h 1832011"/>
                <a:gd name="connsiteX27-4083" fmla="*/ 279935 w 8482705"/>
                <a:gd name="connsiteY27-4084" fmla="*/ 0 h 1832011"/>
                <a:gd name="connsiteX28-4085" fmla="*/ 229244 w 8482705"/>
                <a:gd name="connsiteY28-4086" fmla="*/ 1027864 h 1832011"/>
                <a:gd name="connsiteX29-4087" fmla="*/ 2450474 w 8482705"/>
                <a:gd name="connsiteY29-4088" fmla="*/ 1242177 h 1832011"/>
                <a:gd name="connsiteX30-4089" fmla="*/ 2451081 w 8482705"/>
                <a:gd name="connsiteY30-4090" fmla="*/ 1244522 h 1832011"/>
                <a:gd name="connsiteX31-4091" fmla="*/ 2507584 w 8482705"/>
                <a:gd name="connsiteY31-4092" fmla="*/ 1228880 h 1832011"/>
                <a:gd name="connsiteX32-4093" fmla="*/ 3389677 w 8482705"/>
                <a:gd name="connsiteY32-4094" fmla="*/ 1020725 h 1832011"/>
                <a:gd name="connsiteX33-4095" fmla="*/ 4302548 w 8482705"/>
                <a:gd name="connsiteY33-4096" fmla="*/ 1024880 h 1832011"/>
                <a:gd name="connsiteX34-4097" fmla="*/ 4526760 w 8482705"/>
                <a:gd name="connsiteY34-4098" fmla="*/ 1442676 h 1832011"/>
                <a:gd name="connsiteX35-4099" fmla="*/ 4720759 w 8482705"/>
                <a:gd name="connsiteY35-4100" fmla="*/ 1762727 h 1832011"/>
                <a:gd name="connsiteX36-4101" fmla="*/ 5471225 w 8482705"/>
                <a:gd name="connsiteY36-4102" fmla="*/ 1222969 h 1832011"/>
                <a:gd name="connsiteX37-4103" fmla="*/ 5770437 w 8482705"/>
                <a:gd name="connsiteY37-4104" fmla="*/ 911291 h 1832011"/>
                <a:gd name="connsiteX38-4105" fmla="*/ 6702701 w 8482705"/>
                <a:gd name="connsiteY38-4106" fmla="*/ 311945 h 1832011"/>
                <a:gd name="connsiteX0-4107" fmla="*/ 6702701 w 8482705"/>
                <a:gd name="connsiteY0-4108" fmla="*/ 214691 h 1734757"/>
                <a:gd name="connsiteX1-4109" fmla="*/ 6715168 w 8482705"/>
                <a:gd name="connsiteY1-4110" fmla="*/ 214691 h 1734757"/>
                <a:gd name="connsiteX2-4111" fmla="*/ 7151366 w 8482705"/>
                <a:gd name="connsiteY2-4112" fmla="*/ 789985 h 1734757"/>
                <a:gd name="connsiteX3-4113" fmla="*/ 7310820 w 8482705"/>
                <a:gd name="connsiteY3-4114" fmla="*/ 1114171 h 1734757"/>
                <a:gd name="connsiteX4-4115" fmla="*/ 8438067 w 8482705"/>
                <a:gd name="connsiteY4-4116" fmla="*/ 880513 h 1734757"/>
                <a:gd name="connsiteX5-4117" fmla="*/ 8482705 w 8482705"/>
                <a:gd name="connsiteY5-4118" fmla="*/ 929103 h 1734757"/>
                <a:gd name="connsiteX6-4119" fmla="*/ 7300662 w 8482705"/>
                <a:gd name="connsiteY6-4120" fmla="*/ 1173736 h 1734757"/>
                <a:gd name="connsiteX7-4121" fmla="*/ 7112270 w 8482705"/>
                <a:gd name="connsiteY7-4122" fmla="*/ 814498 h 1734757"/>
                <a:gd name="connsiteX8-4123" fmla="*/ 6714245 w 8482705"/>
                <a:gd name="connsiteY8-4124" fmla="*/ 275180 h 1734757"/>
                <a:gd name="connsiteX9-4125" fmla="*/ 6703163 w 8482705"/>
                <a:gd name="connsiteY9-4126" fmla="*/ 275180 h 1734757"/>
                <a:gd name="connsiteX10-4127" fmla="*/ 5814302 w 8482705"/>
                <a:gd name="connsiteY10-4128" fmla="*/ 855594 h 1734757"/>
                <a:gd name="connsiteX11-4129" fmla="*/ 5685937 w 8482705"/>
                <a:gd name="connsiteY11-4130" fmla="*/ 987191 h 1734757"/>
                <a:gd name="connsiteX12-4131" fmla="*/ 5516015 w 8482705"/>
                <a:gd name="connsiteY12-4132" fmla="*/ 1166348 h 1734757"/>
                <a:gd name="connsiteX13-4133" fmla="*/ 5126763 w 8482705"/>
                <a:gd name="connsiteY13-4134" fmla="*/ 1556985 h 1734757"/>
                <a:gd name="connsiteX14-4135" fmla="*/ 4769372 w 8482705"/>
                <a:gd name="connsiteY14-4136" fmla="*/ 1734757 h 1734757"/>
                <a:gd name="connsiteX15-4137" fmla="*/ 4726430 w 8482705"/>
                <a:gd name="connsiteY15-4138" fmla="*/ 1730601 h 1734757"/>
                <a:gd name="connsiteX16-4139" fmla="*/ 4494634 w 8482705"/>
                <a:gd name="connsiteY16-4140" fmla="*/ 1387063 h 1734757"/>
                <a:gd name="connsiteX17-4141" fmla="*/ 4268841 w 8482705"/>
                <a:gd name="connsiteY17-4142" fmla="*/ 977494 h 1734757"/>
                <a:gd name="connsiteX18-4143" fmla="*/ 3400758 w 8482705"/>
                <a:gd name="connsiteY18-4144" fmla="*/ 982574 h 1734757"/>
                <a:gd name="connsiteX19-4145" fmla="*/ 2450025 w 8482705"/>
                <a:gd name="connsiteY19-4146" fmla="*/ 1209752 h 1734757"/>
                <a:gd name="connsiteX20-4147" fmla="*/ 2431688 w 8482705"/>
                <a:gd name="connsiteY20-4148" fmla="*/ 1207524 h 1734757"/>
                <a:gd name="connsiteX21-4149" fmla="*/ 2215429 w 8482705"/>
                <a:gd name="connsiteY21-4150" fmla="*/ 1255622 h 1734757"/>
                <a:gd name="connsiteX22-4151" fmla="*/ 1406534 w 8482705"/>
                <a:gd name="connsiteY22-4152" fmla="*/ 1328755 h 1734757"/>
                <a:gd name="connsiteX23-4153" fmla="*/ 1098876 w 8482705"/>
                <a:gd name="connsiteY23-4154" fmla="*/ 1317325 h 1734757"/>
                <a:gd name="connsiteX24-4155" fmla="*/ 121753 w 8482705"/>
                <a:gd name="connsiteY24-4156" fmla="*/ 971172 h 1734757"/>
                <a:gd name="connsiteX25-4157" fmla="*/ 15485 w 8482705"/>
                <a:gd name="connsiteY25-4158" fmla="*/ 496270 h 1734757"/>
                <a:gd name="connsiteX26-4159" fmla="*/ 180178 w 8482705"/>
                <a:gd name="connsiteY26-4160" fmla="*/ 0 h 1734757"/>
                <a:gd name="connsiteX27-4161" fmla="*/ 254175 w 8482705"/>
                <a:gd name="connsiteY27-4162" fmla="*/ 55572 h 1734757"/>
                <a:gd name="connsiteX28-4163" fmla="*/ 229244 w 8482705"/>
                <a:gd name="connsiteY28-4164" fmla="*/ 930610 h 1734757"/>
                <a:gd name="connsiteX29-4165" fmla="*/ 2450474 w 8482705"/>
                <a:gd name="connsiteY29-4166" fmla="*/ 1144923 h 1734757"/>
                <a:gd name="connsiteX30-4167" fmla="*/ 2451081 w 8482705"/>
                <a:gd name="connsiteY30-4168" fmla="*/ 1147268 h 1734757"/>
                <a:gd name="connsiteX31-4169" fmla="*/ 2507584 w 8482705"/>
                <a:gd name="connsiteY31-4170" fmla="*/ 1131626 h 1734757"/>
                <a:gd name="connsiteX32-4171" fmla="*/ 3389677 w 8482705"/>
                <a:gd name="connsiteY32-4172" fmla="*/ 923471 h 1734757"/>
                <a:gd name="connsiteX33-4173" fmla="*/ 4302548 w 8482705"/>
                <a:gd name="connsiteY33-4174" fmla="*/ 927626 h 1734757"/>
                <a:gd name="connsiteX34-4175" fmla="*/ 4526760 w 8482705"/>
                <a:gd name="connsiteY34-4176" fmla="*/ 1345422 h 1734757"/>
                <a:gd name="connsiteX35-4177" fmla="*/ 4720759 w 8482705"/>
                <a:gd name="connsiteY35-4178" fmla="*/ 1665473 h 1734757"/>
                <a:gd name="connsiteX36-4179" fmla="*/ 5471225 w 8482705"/>
                <a:gd name="connsiteY36-4180" fmla="*/ 1125715 h 1734757"/>
                <a:gd name="connsiteX37-4181" fmla="*/ 5770437 w 8482705"/>
                <a:gd name="connsiteY37-4182" fmla="*/ 814037 h 1734757"/>
                <a:gd name="connsiteX38-4183" fmla="*/ 6702701 w 8482705"/>
                <a:gd name="connsiteY38-4184" fmla="*/ 214691 h 1734757"/>
                <a:gd name="connsiteX0-4185" fmla="*/ 6702701 w 8482705"/>
                <a:gd name="connsiteY0-4186" fmla="*/ 214691 h 1734757"/>
                <a:gd name="connsiteX1-4187" fmla="*/ 6715168 w 8482705"/>
                <a:gd name="connsiteY1-4188" fmla="*/ 214691 h 1734757"/>
                <a:gd name="connsiteX2-4189" fmla="*/ 7151366 w 8482705"/>
                <a:gd name="connsiteY2-4190" fmla="*/ 789985 h 1734757"/>
                <a:gd name="connsiteX3-4191" fmla="*/ 7310820 w 8482705"/>
                <a:gd name="connsiteY3-4192" fmla="*/ 1114171 h 1734757"/>
                <a:gd name="connsiteX4-4193" fmla="*/ 8438067 w 8482705"/>
                <a:gd name="connsiteY4-4194" fmla="*/ 880513 h 1734757"/>
                <a:gd name="connsiteX5-4195" fmla="*/ 8482705 w 8482705"/>
                <a:gd name="connsiteY5-4196" fmla="*/ 929103 h 1734757"/>
                <a:gd name="connsiteX6-4197" fmla="*/ 7300662 w 8482705"/>
                <a:gd name="connsiteY6-4198" fmla="*/ 1173736 h 1734757"/>
                <a:gd name="connsiteX7-4199" fmla="*/ 7112270 w 8482705"/>
                <a:gd name="connsiteY7-4200" fmla="*/ 814498 h 1734757"/>
                <a:gd name="connsiteX8-4201" fmla="*/ 6714245 w 8482705"/>
                <a:gd name="connsiteY8-4202" fmla="*/ 275180 h 1734757"/>
                <a:gd name="connsiteX9-4203" fmla="*/ 6703163 w 8482705"/>
                <a:gd name="connsiteY9-4204" fmla="*/ 275180 h 1734757"/>
                <a:gd name="connsiteX10-4205" fmla="*/ 5814302 w 8482705"/>
                <a:gd name="connsiteY10-4206" fmla="*/ 855594 h 1734757"/>
                <a:gd name="connsiteX11-4207" fmla="*/ 5685937 w 8482705"/>
                <a:gd name="connsiteY11-4208" fmla="*/ 987191 h 1734757"/>
                <a:gd name="connsiteX12-4209" fmla="*/ 5516015 w 8482705"/>
                <a:gd name="connsiteY12-4210" fmla="*/ 1166348 h 1734757"/>
                <a:gd name="connsiteX13-4211" fmla="*/ 5126763 w 8482705"/>
                <a:gd name="connsiteY13-4212" fmla="*/ 1556985 h 1734757"/>
                <a:gd name="connsiteX14-4213" fmla="*/ 4769372 w 8482705"/>
                <a:gd name="connsiteY14-4214" fmla="*/ 1734757 h 1734757"/>
                <a:gd name="connsiteX15-4215" fmla="*/ 4726430 w 8482705"/>
                <a:gd name="connsiteY15-4216" fmla="*/ 1730601 h 1734757"/>
                <a:gd name="connsiteX16-4217" fmla="*/ 4494634 w 8482705"/>
                <a:gd name="connsiteY16-4218" fmla="*/ 1387063 h 1734757"/>
                <a:gd name="connsiteX17-4219" fmla="*/ 4268841 w 8482705"/>
                <a:gd name="connsiteY17-4220" fmla="*/ 977494 h 1734757"/>
                <a:gd name="connsiteX18-4221" fmla="*/ 3400758 w 8482705"/>
                <a:gd name="connsiteY18-4222" fmla="*/ 982574 h 1734757"/>
                <a:gd name="connsiteX19-4223" fmla="*/ 2450025 w 8482705"/>
                <a:gd name="connsiteY19-4224" fmla="*/ 1209752 h 1734757"/>
                <a:gd name="connsiteX20-4225" fmla="*/ 2431688 w 8482705"/>
                <a:gd name="connsiteY20-4226" fmla="*/ 1207524 h 1734757"/>
                <a:gd name="connsiteX21-4227" fmla="*/ 2215429 w 8482705"/>
                <a:gd name="connsiteY21-4228" fmla="*/ 1255622 h 1734757"/>
                <a:gd name="connsiteX22-4229" fmla="*/ 1406534 w 8482705"/>
                <a:gd name="connsiteY22-4230" fmla="*/ 1328755 h 1734757"/>
                <a:gd name="connsiteX23-4231" fmla="*/ 1098876 w 8482705"/>
                <a:gd name="connsiteY23-4232" fmla="*/ 1317325 h 1734757"/>
                <a:gd name="connsiteX24-4233" fmla="*/ 121753 w 8482705"/>
                <a:gd name="connsiteY24-4234" fmla="*/ 971172 h 1734757"/>
                <a:gd name="connsiteX25-4235" fmla="*/ 15485 w 8482705"/>
                <a:gd name="connsiteY25-4236" fmla="*/ 496270 h 1734757"/>
                <a:gd name="connsiteX26-4237" fmla="*/ 180178 w 8482705"/>
                <a:gd name="connsiteY26-4238" fmla="*/ 0 h 1734757"/>
                <a:gd name="connsiteX27-4239" fmla="*/ 254175 w 8482705"/>
                <a:gd name="connsiteY27-4240" fmla="*/ 55572 h 1734757"/>
                <a:gd name="connsiteX28-4241" fmla="*/ 229244 w 8482705"/>
                <a:gd name="connsiteY28-4242" fmla="*/ 930610 h 1734757"/>
                <a:gd name="connsiteX29-4243" fmla="*/ 2450474 w 8482705"/>
                <a:gd name="connsiteY29-4244" fmla="*/ 1144923 h 1734757"/>
                <a:gd name="connsiteX30-4245" fmla="*/ 2451081 w 8482705"/>
                <a:gd name="connsiteY30-4246" fmla="*/ 1147268 h 1734757"/>
                <a:gd name="connsiteX31-4247" fmla="*/ 2507584 w 8482705"/>
                <a:gd name="connsiteY31-4248" fmla="*/ 1131626 h 1734757"/>
                <a:gd name="connsiteX32-4249" fmla="*/ 3389677 w 8482705"/>
                <a:gd name="connsiteY32-4250" fmla="*/ 923471 h 1734757"/>
                <a:gd name="connsiteX33-4251" fmla="*/ 4302548 w 8482705"/>
                <a:gd name="connsiteY33-4252" fmla="*/ 927626 h 1734757"/>
                <a:gd name="connsiteX34-4253" fmla="*/ 4526760 w 8482705"/>
                <a:gd name="connsiteY34-4254" fmla="*/ 1345422 h 1734757"/>
                <a:gd name="connsiteX35-4255" fmla="*/ 4720759 w 8482705"/>
                <a:gd name="connsiteY35-4256" fmla="*/ 1665473 h 1734757"/>
                <a:gd name="connsiteX36-4257" fmla="*/ 5471225 w 8482705"/>
                <a:gd name="connsiteY36-4258" fmla="*/ 1125715 h 1734757"/>
                <a:gd name="connsiteX37-4259" fmla="*/ 5770437 w 8482705"/>
                <a:gd name="connsiteY37-4260" fmla="*/ 814037 h 1734757"/>
                <a:gd name="connsiteX38-4261" fmla="*/ 6702701 w 8482705"/>
                <a:gd name="connsiteY38-4262" fmla="*/ 214691 h 1734757"/>
                <a:gd name="connsiteX0-4263" fmla="*/ 6702701 w 8482705"/>
                <a:gd name="connsiteY0-4264" fmla="*/ 214691 h 1734757"/>
                <a:gd name="connsiteX1-4265" fmla="*/ 6715168 w 8482705"/>
                <a:gd name="connsiteY1-4266" fmla="*/ 214691 h 1734757"/>
                <a:gd name="connsiteX2-4267" fmla="*/ 7151366 w 8482705"/>
                <a:gd name="connsiteY2-4268" fmla="*/ 789985 h 1734757"/>
                <a:gd name="connsiteX3-4269" fmla="*/ 7310820 w 8482705"/>
                <a:gd name="connsiteY3-4270" fmla="*/ 1114171 h 1734757"/>
                <a:gd name="connsiteX4-4271" fmla="*/ 8438067 w 8482705"/>
                <a:gd name="connsiteY4-4272" fmla="*/ 880513 h 1734757"/>
                <a:gd name="connsiteX5-4273" fmla="*/ 8482705 w 8482705"/>
                <a:gd name="connsiteY5-4274" fmla="*/ 929103 h 1734757"/>
                <a:gd name="connsiteX6-4275" fmla="*/ 7300662 w 8482705"/>
                <a:gd name="connsiteY6-4276" fmla="*/ 1173736 h 1734757"/>
                <a:gd name="connsiteX7-4277" fmla="*/ 7112270 w 8482705"/>
                <a:gd name="connsiteY7-4278" fmla="*/ 814498 h 1734757"/>
                <a:gd name="connsiteX8-4279" fmla="*/ 6714245 w 8482705"/>
                <a:gd name="connsiteY8-4280" fmla="*/ 275180 h 1734757"/>
                <a:gd name="connsiteX9-4281" fmla="*/ 6703163 w 8482705"/>
                <a:gd name="connsiteY9-4282" fmla="*/ 275180 h 1734757"/>
                <a:gd name="connsiteX10-4283" fmla="*/ 5814302 w 8482705"/>
                <a:gd name="connsiteY10-4284" fmla="*/ 855594 h 1734757"/>
                <a:gd name="connsiteX11-4285" fmla="*/ 5685937 w 8482705"/>
                <a:gd name="connsiteY11-4286" fmla="*/ 987191 h 1734757"/>
                <a:gd name="connsiteX12-4287" fmla="*/ 5516015 w 8482705"/>
                <a:gd name="connsiteY12-4288" fmla="*/ 1166348 h 1734757"/>
                <a:gd name="connsiteX13-4289" fmla="*/ 5126763 w 8482705"/>
                <a:gd name="connsiteY13-4290" fmla="*/ 1556985 h 1734757"/>
                <a:gd name="connsiteX14-4291" fmla="*/ 4769372 w 8482705"/>
                <a:gd name="connsiteY14-4292" fmla="*/ 1734757 h 1734757"/>
                <a:gd name="connsiteX15-4293" fmla="*/ 4726430 w 8482705"/>
                <a:gd name="connsiteY15-4294" fmla="*/ 1730601 h 1734757"/>
                <a:gd name="connsiteX16-4295" fmla="*/ 4494634 w 8482705"/>
                <a:gd name="connsiteY16-4296" fmla="*/ 1387063 h 1734757"/>
                <a:gd name="connsiteX17-4297" fmla="*/ 4268841 w 8482705"/>
                <a:gd name="connsiteY17-4298" fmla="*/ 977494 h 1734757"/>
                <a:gd name="connsiteX18-4299" fmla="*/ 3400758 w 8482705"/>
                <a:gd name="connsiteY18-4300" fmla="*/ 982574 h 1734757"/>
                <a:gd name="connsiteX19-4301" fmla="*/ 2450025 w 8482705"/>
                <a:gd name="connsiteY19-4302" fmla="*/ 1209752 h 1734757"/>
                <a:gd name="connsiteX20-4303" fmla="*/ 2431688 w 8482705"/>
                <a:gd name="connsiteY20-4304" fmla="*/ 1207524 h 1734757"/>
                <a:gd name="connsiteX21-4305" fmla="*/ 2215429 w 8482705"/>
                <a:gd name="connsiteY21-4306" fmla="*/ 1255622 h 1734757"/>
                <a:gd name="connsiteX22-4307" fmla="*/ 1406534 w 8482705"/>
                <a:gd name="connsiteY22-4308" fmla="*/ 1328755 h 1734757"/>
                <a:gd name="connsiteX23-4309" fmla="*/ 1098876 w 8482705"/>
                <a:gd name="connsiteY23-4310" fmla="*/ 1317325 h 1734757"/>
                <a:gd name="connsiteX24-4311" fmla="*/ 121753 w 8482705"/>
                <a:gd name="connsiteY24-4312" fmla="*/ 971172 h 1734757"/>
                <a:gd name="connsiteX25-4313" fmla="*/ 15485 w 8482705"/>
                <a:gd name="connsiteY25-4314" fmla="*/ 496270 h 1734757"/>
                <a:gd name="connsiteX26-4315" fmla="*/ 180178 w 8482705"/>
                <a:gd name="connsiteY26-4316" fmla="*/ 0 h 1734757"/>
                <a:gd name="connsiteX27-4317" fmla="*/ 254175 w 8482705"/>
                <a:gd name="connsiteY27-4318" fmla="*/ 55572 h 1734757"/>
                <a:gd name="connsiteX28-4319" fmla="*/ 229244 w 8482705"/>
                <a:gd name="connsiteY28-4320" fmla="*/ 930610 h 1734757"/>
                <a:gd name="connsiteX29-4321" fmla="*/ 2450474 w 8482705"/>
                <a:gd name="connsiteY29-4322" fmla="*/ 1144923 h 1734757"/>
                <a:gd name="connsiteX30-4323" fmla="*/ 2451081 w 8482705"/>
                <a:gd name="connsiteY30-4324" fmla="*/ 1147268 h 1734757"/>
                <a:gd name="connsiteX31-4325" fmla="*/ 2507584 w 8482705"/>
                <a:gd name="connsiteY31-4326" fmla="*/ 1131626 h 1734757"/>
                <a:gd name="connsiteX32-4327" fmla="*/ 3389677 w 8482705"/>
                <a:gd name="connsiteY32-4328" fmla="*/ 923471 h 1734757"/>
                <a:gd name="connsiteX33-4329" fmla="*/ 4302548 w 8482705"/>
                <a:gd name="connsiteY33-4330" fmla="*/ 927626 h 1734757"/>
                <a:gd name="connsiteX34-4331" fmla="*/ 4526760 w 8482705"/>
                <a:gd name="connsiteY34-4332" fmla="*/ 1345422 h 1734757"/>
                <a:gd name="connsiteX35-4333" fmla="*/ 4720759 w 8482705"/>
                <a:gd name="connsiteY35-4334" fmla="*/ 1665473 h 1734757"/>
                <a:gd name="connsiteX36-4335" fmla="*/ 5471225 w 8482705"/>
                <a:gd name="connsiteY36-4336" fmla="*/ 1125715 h 1734757"/>
                <a:gd name="connsiteX37-4337" fmla="*/ 5770437 w 8482705"/>
                <a:gd name="connsiteY37-4338" fmla="*/ 814037 h 1734757"/>
                <a:gd name="connsiteX38-4339" fmla="*/ 6702701 w 8482705"/>
                <a:gd name="connsiteY38-4340" fmla="*/ 214691 h 1734757"/>
                <a:gd name="connsiteX0-4341" fmla="*/ 6702701 w 8482705"/>
                <a:gd name="connsiteY0-4342" fmla="*/ 214691 h 1734757"/>
                <a:gd name="connsiteX1-4343" fmla="*/ 6715168 w 8482705"/>
                <a:gd name="connsiteY1-4344" fmla="*/ 214691 h 1734757"/>
                <a:gd name="connsiteX2-4345" fmla="*/ 7151366 w 8482705"/>
                <a:gd name="connsiteY2-4346" fmla="*/ 789985 h 1734757"/>
                <a:gd name="connsiteX3-4347" fmla="*/ 7310820 w 8482705"/>
                <a:gd name="connsiteY3-4348" fmla="*/ 1114171 h 1734757"/>
                <a:gd name="connsiteX4-4349" fmla="*/ 8438067 w 8482705"/>
                <a:gd name="connsiteY4-4350" fmla="*/ 880513 h 1734757"/>
                <a:gd name="connsiteX5-4351" fmla="*/ 8482705 w 8482705"/>
                <a:gd name="connsiteY5-4352" fmla="*/ 929103 h 1734757"/>
                <a:gd name="connsiteX6-4353" fmla="*/ 7300662 w 8482705"/>
                <a:gd name="connsiteY6-4354" fmla="*/ 1173736 h 1734757"/>
                <a:gd name="connsiteX7-4355" fmla="*/ 7112270 w 8482705"/>
                <a:gd name="connsiteY7-4356" fmla="*/ 814498 h 1734757"/>
                <a:gd name="connsiteX8-4357" fmla="*/ 6714245 w 8482705"/>
                <a:gd name="connsiteY8-4358" fmla="*/ 275180 h 1734757"/>
                <a:gd name="connsiteX9-4359" fmla="*/ 6703163 w 8482705"/>
                <a:gd name="connsiteY9-4360" fmla="*/ 275180 h 1734757"/>
                <a:gd name="connsiteX10-4361" fmla="*/ 5814302 w 8482705"/>
                <a:gd name="connsiteY10-4362" fmla="*/ 855594 h 1734757"/>
                <a:gd name="connsiteX11-4363" fmla="*/ 5685937 w 8482705"/>
                <a:gd name="connsiteY11-4364" fmla="*/ 987191 h 1734757"/>
                <a:gd name="connsiteX12-4365" fmla="*/ 5516015 w 8482705"/>
                <a:gd name="connsiteY12-4366" fmla="*/ 1166348 h 1734757"/>
                <a:gd name="connsiteX13-4367" fmla="*/ 5126763 w 8482705"/>
                <a:gd name="connsiteY13-4368" fmla="*/ 1556985 h 1734757"/>
                <a:gd name="connsiteX14-4369" fmla="*/ 4769372 w 8482705"/>
                <a:gd name="connsiteY14-4370" fmla="*/ 1734757 h 1734757"/>
                <a:gd name="connsiteX15-4371" fmla="*/ 4726430 w 8482705"/>
                <a:gd name="connsiteY15-4372" fmla="*/ 1730601 h 1734757"/>
                <a:gd name="connsiteX16-4373" fmla="*/ 4494634 w 8482705"/>
                <a:gd name="connsiteY16-4374" fmla="*/ 1387063 h 1734757"/>
                <a:gd name="connsiteX17-4375" fmla="*/ 4268841 w 8482705"/>
                <a:gd name="connsiteY17-4376" fmla="*/ 977494 h 1734757"/>
                <a:gd name="connsiteX18-4377" fmla="*/ 3400758 w 8482705"/>
                <a:gd name="connsiteY18-4378" fmla="*/ 982574 h 1734757"/>
                <a:gd name="connsiteX19-4379" fmla="*/ 2450025 w 8482705"/>
                <a:gd name="connsiteY19-4380" fmla="*/ 1209752 h 1734757"/>
                <a:gd name="connsiteX20-4381" fmla="*/ 2431688 w 8482705"/>
                <a:gd name="connsiteY20-4382" fmla="*/ 1207524 h 1734757"/>
                <a:gd name="connsiteX21-4383" fmla="*/ 2215429 w 8482705"/>
                <a:gd name="connsiteY21-4384" fmla="*/ 1255622 h 1734757"/>
                <a:gd name="connsiteX22-4385" fmla="*/ 1406534 w 8482705"/>
                <a:gd name="connsiteY22-4386" fmla="*/ 1328755 h 1734757"/>
                <a:gd name="connsiteX23-4387" fmla="*/ 1098876 w 8482705"/>
                <a:gd name="connsiteY23-4388" fmla="*/ 1317325 h 1734757"/>
                <a:gd name="connsiteX24-4389" fmla="*/ 121753 w 8482705"/>
                <a:gd name="connsiteY24-4390" fmla="*/ 971172 h 1734757"/>
                <a:gd name="connsiteX25-4391" fmla="*/ 15485 w 8482705"/>
                <a:gd name="connsiteY25-4392" fmla="*/ 496270 h 1734757"/>
                <a:gd name="connsiteX26-4393" fmla="*/ 180178 w 8482705"/>
                <a:gd name="connsiteY26-4394" fmla="*/ 0 h 1734757"/>
                <a:gd name="connsiteX27-4395" fmla="*/ 254175 w 8482705"/>
                <a:gd name="connsiteY27-4396" fmla="*/ 55572 h 1734757"/>
                <a:gd name="connsiteX28-4397" fmla="*/ 229244 w 8482705"/>
                <a:gd name="connsiteY28-4398" fmla="*/ 930610 h 1734757"/>
                <a:gd name="connsiteX29-4399" fmla="*/ 2450474 w 8482705"/>
                <a:gd name="connsiteY29-4400" fmla="*/ 1144923 h 1734757"/>
                <a:gd name="connsiteX30-4401" fmla="*/ 2451081 w 8482705"/>
                <a:gd name="connsiteY30-4402" fmla="*/ 1147268 h 1734757"/>
                <a:gd name="connsiteX31-4403" fmla="*/ 2507584 w 8482705"/>
                <a:gd name="connsiteY31-4404" fmla="*/ 1131626 h 1734757"/>
                <a:gd name="connsiteX32-4405" fmla="*/ 3389677 w 8482705"/>
                <a:gd name="connsiteY32-4406" fmla="*/ 923471 h 1734757"/>
                <a:gd name="connsiteX33-4407" fmla="*/ 4302548 w 8482705"/>
                <a:gd name="connsiteY33-4408" fmla="*/ 927626 h 1734757"/>
                <a:gd name="connsiteX34-4409" fmla="*/ 4526760 w 8482705"/>
                <a:gd name="connsiteY34-4410" fmla="*/ 1345422 h 1734757"/>
                <a:gd name="connsiteX35-4411" fmla="*/ 4720759 w 8482705"/>
                <a:gd name="connsiteY35-4412" fmla="*/ 1665473 h 1734757"/>
                <a:gd name="connsiteX36-4413" fmla="*/ 5471225 w 8482705"/>
                <a:gd name="connsiteY36-4414" fmla="*/ 1125715 h 1734757"/>
                <a:gd name="connsiteX37-4415" fmla="*/ 5770437 w 8482705"/>
                <a:gd name="connsiteY37-4416" fmla="*/ 814037 h 1734757"/>
                <a:gd name="connsiteX38-4417" fmla="*/ 6702701 w 8482705"/>
                <a:gd name="connsiteY38-4418" fmla="*/ 214691 h 1734757"/>
                <a:gd name="connsiteX0-4419" fmla="*/ 6702701 w 8482705"/>
                <a:gd name="connsiteY0-4420" fmla="*/ 214691 h 1734757"/>
                <a:gd name="connsiteX1-4421" fmla="*/ 6715168 w 8482705"/>
                <a:gd name="connsiteY1-4422" fmla="*/ 214691 h 1734757"/>
                <a:gd name="connsiteX2-4423" fmla="*/ 7151366 w 8482705"/>
                <a:gd name="connsiteY2-4424" fmla="*/ 789985 h 1734757"/>
                <a:gd name="connsiteX3-4425" fmla="*/ 7310820 w 8482705"/>
                <a:gd name="connsiteY3-4426" fmla="*/ 1114171 h 1734757"/>
                <a:gd name="connsiteX4-4427" fmla="*/ 8438067 w 8482705"/>
                <a:gd name="connsiteY4-4428" fmla="*/ 880513 h 1734757"/>
                <a:gd name="connsiteX5-4429" fmla="*/ 8482705 w 8482705"/>
                <a:gd name="connsiteY5-4430" fmla="*/ 929103 h 1734757"/>
                <a:gd name="connsiteX6-4431" fmla="*/ 7300662 w 8482705"/>
                <a:gd name="connsiteY6-4432" fmla="*/ 1173736 h 1734757"/>
                <a:gd name="connsiteX7-4433" fmla="*/ 7112270 w 8482705"/>
                <a:gd name="connsiteY7-4434" fmla="*/ 814498 h 1734757"/>
                <a:gd name="connsiteX8-4435" fmla="*/ 6714245 w 8482705"/>
                <a:gd name="connsiteY8-4436" fmla="*/ 275180 h 1734757"/>
                <a:gd name="connsiteX9-4437" fmla="*/ 6703163 w 8482705"/>
                <a:gd name="connsiteY9-4438" fmla="*/ 275180 h 1734757"/>
                <a:gd name="connsiteX10-4439" fmla="*/ 5814302 w 8482705"/>
                <a:gd name="connsiteY10-4440" fmla="*/ 855594 h 1734757"/>
                <a:gd name="connsiteX11-4441" fmla="*/ 5685937 w 8482705"/>
                <a:gd name="connsiteY11-4442" fmla="*/ 987191 h 1734757"/>
                <a:gd name="connsiteX12-4443" fmla="*/ 5516015 w 8482705"/>
                <a:gd name="connsiteY12-4444" fmla="*/ 1166348 h 1734757"/>
                <a:gd name="connsiteX13-4445" fmla="*/ 5126763 w 8482705"/>
                <a:gd name="connsiteY13-4446" fmla="*/ 1556985 h 1734757"/>
                <a:gd name="connsiteX14-4447" fmla="*/ 4769372 w 8482705"/>
                <a:gd name="connsiteY14-4448" fmla="*/ 1734757 h 1734757"/>
                <a:gd name="connsiteX15-4449" fmla="*/ 4726430 w 8482705"/>
                <a:gd name="connsiteY15-4450" fmla="*/ 1730601 h 1734757"/>
                <a:gd name="connsiteX16-4451" fmla="*/ 4494634 w 8482705"/>
                <a:gd name="connsiteY16-4452" fmla="*/ 1387063 h 1734757"/>
                <a:gd name="connsiteX17-4453" fmla="*/ 4268841 w 8482705"/>
                <a:gd name="connsiteY17-4454" fmla="*/ 977494 h 1734757"/>
                <a:gd name="connsiteX18-4455" fmla="*/ 3400758 w 8482705"/>
                <a:gd name="connsiteY18-4456" fmla="*/ 982574 h 1734757"/>
                <a:gd name="connsiteX19-4457" fmla="*/ 2450025 w 8482705"/>
                <a:gd name="connsiteY19-4458" fmla="*/ 1209752 h 1734757"/>
                <a:gd name="connsiteX20-4459" fmla="*/ 2431688 w 8482705"/>
                <a:gd name="connsiteY20-4460" fmla="*/ 1207524 h 1734757"/>
                <a:gd name="connsiteX21-4461" fmla="*/ 2215429 w 8482705"/>
                <a:gd name="connsiteY21-4462" fmla="*/ 1255622 h 1734757"/>
                <a:gd name="connsiteX22-4463" fmla="*/ 1406534 w 8482705"/>
                <a:gd name="connsiteY22-4464" fmla="*/ 1328755 h 1734757"/>
                <a:gd name="connsiteX23-4465" fmla="*/ 1098876 w 8482705"/>
                <a:gd name="connsiteY23-4466" fmla="*/ 1317325 h 1734757"/>
                <a:gd name="connsiteX24-4467" fmla="*/ 121753 w 8482705"/>
                <a:gd name="connsiteY24-4468" fmla="*/ 971172 h 1734757"/>
                <a:gd name="connsiteX25-4469" fmla="*/ 15485 w 8482705"/>
                <a:gd name="connsiteY25-4470" fmla="*/ 496270 h 1734757"/>
                <a:gd name="connsiteX26-4471" fmla="*/ 180178 w 8482705"/>
                <a:gd name="connsiteY26-4472" fmla="*/ 0 h 1734757"/>
                <a:gd name="connsiteX27-4473" fmla="*/ 254175 w 8482705"/>
                <a:gd name="connsiteY27-4474" fmla="*/ 55572 h 1734757"/>
                <a:gd name="connsiteX28-4475" fmla="*/ 229244 w 8482705"/>
                <a:gd name="connsiteY28-4476" fmla="*/ 930610 h 1734757"/>
                <a:gd name="connsiteX29-4477" fmla="*/ 2450474 w 8482705"/>
                <a:gd name="connsiteY29-4478" fmla="*/ 1144923 h 1734757"/>
                <a:gd name="connsiteX30-4479" fmla="*/ 2451081 w 8482705"/>
                <a:gd name="connsiteY30-4480" fmla="*/ 1147268 h 1734757"/>
                <a:gd name="connsiteX31-4481" fmla="*/ 2507584 w 8482705"/>
                <a:gd name="connsiteY31-4482" fmla="*/ 1131626 h 1734757"/>
                <a:gd name="connsiteX32-4483" fmla="*/ 3389677 w 8482705"/>
                <a:gd name="connsiteY32-4484" fmla="*/ 923471 h 1734757"/>
                <a:gd name="connsiteX33-4485" fmla="*/ 4302548 w 8482705"/>
                <a:gd name="connsiteY33-4486" fmla="*/ 927626 h 1734757"/>
                <a:gd name="connsiteX34-4487" fmla="*/ 4526760 w 8482705"/>
                <a:gd name="connsiteY34-4488" fmla="*/ 1345422 h 1734757"/>
                <a:gd name="connsiteX35-4489" fmla="*/ 4720759 w 8482705"/>
                <a:gd name="connsiteY35-4490" fmla="*/ 1665473 h 1734757"/>
                <a:gd name="connsiteX36-4491" fmla="*/ 5471225 w 8482705"/>
                <a:gd name="connsiteY36-4492" fmla="*/ 1125715 h 1734757"/>
                <a:gd name="connsiteX37-4493" fmla="*/ 5770437 w 8482705"/>
                <a:gd name="connsiteY37-4494" fmla="*/ 814037 h 1734757"/>
                <a:gd name="connsiteX38-4495" fmla="*/ 6702701 w 8482705"/>
                <a:gd name="connsiteY38-4496" fmla="*/ 214691 h 1734757"/>
                <a:gd name="connsiteX0-4497" fmla="*/ 6694989 w 8474993"/>
                <a:gd name="connsiteY0-4498" fmla="*/ 214691 h 1734757"/>
                <a:gd name="connsiteX1-4499" fmla="*/ 6707456 w 8474993"/>
                <a:gd name="connsiteY1-4500" fmla="*/ 214691 h 1734757"/>
                <a:gd name="connsiteX2-4501" fmla="*/ 7143654 w 8474993"/>
                <a:gd name="connsiteY2-4502" fmla="*/ 789985 h 1734757"/>
                <a:gd name="connsiteX3-4503" fmla="*/ 7303108 w 8474993"/>
                <a:gd name="connsiteY3-4504" fmla="*/ 1114171 h 1734757"/>
                <a:gd name="connsiteX4-4505" fmla="*/ 8430355 w 8474993"/>
                <a:gd name="connsiteY4-4506" fmla="*/ 880513 h 1734757"/>
                <a:gd name="connsiteX5-4507" fmla="*/ 8474993 w 8474993"/>
                <a:gd name="connsiteY5-4508" fmla="*/ 929103 h 1734757"/>
                <a:gd name="connsiteX6-4509" fmla="*/ 7292950 w 8474993"/>
                <a:gd name="connsiteY6-4510" fmla="*/ 1173736 h 1734757"/>
                <a:gd name="connsiteX7-4511" fmla="*/ 7104558 w 8474993"/>
                <a:gd name="connsiteY7-4512" fmla="*/ 814498 h 1734757"/>
                <a:gd name="connsiteX8-4513" fmla="*/ 6706533 w 8474993"/>
                <a:gd name="connsiteY8-4514" fmla="*/ 275180 h 1734757"/>
                <a:gd name="connsiteX9-4515" fmla="*/ 6695451 w 8474993"/>
                <a:gd name="connsiteY9-4516" fmla="*/ 275180 h 1734757"/>
                <a:gd name="connsiteX10-4517" fmla="*/ 5806590 w 8474993"/>
                <a:gd name="connsiteY10-4518" fmla="*/ 855594 h 1734757"/>
                <a:gd name="connsiteX11-4519" fmla="*/ 5678225 w 8474993"/>
                <a:gd name="connsiteY11-4520" fmla="*/ 987191 h 1734757"/>
                <a:gd name="connsiteX12-4521" fmla="*/ 5508303 w 8474993"/>
                <a:gd name="connsiteY12-4522" fmla="*/ 1166348 h 1734757"/>
                <a:gd name="connsiteX13-4523" fmla="*/ 5119051 w 8474993"/>
                <a:gd name="connsiteY13-4524" fmla="*/ 1556985 h 1734757"/>
                <a:gd name="connsiteX14-4525" fmla="*/ 4761660 w 8474993"/>
                <a:gd name="connsiteY14-4526" fmla="*/ 1734757 h 1734757"/>
                <a:gd name="connsiteX15-4527" fmla="*/ 4718718 w 8474993"/>
                <a:gd name="connsiteY15-4528" fmla="*/ 1730601 h 1734757"/>
                <a:gd name="connsiteX16-4529" fmla="*/ 4486922 w 8474993"/>
                <a:gd name="connsiteY16-4530" fmla="*/ 1387063 h 1734757"/>
                <a:gd name="connsiteX17-4531" fmla="*/ 4261129 w 8474993"/>
                <a:gd name="connsiteY17-4532" fmla="*/ 977494 h 1734757"/>
                <a:gd name="connsiteX18-4533" fmla="*/ 3393046 w 8474993"/>
                <a:gd name="connsiteY18-4534" fmla="*/ 982574 h 1734757"/>
                <a:gd name="connsiteX19-4535" fmla="*/ 2442313 w 8474993"/>
                <a:gd name="connsiteY19-4536" fmla="*/ 1209752 h 1734757"/>
                <a:gd name="connsiteX20-4537" fmla="*/ 2423976 w 8474993"/>
                <a:gd name="connsiteY20-4538" fmla="*/ 1207524 h 1734757"/>
                <a:gd name="connsiteX21-4539" fmla="*/ 2207717 w 8474993"/>
                <a:gd name="connsiteY21-4540" fmla="*/ 1255622 h 1734757"/>
                <a:gd name="connsiteX22-4541" fmla="*/ 1398822 w 8474993"/>
                <a:gd name="connsiteY22-4542" fmla="*/ 1328755 h 1734757"/>
                <a:gd name="connsiteX23-4543" fmla="*/ 1091164 w 8474993"/>
                <a:gd name="connsiteY23-4544" fmla="*/ 1317325 h 1734757"/>
                <a:gd name="connsiteX24-4545" fmla="*/ 114041 w 8474993"/>
                <a:gd name="connsiteY24-4546" fmla="*/ 971172 h 1734757"/>
                <a:gd name="connsiteX25-4547" fmla="*/ 7773 w 8474993"/>
                <a:gd name="connsiteY25-4548" fmla="*/ 496270 h 1734757"/>
                <a:gd name="connsiteX26-4549" fmla="*/ 172466 w 8474993"/>
                <a:gd name="connsiteY26-4550" fmla="*/ 0 h 1734757"/>
                <a:gd name="connsiteX27-4551" fmla="*/ 246463 w 8474993"/>
                <a:gd name="connsiteY27-4552" fmla="*/ 55572 h 1734757"/>
                <a:gd name="connsiteX28-4553" fmla="*/ 221532 w 8474993"/>
                <a:gd name="connsiteY28-4554" fmla="*/ 930610 h 1734757"/>
                <a:gd name="connsiteX29-4555" fmla="*/ 2442762 w 8474993"/>
                <a:gd name="connsiteY29-4556" fmla="*/ 1144923 h 1734757"/>
                <a:gd name="connsiteX30-4557" fmla="*/ 2443369 w 8474993"/>
                <a:gd name="connsiteY30-4558" fmla="*/ 1147268 h 1734757"/>
                <a:gd name="connsiteX31-4559" fmla="*/ 2499872 w 8474993"/>
                <a:gd name="connsiteY31-4560" fmla="*/ 1131626 h 1734757"/>
                <a:gd name="connsiteX32-4561" fmla="*/ 3381965 w 8474993"/>
                <a:gd name="connsiteY32-4562" fmla="*/ 923471 h 1734757"/>
                <a:gd name="connsiteX33-4563" fmla="*/ 4294836 w 8474993"/>
                <a:gd name="connsiteY33-4564" fmla="*/ 927626 h 1734757"/>
                <a:gd name="connsiteX34-4565" fmla="*/ 4519048 w 8474993"/>
                <a:gd name="connsiteY34-4566" fmla="*/ 1345422 h 1734757"/>
                <a:gd name="connsiteX35-4567" fmla="*/ 4713047 w 8474993"/>
                <a:gd name="connsiteY35-4568" fmla="*/ 1665473 h 1734757"/>
                <a:gd name="connsiteX36-4569" fmla="*/ 5463513 w 8474993"/>
                <a:gd name="connsiteY36-4570" fmla="*/ 1125715 h 1734757"/>
                <a:gd name="connsiteX37-4571" fmla="*/ 5762725 w 8474993"/>
                <a:gd name="connsiteY37-4572" fmla="*/ 814037 h 1734757"/>
                <a:gd name="connsiteX38-4573" fmla="*/ 6694989 w 8474993"/>
                <a:gd name="connsiteY38-4574" fmla="*/ 214691 h 1734757"/>
                <a:gd name="connsiteX0-4575" fmla="*/ 6697194 w 8477198"/>
                <a:gd name="connsiteY0-4576" fmla="*/ 214691 h 1734757"/>
                <a:gd name="connsiteX1-4577" fmla="*/ 6709661 w 8477198"/>
                <a:gd name="connsiteY1-4578" fmla="*/ 214691 h 1734757"/>
                <a:gd name="connsiteX2-4579" fmla="*/ 7145859 w 8477198"/>
                <a:gd name="connsiteY2-4580" fmla="*/ 789985 h 1734757"/>
                <a:gd name="connsiteX3-4581" fmla="*/ 7305313 w 8477198"/>
                <a:gd name="connsiteY3-4582" fmla="*/ 1114171 h 1734757"/>
                <a:gd name="connsiteX4-4583" fmla="*/ 8432560 w 8477198"/>
                <a:gd name="connsiteY4-4584" fmla="*/ 880513 h 1734757"/>
                <a:gd name="connsiteX5-4585" fmla="*/ 8477198 w 8477198"/>
                <a:gd name="connsiteY5-4586" fmla="*/ 929103 h 1734757"/>
                <a:gd name="connsiteX6-4587" fmla="*/ 7295155 w 8477198"/>
                <a:gd name="connsiteY6-4588" fmla="*/ 1173736 h 1734757"/>
                <a:gd name="connsiteX7-4589" fmla="*/ 7106763 w 8477198"/>
                <a:gd name="connsiteY7-4590" fmla="*/ 814498 h 1734757"/>
                <a:gd name="connsiteX8-4591" fmla="*/ 6708738 w 8477198"/>
                <a:gd name="connsiteY8-4592" fmla="*/ 275180 h 1734757"/>
                <a:gd name="connsiteX9-4593" fmla="*/ 6697656 w 8477198"/>
                <a:gd name="connsiteY9-4594" fmla="*/ 275180 h 1734757"/>
                <a:gd name="connsiteX10-4595" fmla="*/ 5808795 w 8477198"/>
                <a:gd name="connsiteY10-4596" fmla="*/ 855594 h 1734757"/>
                <a:gd name="connsiteX11-4597" fmla="*/ 5680430 w 8477198"/>
                <a:gd name="connsiteY11-4598" fmla="*/ 987191 h 1734757"/>
                <a:gd name="connsiteX12-4599" fmla="*/ 5510508 w 8477198"/>
                <a:gd name="connsiteY12-4600" fmla="*/ 1166348 h 1734757"/>
                <a:gd name="connsiteX13-4601" fmla="*/ 5121256 w 8477198"/>
                <a:gd name="connsiteY13-4602" fmla="*/ 1556985 h 1734757"/>
                <a:gd name="connsiteX14-4603" fmla="*/ 4763865 w 8477198"/>
                <a:gd name="connsiteY14-4604" fmla="*/ 1734757 h 1734757"/>
                <a:gd name="connsiteX15-4605" fmla="*/ 4720923 w 8477198"/>
                <a:gd name="connsiteY15-4606" fmla="*/ 1730601 h 1734757"/>
                <a:gd name="connsiteX16-4607" fmla="*/ 4489127 w 8477198"/>
                <a:gd name="connsiteY16-4608" fmla="*/ 1387063 h 1734757"/>
                <a:gd name="connsiteX17-4609" fmla="*/ 4263334 w 8477198"/>
                <a:gd name="connsiteY17-4610" fmla="*/ 977494 h 1734757"/>
                <a:gd name="connsiteX18-4611" fmla="*/ 3395251 w 8477198"/>
                <a:gd name="connsiteY18-4612" fmla="*/ 982574 h 1734757"/>
                <a:gd name="connsiteX19-4613" fmla="*/ 2444518 w 8477198"/>
                <a:gd name="connsiteY19-4614" fmla="*/ 1209752 h 1734757"/>
                <a:gd name="connsiteX20-4615" fmla="*/ 2426181 w 8477198"/>
                <a:gd name="connsiteY20-4616" fmla="*/ 1207524 h 1734757"/>
                <a:gd name="connsiteX21-4617" fmla="*/ 2209922 w 8477198"/>
                <a:gd name="connsiteY21-4618" fmla="*/ 1255622 h 1734757"/>
                <a:gd name="connsiteX22-4619" fmla="*/ 1401027 w 8477198"/>
                <a:gd name="connsiteY22-4620" fmla="*/ 1328755 h 1734757"/>
                <a:gd name="connsiteX23-4621" fmla="*/ 1093369 w 8477198"/>
                <a:gd name="connsiteY23-4622" fmla="*/ 1317325 h 1734757"/>
                <a:gd name="connsiteX24-4623" fmla="*/ 116246 w 8477198"/>
                <a:gd name="connsiteY24-4624" fmla="*/ 971172 h 1734757"/>
                <a:gd name="connsiteX25-4625" fmla="*/ 9978 w 8477198"/>
                <a:gd name="connsiteY25-4626" fmla="*/ 496270 h 1734757"/>
                <a:gd name="connsiteX26-4627" fmla="*/ 174671 w 8477198"/>
                <a:gd name="connsiteY26-4628" fmla="*/ 0 h 1734757"/>
                <a:gd name="connsiteX27-4629" fmla="*/ 248668 w 8477198"/>
                <a:gd name="connsiteY27-4630" fmla="*/ 55572 h 1734757"/>
                <a:gd name="connsiteX28-4631" fmla="*/ 223737 w 8477198"/>
                <a:gd name="connsiteY28-4632" fmla="*/ 930610 h 1734757"/>
                <a:gd name="connsiteX29-4633" fmla="*/ 2444967 w 8477198"/>
                <a:gd name="connsiteY29-4634" fmla="*/ 1144923 h 1734757"/>
                <a:gd name="connsiteX30-4635" fmla="*/ 2445574 w 8477198"/>
                <a:gd name="connsiteY30-4636" fmla="*/ 1147268 h 1734757"/>
                <a:gd name="connsiteX31-4637" fmla="*/ 2502077 w 8477198"/>
                <a:gd name="connsiteY31-4638" fmla="*/ 1131626 h 1734757"/>
                <a:gd name="connsiteX32-4639" fmla="*/ 3384170 w 8477198"/>
                <a:gd name="connsiteY32-4640" fmla="*/ 923471 h 1734757"/>
                <a:gd name="connsiteX33-4641" fmla="*/ 4297041 w 8477198"/>
                <a:gd name="connsiteY33-4642" fmla="*/ 927626 h 1734757"/>
                <a:gd name="connsiteX34-4643" fmla="*/ 4521253 w 8477198"/>
                <a:gd name="connsiteY34-4644" fmla="*/ 1345422 h 1734757"/>
                <a:gd name="connsiteX35-4645" fmla="*/ 4715252 w 8477198"/>
                <a:gd name="connsiteY35-4646" fmla="*/ 1665473 h 1734757"/>
                <a:gd name="connsiteX36-4647" fmla="*/ 5465718 w 8477198"/>
                <a:gd name="connsiteY36-4648" fmla="*/ 1125715 h 1734757"/>
                <a:gd name="connsiteX37-4649" fmla="*/ 5764930 w 8477198"/>
                <a:gd name="connsiteY37-4650" fmla="*/ 814037 h 1734757"/>
                <a:gd name="connsiteX38-4651" fmla="*/ 6697194 w 8477198"/>
                <a:gd name="connsiteY38-4652" fmla="*/ 214691 h 1734757"/>
                <a:gd name="connsiteX0-4653" fmla="*/ 6697194 w 8477198"/>
                <a:gd name="connsiteY0-4654" fmla="*/ 214691 h 1734757"/>
                <a:gd name="connsiteX1-4655" fmla="*/ 6709661 w 8477198"/>
                <a:gd name="connsiteY1-4656" fmla="*/ 214691 h 1734757"/>
                <a:gd name="connsiteX2-4657" fmla="*/ 7145859 w 8477198"/>
                <a:gd name="connsiteY2-4658" fmla="*/ 789985 h 1734757"/>
                <a:gd name="connsiteX3-4659" fmla="*/ 7305313 w 8477198"/>
                <a:gd name="connsiteY3-4660" fmla="*/ 1114171 h 1734757"/>
                <a:gd name="connsiteX4-4661" fmla="*/ 8432560 w 8477198"/>
                <a:gd name="connsiteY4-4662" fmla="*/ 880513 h 1734757"/>
                <a:gd name="connsiteX5-4663" fmla="*/ 8477198 w 8477198"/>
                <a:gd name="connsiteY5-4664" fmla="*/ 929103 h 1734757"/>
                <a:gd name="connsiteX6-4665" fmla="*/ 7295155 w 8477198"/>
                <a:gd name="connsiteY6-4666" fmla="*/ 1173736 h 1734757"/>
                <a:gd name="connsiteX7-4667" fmla="*/ 7106763 w 8477198"/>
                <a:gd name="connsiteY7-4668" fmla="*/ 814498 h 1734757"/>
                <a:gd name="connsiteX8-4669" fmla="*/ 6708738 w 8477198"/>
                <a:gd name="connsiteY8-4670" fmla="*/ 275180 h 1734757"/>
                <a:gd name="connsiteX9-4671" fmla="*/ 6697656 w 8477198"/>
                <a:gd name="connsiteY9-4672" fmla="*/ 275180 h 1734757"/>
                <a:gd name="connsiteX10-4673" fmla="*/ 5808795 w 8477198"/>
                <a:gd name="connsiteY10-4674" fmla="*/ 855594 h 1734757"/>
                <a:gd name="connsiteX11-4675" fmla="*/ 5680430 w 8477198"/>
                <a:gd name="connsiteY11-4676" fmla="*/ 987191 h 1734757"/>
                <a:gd name="connsiteX12-4677" fmla="*/ 5510508 w 8477198"/>
                <a:gd name="connsiteY12-4678" fmla="*/ 1166348 h 1734757"/>
                <a:gd name="connsiteX13-4679" fmla="*/ 5121256 w 8477198"/>
                <a:gd name="connsiteY13-4680" fmla="*/ 1556985 h 1734757"/>
                <a:gd name="connsiteX14-4681" fmla="*/ 4763865 w 8477198"/>
                <a:gd name="connsiteY14-4682" fmla="*/ 1734757 h 1734757"/>
                <a:gd name="connsiteX15-4683" fmla="*/ 4720923 w 8477198"/>
                <a:gd name="connsiteY15-4684" fmla="*/ 1730601 h 1734757"/>
                <a:gd name="connsiteX16-4685" fmla="*/ 4489127 w 8477198"/>
                <a:gd name="connsiteY16-4686" fmla="*/ 1387063 h 1734757"/>
                <a:gd name="connsiteX17-4687" fmla="*/ 4263334 w 8477198"/>
                <a:gd name="connsiteY17-4688" fmla="*/ 977494 h 1734757"/>
                <a:gd name="connsiteX18-4689" fmla="*/ 3395251 w 8477198"/>
                <a:gd name="connsiteY18-4690" fmla="*/ 982574 h 1734757"/>
                <a:gd name="connsiteX19-4691" fmla="*/ 2444518 w 8477198"/>
                <a:gd name="connsiteY19-4692" fmla="*/ 1209752 h 1734757"/>
                <a:gd name="connsiteX20-4693" fmla="*/ 2426181 w 8477198"/>
                <a:gd name="connsiteY20-4694" fmla="*/ 1207524 h 1734757"/>
                <a:gd name="connsiteX21-4695" fmla="*/ 2209922 w 8477198"/>
                <a:gd name="connsiteY21-4696" fmla="*/ 1255622 h 1734757"/>
                <a:gd name="connsiteX22-4697" fmla="*/ 1401027 w 8477198"/>
                <a:gd name="connsiteY22-4698" fmla="*/ 1328755 h 1734757"/>
                <a:gd name="connsiteX23-4699" fmla="*/ 1093369 w 8477198"/>
                <a:gd name="connsiteY23-4700" fmla="*/ 1317325 h 1734757"/>
                <a:gd name="connsiteX24-4701" fmla="*/ 116246 w 8477198"/>
                <a:gd name="connsiteY24-4702" fmla="*/ 971172 h 1734757"/>
                <a:gd name="connsiteX25-4703" fmla="*/ 9978 w 8477198"/>
                <a:gd name="connsiteY25-4704" fmla="*/ 496270 h 1734757"/>
                <a:gd name="connsiteX26-4705" fmla="*/ 174671 w 8477198"/>
                <a:gd name="connsiteY26-4706" fmla="*/ 0 h 1734757"/>
                <a:gd name="connsiteX27-4707" fmla="*/ 248668 w 8477198"/>
                <a:gd name="connsiteY27-4708" fmla="*/ 55572 h 1734757"/>
                <a:gd name="connsiteX28-4709" fmla="*/ 223737 w 8477198"/>
                <a:gd name="connsiteY28-4710" fmla="*/ 930610 h 1734757"/>
                <a:gd name="connsiteX29-4711" fmla="*/ 2444967 w 8477198"/>
                <a:gd name="connsiteY29-4712" fmla="*/ 1144923 h 1734757"/>
                <a:gd name="connsiteX30-4713" fmla="*/ 2413374 w 8477198"/>
                <a:gd name="connsiteY30-4714" fmla="*/ 938870 h 1734757"/>
                <a:gd name="connsiteX31-4715" fmla="*/ 2502077 w 8477198"/>
                <a:gd name="connsiteY31-4716" fmla="*/ 1131626 h 1734757"/>
                <a:gd name="connsiteX32-4717" fmla="*/ 3384170 w 8477198"/>
                <a:gd name="connsiteY32-4718" fmla="*/ 923471 h 1734757"/>
                <a:gd name="connsiteX33-4719" fmla="*/ 4297041 w 8477198"/>
                <a:gd name="connsiteY33-4720" fmla="*/ 927626 h 1734757"/>
                <a:gd name="connsiteX34-4721" fmla="*/ 4521253 w 8477198"/>
                <a:gd name="connsiteY34-4722" fmla="*/ 1345422 h 1734757"/>
                <a:gd name="connsiteX35-4723" fmla="*/ 4715252 w 8477198"/>
                <a:gd name="connsiteY35-4724" fmla="*/ 1665473 h 1734757"/>
                <a:gd name="connsiteX36-4725" fmla="*/ 5465718 w 8477198"/>
                <a:gd name="connsiteY36-4726" fmla="*/ 1125715 h 1734757"/>
                <a:gd name="connsiteX37-4727" fmla="*/ 5764930 w 8477198"/>
                <a:gd name="connsiteY37-4728" fmla="*/ 814037 h 1734757"/>
                <a:gd name="connsiteX38-4729" fmla="*/ 6697194 w 8477198"/>
                <a:gd name="connsiteY38-4730" fmla="*/ 214691 h 1734757"/>
                <a:gd name="connsiteX0-4731" fmla="*/ 6697194 w 8477198"/>
                <a:gd name="connsiteY0-4732" fmla="*/ 214691 h 1734757"/>
                <a:gd name="connsiteX1-4733" fmla="*/ 6709661 w 8477198"/>
                <a:gd name="connsiteY1-4734" fmla="*/ 214691 h 1734757"/>
                <a:gd name="connsiteX2-4735" fmla="*/ 7145859 w 8477198"/>
                <a:gd name="connsiteY2-4736" fmla="*/ 789985 h 1734757"/>
                <a:gd name="connsiteX3-4737" fmla="*/ 7305313 w 8477198"/>
                <a:gd name="connsiteY3-4738" fmla="*/ 1114171 h 1734757"/>
                <a:gd name="connsiteX4-4739" fmla="*/ 8432560 w 8477198"/>
                <a:gd name="connsiteY4-4740" fmla="*/ 880513 h 1734757"/>
                <a:gd name="connsiteX5-4741" fmla="*/ 8477198 w 8477198"/>
                <a:gd name="connsiteY5-4742" fmla="*/ 929103 h 1734757"/>
                <a:gd name="connsiteX6-4743" fmla="*/ 7295155 w 8477198"/>
                <a:gd name="connsiteY6-4744" fmla="*/ 1173736 h 1734757"/>
                <a:gd name="connsiteX7-4745" fmla="*/ 7106763 w 8477198"/>
                <a:gd name="connsiteY7-4746" fmla="*/ 814498 h 1734757"/>
                <a:gd name="connsiteX8-4747" fmla="*/ 6708738 w 8477198"/>
                <a:gd name="connsiteY8-4748" fmla="*/ 275180 h 1734757"/>
                <a:gd name="connsiteX9-4749" fmla="*/ 6697656 w 8477198"/>
                <a:gd name="connsiteY9-4750" fmla="*/ 275180 h 1734757"/>
                <a:gd name="connsiteX10-4751" fmla="*/ 5808795 w 8477198"/>
                <a:gd name="connsiteY10-4752" fmla="*/ 855594 h 1734757"/>
                <a:gd name="connsiteX11-4753" fmla="*/ 5680430 w 8477198"/>
                <a:gd name="connsiteY11-4754" fmla="*/ 987191 h 1734757"/>
                <a:gd name="connsiteX12-4755" fmla="*/ 5510508 w 8477198"/>
                <a:gd name="connsiteY12-4756" fmla="*/ 1166348 h 1734757"/>
                <a:gd name="connsiteX13-4757" fmla="*/ 5121256 w 8477198"/>
                <a:gd name="connsiteY13-4758" fmla="*/ 1556985 h 1734757"/>
                <a:gd name="connsiteX14-4759" fmla="*/ 4763865 w 8477198"/>
                <a:gd name="connsiteY14-4760" fmla="*/ 1734757 h 1734757"/>
                <a:gd name="connsiteX15-4761" fmla="*/ 4720923 w 8477198"/>
                <a:gd name="connsiteY15-4762" fmla="*/ 1730601 h 1734757"/>
                <a:gd name="connsiteX16-4763" fmla="*/ 4489127 w 8477198"/>
                <a:gd name="connsiteY16-4764" fmla="*/ 1387063 h 1734757"/>
                <a:gd name="connsiteX17-4765" fmla="*/ 4263334 w 8477198"/>
                <a:gd name="connsiteY17-4766" fmla="*/ 977494 h 1734757"/>
                <a:gd name="connsiteX18-4767" fmla="*/ 3395251 w 8477198"/>
                <a:gd name="connsiteY18-4768" fmla="*/ 982574 h 1734757"/>
                <a:gd name="connsiteX19-4769" fmla="*/ 2444518 w 8477198"/>
                <a:gd name="connsiteY19-4770" fmla="*/ 1209752 h 1734757"/>
                <a:gd name="connsiteX20-4771" fmla="*/ 2426181 w 8477198"/>
                <a:gd name="connsiteY20-4772" fmla="*/ 1207524 h 1734757"/>
                <a:gd name="connsiteX21-4773" fmla="*/ 2209922 w 8477198"/>
                <a:gd name="connsiteY21-4774" fmla="*/ 1255622 h 1734757"/>
                <a:gd name="connsiteX22-4775" fmla="*/ 1401027 w 8477198"/>
                <a:gd name="connsiteY22-4776" fmla="*/ 1328755 h 1734757"/>
                <a:gd name="connsiteX23-4777" fmla="*/ 1093369 w 8477198"/>
                <a:gd name="connsiteY23-4778" fmla="*/ 1317325 h 1734757"/>
                <a:gd name="connsiteX24-4779" fmla="*/ 116246 w 8477198"/>
                <a:gd name="connsiteY24-4780" fmla="*/ 971172 h 1734757"/>
                <a:gd name="connsiteX25-4781" fmla="*/ 9978 w 8477198"/>
                <a:gd name="connsiteY25-4782" fmla="*/ 496270 h 1734757"/>
                <a:gd name="connsiteX26-4783" fmla="*/ 174671 w 8477198"/>
                <a:gd name="connsiteY26-4784" fmla="*/ 0 h 1734757"/>
                <a:gd name="connsiteX27-4785" fmla="*/ 248668 w 8477198"/>
                <a:gd name="connsiteY27-4786" fmla="*/ 55572 h 1734757"/>
                <a:gd name="connsiteX28-4787" fmla="*/ 223737 w 8477198"/>
                <a:gd name="connsiteY28-4788" fmla="*/ 930610 h 1734757"/>
                <a:gd name="connsiteX29-4789" fmla="*/ 2444967 w 8477198"/>
                <a:gd name="connsiteY29-4790" fmla="*/ 1144923 h 1734757"/>
                <a:gd name="connsiteX30-4791" fmla="*/ 2502077 w 8477198"/>
                <a:gd name="connsiteY30-4792" fmla="*/ 1131626 h 1734757"/>
                <a:gd name="connsiteX31-4793" fmla="*/ 3384170 w 8477198"/>
                <a:gd name="connsiteY31-4794" fmla="*/ 923471 h 1734757"/>
                <a:gd name="connsiteX32-4795" fmla="*/ 4297041 w 8477198"/>
                <a:gd name="connsiteY32-4796" fmla="*/ 927626 h 1734757"/>
                <a:gd name="connsiteX33-4797" fmla="*/ 4521253 w 8477198"/>
                <a:gd name="connsiteY33-4798" fmla="*/ 1345422 h 1734757"/>
                <a:gd name="connsiteX34-4799" fmla="*/ 4715252 w 8477198"/>
                <a:gd name="connsiteY34-4800" fmla="*/ 1665473 h 1734757"/>
                <a:gd name="connsiteX35-4801" fmla="*/ 5465718 w 8477198"/>
                <a:gd name="connsiteY35-4802" fmla="*/ 1125715 h 1734757"/>
                <a:gd name="connsiteX36-4803" fmla="*/ 5764930 w 8477198"/>
                <a:gd name="connsiteY36-4804" fmla="*/ 814037 h 1734757"/>
                <a:gd name="connsiteX37-4805" fmla="*/ 6697194 w 8477198"/>
                <a:gd name="connsiteY37-4806" fmla="*/ 214691 h 1734757"/>
                <a:gd name="connsiteX0-4807" fmla="*/ 6697194 w 8477198"/>
                <a:gd name="connsiteY0-4808" fmla="*/ 214691 h 1734757"/>
                <a:gd name="connsiteX1-4809" fmla="*/ 6709661 w 8477198"/>
                <a:gd name="connsiteY1-4810" fmla="*/ 214691 h 1734757"/>
                <a:gd name="connsiteX2-4811" fmla="*/ 7145859 w 8477198"/>
                <a:gd name="connsiteY2-4812" fmla="*/ 789985 h 1734757"/>
                <a:gd name="connsiteX3-4813" fmla="*/ 7305313 w 8477198"/>
                <a:gd name="connsiteY3-4814" fmla="*/ 1114171 h 1734757"/>
                <a:gd name="connsiteX4-4815" fmla="*/ 8432560 w 8477198"/>
                <a:gd name="connsiteY4-4816" fmla="*/ 880513 h 1734757"/>
                <a:gd name="connsiteX5-4817" fmla="*/ 8477198 w 8477198"/>
                <a:gd name="connsiteY5-4818" fmla="*/ 929103 h 1734757"/>
                <a:gd name="connsiteX6-4819" fmla="*/ 7295155 w 8477198"/>
                <a:gd name="connsiteY6-4820" fmla="*/ 1173736 h 1734757"/>
                <a:gd name="connsiteX7-4821" fmla="*/ 7106763 w 8477198"/>
                <a:gd name="connsiteY7-4822" fmla="*/ 814498 h 1734757"/>
                <a:gd name="connsiteX8-4823" fmla="*/ 6708738 w 8477198"/>
                <a:gd name="connsiteY8-4824" fmla="*/ 275180 h 1734757"/>
                <a:gd name="connsiteX9-4825" fmla="*/ 6697656 w 8477198"/>
                <a:gd name="connsiteY9-4826" fmla="*/ 275180 h 1734757"/>
                <a:gd name="connsiteX10-4827" fmla="*/ 5808795 w 8477198"/>
                <a:gd name="connsiteY10-4828" fmla="*/ 855594 h 1734757"/>
                <a:gd name="connsiteX11-4829" fmla="*/ 5680430 w 8477198"/>
                <a:gd name="connsiteY11-4830" fmla="*/ 987191 h 1734757"/>
                <a:gd name="connsiteX12-4831" fmla="*/ 5510508 w 8477198"/>
                <a:gd name="connsiteY12-4832" fmla="*/ 1166348 h 1734757"/>
                <a:gd name="connsiteX13-4833" fmla="*/ 5121256 w 8477198"/>
                <a:gd name="connsiteY13-4834" fmla="*/ 1556985 h 1734757"/>
                <a:gd name="connsiteX14-4835" fmla="*/ 4763865 w 8477198"/>
                <a:gd name="connsiteY14-4836" fmla="*/ 1734757 h 1734757"/>
                <a:gd name="connsiteX15-4837" fmla="*/ 4720923 w 8477198"/>
                <a:gd name="connsiteY15-4838" fmla="*/ 1730601 h 1734757"/>
                <a:gd name="connsiteX16-4839" fmla="*/ 4489127 w 8477198"/>
                <a:gd name="connsiteY16-4840" fmla="*/ 1387063 h 1734757"/>
                <a:gd name="connsiteX17-4841" fmla="*/ 4263334 w 8477198"/>
                <a:gd name="connsiteY17-4842" fmla="*/ 977494 h 1734757"/>
                <a:gd name="connsiteX18-4843" fmla="*/ 3395251 w 8477198"/>
                <a:gd name="connsiteY18-4844" fmla="*/ 982574 h 1734757"/>
                <a:gd name="connsiteX19-4845" fmla="*/ 2444518 w 8477198"/>
                <a:gd name="connsiteY19-4846" fmla="*/ 1209752 h 1734757"/>
                <a:gd name="connsiteX20-4847" fmla="*/ 2426181 w 8477198"/>
                <a:gd name="connsiteY20-4848" fmla="*/ 1207524 h 1734757"/>
                <a:gd name="connsiteX21-4849" fmla="*/ 2209922 w 8477198"/>
                <a:gd name="connsiteY21-4850" fmla="*/ 1255622 h 1734757"/>
                <a:gd name="connsiteX22-4851" fmla="*/ 1401027 w 8477198"/>
                <a:gd name="connsiteY22-4852" fmla="*/ 1328755 h 1734757"/>
                <a:gd name="connsiteX23-4853" fmla="*/ 1093369 w 8477198"/>
                <a:gd name="connsiteY23-4854" fmla="*/ 1317325 h 1734757"/>
                <a:gd name="connsiteX24-4855" fmla="*/ 116246 w 8477198"/>
                <a:gd name="connsiteY24-4856" fmla="*/ 971172 h 1734757"/>
                <a:gd name="connsiteX25-4857" fmla="*/ 9978 w 8477198"/>
                <a:gd name="connsiteY25-4858" fmla="*/ 496270 h 1734757"/>
                <a:gd name="connsiteX26-4859" fmla="*/ 174671 w 8477198"/>
                <a:gd name="connsiteY26-4860" fmla="*/ 0 h 1734757"/>
                <a:gd name="connsiteX27-4861" fmla="*/ 248668 w 8477198"/>
                <a:gd name="connsiteY27-4862" fmla="*/ 55572 h 1734757"/>
                <a:gd name="connsiteX28-4863" fmla="*/ 223737 w 8477198"/>
                <a:gd name="connsiteY28-4864" fmla="*/ 930610 h 1734757"/>
                <a:gd name="connsiteX29-4865" fmla="*/ 2502077 w 8477198"/>
                <a:gd name="connsiteY29-4866" fmla="*/ 1131626 h 1734757"/>
                <a:gd name="connsiteX30-4867" fmla="*/ 3384170 w 8477198"/>
                <a:gd name="connsiteY30-4868" fmla="*/ 923471 h 1734757"/>
                <a:gd name="connsiteX31-4869" fmla="*/ 4297041 w 8477198"/>
                <a:gd name="connsiteY31-4870" fmla="*/ 927626 h 1734757"/>
                <a:gd name="connsiteX32-4871" fmla="*/ 4521253 w 8477198"/>
                <a:gd name="connsiteY32-4872" fmla="*/ 1345422 h 1734757"/>
                <a:gd name="connsiteX33-4873" fmla="*/ 4715252 w 8477198"/>
                <a:gd name="connsiteY33-4874" fmla="*/ 1665473 h 1734757"/>
                <a:gd name="connsiteX34-4875" fmla="*/ 5465718 w 8477198"/>
                <a:gd name="connsiteY34-4876" fmla="*/ 1125715 h 1734757"/>
                <a:gd name="connsiteX35-4877" fmla="*/ 5764930 w 8477198"/>
                <a:gd name="connsiteY35-4878" fmla="*/ 814037 h 1734757"/>
                <a:gd name="connsiteX36-4879" fmla="*/ 6697194 w 8477198"/>
                <a:gd name="connsiteY36-4880" fmla="*/ 214691 h 1734757"/>
                <a:gd name="connsiteX0-4881" fmla="*/ 6714652 w 8494656"/>
                <a:gd name="connsiteY0-4882" fmla="*/ 214691 h 1734757"/>
                <a:gd name="connsiteX1-4883" fmla="*/ 6727119 w 8494656"/>
                <a:gd name="connsiteY1-4884" fmla="*/ 214691 h 1734757"/>
                <a:gd name="connsiteX2-4885" fmla="*/ 7163317 w 8494656"/>
                <a:gd name="connsiteY2-4886" fmla="*/ 789985 h 1734757"/>
                <a:gd name="connsiteX3-4887" fmla="*/ 7322771 w 8494656"/>
                <a:gd name="connsiteY3-4888" fmla="*/ 1114171 h 1734757"/>
                <a:gd name="connsiteX4-4889" fmla="*/ 8450018 w 8494656"/>
                <a:gd name="connsiteY4-4890" fmla="*/ 880513 h 1734757"/>
                <a:gd name="connsiteX5-4891" fmla="*/ 8494656 w 8494656"/>
                <a:gd name="connsiteY5-4892" fmla="*/ 929103 h 1734757"/>
                <a:gd name="connsiteX6-4893" fmla="*/ 7312613 w 8494656"/>
                <a:gd name="connsiteY6-4894" fmla="*/ 1173736 h 1734757"/>
                <a:gd name="connsiteX7-4895" fmla="*/ 7124221 w 8494656"/>
                <a:gd name="connsiteY7-4896" fmla="*/ 814498 h 1734757"/>
                <a:gd name="connsiteX8-4897" fmla="*/ 6726196 w 8494656"/>
                <a:gd name="connsiteY8-4898" fmla="*/ 275180 h 1734757"/>
                <a:gd name="connsiteX9-4899" fmla="*/ 6715114 w 8494656"/>
                <a:gd name="connsiteY9-4900" fmla="*/ 275180 h 1734757"/>
                <a:gd name="connsiteX10-4901" fmla="*/ 5826253 w 8494656"/>
                <a:gd name="connsiteY10-4902" fmla="*/ 855594 h 1734757"/>
                <a:gd name="connsiteX11-4903" fmla="*/ 5697888 w 8494656"/>
                <a:gd name="connsiteY11-4904" fmla="*/ 987191 h 1734757"/>
                <a:gd name="connsiteX12-4905" fmla="*/ 5527966 w 8494656"/>
                <a:gd name="connsiteY12-4906" fmla="*/ 1166348 h 1734757"/>
                <a:gd name="connsiteX13-4907" fmla="*/ 5138714 w 8494656"/>
                <a:gd name="connsiteY13-4908" fmla="*/ 1556985 h 1734757"/>
                <a:gd name="connsiteX14-4909" fmla="*/ 4781323 w 8494656"/>
                <a:gd name="connsiteY14-4910" fmla="*/ 1734757 h 1734757"/>
                <a:gd name="connsiteX15-4911" fmla="*/ 4738381 w 8494656"/>
                <a:gd name="connsiteY15-4912" fmla="*/ 1730601 h 1734757"/>
                <a:gd name="connsiteX16-4913" fmla="*/ 4506585 w 8494656"/>
                <a:gd name="connsiteY16-4914" fmla="*/ 1387063 h 1734757"/>
                <a:gd name="connsiteX17-4915" fmla="*/ 4280792 w 8494656"/>
                <a:gd name="connsiteY17-4916" fmla="*/ 977494 h 1734757"/>
                <a:gd name="connsiteX18-4917" fmla="*/ 3412709 w 8494656"/>
                <a:gd name="connsiteY18-4918" fmla="*/ 982574 h 1734757"/>
                <a:gd name="connsiteX19-4919" fmla="*/ 2461976 w 8494656"/>
                <a:gd name="connsiteY19-4920" fmla="*/ 1209752 h 1734757"/>
                <a:gd name="connsiteX20-4921" fmla="*/ 2443639 w 8494656"/>
                <a:gd name="connsiteY20-4922" fmla="*/ 1207524 h 1734757"/>
                <a:gd name="connsiteX21-4923" fmla="*/ 2227380 w 8494656"/>
                <a:gd name="connsiteY21-4924" fmla="*/ 1255622 h 1734757"/>
                <a:gd name="connsiteX22-4925" fmla="*/ 1418485 w 8494656"/>
                <a:gd name="connsiteY22-4926" fmla="*/ 1328755 h 1734757"/>
                <a:gd name="connsiteX23-4927" fmla="*/ 1110827 w 8494656"/>
                <a:gd name="connsiteY23-4928" fmla="*/ 1317325 h 1734757"/>
                <a:gd name="connsiteX24-4929" fmla="*/ 133704 w 8494656"/>
                <a:gd name="connsiteY24-4930" fmla="*/ 971172 h 1734757"/>
                <a:gd name="connsiteX25-4931" fmla="*/ 27436 w 8494656"/>
                <a:gd name="connsiteY25-4932" fmla="*/ 496270 h 1734757"/>
                <a:gd name="connsiteX26-4933" fmla="*/ 192129 w 8494656"/>
                <a:gd name="connsiteY26-4934" fmla="*/ 0 h 1734757"/>
                <a:gd name="connsiteX27-4935" fmla="*/ 266126 w 8494656"/>
                <a:gd name="connsiteY27-4936" fmla="*/ 55572 h 1734757"/>
                <a:gd name="connsiteX28-4937" fmla="*/ 241195 w 8494656"/>
                <a:gd name="connsiteY28-4938" fmla="*/ 930610 h 1734757"/>
                <a:gd name="connsiteX29-4939" fmla="*/ 3401628 w 8494656"/>
                <a:gd name="connsiteY29-4940" fmla="*/ 923471 h 1734757"/>
                <a:gd name="connsiteX30-4941" fmla="*/ 4314499 w 8494656"/>
                <a:gd name="connsiteY30-4942" fmla="*/ 927626 h 1734757"/>
                <a:gd name="connsiteX31-4943" fmla="*/ 4538711 w 8494656"/>
                <a:gd name="connsiteY31-4944" fmla="*/ 1345422 h 1734757"/>
                <a:gd name="connsiteX32-4945" fmla="*/ 4732710 w 8494656"/>
                <a:gd name="connsiteY32-4946" fmla="*/ 1665473 h 1734757"/>
                <a:gd name="connsiteX33-4947" fmla="*/ 5483176 w 8494656"/>
                <a:gd name="connsiteY33-4948" fmla="*/ 1125715 h 1734757"/>
                <a:gd name="connsiteX34-4949" fmla="*/ 5782388 w 8494656"/>
                <a:gd name="connsiteY34-4950" fmla="*/ 814037 h 1734757"/>
                <a:gd name="connsiteX35-4951" fmla="*/ 6714652 w 8494656"/>
                <a:gd name="connsiteY35-4952" fmla="*/ 214691 h 1734757"/>
                <a:gd name="connsiteX0-4953" fmla="*/ 6723232 w 8503236"/>
                <a:gd name="connsiteY0-4954" fmla="*/ 214691 h 1734757"/>
                <a:gd name="connsiteX1-4955" fmla="*/ 6735699 w 8503236"/>
                <a:gd name="connsiteY1-4956" fmla="*/ 214691 h 1734757"/>
                <a:gd name="connsiteX2-4957" fmla="*/ 7171897 w 8503236"/>
                <a:gd name="connsiteY2-4958" fmla="*/ 789985 h 1734757"/>
                <a:gd name="connsiteX3-4959" fmla="*/ 7331351 w 8503236"/>
                <a:gd name="connsiteY3-4960" fmla="*/ 1114171 h 1734757"/>
                <a:gd name="connsiteX4-4961" fmla="*/ 8458598 w 8503236"/>
                <a:gd name="connsiteY4-4962" fmla="*/ 880513 h 1734757"/>
                <a:gd name="connsiteX5-4963" fmla="*/ 8503236 w 8503236"/>
                <a:gd name="connsiteY5-4964" fmla="*/ 929103 h 1734757"/>
                <a:gd name="connsiteX6-4965" fmla="*/ 7321193 w 8503236"/>
                <a:gd name="connsiteY6-4966" fmla="*/ 1173736 h 1734757"/>
                <a:gd name="connsiteX7-4967" fmla="*/ 7132801 w 8503236"/>
                <a:gd name="connsiteY7-4968" fmla="*/ 814498 h 1734757"/>
                <a:gd name="connsiteX8-4969" fmla="*/ 6734776 w 8503236"/>
                <a:gd name="connsiteY8-4970" fmla="*/ 275180 h 1734757"/>
                <a:gd name="connsiteX9-4971" fmla="*/ 6723694 w 8503236"/>
                <a:gd name="connsiteY9-4972" fmla="*/ 275180 h 1734757"/>
                <a:gd name="connsiteX10-4973" fmla="*/ 5834833 w 8503236"/>
                <a:gd name="connsiteY10-4974" fmla="*/ 855594 h 1734757"/>
                <a:gd name="connsiteX11-4975" fmla="*/ 5706468 w 8503236"/>
                <a:gd name="connsiteY11-4976" fmla="*/ 987191 h 1734757"/>
                <a:gd name="connsiteX12-4977" fmla="*/ 5536546 w 8503236"/>
                <a:gd name="connsiteY12-4978" fmla="*/ 1166348 h 1734757"/>
                <a:gd name="connsiteX13-4979" fmla="*/ 5147294 w 8503236"/>
                <a:gd name="connsiteY13-4980" fmla="*/ 1556985 h 1734757"/>
                <a:gd name="connsiteX14-4981" fmla="*/ 4789903 w 8503236"/>
                <a:gd name="connsiteY14-4982" fmla="*/ 1734757 h 1734757"/>
                <a:gd name="connsiteX15-4983" fmla="*/ 4746961 w 8503236"/>
                <a:gd name="connsiteY15-4984" fmla="*/ 1730601 h 1734757"/>
                <a:gd name="connsiteX16-4985" fmla="*/ 4515165 w 8503236"/>
                <a:gd name="connsiteY16-4986" fmla="*/ 1387063 h 1734757"/>
                <a:gd name="connsiteX17-4987" fmla="*/ 4289372 w 8503236"/>
                <a:gd name="connsiteY17-4988" fmla="*/ 977494 h 1734757"/>
                <a:gd name="connsiteX18-4989" fmla="*/ 3421289 w 8503236"/>
                <a:gd name="connsiteY18-4990" fmla="*/ 982574 h 1734757"/>
                <a:gd name="connsiteX19-4991" fmla="*/ 2470556 w 8503236"/>
                <a:gd name="connsiteY19-4992" fmla="*/ 1209752 h 1734757"/>
                <a:gd name="connsiteX20-4993" fmla="*/ 2452219 w 8503236"/>
                <a:gd name="connsiteY20-4994" fmla="*/ 1207524 h 1734757"/>
                <a:gd name="connsiteX21-4995" fmla="*/ 2235960 w 8503236"/>
                <a:gd name="connsiteY21-4996" fmla="*/ 1255622 h 1734757"/>
                <a:gd name="connsiteX22-4997" fmla="*/ 1427065 w 8503236"/>
                <a:gd name="connsiteY22-4998" fmla="*/ 1328755 h 1734757"/>
                <a:gd name="connsiteX23-4999" fmla="*/ 1119407 w 8503236"/>
                <a:gd name="connsiteY23-5000" fmla="*/ 1317325 h 1734757"/>
                <a:gd name="connsiteX24-5001" fmla="*/ 142284 w 8503236"/>
                <a:gd name="connsiteY24-5002" fmla="*/ 971172 h 1734757"/>
                <a:gd name="connsiteX25-5003" fmla="*/ 36016 w 8503236"/>
                <a:gd name="connsiteY25-5004" fmla="*/ 496270 h 1734757"/>
                <a:gd name="connsiteX26-5005" fmla="*/ 200709 w 8503236"/>
                <a:gd name="connsiteY26-5006" fmla="*/ 0 h 1734757"/>
                <a:gd name="connsiteX27-5007" fmla="*/ 274706 w 8503236"/>
                <a:gd name="connsiteY27-5008" fmla="*/ 55572 h 1734757"/>
                <a:gd name="connsiteX28-5009" fmla="*/ 249775 w 8503236"/>
                <a:gd name="connsiteY28-5010" fmla="*/ 930610 h 1734757"/>
                <a:gd name="connsiteX29-5011" fmla="*/ 3526130 w 8503236"/>
                <a:gd name="connsiteY29-5012" fmla="*/ 840111 h 1734757"/>
                <a:gd name="connsiteX30-5013" fmla="*/ 4323079 w 8503236"/>
                <a:gd name="connsiteY30-5014" fmla="*/ 927626 h 1734757"/>
                <a:gd name="connsiteX31-5015" fmla="*/ 4547291 w 8503236"/>
                <a:gd name="connsiteY31-5016" fmla="*/ 1345422 h 1734757"/>
                <a:gd name="connsiteX32-5017" fmla="*/ 4741290 w 8503236"/>
                <a:gd name="connsiteY32-5018" fmla="*/ 1665473 h 1734757"/>
                <a:gd name="connsiteX33-5019" fmla="*/ 5491756 w 8503236"/>
                <a:gd name="connsiteY33-5020" fmla="*/ 1125715 h 1734757"/>
                <a:gd name="connsiteX34-5021" fmla="*/ 5790968 w 8503236"/>
                <a:gd name="connsiteY34-5022" fmla="*/ 814037 h 1734757"/>
                <a:gd name="connsiteX35-5023" fmla="*/ 6723232 w 8503236"/>
                <a:gd name="connsiteY35-5024" fmla="*/ 214691 h 1734757"/>
                <a:gd name="connsiteX0-5025" fmla="*/ 6723232 w 8503236"/>
                <a:gd name="connsiteY0-5026" fmla="*/ 214691 h 1734757"/>
                <a:gd name="connsiteX1-5027" fmla="*/ 6735699 w 8503236"/>
                <a:gd name="connsiteY1-5028" fmla="*/ 214691 h 1734757"/>
                <a:gd name="connsiteX2-5029" fmla="*/ 7171897 w 8503236"/>
                <a:gd name="connsiteY2-5030" fmla="*/ 789985 h 1734757"/>
                <a:gd name="connsiteX3-5031" fmla="*/ 7331351 w 8503236"/>
                <a:gd name="connsiteY3-5032" fmla="*/ 1114171 h 1734757"/>
                <a:gd name="connsiteX4-5033" fmla="*/ 8458598 w 8503236"/>
                <a:gd name="connsiteY4-5034" fmla="*/ 880513 h 1734757"/>
                <a:gd name="connsiteX5-5035" fmla="*/ 8503236 w 8503236"/>
                <a:gd name="connsiteY5-5036" fmla="*/ 929103 h 1734757"/>
                <a:gd name="connsiteX6-5037" fmla="*/ 7321193 w 8503236"/>
                <a:gd name="connsiteY6-5038" fmla="*/ 1173736 h 1734757"/>
                <a:gd name="connsiteX7-5039" fmla="*/ 7132801 w 8503236"/>
                <a:gd name="connsiteY7-5040" fmla="*/ 814498 h 1734757"/>
                <a:gd name="connsiteX8-5041" fmla="*/ 6734776 w 8503236"/>
                <a:gd name="connsiteY8-5042" fmla="*/ 275180 h 1734757"/>
                <a:gd name="connsiteX9-5043" fmla="*/ 6723694 w 8503236"/>
                <a:gd name="connsiteY9-5044" fmla="*/ 275180 h 1734757"/>
                <a:gd name="connsiteX10-5045" fmla="*/ 5834833 w 8503236"/>
                <a:gd name="connsiteY10-5046" fmla="*/ 855594 h 1734757"/>
                <a:gd name="connsiteX11-5047" fmla="*/ 5706468 w 8503236"/>
                <a:gd name="connsiteY11-5048" fmla="*/ 987191 h 1734757"/>
                <a:gd name="connsiteX12-5049" fmla="*/ 5536546 w 8503236"/>
                <a:gd name="connsiteY12-5050" fmla="*/ 1166348 h 1734757"/>
                <a:gd name="connsiteX13-5051" fmla="*/ 5147294 w 8503236"/>
                <a:gd name="connsiteY13-5052" fmla="*/ 1556985 h 1734757"/>
                <a:gd name="connsiteX14-5053" fmla="*/ 4789903 w 8503236"/>
                <a:gd name="connsiteY14-5054" fmla="*/ 1734757 h 1734757"/>
                <a:gd name="connsiteX15-5055" fmla="*/ 4746961 w 8503236"/>
                <a:gd name="connsiteY15-5056" fmla="*/ 1730601 h 1734757"/>
                <a:gd name="connsiteX16-5057" fmla="*/ 4515165 w 8503236"/>
                <a:gd name="connsiteY16-5058" fmla="*/ 1387063 h 1734757"/>
                <a:gd name="connsiteX17-5059" fmla="*/ 4289372 w 8503236"/>
                <a:gd name="connsiteY17-5060" fmla="*/ 977494 h 1734757"/>
                <a:gd name="connsiteX18-5061" fmla="*/ 3421289 w 8503236"/>
                <a:gd name="connsiteY18-5062" fmla="*/ 982574 h 1734757"/>
                <a:gd name="connsiteX19-5063" fmla="*/ 2470556 w 8503236"/>
                <a:gd name="connsiteY19-5064" fmla="*/ 1209752 h 1734757"/>
                <a:gd name="connsiteX20-5065" fmla="*/ 2452219 w 8503236"/>
                <a:gd name="connsiteY20-5066" fmla="*/ 1207524 h 1734757"/>
                <a:gd name="connsiteX21-5067" fmla="*/ 2235960 w 8503236"/>
                <a:gd name="connsiteY21-5068" fmla="*/ 1255622 h 1734757"/>
                <a:gd name="connsiteX22-5069" fmla="*/ 1427065 w 8503236"/>
                <a:gd name="connsiteY22-5070" fmla="*/ 1328755 h 1734757"/>
                <a:gd name="connsiteX23-5071" fmla="*/ 1119407 w 8503236"/>
                <a:gd name="connsiteY23-5072" fmla="*/ 1317325 h 1734757"/>
                <a:gd name="connsiteX24-5073" fmla="*/ 142284 w 8503236"/>
                <a:gd name="connsiteY24-5074" fmla="*/ 971172 h 1734757"/>
                <a:gd name="connsiteX25-5075" fmla="*/ 36016 w 8503236"/>
                <a:gd name="connsiteY25-5076" fmla="*/ 496270 h 1734757"/>
                <a:gd name="connsiteX26-5077" fmla="*/ 200709 w 8503236"/>
                <a:gd name="connsiteY26-5078" fmla="*/ 0 h 1734757"/>
                <a:gd name="connsiteX27-5079" fmla="*/ 274706 w 8503236"/>
                <a:gd name="connsiteY27-5080" fmla="*/ 55572 h 1734757"/>
                <a:gd name="connsiteX28-5081" fmla="*/ 249775 w 8503236"/>
                <a:gd name="connsiteY28-5082" fmla="*/ 930610 h 1734757"/>
                <a:gd name="connsiteX29-5083" fmla="*/ 3526130 w 8503236"/>
                <a:gd name="connsiteY29-5084" fmla="*/ 840111 h 1734757"/>
                <a:gd name="connsiteX30-5085" fmla="*/ 4323079 w 8503236"/>
                <a:gd name="connsiteY30-5086" fmla="*/ 927626 h 1734757"/>
                <a:gd name="connsiteX31-5087" fmla="*/ 4547291 w 8503236"/>
                <a:gd name="connsiteY31-5088" fmla="*/ 1345422 h 1734757"/>
                <a:gd name="connsiteX32-5089" fmla="*/ 4741290 w 8503236"/>
                <a:gd name="connsiteY32-5090" fmla="*/ 1665473 h 1734757"/>
                <a:gd name="connsiteX33-5091" fmla="*/ 5491756 w 8503236"/>
                <a:gd name="connsiteY33-5092" fmla="*/ 1125715 h 1734757"/>
                <a:gd name="connsiteX34-5093" fmla="*/ 5790968 w 8503236"/>
                <a:gd name="connsiteY34-5094" fmla="*/ 814037 h 1734757"/>
                <a:gd name="connsiteX35-5095" fmla="*/ 6723232 w 8503236"/>
                <a:gd name="connsiteY35-5096" fmla="*/ 214691 h 1734757"/>
                <a:gd name="connsiteX0-5097" fmla="*/ 6723232 w 8503236"/>
                <a:gd name="connsiteY0-5098" fmla="*/ 214691 h 1734757"/>
                <a:gd name="connsiteX1-5099" fmla="*/ 6735699 w 8503236"/>
                <a:gd name="connsiteY1-5100" fmla="*/ 214691 h 1734757"/>
                <a:gd name="connsiteX2-5101" fmla="*/ 7171897 w 8503236"/>
                <a:gd name="connsiteY2-5102" fmla="*/ 789985 h 1734757"/>
                <a:gd name="connsiteX3-5103" fmla="*/ 7331351 w 8503236"/>
                <a:gd name="connsiteY3-5104" fmla="*/ 1114171 h 1734757"/>
                <a:gd name="connsiteX4-5105" fmla="*/ 8458598 w 8503236"/>
                <a:gd name="connsiteY4-5106" fmla="*/ 880513 h 1734757"/>
                <a:gd name="connsiteX5-5107" fmla="*/ 8503236 w 8503236"/>
                <a:gd name="connsiteY5-5108" fmla="*/ 929103 h 1734757"/>
                <a:gd name="connsiteX6-5109" fmla="*/ 7321193 w 8503236"/>
                <a:gd name="connsiteY6-5110" fmla="*/ 1173736 h 1734757"/>
                <a:gd name="connsiteX7-5111" fmla="*/ 7132801 w 8503236"/>
                <a:gd name="connsiteY7-5112" fmla="*/ 814498 h 1734757"/>
                <a:gd name="connsiteX8-5113" fmla="*/ 6734776 w 8503236"/>
                <a:gd name="connsiteY8-5114" fmla="*/ 275180 h 1734757"/>
                <a:gd name="connsiteX9-5115" fmla="*/ 6723694 w 8503236"/>
                <a:gd name="connsiteY9-5116" fmla="*/ 275180 h 1734757"/>
                <a:gd name="connsiteX10-5117" fmla="*/ 5834833 w 8503236"/>
                <a:gd name="connsiteY10-5118" fmla="*/ 855594 h 1734757"/>
                <a:gd name="connsiteX11-5119" fmla="*/ 5706468 w 8503236"/>
                <a:gd name="connsiteY11-5120" fmla="*/ 987191 h 1734757"/>
                <a:gd name="connsiteX12-5121" fmla="*/ 5536546 w 8503236"/>
                <a:gd name="connsiteY12-5122" fmla="*/ 1166348 h 1734757"/>
                <a:gd name="connsiteX13-5123" fmla="*/ 5147294 w 8503236"/>
                <a:gd name="connsiteY13-5124" fmla="*/ 1556985 h 1734757"/>
                <a:gd name="connsiteX14-5125" fmla="*/ 4789903 w 8503236"/>
                <a:gd name="connsiteY14-5126" fmla="*/ 1734757 h 1734757"/>
                <a:gd name="connsiteX15-5127" fmla="*/ 4746961 w 8503236"/>
                <a:gd name="connsiteY15-5128" fmla="*/ 1730601 h 1734757"/>
                <a:gd name="connsiteX16-5129" fmla="*/ 4515165 w 8503236"/>
                <a:gd name="connsiteY16-5130" fmla="*/ 1387063 h 1734757"/>
                <a:gd name="connsiteX17-5131" fmla="*/ 4289372 w 8503236"/>
                <a:gd name="connsiteY17-5132" fmla="*/ 977494 h 1734757"/>
                <a:gd name="connsiteX18-5133" fmla="*/ 3421289 w 8503236"/>
                <a:gd name="connsiteY18-5134" fmla="*/ 982574 h 1734757"/>
                <a:gd name="connsiteX19-5135" fmla="*/ 2470556 w 8503236"/>
                <a:gd name="connsiteY19-5136" fmla="*/ 1209752 h 1734757"/>
                <a:gd name="connsiteX20-5137" fmla="*/ 2452219 w 8503236"/>
                <a:gd name="connsiteY20-5138" fmla="*/ 1207524 h 1734757"/>
                <a:gd name="connsiteX21-5139" fmla="*/ 2235960 w 8503236"/>
                <a:gd name="connsiteY21-5140" fmla="*/ 1255622 h 1734757"/>
                <a:gd name="connsiteX22-5141" fmla="*/ 1427065 w 8503236"/>
                <a:gd name="connsiteY22-5142" fmla="*/ 1328755 h 1734757"/>
                <a:gd name="connsiteX23-5143" fmla="*/ 1119407 w 8503236"/>
                <a:gd name="connsiteY23-5144" fmla="*/ 1317325 h 1734757"/>
                <a:gd name="connsiteX24-5145" fmla="*/ 142284 w 8503236"/>
                <a:gd name="connsiteY24-5146" fmla="*/ 971172 h 1734757"/>
                <a:gd name="connsiteX25-5147" fmla="*/ 36016 w 8503236"/>
                <a:gd name="connsiteY25-5148" fmla="*/ 496270 h 1734757"/>
                <a:gd name="connsiteX26-5149" fmla="*/ 200709 w 8503236"/>
                <a:gd name="connsiteY26-5150" fmla="*/ 0 h 1734757"/>
                <a:gd name="connsiteX27-5151" fmla="*/ 274706 w 8503236"/>
                <a:gd name="connsiteY27-5152" fmla="*/ 55572 h 1734757"/>
                <a:gd name="connsiteX28-5153" fmla="*/ 249775 w 8503236"/>
                <a:gd name="connsiteY28-5154" fmla="*/ 930610 h 1734757"/>
                <a:gd name="connsiteX29-5155" fmla="*/ 3526130 w 8503236"/>
                <a:gd name="connsiteY29-5156" fmla="*/ 840111 h 1734757"/>
                <a:gd name="connsiteX30-5157" fmla="*/ 4323079 w 8503236"/>
                <a:gd name="connsiteY30-5158" fmla="*/ 927626 h 1734757"/>
                <a:gd name="connsiteX31-5159" fmla="*/ 4547291 w 8503236"/>
                <a:gd name="connsiteY31-5160" fmla="*/ 1345422 h 1734757"/>
                <a:gd name="connsiteX32-5161" fmla="*/ 4741290 w 8503236"/>
                <a:gd name="connsiteY32-5162" fmla="*/ 1665473 h 1734757"/>
                <a:gd name="connsiteX33-5163" fmla="*/ 5491756 w 8503236"/>
                <a:gd name="connsiteY33-5164" fmla="*/ 1125715 h 1734757"/>
                <a:gd name="connsiteX34-5165" fmla="*/ 5790968 w 8503236"/>
                <a:gd name="connsiteY34-5166" fmla="*/ 814037 h 1734757"/>
                <a:gd name="connsiteX35-5167" fmla="*/ 6723232 w 8503236"/>
                <a:gd name="connsiteY35-5168" fmla="*/ 214691 h 1734757"/>
                <a:gd name="connsiteX0-5169" fmla="*/ 6723232 w 8503236"/>
                <a:gd name="connsiteY0-5170" fmla="*/ 214691 h 1734757"/>
                <a:gd name="connsiteX1-5171" fmla="*/ 6735699 w 8503236"/>
                <a:gd name="connsiteY1-5172" fmla="*/ 214691 h 1734757"/>
                <a:gd name="connsiteX2-5173" fmla="*/ 7171897 w 8503236"/>
                <a:gd name="connsiteY2-5174" fmla="*/ 789985 h 1734757"/>
                <a:gd name="connsiteX3-5175" fmla="*/ 7331351 w 8503236"/>
                <a:gd name="connsiteY3-5176" fmla="*/ 1114171 h 1734757"/>
                <a:gd name="connsiteX4-5177" fmla="*/ 8458598 w 8503236"/>
                <a:gd name="connsiteY4-5178" fmla="*/ 880513 h 1734757"/>
                <a:gd name="connsiteX5-5179" fmla="*/ 8503236 w 8503236"/>
                <a:gd name="connsiteY5-5180" fmla="*/ 929103 h 1734757"/>
                <a:gd name="connsiteX6-5181" fmla="*/ 7321193 w 8503236"/>
                <a:gd name="connsiteY6-5182" fmla="*/ 1173736 h 1734757"/>
                <a:gd name="connsiteX7-5183" fmla="*/ 7132801 w 8503236"/>
                <a:gd name="connsiteY7-5184" fmla="*/ 814498 h 1734757"/>
                <a:gd name="connsiteX8-5185" fmla="*/ 6734776 w 8503236"/>
                <a:gd name="connsiteY8-5186" fmla="*/ 275180 h 1734757"/>
                <a:gd name="connsiteX9-5187" fmla="*/ 6723694 w 8503236"/>
                <a:gd name="connsiteY9-5188" fmla="*/ 275180 h 1734757"/>
                <a:gd name="connsiteX10-5189" fmla="*/ 5834833 w 8503236"/>
                <a:gd name="connsiteY10-5190" fmla="*/ 855594 h 1734757"/>
                <a:gd name="connsiteX11-5191" fmla="*/ 5706468 w 8503236"/>
                <a:gd name="connsiteY11-5192" fmla="*/ 987191 h 1734757"/>
                <a:gd name="connsiteX12-5193" fmla="*/ 5536546 w 8503236"/>
                <a:gd name="connsiteY12-5194" fmla="*/ 1166348 h 1734757"/>
                <a:gd name="connsiteX13-5195" fmla="*/ 5147294 w 8503236"/>
                <a:gd name="connsiteY13-5196" fmla="*/ 1556985 h 1734757"/>
                <a:gd name="connsiteX14-5197" fmla="*/ 4789903 w 8503236"/>
                <a:gd name="connsiteY14-5198" fmla="*/ 1734757 h 1734757"/>
                <a:gd name="connsiteX15-5199" fmla="*/ 4746961 w 8503236"/>
                <a:gd name="connsiteY15-5200" fmla="*/ 1730601 h 1734757"/>
                <a:gd name="connsiteX16-5201" fmla="*/ 4515165 w 8503236"/>
                <a:gd name="connsiteY16-5202" fmla="*/ 1387063 h 1734757"/>
                <a:gd name="connsiteX17-5203" fmla="*/ 4289372 w 8503236"/>
                <a:gd name="connsiteY17-5204" fmla="*/ 977494 h 1734757"/>
                <a:gd name="connsiteX18-5205" fmla="*/ 3421289 w 8503236"/>
                <a:gd name="connsiteY18-5206" fmla="*/ 982574 h 1734757"/>
                <a:gd name="connsiteX19-5207" fmla="*/ 2470556 w 8503236"/>
                <a:gd name="connsiteY19-5208" fmla="*/ 1209752 h 1734757"/>
                <a:gd name="connsiteX20-5209" fmla="*/ 2452219 w 8503236"/>
                <a:gd name="connsiteY20-5210" fmla="*/ 1207524 h 1734757"/>
                <a:gd name="connsiteX21-5211" fmla="*/ 2235960 w 8503236"/>
                <a:gd name="connsiteY21-5212" fmla="*/ 1255622 h 1734757"/>
                <a:gd name="connsiteX22-5213" fmla="*/ 1427065 w 8503236"/>
                <a:gd name="connsiteY22-5214" fmla="*/ 1328755 h 1734757"/>
                <a:gd name="connsiteX23-5215" fmla="*/ 1119407 w 8503236"/>
                <a:gd name="connsiteY23-5216" fmla="*/ 1317325 h 1734757"/>
                <a:gd name="connsiteX24-5217" fmla="*/ 142284 w 8503236"/>
                <a:gd name="connsiteY24-5218" fmla="*/ 971172 h 1734757"/>
                <a:gd name="connsiteX25-5219" fmla="*/ 36016 w 8503236"/>
                <a:gd name="connsiteY25-5220" fmla="*/ 496270 h 1734757"/>
                <a:gd name="connsiteX26-5221" fmla="*/ 200709 w 8503236"/>
                <a:gd name="connsiteY26-5222" fmla="*/ 0 h 1734757"/>
                <a:gd name="connsiteX27-5223" fmla="*/ 274706 w 8503236"/>
                <a:gd name="connsiteY27-5224" fmla="*/ 55572 h 1734757"/>
                <a:gd name="connsiteX28-5225" fmla="*/ 249775 w 8503236"/>
                <a:gd name="connsiteY28-5226" fmla="*/ 930610 h 1734757"/>
                <a:gd name="connsiteX29-5227" fmla="*/ 3526130 w 8503236"/>
                <a:gd name="connsiteY29-5228" fmla="*/ 840111 h 1734757"/>
                <a:gd name="connsiteX30-5229" fmla="*/ 4297319 w 8503236"/>
                <a:gd name="connsiteY30-5230" fmla="*/ 872053 h 1734757"/>
                <a:gd name="connsiteX31-5231" fmla="*/ 4547291 w 8503236"/>
                <a:gd name="connsiteY31-5232" fmla="*/ 1345422 h 1734757"/>
                <a:gd name="connsiteX32-5233" fmla="*/ 4741290 w 8503236"/>
                <a:gd name="connsiteY32-5234" fmla="*/ 1665473 h 1734757"/>
                <a:gd name="connsiteX33-5235" fmla="*/ 5491756 w 8503236"/>
                <a:gd name="connsiteY33-5236" fmla="*/ 1125715 h 1734757"/>
                <a:gd name="connsiteX34-5237" fmla="*/ 5790968 w 8503236"/>
                <a:gd name="connsiteY34-5238" fmla="*/ 814037 h 1734757"/>
                <a:gd name="connsiteX35-5239" fmla="*/ 6723232 w 8503236"/>
                <a:gd name="connsiteY35-5240" fmla="*/ 214691 h 1734757"/>
                <a:gd name="connsiteX0-5241" fmla="*/ 6723232 w 8503236"/>
                <a:gd name="connsiteY0-5242" fmla="*/ 214691 h 1734757"/>
                <a:gd name="connsiteX1-5243" fmla="*/ 6735699 w 8503236"/>
                <a:gd name="connsiteY1-5244" fmla="*/ 214691 h 1734757"/>
                <a:gd name="connsiteX2-5245" fmla="*/ 7171897 w 8503236"/>
                <a:gd name="connsiteY2-5246" fmla="*/ 789985 h 1734757"/>
                <a:gd name="connsiteX3-5247" fmla="*/ 7331351 w 8503236"/>
                <a:gd name="connsiteY3-5248" fmla="*/ 1114171 h 1734757"/>
                <a:gd name="connsiteX4-5249" fmla="*/ 8458598 w 8503236"/>
                <a:gd name="connsiteY4-5250" fmla="*/ 880513 h 1734757"/>
                <a:gd name="connsiteX5-5251" fmla="*/ 8503236 w 8503236"/>
                <a:gd name="connsiteY5-5252" fmla="*/ 929103 h 1734757"/>
                <a:gd name="connsiteX6-5253" fmla="*/ 7321193 w 8503236"/>
                <a:gd name="connsiteY6-5254" fmla="*/ 1173736 h 1734757"/>
                <a:gd name="connsiteX7-5255" fmla="*/ 7132801 w 8503236"/>
                <a:gd name="connsiteY7-5256" fmla="*/ 814498 h 1734757"/>
                <a:gd name="connsiteX8-5257" fmla="*/ 6734776 w 8503236"/>
                <a:gd name="connsiteY8-5258" fmla="*/ 275180 h 1734757"/>
                <a:gd name="connsiteX9-5259" fmla="*/ 6723694 w 8503236"/>
                <a:gd name="connsiteY9-5260" fmla="*/ 275180 h 1734757"/>
                <a:gd name="connsiteX10-5261" fmla="*/ 5834833 w 8503236"/>
                <a:gd name="connsiteY10-5262" fmla="*/ 855594 h 1734757"/>
                <a:gd name="connsiteX11-5263" fmla="*/ 5706468 w 8503236"/>
                <a:gd name="connsiteY11-5264" fmla="*/ 987191 h 1734757"/>
                <a:gd name="connsiteX12-5265" fmla="*/ 5536546 w 8503236"/>
                <a:gd name="connsiteY12-5266" fmla="*/ 1166348 h 1734757"/>
                <a:gd name="connsiteX13-5267" fmla="*/ 5147294 w 8503236"/>
                <a:gd name="connsiteY13-5268" fmla="*/ 1556985 h 1734757"/>
                <a:gd name="connsiteX14-5269" fmla="*/ 4789903 w 8503236"/>
                <a:gd name="connsiteY14-5270" fmla="*/ 1734757 h 1734757"/>
                <a:gd name="connsiteX15-5271" fmla="*/ 4746961 w 8503236"/>
                <a:gd name="connsiteY15-5272" fmla="*/ 1730601 h 1734757"/>
                <a:gd name="connsiteX16-5273" fmla="*/ 4515165 w 8503236"/>
                <a:gd name="connsiteY16-5274" fmla="*/ 1387063 h 1734757"/>
                <a:gd name="connsiteX17-5275" fmla="*/ 4289372 w 8503236"/>
                <a:gd name="connsiteY17-5276" fmla="*/ 977494 h 1734757"/>
                <a:gd name="connsiteX18-5277" fmla="*/ 3421289 w 8503236"/>
                <a:gd name="connsiteY18-5278" fmla="*/ 982574 h 1734757"/>
                <a:gd name="connsiteX19-5279" fmla="*/ 2470556 w 8503236"/>
                <a:gd name="connsiteY19-5280" fmla="*/ 1209752 h 1734757"/>
                <a:gd name="connsiteX20-5281" fmla="*/ 2452219 w 8503236"/>
                <a:gd name="connsiteY20-5282" fmla="*/ 1207524 h 1734757"/>
                <a:gd name="connsiteX21-5283" fmla="*/ 2235960 w 8503236"/>
                <a:gd name="connsiteY21-5284" fmla="*/ 1255622 h 1734757"/>
                <a:gd name="connsiteX22-5285" fmla="*/ 1427065 w 8503236"/>
                <a:gd name="connsiteY22-5286" fmla="*/ 1328755 h 1734757"/>
                <a:gd name="connsiteX23-5287" fmla="*/ 1119407 w 8503236"/>
                <a:gd name="connsiteY23-5288" fmla="*/ 1317325 h 1734757"/>
                <a:gd name="connsiteX24-5289" fmla="*/ 142284 w 8503236"/>
                <a:gd name="connsiteY24-5290" fmla="*/ 971172 h 1734757"/>
                <a:gd name="connsiteX25-5291" fmla="*/ 36016 w 8503236"/>
                <a:gd name="connsiteY25-5292" fmla="*/ 496270 h 1734757"/>
                <a:gd name="connsiteX26-5293" fmla="*/ 200709 w 8503236"/>
                <a:gd name="connsiteY26-5294" fmla="*/ 0 h 1734757"/>
                <a:gd name="connsiteX27-5295" fmla="*/ 274706 w 8503236"/>
                <a:gd name="connsiteY27-5296" fmla="*/ 55572 h 1734757"/>
                <a:gd name="connsiteX28-5297" fmla="*/ 249775 w 8503236"/>
                <a:gd name="connsiteY28-5298" fmla="*/ 930610 h 1734757"/>
                <a:gd name="connsiteX29-5299" fmla="*/ 3526130 w 8503236"/>
                <a:gd name="connsiteY29-5300" fmla="*/ 840111 h 1734757"/>
                <a:gd name="connsiteX30-5301" fmla="*/ 4297319 w 8503236"/>
                <a:gd name="connsiteY30-5302" fmla="*/ 872053 h 1734757"/>
                <a:gd name="connsiteX31-5303" fmla="*/ 4560172 w 8503236"/>
                <a:gd name="connsiteY31-5304" fmla="*/ 1275955 h 1734757"/>
                <a:gd name="connsiteX32-5305" fmla="*/ 4741290 w 8503236"/>
                <a:gd name="connsiteY32-5306" fmla="*/ 1665473 h 1734757"/>
                <a:gd name="connsiteX33-5307" fmla="*/ 5491756 w 8503236"/>
                <a:gd name="connsiteY33-5308" fmla="*/ 1125715 h 1734757"/>
                <a:gd name="connsiteX34-5309" fmla="*/ 5790968 w 8503236"/>
                <a:gd name="connsiteY34-5310" fmla="*/ 814037 h 1734757"/>
                <a:gd name="connsiteX35-5311" fmla="*/ 6723232 w 8503236"/>
                <a:gd name="connsiteY35-5312" fmla="*/ 214691 h 1734757"/>
                <a:gd name="connsiteX0-5313" fmla="*/ 6723232 w 8503236"/>
                <a:gd name="connsiteY0-5314" fmla="*/ 214691 h 1734757"/>
                <a:gd name="connsiteX1-5315" fmla="*/ 6735699 w 8503236"/>
                <a:gd name="connsiteY1-5316" fmla="*/ 214691 h 1734757"/>
                <a:gd name="connsiteX2-5317" fmla="*/ 7171897 w 8503236"/>
                <a:gd name="connsiteY2-5318" fmla="*/ 789985 h 1734757"/>
                <a:gd name="connsiteX3-5319" fmla="*/ 7331351 w 8503236"/>
                <a:gd name="connsiteY3-5320" fmla="*/ 1114171 h 1734757"/>
                <a:gd name="connsiteX4-5321" fmla="*/ 8458598 w 8503236"/>
                <a:gd name="connsiteY4-5322" fmla="*/ 880513 h 1734757"/>
                <a:gd name="connsiteX5-5323" fmla="*/ 8503236 w 8503236"/>
                <a:gd name="connsiteY5-5324" fmla="*/ 929103 h 1734757"/>
                <a:gd name="connsiteX6-5325" fmla="*/ 7321193 w 8503236"/>
                <a:gd name="connsiteY6-5326" fmla="*/ 1173736 h 1734757"/>
                <a:gd name="connsiteX7-5327" fmla="*/ 7132801 w 8503236"/>
                <a:gd name="connsiteY7-5328" fmla="*/ 814498 h 1734757"/>
                <a:gd name="connsiteX8-5329" fmla="*/ 6734776 w 8503236"/>
                <a:gd name="connsiteY8-5330" fmla="*/ 275180 h 1734757"/>
                <a:gd name="connsiteX9-5331" fmla="*/ 6723694 w 8503236"/>
                <a:gd name="connsiteY9-5332" fmla="*/ 275180 h 1734757"/>
                <a:gd name="connsiteX10-5333" fmla="*/ 5834833 w 8503236"/>
                <a:gd name="connsiteY10-5334" fmla="*/ 855594 h 1734757"/>
                <a:gd name="connsiteX11-5335" fmla="*/ 5706468 w 8503236"/>
                <a:gd name="connsiteY11-5336" fmla="*/ 987191 h 1734757"/>
                <a:gd name="connsiteX12-5337" fmla="*/ 5536546 w 8503236"/>
                <a:gd name="connsiteY12-5338" fmla="*/ 1166348 h 1734757"/>
                <a:gd name="connsiteX13-5339" fmla="*/ 5147294 w 8503236"/>
                <a:gd name="connsiteY13-5340" fmla="*/ 1556985 h 1734757"/>
                <a:gd name="connsiteX14-5341" fmla="*/ 4789903 w 8503236"/>
                <a:gd name="connsiteY14-5342" fmla="*/ 1734757 h 1734757"/>
                <a:gd name="connsiteX15-5343" fmla="*/ 4746961 w 8503236"/>
                <a:gd name="connsiteY15-5344" fmla="*/ 1730601 h 1734757"/>
                <a:gd name="connsiteX16-5345" fmla="*/ 4515165 w 8503236"/>
                <a:gd name="connsiteY16-5346" fmla="*/ 1387063 h 1734757"/>
                <a:gd name="connsiteX17-5347" fmla="*/ 4289372 w 8503236"/>
                <a:gd name="connsiteY17-5348" fmla="*/ 977494 h 1734757"/>
                <a:gd name="connsiteX18-5349" fmla="*/ 3421289 w 8503236"/>
                <a:gd name="connsiteY18-5350" fmla="*/ 982574 h 1734757"/>
                <a:gd name="connsiteX19-5351" fmla="*/ 2470556 w 8503236"/>
                <a:gd name="connsiteY19-5352" fmla="*/ 1209752 h 1734757"/>
                <a:gd name="connsiteX20-5353" fmla="*/ 2452219 w 8503236"/>
                <a:gd name="connsiteY20-5354" fmla="*/ 1207524 h 1734757"/>
                <a:gd name="connsiteX21-5355" fmla="*/ 2235960 w 8503236"/>
                <a:gd name="connsiteY21-5356" fmla="*/ 1255622 h 1734757"/>
                <a:gd name="connsiteX22-5357" fmla="*/ 1427065 w 8503236"/>
                <a:gd name="connsiteY22-5358" fmla="*/ 1328755 h 1734757"/>
                <a:gd name="connsiteX23-5359" fmla="*/ 1119407 w 8503236"/>
                <a:gd name="connsiteY23-5360" fmla="*/ 1317325 h 1734757"/>
                <a:gd name="connsiteX24-5361" fmla="*/ 142284 w 8503236"/>
                <a:gd name="connsiteY24-5362" fmla="*/ 971172 h 1734757"/>
                <a:gd name="connsiteX25-5363" fmla="*/ 36016 w 8503236"/>
                <a:gd name="connsiteY25-5364" fmla="*/ 496270 h 1734757"/>
                <a:gd name="connsiteX26-5365" fmla="*/ 200709 w 8503236"/>
                <a:gd name="connsiteY26-5366" fmla="*/ 0 h 1734757"/>
                <a:gd name="connsiteX27-5367" fmla="*/ 274706 w 8503236"/>
                <a:gd name="connsiteY27-5368" fmla="*/ 55572 h 1734757"/>
                <a:gd name="connsiteX28-5369" fmla="*/ 249775 w 8503236"/>
                <a:gd name="connsiteY28-5370" fmla="*/ 930610 h 1734757"/>
                <a:gd name="connsiteX29-5371" fmla="*/ 3526130 w 8503236"/>
                <a:gd name="connsiteY29-5372" fmla="*/ 840111 h 1734757"/>
                <a:gd name="connsiteX30-5373" fmla="*/ 4297319 w 8503236"/>
                <a:gd name="connsiteY30-5374" fmla="*/ 872053 h 1734757"/>
                <a:gd name="connsiteX31-5375" fmla="*/ 4560172 w 8503236"/>
                <a:gd name="connsiteY31-5376" fmla="*/ 1275955 h 1734757"/>
                <a:gd name="connsiteX32-5377" fmla="*/ 4779931 w 8503236"/>
                <a:gd name="connsiteY32-5378" fmla="*/ 1609900 h 1734757"/>
                <a:gd name="connsiteX33-5379" fmla="*/ 5491756 w 8503236"/>
                <a:gd name="connsiteY33-5380" fmla="*/ 1125715 h 1734757"/>
                <a:gd name="connsiteX34-5381" fmla="*/ 5790968 w 8503236"/>
                <a:gd name="connsiteY34-5382" fmla="*/ 814037 h 1734757"/>
                <a:gd name="connsiteX35-5383" fmla="*/ 6723232 w 8503236"/>
                <a:gd name="connsiteY35-5384" fmla="*/ 214691 h 1734757"/>
                <a:gd name="connsiteX0-5385" fmla="*/ 6723232 w 8503236"/>
                <a:gd name="connsiteY0-5386" fmla="*/ 214691 h 1734757"/>
                <a:gd name="connsiteX1-5387" fmla="*/ 6735699 w 8503236"/>
                <a:gd name="connsiteY1-5388" fmla="*/ 214691 h 1734757"/>
                <a:gd name="connsiteX2-5389" fmla="*/ 7171897 w 8503236"/>
                <a:gd name="connsiteY2-5390" fmla="*/ 789985 h 1734757"/>
                <a:gd name="connsiteX3-5391" fmla="*/ 7331351 w 8503236"/>
                <a:gd name="connsiteY3-5392" fmla="*/ 1114171 h 1734757"/>
                <a:gd name="connsiteX4-5393" fmla="*/ 8458598 w 8503236"/>
                <a:gd name="connsiteY4-5394" fmla="*/ 880513 h 1734757"/>
                <a:gd name="connsiteX5-5395" fmla="*/ 8503236 w 8503236"/>
                <a:gd name="connsiteY5-5396" fmla="*/ 929103 h 1734757"/>
                <a:gd name="connsiteX6-5397" fmla="*/ 7321193 w 8503236"/>
                <a:gd name="connsiteY6-5398" fmla="*/ 1173736 h 1734757"/>
                <a:gd name="connsiteX7-5399" fmla="*/ 7132801 w 8503236"/>
                <a:gd name="connsiteY7-5400" fmla="*/ 814498 h 1734757"/>
                <a:gd name="connsiteX8-5401" fmla="*/ 6734776 w 8503236"/>
                <a:gd name="connsiteY8-5402" fmla="*/ 275180 h 1734757"/>
                <a:gd name="connsiteX9-5403" fmla="*/ 6723694 w 8503236"/>
                <a:gd name="connsiteY9-5404" fmla="*/ 275180 h 1734757"/>
                <a:gd name="connsiteX10-5405" fmla="*/ 5834833 w 8503236"/>
                <a:gd name="connsiteY10-5406" fmla="*/ 855594 h 1734757"/>
                <a:gd name="connsiteX11-5407" fmla="*/ 5706468 w 8503236"/>
                <a:gd name="connsiteY11-5408" fmla="*/ 987191 h 1734757"/>
                <a:gd name="connsiteX12-5409" fmla="*/ 5536546 w 8503236"/>
                <a:gd name="connsiteY12-5410" fmla="*/ 1166348 h 1734757"/>
                <a:gd name="connsiteX13-5411" fmla="*/ 5147294 w 8503236"/>
                <a:gd name="connsiteY13-5412" fmla="*/ 1556985 h 1734757"/>
                <a:gd name="connsiteX14-5413" fmla="*/ 4789903 w 8503236"/>
                <a:gd name="connsiteY14-5414" fmla="*/ 1734757 h 1734757"/>
                <a:gd name="connsiteX15-5415" fmla="*/ 4746961 w 8503236"/>
                <a:gd name="connsiteY15-5416" fmla="*/ 1730601 h 1734757"/>
                <a:gd name="connsiteX16-5417" fmla="*/ 4515165 w 8503236"/>
                <a:gd name="connsiteY16-5418" fmla="*/ 1387063 h 1734757"/>
                <a:gd name="connsiteX17-5419" fmla="*/ 4289372 w 8503236"/>
                <a:gd name="connsiteY17-5420" fmla="*/ 977494 h 1734757"/>
                <a:gd name="connsiteX18-5421" fmla="*/ 3421289 w 8503236"/>
                <a:gd name="connsiteY18-5422" fmla="*/ 982574 h 1734757"/>
                <a:gd name="connsiteX19-5423" fmla="*/ 2470556 w 8503236"/>
                <a:gd name="connsiteY19-5424" fmla="*/ 1209752 h 1734757"/>
                <a:gd name="connsiteX20-5425" fmla="*/ 2452219 w 8503236"/>
                <a:gd name="connsiteY20-5426" fmla="*/ 1207524 h 1734757"/>
                <a:gd name="connsiteX21-5427" fmla="*/ 2235960 w 8503236"/>
                <a:gd name="connsiteY21-5428" fmla="*/ 1255622 h 1734757"/>
                <a:gd name="connsiteX22-5429" fmla="*/ 1427065 w 8503236"/>
                <a:gd name="connsiteY22-5430" fmla="*/ 1328755 h 1734757"/>
                <a:gd name="connsiteX23-5431" fmla="*/ 1119407 w 8503236"/>
                <a:gd name="connsiteY23-5432" fmla="*/ 1317325 h 1734757"/>
                <a:gd name="connsiteX24-5433" fmla="*/ 142284 w 8503236"/>
                <a:gd name="connsiteY24-5434" fmla="*/ 971172 h 1734757"/>
                <a:gd name="connsiteX25-5435" fmla="*/ 36016 w 8503236"/>
                <a:gd name="connsiteY25-5436" fmla="*/ 496270 h 1734757"/>
                <a:gd name="connsiteX26-5437" fmla="*/ 200709 w 8503236"/>
                <a:gd name="connsiteY26-5438" fmla="*/ 0 h 1734757"/>
                <a:gd name="connsiteX27-5439" fmla="*/ 274706 w 8503236"/>
                <a:gd name="connsiteY27-5440" fmla="*/ 55572 h 1734757"/>
                <a:gd name="connsiteX28-5441" fmla="*/ 249775 w 8503236"/>
                <a:gd name="connsiteY28-5442" fmla="*/ 930610 h 1734757"/>
                <a:gd name="connsiteX29-5443" fmla="*/ 3526130 w 8503236"/>
                <a:gd name="connsiteY29-5444" fmla="*/ 840111 h 1734757"/>
                <a:gd name="connsiteX30-5445" fmla="*/ 4297319 w 8503236"/>
                <a:gd name="connsiteY30-5446" fmla="*/ 872053 h 1734757"/>
                <a:gd name="connsiteX31-5447" fmla="*/ 4560172 w 8503236"/>
                <a:gd name="connsiteY31-5448" fmla="*/ 1275955 h 1734757"/>
                <a:gd name="connsiteX32-5449" fmla="*/ 4779931 w 8503236"/>
                <a:gd name="connsiteY32-5450" fmla="*/ 1609900 h 1734757"/>
                <a:gd name="connsiteX33-5451" fmla="*/ 5491756 w 8503236"/>
                <a:gd name="connsiteY33-5452" fmla="*/ 1125715 h 1734757"/>
                <a:gd name="connsiteX34-5453" fmla="*/ 5790968 w 8503236"/>
                <a:gd name="connsiteY34-5454" fmla="*/ 814037 h 1734757"/>
                <a:gd name="connsiteX35-5455" fmla="*/ 6723232 w 8503236"/>
                <a:gd name="connsiteY35-5456" fmla="*/ 214691 h 1734757"/>
                <a:gd name="connsiteX0-5457" fmla="*/ 6723232 w 8503236"/>
                <a:gd name="connsiteY0-5458" fmla="*/ 214691 h 1734757"/>
                <a:gd name="connsiteX1-5459" fmla="*/ 6735699 w 8503236"/>
                <a:gd name="connsiteY1-5460" fmla="*/ 214691 h 1734757"/>
                <a:gd name="connsiteX2-5461" fmla="*/ 7171897 w 8503236"/>
                <a:gd name="connsiteY2-5462" fmla="*/ 789985 h 1734757"/>
                <a:gd name="connsiteX3-5463" fmla="*/ 7331351 w 8503236"/>
                <a:gd name="connsiteY3-5464" fmla="*/ 1114171 h 1734757"/>
                <a:gd name="connsiteX4-5465" fmla="*/ 8458598 w 8503236"/>
                <a:gd name="connsiteY4-5466" fmla="*/ 880513 h 1734757"/>
                <a:gd name="connsiteX5-5467" fmla="*/ 8503236 w 8503236"/>
                <a:gd name="connsiteY5-5468" fmla="*/ 929103 h 1734757"/>
                <a:gd name="connsiteX6-5469" fmla="*/ 7321193 w 8503236"/>
                <a:gd name="connsiteY6-5470" fmla="*/ 1173736 h 1734757"/>
                <a:gd name="connsiteX7-5471" fmla="*/ 7132801 w 8503236"/>
                <a:gd name="connsiteY7-5472" fmla="*/ 814498 h 1734757"/>
                <a:gd name="connsiteX8-5473" fmla="*/ 6734776 w 8503236"/>
                <a:gd name="connsiteY8-5474" fmla="*/ 275180 h 1734757"/>
                <a:gd name="connsiteX9-5475" fmla="*/ 6723694 w 8503236"/>
                <a:gd name="connsiteY9-5476" fmla="*/ 275180 h 1734757"/>
                <a:gd name="connsiteX10-5477" fmla="*/ 5834833 w 8503236"/>
                <a:gd name="connsiteY10-5478" fmla="*/ 855594 h 1734757"/>
                <a:gd name="connsiteX11-5479" fmla="*/ 5706468 w 8503236"/>
                <a:gd name="connsiteY11-5480" fmla="*/ 987191 h 1734757"/>
                <a:gd name="connsiteX12-5481" fmla="*/ 5536546 w 8503236"/>
                <a:gd name="connsiteY12-5482" fmla="*/ 1166348 h 1734757"/>
                <a:gd name="connsiteX13-5483" fmla="*/ 5147294 w 8503236"/>
                <a:gd name="connsiteY13-5484" fmla="*/ 1556985 h 1734757"/>
                <a:gd name="connsiteX14-5485" fmla="*/ 4789903 w 8503236"/>
                <a:gd name="connsiteY14-5486" fmla="*/ 1734757 h 1734757"/>
                <a:gd name="connsiteX15-5487" fmla="*/ 4746961 w 8503236"/>
                <a:gd name="connsiteY15-5488" fmla="*/ 1730601 h 1734757"/>
                <a:gd name="connsiteX16-5489" fmla="*/ 4515165 w 8503236"/>
                <a:gd name="connsiteY16-5490" fmla="*/ 1387063 h 1734757"/>
                <a:gd name="connsiteX17-5491" fmla="*/ 4289372 w 8503236"/>
                <a:gd name="connsiteY17-5492" fmla="*/ 977494 h 1734757"/>
                <a:gd name="connsiteX18-5493" fmla="*/ 3421289 w 8503236"/>
                <a:gd name="connsiteY18-5494" fmla="*/ 982574 h 1734757"/>
                <a:gd name="connsiteX19-5495" fmla="*/ 2470556 w 8503236"/>
                <a:gd name="connsiteY19-5496" fmla="*/ 1209752 h 1734757"/>
                <a:gd name="connsiteX20-5497" fmla="*/ 2452219 w 8503236"/>
                <a:gd name="connsiteY20-5498" fmla="*/ 1207524 h 1734757"/>
                <a:gd name="connsiteX21-5499" fmla="*/ 2235960 w 8503236"/>
                <a:gd name="connsiteY21-5500" fmla="*/ 1255622 h 1734757"/>
                <a:gd name="connsiteX22-5501" fmla="*/ 1427065 w 8503236"/>
                <a:gd name="connsiteY22-5502" fmla="*/ 1328755 h 1734757"/>
                <a:gd name="connsiteX23-5503" fmla="*/ 1119407 w 8503236"/>
                <a:gd name="connsiteY23-5504" fmla="*/ 1317325 h 1734757"/>
                <a:gd name="connsiteX24-5505" fmla="*/ 142284 w 8503236"/>
                <a:gd name="connsiteY24-5506" fmla="*/ 971172 h 1734757"/>
                <a:gd name="connsiteX25-5507" fmla="*/ 36016 w 8503236"/>
                <a:gd name="connsiteY25-5508" fmla="*/ 496270 h 1734757"/>
                <a:gd name="connsiteX26-5509" fmla="*/ 200709 w 8503236"/>
                <a:gd name="connsiteY26-5510" fmla="*/ 0 h 1734757"/>
                <a:gd name="connsiteX27-5511" fmla="*/ 274706 w 8503236"/>
                <a:gd name="connsiteY27-5512" fmla="*/ 55572 h 1734757"/>
                <a:gd name="connsiteX28-5513" fmla="*/ 249775 w 8503236"/>
                <a:gd name="connsiteY28-5514" fmla="*/ 930610 h 1734757"/>
                <a:gd name="connsiteX29-5515" fmla="*/ 3526130 w 8503236"/>
                <a:gd name="connsiteY29-5516" fmla="*/ 840111 h 1734757"/>
                <a:gd name="connsiteX30-5517" fmla="*/ 4297319 w 8503236"/>
                <a:gd name="connsiteY30-5518" fmla="*/ 872053 h 1734757"/>
                <a:gd name="connsiteX31-5519" fmla="*/ 4560172 w 8503236"/>
                <a:gd name="connsiteY31-5520" fmla="*/ 1275955 h 1734757"/>
                <a:gd name="connsiteX32-5521" fmla="*/ 4779931 w 8503236"/>
                <a:gd name="connsiteY32-5522" fmla="*/ 1609900 h 1734757"/>
                <a:gd name="connsiteX33-5523" fmla="*/ 5491756 w 8503236"/>
                <a:gd name="connsiteY33-5524" fmla="*/ 1070143 h 1734757"/>
                <a:gd name="connsiteX34-5525" fmla="*/ 5790968 w 8503236"/>
                <a:gd name="connsiteY34-5526" fmla="*/ 814037 h 1734757"/>
                <a:gd name="connsiteX35-5527" fmla="*/ 6723232 w 8503236"/>
                <a:gd name="connsiteY35-5528" fmla="*/ 214691 h 1734757"/>
                <a:gd name="connsiteX0-5529" fmla="*/ 6723232 w 8503236"/>
                <a:gd name="connsiteY0-5530" fmla="*/ 214691 h 1734757"/>
                <a:gd name="connsiteX1-5531" fmla="*/ 6735699 w 8503236"/>
                <a:gd name="connsiteY1-5532" fmla="*/ 214691 h 1734757"/>
                <a:gd name="connsiteX2-5533" fmla="*/ 7171897 w 8503236"/>
                <a:gd name="connsiteY2-5534" fmla="*/ 789985 h 1734757"/>
                <a:gd name="connsiteX3-5535" fmla="*/ 7331351 w 8503236"/>
                <a:gd name="connsiteY3-5536" fmla="*/ 1114171 h 1734757"/>
                <a:gd name="connsiteX4-5537" fmla="*/ 8458598 w 8503236"/>
                <a:gd name="connsiteY4-5538" fmla="*/ 880513 h 1734757"/>
                <a:gd name="connsiteX5-5539" fmla="*/ 8503236 w 8503236"/>
                <a:gd name="connsiteY5-5540" fmla="*/ 929103 h 1734757"/>
                <a:gd name="connsiteX6-5541" fmla="*/ 7321193 w 8503236"/>
                <a:gd name="connsiteY6-5542" fmla="*/ 1173736 h 1734757"/>
                <a:gd name="connsiteX7-5543" fmla="*/ 7132801 w 8503236"/>
                <a:gd name="connsiteY7-5544" fmla="*/ 814498 h 1734757"/>
                <a:gd name="connsiteX8-5545" fmla="*/ 6734776 w 8503236"/>
                <a:gd name="connsiteY8-5546" fmla="*/ 275180 h 1734757"/>
                <a:gd name="connsiteX9-5547" fmla="*/ 6723694 w 8503236"/>
                <a:gd name="connsiteY9-5548" fmla="*/ 275180 h 1734757"/>
                <a:gd name="connsiteX10-5549" fmla="*/ 5834833 w 8503236"/>
                <a:gd name="connsiteY10-5550" fmla="*/ 855594 h 1734757"/>
                <a:gd name="connsiteX11-5551" fmla="*/ 5706468 w 8503236"/>
                <a:gd name="connsiteY11-5552" fmla="*/ 987191 h 1734757"/>
                <a:gd name="connsiteX12-5553" fmla="*/ 5536546 w 8503236"/>
                <a:gd name="connsiteY12-5554" fmla="*/ 1166348 h 1734757"/>
                <a:gd name="connsiteX13-5555" fmla="*/ 5147294 w 8503236"/>
                <a:gd name="connsiteY13-5556" fmla="*/ 1556985 h 1734757"/>
                <a:gd name="connsiteX14-5557" fmla="*/ 4789903 w 8503236"/>
                <a:gd name="connsiteY14-5558" fmla="*/ 1734757 h 1734757"/>
                <a:gd name="connsiteX15-5559" fmla="*/ 4746961 w 8503236"/>
                <a:gd name="connsiteY15-5560" fmla="*/ 1730601 h 1734757"/>
                <a:gd name="connsiteX16-5561" fmla="*/ 4515165 w 8503236"/>
                <a:gd name="connsiteY16-5562" fmla="*/ 1387063 h 1734757"/>
                <a:gd name="connsiteX17-5563" fmla="*/ 4289372 w 8503236"/>
                <a:gd name="connsiteY17-5564" fmla="*/ 977494 h 1734757"/>
                <a:gd name="connsiteX18-5565" fmla="*/ 3421289 w 8503236"/>
                <a:gd name="connsiteY18-5566" fmla="*/ 982574 h 1734757"/>
                <a:gd name="connsiteX19-5567" fmla="*/ 2470556 w 8503236"/>
                <a:gd name="connsiteY19-5568" fmla="*/ 1209752 h 1734757"/>
                <a:gd name="connsiteX20-5569" fmla="*/ 2452219 w 8503236"/>
                <a:gd name="connsiteY20-5570" fmla="*/ 1207524 h 1734757"/>
                <a:gd name="connsiteX21-5571" fmla="*/ 2235960 w 8503236"/>
                <a:gd name="connsiteY21-5572" fmla="*/ 1255622 h 1734757"/>
                <a:gd name="connsiteX22-5573" fmla="*/ 1427065 w 8503236"/>
                <a:gd name="connsiteY22-5574" fmla="*/ 1328755 h 1734757"/>
                <a:gd name="connsiteX23-5575" fmla="*/ 1119407 w 8503236"/>
                <a:gd name="connsiteY23-5576" fmla="*/ 1317325 h 1734757"/>
                <a:gd name="connsiteX24-5577" fmla="*/ 142284 w 8503236"/>
                <a:gd name="connsiteY24-5578" fmla="*/ 971172 h 1734757"/>
                <a:gd name="connsiteX25-5579" fmla="*/ 36016 w 8503236"/>
                <a:gd name="connsiteY25-5580" fmla="*/ 496270 h 1734757"/>
                <a:gd name="connsiteX26-5581" fmla="*/ 200709 w 8503236"/>
                <a:gd name="connsiteY26-5582" fmla="*/ 0 h 1734757"/>
                <a:gd name="connsiteX27-5583" fmla="*/ 274706 w 8503236"/>
                <a:gd name="connsiteY27-5584" fmla="*/ 55572 h 1734757"/>
                <a:gd name="connsiteX28-5585" fmla="*/ 249775 w 8503236"/>
                <a:gd name="connsiteY28-5586" fmla="*/ 930610 h 1734757"/>
                <a:gd name="connsiteX29-5587" fmla="*/ 3526130 w 8503236"/>
                <a:gd name="connsiteY29-5588" fmla="*/ 840111 h 1734757"/>
                <a:gd name="connsiteX30-5589" fmla="*/ 4297319 w 8503236"/>
                <a:gd name="connsiteY30-5590" fmla="*/ 872053 h 1734757"/>
                <a:gd name="connsiteX31-5591" fmla="*/ 4560172 w 8503236"/>
                <a:gd name="connsiteY31-5592" fmla="*/ 1275955 h 1734757"/>
                <a:gd name="connsiteX32-5593" fmla="*/ 4779931 w 8503236"/>
                <a:gd name="connsiteY32-5594" fmla="*/ 1609900 h 1734757"/>
                <a:gd name="connsiteX33-5595" fmla="*/ 5491756 w 8503236"/>
                <a:gd name="connsiteY33-5596" fmla="*/ 1070143 h 1734757"/>
                <a:gd name="connsiteX34-5597" fmla="*/ 5829609 w 8503236"/>
                <a:gd name="connsiteY34-5598" fmla="*/ 744571 h 1734757"/>
                <a:gd name="connsiteX35-5599" fmla="*/ 6723232 w 8503236"/>
                <a:gd name="connsiteY35-5600" fmla="*/ 214691 h 1734757"/>
                <a:gd name="connsiteX0-5601" fmla="*/ 6723232 w 8503236"/>
                <a:gd name="connsiteY0-5602" fmla="*/ 214691 h 1734757"/>
                <a:gd name="connsiteX1-5603" fmla="*/ 6735699 w 8503236"/>
                <a:gd name="connsiteY1-5604" fmla="*/ 214691 h 1734757"/>
                <a:gd name="connsiteX2-5605" fmla="*/ 7171897 w 8503236"/>
                <a:gd name="connsiteY2-5606" fmla="*/ 789985 h 1734757"/>
                <a:gd name="connsiteX3-5607" fmla="*/ 7331351 w 8503236"/>
                <a:gd name="connsiteY3-5608" fmla="*/ 1114171 h 1734757"/>
                <a:gd name="connsiteX4-5609" fmla="*/ 8458598 w 8503236"/>
                <a:gd name="connsiteY4-5610" fmla="*/ 880513 h 1734757"/>
                <a:gd name="connsiteX5-5611" fmla="*/ 8503236 w 8503236"/>
                <a:gd name="connsiteY5-5612" fmla="*/ 929103 h 1734757"/>
                <a:gd name="connsiteX6-5613" fmla="*/ 7321193 w 8503236"/>
                <a:gd name="connsiteY6-5614" fmla="*/ 1173736 h 1734757"/>
                <a:gd name="connsiteX7-5615" fmla="*/ 7132801 w 8503236"/>
                <a:gd name="connsiteY7-5616" fmla="*/ 814498 h 1734757"/>
                <a:gd name="connsiteX8-5617" fmla="*/ 6734776 w 8503236"/>
                <a:gd name="connsiteY8-5618" fmla="*/ 275180 h 1734757"/>
                <a:gd name="connsiteX9-5619" fmla="*/ 6723694 w 8503236"/>
                <a:gd name="connsiteY9-5620" fmla="*/ 275180 h 1734757"/>
                <a:gd name="connsiteX10-5621" fmla="*/ 5834833 w 8503236"/>
                <a:gd name="connsiteY10-5622" fmla="*/ 855594 h 1734757"/>
                <a:gd name="connsiteX11-5623" fmla="*/ 5706468 w 8503236"/>
                <a:gd name="connsiteY11-5624" fmla="*/ 987191 h 1734757"/>
                <a:gd name="connsiteX12-5625" fmla="*/ 5536546 w 8503236"/>
                <a:gd name="connsiteY12-5626" fmla="*/ 1166348 h 1734757"/>
                <a:gd name="connsiteX13-5627" fmla="*/ 5147294 w 8503236"/>
                <a:gd name="connsiteY13-5628" fmla="*/ 1556985 h 1734757"/>
                <a:gd name="connsiteX14-5629" fmla="*/ 4789903 w 8503236"/>
                <a:gd name="connsiteY14-5630" fmla="*/ 1734757 h 1734757"/>
                <a:gd name="connsiteX15-5631" fmla="*/ 4746961 w 8503236"/>
                <a:gd name="connsiteY15-5632" fmla="*/ 1730601 h 1734757"/>
                <a:gd name="connsiteX16-5633" fmla="*/ 4515165 w 8503236"/>
                <a:gd name="connsiteY16-5634" fmla="*/ 1387063 h 1734757"/>
                <a:gd name="connsiteX17-5635" fmla="*/ 4289372 w 8503236"/>
                <a:gd name="connsiteY17-5636" fmla="*/ 977494 h 1734757"/>
                <a:gd name="connsiteX18-5637" fmla="*/ 3421289 w 8503236"/>
                <a:gd name="connsiteY18-5638" fmla="*/ 982574 h 1734757"/>
                <a:gd name="connsiteX19-5639" fmla="*/ 2470556 w 8503236"/>
                <a:gd name="connsiteY19-5640" fmla="*/ 1209752 h 1734757"/>
                <a:gd name="connsiteX20-5641" fmla="*/ 2452219 w 8503236"/>
                <a:gd name="connsiteY20-5642" fmla="*/ 1207524 h 1734757"/>
                <a:gd name="connsiteX21-5643" fmla="*/ 2235960 w 8503236"/>
                <a:gd name="connsiteY21-5644" fmla="*/ 1255622 h 1734757"/>
                <a:gd name="connsiteX22-5645" fmla="*/ 1427065 w 8503236"/>
                <a:gd name="connsiteY22-5646" fmla="*/ 1328755 h 1734757"/>
                <a:gd name="connsiteX23-5647" fmla="*/ 1119407 w 8503236"/>
                <a:gd name="connsiteY23-5648" fmla="*/ 1317325 h 1734757"/>
                <a:gd name="connsiteX24-5649" fmla="*/ 142284 w 8503236"/>
                <a:gd name="connsiteY24-5650" fmla="*/ 971172 h 1734757"/>
                <a:gd name="connsiteX25-5651" fmla="*/ 36016 w 8503236"/>
                <a:gd name="connsiteY25-5652" fmla="*/ 496270 h 1734757"/>
                <a:gd name="connsiteX26-5653" fmla="*/ 200709 w 8503236"/>
                <a:gd name="connsiteY26-5654" fmla="*/ 0 h 1734757"/>
                <a:gd name="connsiteX27-5655" fmla="*/ 274706 w 8503236"/>
                <a:gd name="connsiteY27-5656" fmla="*/ 55572 h 1734757"/>
                <a:gd name="connsiteX28-5657" fmla="*/ 249775 w 8503236"/>
                <a:gd name="connsiteY28-5658" fmla="*/ 930610 h 1734757"/>
                <a:gd name="connsiteX29-5659" fmla="*/ 3526130 w 8503236"/>
                <a:gd name="connsiteY29-5660" fmla="*/ 840111 h 1734757"/>
                <a:gd name="connsiteX30-5661" fmla="*/ 4297319 w 8503236"/>
                <a:gd name="connsiteY30-5662" fmla="*/ 872053 h 1734757"/>
                <a:gd name="connsiteX31-5663" fmla="*/ 4560172 w 8503236"/>
                <a:gd name="connsiteY31-5664" fmla="*/ 1275955 h 1734757"/>
                <a:gd name="connsiteX32-5665" fmla="*/ 4779931 w 8503236"/>
                <a:gd name="connsiteY32-5666" fmla="*/ 1609900 h 1734757"/>
                <a:gd name="connsiteX33-5667" fmla="*/ 5356514 w 8503236"/>
                <a:gd name="connsiteY33-5668" fmla="*/ 1209076 h 1734757"/>
                <a:gd name="connsiteX34-5669" fmla="*/ 5829609 w 8503236"/>
                <a:gd name="connsiteY34-5670" fmla="*/ 744571 h 1734757"/>
                <a:gd name="connsiteX35-5671" fmla="*/ 6723232 w 8503236"/>
                <a:gd name="connsiteY35-5672" fmla="*/ 214691 h 1734757"/>
                <a:gd name="connsiteX0-5673" fmla="*/ 6723232 w 8503236"/>
                <a:gd name="connsiteY0-5674" fmla="*/ 214691 h 1734757"/>
                <a:gd name="connsiteX1-5675" fmla="*/ 6735699 w 8503236"/>
                <a:gd name="connsiteY1-5676" fmla="*/ 214691 h 1734757"/>
                <a:gd name="connsiteX2-5677" fmla="*/ 7171897 w 8503236"/>
                <a:gd name="connsiteY2-5678" fmla="*/ 789985 h 1734757"/>
                <a:gd name="connsiteX3-5679" fmla="*/ 7331351 w 8503236"/>
                <a:gd name="connsiteY3-5680" fmla="*/ 1114171 h 1734757"/>
                <a:gd name="connsiteX4-5681" fmla="*/ 8458598 w 8503236"/>
                <a:gd name="connsiteY4-5682" fmla="*/ 880513 h 1734757"/>
                <a:gd name="connsiteX5-5683" fmla="*/ 8503236 w 8503236"/>
                <a:gd name="connsiteY5-5684" fmla="*/ 929103 h 1734757"/>
                <a:gd name="connsiteX6-5685" fmla="*/ 7321193 w 8503236"/>
                <a:gd name="connsiteY6-5686" fmla="*/ 1173736 h 1734757"/>
                <a:gd name="connsiteX7-5687" fmla="*/ 7132801 w 8503236"/>
                <a:gd name="connsiteY7-5688" fmla="*/ 814498 h 1734757"/>
                <a:gd name="connsiteX8-5689" fmla="*/ 6734776 w 8503236"/>
                <a:gd name="connsiteY8-5690" fmla="*/ 275180 h 1734757"/>
                <a:gd name="connsiteX9-5691" fmla="*/ 6723694 w 8503236"/>
                <a:gd name="connsiteY9-5692" fmla="*/ 275180 h 1734757"/>
                <a:gd name="connsiteX10-5693" fmla="*/ 5834833 w 8503236"/>
                <a:gd name="connsiteY10-5694" fmla="*/ 855594 h 1734757"/>
                <a:gd name="connsiteX11-5695" fmla="*/ 5706468 w 8503236"/>
                <a:gd name="connsiteY11-5696" fmla="*/ 987191 h 1734757"/>
                <a:gd name="connsiteX12-5697" fmla="*/ 5536546 w 8503236"/>
                <a:gd name="connsiteY12-5698" fmla="*/ 1166348 h 1734757"/>
                <a:gd name="connsiteX13-5699" fmla="*/ 5147294 w 8503236"/>
                <a:gd name="connsiteY13-5700" fmla="*/ 1556985 h 1734757"/>
                <a:gd name="connsiteX14-5701" fmla="*/ 4789903 w 8503236"/>
                <a:gd name="connsiteY14-5702" fmla="*/ 1734757 h 1734757"/>
                <a:gd name="connsiteX15-5703" fmla="*/ 4746961 w 8503236"/>
                <a:gd name="connsiteY15-5704" fmla="*/ 1730601 h 1734757"/>
                <a:gd name="connsiteX16-5705" fmla="*/ 4515165 w 8503236"/>
                <a:gd name="connsiteY16-5706" fmla="*/ 1387063 h 1734757"/>
                <a:gd name="connsiteX17-5707" fmla="*/ 4289372 w 8503236"/>
                <a:gd name="connsiteY17-5708" fmla="*/ 977494 h 1734757"/>
                <a:gd name="connsiteX18-5709" fmla="*/ 3421289 w 8503236"/>
                <a:gd name="connsiteY18-5710" fmla="*/ 982574 h 1734757"/>
                <a:gd name="connsiteX19-5711" fmla="*/ 2470556 w 8503236"/>
                <a:gd name="connsiteY19-5712" fmla="*/ 1209752 h 1734757"/>
                <a:gd name="connsiteX20-5713" fmla="*/ 2452219 w 8503236"/>
                <a:gd name="connsiteY20-5714" fmla="*/ 1207524 h 1734757"/>
                <a:gd name="connsiteX21-5715" fmla="*/ 2235960 w 8503236"/>
                <a:gd name="connsiteY21-5716" fmla="*/ 1255622 h 1734757"/>
                <a:gd name="connsiteX22-5717" fmla="*/ 1427065 w 8503236"/>
                <a:gd name="connsiteY22-5718" fmla="*/ 1328755 h 1734757"/>
                <a:gd name="connsiteX23-5719" fmla="*/ 1119407 w 8503236"/>
                <a:gd name="connsiteY23-5720" fmla="*/ 1317325 h 1734757"/>
                <a:gd name="connsiteX24-5721" fmla="*/ 142284 w 8503236"/>
                <a:gd name="connsiteY24-5722" fmla="*/ 971172 h 1734757"/>
                <a:gd name="connsiteX25-5723" fmla="*/ 36016 w 8503236"/>
                <a:gd name="connsiteY25-5724" fmla="*/ 496270 h 1734757"/>
                <a:gd name="connsiteX26-5725" fmla="*/ 200709 w 8503236"/>
                <a:gd name="connsiteY26-5726" fmla="*/ 0 h 1734757"/>
                <a:gd name="connsiteX27-5727" fmla="*/ 274706 w 8503236"/>
                <a:gd name="connsiteY27-5728" fmla="*/ 55572 h 1734757"/>
                <a:gd name="connsiteX28-5729" fmla="*/ 249775 w 8503236"/>
                <a:gd name="connsiteY28-5730" fmla="*/ 930610 h 1734757"/>
                <a:gd name="connsiteX29-5731" fmla="*/ 3526130 w 8503236"/>
                <a:gd name="connsiteY29-5732" fmla="*/ 840111 h 1734757"/>
                <a:gd name="connsiteX30-5733" fmla="*/ 4297319 w 8503236"/>
                <a:gd name="connsiteY30-5734" fmla="*/ 872053 h 1734757"/>
                <a:gd name="connsiteX31-5735" fmla="*/ 4560172 w 8503236"/>
                <a:gd name="connsiteY31-5736" fmla="*/ 1275955 h 1734757"/>
                <a:gd name="connsiteX32-5737" fmla="*/ 4779931 w 8503236"/>
                <a:gd name="connsiteY32-5738" fmla="*/ 1609900 h 1734757"/>
                <a:gd name="connsiteX33-5739" fmla="*/ 5829609 w 8503236"/>
                <a:gd name="connsiteY33-5740" fmla="*/ 744571 h 1734757"/>
                <a:gd name="connsiteX34-5741" fmla="*/ 6723232 w 8503236"/>
                <a:gd name="connsiteY34-5742" fmla="*/ 214691 h 1734757"/>
                <a:gd name="connsiteX0-5743" fmla="*/ 6723232 w 8503236"/>
                <a:gd name="connsiteY0-5744" fmla="*/ 214691 h 1734757"/>
                <a:gd name="connsiteX1-5745" fmla="*/ 6735699 w 8503236"/>
                <a:gd name="connsiteY1-5746" fmla="*/ 214691 h 1734757"/>
                <a:gd name="connsiteX2-5747" fmla="*/ 7171897 w 8503236"/>
                <a:gd name="connsiteY2-5748" fmla="*/ 789985 h 1734757"/>
                <a:gd name="connsiteX3-5749" fmla="*/ 7331351 w 8503236"/>
                <a:gd name="connsiteY3-5750" fmla="*/ 1114171 h 1734757"/>
                <a:gd name="connsiteX4-5751" fmla="*/ 8458598 w 8503236"/>
                <a:gd name="connsiteY4-5752" fmla="*/ 880513 h 1734757"/>
                <a:gd name="connsiteX5-5753" fmla="*/ 8503236 w 8503236"/>
                <a:gd name="connsiteY5-5754" fmla="*/ 929103 h 1734757"/>
                <a:gd name="connsiteX6-5755" fmla="*/ 7321193 w 8503236"/>
                <a:gd name="connsiteY6-5756" fmla="*/ 1173736 h 1734757"/>
                <a:gd name="connsiteX7-5757" fmla="*/ 7132801 w 8503236"/>
                <a:gd name="connsiteY7-5758" fmla="*/ 814498 h 1734757"/>
                <a:gd name="connsiteX8-5759" fmla="*/ 6734776 w 8503236"/>
                <a:gd name="connsiteY8-5760" fmla="*/ 275180 h 1734757"/>
                <a:gd name="connsiteX9-5761" fmla="*/ 6723694 w 8503236"/>
                <a:gd name="connsiteY9-5762" fmla="*/ 275180 h 1734757"/>
                <a:gd name="connsiteX10-5763" fmla="*/ 5834833 w 8503236"/>
                <a:gd name="connsiteY10-5764" fmla="*/ 855594 h 1734757"/>
                <a:gd name="connsiteX11-5765" fmla="*/ 5706468 w 8503236"/>
                <a:gd name="connsiteY11-5766" fmla="*/ 987191 h 1734757"/>
                <a:gd name="connsiteX12-5767" fmla="*/ 5536546 w 8503236"/>
                <a:gd name="connsiteY12-5768" fmla="*/ 1166348 h 1734757"/>
                <a:gd name="connsiteX13-5769" fmla="*/ 5147294 w 8503236"/>
                <a:gd name="connsiteY13-5770" fmla="*/ 1556985 h 1734757"/>
                <a:gd name="connsiteX14-5771" fmla="*/ 4789903 w 8503236"/>
                <a:gd name="connsiteY14-5772" fmla="*/ 1734757 h 1734757"/>
                <a:gd name="connsiteX15-5773" fmla="*/ 4746961 w 8503236"/>
                <a:gd name="connsiteY15-5774" fmla="*/ 1730601 h 1734757"/>
                <a:gd name="connsiteX16-5775" fmla="*/ 4515165 w 8503236"/>
                <a:gd name="connsiteY16-5776" fmla="*/ 1387063 h 1734757"/>
                <a:gd name="connsiteX17-5777" fmla="*/ 4289372 w 8503236"/>
                <a:gd name="connsiteY17-5778" fmla="*/ 977494 h 1734757"/>
                <a:gd name="connsiteX18-5779" fmla="*/ 3421289 w 8503236"/>
                <a:gd name="connsiteY18-5780" fmla="*/ 982574 h 1734757"/>
                <a:gd name="connsiteX19-5781" fmla="*/ 2470556 w 8503236"/>
                <a:gd name="connsiteY19-5782" fmla="*/ 1209752 h 1734757"/>
                <a:gd name="connsiteX20-5783" fmla="*/ 2452219 w 8503236"/>
                <a:gd name="connsiteY20-5784" fmla="*/ 1207524 h 1734757"/>
                <a:gd name="connsiteX21-5785" fmla="*/ 2235960 w 8503236"/>
                <a:gd name="connsiteY21-5786" fmla="*/ 1255622 h 1734757"/>
                <a:gd name="connsiteX22-5787" fmla="*/ 1427065 w 8503236"/>
                <a:gd name="connsiteY22-5788" fmla="*/ 1328755 h 1734757"/>
                <a:gd name="connsiteX23-5789" fmla="*/ 1119407 w 8503236"/>
                <a:gd name="connsiteY23-5790" fmla="*/ 1317325 h 1734757"/>
                <a:gd name="connsiteX24-5791" fmla="*/ 142284 w 8503236"/>
                <a:gd name="connsiteY24-5792" fmla="*/ 971172 h 1734757"/>
                <a:gd name="connsiteX25-5793" fmla="*/ 36016 w 8503236"/>
                <a:gd name="connsiteY25-5794" fmla="*/ 496270 h 1734757"/>
                <a:gd name="connsiteX26-5795" fmla="*/ 200709 w 8503236"/>
                <a:gd name="connsiteY26-5796" fmla="*/ 0 h 1734757"/>
                <a:gd name="connsiteX27-5797" fmla="*/ 274706 w 8503236"/>
                <a:gd name="connsiteY27-5798" fmla="*/ 55572 h 1734757"/>
                <a:gd name="connsiteX28-5799" fmla="*/ 249775 w 8503236"/>
                <a:gd name="connsiteY28-5800" fmla="*/ 930610 h 1734757"/>
                <a:gd name="connsiteX29-5801" fmla="*/ 3526130 w 8503236"/>
                <a:gd name="connsiteY29-5802" fmla="*/ 840111 h 1734757"/>
                <a:gd name="connsiteX30-5803" fmla="*/ 4297319 w 8503236"/>
                <a:gd name="connsiteY30-5804" fmla="*/ 872053 h 1734757"/>
                <a:gd name="connsiteX31-5805" fmla="*/ 4560172 w 8503236"/>
                <a:gd name="connsiteY31-5806" fmla="*/ 1275955 h 1734757"/>
                <a:gd name="connsiteX32-5807" fmla="*/ 4779931 w 8503236"/>
                <a:gd name="connsiteY32-5808" fmla="*/ 1609900 h 1734757"/>
                <a:gd name="connsiteX33-5809" fmla="*/ 5829609 w 8503236"/>
                <a:gd name="connsiteY33-5810" fmla="*/ 744571 h 1734757"/>
                <a:gd name="connsiteX34-5811" fmla="*/ 6723232 w 8503236"/>
                <a:gd name="connsiteY34-5812" fmla="*/ 214691 h 1734757"/>
                <a:gd name="connsiteX0-5813" fmla="*/ 6723232 w 8503236"/>
                <a:gd name="connsiteY0-5814" fmla="*/ 214691 h 1734757"/>
                <a:gd name="connsiteX1-5815" fmla="*/ 6735699 w 8503236"/>
                <a:gd name="connsiteY1-5816" fmla="*/ 214691 h 1734757"/>
                <a:gd name="connsiteX2-5817" fmla="*/ 7171897 w 8503236"/>
                <a:gd name="connsiteY2-5818" fmla="*/ 789985 h 1734757"/>
                <a:gd name="connsiteX3-5819" fmla="*/ 7331351 w 8503236"/>
                <a:gd name="connsiteY3-5820" fmla="*/ 1114171 h 1734757"/>
                <a:gd name="connsiteX4-5821" fmla="*/ 8458598 w 8503236"/>
                <a:gd name="connsiteY4-5822" fmla="*/ 880513 h 1734757"/>
                <a:gd name="connsiteX5-5823" fmla="*/ 8503236 w 8503236"/>
                <a:gd name="connsiteY5-5824" fmla="*/ 929103 h 1734757"/>
                <a:gd name="connsiteX6-5825" fmla="*/ 7321193 w 8503236"/>
                <a:gd name="connsiteY6-5826" fmla="*/ 1173736 h 1734757"/>
                <a:gd name="connsiteX7-5827" fmla="*/ 7132801 w 8503236"/>
                <a:gd name="connsiteY7-5828" fmla="*/ 814498 h 1734757"/>
                <a:gd name="connsiteX8-5829" fmla="*/ 6734776 w 8503236"/>
                <a:gd name="connsiteY8-5830" fmla="*/ 275180 h 1734757"/>
                <a:gd name="connsiteX9-5831" fmla="*/ 6723694 w 8503236"/>
                <a:gd name="connsiteY9-5832" fmla="*/ 275180 h 1734757"/>
                <a:gd name="connsiteX10-5833" fmla="*/ 5834833 w 8503236"/>
                <a:gd name="connsiteY10-5834" fmla="*/ 855594 h 1734757"/>
                <a:gd name="connsiteX11-5835" fmla="*/ 5706468 w 8503236"/>
                <a:gd name="connsiteY11-5836" fmla="*/ 987191 h 1734757"/>
                <a:gd name="connsiteX12-5837" fmla="*/ 5536546 w 8503236"/>
                <a:gd name="connsiteY12-5838" fmla="*/ 1166348 h 1734757"/>
                <a:gd name="connsiteX13-5839" fmla="*/ 5147294 w 8503236"/>
                <a:gd name="connsiteY13-5840" fmla="*/ 1556985 h 1734757"/>
                <a:gd name="connsiteX14-5841" fmla="*/ 4789903 w 8503236"/>
                <a:gd name="connsiteY14-5842" fmla="*/ 1734757 h 1734757"/>
                <a:gd name="connsiteX15-5843" fmla="*/ 4746961 w 8503236"/>
                <a:gd name="connsiteY15-5844" fmla="*/ 1730601 h 1734757"/>
                <a:gd name="connsiteX16-5845" fmla="*/ 4515165 w 8503236"/>
                <a:gd name="connsiteY16-5846" fmla="*/ 1387063 h 1734757"/>
                <a:gd name="connsiteX17-5847" fmla="*/ 4289372 w 8503236"/>
                <a:gd name="connsiteY17-5848" fmla="*/ 977494 h 1734757"/>
                <a:gd name="connsiteX18-5849" fmla="*/ 3421289 w 8503236"/>
                <a:gd name="connsiteY18-5850" fmla="*/ 982574 h 1734757"/>
                <a:gd name="connsiteX19-5851" fmla="*/ 2470556 w 8503236"/>
                <a:gd name="connsiteY19-5852" fmla="*/ 1209752 h 1734757"/>
                <a:gd name="connsiteX20-5853" fmla="*/ 2452219 w 8503236"/>
                <a:gd name="connsiteY20-5854" fmla="*/ 1207524 h 1734757"/>
                <a:gd name="connsiteX21-5855" fmla="*/ 2235960 w 8503236"/>
                <a:gd name="connsiteY21-5856" fmla="*/ 1255622 h 1734757"/>
                <a:gd name="connsiteX22-5857" fmla="*/ 1427065 w 8503236"/>
                <a:gd name="connsiteY22-5858" fmla="*/ 1328755 h 1734757"/>
                <a:gd name="connsiteX23-5859" fmla="*/ 1119407 w 8503236"/>
                <a:gd name="connsiteY23-5860" fmla="*/ 1317325 h 1734757"/>
                <a:gd name="connsiteX24-5861" fmla="*/ 142284 w 8503236"/>
                <a:gd name="connsiteY24-5862" fmla="*/ 971172 h 1734757"/>
                <a:gd name="connsiteX25-5863" fmla="*/ 36016 w 8503236"/>
                <a:gd name="connsiteY25-5864" fmla="*/ 496270 h 1734757"/>
                <a:gd name="connsiteX26-5865" fmla="*/ 200709 w 8503236"/>
                <a:gd name="connsiteY26-5866" fmla="*/ 0 h 1734757"/>
                <a:gd name="connsiteX27-5867" fmla="*/ 274706 w 8503236"/>
                <a:gd name="connsiteY27-5868" fmla="*/ 55572 h 1734757"/>
                <a:gd name="connsiteX28-5869" fmla="*/ 249775 w 8503236"/>
                <a:gd name="connsiteY28-5870" fmla="*/ 930610 h 1734757"/>
                <a:gd name="connsiteX29-5871" fmla="*/ 3526130 w 8503236"/>
                <a:gd name="connsiteY29-5872" fmla="*/ 840111 h 1734757"/>
                <a:gd name="connsiteX30-5873" fmla="*/ 4297319 w 8503236"/>
                <a:gd name="connsiteY30-5874" fmla="*/ 872053 h 1734757"/>
                <a:gd name="connsiteX31-5875" fmla="*/ 4560172 w 8503236"/>
                <a:gd name="connsiteY31-5876" fmla="*/ 1275955 h 1734757"/>
                <a:gd name="connsiteX32-5877" fmla="*/ 4882973 w 8503236"/>
                <a:gd name="connsiteY32-5878" fmla="*/ 1596007 h 1734757"/>
                <a:gd name="connsiteX33-5879" fmla="*/ 5829609 w 8503236"/>
                <a:gd name="connsiteY33-5880" fmla="*/ 744571 h 1734757"/>
                <a:gd name="connsiteX34-5881" fmla="*/ 6723232 w 8503236"/>
                <a:gd name="connsiteY34-5882" fmla="*/ 214691 h 1734757"/>
                <a:gd name="connsiteX0-5883" fmla="*/ 6723232 w 8503236"/>
                <a:gd name="connsiteY0-5884" fmla="*/ 214691 h 1734757"/>
                <a:gd name="connsiteX1-5885" fmla="*/ 6735699 w 8503236"/>
                <a:gd name="connsiteY1-5886" fmla="*/ 214691 h 1734757"/>
                <a:gd name="connsiteX2-5887" fmla="*/ 7171897 w 8503236"/>
                <a:gd name="connsiteY2-5888" fmla="*/ 789985 h 1734757"/>
                <a:gd name="connsiteX3-5889" fmla="*/ 7331351 w 8503236"/>
                <a:gd name="connsiteY3-5890" fmla="*/ 1114171 h 1734757"/>
                <a:gd name="connsiteX4-5891" fmla="*/ 8458598 w 8503236"/>
                <a:gd name="connsiteY4-5892" fmla="*/ 880513 h 1734757"/>
                <a:gd name="connsiteX5-5893" fmla="*/ 8503236 w 8503236"/>
                <a:gd name="connsiteY5-5894" fmla="*/ 929103 h 1734757"/>
                <a:gd name="connsiteX6-5895" fmla="*/ 7321193 w 8503236"/>
                <a:gd name="connsiteY6-5896" fmla="*/ 1173736 h 1734757"/>
                <a:gd name="connsiteX7-5897" fmla="*/ 7132801 w 8503236"/>
                <a:gd name="connsiteY7-5898" fmla="*/ 814498 h 1734757"/>
                <a:gd name="connsiteX8-5899" fmla="*/ 6734776 w 8503236"/>
                <a:gd name="connsiteY8-5900" fmla="*/ 275180 h 1734757"/>
                <a:gd name="connsiteX9-5901" fmla="*/ 6723694 w 8503236"/>
                <a:gd name="connsiteY9-5902" fmla="*/ 275180 h 1734757"/>
                <a:gd name="connsiteX10-5903" fmla="*/ 5834833 w 8503236"/>
                <a:gd name="connsiteY10-5904" fmla="*/ 855594 h 1734757"/>
                <a:gd name="connsiteX11-5905" fmla="*/ 5706468 w 8503236"/>
                <a:gd name="connsiteY11-5906" fmla="*/ 987191 h 1734757"/>
                <a:gd name="connsiteX12-5907" fmla="*/ 5536546 w 8503236"/>
                <a:gd name="connsiteY12-5908" fmla="*/ 1166348 h 1734757"/>
                <a:gd name="connsiteX13-5909" fmla="*/ 5147294 w 8503236"/>
                <a:gd name="connsiteY13-5910" fmla="*/ 1556985 h 1734757"/>
                <a:gd name="connsiteX14-5911" fmla="*/ 4789903 w 8503236"/>
                <a:gd name="connsiteY14-5912" fmla="*/ 1734757 h 1734757"/>
                <a:gd name="connsiteX15-5913" fmla="*/ 4746961 w 8503236"/>
                <a:gd name="connsiteY15-5914" fmla="*/ 1730601 h 1734757"/>
                <a:gd name="connsiteX16-5915" fmla="*/ 4515165 w 8503236"/>
                <a:gd name="connsiteY16-5916" fmla="*/ 1387063 h 1734757"/>
                <a:gd name="connsiteX17-5917" fmla="*/ 4289372 w 8503236"/>
                <a:gd name="connsiteY17-5918" fmla="*/ 977494 h 1734757"/>
                <a:gd name="connsiteX18-5919" fmla="*/ 3421289 w 8503236"/>
                <a:gd name="connsiteY18-5920" fmla="*/ 982574 h 1734757"/>
                <a:gd name="connsiteX19-5921" fmla="*/ 2470556 w 8503236"/>
                <a:gd name="connsiteY19-5922" fmla="*/ 1209752 h 1734757"/>
                <a:gd name="connsiteX20-5923" fmla="*/ 2452219 w 8503236"/>
                <a:gd name="connsiteY20-5924" fmla="*/ 1207524 h 1734757"/>
                <a:gd name="connsiteX21-5925" fmla="*/ 2235960 w 8503236"/>
                <a:gd name="connsiteY21-5926" fmla="*/ 1255622 h 1734757"/>
                <a:gd name="connsiteX22-5927" fmla="*/ 1427065 w 8503236"/>
                <a:gd name="connsiteY22-5928" fmla="*/ 1328755 h 1734757"/>
                <a:gd name="connsiteX23-5929" fmla="*/ 1119407 w 8503236"/>
                <a:gd name="connsiteY23-5930" fmla="*/ 1317325 h 1734757"/>
                <a:gd name="connsiteX24-5931" fmla="*/ 142284 w 8503236"/>
                <a:gd name="connsiteY24-5932" fmla="*/ 971172 h 1734757"/>
                <a:gd name="connsiteX25-5933" fmla="*/ 36016 w 8503236"/>
                <a:gd name="connsiteY25-5934" fmla="*/ 496270 h 1734757"/>
                <a:gd name="connsiteX26-5935" fmla="*/ 200709 w 8503236"/>
                <a:gd name="connsiteY26-5936" fmla="*/ 0 h 1734757"/>
                <a:gd name="connsiteX27-5937" fmla="*/ 274706 w 8503236"/>
                <a:gd name="connsiteY27-5938" fmla="*/ 55572 h 1734757"/>
                <a:gd name="connsiteX28-5939" fmla="*/ 249775 w 8503236"/>
                <a:gd name="connsiteY28-5940" fmla="*/ 930610 h 1734757"/>
                <a:gd name="connsiteX29-5941" fmla="*/ 3526130 w 8503236"/>
                <a:gd name="connsiteY29-5942" fmla="*/ 840111 h 1734757"/>
                <a:gd name="connsiteX30-5943" fmla="*/ 4297319 w 8503236"/>
                <a:gd name="connsiteY30-5944" fmla="*/ 872053 h 1734757"/>
                <a:gd name="connsiteX31-5945" fmla="*/ 4560172 w 8503236"/>
                <a:gd name="connsiteY31-5946" fmla="*/ 1275955 h 1734757"/>
                <a:gd name="connsiteX32-5947" fmla="*/ 4850773 w 8503236"/>
                <a:gd name="connsiteY32-5948" fmla="*/ 1596007 h 1734757"/>
                <a:gd name="connsiteX33-5949" fmla="*/ 5829609 w 8503236"/>
                <a:gd name="connsiteY33-5950" fmla="*/ 744571 h 1734757"/>
                <a:gd name="connsiteX34-5951" fmla="*/ 6723232 w 8503236"/>
                <a:gd name="connsiteY34-5952" fmla="*/ 214691 h 1734757"/>
                <a:gd name="connsiteX0-5953" fmla="*/ 6723232 w 8503236"/>
                <a:gd name="connsiteY0-5954" fmla="*/ 214691 h 1734757"/>
                <a:gd name="connsiteX1-5955" fmla="*/ 6735699 w 8503236"/>
                <a:gd name="connsiteY1-5956" fmla="*/ 214691 h 1734757"/>
                <a:gd name="connsiteX2-5957" fmla="*/ 7171897 w 8503236"/>
                <a:gd name="connsiteY2-5958" fmla="*/ 789985 h 1734757"/>
                <a:gd name="connsiteX3-5959" fmla="*/ 7331351 w 8503236"/>
                <a:gd name="connsiteY3-5960" fmla="*/ 1114171 h 1734757"/>
                <a:gd name="connsiteX4-5961" fmla="*/ 8458598 w 8503236"/>
                <a:gd name="connsiteY4-5962" fmla="*/ 880513 h 1734757"/>
                <a:gd name="connsiteX5-5963" fmla="*/ 8503236 w 8503236"/>
                <a:gd name="connsiteY5-5964" fmla="*/ 929103 h 1734757"/>
                <a:gd name="connsiteX6-5965" fmla="*/ 7321193 w 8503236"/>
                <a:gd name="connsiteY6-5966" fmla="*/ 1173736 h 1734757"/>
                <a:gd name="connsiteX7-5967" fmla="*/ 7132801 w 8503236"/>
                <a:gd name="connsiteY7-5968" fmla="*/ 814498 h 1734757"/>
                <a:gd name="connsiteX8-5969" fmla="*/ 6734776 w 8503236"/>
                <a:gd name="connsiteY8-5970" fmla="*/ 275180 h 1734757"/>
                <a:gd name="connsiteX9-5971" fmla="*/ 6723694 w 8503236"/>
                <a:gd name="connsiteY9-5972" fmla="*/ 275180 h 1734757"/>
                <a:gd name="connsiteX10-5973" fmla="*/ 5834833 w 8503236"/>
                <a:gd name="connsiteY10-5974" fmla="*/ 855594 h 1734757"/>
                <a:gd name="connsiteX11-5975" fmla="*/ 5706468 w 8503236"/>
                <a:gd name="connsiteY11-5976" fmla="*/ 987191 h 1734757"/>
                <a:gd name="connsiteX12-5977" fmla="*/ 5536546 w 8503236"/>
                <a:gd name="connsiteY12-5978" fmla="*/ 1166348 h 1734757"/>
                <a:gd name="connsiteX13-5979" fmla="*/ 5147294 w 8503236"/>
                <a:gd name="connsiteY13-5980" fmla="*/ 1556985 h 1734757"/>
                <a:gd name="connsiteX14-5981" fmla="*/ 4789903 w 8503236"/>
                <a:gd name="connsiteY14-5982" fmla="*/ 1734757 h 1734757"/>
                <a:gd name="connsiteX15-5983" fmla="*/ 4746961 w 8503236"/>
                <a:gd name="connsiteY15-5984" fmla="*/ 1730601 h 1734757"/>
                <a:gd name="connsiteX16-5985" fmla="*/ 4515165 w 8503236"/>
                <a:gd name="connsiteY16-5986" fmla="*/ 1387063 h 1734757"/>
                <a:gd name="connsiteX17-5987" fmla="*/ 4289372 w 8503236"/>
                <a:gd name="connsiteY17-5988" fmla="*/ 977494 h 1734757"/>
                <a:gd name="connsiteX18-5989" fmla="*/ 3421289 w 8503236"/>
                <a:gd name="connsiteY18-5990" fmla="*/ 982574 h 1734757"/>
                <a:gd name="connsiteX19-5991" fmla="*/ 2470556 w 8503236"/>
                <a:gd name="connsiteY19-5992" fmla="*/ 1209752 h 1734757"/>
                <a:gd name="connsiteX20-5993" fmla="*/ 2452219 w 8503236"/>
                <a:gd name="connsiteY20-5994" fmla="*/ 1207524 h 1734757"/>
                <a:gd name="connsiteX21-5995" fmla="*/ 2235960 w 8503236"/>
                <a:gd name="connsiteY21-5996" fmla="*/ 1255622 h 1734757"/>
                <a:gd name="connsiteX22-5997" fmla="*/ 1427065 w 8503236"/>
                <a:gd name="connsiteY22-5998" fmla="*/ 1328755 h 1734757"/>
                <a:gd name="connsiteX23-5999" fmla="*/ 1119407 w 8503236"/>
                <a:gd name="connsiteY23-6000" fmla="*/ 1317325 h 1734757"/>
                <a:gd name="connsiteX24-6001" fmla="*/ 142284 w 8503236"/>
                <a:gd name="connsiteY24-6002" fmla="*/ 971172 h 1734757"/>
                <a:gd name="connsiteX25-6003" fmla="*/ 36016 w 8503236"/>
                <a:gd name="connsiteY25-6004" fmla="*/ 496270 h 1734757"/>
                <a:gd name="connsiteX26-6005" fmla="*/ 200709 w 8503236"/>
                <a:gd name="connsiteY26-6006" fmla="*/ 0 h 1734757"/>
                <a:gd name="connsiteX27-6007" fmla="*/ 274706 w 8503236"/>
                <a:gd name="connsiteY27-6008" fmla="*/ 55572 h 1734757"/>
                <a:gd name="connsiteX28-6009" fmla="*/ 249775 w 8503236"/>
                <a:gd name="connsiteY28-6010" fmla="*/ 930610 h 1734757"/>
                <a:gd name="connsiteX29-6011" fmla="*/ 3526130 w 8503236"/>
                <a:gd name="connsiteY29-6012" fmla="*/ 840111 h 1734757"/>
                <a:gd name="connsiteX30-6013" fmla="*/ 4297319 w 8503236"/>
                <a:gd name="connsiteY30-6014" fmla="*/ 872053 h 1734757"/>
                <a:gd name="connsiteX31-6015" fmla="*/ 4560172 w 8503236"/>
                <a:gd name="connsiteY31-6016" fmla="*/ 1303743 h 1734757"/>
                <a:gd name="connsiteX32-6017" fmla="*/ 4850773 w 8503236"/>
                <a:gd name="connsiteY32-6018" fmla="*/ 1596007 h 1734757"/>
                <a:gd name="connsiteX33-6019" fmla="*/ 5829609 w 8503236"/>
                <a:gd name="connsiteY33-6020" fmla="*/ 744571 h 1734757"/>
                <a:gd name="connsiteX34-6021" fmla="*/ 6723232 w 8503236"/>
                <a:gd name="connsiteY34-6022" fmla="*/ 214691 h 1734757"/>
                <a:gd name="connsiteX0-6023" fmla="*/ 6723232 w 8503236"/>
                <a:gd name="connsiteY0-6024" fmla="*/ 214691 h 1734757"/>
                <a:gd name="connsiteX1-6025" fmla="*/ 6735699 w 8503236"/>
                <a:gd name="connsiteY1-6026" fmla="*/ 214691 h 1734757"/>
                <a:gd name="connsiteX2-6027" fmla="*/ 7171897 w 8503236"/>
                <a:gd name="connsiteY2-6028" fmla="*/ 789985 h 1734757"/>
                <a:gd name="connsiteX3-6029" fmla="*/ 7331351 w 8503236"/>
                <a:gd name="connsiteY3-6030" fmla="*/ 1114171 h 1734757"/>
                <a:gd name="connsiteX4-6031" fmla="*/ 8458598 w 8503236"/>
                <a:gd name="connsiteY4-6032" fmla="*/ 880513 h 1734757"/>
                <a:gd name="connsiteX5-6033" fmla="*/ 8503236 w 8503236"/>
                <a:gd name="connsiteY5-6034" fmla="*/ 929103 h 1734757"/>
                <a:gd name="connsiteX6-6035" fmla="*/ 7321193 w 8503236"/>
                <a:gd name="connsiteY6-6036" fmla="*/ 1173736 h 1734757"/>
                <a:gd name="connsiteX7-6037" fmla="*/ 7132801 w 8503236"/>
                <a:gd name="connsiteY7-6038" fmla="*/ 814498 h 1734757"/>
                <a:gd name="connsiteX8-6039" fmla="*/ 6734776 w 8503236"/>
                <a:gd name="connsiteY8-6040" fmla="*/ 275180 h 1734757"/>
                <a:gd name="connsiteX9-6041" fmla="*/ 6723694 w 8503236"/>
                <a:gd name="connsiteY9-6042" fmla="*/ 275180 h 1734757"/>
                <a:gd name="connsiteX10-6043" fmla="*/ 5834833 w 8503236"/>
                <a:gd name="connsiteY10-6044" fmla="*/ 855594 h 1734757"/>
                <a:gd name="connsiteX11-6045" fmla="*/ 5706468 w 8503236"/>
                <a:gd name="connsiteY11-6046" fmla="*/ 987191 h 1734757"/>
                <a:gd name="connsiteX12-6047" fmla="*/ 5536546 w 8503236"/>
                <a:gd name="connsiteY12-6048" fmla="*/ 1166348 h 1734757"/>
                <a:gd name="connsiteX13-6049" fmla="*/ 5147294 w 8503236"/>
                <a:gd name="connsiteY13-6050" fmla="*/ 1556985 h 1734757"/>
                <a:gd name="connsiteX14-6051" fmla="*/ 4789903 w 8503236"/>
                <a:gd name="connsiteY14-6052" fmla="*/ 1734757 h 1734757"/>
                <a:gd name="connsiteX15-6053" fmla="*/ 4746961 w 8503236"/>
                <a:gd name="connsiteY15-6054" fmla="*/ 1730601 h 1734757"/>
                <a:gd name="connsiteX16-6055" fmla="*/ 4515165 w 8503236"/>
                <a:gd name="connsiteY16-6056" fmla="*/ 1387063 h 1734757"/>
                <a:gd name="connsiteX17-6057" fmla="*/ 4289372 w 8503236"/>
                <a:gd name="connsiteY17-6058" fmla="*/ 977494 h 1734757"/>
                <a:gd name="connsiteX18-6059" fmla="*/ 3421289 w 8503236"/>
                <a:gd name="connsiteY18-6060" fmla="*/ 982574 h 1734757"/>
                <a:gd name="connsiteX19-6061" fmla="*/ 2470556 w 8503236"/>
                <a:gd name="connsiteY19-6062" fmla="*/ 1209752 h 1734757"/>
                <a:gd name="connsiteX20-6063" fmla="*/ 2452219 w 8503236"/>
                <a:gd name="connsiteY20-6064" fmla="*/ 1207524 h 1734757"/>
                <a:gd name="connsiteX21-6065" fmla="*/ 2235960 w 8503236"/>
                <a:gd name="connsiteY21-6066" fmla="*/ 1255622 h 1734757"/>
                <a:gd name="connsiteX22-6067" fmla="*/ 1427065 w 8503236"/>
                <a:gd name="connsiteY22-6068" fmla="*/ 1328755 h 1734757"/>
                <a:gd name="connsiteX23-6069" fmla="*/ 1119407 w 8503236"/>
                <a:gd name="connsiteY23-6070" fmla="*/ 1317325 h 1734757"/>
                <a:gd name="connsiteX24-6071" fmla="*/ 142284 w 8503236"/>
                <a:gd name="connsiteY24-6072" fmla="*/ 971172 h 1734757"/>
                <a:gd name="connsiteX25-6073" fmla="*/ 36016 w 8503236"/>
                <a:gd name="connsiteY25-6074" fmla="*/ 496270 h 1734757"/>
                <a:gd name="connsiteX26-6075" fmla="*/ 200709 w 8503236"/>
                <a:gd name="connsiteY26-6076" fmla="*/ 0 h 1734757"/>
                <a:gd name="connsiteX27-6077" fmla="*/ 274706 w 8503236"/>
                <a:gd name="connsiteY27-6078" fmla="*/ 55572 h 1734757"/>
                <a:gd name="connsiteX28-6079" fmla="*/ 249775 w 8503236"/>
                <a:gd name="connsiteY28-6080" fmla="*/ 930610 h 1734757"/>
                <a:gd name="connsiteX29-6081" fmla="*/ 3526130 w 8503236"/>
                <a:gd name="connsiteY29-6082" fmla="*/ 840111 h 1734757"/>
                <a:gd name="connsiteX30-6083" fmla="*/ 4297319 w 8503236"/>
                <a:gd name="connsiteY30-6084" fmla="*/ 872053 h 1734757"/>
                <a:gd name="connsiteX31-6085" fmla="*/ 4560172 w 8503236"/>
                <a:gd name="connsiteY31-6086" fmla="*/ 1303743 h 1734757"/>
                <a:gd name="connsiteX32-6087" fmla="*/ 4850773 w 8503236"/>
                <a:gd name="connsiteY32-6088" fmla="*/ 1596007 h 1734757"/>
                <a:gd name="connsiteX33-6089" fmla="*/ 5829609 w 8503236"/>
                <a:gd name="connsiteY33-6090" fmla="*/ 744571 h 1734757"/>
                <a:gd name="connsiteX34-6091" fmla="*/ 6723232 w 8503236"/>
                <a:gd name="connsiteY34-6092" fmla="*/ 214691 h 1734757"/>
                <a:gd name="connsiteX0-6093" fmla="*/ 6723232 w 8503236"/>
                <a:gd name="connsiteY0-6094" fmla="*/ 214691 h 1734757"/>
                <a:gd name="connsiteX1-6095" fmla="*/ 6735699 w 8503236"/>
                <a:gd name="connsiteY1-6096" fmla="*/ 214691 h 1734757"/>
                <a:gd name="connsiteX2-6097" fmla="*/ 7171897 w 8503236"/>
                <a:gd name="connsiteY2-6098" fmla="*/ 789985 h 1734757"/>
                <a:gd name="connsiteX3-6099" fmla="*/ 7331351 w 8503236"/>
                <a:gd name="connsiteY3-6100" fmla="*/ 1114171 h 1734757"/>
                <a:gd name="connsiteX4-6101" fmla="*/ 8458598 w 8503236"/>
                <a:gd name="connsiteY4-6102" fmla="*/ 880513 h 1734757"/>
                <a:gd name="connsiteX5-6103" fmla="*/ 8503236 w 8503236"/>
                <a:gd name="connsiteY5-6104" fmla="*/ 929103 h 1734757"/>
                <a:gd name="connsiteX6-6105" fmla="*/ 7321193 w 8503236"/>
                <a:gd name="connsiteY6-6106" fmla="*/ 1173736 h 1734757"/>
                <a:gd name="connsiteX7-6107" fmla="*/ 7132801 w 8503236"/>
                <a:gd name="connsiteY7-6108" fmla="*/ 814498 h 1734757"/>
                <a:gd name="connsiteX8-6109" fmla="*/ 6734776 w 8503236"/>
                <a:gd name="connsiteY8-6110" fmla="*/ 275180 h 1734757"/>
                <a:gd name="connsiteX9-6111" fmla="*/ 6723694 w 8503236"/>
                <a:gd name="connsiteY9-6112" fmla="*/ 275180 h 1734757"/>
                <a:gd name="connsiteX10-6113" fmla="*/ 5834833 w 8503236"/>
                <a:gd name="connsiteY10-6114" fmla="*/ 855594 h 1734757"/>
                <a:gd name="connsiteX11-6115" fmla="*/ 5706468 w 8503236"/>
                <a:gd name="connsiteY11-6116" fmla="*/ 987191 h 1734757"/>
                <a:gd name="connsiteX12-6117" fmla="*/ 5536546 w 8503236"/>
                <a:gd name="connsiteY12-6118" fmla="*/ 1166348 h 1734757"/>
                <a:gd name="connsiteX13-6119" fmla="*/ 5147294 w 8503236"/>
                <a:gd name="connsiteY13-6120" fmla="*/ 1556985 h 1734757"/>
                <a:gd name="connsiteX14-6121" fmla="*/ 4789903 w 8503236"/>
                <a:gd name="connsiteY14-6122" fmla="*/ 1734757 h 1734757"/>
                <a:gd name="connsiteX15-6123" fmla="*/ 4746961 w 8503236"/>
                <a:gd name="connsiteY15-6124" fmla="*/ 1730601 h 1734757"/>
                <a:gd name="connsiteX16-6125" fmla="*/ 4515165 w 8503236"/>
                <a:gd name="connsiteY16-6126" fmla="*/ 1387063 h 1734757"/>
                <a:gd name="connsiteX17-6127" fmla="*/ 4289372 w 8503236"/>
                <a:gd name="connsiteY17-6128" fmla="*/ 977494 h 1734757"/>
                <a:gd name="connsiteX18-6129" fmla="*/ 3466370 w 8503236"/>
                <a:gd name="connsiteY18-6130" fmla="*/ 1010362 h 1734757"/>
                <a:gd name="connsiteX19-6131" fmla="*/ 2470556 w 8503236"/>
                <a:gd name="connsiteY19-6132" fmla="*/ 1209752 h 1734757"/>
                <a:gd name="connsiteX20-6133" fmla="*/ 2452219 w 8503236"/>
                <a:gd name="connsiteY20-6134" fmla="*/ 1207524 h 1734757"/>
                <a:gd name="connsiteX21-6135" fmla="*/ 2235960 w 8503236"/>
                <a:gd name="connsiteY21-6136" fmla="*/ 1255622 h 1734757"/>
                <a:gd name="connsiteX22-6137" fmla="*/ 1427065 w 8503236"/>
                <a:gd name="connsiteY22-6138" fmla="*/ 1328755 h 1734757"/>
                <a:gd name="connsiteX23-6139" fmla="*/ 1119407 w 8503236"/>
                <a:gd name="connsiteY23-6140" fmla="*/ 1317325 h 1734757"/>
                <a:gd name="connsiteX24-6141" fmla="*/ 142284 w 8503236"/>
                <a:gd name="connsiteY24-6142" fmla="*/ 971172 h 1734757"/>
                <a:gd name="connsiteX25-6143" fmla="*/ 36016 w 8503236"/>
                <a:gd name="connsiteY25-6144" fmla="*/ 496270 h 1734757"/>
                <a:gd name="connsiteX26-6145" fmla="*/ 200709 w 8503236"/>
                <a:gd name="connsiteY26-6146" fmla="*/ 0 h 1734757"/>
                <a:gd name="connsiteX27-6147" fmla="*/ 274706 w 8503236"/>
                <a:gd name="connsiteY27-6148" fmla="*/ 55572 h 1734757"/>
                <a:gd name="connsiteX28-6149" fmla="*/ 249775 w 8503236"/>
                <a:gd name="connsiteY28-6150" fmla="*/ 930610 h 1734757"/>
                <a:gd name="connsiteX29-6151" fmla="*/ 3526130 w 8503236"/>
                <a:gd name="connsiteY29-6152" fmla="*/ 840111 h 1734757"/>
                <a:gd name="connsiteX30-6153" fmla="*/ 4297319 w 8503236"/>
                <a:gd name="connsiteY30-6154" fmla="*/ 872053 h 1734757"/>
                <a:gd name="connsiteX31-6155" fmla="*/ 4560172 w 8503236"/>
                <a:gd name="connsiteY31-6156" fmla="*/ 1303743 h 1734757"/>
                <a:gd name="connsiteX32-6157" fmla="*/ 4850773 w 8503236"/>
                <a:gd name="connsiteY32-6158" fmla="*/ 1596007 h 1734757"/>
                <a:gd name="connsiteX33-6159" fmla="*/ 5829609 w 8503236"/>
                <a:gd name="connsiteY33-6160" fmla="*/ 744571 h 1734757"/>
                <a:gd name="connsiteX34-6161" fmla="*/ 6723232 w 8503236"/>
                <a:gd name="connsiteY34-6162" fmla="*/ 214691 h 1734757"/>
                <a:gd name="connsiteX0-6163" fmla="*/ 6719897 w 8499901"/>
                <a:gd name="connsiteY0-6164" fmla="*/ 214691 h 1734757"/>
                <a:gd name="connsiteX1-6165" fmla="*/ 6732364 w 8499901"/>
                <a:gd name="connsiteY1-6166" fmla="*/ 214691 h 1734757"/>
                <a:gd name="connsiteX2-6167" fmla="*/ 7168562 w 8499901"/>
                <a:gd name="connsiteY2-6168" fmla="*/ 789985 h 1734757"/>
                <a:gd name="connsiteX3-6169" fmla="*/ 7328016 w 8499901"/>
                <a:gd name="connsiteY3-6170" fmla="*/ 1114171 h 1734757"/>
                <a:gd name="connsiteX4-6171" fmla="*/ 8455263 w 8499901"/>
                <a:gd name="connsiteY4-6172" fmla="*/ 880513 h 1734757"/>
                <a:gd name="connsiteX5-6173" fmla="*/ 8499901 w 8499901"/>
                <a:gd name="connsiteY5-6174" fmla="*/ 929103 h 1734757"/>
                <a:gd name="connsiteX6-6175" fmla="*/ 7317858 w 8499901"/>
                <a:gd name="connsiteY6-6176" fmla="*/ 1173736 h 1734757"/>
                <a:gd name="connsiteX7-6177" fmla="*/ 7129466 w 8499901"/>
                <a:gd name="connsiteY7-6178" fmla="*/ 814498 h 1734757"/>
                <a:gd name="connsiteX8-6179" fmla="*/ 6731441 w 8499901"/>
                <a:gd name="connsiteY8-6180" fmla="*/ 275180 h 1734757"/>
                <a:gd name="connsiteX9-6181" fmla="*/ 6720359 w 8499901"/>
                <a:gd name="connsiteY9-6182" fmla="*/ 275180 h 1734757"/>
                <a:gd name="connsiteX10-6183" fmla="*/ 5831498 w 8499901"/>
                <a:gd name="connsiteY10-6184" fmla="*/ 855594 h 1734757"/>
                <a:gd name="connsiteX11-6185" fmla="*/ 5703133 w 8499901"/>
                <a:gd name="connsiteY11-6186" fmla="*/ 987191 h 1734757"/>
                <a:gd name="connsiteX12-6187" fmla="*/ 5533211 w 8499901"/>
                <a:gd name="connsiteY12-6188" fmla="*/ 1166348 h 1734757"/>
                <a:gd name="connsiteX13-6189" fmla="*/ 5143959 w 8499901"/>
                <a:gd name="connsiteY13-6190" fmla="*/ 1556985 h 1734757"/>
                <a:gd name="connsiteX14-6191" fmla="*/ 4786568 w 8499901"/>
                <a:gd name="connsiteY14-6192" fmla="*/ 1734757 h 1734757"/>
                <a:gd name="connsiteX15-6193" fmla="*/ 4743626 w 8499901"/>
                <a:gd name="connsiteY15-6194" fmla="*/ 1730601 h 1734757"/>
                <a:gd name="connsiteX16-6195" fmla="*/ 4511830 w 8499901"/>
                <a:gd name="connsiteY16-6196" fmla="*/ 1387063 h 1734757"/>
                <a:gd name="connsiteX17-6197" fmla="*/ 4286037 w 8499901"/>
                <a:gd name="connsiteY17-6198" fmla="*/ 977494 h 1734757"/>
                <a:gd name="connsiteX18-6199" fmla="*/ 3463035 w 8499901"/>
                <a:gd name="connsiteY18-6200" fmla="*/ 1010362 h 1734757"/>
                <a:gd name="connsiteX19-6201" fmla="*/ 2467221 w 8499901"/>
                <a:gd name="connsiteY19-6202" fmla="*/ 1209752 h 1734757"/>
                <a:gd name="connsiteX20-6203" fmla="*/ 2448884 w 8499901"/>
                <a:gd name="connsiteY20-6204" fmla="*/ 1207524 h 1734757"/>
                <a:gd name="connsiteX21-6205" fmla="*/ 2232625 w 8499901"/>
                <a:gd name="connsiteY21-6206" fmla="*/ 1255622 h 1734757"/>
                <a:gd name="connsiteX22-6207" fmla="*/ 1423730 w 8499901"/>
                <a:gd name="connsiteY22-6208" fmla="*/ 1328755 h 1734757"/>
                <a:gd name="connsiteX23-6209" fmla="*/ 1116072 w 8499901"/>
                <a:gd name="connsiteY23-6210" fmla="*/ 1317325 h 1734757"/>
                <a:gd name="connsiteX24-6211" fmla="*/ 138949 w 8499901"/>
                <a:gd name="connsiteY24-6212" fmla="*/ 971172 h 1734757"/>
                <a:gd name="connsiteX25-6213" fmla="*/ 32681 w 8499901"/>
                <a:gd name="connsiteY25-6214" fmla="*/ 496270 h 1734757"/>
                <a:gd name="connsiteX26-6215" fmla="*/ 197374 w 8499901"/>
                <a:gd name="connsiteY26-6216" fmla="*/ 0 h 1734757"/>
                <a:gd name="connsiteX27-6217" fmla="*/ 271371 w 8499901"/>
                <a:gd name="connsiteY27-6218" fmla="*/ 55572 h 1734757"/>
                <a:gd name="connsiteX28-6219" fmla="*/ 246440 w 8499901"/>
                <a:gd name="connsiteY28-6220" fmla="*/ 930610 h 1734757"/>
                <a:gd name="connsiteX29-6221" fmla="*/ 3477714 w 8499901"/>
                <a:gd name="connsiteY29-6222" fmla="*/ 840111 h 1734757"/>
                <a:gd name="connsiteX30-6223" fmla="*/ 4293984 w 8499901"/>
                <a:gd name="connsiteY30-6224" fmla="*/ 872053 h 1734757"/>
                <a:gd name="connsiteX31-6225" fmla="*/ 4556837 w 8499901"/>
                <a:gd name="connsiteY31-6226" fmla="*/ 1303743 h 1734757"/>
                <a:gd name="connsiteX32-6227" fmla="*/ 4847438 w 8499901"/>
                <a:gd name="connsiteY32-6228" fmla="*/ 1596007 h 1734757"/>
                <a:gd name="connsiteX33-6229" fmla="*/ 5826274 w 8499901"/>
                <a:gd name="connsiteY33-6230" fmla="*/ 744571 h 1734757"/>
                <a:gd name="connsiteX34-6231" fmla="*/ 6719897 w 8499901"/>
                <a:gd name="connsiteY34-6232" fmla="*/ 214691 h 1734757"/>
                <a:gd name="connsiteX0-6233" fmla="*/ 6719897 w 8499901"/>
                <a:gd name="connsiteY0-6234" fmla="*/ 214691 h 1734757"/>
                <a:gd name="connsiteX1-6235" fmla="*/ 6732364 w 8499901"/>
                <a:gd name="connsiteY1-6236" fmla="*/ 214691 h 1734757"/>
                <a:gd name="connsiteX2-6237" fmla="*/ 7168562 w 8499901"/>
                <a:gd name="connsiteY2-6238" fmla="*/ 789985 h 1734757"/>
                <a:gd name="connsiteX3-6239" fmla="*/ 7328016 w 8499901"/>
                <a:gd name="connsiteY3-6240" fmla="*/ 1114171 h 1734757"/>
                <a:gd name="connsiteX4-6241" fmla="*/ 8455263 w 8499901"/>
                <a:gd name="connsiteY4-6242" fmla="*/ 880513 h 1734757"/>
                <a:gd name="connsiteX5-6243" fmla="*/ 8499901 w 8499901"/>
                <a:gd name="connsiteY5-6244" fmla="*/ 929103 h 1734757"/>
                <a:gd name="connsiteX6-6245" fmla="*/ 7317858 w 8499901"/>
                <a:gd name="connsiteY6-6246" fmla="*/ 1173736 h 1734757"/>
                <a:gd name="connsiteX7-6247" fmla="*/ 7129466 w 8499901"/>
                <a:gd name="connsiteY7-6248" fmla="*/ 814498 h 1734757"/>
                <a:gd name="connsiteX8-6249" fmla="*/ 6731441 w 8499901"/>
                <a:gd name="connsiteY8-6250" fmla="*/ 275180 h 1734757"/>
                <a:gd name="connsiteX9-6251" fmla="*/ 6720359 w 8499901"/>
                <a:gd name="connsiteY9-6252" fmla="*/ 275180 h 1734757"/>
                <a:gd name="connsiteX10-6253" fmla="*/ 5831498 w 8499901"/>
                <a:gd name="connsiteY10-6254" fmla="*/ 855594 h 1734757"/>
                <a:gd name="connsiteX11-6255" fmla="*/ 5703133 w 8499901"/>
                <a:gd name="connsiteY11-6256" fmla="*/ 987191 h 1734757"/>
                <a:gd name="connsiteX12-6257" fmla="*/ 5533211 w 8499901"/>
                <a:gd name="connsiteY12-6258" fmla="*/ 1166348 h 1734757"/>
                <a:gd name="connsiteX13-6259" fmla="*/ 5143959 w 8499901"/>
                <a:gd name="connsiteY13-6260" fmla="*/ 1556985 h 1734757"/>
                <a:gd name="connsiteX14-6261" fmla="*/ 4786568 w 8499901"/>
                <a:gd name="connsiteY14-6262" fmla="*/ 1734757 h 1734757"/>
                <a:gd name="connsiteX15-6263" fmla="*/ 4743626 w 8499901"/>
                <a:gd name="connsiteY15-6264" fmla="*/ 1730601 h 1734757"/>
                <a:gd name="connsiteX16-6265" fmla="*/ 4511830 w 8499901"/>
                <a:gd name="connsiteY16-6266" fmla="*/ 1387063 h 1734757"/>
                <a:gd name="connsiteX17-6267" fmla="*/ 4286037 w 8499901"/>
                <a:gd name="connsiteY17-6268" fmla="*/ 977494 h 1734757"/>
                <a:gd name="connsiteX18-6269" fmla="*/ 3463035 w 8499901"/>
                <a:gd name="connsiteY18-6270" fmla="*/ 1010362 h 1734757"/>
                <a:gd name="connsiteX19-6271" fmla="*/ 2467221 w 8499901"/>
                <a:gd name="connsiteY19-6272" fmla="*/ 1209752 h 1734757"/>
                <a:gd name="connsiteX20-6273" fmla="*/ 2448884 w 8499901"/>
                <a:gd name="connsiteY20-6274" fmla="*/ 1207524 h 1734757"/>
                <a:gd name="connsiteX21-6275" fmla="*/ 2232625 w 8499901"/>
                <a:gd name="connsiteY21-6276" fmla="*/ 1255622 h 1734757"/>
                <a:gd name="connsiteX22-6277" fmla="*/ 1423730 w 8499901"/>
                <a:gd name="connsiteY22-6278" fmla="*/ 1328755 h 1734757"/>
                <a:gd name="connsiteX23-6279" fmla="*/ 1116072 w 8499901"/>
                <a:gd name="connsiteY23-6280" fmla="*/ 1317325 h 1734757"/>
                <a:gd name="connsiteX24-6281" fmla="*/ 138949 w 8499901"/>
                <a:gd name="connsiteY24-6282" fmla="*/ 971172 h 1734757"/>
                <a:gd name="connsiteX25-6283" fmla="*/ 32681 w 8499901"/>
                <a:gd name="connsiteY25-6284" fmla="*/ 496270 h 1734757"/>
                <a:gd name="connsiteX26-6285" fmla="*/ 197374 w 8499901"/>
                <a:gd name="connsiteY26-6286" fmla="*/ 0 h 1734757"/>
                <a:gd name="connsiteX27-6287" fmla="*/ 271371 w 8499901"/>
                <a:gd name="connsiteY27-6288" fmla="*/ 55572 h 1734757"/>
                <a:gd name="connsiteX28-6289" fmla="*/ 246440 w 8499901"/>
                <a:gd name="connsiteY28-6290" fmla="*/ 930610 h 1734757"/>
                <a:gd name="connsiteX29-6291" fmla="*/ 3477714 w 8499901"/>
                <a:gd name="connsiteY29-6292" fmla="*/ 840111 h 1734757"/>
                <a:gd name="connsiteX30-6293" fmla="*/ 4293984 w 8499901"/>
                <a:gd name="connsiteY30-6294" fmla="*/ 872053 h 1734757"/>
                <a:gd name="connsiteX31-6295" fmla="*/ 4556837 w 8499901"/>
                <a:gd name="connsiteY31-6296" fmla="*/ 1303743 h 1734757"/>
                <a:gd name="connsiteX32-6297" fmla="*/ 4847438 w 8499901"/>
                <a:gd name="connsiteY32-6298" fmla="*/ 1596007 h 1734757"/>
                <a:gd name="connsiteX33-6299" fmla="*/ 5826274 w 8499901"/>
                <a:gd name="connsiteY33-6300" fmla="*/ 744571 h 1734757"/>
                <a:gd name="connsiteX34-6301" fmla="*/ 6719897 w 8499901"/>
                <a:gd name="connsiteY34-6302" fmla="*/ 214691 h 1734757"/>
                <a:gd name="connsiteX0-6303" fmla="*/ 6702261 w 8482265"/>
                <a:gd name="connsiteY0-6304" fmla="*/ 214691 h 1734757"/>
                <a:gd name="connsiteX1-6305" fmla="*/ 6714728 w 8482265"/>
                <a:gd name="connsiteY1-6306" fmla="*/ 214691 h 1734757"/>
                <a:gd name="connsiteX2-6307" fmla="*/ 7150926 w 8482265"/>
                <a:gd name="connsiteY2-6308" fmla="*/ 789985 h 1734757"/>
                <a:gd name="connsiteX3-6309" fmla="*/ 7310380 w 8482265"/>
                <a:gd name="connsiteY3-6310" fmla="*/ 1114171 h 1734757"/>
                <a:gd name="connsiteX4-6311" fmla="*/ 8437627 w 8482265"/>
                <a:gd name="connsiteY4-6312" fmla="*/ 880513 h 1734757"/>
                <a:gd name="connsiteX5-6313" fmla="*/ 8482265 w 8482265"/>
                <a:gd name="connsiteY5-6314" fmla="*/ 929103 h 1734757"/>
                <a:gd name="connsiteX6-6315" fmla="*/ 7300222 w 8482265"/>
                <a:gd name="connsiteY6-6316" fmla="*/ 1173736 h 1734757"/>
                <a:gd name="connsiteX7-6317" fmla="*/ 7111830 w 8482265"/>
                <a:gd name="connsiteY7-6318" fmla="*/ 814498 h 1734757"/>
                <a:gd name="connsiteX8-6319" fmla="*/ 6713805 w 8482265"/>
                <a:gd name="connsiteY8-6320" fmla="*/ 275180 h 1734757"/>
                <a:gd name="connsiteX9-6321" fmla="*/ 6702723 w 8482265"/>
                <a:gd name="connsiteY9-6322" fmla="*/ 275180 h 1734757"/>
                <a:gd name="connsiteX10-6323" fmla="*/ 5813862 w 8482265"/>
                <a:gd name="connsiteY10-6324" fmla="*/ 855594 h 1734757"/>
                <a:gd name="connsiteX11-6325" fmla="*/ 5685497 w 8482265"/>
                <a:gd name="connsiteY11-6326" fmla="*/ 987191 h 1734757"/>
                <a:gd name="connsiteX12-6327" fmla="*/ 5515575 w 8482265"/>
                <a:gd name="connsiteY12-6328" fmla="*/ 1166348 h 1734757"/>
                <a:gd name="connsiteX13-6329" fmla="*/ 5126323 w 8482265"/>
                <a:gd name="connsiteY13-6330" fmla="*/ 1556985 h 1734757"/>
                <a:gd name="connsiteX14-6331" fmla="*/ 4768932 w 8482265"/>
                <a:gd name="connsiteY14-6332" fmla="*/ 1734757 h 1734757"/>
                <a:gd name="connsiteX15-6333" fmla="*/ 4725990 w 8482265"/>
                <a:gd name="connsiteY15-6334" fmla="*/ 1730601 h 1734757"/>
                <a:gd name="connsiteX16-6335" fmla="*/ 4494194 w 8482265"/>
                <a:gd name="connsiteY16-6336" fmla="*/ 1387063 h 1734757"/>
                <a:gd name="connsiteX17-6337" fmla="*/ 4268401 w 8482265"/>
                <a:gd name="connsiteY17-6338" fmla="*/ 977494 h 1734757"/>
                <a:gd name="connsiteX18-6339" fmla="*/ 3445399 w 8482265"/>
                <a:gd name="connsiteY18-6340" fmla="*/ 1010362 h 1734757"/>
                <a:gd name="connsiteX19-6341" fmla="*/ 2449585 w 8482265"/>
                <a:gd name="connsiteY19-6342" fmla="*/ 1209752 h 1734757"/>
                <a:gd name="connsiteX20-6343" fmla="*/ 2431248 w 8482265"/>
                <a:gd name="connsiteY20-6344" fmla="*/ 1207524 h 1734757"/>
                <a:gd name="connsiteX21-6345" fmla="*/ 2214989 w 8482265"/>
                <a:gd name="connsiteY21-6346" fmla="*/ 1255622 h 1734757"/>
                <a:gd name="connsiteX22-6347" fmla="*/ 1406094 w 8482265"/>
                <a:gd name="connsiteY22-6348" fmla="*/ 1328755 h 1734757"/>
                <a:gd name="connsiteX23-6349" fmla="*/ 1098436 w 8482265"/>
                <a:gd name="connsiteY23-6350" fmla="*/ 1317325 h 1734757"/>
                <a:gd name="connsiteX24-6351" fmla="*/ 121313 w 8482265"/>
                <a:gd name="connsiteY24-6352" fmla="*/ 971172 h 1734757"/>
                <a:gd name="connsiteX25-6353" fmla="*/ 15045 w 8482265"/>
                <a:gd name="connsiteY25-6354" fmla="*/ 496270 h 1734757"/>
                <a:gd name="connsiteX26-6355" fmla="*/ 179738 w 8482265"/>
                <a:gd name="connsiteY26-6356" fmla="*/ 0 h 1734757"/>
                <a:gd name="connsiteX27-6357" fmla="*/ 253735 w 8482265"/>
                <a:gd name="connsiteY27-6358" fmla="*/ 55572 h 1734757"/>
                <a:gd name="connsiteX28-6359" fmla="*/ 228804 w 8482265"/>
                <a:gd name="connsiteY28-6360" fmla="*/ 930610 h 1734757"/>
                <a:gd name="connsiteX29-6361" fmla="*/ 3221793 w 8482265"/>
                <a:gd name="connsiteY29-6362" fmla="*/ 923472 h 1734757"/>
                <a:gd name="connsiteX30-6363" fmla="*/ 4276348 w 8482265"/>
                <a:gd name="connsiteY30-6364" fmla="*/ 872053 h 1734757"/>
                <a:gd name="connsiteX31-6365" fmla="*/ 4539201 w 8482265"/>
                <a:gd name="connsiteY31-6366" fmla="*/ 1303743 h 1734757"/>
                <a:gd name="connsiteX32-6367" fmla="*/ 4829802 w 8482265"/>
                <a:gd name="connsiteY32-6368" fmla="*/ 1596007 h 1734757"/>
                <a:gd name="connsiteX33-6369" fmla="*/ 5808638 w 8482265"/>
                <a:gd name="connsiteY33-6370" fmla="*/ 744571 h 1734757"/>
                <a:gd name="connsiteX34-6371" fmla="*/ 6702261 w 8482265"/>
                <a:gd name="connsiteY34-6372" fmla="*/ 214691 h 1734757"/>
                <a:gd name="connsiteX0-6373" fmla="*/ 6702261 w 8482265"/>
                <a:gd name="connsiteY0-6374" fmla="*/ 214691 h 1734757"/>
                <a:gd name="connsiteX1-6375" fmla="*/ 6714728 w 8482265"/>
                <a:gd name="connsiteY1-6376" fmla="*/ 214691 h 1734757"/>
                <a:gd name="connsiteX2-6377" fmla="*/ 7150926 w 8482265"/>
                <a:gd name="connsiteY2-6378" fmla="*/ 789985 h 1734757"/>
                <a:gd name="connsiteX3-6379" fmla="*/ 7310380 w 8482265"/>
                <a:gd name="connsiteY3-6380" fmla="*/ 1114171 h 1734757"/>
                <a:gd name="connsiteX4-6381" fmla="*/ 8437627 w 8482265"/>
                <a:gd name="connsiteY4-6382" fmla="*/ 880513 h 1734757"/>
                <a:gd name="connsiteX5-6383" fmla="*/ 8482265 w 8482265"/>
                <a:gd name="connsiteY5-6384" fmla="*/ 929103 h 1734757"/>
                <a:gd name="connsiteX6-6385" fmla="*/ 7300222 w 8482265"/>
                <a:gd name="connsiteY6-6386" fmla="*/ 1173736 h 1734757"/>
                <a:gd name="connsiteX7-6387" fmla="*/ 7111830 w 8482265"/>
                <a:gd name="connsiteY7-6388" fmla="*/ 814498 h 1734757"/>
                <a:gd name="connsiteX8-6389" fmla="*/ 6713805 w 8482265"/>
                <a:gd name="connsiteY8-6390" fmla="*/ 275180 h 1734757"/>
                <a:gd name="connsiteX9-6391" fmla="*/ 6702723 w 8482265"/>
                <a:gd name="connsiteY9-6392" fmla="*/ 275180 h 1734757"/>
                <a:gd name="connsiteX10-6393" fmla="*/ 5813862 w 8482265"/>
                <a:gd name="connsiteY10-6394" fmla="*/ 855594 h 1734757"/>
                <a:gd name="connsiteX11-6395" fmla="*/ 5685497 w 8482265"/>
                <a:gd name="connsiteY11-6396" fmla="*/ 987191 h 1734757"/>
                <a:gd name="connsiteX12-6397" fmla="*/ 5515575 w 8482265"/>
                <a:gd name="connsiteY12-6398" fmla="*/ 1166348 h 1734757"/>
                <a:gd name="connsiteX13-6399" fmla="*/ 5126323 w 8482265"/>
                <a:gd name="connsiteY13-6400" fmla="*/ 1556985 h 1734757"/>
                <a:gd name="connsiteX14-6401" fmla="*/ 4768932 w 8482265"/>
                <a:gd name="connsiteY14-6402" fmla="*/ 1734757 h 1734757"/>
                <a:gd name="connsiteX15-6403" fmla="*/ 4725990 w 8482265"/>
                <a:gd name="connsiteY15-6404" fmla="*/ 1730601 h 1734757"/>
                <a:gd name="connsiteX16-6405" fmla="*/ 4494194 w 8482265"/>
                <a:gd name="connsiteY16-6406" fmla="*/ 1387063 h 1734757"/>
                <a:gd name="connsiteX17-6407" fmla="*/ 4268401 w 8482265"/>
                <a:gd name="connsiteY17-6408" fmla="*/ 977494 h 1734757"/>
                <a:gd name="connsiteX18-6409" fmla="*/ 3445399 w 8482265"/>
                <a:gd name="connsiteY18-6410" fmla="*/ 1010362 h 1734757"/>
                <a:gd name="connsiteX19-6411" fmla="*/ 2449585 w 8482265"/>
                <a:gd name="connsiteY19-6412" fmla="*/ 1209752 h 1734757"/>
                <a:gd name="connsiteX20-6413" fmla="*/ 2431248 w 8482265"/>
                <a:gd name="connsiteY20-6414" fmla="*/ 1207524 h 1734757"/>
                <a:gd name="connsiteX21-6415" fmla="*/ 2214989 w 8482265"/>
                <a:gd name="connsiteY21-6416" fmla="*/ 1255622 h 1734757"/>
                <a:gd name="connsiteX22-6417" fmla="*/ 1406094 w 8482265"/>
                <a:gd name="connsiteY22-6418" fmla="*/ 1328755 h 1734757"/>
                <a:gd name="connsiteX23-6419" fmla="*/ 1098436 w 8482265"/>
                <a:gd name="connsiteY23-6420" fmla="*/ 1317325 h 1734757"/>
                <a:gd name="connsiteX24-6421" fmla="*/ 121313 w 8482265"/>
                <a:gd name="connsiteY24-6422" fmla="*/ 971172 h 1734757"/>
                <a:gd name="connsiteX25-6423" fmla="*/ 15045 w 8482265"/>
                <a:gd name="connsiteY25-6424" fmla="*/ 496270 h 1734757"/>
                <a:gd name="connsiteX26-6425" fmla="*/ 179738 w 8482265"/>
                <a:gd name="connsiteY26-6426" fmla="*/ 0 h 1734757"/>
                <a:gd name="connsiteX27-6427" fmla="*/ 253735 w 8482265"/>
                <a:gd name="connsiteY27-6428" fmla="*/ 55572 h 1734757"/>
                <a:gd name="connsiteX28-6429" fmla="*/ 228804 w 8482265"/>
                <a:gd name="connsiteY28-6430" fmla="*/ 930610 h 1734757"/>
                <a:gd name="connsiteX29-6431" fmla="*/ 3221793 w 8482265"/>
                <a:gd name="connsiteY29-6432" fmla="*/ 923472 h 1734757"/>
                <a:gd name="connsiteX30-6433" fmla="*/ 4276348 w 8482265"/>
                <a:gd name="connsiteY30-6434" fmla="*/ 872053 h 1734757"/>
                <a:gd name="connsiteX31-6435" fmla="*/ 4539201 w 8482265"/>
                <a:gd name="connsiteY31-6436" fmla="*/ 1303743 h 1734757"/>
                <a:gd name="connsiteX32-6437" fmla="*/ 4829802 w 8482265"/>
                <a:gd name="connsiteY32-6438" fmla="*/ 1596007 h 1734757"/>
                <a:gd name="connsiteX33-6439" fmla="*/ 5808638 w 8482265"/>
                <a:gd name="connsiteY33-6440" fmla="*/ 744571 h 1734757"/>
                <a:gd name="connsiteX34-6441" fmla="*/ 6702261 w 8482265"/>
                <a:gd name="connsiteY34-6442" fmla="*/ 214691 h 1734757"/>
                <a:gd name="connsiteX0-6443" fmla="*/ 6702261 w 8482265"/>
                <a:gd name="connsiteY0-6444" fmla="*/ 214691 h 1734757"/>
                <a:gd name="connsiteX1-6445" fmla="*/ 6714728 w 8482265"/>
                <a:gd name="connsiteY1-6446" fmla="*/ 214691 h 1734757"/>
                <a:gd name="connsiteX2-6447" fmla="*/ 7150926 w 8482265"/>
                <a:gd name="connsiteY2-6448" fmla="*/ 789985 h 1734757"/>
                <a:gd name="connsiteX3-6449" fmla="*/ 7310380 w 8482265"/>
                <a:gd name="connsiteY3-6450" fmla="*/ 1114171 h 1734757"/>
                <a:gd name="connsiteX4-6451" fmla="*/ 8437627 w 8482265"/>
                <a:gd name="connsiteY4-6452" fmla="*/ 880513 h 1734757"/>
                <a:gd name="connsiteX5-6453" fmla="*/ 8482265 w 8482265"/>
                <a:gd name="connsiteY5-6454" fmla="*/ 929103 h 1734757"/>
                <a:gd name="connsiteX6-6455" fmla="*/ 7300222 w 8482265"/>
                <a:gd name="connsiteY6-6456" fmla="*/ 1173736 h 1734757"/>
                <a:gd name="connsiteX7-6457" fmla="*/ 7111830 w 8482265"/>
                <a:gd name="connsiteY7-6458" fmla="*/ 814498 h 1734757"/>
                <a:gd name="connsiteX8-6459" fmla="*/ 6713805 w 8482265"/>
                <a:gd name="connsiteY8-6460" fmla="*/ 275180 h 1734757"/>
                <a:gd name="connsiteX9-6461" fmla="*/ 6702723 w 8482265"/>
                <a:gd name="connsiteY9-6462" fmla="*/ 275180 h 1734757"/>
                <a:gd name="connsiteX10-6463" fmla="*/ 5813862 w 8482265"/>
                <a:gd name="connsiteY10-6464" fmla="*/ 855594 h 1734757"/>
                <a:gd name="connsiteX11-6465" fmla="*/ 5685497 w 8482265"/>
                <a:gd name="connsiteY11-6466" fmla="*/ 987191 h 1734757"/>
                <a:gd name="connsiteX12-6467" fmla="*/ 5515575 w 8482265"/>
                <a:gd name="connsiteY12-6468" fmla="*/ 1166348 h 1734757"/>
                <a:gd name="connsiteX13-6469" fmla="*/ 5126323 w 8482265"/>
                <a:gd name="connsiteY13-6470" fmla="*/ 1556985 h 1734757"/>
                <a:gd name="connsiteX14-6471" fmla="*/ 4768932 w 8482265"/>
                <a:gd name="connsiteY14-6472" fmla="*/ 1734757 h 1734757"/>
                <a:gd name="connsiteX15-6473" fmla="*/ 4725990 w 8482265"/>
                <a:gd name="connsiteY15-6474" fmla="*/ 1730601 h 1734757"/>
                <a:gd name="connsiteX16-6475" fmla="*/ 4494194 w 8482265"/>
                <a:gd name="connsiteY16-6476" fmla="*/ 1387063 h 1734757"/>
                <a:gd name="connsiteX17-6477" fmla="*/ 4268401 w 8482265"/>
                <a:gd name="connsiteY17-6478" fmla="*/ 977494 h 1734757"/>
                <a:gd name="connsiteX18-6479" fmla="*/ 3445399 w 8482265"/>
                <a:gd name="connsiteY18-6480" fmla="*/ 1010362 h 1734757"/>
                <a:gd name="connsiteX19-6481" fmla="*/ 2449585 w 8482265"/>
                <a:gd name="connsiteY19-6482" fmla="*/ 1209752 h 1734757"/>
                <a:gd name="connsiteX20-6483" fmla="*/ 2431248 w 8482265"/>
                <a:gd name="connsiteY20-6484" fmla="*/ 1207524 h 1734757"/>
                <a:gd name="connsiteX21-6485" fmla="*/ 2214989 w 8482265"/>
                <a:gd name="connsiteY21-6486" fmla="*/ 1255622 h 1734757"/>
                <a:gd name="connsiteX22-6487" fmla="*/ 1406094 w 8482265"/>
                <a:gd name="connsiteY22-6488" fmla="*/ 1328755 h 1734757"/>
                <a:gd name="connsiteX23-6489" fmla="*/ 1098436 w 8482265"/>
                <a:gd name="connsiteY23-6490" fmla="*/ 1317325 h 1734757"/>
                <a:gd name="connsiteX24-6491" fmla="*/ 121313 w 8482265"/>
                <a:gd name="connsiteY24-6492" fmla="*/ 971172 h 1734757"/>
                <a:gd name="connsiteX25-6493" fmla="*/ 15045 w 8482265"/>
                <a:gd name="connsiteY25-6494" fmla="*/ 496270 h 1734757"/>
                <a:gd name="connsiteX26-6495" fmla="*/ 179738 w 8482265"/>
                <a:gd name="connsiteY26-6496" fmla="*/ 0 h 1734757"/>
                <a:gd name="connsiteX27-6497" fmla="*/ 253735 w 8482265"/>
                <a:gd name="connsiteY27-6498" fmla="*/ 55572 h 1734757"/>
                <a:gd name="connsiteX28-6499" fmla="*/ 228804 w 8482265"/>
                <a:gd name="connsiteY28-6500" fmla="*/ 930610 h 1734757"/>
                <a:gd name="connsiteX29-6501" fmla="*/ 3221793 w 8482265"/>
                <a:gd name="connsiteY29-6502" fmla="*/ 923472 h 1734757"/>
                <a:gd name="connsiteX30-6503" fmla="*/ 4276348 w 8482265"/>
                <a:gd name="connsiteY30-6504" fmla="*/ 872053 h 1734757"/>
                <a:gd name="connsiteX31-6505" fmla="*/ 4539201 w 8482265"/>
                <a:gd name="connsiteY31-6506" fmla="*/ 1303743 h 1734757"/>
                <a:gd name="connsiteX32-6507" fmla="*/ 4829802 w 8482265"/>
                <a:gd name="connsiteY32-6508" fmla="*/ 1596007 h 1734757"/>
                <a:gd name="connsiteX33-6509" fmla="*/ 5808638 w 8482265"/>
                <a:gd name="connsiteY33-6510" fmla="*/ 744571 h 1734757"/>
                <a:gd name="connsiteX34-6511" fmla="*/ 6702261 w 8482265"/>
                <a:gd name="connsiteY34-6512" fmla="*/ 214691 h 1734757"/>
                <a:gd name="connsiteX0-6513" fmla="*/ 6697195 w 8477199"/>
                <a:gd name="connsiteY0-6514" fmla="*/ 214691 h 1734757"/>
                <a:gd name="connsiteX1-6515" fmla="*/ 6709662 w 8477199"/>
                <a:gd name="connsiteY1-6516" fmla="*/ 214691 h 1734757"/>
                <a:gd name="connsiteX2-6517" fmla="*/ 7145860 w 8477199"/>
                <a:gd name="connsiteY2-6518" fmla="*/ 789985 h 1734757"/>
                <a:gd name="connsiteX3-6519" fmla="*/ 7305314 w 8477199"/>
                <a:gd name="connsiteY3-6520" fmla="*/ 1114171 h 1734757"/>
                <a:gd name="connsiteX4-6521" fmla="*/ 8432561 w 8477199"/>
                <a:gd name="connsiteY4-6522" fmla="*/ 880513 h 1734757"/>
                <a:gd name="connsiteX5-6523" fmla="*/ 8477199 w 8477199"/>
                <a:gd name="connsiteY5-6524" fmla="*/ 929103 h 1734757"/>
                <a:gd name="connsiteX6-6525" fmla="*/ 7295156 w 8477199"/>
                <a:gd name="connsiteY6-6526" fmla="*/ 1173736 h 1734757"/>
                <a:gd name="connsiteX7-6527" fmla="*/ 7106764 w 8477199"/>
                <a:gd name="connsiteY7-6528" fmla="*/ 814498 h 1734757"/>
                <a:gd name="connsiteX8-6529" fmla="*/ 6708739 w 8477199"/>
                <a:gd name="connsiteY8-6530" fmla="*/ 275180 h 1734757"/>
                <a:gd name="connsiteX9-6531" fmla="*/ 6697657 w 8477199"/>
                <a:gd name="connsiteY9-6532" fmla="*/ 275180 h 1734757"/>
                <a:gd name="connsiteX10-6533" fmla="*/ 5808796 w 8477199"/>
                <a:gd name="connsiteY10-6534" fmla="*/ 855594 h 1734757"/>
                <a:gd name="connsiteX11-6535" fmla="*/ 5680431 w 8477199"/>
                <a:gd name="connsiteY11-6536" fmla="*/ 987191 h 1734757"/>
                <a:gd name="connsiteX12-6537" fmla="*/ 5510509 w 8477199"/>
                <a:gd name="connsiteY12-6538" fmla="*/ 1166348 h 1734757"/>
                <a:gd name="connsiteX13-6539" fmla="*/ 5121257 w 8477199"/>
                <a:gd name="connsiteY13-6540" fmla="*/ 1556985 h 1734757"/>
                <a:gd name="connsiteX14-6541" fmla="*/ 4763866 w 8477199"/>
                <a:gd name="connsiteY14-6542" fmla="*/ 1734757 h 1734757"/>
                <a:gd name="connsiteX15-6543" fmla="*/ 4720924 w 8477199"/>
                <a:gd name="connsiteY15-6544" fmla="*/ 1730601 h 1734757"/>
                <a:gd name="connsiteX16-6545" fmla="*/ 4489128 w 8477199"/>
                <a:gd name="connsiteY16-6546" fmla="*/ 1387063 h 1734757"/>
                <a:gd name="connsiteX17-6547" fmla="*/ 4263335 w 8477199"/>
                <a:gd name="connsiteY17-6548" fmla="*/ 977494 h 1734757"/>
                <a:gd name="connsiteX18-6549" fmla="*/ 3440333 w 8477199"/>
                <a:gd name="connsiteY18-6550" fmla="*/ 1010362 h 1734757"/>
                <a:gd name="connsiteX19-6551" fmla="*/ 2444519 w 8477199"/>
                <a:gd name="connsiteY19-6552" fmla="*/ 1209752 h 1734757"/>
                <a:gd name="connsiteX20-6553" fmla="*/ 2426182 w 8477199"/>
                <a:gd name="connsiteY20-6554" fmla="*/ 1207524 h 1734757"/>
                <a:gd name="connsiteX21-6555" fmla="*/ 2209923 w 8477199"/>
                <a:gd name="connsiteY21-6556" fmla="*/ 1255622 h 1734757"/>
                <a:gd name="connsiteX22-6557" fmla="*/ 1401028 w 8477199"/>
                <a:gd name="connsiteY22-6558" fmla="*/ 1328755 h 1734757"/>
                <a:gd name="connsiteX23-6559" fmla="*/ 1093370 w 8477199"/>
                <a:gd name="connsiteY23-6560" fmla="*/ 1317325 h 1734757"/>
                <a:gd name="connsiteX24-6561" fmla="*/ 116247 w 8477199"/>
                <a:gd name="connsiteY24-6562" fmla="*/ 971172 h 1734757"/>
                <a:gd name="connsiteX25-6563" fmla="*/ 9979 w 8477199"/>
                <a:gd name="connsiteY25-6564" fmla="*/ 496270 h 1734757"/>
                <a:gd name="connsiteX26-6565" fmla="*/ 174672 w 8477199"/>
                <a:gd name="connsiteY26-6566" fmla="*/ 0 h 1734757"/>
                <a:gd name="connsiteX27-6567" fmla="*/ 248669 w 8477199"/>
                <a:gd name="connsiteY27-6568" fmla="*/ 55572 h 1734757"/>
                <a:gd name="connsiteX28-6569" fmla="*/ 307460 w 8477199"/>
                <a:gd name="connsiteY28-6570" fmla="*/ 944504 h 1734757"/>
                <a:gd name="connsiteX29-6571" fmla="*/ 3216727 w 8477199"/>
                <a:gd name="connsiteY29-6572" fmla="*/ 923472 h 1734757"/>
                <a:gd name="connsiteX30-6573" fmla="*/ 4271282 w 8477199"/>
                <a:gd name="connsiteY30-6574" fmla="*/ 872053 h 1734757"/>
                <a:gd name="connsiteX31-6575" fmla="*/ 4534135 w 8477199"/>
                <a:gd name="connsiteY31-6576" fmla="*/ 1303743 h 1734757"/>
                <a:gd name="connsiteX32-6577" fmla="*/ 4824736 w 8477199"/>
                <a:gd name="connsiteY32-6578" fmla="*/ 1596007 h 1734757"/>
                <a:gd name="connsiteX33-6579" fmla="*/ 5803572 w 8477199"/>
                <a:gd name="connsiteY33-6580" fmla="*/ 744571 h 1734757"/>
                <a:gd name="connsiteX34-6581" fmla="*/ 6697195 w 8477199"/>
                <a:gd name="connsiteY34-6582" fmla="*/ 214691 h 1734757"/>
                <a:gd name="connsiteX0-6583" fmla="*/ 6697195 w 8477199"/>
                <a:gd name="connsiteY0-6584" fmla="*/ 214691 h 1734757"/>
                <a:gd name="connsiteX1-6585" fmla="*/ 6709662 w 8477199"/>
                <a:gd name="connsiteY1-6586" fmla="*/ 214691 h 1734757"/>
                <a:gd name="connsiteX2-6587" fmla="*/ 7145860 w 8477199"/>
                <a:gd name="connsiteY2-6588" fmla="*/ 789985 h 1734757"/>
                <a:gd name="connsiteX3-6589" fmla="*/ 7305314 w 8477199"/>
                <a:gd name="connsiteY3-6590" fmla="*/ 1114171 h 1734757"/>
                <a:gd name="connsiteX4-6591" fmla="*/ 8432561 w 8477199"/>
                <a:gd name="connsiteY4-6592" fmla="*/ 880513 h 1734757"/>
                <a:gd name="connsiteX5-6593" fmla="*/ 8477199 w 8477199"/>
                <a:gd name="connsiteY5-6594" fmla="*/ 929103 h 1734757"/>
                <a:gd name="connsiteX6-6595" fmla="*/ 7295156 w 8477199"/>
                <a:gd name="connsiteY6-6596" fmla="*/ 1173736 h 1734757"/>
                <a:gd name="connsiteX7-6597" fmla="*/ 7106764 w 8477199"/>
                <a:gd name="connsiteY7-6598" fmla="*/ 814498 h 1734757"/>
                <a:gd name="connsiteX8-6599" fmla="*/ 6708739 w 8477199"/>
                <a:gd name="connsiteY8-6600" fmla="*/ 275180 h 1734757"/>
                <a:gd name="connsiteX9-6601" fmla="*/ 6697657 w 8477199"/>
                <a:gd name="connsiteY9-6602" fmla="*/ 275180 h 1734757"/>
                <a:gd name="connsiteX10-6603" fmla="*/ 5808796 w 8477199"/>
                <a:gd name="connsiteY10-6604" fmla="*/ 855594 h 1734757"/>
                <a:gd name="connsiteX11-6605" fmla="*/ 5680431 w 8477199"/>
                <a:gd name="connsiteY11-6606" fmla="*/ 987191 h 1734757"/>
                <a:gd name="connsiteX12-6607" fmla="*/ 5510509 w 8477199"/>
                <a:gd name="connsiteY12-6608" fmla="*/ 1166348 h 1734757"/>
                <a:gd name="connsiteX13-6609" fmla="*/ 5121257 w 8477199"/>
                <a:gd name="connsiteY13-6610" fmla="*/ 1556985 h 1734757"/>
                <a:gd name="connsiteX14-6611" fmla="*/ 4763866 w 8477199"/>
                <a:gd name="connsiteY14-6612" fmla="*/ 1734757 h 1734757"/>
                <a:gd name="connsiteX15-6613" fmla="*/ 4720924 w 8477199"/>
                <a:gd name="connsiteY15-6614" fmla="*/ 1730601 h 1734757"/>
                <a:gd name="connsiteX16-6615" fmla="*/ 4489128 w 8477199"/>
                <a:gd name="connsiteY16-6616" fmla="*/ 1387063 h 1734757"/>
                <a:gd name="connsiteX17-6617" fmla="*/ 4263335 w 8477199"/>
                <a:gd name="connsiteY17-6618" fmla="*/ 977494 h 1734757"/>
                <a:gd name="connsiteX18-6619" fmla="*/ 3440333 w 8477199"/>
                <a:gd name="connsiteY18-6620" fmla="*/ 1010362 h 1734757"/>
                <a:gd name="connsiteX19-6621" fmla="*/ 2444519 w 8477199"/>
                <a:gd name="connsiteY19-6622" fmla="*/ 1209752 h 1734757"/>
                <a:gd name="connsiteX20-6623" fmla="*/ 2426182 w 8477199"/>
                <a:gd name="connsiteY20-6624" fmla="*/ 1207524 h 1734757"/>
                <a:gd name="connsiteX21-6625" fmla="*/ 2209923 w 8477199"/>
                <a:gd name="connsiteY21-6626" fmla="*/ 1255622 h 1734757"/>
                <a:gd name="connsiteX22-6627" fmla="*/ 1401028 w 8477199"/>
                <a:gd name="connsiteY22-6628" fmla="*/ 1328755 h 1734757"/>
                <a:gd name="connsiteX23-6629" fmla="*/ 1093370 w 8477199"/>
                <a:gd name="connsiteY23-6630" fmla="*/ 1317325 h 1734757"/>
                <a:gd name="connsiteX24-6631" fmla="*/ 116247 w 8477199"/>
                <a:gd name="connsiteY24-6632" fmla="*/ 971172 h 1734757"/>
                <a:gd name="connsiteX25-6633" fmla="*/ 9979 w 8477199"/>
                <a:gd name="connsiteY25-6634" fmla="*/ 496270 h 1734757"/>
                <a:gd name="connsiteX26-6635" fmla="*/ 174672 w 8477199"/>
                <a:gd name="connsiteY26-6636" fmla="*/ 0 h 1734757"/>
                <a:gd name="connsiteX27-6637" fmla="*/ 248669 w 8477199"/>
                <a:gd name="connsiteY27-6638" fmla="*/ 55572 h 1734757"/>
                <a:gd name="connsiteX28-6639" fmla="*/ 307460 w 8477199"/>
                <a:gd name="connsiteY28-6640" fmla="*/ 944504 h 1734757"/>
                <a:gd name="connsiteX29-6641" fmla="*/ 3216727 w 8477199"/>
                <a:gd name="connsiteY29-6642" fmla="*/ 923472 h 1734757"/>
                <a:gd name="connsiteX30-6643" fmla="*/ 4271282 w 8477199"/>
                <a:gd name="connsiteY30-6644" fmla="*/ 872053 h 1734757"/>
                <a:gd name="connsiteX31-6645" fmla="*/ 4534135 w 8477199"/>
                <a:gd name="connsiteY31-6646" fmla="*/ 1303743 h 1734757"/>
                <a:gd name="connsiteX32-6647" fmla="*/ 4824736 w 8477199"/>
                <a:gd name="connsiteY32-6648" fmla="*/ 1596007 h 1734757"/>
                <a:gd name="connsiteX33-6649" fmla="*/ 5803572 w 8477199"/>
                <a:gd name="connsiteY33-6650" fmla="*/ 744571 h 1734757"/>
                <a:gd name="connsiteX34-6651" fmla="*/ 6697195 w 8477199"/>
                <a:gd name="connsiteY34-6652" fmla="*/ 214691 h 1734757"/>
                <a:gd name="connsiteX0-6653" fmla="*/ 6697195 w 8477199"/>
                <a:gd name="connsiteY0-6654" fmla="*/ 214691 h 1734757"/>
                <a:gd name="connsiteX1-6655" fmla="*/ 6709662 w 8477199"/>
                <a:gd name="connsiteY1-6656" fmla="*/ 214691 h 1734757"/>
                <a:gd name="connsiteX2-6657" fmla="*/ 7145860 w 8477199"/>
                <a:gd name="connsiteY2-6658" fmla="*/ 789985 h 1734757"/>
                <a:gd name="connsiteX3-6659" fmla="*/ 7305314 w 8477199"/>
                <a:gd name="connsiteY3-6660" fmla="*/ 1114171 h 1734757"/>
                <a:gd name="connsiteX4-6661" fmla="*/ 8432561 w 8477199"/>
                <a:gd name="connsiteY4-6662" fmla="*/ 880513 h 1734757"/>
                <a:gd name="connsiteX5-6663" fmla="*/ 8477199 w 8477199"/>
                <a:gd name="connsiteY5-6664" fmla="*/ 929103 h 1734757"/>
                <a:gd name="connsiteX6-6665" fmla="*/ 7295156 w 8477199"/>
                <a:gd name="connsiteY6-6666" fmla="*/ 1173736 h 1734757"/>
                <a:gd name="connsiteX7-6667" fmla="*/ 7106764 w 8477199"/>
                <a:gd name="connsiteY7-6668" fmla="*/ 814498 h 1734757"/>
                <a:gd name="connsiteX8-6669" fmla="*/ 6708739 w 8477199"/>
                <a:gd name="connsiteY8-6670" fmla="*/ 275180 h 1734757"/>
                <a:gd name="connsiteX9-6671" fmla="*/ 6697657 w 8477199"/>
                <a:gd name="connsiteY9-6672" fmla="*/ 275180 h 1734757"/>
                <a:gd name="connsiteX10-6673" fmla="*/ 5808796 w 8477199"/>
                <a:gd name="connsiteY10-6674" fmla="*/ 855594 h 1734757"/>
                <a:gd name="connsiteX11-6675" fmla="*/ 5680431 w 8477199"/>
                <a:gd name="connsiteY11-6676" fmla="*/ 987191 h 1734757"/>
                <a:gd name="connsiteX12-6677" fmla="*/ 5510509 w 8477199"/>
                <a:gd name="connsiteY12-6678" fmla="*/ 1166348 h 1734757"/>
                <a:gd name="connsiteX13-6679" fmla="*/ 5121257 w 8477199"/>
                <a:gd name="connsiteY13-6680" fmla="*/ 1556985 h 1734757"/>
                <a:gd name="connsiteX14-6681" fmla="*/ 4763866 w 8477199"/>
                <a:gd name="connsiteY14-6682" fmla="*/ 1734757 h 1734757"/>
                <a:gd name="connsiteX15-6683" fmla="*/ 4720924 w 8477199"/>
                <a:gd name="connsiteY15-6684" fmla="*/ 1730601 h 1734757"/>
                <a:gd name="connsiteX16-6685" fmla="*/ 4489128 w 8477199"/>
                <a:gd name="connsiteY16-6686" fmla="*/ 1387063 h 1734757"/>
                <a:gd name="connsiteX17-6687" fmla="*/ 4263335 w 8477199"/>
                <a:gd name="connsiteY17-6688" fmla="*/ 977494 h 1734757"/>
                <a:gd name="connsiteX18-6689" fmla="*/ 3440333 w 8477199"/>
                <a:gd name="connsiteY18-6690" fmla="*/ 1010362 h 1734757"/>
                <a:gd name="connsiteX19-6691" fmla="*/ 2444519 w 8477199"/>
                <a:gd name="connsiteY19-6692" fmla="*/ 1209752 h 1734757"/>
                <a:gd name="connsiteX20-6693" fmla="*/ 2426182 w 8477199"/>
                <a:gd name="connsiteY20-6694" fmla="*/ 1207524 h 1734757"/>
                <a:gd name="connsiteX21-6695" fmla="*/ 2209923 w 8477199"/>
                <a:gd name="connsiteY21-6696" fmla="*/ 1255622 h 1734757"/>
                <a:gd name="connsiteX22-6697" fmla="*/ 1401028 w 8477199"/>
                <a:gd name="connsiteY22-6698" fmla="*/ 1328755 h 1734757"/>
                <a:gd name="connsiteX23-6699" fmla="*/ 1093370 w 8477199"/>
                <a:gd name="connsiteY23-6700" fmla="*/ 1317325 h 1734757"/>
                <a:gd name="connsiteX24-6701" fmla="*/ 116247 w 8477199"/>
                <a:gd name="connsiteY24-6702" fmla="*/ 971172 h 1734757"/>
                <a:gd name="connsiteX25-6703" fmla="*/ 9979 w 8477199"/>
                <a:gd name="connsiteY25-6704" fmla="*/ 496270 h 1734757"/>
                <a:gd name="connsiteX26-6705" fmla="*/ 174672 w 8477199"/>
                <a:gd name="connsiteY26-6706" fmla="*/ 0 h 1734757"/>
                <a:gd name="connsiteX27-6707" fmla="*/ 248669 w 8477199"/>
                <a:gd name="connsiteY27-6708" fmla="*/ 55572 h 1734757"/>
                <a:gd name="connsiteX28-6709" fmla="*/ 307460 w 8477199"/>
                <a:gd name="connsiteY28-6710" fmla="*/ 944504 h 1734757"/>
                <a:gd name="connsiteX29-6711" fmla="*/ 3216727 w 8477199"/>
                <a:gd name="connsiteY29-6712" fmla="*/ 923472 h 1734757"/>
                <a:gd name="connsiteX30-6713" fmla="*/ 4271282 w 8477199"/>
                <a:gd name="connsiteY30-6714" fmla="*/ 872053 h 1734757"/>
                <a:gd name="connsiteX31-6715" fmla="*/ 4534135 w 8477199"/>
                <a:gd name="connsiteY31-6716" fmla="*/ 1303743 h 1734757"/>
                <a:gd name="connsiteX32-6717" fmla="*/ 4824736 w 8477199"/>
                <a:gd name="connsiteY32-6718" fmla="*/ 1596007 h 1734757"/>
                <a:gd name="connsiteX33-6719" fmla="*/ 5803572 w 8477199"/>
                <a:gd name="connsiteY33-6720" fmla="*/ 744571 h 1734757"/>
                <a:gd name="connsiteX34-6721" fmla="*/ 6697195 w 8477199"/>
                <a:gd name="connsiteY34-6722" fmla="*/ 214691 h 1734757"/>
                <a:gd name="connsiteX0-6723" fmla="*/ 6697195 w 8477199"/>
                <a:gd name="connsiteY0-6724" fmla="*/ 214691 h 1734757"/>
                <a:gd name="connsiteX1-6725" fmla="*/ 6709662 w 8477199"/>
                <a:gd name="connsiteY1-6726" fmla="*/ 214691 h 1734757"/>
                <a:gd name="connsiteX2-6727" fmla="*/ 7145860 w 8477199"/>
                <a:gd name="connsiteY2-6728" fmla="*/ 789985 h 1734757"/>
                <a:gd name="connsiteX3-6729" fmla="*/ 7305314 w 8477199"/>
                <a:gd name="connsiteY3-6730" fmla="*/ 1114171 h 1734757"/>
                <a:gd name="connsiteX4-6731" fmla="*/ 8432561 w 8477199"/>
                <a:gd name="connsiteY4-6732" fmla="*/ 880513 h 1734757"/>
                <a:gd name="connsiteX5-6733" fmla="*/ 8477199 w 8477199"/>
                <a:gd name="connsiteY5-6734" fmla="*/ 929103 h 1734757"/>
                <a:gd name="connsiteX6-6735" fmla="*/ 7295156 w 8477199"/>
                <a:gd name="connsiteY6-6736" fmla="*/ 1173736 h 1734757"/>
                <a:gd name="connsiteX7-6737" fmla="*/ 7106764 w 8477199"/>
                <a:gd name="connsiteY7-6738" fmla="*/ 814498 h 1734757"/>
                <a:gd name="connsiteX8-6739" fmla="*/ 6708739 w 8477199"/>
                <a:gd name="connsiteY8-6740" fmla="*/ 275180 h 1734757"/>
                <a:gd name="connsiteX9-6741" fmla="*/ 6697657 w 8477199"/>
                <a:gd name="connsiteY9-6742" fmla="*/ 275180 h 1734757"/>
                <a:gd name="connsiteX10-6743" fmla="*/ 5808796 w 8477199"/>
                <a:gd name="connsiteY10-6744" fmla="*/ 855594 h 1734757"/>
                <a:gd name="connsiteX11-6745" fmla="*/ 5680431 w 8477199"/>
                <a:gd name="connsiteY11-6746" fmla="*/ 987191 h 1734757"/>
                <a:gd name="connsiteX12-6747" fmla="*/ 5510509 w 8477199"/>
                <a:gd name="connsiteY12-6748" fmla="*/ 1166348 h 1734757"/>
                <a:gd name="connsiteX13-6749" fmla="*/ 5121257 w 8477199"/>
                <a:gd name="connsiteY13-6750" fmla="*/ 1556985 h 1734757"/>
                <a:gd name="connsiteX14-6751" fmla="*/ 4763866 w 8477199"/>
                <a:gd name="connsiteY14-6752" fmla="*/ 1734757 h 1734757"/>
                <a:gd name="connsiteX15-6753" fmla="*/ 4720924 w 8477199"/>
                <a:gd name="connsiteY15-6754" fmla="*/ 1730601 h 1734757"/>
                <a:gd name="connsiteX16-6755" fmla="*/ 4489128 w 8477199"/>
                <a:gd name="connsiteY16-6756" fmla="*/ 1387063 h 1734757"/>
                <a:gd name="connsiteX17-6757" fmla="*/ 4263335 w 8477199"/>
                <a:gd name="connsiteY17-6758" fmla="*/ 977494 h 1734757"/>
                <a:gd name="connsiteX18-6759" fmla="*/ 3440333 w 8477199"/>
                <a:gd name="connsiteY18-6760" fmla="*/ 1010362 h 1734757"/>
                <a:gd name="connsiteX19-6761" fmla="*/ 2444519 w 8477199"/>
                <a:gd name="connsiteY19-6762" fmla="*/ 1209752 h 1734757"/>
                <a:gd name="connsiteX20-6763" fmla="*/ 2426182 w 8477199"/>
                <a:gd name="connsiteY20-6764" fmla="*/ 1207524 h 1734757"/>
                <a:gd name="connsiteX21-6765" fmla="*/ 2209923 w 8477199"/>
                <a:gd name="connsiteY21-6766" fmla="*/ 1255622 h 1734757"/>
                <a:gd name="connsiteX22-6767" fmla="*/ 1401028 w 8477199"/>
                <a:gd name="connsiteY22-6768" fmla="*/ 1328755 h 1734757"/>
                <a:gd name="connsiteX23-6769" fmla="*/ 1093370 w 8477199"/>
                <a:gd name="connsiteY23-6770" fmla="*/ 1317325 h 1734757"/>
                <a:gd name="connsiteX24-6771" fmla="*/ 116247 w 8477199"/>
                <a:gd name="connsiteY24-6772" fmla="*/ 971172 h 1734757"/>
                <a:gd name="connsiteX25-6773" fmla="*/ 9979 w 8477199"/>
                <a:gd name="connsiteY25-6774" fmla="*/ 496270 h 1734757"/>
                <a:gd name="connsiteX26-6775" fmla="*/ 174672 w 8477199"/>
                <a:gd name="connsiteY26-6776" fmla="*/ 0 h 1734757"/>
                <a:gd name="connsiteX27-6777" fmla="*/ 248669 w 8477199"/>
                <a:gd name="connsiteY27-6778" fmla="*/ 55572 h 1734757"/>
                <a:gd name="connsiteX28-6779" fmla="*/ 307460 w 8477199"/>
                <a:gd name="connsiteY28-6780" fmla="*/ 944504 h 1734757"/>
                <a:gd name="connsiteX29-6781" fmla="*/ 3216727 w 8477199"/>
                <a:gd name="connsiteY29-6782" fmla="*/ 923472 h 1734757"/>
                <a:gd name="connsiteX30-6783" fmla="*/ 4271282 w 8477199"/>
                <a:gd name="connsiteY30-6784" fmla="*/ 872053 h 1734757"/>
                <a:gd name="connsiteX31-6785" fmla="*/ 4534135 w 8477199"/>
                <a:gd name="connsiteY31-6786" fmla="*/ 1303743 h 1734757"/>
                <a:gd name="connsiteX32-6787" fmla="*/ 4824736 w 8477199"/>
                <a:gd name="connsiteY32-6788" fmla="*/ 1596007 h 1734757"/>
                <a:gd name="connsiteX33-6789" fmla="*/ 5803572 w 8477199"/>
                <a:gd name="connsiteY33-6790" fmla="*/ 744571 h 1734757"/>
                <a:gd name="connsiteX34-6791" fmla="*/ 6697195 w 8477199"/>
                <a:gd name="connsiteY34-6792" fmla="*/ 214691 h 1734757"/>
                <a:gd name="connsiteX0-6793" fmla="*/ 6697195 w 8477199"/>
                <a:gd name="connsiteY0-6794" fmla="*/ 214691 h 1734757"/>
                <a:gd name="connsiteX1-6795" fmla="*/ 6709662 w 8477199"/>
                <a:gd name="connsiteY1-6796" fmla="*/ 214691 h 1734757"/>
                <a:gd name="connsiteX2-6797" fmla="*/ 7145860 w 8477199"/>
                <a:gd name="connsiteY2-6798" fmla="*/ 789985 h 1734757"/>
                <a:gd name="connsiteX3-6799" fmla="*/ 7305314 w 8477199"/>
                <a:gd name="connsiteY3-6800" fmla="*/ 1114171 h 1734757"/>
                <a:gd name="connsiteX4-6801" fmla="*/ 8432561 w 8477199"/>
                <a:gd name="connsiteY4-6802" fmla="*/ 880513 h 1734757"/>
                <a:gd name="connsiteX5-6803" fmla="*/ 8477199 w 8477199"/>
                <a:gd name="connsiteY5-6804" fmla="*/ 929103 h 1734757"/>
                <a:gd name="connsiteX6-6805" fmla="*/ 7295156 w 8477199"/>
                <a:gd name="connsiteY6-6806" fmla="*/ 1173736 h 1734757"/>
                <a:gd name="connsiteX7-6807" fmla="*/ 7106764 w 8477199"/>
                <a:gd name="connsiteY7-6808" fmla="*/ 814498 h 1734757"/>
                <a:gd name="connsiteX8-6809" fmla="*/ 6708739 w 8477199"/>
                <a:gd name="connsiteY8-6810" fmla="*/ 275180 h 1734757"/>
                <a:gd name="connsiteX9-6811" fmla="*/ 6697657 w 8477199"/>
                <a:gd name="connsiteY9-6812" fmla="*/ 275180 h 1734757"/>
                <a:gd name="connsiteX10-6813" fmla="*/ 5808796 w 8477199"/>
                <a:gd name="connsiteY10-6814" fmla="*/ 855594 h 1734757"/>
                <a:gd name="connsiteX11-6815" fmla="*/ 5680431 w 8477199"/>
                <a:gd name="connsiteY11-6816" fmla="*/ 987191 h 1734757"/>
                <a:gd name="connsiteX12-6817" fmla="*/ 5510509 w 8477199"/>
                <a:gd name="connsiteY12-6818" fmla="*/ 1166348 h 1734757"/>
                <a:gd name="connsiteX13-6819" fmla="*/ 5121257 w 8477199"/>
                <a:gd name="connsiteY13-6820" fmla="*/ 1556985 h 1734757"/>
                <a:gd name="connsiteX14-6821" fmla="*/ 4763866 w 8477199"/>
                <a:gd name="connsiteY14-6822" fmla="*/ 1734757 h 1734757"/>
                <a:gd name="connsiteX15-6823" fmla="*/ 4720924 w 8477199"/>
                <a:gd name="connsiteY15-6824" fmla="*/ 1730601 h 1734757"/>
                <a:gd name="connsiteX16-6825" fmla="*/ 4489128 w 8477199"/>
                <a:gd name="connsiteY16-6826" fmla="*/ 1387063 h 1734757"/>
                <a:gd name="connsiteX17-6827" fmla="*/ 4263335 w 8477199"/>
                <a:gd name="connsiteY17-6828" fmla="*/ 977494 h 1734757"/>
                <a:gd name="connsiteX18-6829" fmla="*/ 3440333 w 8477199"/>
                <a:gd name="connsiteY18-6830" fmla="*/ 1010362 h 1734757"/>
                <a:gd name="connsiteX19-6831" fmla="*/ 2444519 w 8477199"/>
                <a:gd name="connsiteY19-6832" fmla="*/ 1209752 h 1734757"/>
                <a:gd name="connsiteX20-6833" fmla="*/ 2426182 w 8477199"/>
                <a:gd name="connsiteY20-6834" fmla="*/ 1207524 h 1734757"/>
                <a:gd name="connsiteX21-6835" fmla="*/ 2209923 w 8477199"/>
                <a:gd name="connsiteY21-6836" fmla="*/ 1255622 h 1734757"/>
                <a:gd name="connsiteX22-6837" fmla="*/ 1401028 w 8477199"/>
                <a:gd name="connsiteY22-6838" fmla="*/ 1328755 h 1734757"/>
                <a:gd name="connsiteX23-6839" fmla="*/ 1093370 w 8477199"/>
                <a:gd name="connsiteY23-6840" fmla="*/ 1317325 h 1734757"/>
                <a:gd name="connsiteX24-6841" fmla="*/ 116247 w 8477199"/>
                <a:gd name="connsiteY24-6842" fmla="*/ 971172 h 1734757"/>
                <a:gd name="connsiteX25-6843" fmla="*/ 9979 w 8477199"/>
                <a:gd name="connsiteY25-6844" fmla="*/ 496270 h 1734757"/>
                <a:gd name="connsiteX26-6845" fmla="*/ 174672 w 8477199"/>
                <a:gd name="connsiteY26-6846" fmla="*/ 0 h 1734757"/>
                <a:gd name="connsiteX27-6847" fmla="*/ 248669 w 8477199"/>
                <a:gd name="connsiteY27-6848" fmla="*/ 55572 h 1734757"/>
                <a:gd name="connsiteX28-6849" fmla="*/ 307460 w 8477199"/>
                <a:gd name="connsiteY28-6850" fmla="*/ 1000075 h 1734757"/>
                <a:gd name="connsiteX29-6851" fmla="*/ 3216727 w 8477199"/>
                <a:gd name="connsiteY29-6852" fmla="*/ 923472 h 1734757"/>
                <a:gd name="connsiteX30-6853" fmla="*/ 4271282 w 8477199"/>
                <a:gd name="connsiteY30-6854" fmla="*/ 872053 h 1734757"/>
                <a:gd name="connsiteX31-6855" fmla="*/ 4534135 w 8477199"/>
                <a:gd name="connsiteY31-6856" fmla="*/ 1303743 h 1734757"/>
                <a:gd name="connsiteX32-6857" fmla="*/ 4824736 w 8477199"/>
                <a:gd name="connsiteY32-6858" fmla="*/ 1596007 h 1734757"/>
                <a:gd name="connsiteX33-6859" fmla="*/ 5803572 w 8477199"/>
                <a:gd name="connsiteY33-6860" fmla="*/ 744571 h 1734757"/>
                <a:gd name="connsiteX34-6861" fmla="*/ 6697195 w 8477199"/>
                <a:gd name="connsiteY34-6862" fmla="*/ 214691 h 1734757"/>
                <a:gd name="connsiteX0-6863" fmla="*/ 6697195 w 8477199"/>
                <a:gd name="connsiteY0-6864" fmla="*/ 214691 h 1734757"/>
                <a:gd name="connsiteX1-6865" fmla="*/ 6709662 w 8477199"/>
                <a:gd name="connsiteY1-6866" fmla="*/ 214691 h 1734757"/>
                <a:gd name="connsiteX2-6867" fmla="*/ 7145860 w 8477199"/>
                <a:gd name="connsiteY2-6868" fmla="*/ 789985 h 1734757"/>
                <a:gd name="connsiteX3-6869" fmla="*/ 7305314 w 8477199"/>
                <a:gd name="connsiteY3-6870" fmla="*/ 1114171 h 1734757"/>
                <a:gd name="connsiteX4-6871" fmla="*/ 8432561 w 8477199"/>
                <a:gd name="connsiteY4-6872" fmla="*/ 880513 h 1734757"/>
                <a:gd name="connsiteX5-6873" fmla="*/ 8477199 w 8477199"/>
                <a:gd name="connsiteY5-6874" fmla="*/ 929103 h 1734757"/>
                <a:gd name="connsiteX6-6875" fmla="*/ 7295156 w 8477199"/>
                <a:gd name="connsiteY6-6876" fmla="*/ 1173736 h 1734757"/>
                <a:gd name="connsiteX7-6877" fmla="*/ 7106764 w 8477199"/>
                <a:gd name="connsiteY7-6878" fmla="*/ 814498 h 1734757"/>
                <a:gd name="connsiteX8-6879" fmla="*/ 6708739 w 8477199"/>
                <a:gd name="connsiteY8-6880" fmla="*/ 275180 h 1734757"/>
                <a:gd name="connsiteX9-6881" fmla="*/ 6697657 w 8477199"/>
                <a:gd name="connsiteY9-6882" fmla="*/ 275180 h 1734757"/>
                <a:gd name="connsiteX10-6883" fmla="*/ 5808796 w 8477199"/>
                <a:gd name="connsiteY10-6884" fmla="*/ 855594 h 1734757"/>
                <a:gd name="connsiteX11-6885" fmla="*/ 5680431 w 8477199"/>
                <a:gd name="connsiteY11-6886" fmla="*/ 987191 h 1734757"/>
                <a:gd name="connsiteX12-6887" fmla="*/ 5510509 w 8477199"/>
                <a:gd name="connsiteY12-6888" fmla="*/ 1166348 h 1734757"/>
                <a:gd name="connsiteX13-6889" fmla="*/ 5121257 w 8477199"/>
                <a:gd name="connsiteY13-6890" fmla="*/ 1556985 h 1734757"/>
                <a:gd name="connsiteX14-6891" fmla="*/ 4763866 w 8477199"/>
                <a:gd name="connsiteY14-6892" fmla="*/ 1734757 h 1734757"/>
                <a:gd name="connsiteX15-6893" fmla="*/ 4720924 w 8477199"/>
                <a:gd name="connsiteY15-6894" fmla="*/ 1730601 h 1734757"/>
                <a:gd name="connsiteX16-6895" fmla="*/ 4489128 w 8477199"/>
                <a:gd name="connsiteY16-6896" fmla="*/ 1387063 h 1734757"/>
                <a:gd name="connsiteX17-6897" fmla="*/ 4263335 w 8477199"/>
                <a:gd name="connsiteY17-6898" fmla="*/ 977494 h 1734757"/>
                <a:gd name="connsiteX18-6899" fmla="*/ 3440333 w 8477199"/>
                <a:gd name="connsiteY18-6900" fmla="*/ 1010362 h 1734757"/>
                <a:gd name="connsiteX19-6901" fmla="*/ 2444519 w 8477199"/>
                <a:gd name="connsiteY19-6902" fmla="*/ 1209752 h 1734757"/>
                <a:gd name="connsiteX20-6903" fmla="*/ 2426182 w 8477199"/>
                <a:gd name="connsiteY20-6904" fmla="*/ 1207524 h 1734757"/>
                <a:gd name="connsiteX21-6905" fmla="*/ 2209923 w 8477199"/>
                <a:gd name="connsiteY21-6906" fmla="*/ 1255622 h 1734757"/>
                <a:gd name="connsiteX22-6907" fmla="*/ 1401028 w 8477199"/>
                <a:gd name="connsiteY22-6908" fmla="*/ 1328755 h 1734757"/>
                <a:gd name="connsiteX23-6909" fmla="*/ 1093370 w 8477199"/>
                <a:gd name="connsiteY23-6910" fmla="*/ 1317325 h 1734757"/>
                <a:gd name="connsiteX24-6911" fmla="*/ 116247 w 8477199"/>
                <a:gd name="connsiteY24-6912" fmla="*/ 971172 h 1734757"/>
                <a:gd name="connsiteX25-6913" fmla="*/ 9979 w 8477199"/>
                <a:gd name="connsiteY25-6914" fmla="*/ 496270 h 1734757"/>
                <a:gd name="connsiteX26-6915" fmla="*/ 174672 w 8477199"/>
                <a:gd name="connsiteY26-6916" fmla="*/ 0 h 1734757"/>
                <a:gd name="connsiteX27-6917" fmla="*/ 248669 w 8477199"/>
                <a:gd name="connsiteY27-6918" fmla="*/ 55572 h 1734757"/>
                <a:gd name="connsiteX28-6919" fmla="*/ 307460 w 8477199"/>
                <a:gd name="connsiteY28-6920" fmla="*/ 1000075 h 1734757"/>
                <a:gd name="connsiteX29-6921" fmla="*/ 3216727 w 8477199"/>
                <a:gd name="connsiteY29-6922" fmla="*/ 923472 h 1734757"/>
                <a:gd name="connsiteX30-6923" fmla="*/ 4271282 w 8477199"/>
                <a:gd name="connsiteY30-6924" fmla="*/ 872053 h 1734757"/>
                <a:gd name="connsiteX31-6925" fmla="*/ 4534135 w 8477199"/>
                <a:gd name="connsiteY31-6926" fmla="*/ 1303743 h 1734757"/>
                <a:gd name="connsiteX32-6927" fmla="*/ 4824736 w 8477199"/>
                <a:gd name="connsiteY32-6928" fmla="*/ 1596007 h 1734757"/>
                <a:gd name="connsiteX33-6929" fmla="*/ 5803572 w 8477199"/>
                <a:gd name="connsiteY33-6930" fmla="*/ 744571 h 1734757"/>
                <a:gd name="connsiteX34-6931" fmla="*/ 6697195 w 8477199"/>
                <a:gd name="connsiteY34-6932" fmla="*/ 214691 h 1734757"/>
                <a:gd name="connsiteX0-6933" fmla="*/ 6697195 w 8477199"/>
                <a:gd name="connsiteY0-6934" fmla="*/ 214691 h 1734757"/>
                <a:gd name="connsiteX1-6935" fmla="*/ 6709662 w 8477199"/>
                <a:gd name="connsiteY1-6936" fmla="*/ 214691 h 1734757"/>
                <a:gd name="connsiteX2-6937" fmla="*/ 7145860 w 8477199"/>
                <a:gd name="connsiteY2-6938" fmla="*/ 789985 h 1734757"/>
                <a:gd name="connsiteX3-6939" fmla="*/ 7305314 w 8477199"/>
                <a:gd name="connsiteY3-6940" fmla="*/ 1114171 h 1734757"/>
                <a:gd name="connsiteX4-6941" fmla="*/ 8432561 w 8477199"/>
                <a:gd name="connsiteY4-6942" fmla="*/ 880513 h 1734757"/>
                <a:gd name="connsiteX5-6943" fmla="*/ 8477199 w 8477199"/>
                <a:gd name="connsiteY5-6944" fmla="*/ 929103 h 1734757"/>
                <a:gd name="connsiteX6-6945" fmla="*/ 7295156 w 8477199"/>
                <a:gd name="connsiteY6-6946" fmla="*/ 1173736 h 1734757"/>
                <a:gd name="connsiteX7-6947" fmla="*/ 7106764 w 8477199"/>
                <a:gd name="connsiteY7-6948" fmla="*/ 814498 h 1734757"/>
                <a:gd name="connsiteX8-6949" fmla="*/ 6708739 w 8477199"/>
                <a:gd name="connsiteY8-6950" fmla="*/ 275180 h 1734757"/>
                <a:gd name="connsiteX9-6951" fmla="*/ 6697657 w 8477199"/>
                <a:gd name="connsiteY9-6952" fmla="*/ 275180 h 1734757"/>
                <a:gd name="connsiteX10-6953" fmla="*/ 5808796 w 8477199"/>
                <a:gd name="connsiteY10-6954" fmla="*/ 855594 h 1734757"/>
                <a:gd name="connsiteX11-6955" fmla="*/ 5680431 w 8477199"/>
                <a:gd name="connsiteY11-6956" fmla="*/ 987191 h 1734757"/>
                <a:gd name="connsiteX12-6957" fmla="*/ 5510509 w 8477199"/>
                <a:gd name="connsiteY12-6958" fmla="*/ 1166348 h 1734757"/>
                <a:gd name="connsiteX13-6959" fmla="*/ 5121257 w 8477199"/>
                <a:gd name="connsiteY13-6960" fmla="*/ 1556985 h 1734757"/>
                <a:gd name="connsiteX14-6961" fmla="*/ 4763866 w 8477199"/>
                <a:gd name="connsiteY14-6962" fmla="*/ 1734757 h 1734757"/>
                <a:gd name="connsiteX15-6963" fmla="*/ 4720924 w 8477199"/>
                <a:gd name="connsiteY15-6964" fmla="*/ 1730601 h 1734757"/>
                <a:gd name="connsiteX16-6965" fmla="*/ 4489128 w 8477199"/>
                <a:gd name="connsiteY16-6966" fmla="*/ 1387063 h 1734757"/>
                <a:gd name="connsiteX17-6967" fmla="*/ 4263335 w 8477199"/>
                <a:gd name="connsiteY17-6968" fmla="*/ 977494 h 1734757"/>
                <a:gd name="connsiteX18-6969" fmla="*/ 3440333 w 8477199"/>
                <a:gd name="connsiteY18-6970" fmla="*/ 1010362 h 1734757"/>
                <a:gd name="connsiteX19-6971" fmla="*/ 2444519 w 8477199"/>
                <a:gd name="connsiteY19-6972" fmla="*/ 1209752 h 1734757"/>
                <a:gd name="connsiteX20-6973" fmla="*/ 2426182 w 8477199"/>
                <a:gd name="connsiteY20-6974" fmla="*/ 1207524 h 1734757"/>
                <a:gd name="connsiteX21-6975" fmla="*/ 2209923 w 8477199"/>
                <a:gd name="connsiteY21-6976" fmla="*/ 1255622 h 1734757"/>
                <a:gd name="connsiteX22-6977" fmla="*/ 1401028 w 8477199"/>
                <a:gd name="connsiteY22-6978" fmla="*/ 1328755 h 1734757"/>
                <a:gd name="connsiteX23-6979" fmla="*/ 1093370 w 8477199"/>
                <a:gd name="connsiteY23-6980" fmla="*/ 1317325 h 1734757"/>
                <a:gd name="connsiteX24-6981" fmla="*/ 116247 w 8477199"/>
                <a:gd name="connsiteY24-6982" fmla="*/ 971172 h 1734757"/>
                <a:gd name="connsiteX25-6983" fmla="*/ 9979 w 8477199"/>
                <a:gd name="connsiteY25-6984" fmla="*/ 496270 h 1734757"/>
                <a:gd name="connsiteX26-6985" fmla="*/ 174672 w 8477199"/>
                <a:gd name="connsiteY26-6986" fmla="*/ 0 h 1734757"/>
                <a:gd name="connsiteX27-6987" fmla="*/ 248669 w 8477199"/>
                <a:gd name="connsiteY27-6988" fmla="*/ 55572 h 1734757"/>
                <a:gd name="connsiteX28-6989" fmla="*/ 307460 w 8477199"/>
                <a:gd name="connsiteY28-6990" fmla="*/ 1000075 h 1734757"/>
                <a:gd name="connsiteX29-6991" fmla="*/ 3216727 w 8477199"/>
                <a:gd name="connsiteY29-6992" fmla="*/ 923472 h 1734757"/>
                <a:gd name="connsiteX30-6993" fmla="*/ 4271282 w 8477199"/>
                <a:gd name="connsiteY30-6994" fmla="*/ 872053 h 1734757"/>
                <a:gd name="connsiteX31-6995" fmla="*/ 4534135 w 8477199"/>
                <a:gd name="connsiteY31-6996" fmla="*/ 1303743 h 1734757"/>
                <a:gd name="connsiteX32-6997" fmla="*/ 4824736 w 8477199"/>
                <a:gd name="connsiteY32-6998" fmla="*/ 1596007 h 1734757"/>
                <a:gd name="connsiteX33-6999" fmla="*/ 5803572 w 8477199"/>
                <a:gd name="connsiteY33-7000" fmla="*/ 744571 h 1734757"/>
                <a:gd name="connsiteX34-7001" fmla="*/ 6697195 w 8477199"/>
                <a:gd name="connsiteY34-7002" fmla="*/ 214691 h 1734757"/>
                <a:gd name="connsiteX0-7003" fmla="*/ 6697195 w 8477199"/>
                <a:gd name="connsiteY0-7004" fmla="*/ 214691 h 1734757"/>
                <a:gd name="connsiteX1-7005" fmla="*/ 6709662 w 8477199"/>
                <a:gd name="connsiteY1-7006" fmla="*/ 214691 h 1734757"/>
                <a:gd name="connsiteX2-7007" fmla="*/ 7145860 w 8477199"/>
                <a:gd name="connsiteY2-7008" fmla="*/ 789985 h 1734757"/>
                <a:gd name="connsiteX3-7009" fmla="*/ 7305314 w 8477199"/>
                <a:gd name="connsiteY3-7010" fmla="*/ 1114171 h 1734757"/>
                <a:gd name="connsiteX4-7011" fmla="*/ 8432561 w 8477199"/>
                <a:gd name="connsiteY4-7012" fmla="*/ 880513 h 1734757"/>
                <a:gd name="connsiteX5-7013" fmla="*/ 8477199 w 8477199"/>
                <a:gd name="connsiteY5-7014" fmla="*/ 929103 h 1734757"/>
                <a:gd name="connsiteX6-7015" fmla="*/ 7295156 w 8477199"/>
                <a:gd name="connsiteY6-7016" fmla="*/ 1173736 h 1734757"/>
                <a:gd name="connsiteX7-7017" fmla="*/ 7106764 w 8477199"/>
                <a:gd name="connsiteY7-7018" fmla="*/ 814498 h 1734757"/>
                <a:gd name="connsiteX8-7019" fmla="*/ 6708739 w 8477199"/>
                <a:gd name="connsiteY8-7020" fmla="*/ 275180 h 1734757"/>
                <a:gd name="connsiteX9-7021" fmla="*/ 6697657 w 8477199"/>
                <a:gd name="connsiteY9-7022" fmla="*/ 275180 h 1734757"/>
                <a:gd name="connsiteX10-7023" fmla="*/ 5808796 w 8477199"/>
                <a:gd name="connsiteY10-7024" fmla="*/ 855594 h 1734757"/>
                <a:gd name="connsiteX11-7025" fmla="*/ 5680431 w 8477199"/>
                <a:gd name="connsiteY11-7026" fmla="*/ 987191 h 1734757"/>
                <a:gd name="connsiteX12-7027" fmla="*/ 5510509 w 8477199"/>
                <a:gd name="connsiteY12-7028" fmla="*/ 1166348 h 1734757"/>
                <a:gd name="connsiteX13-7029" fmla="*/ 5121257 w 8477199"/>
                <a:gd name="connsiteY13-7030" fmla="*/ 1556985 h 1734757"/>
                <a:gd name="connsiteX14-7031" fmla="*/ 4763866 w 8477199"/>
                <a:gd name="connsiteY14-7032" fmla="*/ 1734757 h 1734757"/>
                <a:gd name="connsiteX15-7033" fmla="*/ 4720924 w 8477199"/>
                <a:gd name="connsiteY15-7034" fmla="*/ 1730601 h 1734757"/>
                <a:gd name="connsiteX16-7035" fmla="*/ 4489128 w 8477199"/>
                <a:gd name="connsiteY16-7036" fmla="*/ 1387063 h 1734757"/>
                <a:gd name="connsiteX17-7037" fmla="*/ 4263335 w 8477199"/>
                <a:gd name="connsiteY17-7038" fmla="*/ 977494 h 1734757"/>
                <a:gd name="connsiteX18-7039" fmla="*/ 3440333 w 8477199"/>
                <a:gd name="connsiteY18-7040" fmla="*/ 1010362 h 1734757"/>
                <a:gd name="connsiteX19-7041" fmla="*/ 2444519 w 8477199"/>
                <a:gd name="connsiteY19-7042" fmla="*/ 1209752 h 1734757"/>
                <a:gd name="connsiteX20-7043" fmla="*/ 2209923 w 8477199"/>
                <a:gd name="connsiteY20-7044" fmla="*/ 1255622 h 1734757"/>
                <a:gd name="connsiteX21-7045" fmla="*/ 1401028 w 8477199"/>
                <a:gd name="connsiteY21-7046" fmla="*/ 1328755 h 1734757"/>
                <a:gd name="connsiteX22-7047" fmla="*/ 1093370 w 8477199"/>
                <a:gd name="connsiteY22-7048" fmla="*/ 1317325 h 1734757"/>
                <a:gd name="connsiteX23-7049" fmla="*/ 116247 w 8477199"/>
                <a:gd name="connsiteY23-7050" fmla="*/ 971172 h 1734757"/>
                <a:gd name="connsiteX24-7051" fmla="*/ 9979 w 8477199"/>
                <a:gd name="connsiteY24-7052" fmla="*/ 496270 h 1734757"/>
                <a:gd name="connsiteX25-7053" fmla="*/ 174672 w 8477199"/>
                <a:gd name="connsiteY25-7054" fmla="*/ 0 h 1734757"/>
                <a:gd name="connsiteX26-7055" fmla="*/ 248669 w 8477199"/>
                <a:gd name="connsiteY26-7056" fmla="*/ 55572 h 1734757"/>
                <a:gd name="connsiteX27-7057" fmla="*/ 307460 w 8477199"/>
                <a:gd name="connsiteY27-7058" fmla="*/ 1000075 h 1734757"/>
                <a:gd name="connsiteX28-7059" fmla="*/ 3216727 w 8477199"/>
                <a:gd name="connsiteY28-7060" fmla="*/ 923472 h 1734757"/>
                <a:gd name="connsiteX29-7061" fmla="*/ 4271282 w 8477199"/>
                <a:gd name="connsiteY29-7062" fmla="*/ 872053 h 1734757"/>
                <a:gd name="connsiteX30-7063" fmla="*/ 4534135 w 8477199"/>
                <a:gd name="connsiteY30-7064" fmla="*/ 1303743 h 1734757"/>
                <a:gd name="connsiteX31-7065" fmla="*/ 4824736 w 8477199"/>
                <a:gd name="connsiteY31-7066" fmla="*/ 1596007 h 1734757"/>
                <a:gd name="connsiteX32-7067" fmla="*/ 5803572 w 8477199"/>
                <a:gd name="connsiteY32-7068" fmla="*/ 744571 h 1734757"/>
                <a:gd name="connsiteX33-7069" fmla="*/ 6697195 w 8477199"/>
                <a:gd name="connsiteY33-7070" fmla="*/ 214691 h 1734757"/>
                <a:gd name="connsiteX0-7071" fmla="*/ 6697195 w 8477199"/>
                <a:gd name="connsiteY0-7072" fmla="*/ 214691 h 1734757"/>
                <a:gd name="connsiteX1-7073" fmla="*/ 6709662 w 8477199"/>
                <a:gd name="connsiteY1-7074" fmla="*/ 214691 h 1734757"/>
                <a:gd name="connsiteX2-7075" fmla="*/ 7145860 w 8477199"/>
                <a:gd name="connsiteY2-7076" fmla="*/ 789985 h 1734757"/>
                <a:gd name="connsiteX3-7077" fmla="*/ 7305314 w 8477199"/>
                <a:gd name="connsiteY3-7078" fmla="*/ 1114171 h 1734757"/>
                <a:gd name="connsiteX4-7079" fmla="*/ 8432561 w 8477199"/>
                <a:gd name="connsiteY4-7080" fmla="*/ 880513 h 1734757"/>
                <a:gd name="connsiteX5-7081" fmla="*/ 8477199 w 8477199"/>
                <a:gd name="connsiteY5-7082" fmla="*/ 929103 h 1734757"/>
                <a:gd name="connsiteX6-7083" fmla="*/ 7295156 w 8477199"/>
                <a:gd name="connsiteY6-7084" fmla="*/ 1173736 h 1734757"/>
                <a:gd name="connsiteX7-7085" fmla="*/ 7106764 w 8477199"/>
                <a:gd name="connsiteY7-7086" fmla="*/ 814498 h 1734757"/>
                <a:gd name="connsiteX8-7087" fmla="*/ 6708739 w 8477199"/>
                <a:gd name="connsiteY8-7088" fmla="*/ 275180 h 1734757"/>
                <a:gd name="connsiteX9-7089" fmla="*/ 6697657 w 8477199"/>
                <a:gd name="connsiteY9-7090" fmla="*/ 275180 h 1734757"/>
                <a:gd name="connsiteX10-7091" fmla="*/ 5808796 w 8477199"/>
                <a:gd name="connsiteY10-7092" fmla="*/ 855594 h 1734757"/>
                <a:gd name="connsiteX11-7093" fmla="*/ 5680431 w 8477199"/>
                <a:gd name="connsiteY11-7094" fmla="*/ 987191 h 1734757"/>
                <a:gd name="connsiteX12-7095" fmla="*/ 5510509 w 8477199"/>
                <a:gd name="connsiteY12-7096" fmla="*/ 1166348 h 1734757"/>
                <a:gd name="connsiteX13-7097" fmla="*/ 5121257 w 8477199"/>
                <a:gd name="connsiteY13-7098" fmla="*/ 1556985 h 1734757"/>
                <a:gd name="connsiteX14-7099" fmla="*/ 4763866 w 8477199"/>
                <a:gd name="connsiteY14-7100" fmla="*/ 1734757 h 1734757"/>
                <a:gd name="connsiteX15-7101" fmla="*/ 4720924 w 8477199"/>
                <a:gd name="connsiteY15-7102" fmla="*/ 1730601 h 1734757"/>
                <a:gd name="connsiteX16-7103" fmla="*/ 4489128 w 8477199"/>
                <a:gd name="connsiteY16-7104" fmla="*/ 1387063 h 1734757"/>
                <a:gd name="connsiteX17-7105" fmla="*/ 4263335 w 8477199"/>
                <a:gd name="connsiteY17-7106" fmla="*/ 977494 h 1734757"/>
                <a:gd name="connsiteX18-7107" fmla="*/ 3440333 w 8477199"/>
                <a:gd name="connsiteY18-7108" fmla="*/ 1010362 h 1734757"/>
                <a:gd name="connsiteX19-7109" fmla="*/ 2209923 w 8477199"/>
                <a:gd name="connsiteY19-7110" fmla="*/ 1255622 h 1734757"/>
                <a:gd name="connsiteX20-7111" fmla="*/ 1401028 w 8477199"/>
                <a:gd name="connsiteY20-7112" fmla="*/ 1328755 h 1734757"/>
                <a:gd name="connsiteX21-7113" fmla="*/ 1093370 w 8477199"/>
                <a:gd name="connsiteY21-7114" fmla="*/ 1317325 h 1734757"/>
                <a:gd name="connsiteX22-7115" fmla="*/ 116247 w 8477199"/>
                <a:gd name="connsiteY22-7116" fmla="*/ 971172 h 1734757"/>
                <a:gd name="connsiteX23-7117" fmla="*/ 9979 w 8477199"/>
                <a:gd name="connsiteY23-7118" fmla="*/ 496270 h 1734757"/>
                <a:gd name="connsiteX24-7119" fmla="*/ 174672 w 8477199"/>
                <a:gd name="connsiteY24-7120" fmla="*/ 0 h 1734757"/>
                <a:gd name="connsiteX25-7121" fmla="*/ 248669 w 8477199"/>
                <a:gd name="connsiteY25-7122" fmla="*/ 55572 h 1734757"/>
                <a:gd name="connsiteX26-7123" fmla="*/ 307460 w 8477199"/>
                <a:gd name="connsiteY26-7124" fmla="*/ 1000075 h 1734757"/>
                <a:gd name="connsiteX27-7125" fmla="*/ 3216727 w 8477199"/>
                <a:gd name="connsiteY27-7126" fmla="*/ 923472 h 1734757"/>
                <a:gd name="connsiteX28-7127" fmla="*/ 4271282 w 8477199"/>
                <a:gd name="connsiteY28-7128" fmla="*/ 872053 h 1734757"/>
                <a:gd name="connsiteX29-7129" fmla="*/ 4534135 w 8477199"/>
                <a:gd name="connsiteY29-7130" fmla="*/ 1303743 h 1734757"/>
                <a:gd name="connsiteX30-7131" fmla="*/ 4824736 w 8477199"/>
                <a:gd name="connsiteY30-7132" fmla="*/ 1596007 h 1734757"/>
                <a:gd name="connsiteX31-7133" fmla="*/ 5803572 w 8477199"/>
                <a:gd name="connsiteY31-7134" fmla="*/ 744571 h 1734757"/>
                <a:gd name="connsiteX32-7135" fmla="*/ 6697195 w 8477199"/>
                <a:gd name="connsiteY32-7136" fmla="*/ 214691 h 1734757"/>
                <a:gd name="connsiteX0-7137" fmla="*/ 6697195 w 8477199"/>
                <a:gd name="connsiteY0-7138" fmla="*/ 214691 h 1734757"/>
                <a:gd name="connsiteX1-7139" fmla="*/ 6709662 w 8477199"/>
                <a:gd name="connsiteY1-7140" fmla="*/ 214691 h 1734757"/>
                <a:gd name="connsiteX2-7141" fmla="*/ 7145860 w 8477199"/>
                <a:gd name="connsiteY2-7142" fmla="*/ 789985 h 1734757"/>
                <a:gd name="connsiteX3-7143" fmla="*/ 7305314 w 8477199"/>
                <a:gd name="connsiteY3-7144" fmla="*/ 1114171 h 1734757"/>
                <a:gd name="connsiteX4-7145" fmla="*/ 8432561 w 8477199"/>
                <a:gd name="connsiteY4-7146" fmla="*/ 880513 h 1734757"/>
                <a:gd name="connsiteX5-7147" fmla="*/ 8477199 w 8477199"/>
                <a:gd name="connsiteY5-7148" fmla="*/ 929103 h 1734757"/>
                <a:gd name="connsiteX6-7149" fmla="*/ 7295156 w 8477199"/>
                <a:gd name="connsiteY6-7150" fmla="*/ 1173736 h 1734757"/>
                <a:gd name="connsiteX7-7151" fmla="*/ 7106764 w 8477199"/>
                <a:gd name="connsiteY7-7152" fmla="*/ 814498 h 1734757"/>
                <a:gd name="connsiteX8-7153" fmla="*/ 6708739 w 8477199"/>
                <a:gd name="connsiteY8-7154" fmla="*/ 275180 h 1734757"/>
                <a:gd name="connsiteX9-7155" fmla="*/ 6697657 w 8477199"/>
                <a:gd name="connsiteY9-7156" fmla="*/ 275180 h 1734757"/>
                <a:gd name="connsiteX10-7157" fmla="*/ 5808796 w 8477199"/>
                <a:gd name="connsiteY10-7158" fmla="*/ 855594 h 1734757"/>
                <a:gd name="connsiteX11-7159" fmla="*/ 5680431 w 8477199"/>
                <a:gd name="connsiteY11-7160" fmla="*/ 987191 h 1734757"/>
                <a:gd name="connsiteX12-7161" fmla="*/ 5510509 w 8477199"/>
                <a:gd name="connsiteY12-7162" fmla="*/ 1166348 h 1734757"/>
                <a:gd name="connsiteX13-7163" fmla="*/ 5121257 w 8477199"/>
                <a:gd name="connsiteY13-7164" fmla="*/ 1556985 h 1734757"/>
                <a:gd name="connsiteX14-7165" fmla="*/ 4763866 w 8477199"/>
                <a:gd name="connsiteY14-7166" fmla="*/ 1734757 h 1734757"/>
                <a:gd name="connsiteX15-7167" fmla="*/ 4720924 w 8477199"/>
                <a:gd name="connsiteY15-7168" fmla="*/ 1730601 h 1734757"/>
                <a:gd name="connsiteX16-7169" fmla="*/ 4489128 w 8477199"/>
                <a:gd name="connsiteY16-7170" fmla="*/ 1387063 h 1734757"/>
                <a:gd name="connsiteX17-7171" fmla="*/ 4263335 w 8477199"/>
                <a:gd name="connsiteY17-7172" fmla="*/ 977494 h 1734757"/>
                <a:gd name="connsiteX18-7173" fmla="*/ 3440333 w 8477199"/>
                <a:gd name="connsiteY18-7174" fmla="*/ 1010362 h 1734757"/>
                <a:gd name="connsiteX19-7175" fmla="*/ 2222804 w 8477199"/>
                <a:gd name="connsiteY19-7176" fmla="*/ 1311196 h 1734757"/>
                <a:gd name="connsiteX20-7177" fmla="*/ 1401028 w 8477199"/>
                <a:gd name="connsiteY20-7178" fmla="*/ 1328755 h 1734757"/>
                <a:gd name="connsiteX21-7179" fmla="*/ 1093370 w 8477199"/>
                <a:gd name="connsiteY21-7180" fmla="*/ 1317325 h 1734757"/>
                <a:gd name="connsiteX22-7181" fmla="*/ 116247 w 8477199"/>
                <a:gd name="connsiteY22-7182" fmla="*/ 971172 h 1734757"/>
                <a:gd name="connsiteX23-7183" fmla="*/ 9979 w 8477199"/>
                <a:gd name="connsiteY23-7184" fmla="*/ 496270 h 1734757"/>
                <a:gd name="connsiteX24-7185" fmla="*/ 174672 w 8477199"/>
                <a:gd name="connsiteY24-7186" fmla="*/ 0 h 1734757"/>
                <a:gd name="connsiteX25-7187" fmla="*/ 248669 w 8477199"/>
                <a:gd name="connsiteY25-7188" fmla="*/ 55572 h 1734757"/>
                <a:gd name="connsiteX26-7189" fmla="*/ 307460 w 8477199"/>
                <a:gd name="connsiteY26-7190" fmla="*/ 1000075 h 1734757"/>
                <a:gd name="connsiteX27-7191" fmla="*/ 3216727 w 8477199"/>
                <a:gd name="connsiteY27-7192" fmla="*/ 923472 h 1734757"/>
                <a:gd name="connsiteX28-7193" fmla="*/ 4271282 w 8477199"/>
                <a:gd name="connsiteY28-7194" fmla="*/ 872053 h 1734757"/>
                <a:gd name="connsiteX29-7195" fmla="*/ 4534135 w 8477199"/>
                <a:gd name="connsiteY29-7196" fmla="*/ 1303743 h 1734757"/>
                <a:gd name="connsiteX30-7197" fmla="*/ 4824736 w 8477199"/>
                <a:gd name="connsiteY30-7198" fmla="*/ 1596007 h 1734757"/>
                <a:gd name="connsiteX31-7199" fmla="*/ 5803572 w 8477199"/>
                <a:gd name="connsiteY31-7200" fmla="*/ 744571 h 1734757"/>
                <a:gd name="connsiteX32-7201" fmla="*/ 6697195 w 8477199"/>
                <a:gd name="connsiteY32-7202" fmla="*/ 214691 h 1734757"/>
                <a:gd name="connsiteX0-7203" fmla="*/ 6697195 w 8477199"/>
                <a:gd name="connsiteY0-7204" fmla="*/ 214691 h 1734757"/>
                <a:gd name="connsiteX1-7205" fmla="*/ 6709662 w 8477199"/>
                <a:gd name="connsiteY1-7206" fmla="*/ 214691 h 1734757"/>
                <a:gd name="connsiteX2-7207" fmla="*/ 7145860 w 8477199"/>
                <a:gd name="connsiteY2-7208" fmla="*/ 789985 h 1734757"/>
                <a:gd name="connsiteX3-7209" fmla="*/ 7305314 w 8477199"/>
                <a:gd name="connsiteY3-7210" fmla="*/ 1114171 h 1734757"/>
                <a:gd name="connsiteX4-7211" fmla="*/ 8432561 w 8477199"/>
                <a:gd name="connsiteY4-7212" fmla="*/ 880513 h 1734757"/>
                <a:gd name="connsiteX5-7213" fmla="*/ 8477199 w 8477199"/>
                <a:gd name="connsiteY5-7214" fmla="*/ 929103 h 1734757"/>
                <a:gd name="connsiteX6-7215" fmla="*/ 7295156 w 8477199"/>
                <a:gd name="connsiteY6-7216" fmla="*/ 1173736 h 1734757"/>
                <a:gd name="connsiteX7-7217" fmla="*/ 7106764 w 8477199"/>
                <a:gd name="connsiteY7-7218" fmla="*/ 814498 h 1734757"/>
                <a:gd name="connsiteX8-7219" fmla="*/ 6708739 w 8477199"/>
                <a:gd name="connsiteY8-7220" fmla="*/ 275180 h 1734757"/>
                <a:gd name="connsiteX9-7221" fmla="*/ 6697657 w 8477199"/>
                <a:gd name="connsiteY9-7222" fmla="*/ 275180 h 1734757"/>
                <a:gd name="connsiteX10-7223" fmla="*/ 5808796 w 8477199"/>
                <a:gd name="connsiteY10-7224" fmla="*/ 855594 h 1734757"/>
                <a:gd name="connsiteX11-7225" fmla="*/ 5680431 w 8477199"/>
                <a:gd name="connsiteY11-7226" fmla="*/ 987191 h 1734757"/>
                <a:gd name="connsiteX12-7227" fmla="*/ 5510509 w 8477199"/>
                <a:gd name="connsiteY12-7228" fmla="*/ 1166348 h 1734757"/>
                <a:gd name="connsiteX13-7229" fmla="*/ 5121257 w 8477199"/>
                <a:gd name="connsiteY13-7230" fmla="*/ 1556985 h 1734757"/>
                <a:gd name="connsiteX14-7231" fmla="*/ 4763866 w 8477199"/>
                <a:gd name="connsiteY14-7232" fmla="*/ 1734757 h 1734757"/>
                <a:gd name="connsiteX15-7233" fmla="*/ 4720924 w 8477199"/>
                <a:gd name="connsiteY15-7234" fmla="*/ 1730601 h 1734757"/>
                <a:gd name="connsiteX16-7235" fmla="*/ 4489128 w 8477199"/>
                <a:gd name="connsiteY16-7236" fmla="*/ 1387063 h 1734757"/>
                <a:gd name="connsiteX17-7237" fmla="*/ 4263335 w 8477199"/>
                <a:gd name="connsiteY17-7238" fmla="*/ 977494 h 1734757"/>
                <a:gd name="connsiteX18-7239" fmla="*/ 3440333 w 8477199"/>
                <a:gd name="connsiteY18-7240" fmla="*/ 1010362 h 1734757"/>
                <a:gd name="connsiteX19-7241" fmla="*/ 2222804 w 8477199"/>
                <a:gd name="connsiteY19-7242" fmla="*/ 1311196 h 1734757"/>
                <a:gd name="connsiteX20-7243" fmla="*/ 1093370 w 8477199"/>
                <a:gd name="connsiteY20-7244" fmla="*/ 1317325 h 1734757"/>
                <a:gd name="connsiteX21-7245" fmla="*/ 116247 w 8477199"/>
                <a:gd name="connsiteY21-7246" fmla="*/ 971172 h 1734757"/>
                <a:gd name="connsiteX22-7247" fmla="*/ 9979 w 8477199"/>
                <a:gd name="connsiteY22-7248" fmla="*/ 496270 h 1734757"/>
                <a:gd name="connsiteX23-7249" fmla="*/ 174672 w 8477199"/>
                <a:gd name="connsiteY23-7250" fmla="*/ 0 h 1734757"/>
                <a:gd name="connsiteX24-7251" fmla="*/ 248669 w 8477199"/>
                <a:gd name="connsiteY24-7252" fmla="*/ 55572 h 1734757"/>
                <a:gd name="connsiteX25-7253" fmla="*/ 307460 w 8477199"/>
                <a:gd name="connsiteY25-7254" fmla="*/ 1000075 h 1734757"/>
                <a:gd name="connsiteX26-7255" fmla="*/ 3216727 w 8477199"/>
                <a:gd name="connsiteY26-7256" fmla="*/ 923472 h 1734757"/>
                <a:gd name="connsiteX27-7257" fmla="*/ 4271282 w 8477199"/>
                <a:gd name="connsiteY27-7258" fmla="*/ 872053 h 1734757"/>
                <a:gd name="connsiteX28-7259" fmla="*/ 4534135 w 8477199"/>
                <a:gd name="connsiteY28-7260" fmla="*/ 1303743 h 1734757"/>
                <a:gd name="connsiteX29-7261" fmla="*/ 4824736 w 8477199"/>
                <a:gd name="connsiteY29-7262" fmla="*/ 1596007 h 1734757"/>
                <a:gd name="connsiteX30-7263" fmla="*/ 5803572 w 8477199"/>
                <a:gd name="connsiteY30-7264" fmla="*/ 744571 h 1734757"/>
                <a:gd name="connsiteX31-7265" fmla="*/ 6697195 w 8477199"/>
                <a:gd name="connsiteY31-7266" fmla="*/ 214691 h 1734757"/>
                <a:gd name="connsiteX0-7267" fmla="*/ 6697195 w 8477199"/>
                <a:gd name="connsiteY0-7268" fmla="*/ 214691 h 1734757"/>
                <a:gd name="connsiteX1-7269" fmla="*/ 6709662 w 8477199"/>
                <a:gd name="connsiteY1-7270" fmla="*/ 214691 h 1734757"/>
                <a:gd name="connsiteX2-7271" fmla="*/ 7145860 w 8477199"/>
                <a:gd name="connsiteY2-7272" fmla="*/ 789985 h 1734757"/>
                <a:gd name="connsiteX3-7273" fmla="*/ 7305314 w 8477199"/>
                <a:gd name="connsiteY3-7274" fmla="*/ 1114171 h 1734757"/>
                <a:gd name="connsiteX4-7275" fmla="*/ 8432561 w 8477199"/>
                <a:gd name="connsiteY4-7276" fmla="*/ 880513 h 1734757"/>
                <a:gd name="connsiteX5-7277" fmla="*/ 8477199 w 8477199"/>
                <a:gd name="connsiteY5-7278" fmla="*/ 929103 h 1734757"/>
                <a:gd name="connsiteX6-7279" fmla="*/ 7295156 w 8477199"/>
                <a:gd name="connsiteY6-7280" fmla="*/ 1173736 h 1734757"/>
                <a:gd name="connsiteX7-7281" fmla="*/ 7106764 w 8477199"/>
                <a:gd name="connsiteY7-7282" fmla="*/ 814498 h 1734757"/>
                <a:gd name="connsiteX8-7283" fmla="*/ 6708739 w 8477199"/>
                <a:gd name="connsiteY8-7284" fmla="*/ 275180 h 1734757"/>
                <a:gd name="connsiteX9-7285" fmla="*/ 6697657 w 8477199"/>
                <a:gd name="connsiteY9-7286" fmla="*/ 275180 h 1734757"/>
                <a:gd name="connsiteX10-7287" fmla="*/ 5808796 w 8477199"/>
                <a:gd name="connsiteY10-7288" fmla="*/ 855594 h 1734757"/>
                <a:gd name="connsiteX11-7289" fmla="*/ 5680431 w 8477199"/>
                <a:gd name="connsiteY11-7290" fmla="*/ 987191 h 1734757"/>
                <a:gd name="connsiteX12-7291" fmla="*/ 5510509 w 8477199"/>
                <a:gd name="connsiteY12-7292" fmla="*/ 1166348 h 1734757"/>
                <a:gd name="connsiteX13-7293" fmla="*/ 5121257 w 8477199"/>
                <a:gd name="connsiteY13-7294" fmla="*/ 1556985 h 1734757"/>
                <a:gd name="connsiteX14-7295" fmla="*/ 4763866 w 8477199"/>
                <a:gd name="connsiteY14-7296" fmla="*/ 1734757 h 1734757"/>
                <a:gd name="connsiteX15-7297" fmla="*/ 4720924 w 8477199"/>
                <a:gd name="connsiteY15-7298" fmla="*/ 1730601 h 1734757"/>
                <a:gd name="connsiteX16-7299" fmla="*/ 4489128 w 8477199"/>
                <a:gd name="connsiteY16-7300" fmla="*/ 1387063 h 1734757"/>
                <a:gd name="connsiteX17-7301" fmla="*/ 4263335 w 8477199"/>
                <a:gd name="connsiteY17-7302" fmla="*/ 977494 h 1734757"/>
                <a:gd name="connsiteX18-7303" fmla="*/ 3440333 w 8477199"/>
                <a:gd name="connsiteY18-7304" fmla="*/ 1010362 h 1734757"/>
                <a:gd name="connsiteX19-7305" fmla="*/ 2222804 w 8477199"/>
                <a:gd name="connsiteY19-7306" fmla="*/ 1311196 h 1734757"/>
                <a:gd name="connsiteX20-7307" fmla="*/ 1093370 w 8477199"/>
                <a:gd name="connsiteY20-7308" fmla="*/ 1317325 h 1734757"/>
                <a:gd name="connsiteX21-7309" fmla="*/ 116247 w 8477199"/>
                <a:gd name="connsiteY21-7310" fmla="*/ 971172 h 1734757"/>
                <a:gd name="connsiteX22-7311" fmla="*/ 9979 w 8477199"/>
                <a:gd name="connsiteY22-7312" fmla="*/ 496270 h 1734757"/>
                <a:gd name="connsiteX23-7313" fmla="*/ 174672 w 8477199"/>
                <a:gd name="connsiteY23-7314" fmla="*/ 0 h 1734757"/>
                <a:gd name="connsiteX24-7315" fmla="*/ 248669 w 8477199"/>
                <a:gd name="connsiteY24-7316" fmla="*/ 55572 h 1734757"/>
                <a:gd name="connsiteX25-7317" fmla="*/ 307460 w 8477199"/>
                <a:gd name="connsiteY25-7318" fmla="*/ 1000075 h 1734757"/>
                <a:gd name="connsiteX26-7319" fmla="*/ 3216727 w 8477199"/>
                <a:gd name="connsiteY26-7320" fmla="*/ 923472 h 1734757"/>
                <a:gd name="connsiteX27-7321" fmla="*/ 4271282 w 8477199"/>
                <a:gd name="connsiteY27-7322" fmla="*/ 872053 h 1734757"/>
                <a:gd name="connsiteX28-7323" fmla="*/ 4534135 w 8477199"/>
                <a:gd name="connsiteY28-7324" fmla="*/ 1303743 h 1734757"/>
                <a:gd name="connsiteX29-7325" fmla="*/ 4824736 w 8477199"/>
                <a:gd name="connsiteY29-7326" fmla="*/ 1596007 h 1734757"/>
                <a:gd name="connsiteX30-7327" fmla="*/ 5803572 w 8477199"/>
                <a:gd name="connsiteY30-7328" fmla="*/ 744571 h 1734757"/>
                <a:gd name="connsiteX31-7329" fmla="*/ 6697195 w 8477199"/>
                <a:gd name="connsiteY31-7330" fmla="*/ 214691 h 1734757"/>
                <a:gd name="connsiteX0-7331" fmla="*/ 6697195 w 8477199"/>
                <a:gd name="connsiteY0-7332" fmla="*/ 214691 h 1734757"/>
                <a:gd name="connsiteX1-7333" fmla="*/ 6709662 w 8477199"/>
                <a:gd name="connsiteY1-7334" fmla="*/ 214691 h 1734757"/>
                <a:gd name="connsiteX2-7335" fmla="*/ 7145860 w 8477199"/>
                <a:gd name="connsiteY2-7336" fmla="*/ 789985 h 1734757"/>
                <a:gd name="connsiteX3-7337" fmla="*/ 7305314 w 8477199"/>
                <a:gd name="connsiteY3-7338" fmla="*/ 1114171 h 1734757"/>
                <a:gd name="connsiteX4-7339" fmla="*/ 8432561 w 8477199"/>
                <a:gd name="connsiteY4-7340" fmla="*/ 880513 h 1734757"/>
                <a:gd name="connsiteX5-7341" fmla="*/ 8477199 w 8477199"/>
                <a:gd name="connsiteY5-7342" fmla="*/ 929103 h 1734757"/>
                <a:gd name="connsiteX6-7343" fmla="*/ 7295156 w 8477199"/>
                <a:gd name="connsiteY6-7344" fmla="*/ 1173736 h 1734757"/>
                <a:gd name="connsiteX7-7345" fmla="*/ 7106764 w 8477199"/>
                <a:gd name="connsiteY7-7346" fmla="*/ 814498 h 1734757"/>
                <a:gd name="connsiteX8-7347" fmla="*/ 6708739 w 8477199"/>
                <a:gd name="connsiteY8-7348" fmla="*/ 275180 h 1734757"/>
                <a:gd name="connsiteX9-7349" fmla="*/ 6697657 w 8477199"/>
                <a:gd name="connsiteY9-7350" fmla="*/ 275180 h 1734757"/>
                <a:gd name="connsiteX10-7351" fmla="*/ 5808796 w 8477199"/>
                <a:gd name="connsiteY10-7352" fmla="*/ 855594 h 1734757"/>
                <a:gd name="connsiteX11-7353" fmla="*/ 5680431 w 8477199"/>
                <a:gd name="connsiteY11-7354" fmla="*/ 987191 h 1734757"/>
                <a:gd name="connsiteX12-7355" fmla="*/ 5510509 w 8477199"/>
                <a:gd name="connsiteY12-7356" fmla="*/ 1166348 h 1734757"/>
                <a:gd name="connsiteX13-7357" fmla="*/ 5121257 w 8477199"/>
                <a:gd name="connsiteY13-7358" fmla="*/ 1556985 h 1734757"/>
                <a:gd name="connsiteX14-7359" fmla="*/ 4763866 w 8477199"/>
                <a:gd name="connsiteY14-7360" fmla="*/ 1734757 h 1734757"/>
                <a:gd name="connsiteX15-7361" fmla="*/ 4720924 w 8477199"/>
                <a:gd name="connsiteY15-7362" fmla="*/ 1730601 h 1734757"/>
                <a:gd name="connsiteX16-7363" fmla="*/ 4489128 w 8477199"/>
                <a:gd name="connsiteY16-7364" fmla="*/ 1387063 h 1734757"/>
                <a:gd name="connsiteX17-7365" fmla="*/ 4263335 w 8477199"/>
                <a:gd name="connsiteY17-7366" fmla="*/ 977494 h 1734757"/>
                <a:gd name="connsiteX18-7367" fmla="*/ 3440333 w 8477199"/>
                <a:gd name="connsiteY18-7368" fmla="*/ 1010362 h 1734757"/>
                <a:gd name="connsiteX19-7369" fmla="*/ 2222804 w 8477199"/>
                <a:gd name="connsiteY19-7370" fmla="*/ 1311196 h 1734757"/>
                <a:gd name="connsiteX20-7371" fmla="*/ 1093370 w 8477199"/>
                <a:gd name="connsiteY20-7372" fmla="*/ 1317325 h 1734757"/>
                <a:gd name="connsiteX21-7373" fmla="*/ 116247 w 8477199"/>
                <a:gd name="connsiteY21-7374" fmla="*/ 971172 h 1734757"/>
                <a:gd name="connsiteX22-7375" fmla="*/ 9979 w 8477199"/>
                <a:gd name="connsiteY22-7376" fmla="*/ 496270 h 1734757"/>
                <a:gd name="connsiteX23-7377" fmla="*/ 174672 w 8477199"/>
                <a:gd name="connsiteY23-7378" fmla="*/ 0 h 1734757"/>
                <a:gd name="connsiteX24-7379" fmla="*/ 248669 w 8477199"/>
                <a:gd name="connsiteY24-7380" fmla="*/ 55572 h 1734757"/>
                <a:gd name="connsiteX25-7381" fmla="*/ 307460 w 8477199"/>
                <a:gd name="connsiteY25-7382" fmla="*/ 1000075 h 1734757"/>
                <a:gd name="connsiteX26-7383" fmla="*/ 3216727 w 8477199"/>
                <a:gd name="connsiteY26-7384" fmla="*/ 923472 h 1734757"/>
                <a:gd name="connsiteX27-7385" fmla="*/ 4271282 w 8477199"/>
                <a:gd name="connsiteY27-7386" fmla="*/ 872053 h 1734757"/>
                <a:gd name="connsiteX28-7387" fmla="*/ 4534135 w 8477199"/>
                <a:gd name="connsiteY28-7388" fmla="*/ 1303743 h 1734757"/>
                <a:gd name="connsiteX29-7389" fmla="*/ 4824736 w 8477199"/>
                <a:gd name="connsiteY29-7390" fmla="*/ 1596007 h 1734757"/>
                <a:gd name="connsiteX30-7391" fmla="*/ 5803572 w 8477199"/>
                <a:gd name="connsiteY30-7392" fmla="*/ 744571 h 1734757"/>
                <a:gd name="connsiteX31-7393" fmla="*/ 6697195 w 8477199"/>
                <a:gd name="connsiteY31-7394" fmla="*/ 214691 h 1734757"/>
                <a:gd name="connsiteX0-7395" fmla="*/ 6697195 w 8477199"/>
                <a:gd name="connsiteY0-7396" fmla="*/ 214691 h 1734757"/>
                <a:gd name="connsiteX1-7397" fmla="*/ 6709662 w 8477199"/>
                <a:gd name="connsiteY1-7398" fmla="*/ 214691 h 1734757"/>
                <a:gd name="connsiteX2-7399" fmla="*/ 7145860 w 8477199"/>
                <a:gd name="connsiteY2-7400" fmla="*/ 789985 h 1734757"/>
                <a:gd name="connsiteX3-7401" fmla="*/ 7305314 w 8477199"/>
                <a:gd name="connsiteY3-7402" fmla="*/ 1114171 h 1734757"/>
                <a:gd name="connsiteX4-7403" fmla="*/ 8432561 w 8477199"/>
                <a:gd name="connsiteY4-7404" fmla="*/ 880513 h 1734757"/>
                <a:gd name="connsiteX5-7405" fmla="*/ 8477199 w 8477199"/>
                <a:gd name="connsiteY5-7406" fmla="*/ 929103 h 1734757"/>
                <a:gd name="connsiteX6-7407" fmla="*/ 7295156 w 8477199"/>
                <a:gd name="connsiteY6-7408" fmla="*/ 1173736 h 1734757"/>
                <a:gd name="connsiteX7-7409" fmla="*/ 7106764 w 8477199"/>
                <a:gd name="connsiteY7-7410" fmla="*/ 814498 h 1734757"/>
                <a:gd name="connsiteX8-7411" fmla="*/ 6708739 w 8477199"/>
                <a:gd name="connsiteY8-7412" fmla="*/ 275180 h 1734757"/>
                <a:gd name="connsiteX9-7413" fmla="*/ 6697657 w 8477199"/>
                <a:gd name="connsiteY9-7414" fmla="*/ 275180 h 1734757"/>
                <a:gd name="connsiteX10-7415" fmla="*/ 5808796 w 8477199"/>
                <a:gd name="connsiteY10-7416" fmla="*/ 855594 h 1734757"/>
                <a:gd name="connsiteX11-7417" fmla="*/ 5680431 w 8477199"/>
                <a:gd name="connsiteY11-7418" fmla="*/ 987191 h 1734757"/>
                <a:gd name="connsiteX12-7419" fmla="*/ 5510509 w 8477199"/>
                <a:gd name="connsiteY12-7420" fmla="*/ 1166348 h 1734757"/>
                <a:gd name="connsiteX13-7421" fmla="*/ 5121257 w 8477199"/>
                <a:gd name="connsiteY13-7422" fmla="*/ 1556985 h 1734757"/>
                <a:gd name="connsiteX14-7423" fmla="*/ 4763866 w 8477199"/>
                <a:gd name="connsiteY14-7424" fmla="*/ 1734757 h 1734757"/>
                <a:gd name="connsiteX15-7425" fmla="*/ 4720924 w 8477199"/>
                <a:gd name="connsiteY15-7426" fmla="*/ 1730601 h 1734757"/>
                <a:gd name="connsiteX16-7427" fmla="*/ 4489128 w 8477199"/>
                <a:gd name="connsiteY16-7428" fmla="*/ 1387063 h 1734757"/>
                <a:gd name="connsiteX17-7429" fmla="*/ 4263335 w 8477199"/>
                <a:gd name="connsiteY17-7430" fmla="*/ 977494 h 1734757"/>
                <a:gd name="connsiteX18-7431" fmla="*/ 3440333 w 8477199"/>
                <a:gd name="connsiteY18-7432" fmla="*/ 1010362 h 1734757"/>
                <a:gd name="connsiteX19-7433" fmla="*/ 2222804 w 8477199"/>
                <a:gd name="connsiteY19-7434" fmla="*/ 1311196 h 1734757"/>
                <a:gd name="connsiteX20-7435" fmla="*/ 1093370 w 8477199"/>
                <a:gd name="connsiteY20-7436" fmla="*/ 1317325 h 1734757"/>
                <a:gd name="connsiteX21-7437" fmla="*/ 116247 w 8477199"/>
                <a:gd name="connsiteY21-7438" fmla="*/ 971172 h 1734757"/>
                <a:gd name="connsiteX22-7439" fmla="*/ 9979 w 8477199"/>
                <a:gd name="connsiteY22-7440" fmla="*/ 496270 h 1734757"/>
                <a:gd name="connsiteX23-7441" fmla="*/ 174672 w 8477199"/>
                <a:gd name="connsiteY23-7442" fmla="*/ 0 h 1734757"/>
                <a:gd name="connsiteX24-7443" fmla="*/ 248669 w 8477199"/>
                <a:gd name="connsiteY24-7444" fmla="*/ 55572 h 1734757"/>
                <a:gd name="connsiteX25-7445" fmla="*/ 307460 w 8477199"/>
                <a:gd name="connsiteY25-7446" fmla="*/ 1000075 h 1734757"/>
                <a:gd name="connsiteX26-7447" fmla="*/ 3216727 w 8477199"/>
                <a:gd name="connsiteY26-7448" fmla="*/ 923472 h 1734757"/>
                <a:gd name="connsiteX27-7449" fmla="*/ 4271282 w 8477199"/>
                <a:gd name="connsiteY27-7450" fmla="*/ 872053 h 1734757"/>
                <a:gd name="connsiteX28-7451" fmla="*/ 4534135 w 8477199"/>
                <a:gd name="connsiteY28-7452" fmla="*/ 1303743 h 1734757"/>
                <a:gd name="connsiteX29-7453" fmla="*/ 4824736 w 8477199"/>
                <a:gd name="connsiteY29-7454" fmla="*/ 1596007 h 1734757"/>
                <a:gd name="connsiteX30-7455" fmla="*/ 5803572 w 8477199"/>
                <a:gd name="connsiteY30-7456" fmla="*/ 744571 h 1734757"/>
                <a:gd name="connsiteX31-7457" fmla="*/ 6697195 w 8477199"/>
                <a:gd name="connsiteY31-7458" fmla="*/ 214691 h 1734757"/>
                <a:gd name="connsiteX0-7459" fmla="*/ 6697195 w 8477199"/>
                <a:gd name="connsiteY0-7460" fmla="*/ 214691 h 1734757"/>
                <a:gd name="connsiteX1-7461" fmla="*/ 6709662 w 8477199"/>
                <a:gd name="connsiteY1-7462" fmla="*/ 214691 h 1734757"/>
                <a:gd name="connsiteX2-7463" fmla="*/ 7145860 w 8477199"/>
                <a:gd name="connsiteY2-7464" fmla="*/ 789985 h 1734757"/>
                <a:gd name="connsiteX3-7465" fmla="*/ 7305314 w 8477199"/>
                <a:gd name="connsiteY3-7466" fmla="*/ 1114171 h 1734757"/>
                <a:gd name="connsiteX4-7467" fmla="*/ 8432561 w 8477199"/>
                <a:gd name="connsiteY4-7468" fmla="*/ 880513 h 1734757"/>
                <a:gd name="connsiteX5-7469" fmla="*/ 8477199 w 8477199"/>
                <a:gd name="connsiteY5-7470" fmla="*/ 929103 h 1734757"/>
                <a:gd name="connsiteX6-7471" fmla="*/ 7295156 w 8477199"/>
                <a:gd name="connsiteY6-7472" fmla="*/ 1173736 h 1734757"/>
                <a:gd name="connsiteX7-7473" fmla="*/ 7106764 w 8477199"/>
                <a:gd name="connsiteY7-7474" fmla="*/ 814498 h 1734757"/>
                <a:gd name="connsiteX8-7475" fmla="*/ 6708739 w 8477199"/>
                <a:gd name="connsiteY8-7476" fmla="*/ 275180 h 1734757"/>
                <a:gd name="connsiteX9-7477" fmla="*/ 6697657 w 8477199"/>
                <a:gd name="connsiteY9-7478" fmla="*/ 275180 h 1734757"/>
                <a:gd name="connsiteX10-7479" fmla="*/ 5808796 w 8477199"/>
                <a:gd name="connsiteY10-7480" fmla="*/ 855594 h 1734757"/>
                <a:gd name="connsiteX11-7481" fmla="*/ 5680431 w 8477199"/>
                <a:gd name="connsiteY11-7482" fmla="*/ 987191 h 1734757"/>
                <a:gd name="connsiteX12-7483" fmla="*/ 5510509 w 8477199"/>
                <a:gd name="connsiteY12-7484" fmla="*/ 1166348 h 1734757"/>
                <a:gd name="connsiteX13-7485" fmla="*/ 5121257 w 8477199"/>
                <a:gd name="connsiteY13-7486" fmla="*/ 1556985 h 1734757"/>
                <a:gd name="connsiteX14-7487" fmla="*/ 4763866 w 8477199"/>
                <a:gd name="connsiteY14-7488" fmla="*/ 1734757 h 1734757"/>
                <a:gd name="connsiteX15-7489" fmla="*/ 4720924 w 8477199"/>
                <a:gd name="connsiteY15-7490" fmla="*/ 1730601 h 1734757"/>
                <a:gd name="connsiteX16-7491" fmla="*/ 4489128 w 8477199"/>
                <a:gd name="connsiteY16-7492" fmla="*/ 1387063 h 1734757"/>
                <a:gd name="connsiteX17-7493" fmla="*/ 4263335 w 8477199"/>
                <a:gd name="connsiteY17-7494" fmla="*/ 977494 h 1734757"/>
                <a:gd name="connsiteX18-7495" fmla="*/ 3440333 w 8477199"/>
                <a:gd name="connsiteY18-7496" fmla="*/ 1010362 h 1734757"/>
                <a:gd name="connsiteX19-7497" fmla="*/ 2222804 w 8477199"/>
                <a:gd name="connsiteY19-7498" fmla="*/ 1311196 h 1734757"/>
                <a:gd name="connsiteX20-7499" fmla="*/ 1093370 w 8477199"/>
                <a:gd name="connsiteY20-7500" fmla="*/ 1317325 h 1734757"/>
                <a:gd name="connsiteX21-7501" fmla="*/ 116247 w 8477199"/>
                <a:gd name="connsiteY21-7502" fmla="*/ 971172 h 1734757"/>
                <a:gd name="connsiteX22-7503" fmla="*/ 9979 w 8477199"/>
                <a:gd name="connsiteY22-7504" fmla="*/ 496270 h 1734757"/>
                <a:gd name="connsiteX23-7505" fmla="*/ 174672 w 8477199"/>
                <a:gd name="connsiteY23-7506" fmla="*/ 0 h 1734757"/>
                <a:gd name="connsiteX24-7507" fmla="*/ 248669 w 8477199"/>
                <a:gd name="connsiteY24-7508" fmla="*/ 55572 h 1734757"/>
                <a:gd name="connsiteX25-7509" fmla="*/ 307460 w 8477199"/>
                <a:gd name="connsiteY25-7510" fmla="*/ 1000075 h 1734757"/>
                <a:gd name="connsiteX26-7511" fmla="*/ 3216727 w 8477199"/>
                <a:gd name="connsiteY26-7512" fmla="*/ 923472 h 1734757"/>
                <a:gd name="connsiteX27-7513" fmla="*/ 4271282 w 8477199"/>
                <a:gd name="connsiteY27-7514" fmla="*/ 872053 h 1734757"/>
                <a:gd name="connsiteX28-7515" fmla="*/ 4534135 w 8477199"/>
                <a:gd name="connsiteY28-7516" fmla="*/ 1303743 h 1734757"/>
                <a:gd name="connsiteX29-7517" fmla="*/ 4824736 w 8477199"/>
                <a:gd name="connsiteY29-7518" fmla="*/ 1596007 h 1734757"/>
                <a:gd name="connsiteX30-7519" fmla="*/ 5803572 w 8477199"/>
                <a:gd name="connsiteY30-7520" fmla="*/ 744571 h 1734757"/>
                <a:gd name="connsiteX31-7521" fmla="*/ 6697195 w 8477199"/>
                <a:gd name="connsiteY31-7522" fmla="*/ 214691 h 1734757"/>
                <a:gd name="connsiteX0-7523" fmla="*/ 6697195 w 8477199"/>
                <a:gd name="connsiteY0-7524" fmla="*/ 214691 h 1734757"/>
                <a:gd name="connsiteX1-7525" fmla="*/ 6709662 w 8477199"/>
                <a:gd name="connsiteY1-7526" fmla="*/ 214691 h 1734757"/>
                <a:gd name="connsiteX2-7527" fmla="*/ 7145860 w 8477199"/>
                <a:gd name="connsiteY2-7528" fmla="*/ 789985 h 1734757"/>
                <a:gd name="connsiteX3-7529" fmla="*/ 7305314 w 8477199"/>
                <a:gd name="connsiteY3-7530" fmla="*/ 1114171 h 1734757"/>
                <a:gd name="connsiteX4-7531" fmla="*/ 8432561 w 8477199"/>
                <a:gd name="connsiteY4-7532" fmla="*/ 880513 h 1734757"/>
                <a:gd name="connsiteX5-7533" fmla="*/ 8477199 w 8477199"/>
                <a:gd name="connsiteY5-7534" fmla="*/ 929103 h 1734757"/>
                <a:gd name="connsiteX6-7535" fmla="*/ 7295156 w 8477199"/>
                <a:gd name="connsiteY6-7536" fmla="*/ 1173736 h 1734757"/>
                <a:gd name="connsiteX7-7537" fmla="*/ 7106764 w 8477199"/>
                <a:gd name="connsiteY7-7538" fmla="*/ 814498 h 1734757"/>
                <a:gd name="connsiteX8-7539" fmla="*/ 6708739 w 8477199"/>
                <a:gd name="connsiteY8-7540" fmla="*/ 275180 h 1734757"/>
                <a:gd name="connsiteX9-7541" fmla="*/ 6697657 w 8477199"/>
                <a:gd name="connsiteY9-7542" fmla="*/ 275180 h 1734757"/>
                <a:gd name="connsiteX10-7543" fmla="*/ 5808796 w 8477199"/>
                <a:gd name="connsiteY10-7544" fmla="*/ 855594 h 1734757"/>
                <a:gd name="connsiteX11-7545" fmla="*/ 5680431 w 8477199"/>
                <a:gd name="connsiteY11-7546" fmla="*/ 987191 h 1734757"/>
                <a:gd name="connsiteX12-7547" fmla="*/ 5510509 w 8477199"/>
                <a:gd name="connsiteY12-7548" fmla="*/ 1166348 h 1734757"/>
                <a:gd name="connsiteX13-7549" fmla="*/ 5121257 w 8477199"/>
                <a:gd name="connsiteY13-7550" fmla="*/ 1556985 h 1734757"/>
                <a:gd name="connsiteX14-7551" fmla="*/ 4763866 w 8477199"/>
                <a:gd name="connsiteY14-7552" fmla="*/ 1734757 h 1734757"/>
                <a:gd name="connsiteX15-7553" fmla="*/ 4720924 w 8477199"/>
                <a:gd name="connsiteY15-7554" fmla="*/ 1730601 h 1734757"/>
                <a:gd name="connsiteX16-7555" fmla="*/ 4489128 w 8477199"/>
                <a:gd name="connsiteY16-7556" fmla="*/ 1387063 h 1734757"/>
                <a:gd name="connsiteX17-7557" fmla="*/ 4263335 w 8477199"/>
                <a:gd name="connsiteY17-7558" fmla="*/ 977494 h 1734757"/>
                <a:gd name="connsiteX18-7559" fmla="*/ 3440333 w 8477199"/>
                <a:gd name="connsiteY18-7560" fmla="*/ 1010362 h 1734757"/>
                <a:gd name="connsiteX19-7561" fmla="*/ 2222804 w 8477199"/>
                <a:gd name="connsiteY19-7562" fmla="*/ 1311196 h 1734757"/>
                <a:gd name="connsiteX20-7563" fmla="*/ 1093370 w 8477199"/>
                <a:gd name="connsiteY20-7564" fmla="*/ 1317325 h 1734757"/>
                <a:gd name="connsiteX21-7565" fmla="*/ 116247 w 8477199"/>
                <a:gd name="connsiteY21-7566" fmla="*/ 971172 h 1734757"/>
                <a:gd name="connsiteX22-7567" fmla="*/ 9979 w 8477199"/>
                <a:gd name="connsiteY22-7568" fmla="*/ 496270 h 1734757"/>
                <a:gd name="connsiteX23-7569" fmla="*/ 174672 w 8477199"/>
                <a:gd name="connsiteY23-7570" fmla="*/ 0 h 1734757"/>
                <a:gd name="connsiteX24-7571" fmla="*/ 248669 w 8477199"/>
                <a:gd name="connsiteY24-7572" fmla="*/ 55572 h 1734757"/>
                <a:gd name="connsiteX25-7573" fmla="*/ 307460 w 8477199"/>
                <a:gd name="connsiteY25-7574" fmla="*/ 1000075 h 1734757"/>
                <a:gd name="connsiteX26-7575" fmla="*/ 3216727 w 8477199"/>
                <a:gd name="connsiteY26-7576" fmla="*/ 923472 h 1734757"/>
                <a:gd name="connsiteX27-7577" fmla="*/ 4271282 w 8477199"/>
                <a:gd name="connsiteY27-7578" fmla="*/ 872053 h 1734757"/>
                <a:gd name="connsiteX28-7579" fmla="*/ 4534135 w 8477199"/>
                <a:gd name="connsiteY28-7580" fmla="*/ 1303743 h 1734757"/>
                <a:gd name="connsiteX29-7581" fmla="*/ 4824736 w 8477199"/>
                <a:gd name="connsiteY29-7582" fmla="*/ 1596007 h 1734757"/>
                <a:gd name="connsiteX30-7583" fmla="*/ 5803572 w 8477199"/>
                <a:gd name="connsiteY30-7584" fmla="*/ 744571 h 1734757"/>
                <a:gd name="connsiteX31-7585" fmla="*/ 6697195 w 8477199"/>
                <a:gd name="connsiteY31-7586" fmla="*/ 214691 h 1734757"/>
                <a:gd name="connsiteX0-7587" fmla="*/ 6697195 w 8477199"/>
                <a:gd name="connsiteY0-7588" fmla="*/ 214691 h 1734757"/>
                <a:gd name="connsiteX1-7589" fmla="*/ 6709662 w 8477199"/>
                <a:gd name="connsiteY1-7590" fmla="*/ 214691 h 1734757"/>
                <a:gd name="connsiteX2-7591" fmla="*/ 7145860 w 8477199"/>
                <a:gd name="connsiteY2-7592" fmla="*/ 789985 h 1734757"/>
                <a:gd name="connsiteX3-7593" fmla="*/ 7305314 w 8477199"/>
                <a:gd name="connsiteY3-7594" fmla="*/ 1114171 h 1734757"/>
                <a:gd name="connsiteX4-7595" fmla="*/ 8432561 w 8477199"/>
                <a:gd name="connsiteY4-7596" fmla="*/ 880513 h 1734757"/>
                <a:gd name="connsiteX5-7597" fmla="*/ 8477199 w 8477199"/>
                <a:gd name="connsiteY5-7598" fmla="*/ 929103 h 1734757"/>
                <a:gd name="connsiteX6-7599" fmla="*/ 7295156 w 8477199"/>
                <a:gd name="connsiteY6-7600" fmla="*/ 1173736 h 1734757"/>
                <a:gd name="connsiteX7-7601" fmla="*/ 7106764 w 8477199"/>
                <a:gd name="connsiteY7-7602" fmla="*/ 814498 h 1734757"/>
                <a:gd name="connsiteX8-7603" fmla="*/ 6708739 w 8477199"/>
                <a:gd name="connsiteY8-7604" fmla="*/ 275180 h 1734757"/>
                <a:gd name="connsiteX9-7605" fmla="*/ 6697657 w 8477199"/>
                <a:gd name="connsiteY9-7606" fmla="*/ 275180 h 1734757"/>
                <a:gd name="connsiteX10-7607" fmla="*/ 5808796 w 8477199"/>
                <a:gd name="connsiteY10-7608" fmla="*/ 855594 h 1734757"/>
                <a:gd name="connsiteX11-7609" fmla="*/ 5680431 w 8477199"/>
                <a:gd name="connsiteY11-7610" fmla="*/ 987191 h 1734757"/>
                <a:gd name="connsiteX12-7611" fmla="*/ 5510509 w 8477199"/>
                <a:gd name="connsiteY12-7612" fmla="*/ 1166348 h 1734757"/>
                <a:gd name="connsiteX13-7613" fmla="*/ 5121257 w 8477199"/>
                <a:gd name="connsiteY13-7614" fmla="*/ 1556985 h 1734757"/>
                <a:gd name="connsiteX14-7615" fmla="*/ 4763866 w 8477199"/>
                <a:gd name="connsiteY14-7616" fmla="*/ 1734757 h 1734757"/>
                <a:gd name="connsiteX15-7617" fmla="*/ 4720924 w 8477199"/>
                <a:gd name="connsiteY15-7618" fmla="*/ 1730601 h 1734757"/>
                <a:gd name="connsiteX16-7619" fmla="*/ 4489128 w 8477199"/>
                <a:gd name="connsiteY16-7620" fmla="*/ 1387063 h 1734757"/>
                <a:gd name="connsiteX17-7621" fmla="*/ 4263335 w 8477199"/>
                <a:gd name="connsiteY17-7622" fmla="*/ 977494 h 1734757"/>
                <a:gd name="connsiteX18-7623" fmla="*/ 3440333 w 8477199"/>
                <a:gd name="connsiteY18-7624" fmla="*/ 1010362 h 1734757"/>
                <a:gd name="connsiteX19-7625" fmla="*/ 2222804 w 8477199"/>
                <a:gd name="connsiteY19-7626" fmla="*/ 1311196 h 1734757"/>
                <a:gd name="connsiteX20-7627" fmla="*/ 1093370 w 8477199"/>
                <a:gd name="connsiteY20-7628" fmla="*/ 1317325 h 1734757"/>
                <a:gd name="connsiteX21-7629" fmla="*/ 116247 w 8477199"/>
                <a:gd name="connsiteY21-7630" fmla="*/ 971172 h 1734757"/>
                <a:gd name="connsiteX22-7631" fmla="*/ 9979 w 8477199"/>
                <a:gd name="connsiteY22-7632" fmla="*/ 496270 h 1734757"/>
                <a:gd name="connsiteX23-7633" fmla="*/ 174672 w 8477199"/>
                <a:gd name="connsiteY23-7634" fmla="*/ 0 h 1734757"/>
                <a:gd name="connsiteX24-7635" fmla="*/ 248669 w 8477199"/>
                <a:gd name="connsiteY24-7636" fmla="*/ 55572 h 1734757"/>
                <a:gd name="connsiteX25-7637" fmla="*/ 307460 w 8477199"/>
                <a:gd name="connsiteY25-7638" fmla="*/ 1000075 h 1734757"/>
                <a:gd name="connsiteX26-7639" fmla="*/ 3216727 w 8477199"/>
                <a:gd name="connsiteY26-7640" fmla="*/ 923472 h 1734757"/>
                <a:gd name="connsiteX27-7641" fmla="*/ 4271282 w 8477199"/>
                <a:gd name="connsiteY27-7642" fmla="*/ 872053 h 1734757"/>
                <a:gd name="connsiteX28-7643" fmla="*/ 4534135 w 8477199"/>
                <a:gd name="connsiteY28-7644" fmla="*/ 1303743 h 1734757"/>
                <a:gd name="connsiteX29-7645" fmla="*/ 4824736 w 8477199"/>
                <a:gd name="connsiteY29-7646" fmla="*/ 1596007 h 1734757"/>
                <a:gd name="connsiteX30-7647" fmla="*/ 5803572 w 8477199"/>
                <a:gd name="connsiteY30-7648" fmla="*/ 744571 h 1734757"/>
                <a:gd name="connsiteX31-7649" fmla="*/ 6697195 w 8477199"/>
                <a:gd name="connsiteY31-7650" fmla="*/ 214691 h 1734757"/>
                <a:gd name="connsiteX0-7651" fmla="*/ 6697195 w 8477199"/>
                <a:gd name="connsiteY0-7652" fmla="*/ 214691 h 1734757"/>
                <a:gd name="connsiteX1-7653" fmla="*/ 6709662 w 8477199"/>
                <a:gd name="connsiteY1-7654" fmla="*/ 214691 h 1734757"/>
                <a:gd name="connsiteX2-7655" fmla="*/ 7145860 w 8477199"/>
                <a:gd name="connsiteY2-7656" fmla="*/ 789985 h 1734757"/>
                <a:gd name="connsiteX3-7657" fmla="*/ 7305314 w 8477199"/>
                <a:gd name="connsiteY3-7658" fmla="*/ 1114171 h 1734757"/>
                <a:gd name="connsiteX4-7659" fmla="*/ 8432561 w 8477199"/>
                <a:gd name="connsiteY4-7660" fmla="*/ 880513 h 1734757"/>
                <a:gd name="connsiteX5-7661" fmla="*/ 8477199 w 8477199"/>
                <a:gd name="connsiteY5-7662" fmla="*/ 929103 h 1734757"/>
                <a:gd name="connsiteX6-7663" fmla="*/ 7295156 w 8477199"/>
                <a:gd name="connsiteY6-7664" fmla="*/ 1173736 h 1734757"/>
                <a:gd name="connsiteX7-7665" fmla="*/ 7106764 w 8477199"/>
                <a:gd name="connsiteY7-7666" fmla="*/ 814498 h 1734757"/>
                <a:gd name="connsiteX8-7667" fmla="*/ 6708739 w 8477199"/>
                <a:gd name="connsiteY8-7668" fmla="*/ 275180 h 1734757"/>
                <a:gd name="connsiteX9-7669" fmla="*/ 6697657 w 8477199"/>
                <a:gd name="connsiteY9-7670" fmla="*/ 275180 h 1734757"/>
                <a:gd name="connsiteX10-7671" fmla="*/ 5808796 w 8477199"/>
                <a:gd name="connsiteY10-7672" fmla="*/ 855594 h 1734757"/>
                <a:gd name="connsiteX11-7673" fmla="*/ 5680431 w 8477199"/>
                <a:gd name="connsiteY11-7674" fmla="*/ 987191 h 1734757"/>
                <a:gd name="connsiteX12-7675" fmla="*/ 5510509 w 8477199"/>
                <a:gd name="connsiteY12-7676" fmla="*/ 1166348 h 1734757"/>
                <a:gd name="connsiteX13-7677" fmla="*/ 5121257 w 8477199"/>
                <a:gd name="connsiteY13-7678" fmla="*/ 1556985 h 1734757"/>
                <a:gd name="connsiteX14-7679" fmla="*/ 4763866 w 8477199"/>
                <a:gd name="connsiteY14-7680" fmla="*/ 1734757 h 1734757"/>
                <a:gd name="connsiteX15-7681" fmla="*/ 4720924 w 8477199"/>
                <a:gd name="connsiteY15-7682" fmla="*/ 1730601 h 1734757"/>
                <a:gd name="connsiteX16-7683" fmla="*/ 4489128 w 8477199"/>
                <a:gd name="connsiteY16-7684" fmla="*/ 1387063 h 1734757"/>
                <a:gd name="connsiteX17-7685" fmla="*/ 4263335 w 8477199"/>
                <a:gd name="connsiteY17-7686" fmla="*/ 977494 h 1734757"/>
                <a:gd name="connsiteX18-7687" fmla="*/ 3440333 w 8477199"/>
                <a:gd name="connsiteY18-7688" fmla="*/ 1010362 h 1734757"/>
                <a:gd name="connsiteX19-7689" fmla="*/ 2222804 w 8477199"/>
                <a:gd name="connsiteY19-7690" fmla="*/ 1311196 h 1734757"/>
                <a:gd name="connsiteX20-7691" fmla="*/ 1093370 w 8477199"/>
                <a:gd name="connsiteY20-7692" fmla="*/ 1317325 h 1734757"/>
                <a:gd name="connsiteX21-7693" fmla="*/ 116247 w 8477199"/>
                <a:gd name="connsiteY21-7694" fmla="*/ 971172 h 1734757"/>
                <a:gd name="connsiteX22-7695" fmla="*/ 9979 w 8477199"/>
                <a:gd name="connsiteY22-7696" fmla="*/ 496270 h 1734757"/>
                <a:gd name="connsiteX23-7697" fmla="*/ 174672 w 8477199"/>
                <a:gd name="connsiteY23-7698" fmla="*/ 0 h 1734757"/>
                <a:gd name="connsiteX24-7699" fmla="*/ 248669 w 8477199"/>
                <a:gd name="connsiteY24-7700" fmla="*/ 55572 h 1734757"/>
                <a:gd name="connsiteX25-7701" fmla="*/ 307460 w 8477199"/>
                <a:gd name="connsiteY25-7702" fmla="*/ 1000075 h 1734757"/>
                <a:gd name="connsiteX26-7703" fmla="*/ 3216727 w 8477199"/>
                <a:gd name="connsiteY26-7704" fmla="*/ 923472 h 1734757"/>
                <a:gd name="connsiteX27-7705" fmla="*/ 4271282 w 8477199"/>
                <a:gd name="connsiteY27-7706" fmla="*/ 872053 h 1734757"/>
                <a:gd name="connsiteX28-7707" fmla="*/ 4534135 w 8477199"/>
                <a:gd name="connsiteY28-7708" fmla="*/ 1303743 h 1734757"/>
                <a:gd name="connsiteX29-7709" fmla="*/ 4824736 w 8477199"/>
                <a:gd name="connsiteY29-7710" fmla="*/ 1596007 h 1734757"/>
                <a:gd name="connsiteX30-7711" fmla="*/ 5803572 w 8477199"/>
                <a:gd name="connsiteY30-7712" fmla="*/ 744571 h 1734757"/>
                <a:gd name="connsiteX31-7713" fmla="*/ 6697195 w 8477199"/>
                <a:gd name="connsiteY31-7714" fmla="*/ 214691 h 1734757"/>
                <a:gd name="connsiteX0-7715" fmla="*/ 6697195 w 8477199"/>
                <a:gd name="connsiteY0-7716" fmla="*/ 214691 h 1734757"/>
                <a:gd name="connsiteX1-7717" fmla="*/ 6709662 w 8477199"/>
                <a:gd name="connsiteY1-7718" fmla="*/ 214691 h 1734757"/>
                <a:gd name="connsiteX2-7719" fmla="*/ 7145860 w 8477199"/>
                <a:gd name="connsiteY2-7720" fmla="*/ 789985 h 1734757"/>
                <a:gd name="connsiteX3-7721" fmla="*/ 7305314 w 8477199"/>
                <a:gd name="connsiteY3-7722" fmla="*/ 1114171 h 1734757"/>
                <a:gd name="connsiteX4-7723" fmla="*/ 8432561 w 8477199"/>
                <a:gd name="connsiteY4-7724" fmla="*/ 880513 h 1734757"/>
                <a:gd name="connsiteX5-7725" fmla="*/ 8477199 w 8477199"/>
                <a:gd name="connsiteY5-7726" fmla="*/ 929103 h 1734757"/>
                <a:gd name="connsiteX6-7727" fmla="*/ 7295156 w 8477199"/>
                <a:gd name="connsiteY6-7728" fmla="*/ 1173736 h 1734757"/>
                <a:gd name="connsiteX7-7729" fmla="*/ 7106764 w 8477199"/>
                <a:gd name="connsiteY7-7730" fmla="*/ 814498 h 1734757"/>
                <a:gd name="connsiteX8-7731" fmla="*/ 6708739 w 8477199"/>
                <a:gd name="connsiteY8-7732" fmla="*/ 275180 h 1734757"/>
                <a:gd name="connsiteX9-7733" fmla="*/ 6697657 w 8477199"/>
                <a:gd name="connsiteY9-7734" fmla="*/ 275180 h 1734757"/>
                <a:gd name="connsiteX10-7735" fmla="*/ 5808796 w 8477199"/>
                <a:gd name="connsiteY10-7736" fmla="*/ 855594 h 1734757"/>
                <a:gd name="connsiteX11-7737" fmla="*/ 5680431 w 8477199"/>
                <a:gd name="connsiteY11-7738" fmla="*/ 987191 h 1734757"/>
                <a:gd name="connsiteX12-7739" fmla="*/ 5510509 w 8477199"/>
                <a:gd name="connsiteY12-7740" fmla="*/ 1166348 h 1734757"/>
                <a:gd name="connsiteX13-7741" fmla="*/ 5121257 w 8477199"/>
                <a:gd name="connsiteY13-7742" fmla="*/ 1556985 h 1734757"/>
                <a:gd name="connsiteX14-7743" fmla="*/ 4763866 w 8477199"/>
                <a:gd name="connsiteY14-7744" fmla="*/ 1734757 h 1734757"/>
                <a:gd name="connsiteX15-7745" fmla="*/ 4720924 w 8477199"/>
                <a:gd name="connsiteY15-7746" fmla="*/ 1730601 h 1734757"/>
                <a:gd name="connsiteX16-7747" fmla="*/ 4489128 w 8477199"/>
                <a:gd name="connsiteY16-7748" fmla="*/ 1387063 h 1734757"/>
                <a:gd name="connsiteX17-7749" fmla="*/ 4263335 w 8477199"/>
                <a:gd name="connsiteY17-7750" fmla="*/ 977494 h 1734757"/>
                <a:gd name="connsiteX18-7751" fmla="*/ 3440333 w 8477199"/>
                <a:gd name="connsiteY18-7752" fmla="*/ 1010362 h 1734757"/>
                <a:gd name="connsiteX19-7753" fmla="*/ 2222804 w 8477199"/>
                <a:gd name="connsiteY19-7754" fmla="*/ 1311196 h 1734757"/>
                <a:gd name="connsiteX20-7755" fmla="*/ 1093370 w 8477199"/>
                <a:gd name="connsiteY20-7756" fmla="*/ 1317325 h 1734757"/>
                <a:gd name="connsiteX21-7757" fmla="*/ 116247 w 8477199"/>
                <a:gd name="connsiteY21-7758" fmla="*/ 971172 h 1734757"/>
                <a:gd name="connsiteX22-7759" fmla="*/ 9979 w 8477199"/>
                <a:gd name="connsiteY22-7760" fmla="*/ 496270 h 1734757"/>
                <a:gd name="connsiteX23-7761" fmla="*/ 174672 w 8477199"/>
                <a:gd name="connsiteY23-7762" fmla="*/ 0 h 1734757"/>
                <a:gd name="connsiteX24-7763" fmla="*/ 248669 w 8477199"/>
                <a:gd name="connsiteY24-7764" fmla="*/ 55572 h 1734757"/>
                <a:gd name="connsiteX25-7765" fmla="*/ 307460 w 8477199"/>
                <a:gd name="connsiteY25-7766" fmla="*/ 1000075 h 1734757"/>
                <a:gd name="connsiteX26-7767" fmla="*/ 3216727 w 8477199"/>
                <a:gd name="connsiteY26-7768" fmla="*/ 923472 h 1734757"/>
                <a:gd name="connsiteX27-7769" fmla="*/ 4271282 w 8477199"/>
                <a:gd name="connsiteY27-7770" fmla="*/ 872053 h 1734757"/>
                <a:gd name="connsiteX28-7771" fmla="*/ 4534135 w 8477199"/>
                <a:gd name="connsiteY28-7772" fmla="*/ 1303743 h 1734757"/>
                <a:gd name="connsiteX29-7773" fmla="*/ 4824736 w 8477199"/>
                <a:gd name="connsiteY29-7774" fmla="*/ 1596007 h 1734757"/>
                <a:gd name="connsiteX30-7775" fmla="*/ 5803572 w 8477199"/>
                <a:gd name="connsiteY30-7776" fmla="*/ 744571 h 1734757"/>
                <a:gd name="connsiteX31-7777" fmla="*/ 6697195 w 8477199"/>
                <a:gd name="connsiteY31-7778" fmla="*/ 214691 h 1734757"/>
                <a:gd name="connsiteX0-7779" fmla="*/ 6697195 w 8477199"/>
                <a:gd name="connsiteY0-7780" fmla="*/ 214691 h 1734757"/>
                <a:gd name="connsiteX1-7781" fmla="*/ 6709662 w 8477199"/>
                <a:gd name="connsiteY1-7782" fmla="*/ 214691 h 1734757"/>
                <a:gd name="connsiteX2-7783" fmla="*/ 7145860 w 8477199"/>
                <a:gd name="connsiteY2-7784" fmla="*/ 789985 h 1734757"/>
                <a:gd name="connsiteX3-7785" fmla="*/ 7305314 w 8477199"/>
                <a:gd name="connsiteY3-7786" fmla="*/ 1114171 h 1734757"/>
                <a:gd name="connsiteX4-7787" fmla="*/ 8432561 w 8477199"/>
                <a:gd name="connsiteY4-7788" fmla="*/ 880513 h 1734757"/>
                <a:gd name="connsiteX5-7789" fmla="*/ 8477199 w 8477199"/>
                <a:gd name="connsiteY5-7790" fmla="*/ 929103 h 1734757"/>
                <a:gd name="connsiteX6-7791" fmla="*/ 7295156 w 8477199"/>
                <a:gd name="connsiteY6-7792" fmla="*/ 1173736 h 1734757"/>
                <a:gd name="connsiteX7-7793" fmla="*/ 7106764 w 8477199"/>
                <a:gd name="connsiteY7-7794" fmla="*/ 814498 h 1734757"/>
                <a:gd name="connsiteX8-7795" fmla="*/ 6708739 w 8477199"/>
                <a:gd name="connsiteY8-7796" fmla="*/ 275180 h 1734757"/>
                <a:gd name="connsiteX9-7797" fmla="*/ 6697657 w 8477199"/>
                <a:gd name="connsiteY9-7798" fmla="*/ 275180 h 1734757"/>
                <a:gd name="connsiteX10-7799" fmla="*/ 5808796 w 8477199"/>
                <a:gd name="connsiteY10-7800" fmla="*/ 855594 h 1734757"/>
                <a:gd name="connsiteX11-7801" fmla="*/ 5680431 w 8477199"/>
                <a:gd name="connsiteY11-7802" fmla="*/ 987191 h 1734757"/>
                <a:gd name="connsiteX12-7803" fmla="*/ 5510509 w 8477199"/>
                <a:gd name="connsiteY12-7804" fmla="*/ 1166348 h 1734757"/>
                <a:gd name="connsiteX13-7805" fmla="*/ 5121257 w 8477199"/>
                <a:gd name="connsiteY13-7806" fmla="*/ 1556985 h 1734757"/>
                <a:gd name="connsiteX14-7807" fmla="*/ 4763866 w 8477199"/>
                <a:gd name="connsiteY14-7808" fmla="*/ 1734757 h 1734757"/>
                <a:gd name="connsiteX15-7809" fmla="*/ 4720924 w 8477199"/>
                <a:gd name="connsiteY15-7810" fmla="*/ 1730601 h 1734757"/>
                <a:gd name="connsiteX16-7811" fmla="*/ 4489128 w 8477199"/>
                <a:gd name="connsiteY16-7812" fmla="*/ 1387063 h 1734757"/>
                <a:gd name="connsiteX17-7813" fmla="*/ 4263335 w 8477199"/>
                <a:gd name="connsiteY17-7814" fmla="*/ 977494 h 1734757"/>
                <a:gd name="connsiteX18-7815" fmla="*/ 3440333 w 8477199"/>
                <a:gd name="connsiteY18-7816" fmla="*/ 1010362 h 1734757"/>
                <a:gd name="connsiteX19-7817" fmla="*/ 2222804 w 8477199"/>
                <a:gd name="connsiteY19-7818" fmla="*/ 1311196 h 1734757"/>
                <a:gd name="connsiteX20-7819" fmla="*/ 116247 w 8477199"/>
                <a:gd name="connsiteY20-7820" fmla="*/ 971172 h 1734757"/>
                <a:gd name="connsiteX21-7821" fmla="*/ 9979 w 8477199"/>
                <a:gd name="connsiteY21-7822" fmla="*/ 496270 h 1734757"/>
                <a:gd name="connsiteX22-7823" fmla="*/ 174672 w 8477199"/>
                <a:gd name="connsiteY22-7824" fmla="*/ 0 h 1734757"/>
                <a:gd name="connsiteX23-7825" fmla="*/ 248669 w 8477199"/>
                <a:gd name="connsiteY23-7826" fmla="*/ 55572 h 1734757"/>
                <a:gd name="connsiteX24-7827" fmla="*/ 307460 w 8477199"/>
                <a:gd name="connsiteY24-7828" fmla="*/ 1000075 h 1734757"/>
                <a:gd name="connsiteX25-7829" fmla="*/ 3216727 w 8477199"/>
                <a:gd name="connsiteY25-7830" fmla="*/ 923472 h 1734757"/>
                <a:gd name="connsiteX26-7831" fmla="*/ 4271282 w 8477199"/>
                <a:gd name="connsiteY26-7832" fmla="*/ 872053 h 1734757"/>
                <a:gd name="connsiteX27-7833" fmla="*/ 4534135 w 8477199"/>
                <a:gd name="connsiteY27-7834" fmla="*/ 1303743 h 1734757"/>
                <a:gd name="connsiteX28-7835" fmla="*/ 4824736 w 8477199"/>
                <a:gd name="connsiteY28-7836" fmla="*/ 1596007 h 1734757"/>
                <a:gd name="connsiteX29-7837" fmla="*/ 5803572 w 8477199"/>
                <a:gd name="connsiteY29-7838" fmla="*/ 744571 h 1734757"/>
                <a:gd name="connsiteX30-7839" fmla="*/ 6697195 w 8477199"/>
                <a:gd name="connsiteY30-7840" fmla="*/ 214691 h 1734757"/>
                <a:gd name="connsiteX0-7841" fmla="*/ 6697195 w 8477199"/>
                <a:gd name="connsiteY0-7842" fmla="*/ 214691 h 1734757"/>
                <a:gd name="connsiteX1-7843" fmla="*/ 6709662 w 8477199"/>
                <a:gd name="connsiteY1-7844" fmla="*/ 214691 h 1734757"/>
                <a:gd name="connsiteX2-7845" fmla="*/ 7145860 w 8477199"/>
                <a:gd name="connsiteY2-7846" fmla="*/ 789985 h 1734757"/>
                <a:gd name="connsiteX3-7847" fmla="*/ 7305314 w 8477199"/>
                <a:gd name="connsiteY3-7848" fmla="*/ 1114171 h 1734757"/>
                <a:gd name="connsiteX4-7849" fmla="*/ 8432561 w 8477199"/>
                <a:gd name="connsiteY4-7850" fmla="*/ 880513 h 1734757"/>
                <a:gd name="connsiteX5-7851" fmla="*/ 8477199 w 8477199"/>
                <a:gd name="connsiteY5-7852" fmla="*/ 929103 h 1734757"/>
                <a:gd name="connsiteX6-7853" fmla="*/ 7295156 w 8477199"/>
                <a:gd name="connsiteY6-7854" fmla="*/ 1173736 h 1734757"/>
                <a:gd name="connsiteX7-7855" fmla="*/ 7106764 w 8477199"/>
                <a:gd name="connsiteY7-7856" fmla="*/ 814498 h 1734757"/>
                <a:gd name="connsiteX8-7857" fmla="*/ 6708739 w 8477199"/>
                <a:gd name="connsiteY8-7858" fmla="*/ 275180 h 1734757"/>
                <a:gd name="connsiteX9-7859" fmla="*/ 6697657 w 8477199"/>
                <a:gd name="connsiteY9-7860" fmla="*/ 275180 h 1734757"/>
                <a:gd name="connsiteX10-7861" fmla="*/ 5808796 w 8477199"/>
                <a:gd name="connsiteY10-7862" fmla="*/ 855594 h 1734757"/>
                <a:gd name="connsiteX11-7863" fmla="*/ 5680431 w 8477199"/>
                <a:gd name="connsiteY11-7864" fmla="*/ 987191 h 1734757"/>
                <a:gd name="connsiteX12-7865" fmla="*/ 5510509 w 8477199"/>
                <a:gd name="connsiteY12-7866" fmla="*/ 1166348 h 1734757"/>
                <a:gd name="connsiteX13-7867" fmla="*/ 5121257 w 8477199"/>
                <a:gd name="connsiteY13-7868" fmla="*/ 1556985 h 1734757"/>
                <a:gd name="connsiteX14-7869" fmla="*/ 4763866 w 8477199"/>
                <a:gd name="connsiteY14-7870" fmla="*/ 1734757 h 1734757"/>
                <a:gd name="connsiteX15-7871" fmla="*/ 4720924 w 8477199"/>
                <a:gd name="connsiteY15-7872" fmla="*/ 1730601 h 1734757"/>
                <a:gd name="connsiteX16-7873" fmla="*/ 4489128 w 8477199"/>
                <a:gd name="connsiteY16-7874" fmla="*/ 1387063 h 1734757"/>
                <a:gd name="connsiteX17-7875" fmla="*/ 4263335 w 8477199"/>
                <a:gd name="connsiteY17-7876" fmla="*/ 977494 h 1734757"/>
                <a:gd name="connsiteX18-7877" fmla="*/ 3440333 w 8477199"/>
                <a:gd name="connsiteY18-7878" fmla="*/ 1010362 h 1734757"/>
                <a:gd name="connsiteX19-7879" fmla="*/ 2222804 w 8477199"/>
                <a:gd name="connsiteY19-7880" fmla="*/ 1311196 h 1734757"/>
                <a:gd name="connsiteX20-7881" fmla="*/ 116247 w 8477199"/>
                <a:gd name="connsiteY20-7882" fmla="*/ 971172 h 1734757"/>
                <a:gd name="connsiteX21-7883" fmla="*/ 9979 w 8477199"/>
                <a:gd name="connsiteY21-7884" fmla="*/ 496270 h 1734757"/>
                <a:gd name="connsiteX22-7885" fmla="*/ 174672 w 8477199"/>
                <a:gd name="connsiteY22-7886" fmla="*/ 0 h 1734757"/>
                <a:gd name="connsiteX23-7887" fmla="*/ 248669 w 8477199"/>
                <a:gd name="connsiteY23-7888" fmla="*/ 55572 h 1734757"/>
                <a:gd name="connsiteX24-7889" fmla="*/ 307460 w 8477199"/>
                <a:gd name="connsiteY24-7890" fmla="*/ 1000075 h 1734757"/>
                <a:gd name="connsiteX25-7891" fmla="*/ 3216727 w 8477199"/>
                <a:gd name="connsiteY25-7892" fmla="*/ 923472 h 1734757"/>
                <a:gd name="connsiteX26-7893" fmla="*/ 4271282 w 8477199"/>
                <a:gd name="connsiteY26-7894" fmla="*/ 872053 h 1734757"/>
                <a:gd name="connsiteX27-7895" fmla="*/ 4534135 w 8477199"/>
                <a:gd name="connsiteY27-7896" fmla="*/ 1303743 h 1734757"/>
                <a:gd name="connsiteX28-7897" fmla="*/ 4824736 w 8477199"/>
                <a:gd name="connsiteY28-7898" fmla="*/ 1596007 h 1734757"/>
                <a:gd name="connsiteX29-7899" fmla="*/ 5803572 w 8477199"/>
                <a:gd name="connsiteY29-7900" fmla="*/ 744571 h 1734757"/>
                <a:gd name="connsiteX30-7901" fmla="*/ 6697195 w 8477199"/>
                <a:gd name="connsiteY30-7902" fmla="*/ 214691 h 1734757"/>
                <a:gd name="connsiteX0-7903" fmla="*/ 6697195 w 8477199"/>
                <a:gd name="connsiteY0-7904" fmla="*/ 214691 h 1734757"/>
                <a:gd name="connsiteX1-7905" fmla="*/ 6709662 w 8477199"/>
                <a:gd name="connsiteY1-7906" fmla="*/ 214691 h 1734757"/>
                <a:gd name="connsiteX2-7907" fmla="*/ 7145860 w 8477199"/>
                <a:gd name="connsiteY2-7908" fmla="*/ 789985 h 1734757"/>
                <a:gd name="connsiteX3-7909" fmla="*/ 7305314 w 8477199"/>
                <a:gd name="connsiteY3-7910" fmla="*/ 1114171 h 1734757"/>
                <a:gd name="connsiteX4-7911" fmla="*/ 8432561 w 8477199"/>
                <a:gd name="connsiteY4-7912" fmla="*/ 880513 h 1734757"/>
                <a:gd name="connsiteX5-7913" fmla="*/ 8477199 w 8477199"/>
                <a:gd name="connsiteY5-7914" fmla="*/ 929103 h 1734757"/>
                <a:gd name="connsiteX6-7915" fmla="*/ 7295156 w 8477199"/>
                <a:gd name="connsiteY6-7916" fmla="*/ 1173736 h 1734757"/>
                <a:gd name="connsiteX7-7917" fmla="*/ 7106764 w 8477199"/>
                <a:gd name="connsiteY7-7918" fmla="*/ 814498 h 1734757"/>
                <a:gd name="connsiteX8-7919" fmla="*/ 6708739 w 8477199"/>
                <a:gd name="connsiteY8-7920" fmla="*/ 275180 h 1734757"/>
                <a:gd name="connsiteX9-7921" fmla="*/ 6697657 w 8477199"/>
                <a:gd name="connsiteY9-7922" fmla="*/ 275180 h 1734757"/>
                <a:gd name="connsiteX10-7923" fmla="*/ 5808796 w 8477199"/>
                <a:gd name="connsiteY10-7924" fmla="*/ 855594 h 1734757"/>
                <a:gd name="connsiteX11-7925" fmla="*/ 5680431 w 8477199"/>
                <a:gd name="connsiteY11-7926" fmla="*/ 987191 h 1734757"/>
                <a:gd name="connsiteX12-7927" fmla="*/ 5510509 w 8477199"/>
                <a:gd name="connsiteY12-7928" fmla="*/ 1166348 h 1734757"/>
                <a:gd name="connsiteX13-7929" fmla="*/ 5121257 w 8477199"/>
                <a:gd name="connsiteY13-7930" fmla="*/ 1556985 h 1734757"/>
                <a:gd name="connsiteX14-7931" fmla="*/ 4763866 w 8477199"/>
                <a:gd name="connsiteY14-7932" fmla="*/ 1734757 h 1734757"/>
                <a:gd name="connsiteX15-7933" fmla="*/ 4720924 w 8477199"/>
                <a:gd name="connsiteY15-7934" fmla="*/ 1730601 h 1734757"/>
                <a:gd name="connsiteX16-7935" fmla="*/ 4489128 w 8477199"/>
                <a:gd name="connsiteY16-7936" fmla="*/ 1387063 h 1734757"/>
                <a:gd name="connsiteX17-7937" fmla="*/ 4263335 w 8477199"/>
                <a:gd name="connsiteY17-7938" fmla="*/ 977494 h 1734757"/>
                <a:gd name="connsiteX18-7939" fmla="*/ 3440333 w 8477199"/>
                <a:gd name="connsiteY18-7940" fmla="*/ 1010362 h 1734757"/>
                <a:gd name="connsiteX19-7941" fmla="*/ 2222804 w 8477199"/>
                <a:gd name="connsiteY19-7942" fmla="*/ 1311196 h 1734757"/>
                <a:gd name="connsiteX20-7943" fmla="*/ 116247 w 8477199"/>
                <a:gd name="connsiteY20-7944" fmla="*/ 971172 h 1734757"/>
                <a:gd name="connsiteX21-7945" fmla="*/ 9979 w 8477199"/>
                <a:gd name="connsiteY21-7946" fmla="*/ 496270 h 1734757"/>
                <a:gd name="connsiteX22-7947" fmla="*/ 174672 w 8477199"/>
                <a:gd name="connsiteY22-7948" fmla="*/ 0 h 1734757"/>
                <a:gd name="connsiteX23-7949" fmla="*/ 248669 w 8477199"/>
                <a:gd name="connsiteY23-7950" fmla="*/ 55572 h 1734757"/>
                <a:gd name="connsiteX24-7951" fmla="*/ 307460 w 8477199"/>
                <a:gd name="connsiteY24-7952" fmla="*/ 1000075 h 1734757"/>
                <a:gd name="connsiteX25-7953" fmla="*/ 3216727 w 8477199"/>
                <a:gd name="connsiteY25-7954" fmla="*/ 923472 h 1734757"/>
                <a:gd name="connsiteX26-7955" fmla="*/ 4271282 w 8477199"/>
                <a:gd name="connsiteY26-7956" fmla="*/ 872053 h 1734757"/>
                <a:gd name="connsiteX27-7957" fmla="*/ 4534135 w 8477199"/>
                <a:gd name="connsiteY27-7958" fmla="*/ 1303743 h 1734757"/>
                <a:gd name="connsiteX28-7959" fmla="*/ 4824736 w 8477199"/>
                <a:gd name="connsiteY28-7960" fmla="*/ 1596007 h 1734757"/>
                <a:gd name="connsiteX29-7961" fmla="*/ 5803572 w 8477199"/>
                <a:gd name="connsiteY29-7962" fmla="*/ 744571 h 1734757"/>
                <a:gd name="connsiteX30-7963" fmla="*/ 6697195 w 8477199"/>
                <a:gd name="connsiteY30-7964" fmla="*/ 214691 h 1734757"/>
                <a:gd name="connsiteX0-7965" fmla="*/ 6697195 w 8477199"/>
                <a:gd name="connsiteY0-7966" fmla="*/ 214691 h 1734757"/>
                <a:gd name="connsiteX1-7967" fmla="*/ 6709662 w 8477199"/>
                <a:gd name="connsiteY1-7968" fmla="*/ 214691 h 1734757"/>
                <a:gd name="connsiteX2-7969" fmla="*/ 7145860 w 8477199"/>
                <a:gd name="connsiteY2-7970" fmla="*/ 789985 h 1734757"/>
                <a:gd name="connsiteX3-7971" fmla="*/ 7305314 w 8477199"/>
                <a:gd name="connsiteY3-7972" fmla="*/ 1114171 h 1734757"/>
                <a:gd name="connsiteX4-7973" fmla="*/ 8432561 w 8477199"/>
                <a:gd name="connsiteY4-7974" fmla="*/ 880513 h 1734757"/>
                <a:gd name="connsiteX5-7975" fmla="*/ 8477199 w 8477199"/>
                <a:gd name="connsiteY5-7976" fmla="*/ 929103 h 1734757"/>
                <a:gd name="connsiteX6-7977" fmla="*/ 7295156 w 8477199"/>
                <a:gd name="connsiteY6-7978" fmla="*/ 1173736 h 1734757"/>
                <a:gd name="connsiteX7-7979" fmla="*/ 7106764 w 8477199"/>
                <a:gd name="connsiteY7-7980" fmla="*/ 814498 h 1734757"/>
                <a:gd name="connsiteX8-7981" fmla="*/ 6708739 w 8477199"/>
                <a:gd name="connsiteY8-7982" fmla="*/ 275180 h 1734757"/>
                <a:gd name="connsiteX9-7983" fmla="*/ 6697657 w 8477199"/>
                <a:gd name="connsiteY9-7984" fmla="*/ 275180 h 1734757"/>
                <a:gd name="connsiteX10-7985" fmla="*/ 5808796 w 8477199"/>
                <a:gd name="connsiteY10-7986" fmla="*/ 855594 h 1734757"/>
                <a:gd name="connsiteX11-7987" fmla="*/ 5680431 w 8477199"/>
                <a:gd name="connsiteY11-7988" fmla="*/ 987191 h 1734757"/>
                <a:gd name="connsiteX12-7989" fmla="*/ 5510509 w 8477199"/>
                <a:gd name="connsiteY12-7990" fmla="*/ 1166348 h 1734757"/>
                <a:gd name="connsiteX13-7991" fmla="*/ 5121257 w 8477199"/>
                <a:gd name="connsiteY13-7992" fmla="*/ 1556985 h 1734757"/>
                <a:gd name="connsiteX14-7993" fmla="*/ 4763866 w 8477199"/>
                <a:gd name="connsiteY14-7994" fmla="*/ 1734757 h 1734757"/>
                <a:gd name="connsiteX15-7995" fmla="*/ 4720924 w 8477199"/>
                <a:gd name="connsiteY15-7996" fmla="*/ 1730601 h 1734757"/>
                <a:gd name="connsiteX16-7997" fmla="*/ 4489128 w 8477199"/>
                <a:gd name="connsiteY16-7998" fmla="*/ 1387063 h 1734757"/>
                <a:gd name="connsiteX17-7999" fmla="*/ 4263335 w 8477199"/>
                <a:gd name="connsiteY17-8000" fmla="*/ 977494 h 1734757"/>
                <a:gd name="connsiteX18-8001" fmla="*/ 3440333 w 8477199"/>
                <a:gd name="connsiteY18-8002" fmla="*/ 1010362 h 1734757"/>
                <a:gd name="connsiteX19-8003" fmla="*/ 2222804 w 8477199"/>
                <a:gd name="connsiteY19-8004" fmla="*/ 1311196 h 1734757"/>
                <a:gd name="connsiteX20-8005" fmla="*/ 116247 w 8477199"/>
                <a:gd name="connsiteY20-8006" fmla="*/ 971172 h 1734757"/>
                <a:gd name="connsiteX21-8007" fmla="*/ 9979 w 8477199"/>
                <a:gd name="connsiteY21-8008" fmla="*/ 496270 h 1734757"/>
                <a:gd name="connsiteX22-8009" fmla="*/ 174672 w 8477199"/>
                <a:gd name="connsiteY22-8010" fmla="*/ 0 h 1734757"/>
                <a:gd name="connsiteX23-8011" fmla="*/ 248669 w 8477199"/>
                <a:gd name="connsiteY23-8012" fmla="*/ 55572 h 1734757"/>
                <a:gd name="connsiteX24-8013" fmla="*/ 307460 w 8477199"/>
                <a:gd name="connsiteY24-8014" fmla="*/ 1000075 h 1734757"/>
                <a:gd name="connsiteX25-8015" fmla="*/ 3216727 w 8477199"/>
                <a:gd name="connsiteY25-8016" fmla="*/ 923472 h 1734757"/>
                <a:gd name="connsiteX26-8017" fmla="*/ 4271282 w 8477199"/>
                <a:gd name="connsiteY26-8018" fmla="*/ 872053 h 1734757"/>
                <a:gd name="connsiteX27-8019" fmla="*/ 4534135 w 8477199"/>
                <a:gd name="connsiteY27-8020" fmla="*/ 1303743 h 1734757"/>
                <a:gd name="connsiteX28-8021" fmla="*/ 4824736 w 8477199"/>
                <a:gd name="connsiteY28-8022" fmla="*/ 1596007 h 1734757"/>
                <a:gd name="connsiteX29-8023" fmla="*/ 5803572 w 8477199"/>
                <a:gd name="connsiteY29-8024" fmla="*/ 744571 h 1734757"/>
                <a:gd name="connsiteX30-8025" fmla="*/ 6697195 w 8477199"/>
                <a:gd name="connsiteY30-8026" fmla="*/ 214691 h 1734757"/>
                <a:gd name="connsiteX0-8027" fmla="*/ 6697195 w 8477199"/>
                <a:gd name="connsiteY0-8028" fmla="*/ 214691 h 1734757"/>
                <a:gd name="connsiteX1-8029" fmla="*/ 6709662 w 8477199"/>
                <a:gd name="connsiteY1-8030" fmla="*/ 214691 h 1734757"/>
                <a:gd name="connsiteX2-8031" fmla="*/ 7145860 w 8477199"/>
                <a:gd name="connsiteY2-8032" fmla="*/ 789985 h 1734757"/>
                <a:gd name="connsiteX3-8033" fmla="*/ 7305314 w 8477199"/>
                <a:gd name="connsiteY3-8034" fmla="*/ 1114171 h 1734757"/>
                <a:gd name="connsiteX4-8035" fmla="*/ 8432561 w 8477199"/>
                <a:gd name="connsiteY4-8036" fmla="*/ 880513 h 1734757"/>
                <a:gd name="connsiteX5-8037" fmla="*/ 8477199 w 8477199"/>
                <a:gd name="connsiteY5-8038" fmla="*/ 929103 h 1734757"/>
                <a:gd name="connsiteX6-8039" fmla="*/ 7295156 w 8477199"/>
                <a:gd name="connsiteY6-8040" fmla="*/ 1173736 h 1734757"/>
                <a:gd name="connsiteX7-8041" fmla="*/ 7106764 w 8477199"/>
                <a:gd name="connsiteY7-8042" fmla="*/ 814498 h 1734757"/>
                <a:gd name="connsiteX8-8043" fmla="*/ 6708739 w 8477199"/>
                <a:gd name="connsiteY8-8044" fmla="*/ 275180 h 1734757"/>
                <a:gd name="connsiteX9-8045" fmla="*/ 6697657 w 8477199"/>
                <a:gd name="connsiteY9-8046" fmla="*/ 275180 h 1734757"/>
                <a:gd name="connsiteX10-8047" fmla="*/ 5808796 w 8477199"/>
                <a:gd name="connsiteY10-8048" fmla="*/ 855594 h 1734757"/>
                <a:gd name="connsiteX11-8049" fmla="*/ 5680431 w 8477199"/>
                <a:gd name="connsiteY11-8050" fmla="*/ 987191 h 1734757"/>
                <a:gd name="connsiteX12-8051" fmla="*/ 5510509 w 8477199"/>
                <a:gd name="connsiteY12-8052" fmla="*/ 1166348 h 1734757"/>
                <a:gd name="connsiteX13-8053" fmla="*/ 5121257 w 8477199"/>
                <a:gd name="connsiteY13-8054" fmla="*/ 1556985 h 1734757"/>
                <a:gd name="connsiteX14-8055" fmla="*/ 4763866 w 8477199"/>
                <a:gd name="connsiteY14-8056" fmla="*/ 1734757 h 1734757"/>
                <a:gd name="connsiteX15-8057" fmla="*/ 4720924 w 8477199"/>
                <a:gd name="connsiteY15-8058" fmla="*/ 1730601 h 1734757"/>
                <a:gd name="connsiteX16-8059" fmla="*/ 4489128 w 8477199"/>
                <a:gd name="connsiteY16-8060" fmla="*/ 1387063 h 1734757"/>
                <a:gd name="connsiteX17-8061" fmla="*/ 4263335 w 8477199"/>
                <a:gd name="connsiteY17-8062" fmla="*/ 977494 h 1734757"/>
                <a:gd name="connsiteX18-8063" fmla="*/ 3440333 w 8477199"/>
                <a:gd name="connsiteY18-8064" fmla="*/ 1010362 h 1734757"/>
                <a:gd name="connsiteX19-8065" fmla="*/ 2222804 w 8477199"/>
                <a:gd name="connsiteY19-8066" fmla="*/ 1311196 h 1734757"/>
                <a:gd name="connsiteX20-8067" fmla="*/ 116247 w 8477199"/>
                <a:gd name="connsiteY20-8068" fmla="*/ 971172 h 1734757"/>
                <a:gd name="connsiteX21-8069" fmla="*/ 9979 w 8477199"/>
                <a:gd name="connsiteY21-8070" fmla="*/ 496270 h 1734757"/>
                <a:gd name="connsiteX22-8071" fmla="*/ 174672 w 8477199"/>
                <a:gd name="connsiteY22-8072" fmla="*/ 0 h 1734757"/>
                <a:gd name="connsiteX23-8073" fmla="*/ 248669 w 8477199"/>
                <a:gd name="connsiteY23-8074" fmla="*/ 55572 h 1734757"/>
                <a:gd name="connsiteX24-8075" fmla="*/ 307460 w 8477199"/>
                <a:gd name="connsiteY24-8076" fmla="*/ 1000075 h 1734757"/>
                <a:gd name="connsiteX25-8077" fmla="*/ 3216727 w 8477199"/>
                <a:gd name="connsiteY25-8078" fmla="*/ 923472 h 1734757"/>
                <a:gd name="connsiteX26-8079" fmla="*/ 4271282 w 8477199"/>
                <a:gd name="connsiteY26-8080" fmla="*/ 872053 h 1734757"/>
                <a:gd name="connsiteX27-8081" fmla="*/ 4534135 w 8477199"/>
                <a:gd name="connsiteY27-8082" fmla="*/ 1303743 h 1734757"/>
                <a:gd name="connsiteX28-8083" fmla="*/ 4824736 w 8477199"/>
                <a:gd name="connsiteY28-8084" fmla="*/ 1596007 h 1734757"/>
                <a:gd name="connsiteX29-8085" fmla="*/ 5803572 w 8477199"/>
                <a:gd name="connsiteY29-8086" fmla="*/ 744571 h 1734757"/>
                <a:gd name="connsiteX30-8087" fmla="*/ 6697195 w 8477199"/>
                <a:gd name="connsiteY30-8088" fmla="*/ 214691 h 1734757"/>
                <a:gd name="connsiteX0-8089" fmla="*/ 6697195 w 8477199"/>
                <a:gd name="connsiteY0-8090" fmla="*/ 214691 h 1734757"/>
                <a:gd name="connsiteX1-8091" fmla="*/ 6709662 w 8477199"/>
                <a:gd name="connsiteY1-8092" fmla="*/ 214691 h 1734757"/>
                <a:gd name="connsiteX2-8093" fmla="*/ 7145860 w 8477199"/>
                <a:gd name="connsiteY2-8094" fmla="*/ 789985 h 1734757"/>
                <a:gd name="connsiteX3-8095" fmla="*/ 7305314 w 8477199"/>
                <a:gd name="connsiteY3-8096" fmla="*/ 1114171 h 1734757"/>
                <a:gd name="connsiteX4-8097" fmla="*/ 8432561 w 8477199"/>
                <a:gd name="connsiteY4-8098" fmla="*/ 880513 h 1734757"/>
                <a:gd name="connsiteX5-8099" fmla="*/ 8477199 w 8477199"/>
                <a:gd name="connsiteY5-8100" fmla="*/ 929103 h 1734757"/>
                <a:gd name="connsiteX6-8101" fmla="*/ 7295156 w 8477199"/>
                <a:gd name="connsiteY6-8102" fmla="*/ 1173736 h 1734757"/>
                <a:gd name="connsiteX7-8103" fmla="*/ 7106764 w 8477199"/>
                <a:gd name="connsiteY7-8104" fmla="*/ 814498 h 1734757"/>
                <a:gd name="connsiteX8-8105" fmla="*/ 6708739 w 8477199"/>
                <a:gd name="connsiteY8-8106" fmla="*/ 275180 h 1734757"/>
                <a:gd name="connsiteX9-8107" fmla="*/ 6697657 w 8477199"/>
                <a:gd name="connsiteY9-8108" fmla="*/ 275180 h 1734757"/>
                <a:gd name="connsiteX10-8109" fmla="*/ 5808796 w 8477199"/>
                <a:gd name="connsiteY10-8110" fmla="*/ 855594 h 1734757"/>
                <a:gd name="connsiteX11-8111" fmla="*/ 5680431 w 8477199"/>
                <a:gd name="connsiteY11-8112" fmla="*/ 987191 h 1734757"/>
                <a:gd name="connsiteX12-8113" fmla="*/ 5510509 w 8477199"/>
                <a:gd name="connsiteY12-8114" fmla="*/ 1166348 h 1734757"/>
                <a:gd name="connsiteX13-8115" fmla="*/ 5121257 w 8477199"/>
                <a:gd name="connsiteY13-8116" fmla="*/ 1556985 h 1734757"/>
                <a:gd name="connsiteX14-8117" fmla="*/ 4763866 w 8477199"/>
                <a:gd name="connsiteY14-8118" fmla="*/ 1734757 h 1734757"/>
                <a:gd name="connsiteX15-8119" fmla="*/ 4720924 w 8477199"/>
                <a:gd name="connsiteY15-8120" fmla="*/ 1730601 h 1734757"/>
                <a:gd name="connsiteX16-8121" fmla="*/ 4489128 w 8477199"/>
                <a:gd name="connsiteY16-8122" fmla="*/ 1387063 h 1734757"/>
                <a:gd name="connsiteX17-8123" fmla="*/ 4263335 w 8477199"/>
                <a:gd name="connsiteY17-8124" fmla="*/ 977494 h 1734757"/>
                <a:gd name="connsiteX18-8125" fmla="*/ 3440333 w 8477199"/>
                <a:gd name="connsiteY18-8126" fmla="*/ 1010362 h 1734757"/>
                <a:gd name="connsiteX19-8127" fmla="*/ 2222804 w 8477199"/>
                <a:gd name="connsiteY19-8128" fmla="*/ 1311196 h 1734757"/>
                <a:gd name="connsiteX20-8129" fmla="*/ 116247 w 8477199"/>
                <a:gd name="connsiteY20-8130" fmla="*/ 971172 h 1734757"/>
                <a:gd name="connsiteX21-8131" fmla="*/ 9979 w 8477199"/>
                <a:gd name="connsiteY21-8132" fmla="*/ 496270 h 1734757"/>
                <a:gd name="connsiteX22-8133" fmla="*/ 174672 w 8477199"/>
                <a:gd name="connsiteY22-8134" fmla="*/ 0 h 1734757"/>
                <a:gd name="connsiteX23-8135" fmla="*/ 248669 w 8477199"/>
                <a:gd name="connsiteY23-8136" fmla="*/ 55572 h 1734757"/>
                <a:gd name="connsiteX24-8137" fmla="*/ 307460 w 8477199"/>
                <a:gd name="connsiteY24-8138" fmla="*/ 1000075 h 1734757"/>
                <a:gd name="connsiteX25-8139" fmla="*/ 3216727 w 8477199"/>
                <a:gd name="connsiteY25-8140" fmla="*/ 923472 h 1734757"/>
                <a:gd name="connsiteX26-8141" fmla="*/ 4271282 w 8477199"/>
                <a:gd name="connsiteY26-8142" fmla="*/ 872053 h 1734757"/>
                <a:gd name="connsiteX27-8143" fmla="*/ 4534135 w 8477199"/>
                <a:gd name="connsiteY27-8144" fmla="*/ 1303743 h 1734757"/>
                <a:gd name="connsiteX28-8145" fmla="*/ 4824736 w 8477199"/>
                <a:gd name="connsiteY28-8146" fmla="*/ 1596007 h 1734757"/>
                <a:gd name="connsiteX29-8147" fmla="*/ 5803572 w 8477199"/>
                <a:gd name="connsiteY29-8148" fmla="*/ 744571 h 1734757"/>
                <a:gd name="connsiteX30-8149" fmla="*/ 6697195 w 8477199"/>
                <a:gd name="connsiteY30-8150" fmla="*/ 214691 h 1734757"/>
                <a:gd name="connsiteX0-8151" fmla="*/ 6697195 w 8477199"/>
                <a:gd name="connsiteY0-8152" fmla="*/ 214691 h 1734757"/>
                <a:gd name="connsiteX1-8153" fmla="*/ 6709662 w 8477199"/>
                <a:gd name="connsiteY1-8154" fmla="*/ 214691 h 1734757"/>
                <a:gd name="connsiteX2-8155" fmla="*/ 7145860 w 8477199"/>
                <a:gd name="connsiteY2-8156" fmla="*/ 789985 h 1734757"/>
                <a:gd name="connsiteX3-8157" fmla="*/ 7305314 w 8477199"/>
                <a:gd name="connsiteY3-8158" fmla="*/ 1114171 h 1734757"/>
                <a:gd name="connsiteX4-8159" fmla="*/ 8432561 w 8477199"/>
                <a:gd name="connsiteY4-8160" fmla="*/ 880513 h 1734757"/>
                <a:gd name="connsiteX5-8161" fmla="*/ 8477199 w 8477199"/>
                <a:gd name="connsiteY5-8162" fmla="*/ 929103 h 1734757"/>
                <a:gd name="connsiteX6-8163" fmla="*/ 7295156 w 8477199"/>
                <a:gd name="connsiteY6-8164" fmla="*/ 1173736 h 1734757"/>
                <a:gd name="connsiteX7-8165" fmla="*/ 7106764 w 8477199"/>
                <a:gd name="connsiteY7-8166" fmla="*/ 814498 h 1734757"/>
                <a:gd name="connsiteX8-8167" fmla="*/ 6708739 w 8477199"/>
                <a:gd name="connsiteY8-8168" fmla="*/ 275180 h 1734757"/>
                <a:gd name="connsiteX9-8169" fmla="*/ 6697657 w 8477199"/>
                <a:gd name="connsiteY9-8170" fmla="*/ 275180 h 1734757"/>
                <a:gd name="connsiteX10-8171" fmla="*/ 5808796 w 8477199"/>
                <a:gd name="connsiteY10-8172" fmla="*/ 855594 h 1734757"/>
                <a:gd name="connsiteX11-8173" fmla="*/ 5680431 w 8477199"/>
                <a:gd name="connsiteY11-8174" fmla="*/ 987191 h 1734757"/>
                <a:gd name="connsiteX12-8175" fmla="*/ 5510509 w 8477199"/>
                <a:gd name="connsiteY12-8176" fmla="*/ 1166348 h 1734757"/>
                <a:gd name="connsiteX13-8177" fmla="*/ 5121257 w 8477199"/>
                <a:gd name="connsiteY13-8178" fmla="*/ 1556985 h 1734757"/>
                <a:gd name="connsiteX14-8179" fmla="*/ 4763866 w 8477199"/>
                <a:gd name="connsiteY14-8180" fmla="*/ 1734757 h 1734757"/>
                <a:gd name="connsiteX15-8181" fmla="*/ 4720924 w 8477199"/>
                <a:gd name="connsiteY15-8182" fmla="*/ 1730601 h 1734757"/>
                <a:gd name="connsiteX16-8183" fmla="*/ 4489128 w 8477199"/>
                <a:gd name="connsiteY16-8184" fmla="*/ 1387063 h 1734757"/>
                <a:gd name="connsiteX17-8185" fmla="*/ 4263335 w 8477199"/>
                <a:gd name="connsiteY17-8186" fmla="*/ 977494 h 1734757"/>
                <a:gd name="connsiteX18-8187" fmla="*/ 3440333 w 8477199"/>
                <a:gd name="connsiteY18-8188" fmla="*/ 1010362 h 1734757"/>
                <a:gd name="connsiteX19-8189" fmla="*/ 2222804 w 8477199"/>
                <a:gd name="connsiteY19-8190" fmla="*/ 1311196 h 1734757"/>
                <a:gd name="connsiteX20-8191" fmla="*/ 116247 w 8477199"/>
                <a:gd name="connsiteY20-8192" fmla="*/ 971172 h 1734757"/>
                <a:gd name="connsiteX21-8193" fmla="*/ 9979 w 8477199"/>
                <a:gd name="connsiteY21-8194" fmla="*/ 496270 h 1734757"/>
                <a:gd name="connsiteX22-8195" fmla="*/ 174672 w 8477199"/>
                <a:gd name="connsiteY22-8196" fmla="*/ 0 h 1734757"/>
                <a:gd name="connsiteX23-8197" fmla="*/ 248669 w 8477199"/>
                <a:gd name="connsiteY23-8198" fmla="*/ 55572 h 1734757"/>
                <a:gd name="connsiteX24-8199" fmla="*/ 313900 w 8477199"/>
                <a:gd name="connsiteY24-8200" fmla="*/ 944502 h 1734757"/>
                <a:gd name="connsiteX25-8201" fmla="*/ 3216727 w 8477199"/>
                <a:gd name="connsiteY25-8202" fmla="*/ 923472 h 1734757"/>
                <a:gd name="connsiteX26-8203" fmla="*/ 4271282 w 8477199"/>
                <a:gd name="connsiteY26-8204" fmla="*/ 872053 h 1734757"/>
                <a:gd name="connsiteX27-8205" fmla="*/ 4534135 w 8477199"/>
                <a:gd name="connsiteY27-8206" fmla="*/ 1303743 h 1734757"/>
                <a:gd name="connsiteX28-8207" fmla="*/ 4824736 w 8477199"/>
                <a:gd name="connsiteY28-8208" fmla="*/ 1596007 h 1734757"/>
                <a:gd name="connsiteX29-8209" fmla="*/ 5803572 w 8477199"/>
                <a:gd name="connsiteY29-8210" fmla="*/ 744571 h 1734757"/>
                <a:gd name="connsiteX30-8211" fmla="*/ 6697195 w 8477199"/>
                <a:gd name="connsiteY30-8212" fmla="*/ 214691 h 1734757"/>
                <a:gd name="connsiteX0-8213" fmla="*/ 6697195 w 8477199"/>
                <a:gd name="connsiteY0-8214" fmla="*/ 214691 h 1734757"/>
                <a:gd name="connsiteX1-8215" fmla="*/ 6709662 w 8477199"/>
                <a:gd name="connsiteY1-8216" fmla="*/ 214691 h 1734757"/>
                <a:gd name="connsiteX2-8217" fmla="*/ 7145860 w 8477199"/>
                <a:gd name="connsiteY2-8218" fmla="*/ 789985 h 1734757"/>
                <a:gd name="connsiteX3-8219" fmla="*/ 7305314 w 8477199"/>
                <a:gd name="connsiteY3-8220" fmla="*/ 1114171 h 1734757"/>
                <a:gd name="connsiteX4-8221" fmla="*/ 8432561 w 8477199"/>
                <a:gd name="connsiteY4-8222" fmla="*/ 880513 h 1734757"/>
                <a:gd name="connsiteX5-8223" fmla="*/ 8477199 w 8477199"/>
                <a:gd name="connsiteY5-8224" fmla="*/ 929103 h 1734757"/>
                <a:gd name="connsiteX6-8225" fmla="*/ 7295156 w 8477199"/>
                <a:gd name="connsiteY6-8226" fmla="*/ 1173736 h 1734757"/>
                <a:gd name="connsiteX7-8227" fmla="*/ 7106764 w 8477199"/>
                <a:gd name="connsiteY7-8228" fmla="*/ 814498 h 1734757"/>
                <a:gd name="connsiteX8-8229" fmla="*/ 6708739 w 8477199"/>
                <a:gd name="connsiteY8-8230" fmla="*/ 275180 h 1734757"/>
                <a:gd name="connsiteX9-8231" fmla="*/ 6697657 w 8477199"/>
                <a:gd name="connsiteY9-8232" fmla="*/ 275180 h 1734757"/>
                <a:gd name="connsiteX10-8233" fmla="*/ 5808796 w 8477199"/>
                <a:gd name="connsiteY10-8234" fmla="*/ 855594 h 1734757"/>
                <a:gd name="connsiteX11-8235" fmla="*/ 5680431 w 8477199"/>
                <a:gd name="connsiteY11-8236" fmla="*/ 987191 h 1734757"/>
                <a:gd name="connsiteX12-8237" fmla="*/ 5510509 w 8477199"/>
                <a:gd name="connsiteY12-8238" fmla="*/ 1166348 h 1734757"/>
                <a:gd name="connsiteX13-8239" fmla="*/ 5121257 w 8477199"/>
                <a:gd name="connsiteY13-8240" fmla="*/ 1556985 h 1734757"/>
                <a:gd name="connsiteX14-8241" fmla="*/ 4763866 w 8477199"/>
                <a:gd name="connsiteY14-8242" fmla="*/ 1734757 h 1734757"/>
                <a:gd name="connsiteX15-8243" fmla="*/ 4720924 w 8477199"/>
                <a:gd name="connsiteY15-8244" fmla="*/ 1730601 h 1734757"/>
                <a:gd name="connsiteX16-8245" fmla="*/ 4489128 w 8477199"/>
                <a:gd name="connsiteY16-8246" fmla="*/ 1387063 h 1734757"/>
                <a:gd name="connsiteX17-8247" fmla="*/ 4263335 w 8477199"/>
                <a:gd name="connsiteY17-8248" fmla="*/ 977494 h 1734757"/>
                <a:gd name="connsiteX18-8249" fmla="*/ 3440333 w 8477199"/>
                <a:gd name="connsiteY18-8250" fmla="*/ 1010362 h 1734757"/>
                <a:gd name="connsiteX19-8251" fmla="*/ 2222804 w 8477199"/>
                <a:gd name="connsiteY19-8252" fmla="*/ 1311196 h 1734757"/>
                <a:gd name="connsiteX20-8253" fmla="*/ 116247 w 8477199"/>
                <a:gd name="connsiteY20-8254" fmla="*/ 971172 h 1734757"/>
                <a:gd name="connsiteX21-8255" fmla="*/ 9979 w 8477199"/>
                <a:gd name="connsiteY21-8256" fmla="*/ 496270 h 1734757"/>
                <a:gd name="connsiteX22-8257" fmla="*/ 174672 w 8477199"/>
                <a:gd name="connsiteY22-8258" fmla="*/ 0 h 1734757"/>
                <a:gd name="connsiteX23-8259" fmla="*/ 248669 w 8477199"/>
                <a:gd name="connsiteY23-8260" fmla="*/ 55572 h 1734757"/>
                <a:gd name="connsiteX24-8261" fmla="*/ 313900 w 8477199"/>
                <a:gd name="connsiteY24-8262" fmla="*/ 944502 h 1734757"/>
                <a:gd name="connsiteX25-8263" fmla="*/ 3216727 w 8477199"/>
                <a:gd name="connsiteY25-8264" fmla="*/ 923472 h 1734757"/>
                <a:gd name="connsiteX26-8265" fmla="*/ 4271282 w 8477199"/>
                <a:gd name="connsiteY26-8266" fmla="*/ 872053 h 1734757"/>
                <a:gd name="connsiteX27-8267" fmla="*/ 4534135 w 8477199"/>
                <a:gd name="connsiteY27-8268" fmla="*/ 1303743 h 1734757"/>
                <a:gd name="connsiteX28-8269" fmla="*/ 4824736 w 8477199"/>
                <a:gd name="connsiteY28-8270" fmla="*/ 1596007 h 1734757"/>
                <a:gd name="connsiteX29-8271" fmla="*/ 5803572 w 8477199"/>
                <a:gd name="connsiteY29-8272" fmla="*/ 744571 h 1734757"/>
                <a:gd name="connsiteX30-8273" fmla="*/ 6697195 w 8477199"/>
                <a:gd name="connsiteY30-8274" fmla="*/ 214691 h 1734757"/>
                <a:gd name="connsiteX0-8275" fmla="*/ 6697195 w 8477199"/>
                <a:gd name="connsiteY0-8276" fmla="*/ 214691 h 1734757"/>
                <a:gd name="connsiteX1-8277" fmla="*/ 6709662 w 8477199"/>
                <a:gd name="connsiteY1-8278" fmla="*/ 214691 h 1734757"/>
                <a:gd name="connsiteX2-8279" fmla="*/ 7145860 w 8477199"/>
                <a:gd name="connsiteY2-8280" fmla="*/ 789985 h 1734757"/>
                <a:gd name="connsiteX3-8281" fmla="*/ 7305314 w 8477199"/>
                <a:gd name="connsiteY3-8282" fmla="*/ 1114171 h 1734757"/>
                <a:gd name="connsiteX4-8283" fmla="*/ 8432561 w 8477199"/>
                <a:gd name="connsiteY4-8284" fmla="*/ 880513 h 1734757"/>
                <a:gd name="connsiteX5-8285" fmla="*/ 8477199 w 8477199"/>
                <a:gd name="connsiteY5-8286" fmla="*/ 929103 h 1734757"/>
                <a:gd name="connsiteX6-8287" fmla="*/ 7295156 w 8477199"/>
                <a:gd name="connsiteY6-8288" fmla="*/ 1173736 h 1734757"/>
                <a:gd name="connsiteX7-8289" fmla="*/ 7106764 w 8477199"/>
                <a:gd name="connsiteY7-8290" fmla="*/ 814498 h 1734757"/>
                <a:gd name="connsiteX8-8291" fmla="*/ 6708739 w 8477199"/>
                <a:gd name="connsiteY8-8292" fmla="*/ 275180 h 1734757"/>
                <a:gd name="connsiteX9-8293" fmla="*/ 6697657 w 8477199"/>
                <a:gd name="connsiteY9-8294" fmla="*/ 275180 h 1734757"/>
                <a:gd name="connsiteX10-8295" fmla="*/ 5808796 w 8477199"/>
                <a:gd name="connsiteY10-8296" fmla="*/ 855594 h 1734757"/>
                <a:gd name="connsiteX11-8297" fmla="*/ 5680431 w 8477199"/>
                <a:gd name="connsiteY11-8298" fmla="*/ 987191 h 1734757"/>
                <a:gd name="connsiteX12-8299" fmla="*/ 5510509 w 8477199"/>
                <a:gd name="connsiteY12-8300" fmla="*/ 1166348 h 1734757"/>
                <a:gd name="connsiteX13-8301" fmla="*/ 5121257 w 8477199"/>
                <a:gd name="connsiteY13-8302" fmla="*/ 1556985 h 1734757"/>
                <a:gd name="connsiteX14-8303" fmla="*/ 4763866 w 8477199"/>
                <a:gd name="connsiteY14-8304" fmla="*/ 1734757 h 1734757"/>
                <a:gd name="connsiteX15-8305" fmla="*/ 4720924 w 8477199"/>
                <a:gd name="connsiteY15-8306" fmla="*/ 1730601 h 1734757"/>
                <a:gd name="connsiteX16-8307" fmla="*/ 4489128 w 8477199"/>
                <a:gd name="connsiteY16-8308" fmla="*/ 1387063 h 1734757"/>
                <a:gd name="connsiteX17-8309" fmla="*/ 4263335 w 8477199"/>
                <a:gd name="connsiteY17-8310" fmla="*/ 977494 h 1734757"/>
                <a:gd name="connsiteX18-8311" fmla="*/ 3440333 w 8477199"/>
                <a:gd name="connsiteY18-8312" fmla="*/ 1010362 h 1734757"/>
                <a:gd name="connsiteX19-8313" fmla="*/ 2222804 w 8477199"/>
                <a:gd name="connsiteY19-8314" fmla="*/ 1311196 h 1734757"/>
                <a:gd name="connsiteX20-8315" fmla="*/ 116247 w 8477199"/>
                <a:gd name="connsiteY20-8316" fmla="*/ 971172 h 1734757"/>
                <a:gd name="connsiteX21-8317" fmla="*/ 9979 w 8477199"/>
                <a:gd name="connsiteY21-8318" fmla="*/ 496270 h 1734757"/>
                <a:gd name="connsiteX22-8319" fmla="*/ 174672 w 8477199"/>
                <a:gd name="connsiteY22-8320" fmla="*/ 0 h 1734757"/>
                <a:gd name="connsiteX23-8321" fmla="*/ 248669 w 8477199"/>
                <a:gd name="connsiteY23-8322" fmla="*/ 55572 h 1734757"/>
                <a:gd name="connsiteX24-8323" fmla="*/ 313900 w 8477199"/>
                <a:gd name="connsiteY24-8324" fmla="*/ 944502 h 1734757"/>
                <a:gd name="connsiteX25-8325" fmla="*/ 3255368 w 8477199"/>
                <a:gd name="connsiteY25-8326" fmla="*/ 867898 h 1734757"/>
                <a:gd name="connsiteX26-8327" fmla="*/ 4271282 w 8477199"/>
                <a:gd name="connsiteY26-8328" fmla="*/ 872053 h 1734757"/>
                <a:gd name="connsiteX27-8329" fmla="*/ 4534135 w 8477199"/>
                <a:gd name="connsiteY27-8330" fmla="*/ 1303743 h 1734757"/>
                <a:gd name="connsiteX28-8331" fmla="*/ 4824736 w 8477199"/>
                <a:gd name="connsiteY28-8332" fmla="*/ 1596007 h 1734757"/>
                <a:gd name="connsiteX29-8333" fmla="*/ 5803572 w 8477199"/>
                <a:gd name="connsiteY29-8334" fmla="*/ 744571 h 1734757"/>
                <a:gd name="connsiteX30-8335" fmla="*/ 6697195 w 8477199"/>
                <a:gd name="connsiteY30-8336" fmla="*/ 214691 h 1734757"/>
                <a:gd name="connsiteX0-8337" fmla="*/ 6697195 w 8477199"/>
                <a:gd name="connsiteY0-8338" fmla="*/ 214691 h 1734757"/>
                <a:gd name="connsiteX1-8339" fmla="*/ 6709662 w 8477199"/>
                <a:gd name="connsiteY1-8340" fmla="*/ 214691 h 1734757"/>
                <a:gd name="connsiteX2-8341" fmla="*/ 7145860 w 8477199"/>
                <a:gd name="connsiteY2-8342" fmla="*/ 789985 h 1734757"/>
                <a:gd name="connsiteX3-8343" fmla="*/ 7305314 w 8477199"/>
                <a:gd name="connsiteY3-8344" fmla="*/ 1114171 h 1734757"/>
                <a:gd name="connsiteX4-8345" fmla="*/ 8432561 w 8477199"/>
                <a:gd name="connsiteY4-8346" fmla="*/ 880513 h 1734757"/>
                <a:gd name="connsiteX5-8347" fmla="*/ 8477199 w 8477199"/>
                <a:gd name="connsiteY5-8348" fmla="*/ 929103 h 1734757"/>
                <a:gd name="connsiteX6-8349" fmla="*/ 7295156 w 8477199"/>
                <a:gd name="connsiteY6-8350" fmla="*/ 1173736 h 1734757"/>
                <a:gd name="connsiteX7-8351" fmla="*/ 7106764 w 8477199"/>
                <a:gd name="connsiteY7-8352" fmla="*/ 814498 h 1734757"/>
                <a:gd name="connsiteX8-8353" fmla="*/ 6708739 w 8477199"/>
                <a:gd name="connsiteY8-8354" fmla="*/ 275180 h 1734757"/>
                <a:gd name="connsiteX9-8355" fmla="*/ 6697657 w 8477199"/>
                <a:gd name="connsiteY9-8356" fmla="*/ 275180 h 1734757"/>
                <a:gd name="connsiteX10-8357" fmla="*/ 5808796 w 8477199"/>
                <a:gd name="connsiteY10-8358" fmla="*/ 855594 h 1734757"/>
                <a:gd name="connsiteX11-8359" fmla="*/ 5680431 w 8477199"/>
                <a:gd name="connsiteY11-8360" fmla="*/ 987191 h 1734757"/>
                <a:gd name="connsiteX12-8361" fmla="*/ 5510509 w 8477199"/>
                <a:gd name="connsiteY12-8362" fmla="*/ 1166348 h 1734757"/>
                <a:gd name="connsiteX13-8363" fmla="*/ 5121257 w 8477199"/>
                <a:gd name="connsiteY13-8364" fmla="*/ 1556985 h 1734757"/>
                <a:gd name="connsiteX14-8365" fmla="*/ 4763866 w 8477199"/>
                <a:gd name="connsiteY14-8366" fmla="*/ 1734757 h 1734757"/>
                <a:gd name="connsiteX15-8367" fmla="*/ 4720924 w 8477199"/>
                <a:gd name="connsiteY15-8368" fmla="*/ 1730601 h 1734757"/>
                <a:gd name="connsiteX16-8369" fmla="*/ 4489128 w 8477199"/>
                <a:gd name="connsiteY16-8370" fmla="*/ 1387063 h 1734757"/>
                <a:gd name="connsiteX17-8371" fmla="*/ 4263335 w 8477199"/>
                <a:gd name="connsiteY17-8372" fmla="*/ 977494 h 1734757"/>
                <a:gd name="connsiteX18-8373" fmla="*/ 3440333 w 8477199"/>
                <a:gd name="connsiteY18-8374" fmla="*/ 1010362 h 1734757"/>
                <a:gd name="connsiteX19-8375" fmla="*/ 2222804 w 8477199"/>
                <a:gd name="connsiteY19-8376" fmla="*/ 1311196 h 1734757"/>
                <a:gd name="connsiteX20-8377" fmla="*/ 116247 w 8477199"/>
                <a:gd name="connsiteY20-8378" fmla="*/ 971172 h 1734757"/>
                <a:gd name="connsiteX21-8379" fmla="*/ 9979 w 8477199"/>
                <a:gd name="connsiteY21-8380" fmla="*/ 496270 h 1734757"/>
                <a:gd name="connsiteX22-8381" fmla="*/ 174672 w 8477199"/>
                <a:gd name="connsiteY22-8382" fmla="*/ 0 h 1734757"/>
                <a:gd name="connsiteX23-8383" fmla="*/ 248669 w 8477199"/>
                <a:gd name="connsiteY23-8384" fmla="*/ 55572 h 1734757"/>
                <a:gd name="connsiteX24-8385" fmla="*/ 313900 w 8477199"/>
                <a:gd name="connsiteY24-8386" fmla="*/ 944502 h 1734757"/>
                <a:gd name="connsiteX25-8387" fmla="*/ 3255368 w 8477199"/>
                <a:gd name="connsiteY25-8388" fmla="*/ 867898 h 1734757"/>
                <a:gd name="connsiteX26-8389" fmla="*/ 4271282 w 8477199"/>
                <a:gd name="connsiteY26-8390" fmla="*/ 872053 h 1734757"/>
                <a:gd name="connsiteX27-8391" fmla="*/ 4534135 w 8477199"/>
                <a:gd name="connsiteY27-8392" fmla="*/ 1303743 h 1734757"/>
                <a:gd name="connsiteX28-8393" fmla="*/ 4824736 w 8477199"/>
                <a:gd name="connsiteY28-8394" fmla="*/ 1596007 h 1734757"/>
                <a:gd name="connsiteX29-8395" fmla="*/ 5803572 w 8477199"/>
                <a:gd name="connsiteY29-8396" fmla="*/ 744571 h 1734757"/>
                <a:gd name="connsiteX30-8397" fmla="*/ 6697195 w 8477199"/>
                <a:gd name="connsiteY30-8398" fmla="*/ 214691 h 1734757"/>
                <a:gd name="connsiteX0-8399" fmla="*/ 6697195 w 8477199"/>
                <a:gd name="connsiteY0-8400" fmla="*/ 214691 h 1734757"/>
                <a:gd name="connsiteX1-8401" fmla="*/ 6709662 w 8477199"/>
                <a:gd name="connsiteY1-8402" fmla="*/ 214691 h 1734757"/>
                <a:gd name="connsiteX2-8403" fmla="*/ 7145860 w 8477199"/>
                <a:gd name="connsiteY2-8404" fmla="*/ 789985 h 1734757"/>
                <a:gd name="connsiteX3-8405" fmla="*/ 7305314 w 8477199"/>
                <a:gd name="connsiteY3-8406" fmla="*/ 1114171 h 1734757"/>
                <a:gd name="connsiteX4-8407" fmla="*/ 8432561 w 8477199"/>
                <a:gd name="connsiteY4-8408" fmla="*/ 880513 h 1734757"/>
                <a:gd name="connsiteX5-8409" fmla="*/ 8477199 w 8477199"/>
                <a:gd name="connsiteY5-8410" fmla="*/ 929103 h 1734757"/>
                <a:gd name="connsiteX6-8411" fmla="*/ 7295156 w 8477199"/>
                <a:gd name="connsiteY6-8412" fmla="*/ 1173736 h 1734757"/>
                <a:gd name="connsiteX7-8413" fmla="*/ 7106764 w 8477199"/>
                <a:gd name="connsiteY7-8414" fmla="*/ 814498 h 1734757"/>
                <a:gd name="connsiteX8-8415" fmla="*/ 6708739 w 8477199"/>
                <a:gd name="connsiteY8-8416" fmla="*/ 275180 h 1734757"/>
                <a:gd name="connsiteX9-8417" fmla="*/ 6697657 w 8477199"/>
                <a:gd name="connsiteY9-8418" fmla="*/ 275180 h 1734757"/>
                <a:gd name="connsiteX10-8419" fmla="*/ 5808796 w 8477199"/>
                <a:gd name="connsiteY10-8420" fmla="*/ 855594 h 1734757"/>
                <a:gd name="connsiteX11-8421" fmla="*/ 5680431 w 8477199"/>
                <a:gd name="connsiteY11-8422" fmla="*/ 987191 h 1734757"/>
                <a:gd name="connsiteX12-8423" fmla="*/ 5510509 w 8477199"/>
                <a:gd name="connsiteY12-8424" fmla="*/ 1166348 h 1734757"/>
                <a:gd name="connsiteX13-8425" fmla="*/ 5121257 w 8477199"/>
                <a:gd name="connsiteY13-8426" fmla="*/ 1556985 h 1734757"/>
                <a:gd name="connsiteX14-8427" fmla="*/ 4763866 w 8477199"/>
                <a:gd name="connsiteY14-8428" fmla="*/ 1734757 h 1734757"/>
                <a:gd name="connsiteX15-8429" fmla="*/ 4720924 w 8477199"/>
                <a:gd name="connsiteY15-8430" fmla="*/ 1730601 h 1734757"/>
                <a:gd name="connsiteX16-8431" fmla="*/ 4489128 w 8477199"/>
                <a:gd name="connsiteY16-8432" fmla="*/ 1387063 h 1734757"/>
                <a:gd name="connsiteX17-8433" fmla="*/ 4263335 w 8477199"/>
                <a:gd name="connsiteY17-8434" fmla="*/ 977494 h 1734757"/>
                <a:gd name="connsiteX18-8435" fmla="*/ 3440333 w 8477199"/>
                <a:gd name="connsiteY18-8436" fmla="*/ 1010362 h 1734757"/>
                <a:gd name="connsiteX19-8437" fmla="*/ 2222804 w 8477199"/>
                <a:gd name="connsiteY19-8438" fmla="*/ 1311196 h 1734757"/>
                <a:gd name="connsiteX20-8439" fmla="*/ 116247 w 8477199"/>
                <a:gd name="connsiteY20-8440" fmla="*/ 971172 h 1734757"/>
                <a:gd name="connsiteX21-8441" fmla="*/ 9979 w 8477199"/>
                <a:gd name="connsiteY21-8442" fmla="*/ 496270 h 1734757"/>
                <a:gd name="connsiteX22-8443" fmla="*/ 174672 w 8477199"/>
                <a:gd name="connsiteY22-8444" fmla="*/ 0 h 1734757"/>
                <a:gd name="connsiteX23-8445" fmla="*/ 248669 w 8477199"/>
                <a:gd name="connsiteY23-8446" fmla="*/ 55572 h 1734757"/>
                <a:gd name="connsiteX24-8447" fmla="*/ 313900 w 8477199"/>
                <a:gd name="connsiteY24-8448" fmla="*/ 944502 h 1734757"/>
                <a:gd name="connsiteX25-8449" fmla="*/ 2901161 w 8477199"/>
                <a:gd name="connsiteY25-8450" fmla="*/ 992937 h 1734757"/>
                <a:gd name="connsiteX26-8451" fmla="*/ 4271282 w 8477199"/>
                <a:gd name="connsiteY26-8452" fmla="*/ 872053 h 1734757"/>
                <a:gd name="connsiteX27-8453" fmla="*/ 4534135 w 8477199"/>
                <a:gd name="connsiteY27-8454" fmla="*/ 1303743 h 1734757"/>
                <a:gd name="connsiteX28-8455" fmla="*/ 4824736 w 8477199"/>
                <a:gd name="connsiteY28-8456" fmla="*/ 1596007 h 1734757"/>
                <a:gd name="connsiteX29-8457" fmla="*/ 5803572 w 8477199"/>
                <a:gd name="connsiteY29-8458" fmla="*/ 744571 h 1734757"/>
                <a:gd name="connsiteX30-8459" fmla="*/ 6697195 w 8477199"/>
                <a:gd name="connsiteY30-8460" fmla="*/ 214691 h 1734757"/>
                <a:gd name="connsiteX0-8461" fmla="*/ 6697195 w 8477199"/>
                <a:gd name="connsiteY0-8462" fmla="*/ 214691 h 1734757"/>
                <a:gd name="connsiteX1-8463" fmla="*/ 6709662 w 8477199"/>
                <a:gd name="connsiteY1-8464" fmla="*/ 214691 h 1734757"/>
                <a:gd name="connsiteX2-8465" fmla="*/ 7145860 w 8477199"/>
                <a:gd name="connsiteY2-8466" fmla="*/ 789985 h 1734757"/>
                <a:gd name="connsiteX3-8467" fmla="*/ 7305314 w 8477199"/>
                <a:gd name="connsiteY3-8468" fmla="*/ 1114171 h 1734757"/>
                <a:gd name="connsiteX4-8469" fmla="*/ 8432561 w 8477199"/>
                <a:gd name="connsiteY4-8470" fmla="*/ 880513 h 1734757"/>
                <a:gd name="connsiteX5-8471" fmla="*/ 8477199 w 8477199"/>
                <a:gd name="connsiteY5-8472" fmla="*/ 929103 h 1734757"/>
                <a:gd name="connsiteX6-8473" fmla="*/ 7295156 w 8477199"/>
                <a:gd name="connsiteY6-8474" fmla="*/ 1173736 h 1734757"/>
                <a:gd name="connsiteX7-8475" fmla="*/ 7106764 w 8477199"/>
                <a:gd name="connsiteY7-8476" fmla="*/ 814498 h 1734757"/>
                <a:gd name="connsiteX8-8477" fmla="*/ 6708739 w 8477199"/>
                <a:gd name="connsiteY8-8478" fmla="*/ 275180 h 1734757"/>
                <a:gd name="connsiteX9-8479" fmla="*/ 6697657 w 8477199"/>
                <a:gd name="connsiteY9-8480" fmla="*/ 275180 h 1734757"/>
                <a:gd name="connsiteX10-8481" fmla="*/ 5808796 w 8477199"/>
                <a:gd name="connsiteY10-8482" fmla="*/ 855594 h 1734757"/>
                <a:gd name="connsiteX11-8483" fmla="*/ 5680431 w 8477199"/>
                <a:gd name="connsiteY11-8484" fmla="*/ 987191 h 1734757"/>
                <a:gd name="connsiteX12-8485" fmla="*/ 5510509 w 8477199"/>
                <a:gd name="connsiteY12-8486" fmla="*/ 1166348 h 1734757"/>
                <a:gd name="connsiteX13-8487" fmla="*/ 5121257 w 8477199"/>
                <a:gd name="connsiteY13-8488" fmla="*/ 1556985 h 1734757"/>
                <a:gd name="connsiteX14-8489" fmla="*/ 4763866 w 8477199"/>
                <a:gd name="connsiteY14-8490" fmla="*/ 1734757 h 1734757"/>
                <a:gd name="connsiteX15-8491" fmla="*/ 4720924 w 8477199"/>
                <a:gd name="connsiteY15-8492" fmla="*/ 1730601 h 1734757"/>
                <a:gd name="connsiteX16-8493" fmla="*/ 4489128 w 8477199"/>
                <a:gd name="connsiteY16-8494" fmla="*/ 1387063 h 1734757"/>
                <a:gd name="connsiteX17-8495" fmla="*/ 4263335 w 8477199"/>
                <a:gd name="connsiteY17-8496" fmla="*/ 977494 h 1734757"/>
                <a:gd name="connsiteX18-8497" fmla="*/ 3440333 w 8477199"/>
                <a:gd name="connsiteY18-8498" fmla="*/ 1010362 h 1734757"/>
                <a:gd name="connsiteX19-8499" fmla="*/ 2222804 w 8477199"/>
                <a:gd name="connsiteY19-8500" fmla="*/ 1311196 h 1734757"/>
                <a:gd name="connsiteX20-8501" fmla="*/ 116247 w 8477199"/>
                <a:gd name="connsiteY20-8502" fmla="*/ 971172 h 1734757"/>
                <a:gd name="connsiteX21-8503" fmla="*/ 9979 w 8477199"/>
                <a:gd name="connsiteY21-8504" fmla="*/ 496270 h 1734757"/>
                <a:gd name="connsiteX22-8505" fmla="*/ 174672 w 8477199"/>
                <a:gd name="connsiteY22-8506" fmla="*/ 0 h 1734757"/>
                <a:gd name="connsiteX23-8507" fmla="*/ 248669 w 8477199"/>
                <a:gd name="connsiteY23-8508" fmla="*/ 55572 h 1734757"/>
                <a:gd name="connsiteX24-8509" fmla="*/ 313900 w 8477199"/>
                <a:gd name="connsiteY24-8510" fmla="*/ 944502 h 1734757"/>
                <a:gd name="connsiteX25-8511" fmla="*/ 2901161 w 8477199"/>
                <a:gd name="connsiteY25-8512" fmla="*/ 992937 h 1734757"/>
                <a:gd name="connsiteX26-8513" fmla="*/ 4271282 w 8477199"/>
                <a:gd name="connsiteY26-8514" fmla="*/ 872053 h 1734757"/>
                <a:gd name="connsiteX27-8515" fmla="*/ 4534135 w 8477199"/>
                <a:gd name="connsiteY27-8516" fmla="*/ 1303743 h 1734757"/>
                <a:gd name="connsiteX28-8517" fmla="*/ 4824736 w 8477199"/>
                <a:gd name="connsiteY28-8518" fmla="*/ 1596007 h 1734757"/>
                <a:gd name="connsiteX29-8519" fmla="*/ 5803572 w 8477199"/>
                <a:gd name="connsiteY29-8520" fmla="*/ 744571 h 1734757"/>
                <a:gd name="connsiteX30-8521" fmla="*/ 6697195 w 8477199"/>
                <a:gd name="connsiteY30-8522" fmla="*/ 214691 h 1734757"/>
                <a:gd name="connsiteX0-8523" fmla="*/ 6697195 w 8477199"/>
                <a:gd name="connsiteY0-8524" fmla="*/ 214691 h 1734757"/>
                <a:gd name="connsiteX1-8525" fmla="*/ 6709662 w 8477199"/>
                <a:gd name="connsiteY1-8526" fmla="*/ 214691 h 1734757"/>
                <a:gd name="connsiteX2-8527" fmla="*/ 7145860 w 8477199"/>
                <a:gd name="connsiteY2-8528" fmla="*/ 789985 h 1734757"/>
                <a:gd name="connsiteX3-8529" fmla="*/ 7305314 w 8477199"/>
                <a:gd name="connsiteY3-8530" fmla="*/ 1114171 h 1734757"/>
                <a:gd name="connsiteX4-8531" fmla="*/ 8432561 w 8477199"/>
                <a:gd name="connsiteY4-8532" fmla="*/ 880513 h 1734757"/>
                <a:gd name="connsiteX5-8533" fmla="*/ 8477199 w 8477199"/>
                <a:gd name="connsiteY5-8534" fmla="*/ 929103 h 1734757"/>
                <a:gd name="connsiteX6-8535" fmla="*/ 7295156 w 8477199"/>
                <a:gd name="connsiteY6-8536" fmla="*/ 1173736 h 1734757"/>
                <a:gd name="connsiteX7-8537" fmla="*/ 7106764 w 8477199"/>
                <a:gd name="connsiteY7-8538" fmla="*/ 814498 h 1734757"/>
                <a:gd name="connsiteX8-8539" fmla="*/ 6708739 w 8477199"/>
                <a:gd name="connsiteY8-8540" fmla="*/ 275180 h 1734757"/>
                <a:gd name="connsiteX9-8541" fmla="*/ 6697657 w 8477199"/>
                <a:gd name="connsiteY9-8542" fmla="*/ 275180 h 1734757"/>
                <a:gd name="connsiteX10-8543" fmla="*/ 5808796 w 8477199"/>
                <a:gd name="connsiteY10-8544" fmla="*/ 855594 h 1734757"/>
                <a:gd name="connsiteX11-8545" fmla="*/ 5680431 w 8477199"/>
                <a:gd name="connsiteY11-8546" fmla="*/ 987191 h 1734757"/>
                <a:gd name="connsiteX12-8547" fmla="*/ 5510509 w 8477199"/>
                <a:gd name="connsiteY12-8548" fmla="*/ 1166348 h 1734757"/>
                <a:gd name="connsiteX13-8549" fmla="*/ 5121257 w 8477199"/>
                <a:gd name="connsiteY13-8550" fmla="*/ 1556985 h 1734757"/>
                <a:gd name="connsiteX14-8551" fmla="*/ 4763866 w 8477199"/>
                <a:gd name="connsiteY14-8552" fmla="*/ 1734757 h 1734757"/>
                <a:gd name="connsiteX15-8553" fmla="*/ 4720924 w 8477199"/>
                <a:gd name="connsiteY15-8554" fmla="*/ 1730601 h 1734757"/>
                <a:gd name="connsiteX16-8555" fmla="*/ 4489128 w 8477199"/>
                <a:gd name="connsiteY16-8556" fmla="*/ 1387063 h 1734757"/>
                <a:gd name="connsiteX17-8557" fmla="*/ 4263335 w 8477199"/>
                <a:gd name="connsiteY17-8558" fmla="*/ 977494 h 1734757"/>
                <a:gd name="connsiteX18-8559" fmla="*/ 3440333 w 8477199"/>
                <a:gd name="connsiteY18-8560" fmla="*/ 1010362 h 1734757"/>
                <a:gd name="connsiteX19-8561" fmla="*/ 2222804 w 8477199"/>
                <a:gd name="connsiteY19-8562" fmla="*/ 1311196 h 1734757"/>
                <a:gd name="connsiteX20-8563" fmla="*/ 116247 w 8477199"/>
                <a:gd name="connsiteY20-8564" fmla="*/ 971172 h 1734757"/>
                <a:gd name="connsiteX21-8565" fmla="*/ 9979 w 8477199"/>
                <a:gd name="connsiteY21-8566" fmla="*/ 496270 h 1734757"/>
                <a:gd name="connsiteX22-8567" fmla="*/ 174672 w 8477199"/>
                <a:gd name="connsiteY22-8568" fmla="*/ 0 h 1734757"/>
                <a:gd name="connsiteX23-8569" fmla="*/ 248669 w 8477199"/>
                <a:gd name="connsiteY23-8570" fmla="*/ 55572 h 1734757"/>
                <a:gd name="connsiteX24-8571" fmla="*/ 313900 w 8477199"/>
                <a:gd name="connsiteY24-8572" fmla="*/ 944502 h 1734757"/>
                <a:gd name="connsiteX25-8573" fmla="*/ 2901161 w 8477199"/>
                <a:gd name="connsiteY25-8574" fmla="*/ 992937 h 1734757"/>
                <a:gd name="connsiteX26-8575" fmla="*/ 4251961 w 8477199"/>
                <a:gd name="connsiteY26-8576" fmla="*/ 816481 h 1734757"/>
                <a:gd name="connsiteX27-8577" fmla="*/ 4534135 w 8477199"/>
                <a:gd name="connsiteY27-8578" fmla="*/ 1303743 h 1734757"/>
                <a:gd name="connsiteX28-8579" fmla="*/ 4824736 w 8477199"/>
                <a:gd name="connsiteY28-8580" fmla="*/ 1596007 h 1734757"/>
                <a:gd name="connsiteX29-8581" fmla="*/ 5803572 w 8477199"/>
                <a:gd name="connsiteY29-8582" fmla="*/ 744571 h 1734757"/>
                <a:gd name="connsiteX30-8583" fmla="*/ 6697195 w 8477199"/>
                <a:gd name="connsiteY30-8584" fmla="*/ 214691 h 1734757"/>
                <a:gd name="connsiteX0-8585" fmla="*/ 6697195 w 8477199"/>
                <a:gd name="connsiteY0-8586" fmla="*/ 214691 h 1734757"/>
                <a:gd name="connsiteX1-8587" fmla="*/ 6709662 w 8477199"/>
                <a:gd name="connsiteY1-8588" fmla="*/ 214691 h 1734757"/>
                <a:gd name="connsiteX2-8589" fmla="*/ 7145860 w 8477199"/>
                <a:gd name="connsiteY2-8590" fmla="*/ 789985 h 1734757"/>
                <a:gd name="connsiteX3-8591" fmla="*/ 7305314 w 8477199"/>
                <a:gd name="connsiteY3-8592" fmla="*/ 1114171 h 1734757"/>
                <a:gd name="connsiteX4-8593" fmla="*/ 8432561 w 8477199"/>
                <a:gd name="connsiteY4-8594" fmla="*/ 880513 h 1734757"/>
                <a:gd name="connsiteX5-8595" fmla="*/ 8477199 w 8477199"/>
                <a:gd name="connsiteY5-8596" fmla="*/ 929103 h 1734757"/>
                <a:gd name="connsiteX6-8597" fmla="*/ 7295156 w 8477199"/>
                <a:gd name="connsiteY6-8598" fmla="*/ 1173736 h 1734757"/>
                <a:gd name="connsiteX7-8599" fmla="*/ 7106764 w 8477199"/>
                <a:gd name="connsiteY7-8600" fmla="*/ 814498 h 1734757"/>
                <a:gd name="connsiteX8-8601" fmla="*/ 6708739 w 8477199"/>
                <a:gd name="connsiteY8-8602" fmla="*/ 275180 h 1734757"/>
                <a:gd name="connsiteX9-8603" fmla="*/ 6697657 w 8477199"/>
                <a:gd name="connsiteY9-8604" fmla="*/ 275180 h 1734757"/>
                <a:gd name="connsiteX10-8605" fmla="*/ 5808796 w 8477199"/>
                <a:gd name="connsiteY10-8606" fmla="*/ 855594 h 1734757"/>
                <a:gd name="connsiteX11-8607" fmla="*/ 5680431 w 8477199"/>
                <a:gd name="connsiteY11-8608" fmla="*/ 987191 h 1734757"/>
                <a:gd name="connsiteX12-8609" fmla="*/ 5510509 w 8477199"/>
                <a:gd name="connsiteY12-8610" fmla="*/ 1166348 h 1734757"/>
                <a:gd name="connsiteX13-8611" fmla="*/ 5121257 w 8477199"/>
                <a:gd name="connsiteY13-8612" fmla="*/ 1556985 h 1734757"/>
                <a:gd name="connsiteX14-8613" fmla="*/ 4763866 w 8477199"/>
                <a:gd name="connsiteY14-8614" fmla="*/ 1734757 h 1734757"/>
                <a:gd name="connsiteX15-8615" fmla="*/ 4720924 w 8477199"/>
                <a:gd name="connsiteY15-8616" fmla="*/ 1730601 h 1734757"/>
                <a:gd name="connsiteX16-8617" fmla="*/ 4489128 w 8477199"/>
                <a:gd name="connsiteY16-8618" fmla="*/ 1387063 h 1734757"/>
                <a:gd name="connsiteX17-8619" fmla="*/ 4263335 w 8477199"/>
                <a:gd name="connsiteY17-8620" fmla="*/ 977494 h 1734757"/>
                <a:gd name="connsiteX18-8621" fmla="*/ 3440333 w 8477199"/>
                <a:gd name="connsiteY18-8622" fmla="*/ 1010362 h 1734757"/>
                <a:gd name="connsiteX19-8623" fmla="*/ 2222804 w 8477199"/>
                <a:gd name="connsiteY19-8624" fmla="*/ 1311196 h 1734757"/>
                <a:gd name="connsiteX20-8625" fmla="*/ 116247 w 8477199"/>
                <a:gd name="connsiteY20-8626" fmla="*/ 971172 h 1734757"/>
                <a:gd name="connsiteX21-8627" fmla="*/ 9979 w 8477199"/>
                <a:gd name="connsiteY21-8628" fmla="*/ 496270 h 1734757"/>
                <a:gd name="connsiteX22-8629" fmla="*/ 174672 w 8477199"/>
                <a:gd name="connsiteY22-8630" fmla="*/ 0 h 1734757"/>
                <a:gd name="connsiteX23-8631" fmla="*/ 248669 w 8477199"/>
                <a:gd name="connsiteY23-8632" fmla="*/ 55572 h 1734757"/>
                <a:gd name="connsiteX24-8633" fmla="*/ 313900 w 8477199"/>
                <a:gd name="connsiteY24-8634" fmla="*/ 944502 h 1734757"/>
                <a:gd name="connsiteX25-8635" fmla="*/ 2901161 w 8477199"/>
                <a:gd name="connsiteY25-8636" fmla="*/ 992937 h 1734757"/>
                <a:gd name="connsiteX26-8637" fmla="*/ 4206880 w 8477199"/>
                <a:gd name="connsiteY26-8638" fmla="*/ 816481 h 1734757"/>
                <a:gd name="connsiteX27-8639" fmla="*/ 4534135 w 8477199"/>
                <a:gd name="connsiteY27-8640" fmla="*/ 1303743 h 1734757"/>
                <a:gd name="connsiteX28-8641" fmla="*/ 4824736 w 8477199"/>
                <a:gd name="connsiteY28-8642" fmla="*/ 1596007 h 1734757"/>
                <a:gd name="connsiteX29-8643" fmla="*/ 5803572 w 8477199"/>
                <a:gd name="connsiteY29-8644" fmla="*/ 744571 h 1734757"/>
                <a:gd name="connsiteX30-8645" fmla="*/ 6697195 w 8477199"/>
                <a:gd name="connsiteY30-8646" fmla="*/ 214691 h 1734757"/>
                <a:gd name="connsiteX0-8647" fmla="*/ 6697195 w 8477199"/>
                <a:gd name="connsiteY0-8648" fmla="*/ 214691 h 1734757"/>
                <a:gd name="connsiteX1-8649" fmla="*/ 6709662 w 8477199"/>
                <a:gd name="connsiteY1-8650" fmla="*/ 214691 h 1734757"/>
                <a:gd name="connsiteX2-8651" fmla="*/ 7145860 w 8477199"/>
                <a:gd name="connsiteY2-8652" fmla="*/ 789985 h 1734757"/>
                <a:gd name="connsiteX3-8653" fmla="*/ 7305314 w 8477199"/>
                <a:gd name="connsiteY3-8654" fmla="*/ 1114171 h 1734757"/>
                <a:gd name="connsiteX4-8655" fmla="*/ 8432561 w 8477199"/>
                <a:gd name="connsiteY4-8656" fmla="*/ 880513 h 1734757"/>
                <a:gd name="connsiteX5-8657" fmla="*/ 8477199 w 8477199"/>
                <a:gd name="connsiteY5-8658" fmla="*/ 929103 h 1734757"/>
                <a:gd name="connsiteX6-8659" fmla="*/ 7295156 w 8477199"/>
                <a:gd name="connsiteY6-8660" fmla="*/ 1173736 h 1734757"/>
                <a:gd name="connsiteX7-8661" fmla="*/ 7106764 w 8477199"/>
                <a:gd name="connsiteY7-8662" fmla="*/ 814498 h 1734757"/>
                <a:gd name="connsiteX8-8663" fmla="*/ 6708739 w 8477199"/>
                <a:gd name="connsiteY8-8664" fmla="*/ 275180 h 1734757"/>
                <a:gd name="connsiteX9-8665" fmla="*/ 6697657 w 8477199"/>
                <a:gd name="connsiteY9-8666" fmla="*/ 275180 h 1734757"/>
                <a:gd name="connsiteX10-8667" fmla="*/ 5808796 w 8477199"/>
                <a:gd name="connsiteY10-8668" fmla="*/ 855594 h 1734757"/>
                <a:gd name="connsiteX11-8669" fmla="*/ 5680431 w 8477199"/>
                <a:gd name="connsiteY11-8670" fmla="*/ 987191 h 1734757"/>
                <a:gd name="connsiteX12-8671" fmla="*/ 5510509 w 8477199"/>
                <a:gd name="connsiteY12-8672" fmla="*/ 1166348 h 1734757"/>
                <a:gd name="connsiteX13-8673" fmla="*/ 5121257 w 8477199"/>
                <a:gd name="connsiteY13-8674" fmla="*/ 1556985 h 1734757"/>
                <a:gd name="connsiteX14-8675" fmla="*/ 4763866 w 8477199"/>
                <a:gd name="connsiteY14-8676" fmla="*/ 1734757 h 1734757"/>
                <a:gd name="connsiteX15-8677" fmla="*/ 4720924 w 8477199"/>
                <a:gd name="connsiteY15-8678" fmla="*/ 1730601 h 1734757"/>
                <a:gd name="connsiteX16-8679" fmla="*/ 4489128 w 8477199"/>
                <a:gd name="connsiteY16-8680" fmla="*/ 1387063 h 1734757"/>
                <a:gd name="connsiteX17-8681" fmla="*/ 4263335 w 8477199"/>
                <a:gd name="connsiteY17-8682" fmla="*/ 977494 h 1734757"/>
                <a:gd name="connsiteX18-8683" fmla="*/ 3440333 w 8477199"/>
                <a:gd name="connsiteY18-8684" fmla="*/ 1010362 h 1734757"/>
                <a:gd name="connsiteX19-8685" fmla="*/ 2222804 w 8477199"/>
                <a:gd name="connsiteY19-8686" fmla="*/ 1311196 h 1734757"/>
                <a:gd name="connsiteX20-8687" fmla="*/ 116247 w 8477199"/>
                <a:gd name="connsiteY20-8688" fmla="*/ 971172 h 1734757"/>
                <a:gd name="connsiteX21-8689" fmla="*/ 9979 w 8477199"/>
                <a:gd name="connsiteY21-8690" fmla="*/ 496270 h 1734757"/>
                <a:gd name="connsiteX22-8691" fmla="*/ 174672 w 8477199"/>
                <a:gd name="connsiteY22-8692" fmla="*/ 0 h 1734757"/>
                <a:gd name="connsiteX23-8693" fmla="*/ 248669 w 8477199"/>
                <a:gd name="connsiteY23-8694" fmla="*/ 55572 h 1734757"/>
                <a:gd name="connsiteX24-8695" fmla="*/ 313900 w 8477199"/>
                <a:gd name="connsiteY24-8696" fmla="*/ 944502 h 1734757"/>
                <a:gd name="connsiteX25-8697" fmla="*/ 2901161 w 8477199"/>
                <a:gd name="connsiteY25-8698" fmla="*/ 992937 h 1734757"/>
                <a:gd name="connsiteX26-8699" fmla="*/ 4206880 w 8477199"/>
                <a:gd name="connsiteY26-8700" fmla="*/ 816481 h 1734757"/>
                <a:gd name="connsiteX27-8701" fmla="*/ 4534135 w 8477199"/>
                <a:gd name="connsiteY27-8702" fmla="*/ 1303743 h 1734757"/>
                <a:gd name="connsiteX28-8703" fmla="*/ 4824736 w 8477199"/>
                <a:gd name="connsiteY28-8704" fmla="*/ 1596007 h 1734757"/>
                <a:gd name="connsiteX29-8705" fmla="*/ 5803572 w 8477199"/>
                <a:gd name="connsiteY29-8706" fmla="*/ 744571 h 1734757"/>
                <a:gd name="connsiteX30-8707" fmla="*/ 6697195 w 8477199"/>
                <a:gd name="connsiteY30-8708" fmla="*/ 214691 h 1734757"/>
                <a:gd name="connsiteX0-8709" fmla="*/ 6697195 w 8477199"/>
                <a:gd name="connsiteY0-8710" fmla="*/ 214691 h 1734757"/>
                <a:gd name="connsiteX1-8711" fmla="*/ 6709662 w 8477199"/>
                <a:gd name="connsiteY1-8712" fmla="*/ 214691 h 1734757"/>
                <a:gd name="connsiteX2-8713" fmla="*/ 7145860 w 8477199"/>
                <a:gd name="connsiteY2-8714" fmla="*/ 789985 h 1734757"/>
                <a:gd name="connsiteX3-8715" fmla="*/ 7305314 w 8477199"/>
                <a:gd name="connsiteY3-8716" fmla="*/ 1114171 h 1734757"/>
                <a:gd name="connsiteX4-8717" fmla="*/ 8432561 w 8477199"/>
                <a:gd name="connsiteY4-8718" fmla="*/ 880513 h 1734757"/>
                <a:gd name="connsiteX5-8719" fmla="*/ 8477199 w 8477199"/>
                <a:gd name="connsiteY5-8720" fmla="*/ 929103 h 1734757"/>
                <a:gd name="connsiteX6-8721" fmla="*/ 7295156 w 8477199"/>
                <a:gd name="connsiteY6-8722" fmla="*/ 1173736 h 1734757"/>
                <a:gd name="connsiteX7-8723" fmla="*/ 7106764 w 8477199"/>
                <a:gd name="connsiteY7-8724" fmla="*/ 814498 h 1734757"/>
                <a:gd name="connsiteX8-8725" fmla="*/ 6708739 w 8477199"/>
                <a:gd name="connsiteY8-8726" fmla="*/ 275180 h 1734757"/>
                <a:gd name="connsiteX9-8727" fmla="*/ 6697657 w 8477199"/>
                <a:gd name="connsiteY9-8728" fmla="*/ 275180 h 1734757"/>
                <a:gd name="connsiteX10-8729" fmla="*/ 5808796 w 8477199"/>
                <a:gd name="connsiteY10-8730" fmla="*/ 855594 h 1734757"/>
                <a:gd name="connsiteX11-8731" fmla="*/ 5680431 w 8477199"/>
                <a:gd name="connsiteY11-8732" fmla="*/ 987191 h 1734757"/>
                <a:gd name="connsiteX12-8733" fmla="*/ 5510509 w 8477199"/>
                <a:gd name="connsiteY12-8734" fmla="*/ 1166348 h 1734757"/>
                <a:gd name="connsiteX13-8735" fmla="*/ 5121257 w 8477199"/>
                <a:gd name="connsiteY13-8736" fmla="*/ 1556985 h 1734757"/>
                <a:gd name="connsiteX14-8737" fmla="*/ 4763866 w 8477199"/>
                <a:gd name="connsiteY14-8738" fmla="*/ 1734757 h 1734757"/>
                <a:gd name="connsiteX15-8739" fmla="*/ 4720924 w 8477199"/>
                <a:gd name="connsiteY15-8740" fmla="*/ 1730601 h 1734757"/>
                <a:gd name="connsiteX16-8741" fmla="*/ 4489128 w 8477199"/>
                <a:gd name="connsiteY16-8742" fmla="*/ 1387063 h 1734757"/>
                <a:gd name="connsiteX17-8743" fmla="*/ 4263335 w 8477199"/>
                <a:gd name="connsiteY17-8744" fmla="*/ 977494 h 1734757"/>
                <a:gd name="connsiteX18-8745" fmla="*/ 3440333 w 8477199"/>
                <a:gd name="connsiteY18-8746" fmla="*/ 1010362 h 1734757"/>
                <a:gd name="connsiteX19-8747" fmla="*/ 2222804 w 8477199"/>
                <a:gd name="connsiteY19-8748" fmla="*/ 1311196 h 1734757"/>
                <a:gd name="connsiteX20-8749" fmla="*/ 116247 w 8477199"/>
                <a:gd name="connsiteY20-8750" fmla="*/ 971172 h 1734757"/>
                <a:gd name="connsiteX21-8751" fmla="*/ 9979 w 8477199"/>
                <a:gd name="connsiteY21-8752" fmla="*/ 496270 h 1734757"/>
                <a:gd name="connsiteX22-8753" fmla="*/ 174672 w 8477199"/>
                <a:gd name="connsiteY22-8754" fmla="*/ 0 h 1734757"/>
                <a:gd name="connsiteX23-8755" fmla="*/ 248669 w 8477199"/>
                <a:gd name="connsiteY23-8756" fmla="*/ 55572 h 1734757"/>
                <a:gd name="connsiteX24-8757" fmla="*/ 313900 w 8477199"/>
                <a:gd name="connsiteY24-8758" fmla="*/ 944502 h 1734757"/>
                <a:gd name="connsiteX25-8759" fmla="*/ 1735499 w 8477199"/>
                <a:gd name="connsiteY25-8760" fmla="*/ 1229124 h 1734757"/>
                <a:gd name="connsiteX26-8761" fmla="*/ 4206880 w 8477199"/>
                <a:gd name="connsiteY26-8762" fmla="*/ 816481 h 1734757"/>
                <a:gd name="connsiteX27-8763" fmla="*/ 4534135 w 8477199"/>
                <a:gd name="connsiteY27-8764" fmla="*/ 1303743 h 1734757"/>
                <a:gd name="connsiteX28-8765" fmla="*/ 4824736 w 8477199"/>
                <a:gd name="connsiteY28-8766" fmla="*/ 1596007 h 1734757"/>
                <a:gd name="connsiteX29-8767" fmla="*/ 5803572 w 8477199"/>
                <a:gd name="connsiteY29-8768" fmla="*/ 744571 h 1734757"/>
                <a:gd name="connsiteX30-8769" fmla="*/ 6697195 w 8477199"/>
                <a:gd name="connsiteY30-8770" fmla="*/ 214691 h 1734757"/>
                <a:gd name="connsiteX0-8771" fmla="*/ 6697195 w 8477199"/>
                <a:gd name="connsiteY0-8772" fmla="*/ 214691 h 1734757"/>
                <a:gd name="connsiteX1-8773" fmla="*/ 6709662 w 8477199"/>
                <a:gd name="connsiteY1-8774" fmla="*/ 214691 h 1734757"/>
                <a:gd name="connsiteX2-8775" fmla="*/ 7145860 w 8477199"/>
                <a:gd name="connsiteY2-8776" fmla="*/ 789985 h 1734757"/>
                <a:gd name="connsiteX3-8777" fmla="*/ 7305314 w 8477199"/>
                <a:gd name="connsiteY3-8778" fmla="*/ 1114171 h 1734757"/>
                <a:gd name="connsiteX4-8779" fmla="*/ 8432561 w 8477199"/>
                <a:gd name="connsiteY4-8780" fmla="*/ 880513 h 1734757"/>
                <a:gd name="connsiteX5-8781" fmla="*/ 8477199 w 8477199"/>
                <a:gd name="connsiteY5-8782" fmla="*/ 929103 h 1734757"/>
                <a:gd name="connsiteX6-8783" fmla="*/ 7295156 w 8477199"/>
                <a:gd name="connsiteY6-8784" fmla="*/ 1173736 h 1734757"/>
                <a:gd name="connsiteX7-8785" fmla="*/ 7106764 w 8477199"/>
                <a:gd name="connsiteY7-8786" fmla="*/ 814498 h 1734757"/>
                <a:gd name="connsiteX8-8787" fmla="*/ 6708739 w 8477199"/>
                <a:gd name="connsiteY8-8788" fmla="*/ 275180 h 1734757"/>
                <a:gd name="connsiteX9-8789" fmla="*/ 6697657 w 8477199"/>
                <a:gd name="connsiteY9-8790" fmla="*/ 275180 h 1734757"/>
                <a:gd name="connsiteX10-8791" fmla="*/ 5808796 w 8477199"/>
                <a:gd name="connsiteY10-8792" fmla="*/ 855594 h 1734757"/>
                <a:gd name="connsiteX11-8793" fmla="*/ 5680431 w 8477199"/>
                <a:gd name="connsiteY11-8794" fmla="*/ 987191 h 1734757"/>
                <a:gd name="connsiteX12-8795" fmla="*/ 5510509 w 8477199"/>
                <a:gd name="connsiteY12-8796" fmla="*/ 1166348 h 1734757"/>
                <a:gd name="connsiteX13-8797" fmla="*/ 5121257 w 8477199"/>
                <a:gd name="connsiteY13-8798" fmla="*/ 1556985 h 1734757"/>
                <a:gd name="connsiteX14-8799" fmla="*/ 4763866 w 8477199"/>
                <a:gd name="connsiteY14-8800" fmla="*/ 1734757 h 1734757"/>
                <a:gd name="connsiteX15-8801" fmla="*/ 4720924 w 8477199"/>
                <a:gd name="connsiteY15-8802" fmla="*/ 1730601 h 1734757"/>
                <a:gd name="connsiteX16-8803" fmla="*/ 4489128 w 8477199"/>
                <a:gd name="connsiteY16-8804" fmla="*/ 1387063 h 1734757"/>
                <a:gd name="connsiteX17-8805" fmla="*/ 4263335 w 8477199"/>
                <a:gd name="connsiteY17-8806" fmla="*/ 977494 h 1734757"/>
                <a:gd name="connsiteX18-8807" fmla="*/ 3440333 w 8477199"/>
                <a:gd name="connsiteY18-8808" fmla="*/ 1010362 h 1734757"/>
                <a:gd name="connsiteX19-8809" fmla="*/ 2222804 w 8477199"/>
                <a:gd name="connsiteY19-8810" fmla="*/ 1311196 h 1734757"/>
                <a:gd name="connsiteX20-8811" fmla="*/ 116247 w 8477199"/>
                <a:gd name="connsiteY20-8812" fmla="*/ 971172 h 1734757"/>
                <a:gd name="connsiteX21-8813" fmla="*/ 9979 w 8477199"/>
                <a:gd name="connsiteY21-8814" fmla="*/ 496270 h 1734757"/>
                <a:gd name="connsiteX22-8815" fmla="*/ 174672 w 8477199"/>
                <a:gd name="connsiteY22-8816" fmla="*/ 0 h 1734757"/>
                <a:gd name="connsiteX23-8817" fmla="*/ 248669 w 8477199"/>
                <a:gd name="connsiteY23-8818" fmla="*/ 55572 h 1734757"/>
                <a:gd name="connsiteX24-8819" fmla="*/ 313900 w 8477199"/>
                <a:gd name="connsiteY24-8820" fmla="*/ 944502 h 1734757"/>
                <a:gd name="connsiteX25-8821" fmla="*/ 1735499 w 8477199"/>
                <a:gd name="connsiteY25-8822" fmla="*/ 1229124 h 1734757"/>
                <a:gd name="connsiteX26-8823" fmla="*/ 4206880 w 8477199"/>
                <a:gd name="connsiteY26-8824" fmla="*/ 816481 h 1734757"/>
                <a:gd name="connsiteX27-8825" fmla="*/ 4534135 w 8477199"/>
                <a:gd name="connsiteY27-8826" fmla="*/ 1303743 h 1734757"/>
                <a:gd name="connsiteX28-8827" fmla="*/ 4824736 w 8477199"/>
                <a:gd name="connsiteY28-8828" fmla="*/ 1596007 h 1734757"/>
                <a:gd name="connsiteX29-8829" fmla="*/ 5803572 w 8477199"/>
                <a:gd name="connsiteY29-8830" fmla="*/ 744571 h 1734757"/>
                <a:gd name="connsiteX30-8831" fmla="*/ 6697195 w 8477199"/>
                <a:gd name="connsiteY30-8832" fmla="*/ 214691 h 1734757"/>
                <a:gd name="connsiteX0-8833" fmla="*/ 6697195 w 8477199"/>
                <a:gd name="connsiteY0-8834" fmla="*/ 214691 h 1734757"/>
                <a:gd name="connsiteX1-8835" fmla="*/ 6709662 w 8477199"/>
                <a:gd name="connsiteY1-8836" fmla="*/ 214691 h 1734757"/>
                <a:gd name="connsiteX2-8837" fmla="*/ 7145860 w 8477199"/>
                <a:gd name="connsiteY2-8838" fmla="*/ 789985 h 1734757"/>
                <a:gd name="connsiteX3-8839" fmla="*/ 7305314 w 8477199"/>
                <a:gd name="connsiteY3-8840" fmla="*/ 1114171 h 1734757"/>
                <a:gd name="connsiteX4-8841" fmla="*/ 8432561 w 8477199"/>
                <a:gd name="connsiteY4-8842" fmla="*/ 880513 h 1734757"/>
                <a:gd name="connsiteX5-8843" fmla="*/ 8477199 w 8477199"/>
                <a:gd name="connsiteY5-8844" fmla="*/ 929103 h 1734757"/>
                <a:gd name="connsiteX6-8845" fmla="*/ 7295156 w 8477199"/>
                <a:gd name="connsiteY6-8846" fmla="*/ 1173736 h 1734757"/>
                <a:gd name="connsiteX7-8847" fmla="*/ 7106764 w 8477199"/>
                <a:gd name="connsiteY7-8848" fmla="*/ 814498 h 1734757"/>
                <a:gd name="connsiteX8-8849" fmla="*/ 6708739 w 8477199"/>
                <a:gd name="connsiteY8-8850" fmla="*/ 275180 h 1734757"/>
                <a:gd name="connsiteX9-8851" fmla="*/ 6697657 w 8477199"/>
                <a:gd name="connsiteY9-8852" fmla="*/ 275180 h 1734757"/>
                <a:gd name="connsiteX10-8853" fmla="*/ 5808796 w 8477199"/>
                <a:gd name="connsiteY10-8854" fmla="*/ 855594 h 1734757"/>
                <a:gd name="connsiteX11-8855" fmla="*/ 5680431 w 8477199"/>
                <a:gd name="connsiteY11-8856" fmla="*/ 987191 h 1734757"/>
                <a:gd name="connsiteX12-8857" fmla="*/ 5510509 w 8477199"/>
                <a:gd name="connsiteY12-8858" fmla="*/ 1166348 h 1734757"/>
                <a:gd name="connsiteX13-8859" fmla="*/ 5121257 w 8477199"/>
                <a:gd name="connsiteY13-8860" fmla="*/ 1556985 h 1734757"/>
                <a:gd name="connsiteX14-8861" fmla="*/ 4763866 w 8477199"/>
                <a:gd name="connsiteY14-8862" fmla="*/ 1734757 h 1734757"/>
                <a:gd name="connsiteX15-8863" fmla="*/ 4720924 w 8477199"/>
                <a:gd name="connsiteY15-8864" fmla="*/ 1730601 h 1734757"/>
                <a:gd name="connsiteX16-8865" fmla="*/ 4489128 w 8477199"/>
                <a:gd name="connsiteY16-8866" fmla="*/ 1387063 h 1734757"/>
                <a:gd name="connsiteX17-8867" fmla="*/ 4263335 w 8477199"/>
                <a:gd name="connsiteY17-8868" fmla="*/ 977494 h 1734757"/>
                <a:gd name="connsiteX18-8869" fmla="*/ 3440333 w 8477199"/>
                <a:gd name="connsiteY18-8870" fmla="*/ 1010362 h 1734757"/>
                <a:gd name="connsiteX19-8871" fmla="*/ 2222804 w 8477199"/>
                <a:gd name="connsiteY19-8872" fmla="*/ 1311196 h 1734757"/>
                <a:gd name="connsiteX20-8873" fmla="*/ 116247 w 8477199"/>
                <a:gd name="connsiteY20-8874" fmla="*/ 971172 h 1734757"/>
                <a:gd name="connsiteX21-8875" fmla="*/ 9979 w 8477199"/>
                <a:gd name="connsiteY21-8876" fmla="*/ 496270 h 1734757"/>
                <a:gd name="connsiteX22-8877" fmla="*/ 174672 w 8477199"/>
                <a:gd name="connsiteY22-8878" fmla="*/ 0 h 1734757"/>
                <a:gd name="connsiteX23-8879" fmla="*/ 248669 w 8477199"/>
                <a:gd name="connsiteY23-8880" fmla="*/ 55572 h 1734757"/>
                <a:gd name="connsiteX24-8881" fmla="*/ 313900 w 8477199"/>
                <a:gd name="connsiteY24-8882" fmla="*/ 944502 h 1734757"/>
                <a:gd name="connsiteX25-8883" fmla="*/ 1735499 w 8477199"/>
                <a:gd name="connsiteY25-8884" fmla="*/ 1229124 h 1734757"/>
                <a:gd name="connsiteX26-8885" fmla="*/ 4071638 w 8477199"/>
                <a:gd name="connsiteY26-8886" fmla="*/ 788693 h 1734757"/>
                <a:gd name="connsiteX27-8887" fmla="*/ 4534135 w 8477199"/>
                <a:gd name="connsiteY27-8888" fmla="*/ 1303743 h 1734757"/>
                <a:gd name="connsiteX28-8889" fmla="*/ 4824736 w 8477199"/>
                <a:gd name="connsiteY28-8890" fmla="*/ 1596007 h 1734757"/>
                <a:gd name="connsiteX29-8891" fmla="*/ 5803572 w 8477199"/>
                <a:gd name="connsiteY29-8892" fmla="*/ 744571 h 1734757"/>
                <a:gd name="connsiteX30-8893" fmla="*/ 6697195 w 8477199"/>
                <a:gd name="connsiteY30-8894" fmla="*/ 214691 h 1734757"/>
                <a:gd name="connsiteX0-8895" fmla="*/ 6697195 w 8477199"/>
                <a:gd name="connsiteY0-8896" fmla="*/ 214691 h 1734757"/>
                <a:gd name="connsiteX1-8897" fmla="*/ 6709662 w 8477199"/>
                <a:gd name="connsiteY1-8898" fmla="*/ 214691 h 1734757"/>
                <a:gd name="connsiteX2-8899" fmla="*/ 7145860 w 8477199"/>
                <a:gd name="connsiteY2-8900" fmla="*/ 789985 h 1734757"/>
                <a:gd name="connsiteX3-8901" fmla="*/ 7305314 w 8477199"/>
                <a:gd name="connsiteY3-8902" fmla="*/ 1114171 h 1734757"/>
                <a:gd name="connsiteX4-8903" fmla="*/ 8432561 w 8477199"/>
                <a:gd name="connsiteY4-8904" fmla="*/ 880513 h 1734757"/>
                <a:gd name="connsiteX5-8905" fmla="*/ 8477199 w 8477199"/>
                <a:gd name="connsiteY5-8906" fmla="*/ 929103 h 1734757"/>
                <a:gd name="connsiteX6-8907" fmla="*/ 7295156 w 8477199"/>
                <a:gd name="connsiteY6-8908" fmla="*/ 1173736 h 1734757"/>
                <a:gd name="connsiteX7-8909" fmla="*/ 7106764 w 8477199"/>
                <a:gd name="connsiteY7-8910" fmla="*/ 814498 h 1734757"/>
                <a:gd name="connsiteX8-8911" fmla="*/ 6708739 w 8477199"/>
                <a:gd name="connsiteY8-8912" fmla="*/ 275180 h 1734757"/>
                <a:gd name="connsiteX9-8913" fmla="*/ 6697657 w 8477199"/>
                <a:gd name="connsiteY9-8914" fmla="*/ 275180 h 1734757"/>
                <a:gd name="connsiteX10-8915" fmla="*/ 5808796 w 8477199"/>
                <a:gd name="connsiteY10-8916" fmla="*/ 855594 h 1734757"/>
                <a:gd name="connsiteX11-8917" fmla="*/ 5680431 w 8477199"/>
                <a:gd name="connsiteY11-8918" fmla="*/ 987191 h 1734757"/>
                <a:gd name="connsiteX12-8919" fmla="*/ 5510509 w 8477199"/>
                <a:gd name="connsiteY12-8920" fmla="*/ 1166348 h 1734757"/>
                <a:gd name="connsiteX13-8921" fmla="*/ 5121257 w 8477199"/>
                <a:gd name="connsiteY13-8922" fmla="*/ 1556985 h 1734757"/>
                <a:gd name="connsiteX14-8923" fmla="*/ 4763866 w 8477199"/>
                <a:gd name="connsiteY14-8924" fmla="*/ 1734757 h 1734757"/>
                <a:gd name="connsiteX15-8925" fmla="*/ 4720924 w 8477199"/>
                <a:gd name="connsiteY15-8926" fmla="*/ 1730601 h 1734757"/>
                <a:gd name="connsiteX16-8927" fmla="*/ 4489128 w 8477199"/>
                <a:gd name="connsiteY16-8928" fmla="*/ 1387063 h 1734757"/>
                <a:gd name="connsiteX17-8929" fmla="*/ 4263335 w 8477199"/>
                <a:gd name="connsiteY17-8930" fmla="*/ 977494 h 1734757"/>
                <a:gd name="connsiteX18-8931" fmla="*/ 3440333 w 8477199"/>
                <a:gd name="connsiteY18-8932" fmla="*/ 1010362 h 1734757"/>
                <a:gd name="connsiteX19-8933" fmla="*/ 2222804 w 8477199"/>
                <a:gd name="connsiteY19-8934" fmla="*/ 1311196 h 1734757"/>
                <a:gd name="connsiteX20-8935" fmla="*/ 116247 w 8477199"/>
                <a:gd name="connsiteY20-8936" fmla="*/ 971172 h 1734757"/>
                <a:gd name="connsiteX21-8937" fmla="*/ 9979 w 8477199"/>
                <a:gd name="connsiteY21-8938" fmla="*/ 496270 h 1734757"/>
                <a:gd name="connsiteX22-8939" fmla="*/ 174672 w 8477199"/>
                <a:gd name="connsiteY22-8940" fmla="*/ 0 h 1734757"/>
                <a:gd name="connsiteX23-8941" fmla="*/ 248669 w 8477199"/>
                <a:gd name="connsiteY23-8942" fmla="*/ 55572 h 1734757"/>
                <a:gd name="connsiteX24-8943" fmla="*/ 313900 w 8477199"/>
                <a:gd name="connsiteY24-8944" fmla="*/ 944502 h 1734757"/>
                <a:gd name="connsiteX25-8945" fmla="*/ 1735499 w 8477199"/>
                <a:gd name="connsiteY25-8946" fmla="*/ 1229124 h 1734757"/>
                <a:gd name="connsiteX26-8947" fmla="*/ 4052317 w 8477199"/>
                <a:gd name="connsiteY26-8948" fmla="*/ 760908 h 1734757"/>
                <a:gd name="connsiteX27-8949" fmla="*/ 4534135 w 8477199"/>
                <a:gd name="connsiteY27-8950" fmla="*/ 1303743 h 1734757"/>
                <a:gd name="connsiteX28-8951" fmla="*/ 4824736 w 8477199"/>
                <a:gd name="connsiteY28-8952" fmla="*/ 1596007 h 1734757"/>
                <a:gd name="connsiteX29-8953" fmla="*/ 5803572 w 8477199"/>
                <a:gd name="connsiteY29-8954" fmla="*/ 744571 h 1734757"/>
                <a:gd name="connsiteX30-8955" fmla="*/ 6697195 w 8477199"/>
                <a:gd name="connsiteY30-8956" fmla="*/ 214691 h 1734757"/>
                <a:gd name="connsiteX0-8957" fmla="*/ 6697195 w 8477199"/>
                <a:gd name="connsiteY0-8958" fmla="*/ 214691 h 1734757"/>
                <a:gd name="connsiteX1-8959" fmla="*/ 6709662 w 8477199"/>
                <a:gd name="connsiteY1-8960" fmla="*/ 214691 h 1734757"/>
                <a:gd name="connsiteX2-8961" fmla="*/ 7145860 w 8477199"/>
                <a:gd name="connsiteY2-8962" fmla="*/ 789985 h 1734757"/>
                <a:gd name="connsiteX3-8963" fmla="*/ 7305314 w 8477199"/>
                <a:gd name="connsiteY3-8964" fmla="*/ 1114171 h 1734757"/>
                <a:gd name="connsiteX4-8965" fmla="*/ 8432561 w 8477199"/>
                <a:gd name="connsiteY4-8966" fmla="*/ 880513 h 1734757"/>
                <a:gd name="connsiteX5-8967" fmla="*/ 8477199 w 8477199"/>
                <a:gd name="connsiteY5-8968" fmla="*/ 929103 h 1734757"/>
                <a:gd name="connsiteX6-8969" fmla="*/ 7295156 w 8477199"/>
                <a:gd name="connsiteY6-8970" fmla="*/ 1173736 h 1734757"/>
                <a:gd name="connsiteX7-8971" fmla="*/ 7106764 w 8477199"/>
                <a:gd name="connsiteY7-8972" fmla="*/ 814498 h 1734757"/>
                <a:gd name="connsiteX8-8973" fmla="*/ 6708739 w 8477199"/>
                <a:gd name="connsiteY8-8974" fmla="*/ 275180 h 1734757"/>
                <a:gd name="connsiteX9-8975" fmla="*/ 6697657 w 8477199"/>
                <a:gd name="connsiteY9-8976" fmla="*/ 275180 h 1734757"/>
                <a:gd name="connsiteX10-8977" fmla="*/ 5808796 w 8477199"/>
                <a:gd name="connsiteY10-8978" fmla="*/ 855594 h 1734757"/>
                <a:gd name="connsiteX11-8979" fmla="*/ 5680431 w 8477199"/>
                <a:gd name="connsiteY11-8980" fmla="*/ 987191 h 1734757"/>
                <a:gd name="connsiteX12-8981" fmla="*/ 5510509 w 8477199"/>
                <a:gd name="connsiteY12-8982" fmla="*/ 1166348 h 1734757"/>
                <a:gd name="connsiteX13-8983" fmla="*/ 5121257 w 8477199"/>
                <a:gd name="connsiteY13-8984" fmla="*/ 1556985 h 1734757"/>
                <a:gd name="connsiteX14-8985" fmla="*/ 4763866 w 8477199"/>
                <a:gd name="connsiteY14-8986" fmla="*/ 1734757 h 1734757"/>
                <a:gd name="connsiteX15-8987" fmla="*/ 4720924 w 8477199"/>
                <a:gd name="connsiteY15-8988" fmla="*/ 1730601 h 1734757"/>
                <a:gd name="connsiteX16-8989" fmla="*/ 4489128 w 8477199"/>
                <a:gd name="connsiteY16-8990" fmla="*/ 1387063 h 1734757"/>
                <a:gd name="connsiteX17-8991" fmla="*/ 4263335 w 8477199"/>
                <a:gd name="connsiteY17-8992" fmla="*/ 977494 h 1734757"/>
                <a:gd name="connsiteX18-8993" fmla="*/ 3440333 w 8477199"/>
                <a:gd name="connsiteY18-8994" fmla="*/ 1010362 h 1734757"/>
                <a:gd name="connsiteX19-8995" fmla="*/ 2222804 w 8477199"/>
                <a:gd name="connsiteY19-8996" fmla="*/ 1311196 h 1734757"/>
                <a:gd name="connsiteX20-8997" fmla="*/ 116247 w 8477199"/>
                <a:gd name="connsiteY20-8998" fmla="*/ 971172 h 1734757"/>
                <a:gd name="connsiteX21-8999" fmla="*/ 9979 w 8477199"/>
                <a:gd name="connsiteY21-9000" fmla="*/ 496270 h 1734757"/>
                <a:gd name="connsiteX22-9001" fmla="*/ 174672 w 8477199"/>
                <a:gd name="connsiteY22-9002" fmla="*/ 0 h 1734757"/>
                <a:gd name="connsiteX23-9003" fmla="*/ 248669 w 8477199"/>
                <a:gd name="connsiteY23-9004" fmla="*/ 55572 h 1734757"/>
                <a:gd name="connsiteX24-9005" fmla="*/ 313900 w 8477199"/>
                <a:gd name="connsiteY24-9006" fmla="*/ 944502 h 1734757"/>
                <a:gd name="connsiteX25-9007" fmla="*/ 1735499 w 8477199"/>
                <a:gd name="connsiteY25-9008" fmla="*/ 1229124 h 1734757"/>
                <a:gd name="connsiteX26-9009" fmla="*/ 4052317 w 8477199"/>
                <a:gd name="connsiteY26-9010" fmla="*/ 760908 h 1734757"/>
                <a:gd name="connsiteX27-9011" fmla="*/ 4534135 w 8477199"/>
                <a:gd name="connsiteY27-9012" fmla="*/ 1303743 h 1734757"/>
                <a:gd name="connsiteX28-9013" fmla="*/ 4824736 w 8477199"/>
                <a:gd name="connsiteY28-9014" fmla="*/ 1596007 h 1734757"/>
                <a:gd name="connsiteX29-9015" fmla="*/ 5803572 w 8477199"/>
                <a:gd name="connsiteY29-9016" fmla="*/ 744571 h 1734757"/>
                <a:gd name="connsiteX30-9017" fmla="*/ 6697195 w 8477199"/>
                <a:gd name="connsiteY30-9018" fmla="*/ 214691 h 1734757"/>
                <a:gd name="connsiteX0-9019" fmla="*/ 6697195 w 8477199"/>
                <a:gd name="connsiteY0-9020" fmla="*/ 214691 h 1734757"/>
                <a:gd name="connsiteX1-9021" fmla="*/ 6709662 w 8477199"/>
                <a:gd name="connsiteY1-9022" fmla="*/ 214691 h 1734757"/>
                <a:gd name="connsiteX2-9023" fmla="*/ 7145860 w 8477199"/>
                <a:gd name="connsiteY2-9024" fmla="*/ 789985 h 1734757"/>
                <a:gd name="connsiteX3-9025" fmla="*/ 7305314 w 8477199"/>
                <a:gd name="connsiteY3-9026" fmla="*/ 1114171 h 1734757"/>
                <a:gd name="connsiteX4-9027" fmla="*/ 8432561 w 8477199"/>
                <a:gd name="connsiteY4-9028" fmla="*/ 880513 h 1734757"/>
                <a:gd name="connsiteX5-9029" fmla="*/ 8477199 w 8477199"/>
                <a:gd name="connsiteY5-9030" fmla="*/ 929103 h 1734757"/>
                <a:gd name="connsiteX6-9031" fmla="*/ 7295156 w 8477199"/>
                <a:gd name="connsiteY6-9032" fmla="*/ 1173736 h 1734757"/>
                <a:gd name="connsiteX7-9033" fmla="*/ 7106764 w 8477199"/>
                <a:gd name="connsiteY7-9034" fmla="*/ 814498 h 1734757"/>
                <a:gd name="connsiteX8-9035" fmla="*/ 6708739 w 8477199"/>
                <a:gd name="connsiteY8-9036" fmla="*/ 275180 h 1734757"/>
                <a:gd name="connsiteX9-9037" fmla="*/ 6697657 w 8477199"/>
                <a:gd name="connsiteY9-9038" fmla="*/ 275180 h 1734757"/>
                <a:gd name="connsiteX10-9039" fmla="*/ 5808796 w 8477199"/>
                <a:gd name="connsiteY10-9040" fmla="*/ 855594 h 1734757"/>
                <a:gd name="connsiteX11-9041" fmla="*/ 5680431 w 8477199"/>
                <a:gd name="connsiteY11-9042" fmla="*/ 987191 h 1734757"/>
                <a:gd name="connsiteX12-9043" fmla="*/ 5510509 w 8477199"/>
                <a:gd name="connsiteY12-9044" fmla="*/ 1166348 h 1734757"/>
                <a:gd name="connsiteX13-9045" fmla="*/ 5121257 w 8477199"/>
                <a:gd name="connsiteY13-9046" fmla="*/ 1556985 h 1734757"/>
                <a:gd name="connsiteX14-9047" fmla="*/ 4763866 w 8477199"/>
                <a:gd name="connsiteY14-9048" fmla="*/ 1734757 h 1734757"/>
                <a:gd name="connsiteX15-9049" fmla="*/ 4720924 w 8477199"/>
                <a:gd name="connsiteY15-9050" fmla="*/ 1730601 h 1734757"/>
                <a:gd name="connsiteX16-9051" fmla="*/ 4489128 w 8477199"/>
                <a:gd name="connsiteY16-9052" fmla="*/ 1387063 h 1734757"/>
                <a:gd name="connsiteX17-9053" fmla="*/ 4263335 w 8477199"/>
                <a:gd name="connsiteY17-9054" fmla="*/ 977494 h 1734757"/>
                <a:gd name="connsiteX18-9055" fmla="*/ 3440333 w 8477199"/>
                <a:gd name="connsiteY18-9056" fmla="*/ 1010362 h 1734757"/>
                <a:gd name="connsiteX19-9057" fmla="*/ 2222804 w 8477199"/>
                <a:gd name="connsiteY19-9058" fmla="*/ 1311196 h 1734757"/>
                <a:gd name="connsiteX20-9059" fmla="*/ 116247 w 8477199"/>
                <a:gd name="connsiteY20-9060" fmla="*/ 971172 h 1734757"/>
                <a:gd name="connsiteX21-9061" fmla="*/ 9979 w 8477199"/>
                <a:gd name="connsiteY21-9062" fmla="*/ 496270 h 1734757"/>
                <a:gd name="connsiteX22-9063" fmla="*/ 174672 w 8477199"/>
                <a:gd name="connsiteY22-9064" fmla="*/ 0 h 1734757"/>
                <a:gd name="connsiteX23-9065" fmla="*/ 248669 w 8477199"/>
                <a:gd name="connsiteY23-9066" fmla="*/ 55572 h 1734757"/>
                <a:gd name="connsiteX24-9067" fmla="*/ 313900 w 8477199"/>
                <a:gd name="connsiteY24-9068" fmla="*/ 944502 h 1734757"/>
                <a:gd name="connsiteX25-9069" fmla="*/ 1735499 w 8477199"/>
                <a:gd name="connsiteY25-9070" fmla="*/ 1229124 h 1734757"/>
                <a:gd name="connsiteX26-9071" fmla="*/ 4052317 w 8477199"/>
                <a:gd name="connsiteY26-9072" fmla="*/ 760908 h 1734757"/>
                <a:gd name="connsiteX27-9073" fmla="*/ 4534135 w 8477199"/>
                <a:gd name="connsiteY27-9074" fmla="*/ 1303743 h 1734757"/>
                <a:gd name="connsiteX28-9075" fmla="*/ 4824736 w 8477199"/>
                <a:gd name="connsiteY28-9076" fmla="*/ 1596007 h 1734757"/>
                <a:gd name="connsiteX29-9077" fmla="*/ 5803572 w 8477199"/>
                <a:gd name="connsiteY29-9078" fmla="*/ 744571 h 1734757"/>
                <a:gd name="connsiteX30-9079" fmla="*/ 6697195 w 8477199"/>
                <a:gd name="connsiteY30-9080" fmla="*/ 214691 h 173475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55" y="connsiteY27-56"/>
                </a:cxn>
                <a:cxn ang="0">
                  <a:pos x="connsiteX28-57" y="connsiteY28-58"/>
                </a:cxn>
                <a:cxn ang="0">
                  <a:pos x="connsiteX29-59" y="connsiteY29-60"/>
                </a:cxn>
                <a:cxn ang="0">
                  <a:pos x="connsiteX30-61" y="connsiteY30-62"/>
                </a:cxn>
              </a:cxnLst>
              <a:rect l="l" t="t" r="r" b="b"/>
              <a:pathLst>
                <a:path w="8477199" h="1734757">
                  <a:moveTo>
                    <a:pt x="6697195" y="214691"/>
                  </a:moveTo>
                  <a:cubicBezTo>
                    <a:pt x="6701351" y="214691"/>
                    <a:pt x="6696569" y="216176"/>
                    <a:pt x="6709662" y="214691"/>
                  </a:cubicBezTo>
                  <a:cubicBezTo>
                    <a:pt x="6889701" y="194272"/>
                    <a:pt x="7085675" y="417196"/>
                    <a:pt x="7145860" y="789985"/>
                  </a:cubicBezTo>
                  <a:cubicBezTo>
                    <a:pt x="7164162" y="921824"/>
                    <a:pt x="7090864" y="1099083"/>
                    <a:pt x="7305314" y="1114171"/>
                  </a:cubicBezTo>
                  <a:cubicBezTo>
                    <a:pt x="7519764" y="1129259"/>
                    <a:pt x="8426559" y="886055"/>
                    <a:pt x="8432561" y="880513"/>
                  </a:cubicBezTo>
                  <a:cubicBezTo>
                    <a:pt x="8444518" y="893841"/>
                    <a:pt x="8462935" y="874208"/>
                    <a:pt x="8477199" y="929103"/>
                  </a:cubicBezTo>
                  <a:cubicBezTo>
                    <a:pt x="8287631" y="977974"/>
                    <a:pt x="7523562" y="1192837"/>
                    <a:pt x="7295156" y="1173736"/>
                  </a:cubicBezTo>
                  <a:cubicBezTo>
                    <a:pt x="7066750" y="1154635"/>
                    <a:pt x="7142780" y="995964"/>
                    <a:pt x="7106764" y="814498"/>
                  </a:cubicBezTo>
                  <a:cubicBezTo>
                    <a:pt x="7056895" y="565156"/>
                    <a:pt x="6955887" y="282106"/>
                    <a:pt x="6708739" y="275180"/>
                  </a:cubicBezTo>
                  <a:lnTo>
                    <a:pt x="6697657" y="275180"/>
                  </a:lnTo>
                  <a:cubicBezTo>
                    <a:pt x="6361044" y="275180"/>
                    <a:pt x="6029511" y="624259"/>
                    <a:pt x="5808796" y="855594"/>
                  </a:cubicBezTo>
                  <a:cubicBezTo>
                    <a:pt x="5759852" y="906848"/>
                    <a:pt x="5717832" y="951175"/>
                    <a:pt x="5680431" y="987191"/>
                  </a:cubicBezTo>
                  <a:cubicBezTo>
                    <a:pt x="5633795" y="1031519"/>
                    <a:pt x="5577001" y="1094316"/>
                    <a:pt x="5510509" y="1166348"/>
                  </a:cubicBezTo>
                  <a:cubicBezTo>
                    <a:pt x="5397843" y="1289634"/>
                    <a:pt x="5257472" y="1442934"/>
                    <a:pt x="5121257" y="1556985"/>
                  </a:cubicBezTo>
                  <a:cubicBezTo>
                    <a:pt x="4978116" y="1676115"/>
                    <a:pt x="4860833" y="1734757"/>
                    <a:pt x="4763866" y="1734757"/>
                  </a:cubicBezTo>
                  <a:cubicBezTo>
                    <a:pt x="4749090" y="1734757"/>
                    <a:pt x="4734776" y="1733371"/>
                    <a:pt x="4720924" y="1730601"/>
                  </a:cubicBezTo>
                  <a:cubicBezTo>
                    <a:pt x="4585633" y="1703820"/>
                    <a:pt x="4538997" y="1550059"/>
                    <a:pt x="4489128" y="1387063"/>
                  </a:cubicBezTo>
                  <a:cubicBezTo>
                    <a:pt x="4442954" y="1236072"/>
                    <a:pt x="4418813" y="1081958"/>
                    <a:pt x="4263335" y="977494"/>
                  </a:cubicBezTo>
                  <a:cubicBezTo>
                    <a:pt x="4109169" y="873912"/>
                    <a:pt x="3780422" y="954745"/>
                    <a:pt x="3440333" y="1010362"/>
                  </a:cubicBezTo>
                  <a:cubicBezTo>
                    <a:pt x="3100245" y="1065979"/>
                    <a:pt x="2562688" y="1258131"/>
                    <a:pt x="2222804" y="1311196"/>
                  </a:cubicBezTo>
                  <a:cubicBezTo>
                    <a:pt x="979697" y="1513066"/>
                    <a:pt x="626734" y="1273713"/>
                    <a:pt x="116247" y="971172"/>
                  </a:cubicBezTo>
                  <a:cubicBezTo>
                    <a:pt x="6439" y="799723"/>
                    <a:pt x="-16420" y="690908"/>
                    <a:pt x="9979" y="496270"/>
                  </a:cubicBezTo>
                  <a:cubicBezTo>
                    <a:pt x="45556" y="289166"/>
                    <a:pt x="119774" y="165423"/>
                    <a:pt x="174672" y="0"/>
                  </a:cubicBezTo>
                  <a:lnTo>
                    <a:pt x="248669" y="55572"/>
                  </a:lnTo>
                  <a:cubicBezTo>
                    <a:pt x="180252" y="231475"/>
                    <a:pt x="-152870" y="651658"/>
                    <a:pt x="313900" y="944502"/>
                  </a:cubicBezTo>
                  <a:cubicBezTo>
                    <a:pt x="581322" y="1112278"/>
                    <a:pt x="1112430" y="1259723"/>
                    <a:pt x="1735499" y="1229124"/>
                  </a:cubicBezTo>
                  <a:cubicBezTo>
                    <a:pt x="2358568" y="1198525"/>
                    <a:pt x="3585878" y="748472"/>
                    <a:pt x="4052317" y="760908"/>
                  </a:cubicBezTo>
                  <a:cubicBezTo>
                    <a:pt x="4518756" y="773344"/>
                    <a:pt x="4444040" y="1108986"/>
                    <a:pt x="4534135" y="1303743"/>
                  </a:cubicBezTo>
                  <a:cubicBezTo>
                    <a:pt x="4613736" y="1475815"/>
                    <a:pt x="4613163" y="1689202"/>
                    <a:pt x="4824736" y="1596007"/>
                  </a:cubicBezTo>
                  <a:cubicBezTo>
                    <a:pt x="5036309" y="1502812"/>
                    <a:pt x="5331566" y="1213294"/>
                    <a:pt x="5803572" y="744571"/>
                  </a:cubicBezTo>
                  <a:cubicBezTo>
                    <a:pt x="6030751" y="505386"/>
                    <a:pt x="6334725" y="214691"/>
                    <a:pt x="6697195" y="214691"/>
                  </a:cubicBezTo>
                  <a:close/>
                </a:path>
              </a:pathLst>
            </a:custGeom>
            <a:solidFill>
              <a:schemeClr val="accent5">
                <a:lumMod val="60000"/>
                <a:lumOff val="40000"/>
              </a:schemeClr>
            </a:solidFill>
            <a:ln w="7072" cap="flat">
              <a:noFill/>
              <a:prstDash val="solid"/>
              <a:miter/>
            </a:ln>
            <a:effectLst>
              <a:outerShdw blurRad="50800" dist="38100" dir="2700000" algn="tl" rotWithShape="0">
                <a:prstClr val="black">
                  <a:alpha val="40000"/>
                </a:prstClr>
              </a:outerShdw>
            </a:effectLst>
          </p:spPr>
          <p:txBody>
            <a:bodyPr wrap="square" rtlCol="0" anchor="ctr">
              <a:noAutofit/>
            </a:bodyPr>
            <a:lstStyle/>
            <a:p>
              <a:endParaRPr lang="en-US" dirty="0"/>
            </a:p>
          </p:txBody>
        </p:sp>
      </p:grpSp>
      <p:sp>
        <p:nvSpPr>
          <p:cNvPr id="31" name="Rectangle 30"/>
          <p:cNvSpPr/>
          <p:nvPr userDrawn="1"/>
        </p:nvSpPr>
        <p:spPr>
          <a:xfrm>
            <a:off x="1536717" y="586353"/>
            <a:ext cx="7697818" cy="46942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userDrawn="1"/>
        </p:nvSpPr>
        <p:spPr>
          <a:xfrm>
            <a:off x="1536717" y="586353"/>
            <a:ext cx="7697818" cy="4694206"/>
          </a:xfrm>
          <a:prstGeom prst="rect">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solidFill>
          <a:schemeClr val="accent1">
            <a:alpha val="60000"/>
          </a:schemeClr>
        </a:solidFill>
        <a:effectLst/>
      </p:bgPr>
    </p:bg>
    <p:spTree>
      <p:nvGrpSpPr>
        <p:cNvPr id="1" name=""/>
        <p:cNvGrpSpPr/>
        <p:nvPr/>
      </p:nvGrpSpPr>
      <p:grpSpPr>
        <a:xfrm>
          <a:off x="0" y="0"/>
          <a:ext cx="0" cy="0"/>
          <a:chOff x="0" y="0"/>
          <a:chExt cx="0" cy="0"/>
        </a:xfrm>
      </p:grpSpPr>
      <p:grpSp>
        <p:nvGrpSpPr>
          <p:cNvPr id="3" name="Graphic 70"/>
          <p:cNvGrpSpPr/>
          <p:nvPr userDrawn="1"/>
        </p:nvGrpSpPr>
        <p:grpSpPr>
          <a:xfrm flipH="1">
            <a:off x="344152" y="5036080"/>
            <a:ext cx="1731984" cy="1655955"/>
            <a:chOff x="6551111" y="-143747"/>
            <a:chExt cx="4379433" cy="4187188"/>
          </a:xfrm>
          <a:solidFill>
            <a:schemeClr val="accent2"/>
          </a:solidFill>
        </p:grpSpPr>
        <p:sp>
          <p:nvSpPr>
            <p:cNvPr id="4" name="Freeform: Shape 3"/>
            <p:cNvSpPr/>
            <p:nvPr/>
          </p:nvSpPr>
          <p:spPr>
            <a:xfrm>
              <a:off x="6551033" y="-144216"/>
              <a:ext cx="4374744" cy="4187188"/>
            </a:xfrm>
            <a:custGeom>
              <a:avLst/>
              <a:gdLst>
                <a:gd name="connsiteX0" fmla="*/ 4372947 w 4374744"/>
                <a:gd name="connsiteY0" fmla="*/ 105969 h 4187188"/>
                <a:gd name="connsiteX1" fmla="*/ 4269791 w 4374744"/>
                <a:gd name="connsiteY1" fmla="*/ 4220 h 4187188"/>
                <a:gd name="connsiteX2" fmla="*/ 4260413 w 4374744"/>
                <a:gd name="connsiteY2" fmla="*/ 0 h 4187188"/>
                <a:gd name="connsiteX3" fmla="*/ 4246816 w 4374744"/>
                <a:gd name="connsiteY3" fmla="*/ 0 h 4187188"/>
                <a:gd name="connsiteX4" fmla="*/ 4237438 w 4374744"/>
                <a:gd name="connsiteY4" fmla="*/ 3751 h 4187188"/>
                <a:gd name="connsiteX5" fmla="*/ 4002055 w 4374744"/>
                <a:gd name="connsiteY5" fmla="*/ 42669 h 4187188"/>
                <a:gd name="connsiteX6" fmla="*/ 3580523 w 4374744"/>
                <a:gd name="connsiteY6" fmla="*/ 114409 h 4187188"/>
                <a:gd name="connsiteX7" fmla="*/ 3459080 w 4374744"/>
                <a:gd name="connsiteY7" fmla="*/ 214283 h 4187188"/>
                <a:gd name="connsiteX8" fmla="*/ 3323102 w 4374744"/>
                <a:gd name="connsiteY8" fmla="*/ 564075 h 4187188"/>
                <a:gd name="connsiteX9" fmla="*/ 3163210 w 4374744"/>
                <a:gd name="connsiteY9" fmla="*/ 974354 h 4187188"/>
                <a:gd name="connsiteX10" fmla="*/ 3134608 w 4374744"/>
                <a:gd name="connsiteY10" fmla="*/ 994047 h 4187188"/>
                <a:gd name="connsiteX11" fmla="*/ 2924546 w 4374744"/>
                <a:gd name="connsiteY11" fmla="*/ 999674 h 4187188"/>
                <a:gd name="connsiteX12" fmla="*/ 2637585 w 4374744"/>
                <a:gd name="connsiteY12" fmla="*/ 1006707 h 4187188"/>
                <a:gd name="connsiteX13" fmla="*/ 2377820 w 4374744"/>
                <a:gd name="connsiteY13" fmla="*/ 1013271 h 4187188"/>
                <a:gd name="connsiteX14" fmla="*/ 2087108 w 4374744"/>
                <a:gd name="connsiteY14" fmla="*/ 1020305 h 4187188"/>
                <a:gd name="connsiteX15" fmla="*/ 1827343 w 4374744"/>
                <a:gd name="connsiteY15" fmla="*/ 1026869 h 4187188"/>
                <a:gd name="connsiteX16" fmla="*/ 1538507 w 4374744"/>
                <a:gd name="connsiteY16" fmla="*/ 1033903 h 4187188"/>
                <a:gd name="connsiteX17" fmla="*/ 1278741 w 4374744"/>
                <a:gd name="connsiteY17" fmla="*/ 1040467 h 4187188"/>
                <a:gd name="connsiteX18" fmla="*/ 989905 w 4374744"/>
                <a:gd name="connsiteY18" fmla="*/ 1047500 h 4187188"/>
                <a:gd name="connsiteX19" fmla="*/ 728264 w 4374744"/>
                <a:gd name="connsiteY19" fmla="*/ 1054065 h 4187188"/>
                <a:gd name="connsiteX20" fmla="*/ 439428 w 4374744"/>
                <a:gd name="connsiteY20" fmla="*/ 1061098 h 4187188"/>
                <a:gd name="connsiteX21" fmla="*/ 114487 w 4374744"/>
                <a:gd name="connsiteY21" fmla="*/ 1069069 h 4187188"/>
                <a:gd name="connsiteX22" fmla="*/ 78 w 4374744"/>
                <a:gd name="connsiteY22" fmla="*/ 1193794 h 4187188"/>
                <a:gd name="connsiteX23" fmla="*/ 20240 w 4374744"/>
                <a:gd name="connsiteY23" fmla="*/ 1371503 h 4187188"/>
                <a:gd name="connsiteX24" fmla="*/ 43216 w 4374744"/>
                <a:gd name="connsiteY24" fmla="*/ 1559059 h 4187188"/>
                <a:gd name="connsiteX25" fmla="*/ 61503 w 4374744"/>
                <a:gd name="connsiteY25" fmla="*/ 1711449 h 4187188"/>
                <a:gd name="connsiteX26" fmla="*/ 84478 w 4374744"/>
                <a:gd name="connsiteY26" fmla="*/ 1897598 h 4187188"/>
                <a:gd name="connsiteX27" fmla="*/ 102296 w 4374744"/>
                <a:gd name="connsiteY27" fmla="*/ 2049987 h 4187188"/>
                <a:gd name="connsiteX28" fmla="*/ 125272 w 4374744"/>
                <a:gd name="connsiteY28" fmla="*/ 2236137 h 4187188"/>
                <a:gd name="connsiteX29" fmla="*/ 143090 w 4374744"/>
                <a:gd name="connsiteY29" fmla="*/ 2390402 h 4187188"/>
                <a:gd name="connsiteX30" fmla="*/ 166065 w 4374744"/>
                <a:gd name="connsiteY30" fmla="*/ 2579833 h 4187188"/>
                <a:gd name="connsiteX31" fmla="*/ 269221 w 4374744"/>
                <a:gd name="connsiteY31" fmla="*/ 2696587 h 4187188"/>
                <a:gd name="connsiteX32" fmla="*/ 365812 w 4374744"/>
                <a:gd name="connsiteY32" fmla="*/ 2705965 h 4187188"/>
                <a:gd name="connsiteX33" fmla="*/ 515388 w 4374744"/>
                <a:gd name="connsiteY33" fmla="*/ 2717218 h 4187188"/>
                <a:gd name="connsiteX34" fmla="*/ 712791 w 4374744"/>
                <a:gd name="connsiteY34" fmla="*/ 2733160 h 4187188"/>
                <a:gd name="connsiteX35" fmla="*/ 859085 w 4374744"/>
                <a:gd name="connsiteY35" fmla="*/ 2744414 h 4187188"/>
                <a:gd name="connsiteX36" fmla="*/ 1057894 w 4374744"/>
                <a:gd name="connsiteY36" fmla="*/ 2760825 h 4187188"/>
                <a:gd name="connsiteX37" fmla="*/ 1202312 w 4374744"/>
                <a:gd name="connsiteY37" fmla="*/ 2772078 h 4187188"/>
                <a:gd name="connsiteX38" fmla="*/ 1402997 w 4374744"/>
                <a:gd name="connsiteY38" fmla="*/ 2788489 h 4187188"/>
                <a:gd name="connsiteX39" fmla="*/ 1547415 w 4374744"/>
                <a:gd name="connsiteY39" fmla="*/ 2799743 h 4187188"/>
                <a:gd name="connsiteX40" fmla="*/ 1702149 w 4374744"/>
                <a:gd name="connsiteY40" fmla="*/ 2812403 h 4187188"/>
                <a:gd name="connsiteX41" fmla="*/ 1850318 w 4374744"/>
                <a:gd name="connsiteY41" fmla="*/ 2824125 h 4187188"/>
                <a:gd name="connsiteX42" fmla="*/ 2040688 w 4374744"/>
                <a:gd name="connsiteY42" fmla="*/ 2840067 h 4187188"/>
                <a:gd name="connsiteX43" fmla="*/ 2192139 w 4374744"/>
                <a:gd name="connsiteY43" fmla="*/ 2851320 h 4187188"/>
                <a:gd name="connsiteX44" fmla="*/ 2397982 w 4374744"/>
                <a:gd name="connsiteY44" fmla="*/ 2868200 h 4187188"/>
                <a:gd name="connsiteX45" fmla="*/ 2459407 w 4374744"/>
                <a:gd name="connsiteY45" fmla="*/ 2882736 h 4187188"/>
                <a:gd name="connsiteX46" fmla="*/ 2881408 w 4374744"/>
                <a:gd name="connsiteY46" fmla="*/ 3214241 h 4187188"/>
                <a:gd name="connsiteX47" fmla="*/ 2966746 w 4374744"/>
                <a:gd name="connsiteY47" fmla="*/ 3345999 h 4187188"/>
                <a:gd name="connsiteX48" fmla="*/ 2887034 w 4374744"/>
                <a:gd name="connsiteY48" fmla="*/ 3471193 h 4187188"/>
                <a:gd name="connsiteX49" fmla="*/ 2783410 w 4374744"/>
                <a:gd name="connsiteY49" fmla="*/ 3477757 h 4187188"/>
                <a:gd name="connsiteX50" fmla="*/ 1632285 w 4374744"/>
                <a:gd name="connsiteY50" fmla="*/ 3481509 h 4187188"/>
                <a:gd name="connsiteX51" fmla="*/ 568373 w 4374744"/>
                <a:gd name="connsiteY51" fmla="*/ 3484322 h 4187188"/>
                <a:gd name="connsiteX52" fmla="*/ 212485 w 4374744"/>
                <a:gd name="connsiteY52" fmla="*/ 3485729 h 4187188"/>
                <a:gd name="connsiteX53" fmla="*/ 172161 w 4374744"/>
                <a:gd name="connsiteY53" fmla="*/ 3489949 h 4187188"/>
                <a:gd name="connsiteX54" fmla="*/ 83541 w 4374744"/>
                <a:gd name="connsiteY54" fmla="*/ 3612798 h 4187188"/>
                <a:gd name="connsiteX55" fmla="*/ 194668 w 4374744"/>
                <a:gd name="connsiteY55" fmla="*/ 3726269 h 4187188"/>
                <a:gd name="connsiteX56" fmla="*/ 374252 w 4374744"/>
                <a:gd name="connsiteY56" fmla="*/ 3727207 h 4187188"/>
                <a:gd name="connsiteX57" fmla="*/ 393008 w 4374744"/>
                <a:gd name="connsiteY57" fmla="*/ 3728614 h 4187188"/>
                <a:gd name="connsiteX58" fmla="*/ 283288 w 4374744"/>
                <a:gd name="connsiteY58" fmla="*/ 3905385 h 4187188"/>
                <a:gd name="connsiteX59" fmla="*/ 340961 w 4374744"/>
                <a:gd name="connsiteY59" fmla="*/ 4103726 h 4187188"/>
                <a:gd name="connsiteX60" fmla="*/ 670122 w 4374744"/>
                <a:gd name="connsiteY60" fmla="*/ 4146395 h 4187188"/>
                <a:gd name="connsiteX61" fmla="*/ 771402 w 4374744"/>
                <a:gd name="connsiteY61" fmla="*/ 3995412 h 4187188"/>
                <a:gd name="connsiteX62" fmla="*/ 661682 w 4374744"/>
                <a:gd name="connsiteY62" fmla="*/ 3730020 h 4187188"/>
                <a:gd name="connsiteX63" fmla="*/ 664964 w 4374744"/>
                <a:gd name="connsiteY63" fmla="*/ 3727207 h 4187188"/>
                <a:gd name="connsiteX64" fmla="*/ 2785285 w 4374744"/>
                <a:gd name="connsiteY64" fmla="*/ 3721111 h 4187188"/>
                <a:gd name="connsiteX65" fmla="*/ 2787630 w 4374744"/>
                <a:gd name="connsiteY65" fmla="*/ 3725800 h 4187188"/>
                <a:gd name="connsiteX66" fmla="*/ 2662436 w 4374744"/>
                <a:gd name="connsiteY66" fmla="*/ 3926485 h 4187188"/>
                <a:gd name="connsiteX67" fmla="*/ 2762309 w 4374744"/>
                <a:gd name="connsiteY67" fmla="*/ 4141706 h 4187188"/>
                <a:gd name="connsiteX68" fmla="*/ 3117259 w 4374744"/>
                <a:gd name="connsiteY68" fmla="*/ 4080750 h 4187188"/>
                <a:gd name="connsiteX69" fmla="*/ 3153364 w 4374744"/>
                <a:gd name="connsiteY69" fmla="*/ 3888505 h 4187188"/>
                <a:gd name="connsiteX70" fmla="*/ 2962526 w 4374744"/>
                <a:gd name="connsiteY70" fmla="*/ 3697667 h 4187188"/>
                <a:gd name="connsiteX71" fmla="*/ 2976592 w 4374744"/>
                <a:gd name="connsiteY71" fmla="*/ 3689696 h 4187188"/>
                <a:gd name="connsiteX72" fmla="*/ 3152426 w 4374744"/>
                <a:gd name="connsiteY72" fmla="*/ 3549029 h 4187188"/>
                <a:gd name="connsiteX73" fmla="*/ 3204004 w 4374744"/>
                <a:gd name="connsiteY73" fmla="*/ 3449624 h 4187188"/>
                <a:gd name="connsiteX74" fmla="*/ 3190875 w 4374744"/>
                <a:gd name="connsiteY74" fmla="*/ 3240030 h 4187188"/>
                <a:gd name="connsiteX75" fmla="*/ 3010352 w 4374744"/>
                <a:gd name="connsiteY75" fmla="*/ 3006992 h 4187188"/>
                <a:gd name="connsiteX76" fmla="*/ 2735583 w 4374744"/>
                <a:gd name="connsiteY76" fmla="*/ 2792240 h 4187188"/>
                <a:gd name="connsiteX77" fmla="*/ 2727612 w 4374744"/>
                <a:gd name="connsiteY77" fmla="*/ 2759418 h 4187188"/>
                <a:gd name="connsiteX78" fmla="*/ 2910479 w 4374744"/>
                <a:gd name="connsiteY78" fmla="*/ 2292403 h 4187188"/>
                <a:gd name="connsiteX79" fmla="*/ 3479242 w 4374744"/>
                <a:gd name="connsiteY79" fmla="*/ 836500 h 4187188"/>
                <a:gd name="connsiteX80" fmla="*/ 3662110 w 4374744"/>
                <a:gd name="connsiteY80" fmla="*/ 363859 h 4187188"/>
                <a:gd name="connsiteX81" fmla="*/ 3686023 w 4374744"/>
                <a:gd name="connsiteY81" fmla="*/ 344165 h 4187188"/>
                <a:gd name="connsiteX82" fmla="*/ 3870766 w 4374744"/>
                <a:gd name="connsiteY82" fmla="*/ 313219 h 4187188"/>
                <a:gd name="connsiteX83" fmla="*/ 4266978 w 4374744"/>
                <a:gd name="connsiteY83" fmla="*/ 245698 h 4187188"/>
                <a:gd name="connsiteX84" fmla="*/ 4371540 w 4374744"/>
                <a:gd name="connsiteY84" fmla="*/ 148169 h 4187188"/>
                <a:gd name="connsiteX85" fmla="*/ 4376698 w 4374744"/>
                <a:gd name="connsiteY85" fmla="*/ 130351 h 4187188"/>
                <a:gd name="connsiteX86" fmla="*/ 4376698 w 4374744"/>
                <a:gd name="connsiteY86" fmla="*/ 113471 h 4187188"/>
                <a:gd name="connsiteX87" fmla="*/ 4372947 w 4374744"/>
                <a:gd name="connsiteY87" fmla="*/ 105969 h 4187188"/>
                <a:gd name="connsiteX88" fmla="*/ 626046 w 4374744"/>
                <a:gd name="connsiteY88" fmla="*/ 1260377 h 4187188"/>
                <a:gd name="connsiteX89" fmla="*/ 645740 w 4374744"/>
                <a:gd name="connsiteY89" fmla="*/ 1240683 h 4187188"/>
                <a:gd name="connsiteX90" fmla="*/ 958489 w 4374744"/>
                <a:gd name="connsiteY90" fmla="*/ 1234119 h 4187188"/>
                <a:gd name="connsiteX91" fmla="*/ 1038670 w 4374744"/>
                <a:gd name="connsiteY91" fmla="*/ 1230836 h 4187188"/>
                <a:gd name="connsiteX92" fmla="*/ 1052736 w 4374744"/>
                <a:gd name="connsiteY92" fmla="*/ 1244434 h 4187188"/>
                <a:gd name="connsiteX93" fmla="*/ 1052736 w 4374744"/>
                <a:gd name="connsiteY93" fmla="*/ 1618608 h 4187188"/>
                <a:gd name="connsiteX94" fmla="*/ 1033981 w 4374744"/>
                <a:gd name="connsiteY94" fmla="*/ 1633613 h 4187188"/>
                <a:gd name="connsiteX95" fmla="*/ 838923 w 4374744"/>
                <a:gd name="connsiteY95" fmla="*/ 1633613 h 4187188"/>
                <a:gd name="connsiteX96" fmla="*/ 645740 w 4374744"/>
                <a:gd name="connsiteY96" fmla="*/ 1634082 h 4187188"/>
                <a:gd name="connsiteX97" fmla="*/ 626046 w 4374744"/>
                <a:gd name="connsiteY97" fmla="*/ 1614389 h 4187188"/>
                <a:gd name="connsiteX98" fmla="*/ 626046 w 4374744"/>
                <a:gd name="connsiteY98" fmla="*/ 1260377 h 4187188"/>
                <a:gd name="connsiteX99" fmla="*/ 287039 w 4374744"/>
                <a:gd name="connsiteY99" fmla="*/ 2094532 h 4187188"/>
                <a:gd name="connsiteX100" fmla="*/ 249997 w 4374744"/>
                <a:gd name="connsiteY100" fmla="*/ 1786940 h 4187188"/>
                <a:gd name="connsiteX101" fmla="*/ 242494 w 4374744"/>
                <a:gd name="connsiteY101" fmla="*/ 1716606 h 4187188"/>
                <a:gd name="connsiteX102" fmla="*/ 264532 w 4374744"/>
                <a:gd name="connsiteY102" fmla="*/ 1714731 h 4187188"/>
                <a:gd name="connsiteX103" fmla="*/ 522891 w 4374744"/>
                <a:gd name="connsiteY103" fmla="*/ 1714731 h 4187188"/>
                <a:gd name="connsiteX104" fmla="*/ 545397 w 4374744"/>
                <a:gd name="connsiteY104" fmla="*/ 1738175 h 4187188"/>
                <a:gd name="connsiteX105" fmla="*/ 545397 w 4374744"/>
                <a:gd name="connsiteY105" fmla="*/ 2090312 h 4187188"/>
                <a:gd name="connsiteX106" fmla="*/ 522422 w 4374744"/>
                <a:gd name="connsiteY106" fmla="*/ 2112819 h 4187188"/>
                <a:gd name="connsiteX107" fmla="*/ 307201 w 4374744"/>
                <a:gd name="connsiteY107" fmla="*/ 2113288 h 4187188"/>
                <a:gd name="connsiteX108" fmla="*/ 287039 w 4374744"/>
                <a:gd name="connsiteY108" fmla="*/ 2094532 h 4187188"/>
                <a:gd name="connsiteX109" fmla="*/ 545397 w 4374744"/>
                <a:gd name="connsiteY109" fmla="*/ 2465424 h 4187188"/>
                <a:gd name="connsiteX110" fmla="*/ 526642 w 4374744"/>
                <a:gd name="connsiteY110" fmla="*/ 2481366 h 4187188"/>
                <a:gd name="connsiteX111" fmla="*/ 367219 w 4374744"/>
                <a:gd name="connsiteY111" fmla="*/ 2468237 h 4187188"/>
                <a:gd name="connsiteX112" fmla="*/ 363937 w 4374744"/>
                <a:gd name="connsiteY112" fmla="*/ 2468237 h 4187188"/>
                <a:gd name="connsiteX113" fmla="*/ 328301 w 4374744"/>
                <a:gd name="connsiteY113" fmla="*/ 2434477 h 4187188"/>
                <a:gd name="connsiteX114" fmla="*/ 301575 w 4374744"/>
                <a:gd name="connsiteY114" fmla="*/ 2209879 h 4187188"/>
                <a:gd name="connsiteX115" fmla="*/ 301575 w 4374744"/>
                <a:gd name="connsiteY115" fmla="*/ 2195812 h 4187188"/>
                <a:gd name="connsiteX116" fmla="*/ 384099 w 4374744"/>
                <a:gd name="connsiteY116" fmla="*/ 2195812 h 4187188"/>
                <a:gd name="connsiteX117" fmla="*/ 527580 w 4374744"/>
                <a:gd name="connsiteY117" fmla="*/ 2195343 h 4187188"/>
                <a:gd name="connsiteX118" fmla="*/ 545866 w 4374744"/>
                <a:gd name="connsiteY118" fmla="*/ 2212692 h 4187188"/>
                <a:gd name="connsiteX119" fmla="*/ 545397 w 4374744"/>
                <a:gd name="connsiteY119" fmla="*/ 2465424 h 4187188"/>
                <a:gd name="connsiteX120" fmla="*/ 545397 w 4374744"/>
                <a:gd name="connsiteY120" fmla="*/ 1439961 h 4187188"/>
                <a:gd name="connsiteX121" fmla="*/ 545866 w 4374744"/>
                <a:gd name="connsiteY121" fmla="*/ 1612513 h 4187188"/>
                <a:gd name="connsiteX122" fmla="*/ 524297 w 4374744"/>
                <a:gd name="connsiteY122" fmla="*/ 1634082 h 4187188"/>
                <a:gd name="connsiteX123" fmla="*/ 252341 w 4374744"/>
                <a:gd name="connsiteY123" fmla="*/ 1634082 h 4187188"/>
                <a:gd name="connsiteX124" fmla="*/ 228428 w 4374744"/>
                <a:gd name="connsiteY124" fmla="*/ 1611575 h 4187188"/>
                <a:gd name="connsiteX125" fmla="*/ 205452 w 4374744"/>
                <a:gd name="connsiteY125" fmla="*/ 1420737 h 4187188"/>
                <a:gd name="connsiteX126" fmla="*/ 188103 w 4374744"/>
                <a:gd name="connsiteY126" fmla="*/ 1273505 h 4187188"/>
                <a:gd name="connsiteX127" fmla="*/ 208265 w 4374744"/>
                <a:gd name="connsiteY127" fmla="*/ 1251468 h 4187188"/>
                <a:gd name="connsiteX128" fmla="*/ 524297 w 4374744"/>
                <a:gd name="connsiteY128" fmla="*/ 1243965 h 4187188"/>
                <a:gd name="connsiteX129" fmla="*/ 545397 w 4374744"/>
                <a:gd name="connsiteY129" fmla="*/ 1265065 h 4187188"/>
                <a:gd name="connsiteX130" fmla="*/ 545397 w 4374744"/>
                <a:gd name="connsiteY130" fmla="*/ 1439961 h 4187188"/>
                <a:gd name="connsiteX131" fmla="*/ 1052736 w 4374744"/>
                <a:gd name="connsiteY131" fmla="*/ 2504811 h 4187188"/>
                <a:gd name="connsiteX132" fmla="*/ 1033512 w 4374744"/>
                <a:gd name="connsiteY132" fmla="*/ 2520753 h 4187188"/>
                <a:gd name="connsiteX133" fmla="*/ 882060 w 4374744"/>
                <a:gd name="connsiteY133" fmla="*/ 2509499 h 4187188"/>
                <a:gd name="connsiteX134" fmla="*/ 690284 w 4374744"/>
                <a:gd name="connsiteY134" fmla="*/ 2493088 h 4187188"/>
                <a:gd name="connsiteX135" fmla="*/ 646209 w 4374744"/>
                <a:gd name="connsiteY135" fmla="*/ 2489806 h 4187188"/>
                <a:gd name="connsiteX136" fmla="*/ 626046 w 4374744"/>
                <a:gd name="connsiteY136" fmla="*/ 2466831 h 4187188"/>
                <a:gd name="connsiteX137" fmla="*/ 626046 w 4374744"/>
                <a:gd name="connsiteY137" fmla="*/ 2239419 h 4187188"/>
                <a:gd name="connsiteX138" fmla="*/ 626046 w 4374744"/>
                <a:gd name="connsiteY138" fmla="*/ 2212223 h 4187188"/>
                <a:gd name="connsiteX139" fmla="*/ 642927 w 4374744"/>
                <a:gd name="connsiteY139" fmla="*/ 2195343 h 4187188"/>
                <a:gd name="connsiteX140" fmla="*/ 839391 w 4374744"/>
                <a:gd name="connsiteY140" fmla="*/ 2195812 h 4187188"/>
                <a:gd name="connsiteX141" fmla="*/ 1034450 w 4374744"/>
                <a:gd name="connsiteY141" fmla="*/ 2195343 h 4187188"/>
                <a:gd name="connsiteX142" fmla="*/ 1052268 w 4374744"/>
                <a:gd name="connsiteY142" fmla="*/ 2212223 h 4187188"/>
                <a:gd name="connsiteX143" fmla="*/ 1052736 w 4374744"/>
                <a:gd name="connsiteY143" fmla="*/ 2504811 h 4187188"/>
                <a:gd name="connsiteX144" fmla="*/ 1052736 w 4374744"/>
                <a:gd name="connsiteY144" fmla="*/ 2095470 h 4187188"/>
                <a:gd name="connsiteX145" fmla="*/ 1035387 w 4374744"/>
                <a:gd name="connsiteY145" fmla="*/ 2112819 h 4187188"/>
                <a:gd name="connsiteX146" fmla="*/ 840329 w 4374744"/>
                <a:gd name="connsiteY146" fmla="*/ 2112350 h 4187188"/>
                <a:gd name="connsiteX147" fmla="*/ 647147 w 4374744"/>
                <a:gd name="connsiteY147" fmla="*/ 2112819 h 4187188"/>
                <a:gd name="connsiteX148" fmla="*/ 626046 w 4374744"/>
                <a:gd name="connsiteY148" fmla="*/ 2093125 h 4187188"/>
                <a:gd name="connsiteX149" fmla="*/ 626046 w 4374744"/>
                <a:gd name="connsiteY149" fmla="*/ 1733955 h 4187188"/>
                <a:gd name="connsiteX150" fmla="*/ 645740 w 4374744"/>
                <a:gd name="connsiteY150" fmla="*/ 1714262 h 4187188"/>
                <a:gd name="connsiteX151" fmla="*/ 1033981 w 4374744"/>
                <a:gd name="connsiteY151" fmla="*/ 1714262 h 4187188"/>
                <a:gd name="connsiteX152" fmla="*/ 1052736 w 4374744"/>
                <a:gd name="connsiteY152" fmla="*/ 1733018 h 4187188"/>
                <a:gd name="connsiteX153" fmla="*/ 1052736 w 4374744"/>
                <a:gd name="connsiteY153" fmla="*/ 2095470 h 4187188"/>
                <a:gd name="connsiteX154" fmla="*/ 1135261 w 4374744"/>
                <a:gd name="connsiteY154" fmla="*/ 1246779 h 4187188"/>
                <a:gd name="connsiteX155" fmla="*/ 1154954 w 4374744"/>
                <a:gd name="connsiteY155" fmla="*/ 1227554 h 4187188"/>
                <a:gd name="connsiteX156" fmla="*/ 1363610 w 4374744"/>
                <a:gd name="connsiteY156" fmla="*/ 1223803 h 4187188"/>
                <a:gd name="connsiteX157" fmla="*/ 1532880 w 4374744"/>
                <a:gd name="connsiteY157" fmla="*/ 1217708 h 4187188"/>
                <a:gd name="connsiteX158" fmla="*/ 1559607 w 4374744"/>
                <a:gd name="connsiteY158" fmla="*/ 1242559 h 4187188"/>
                <a:gd name="connsiteX159" fmla="*/ 1560076 w 4374744"/>
                <a:gd name="connsiteY159" fmla="*/ 1613920 h 4187188"/>
                <a:gd name="connsiteX160" fmla="*/ 1539913 w 4374744"/>
                <a:gd name="connsiteY160" fmla="*/ 1634082 h 4187188"/>
                <a:gd name="connsiteX161" fmla="*/ 1348137 w 4374744"/>
                <a:gd name="connsiteY161" fmla="*/ 1633613 h 4187188"/>
                <a:gd name="connsiteX162" fmla="*/ 1154954 w 4374744"/>
                <a:gd name="connsiteY162" fmla="*/ 1634082 h 4187188"/>
                <a:gd name="connsiteX163" fmla="*/ 1135730 w 4374744"/>
                <a:gd name="connsiteY163" fmla="*/ 1614389 h 4187188"/>
                <a:gd name="connsiteX164" fmla="*/ 1135261 w 4374744"/>
                <a:gd name="connsiteY164" fmla="*/ 1246779 h 4187188"/>
                <a:gd name="connsiteX165" fmla="*/ 1558200 w 4374744"/>
                <a:gd name="connsiteY165" fmla="*/ 2562015 h 4187188"/>
                <a:gd name="connsiteX166" fmla="*/ 1474269 w 4374744"/>
                <a:gd name="connsiteY166" fmla="*/ 2556858 h 4187188"/>
                <a:gd name="connsiteX167" fmla="*/ 1367362 w 4374744"/>
                <a:gd name="connsiteY167" fmla="*/ 2547949 h 4187188"/>
                <a:gd name="connsiteX168" fmla="*/ 1146514 w 4374744"/>
                <a:gd name="connsiteY168" fmla="*/ 2530600 h 4187188"/>
                <a:gd name="connsiteX169" fmla="*/ 1135261 w 4374744"/>
                <a:gd name="connsiteY169" fmla="*/ 2515595 h 4187188"/>
                <a:gd name="connsiteX170" fmla="*/ 1135261 w 4374744"/>
                <a:gd name="connsiteY170" fmla="*/ 2406344 h 4187188"/>
                <a:gd name="connsiteX171" fmla="*/ 1135261 w 4374744"/>
                <a:gd name="connsiteY171" fmla="*/ 2213161 h 4187188"/>
                <a:gd name="connsiteX172" fmla="*/ 1149328 w 4374744"/>
                <a:gd name="connsiteY172" fmla="*/ 2195812 h 4187188"/>
                <a:gd name="connsiteX173" fmla="*/ 1549291 w 4374744"/>
                <a:gd name="connsiteY173" fmla="*/ 2196281 h 4187188"/>
                <a:gd name="connsiteX174" fmla="*/ 1558200 w 4374744"/>
                <a:gd name="connsiteY174" fmla="*/ 2197219 h 4187188"/>
                <a:gd name="connsiteX175" fmla="*/ 1558200 w 4374744"/>
                <a:gd name="connsiteY175" fmla="*/ 2562015 h 4187188"/>
                <a:gd name="connsiteX176" fmla="*/ 1540382 w 4374744"/>
                <a:gd name="connsiteY176" fmla="*/ 2113288 h 4187188"/>
                <a:gd name="connsiteX177" fmla="*/ 1154017 w 4374744"/>
                <a:gd name="connsiteY177" fmla="*/ 2113288 h 4187188"/>
                <a:gd name="connsiteX178" fmla="*/ 1135261 w 4374744"/>
                <a:gd name="connsiteY178" fmla="*/ 2095470 h 4187188"/>
                <a:gd name="connsiteX179" fmla="*/ 1135261 w 4374744"/>
                <a:gd name="connsiteY179" fmla="*/ 1733018 h 4187188"/>
                <a:gd name="connsiteX180" fmla="*/ 1152610 w 4374744"/>
                <a:gd name="connsiteY180" fmla="*/ 1715200 h 4187188"/>
                <a:gd name="connsiteX181" fmla="*/ 1542727 w 4374744"/>
                <a:gd name="connsiteY181" fmla="*/ 1715200 h 4187188"/>
                <a:gd name="connsiteX182" fmla="*/ 1559138 w 4374744"/>
                <a:gd name="connsiteY182" fmla="*/ 1717544 h 4187188"/>
                <a:gd name="connsiteX183" fmla="*/ 1559138 w 4374744"/>
                <a:gd name="connsiteY183" fmla="*/ 1735362 h 4187188"/>
                <a:gd name="connsiteX184" fmla="*/ 1559607 w 4374744"/>
                <a:gd name="connsiteY184" fmla="*/ 2094532 h 4187188"/>
                <a:gd name="connsiteX185" fmla="*/ 1540382 w 4374744"/>
                <a:gd name="connsiteY185" fmla="*/ 2113288 h 4187188"/>
                <a:gd name="connsiteX186" fmla="*/ 1641662 w 4374744"/>
                <a:gd name="connsiteY186" fmla="*/ 1733487 h 4187188"/>
                <a:gd name="connsiteX187" fmla="*/ 1660418 w 4374744"/>
                <a:gd name="connsiteY187" fmla="*/ 1714731 h 4187188"/>
                <a:gd name="connsiteX188" fmla="*/ 2050534 w 4374744"/>
                <a:gd name="connsiteY188" fmla="*/ 1714731 h 4187188"/>
                <a:gd name="connsiteX189" fmla="*/ 2068821 w 4374744"/>
                <a:gd name="connsiteY189" fmla="*/ 1733955 h 4187188"/>
                <a:gd name="connsiteX190" fmla="*/ 2068821 w 4374744"/>
                <a:gd name="connsiteY190" fmla="*/ 2095001 h 4187188"/>
                <a:gd name="connsiteX191" fmla="*/ 2050066 w 4374744"/>
                <a:gd name="connsiteY191" fmla="*/ 2113288 h 4187188"/>
                <a:gd name="connsiteX192" fmla="*/ 1855007 w 4374744"/>
                <a:gd name="connsiteY192" fmla="*/ 2112819 h 4187188"/>
                <a:gd name="connsiteX193" fmla="*/ 1661825 w 4374744"/>
                <a:gd name="connsiteY193" fmla="*/ 2113288 h 4187188"/>
                <a:gd name="connsiteX194" fmla="*/ 1641662 w 4374744"/>
                <a:gd name="connsiteY194" fmla="*/ 2094532 h 4187188"/>
                <a:gd name="connsiteX195" fmla="*/ 1641662 w 4374744"/>
                <a:gd name="connsiteY195" fmla="*/ 1733487 h 4187188"/>
                <a:gd name="connsiteX196" fmla="*/ 2049128 w 4374744"/>
                <a:gd name="connsiteY196" fmla="*/ 2602340 h 4187188"/>
                <a:gd name="connsiteX197" fmla="*/ 1894394 w 4374744"/>
                <a:gd name="connsiteY197" fmla="*/ 2589211 h 4187188"/>
                <a:gd name="connsiteX198" fmla="*/ 1753258 w 4374744"/>
                <a:gd name="connsiteY198" fmla="*/ 2577958 h 4187188"/>
                <a:gd name="connsiteX199" fmla="*/ 1654791 w 4374744"/>
                <a:gd name="connsiteY199" fmla="*/ 2570924 h 4187188"/>
                <a:gd name="connsiteX200" fmla="*/ 1642131 w 4374744"/>
                <a:gd name="connsiteY200" fmla="*/ 2551700 h 4187188"/>
                <a:gd name="connsiteX201" fmla="*/ 1642131 w 4374744"/>
                <a:gd name="connsiteY201" fmla="*/ 2350077 h 4187188"/>
                <a:gd name="connsiteX202" fmla="*/ 1641662 w 4374744"/>
                <a:gd name="connsiteY202" fmla="*/ 2215037 h 4187188"/>
                <a:gd name="connsiteX203" fmla="*/ 1660887 w 4374744"/>
                <a:gd name="connsiteY203" fmla="*/ 2195343 h 4187188"/>
                <a:gd name="connsiteX204" fmla="*/ 1855945 w 4374744"/>
                <a:gd name="connsiteY204" fmla="*/ 2195812 h 4187188"/>
                <a:gd name="connsiteX205" fmla="*/ 2049128 w 4374744"/>
                <a:gd name="connsiteY205" fmla="*/ 2195343 h 4187188"/>
                <a:gd name="connsiteX206" fmla="*/ 2068821 w 4374744"/>
                <a:gd name="connsiteY206" fmla="*/ 2214099 h 4187188"/>
                <a:gd name="connsiteX207" fmla="*/ 2068821 w 4374744"/>
                <a:gd name="connsiteY207" fmla="*/ 2583584 h 4187188"/>
                <a:gd name="connsiteX208" fmla="*/ 2049128 w 4374744"/>
                <a:gd name="connsiteY208" fmla="*/ 2602340 h 4187188"/>
                <a:gd name="connsiteX209" fmla="*/ 2048659 w 4374744"/>
                <a:gd name="connsiteY209" fmla="*/ 1634082 h 4187188"/>
                <a:gd name="connsiteX210" fmla="*/ 1662293 w 4374744"/>
                <a:gd name="connsiteY210" fmla="*/ 1634082 h 4187188"/>
                <a:gd name="connsiteX211" fmla="*/ 1642131 w 4374744"/>
                <a:gd name="connsiteY211" fmla="*/ 1613451 h 4187188"/>
                <a:gd name="connsiteX212" fmla="*/ 1642131 w 4374744"/>
                <a:gd name="connsiteY212" fmla="*/ 1235525 h 4187188"/>
                <a:gd name="connsiteX213" fmla="*/ 1662762 w 4374744"/>
                <a:gd name="connsiteY213" fmla="*/ 1214894 h 4187188"/>
                <a:gd name="connsiteX214" fmla="*/ 1799209 w 4374744"/>
                <a:gd name="connsiteY214" fmla="*/ 1211612 h 4187188"/>
                <a:gd name="connsiteX215" fmla="*/ 2055692 w 4374744"/>
                <a:gd name="connsiteY215" fmla="*/ 1205985 h 4187188"/>
                <a:gd name="connsiteX216" fmla="*/ 2068821 w 4374744"/>
                <a:gd name="connsiteY216" fmla="*/ 1222396 h 4187188"/>
                <a:gd name="connsiteX217" fmla="*/ 2068821 w 4374744"/>
                <a:gd name="connsiteY217" fmla="*/ 1420737 h 4187188"/>
                <a:gd name="connsiteX218" fmla="*/ 2069290 w 4374744"/>
                <a:gd name="connsiteY218" fmla="*/ 1613920 h 4187188"/>
                <a:gd name="connsiteX219" fmla="*/ 2048659 w 4374744"/>
                <a:gd name="connsiteY219" fmla="*/ 1634082 h 4187188"/>
                <a:gd name="connsiteX220" fmla="*/ 2575691 w 4374744"/>
                <a:gd name="connsiteY220" fmla="*/ 2092187 h 4187188"/>
                <a:gd name="connsiteX221" fmla="*/ 2555060 w 4374744"/>
                <a:gd name="connsiteY221" fmla="*/ 2113288 h 4187188"/>
                <a:gd name="connsiteX222" fmla="*/ 2171977 w 4374744"/>
                <a:gd name="connsiteY222" fmla="*/ 2112819 h 4187188"/>
                <a:gd name="connsiteX223" fmla="*/ 2153690 w 4374744"/>
                <a:gd name="connsiteY223" fmla="*/ 2112819 h 4187188"/>
                <a:gd name="connsiteX224" fmla="*/ 2153690 w 4374744"/>
                <a:gd name="connsiteY224" fmla="*/ 1717075 h 4187188"/>
                <a:gd name="connsiteX225" fmla="*/ 2575691 w 4374744"/>
                <a:gd name="connsiteY225" fmla="*/ 1717075 h 4187188"/>
                <a:gd name="connsiteX226" fmla="*/ 2575691 w 4374744"/>
                <a:gd name="connsiteY226" fmla="*/ 1734893 h 4187188"/>
                <a:gd name="connsiteX227" fmla="*/ 2575691 w 4374744"/>
                <a:gd name="connsiteY227" fmla="*/ 2092187 h 4187188"/>
                <a:gd name="connsiteX228" fmla="*/ 2151815 w 4374744"/>
                <a:gd name="connsiteY228" fmla="*/ 1215363 h 4187188"/>
                <a:gd name="connsiteX229" fmla="*/ 2152753 w 4374744"/>
                <a:gd name="connsiteY229" fmla="*/ 1204110 h 4187188"/>
                <a:gd name="connsiteX230" fmla="*/ 2281697 w 4374744"/>
                <a:gd name="connsiteY230" fmla="*/ 1200359 h 4187188"/>
                <a:gd name="connsiteX231" fmla="*/ 2555060 w 4374744"/>
                <a:gd name="connsiteY231" fmla="*/ 1193325 h 4187188"/>
                <a:gd name="connsiteX232" fmla="*/ 2576160 w 4374744"/>
                <a:gd name="connsiteY232" fmla="*/ 1213956 h 4187188"/>
                <a:gd name="connsiteX233" fmla="*/ 2576160 w 4374744"/>
                <a:gd name="connsiteY233" fmla="*/ 1613920 h 4187188"/>
                <a:gd name="connsiteX234" fmla="*/ 2555998 w 4374744"/>
                <a:gd name="connsiteY234" fmla="*/ 1634551 h 4187188"/>
                <a:gd name="connsiteX235" fmla="*/ 2171508 w 4374744"/>
                <a:gd name="connsiteY235" fmla="*/ 1634082 h 4187188"/>
                <a:gd name="connsiteX236" fmla="*/ 2151815 w 4374744"/>
                <a:gd name="connsiteY236" fmla="*/ 1618608 h 4187188"/>
                <a:gd name="connsiteX237" fmla="*/ 2151815 w 4374744"/>
                <a:gd name="connsiteY237" fmla="*/ 1215363 h 4187188"/>
                <a:gd name="connsiteX238" fmla="*/ 2575223 w 4374744"/>
                <a:gd name="connsiteY238" fmla="*/ 2425099 h 4187188"/>
                <a:gd name="connsiteX239" fmla="*/ 2571940 w 4374744"/>
                <a:gd name="connsiteY239" fmla="*/ 2446668 h 4187188"/>
                <a:gd name="connsiteX240" fmla="*/ 2499731 w 4374744"/>
                <a:gd name="connsiteY240" fmla="*/ 2632818 h 4187188"/>
                <a:gd name="connsiteX241" fmla="*/ 2496918 w 4374744"/>
                <a:gd name="connsiteY241" fmla="*/ 2638444 h 4187188"/>
                <a:gd name="connsiteX242" fmla="*/ 2300453 w 4374744"/>
                <a:gd name="connsiteY242" fmla="*/ 2622502 h 4187188"/>
                <a:gd name="connsiteX243" fmla="*/ 2167757 w 4374744"/>
                <a:gd name="connsiteY243" fmla="*/ 2612187 h 4187188"/>
                <a:gd name="connsiteX244" fmla="*/ 2151815 w 4374744"/>
                <a:gd name="connsiteY244" fmla="*/ 2595775 h 4187188"/>
                <a:gd name="connsiteX245" fmla="*/ 2152284 w 4374744"/>
                <a:gd name="connsiteY245" fmla="*/ 2209410 h 4187188"/>
                <a:gd name="connsiteX246" fmla="*/ 2153221 w 4374744"/>
                <a:gd name="connsiteY246" fmla="*/ 2196750 h 4187188"/>
                <a:gd name="connsiteX247" fmla="*/ 2172446 w 4374744"/>
                <a:gd name="connsiteY247" fmla="*/ 2195812 h 4187188"/>
                <a:gd name="connsiteX248" fmla="*/ 2555529 w 4374744"/>
                <a:gd name="connsiteY248" fmla="*/ 2195343 h 4187188"/>
                <a:gd name="connsiteX249" fmla="*/ 2576160 w 4374744"/>
                <a:gd name="connsiteY249" fmla="*/ 2216443 h 4187188"/>
                <a:gd name="connsiteX250" fmla="*/ 2575223 w 4374744"/>
                <a:gd name="connsiteY250" fmla="*/ 2425099 h 4187188"/>
                <a:gd name="connsiteX251" fmla="*/ 679500 w 4374744"/>
                <a:gd name="connsiteY251" fmla="*/ 3940083 h 4187188"/>
                <a:gd name="connsiteX252" fmla="*/ 529455 w 4374744"/>
                <a:gd name="connsiteY252" fmla="*/ 4090597 h 4187188"/>
                <a:gd name="connsiteX253" fmla="*/ 379410 w 4374744"/>
                <a:gd name="connsiteY253" fmla="*/ 3941490 h 4187188"/>
                <a:gd name="connsiteX254" fmla="*/ 528517 w 4374744"/>
                <a:gd name="connsiteY254" fmla="*/ 3790976 h 4187188"/>
                <a:gd name="connsiteX255" fmla="*/ 679500 w 4374744"/>
                <a:gd name="connsiteY255" fmla="*/ 3940083 h 4187188"/>
                <a:gd name="connsiteX256" fmla="*/ 3060992 w 4374744"/>
                <a:gd name="connsiteY256" fmla="*/ 3941021 h 4187188"/>
                <a:gd name="connsiteX257" fmla="*/ 2910010 w 4374744"/>
                <a:gd name="connsiteY257" fmla="*/ 4090128 h 4187188"/>
                <a:gd name="connsiteX258" fmla="*/ 2760434 w 4374744"/>
                <a:gd name="connsiteY258" fmla="*/ 3940083 h 4187188"/>
                <a:gd name="connsiteX259" fmla="*/ 2910948 w 4374744"/>
                <a:gd name="connsiteY259" fmla="*/ 3790507 h 4187188"/>
                <a:gd name="connsiteX260" fmla="*/ 3060992 w 4374744"/>
                <a:gd name="connsiteY260" fmla="*/ 3941021 h 4187188"/>
                <a:gd name="connsiteX261" fmla="*/ 2842021 w 4374744"/>
                <a:gd name="connsiteY261" fmla="*/ 1755056 h 4187188"/>
                <a:gd name="connsiteX262" fmla="*/ 2708856 w 4374744"/>
                <a:gd name="connsiteY262" fmla="*/ 2096407 h 4187188"/>
                <a:gd name="connsiteX263" fmla="*/ 2661967 w 4374744"/>
                <a:gd name="connsiteY263" fmla="*/ 2110943 h 4187188"/>
                <a:gd name="connsiteX264" fmla="*/ 2658216 w 4374744"/>
                <a:gd name="connsiteY264" fmla="*/ 2098752 h 4187188"/>
                <a:gd name="connsiteX265" fmla="*/ 2658685 w 4374744"/>
                <a:gd name="connsiteY265" fmla="*/ 1727860 h 4187188"/>
                <a:gd name="connsiteX266" fmla="*/ 2669469 w 4374744"/>
                <a:gd name="connsiteY266" fmla="*/ 1715200 h 4187188"/>
                <a:gd name="connsiteX267" fmla="*/ 2849054 w 4374744"/>
                <a:gd name="connsiteY267" fmla="*/ 1715200 h 4187188"/>
                <a:gd name="connsiteX268" fmla="*/ 2856557 w 4374744"/>
                <a:gd name="connsiteY268" fmla="*/ 1718013 h 4187188"/>
                <a:gd name="connsiteX269" fmla="*/ 2842021 w 4374744"/>
                <a:gd name="connsiteY269" fmla="*/ 1755056 h 4187188"/>
                <a:gd name="connsiteX270" fmla="*/ 3046457 w 4374744"/>
                <a:gd name="connsiteY270" fmla="*/ 1231774 h 4187188"/>
                <a:gd name="connsiteX271" fmla="*/ 2898757 w 4374744"/>
                <a:gd name="connsiteY271" fmla="*/ 1612044 h 4187188"/>
                <a:gd name="connsiteX272" fmla="*/ 2866872 w 4374744"/>
                <a:gd name="connsiteY272" fmla="*/ 1634551 h 4187188"/>
                <a:gd name="connsiteX273" fmla="*/ 2678847 w 4374744"/>
                <a:gd name="connsiteY273" fmla="*/ 1634551 h 4187188"/>
                <a:gd name="connsiteX274" fmla="*/ 2658216 w 4374744"/>
                <a:gd name="connsiteY274" fmla="*/ 1614389 h 4187188"/>
                <a:gd name="connsiteX275" fmla="*/ 2658216 w 4374744"/>
                <a:gd name="connsiteY275" fmla="*/ 1210674 h 4187188"/>
                <a:gd name="connsiteX276" fmla="*/ 2678378 w 4374744"/>
                <a:gd name="connsiteY276" fmla="*/ 1190043 h 4187188"/>
                <a:gd name="connsiteX277" fmla="*/ 3009884 w 4374744"/>
                <a:gd name="connsiteY277" fmla="*/ 1183010 h 4187188"/>
                <a:gd name="connsiteX278" fmla="*/ 3066619 w 4374744"/>
                <a:gd name="connsiteY278" fmla="*/ 1179727 h 4187188"/>
                <a:gd name="connsiteX279" fmla="*/ 3046457 w 4374744"/>
                <a:gd name="connsiteY279" fmla="*/ 1231774 h 4187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Lst>
              <a:rect l="l" t="t" r="r" b="b"/>
              <a:pathLst>
                <a:path w="4374744" h="4187188">
                  <a:moveTo>
                    <a:pt x="4372947" y="105969"/>
                  </a:moveTo>
                  <a:cubicBezTo>
                    <a:pt x="4360756" y="49233"/>
                    <a:pt x="4326996" y="15004"/>
                    <a:pt x="4269791" y="4220"/>
                  </a:cubicBezTo>
                  <a:cubicBezTo>
                    <a:pt x="4266509" y="3751"/>
                    <a:pt x="4263696" y="1407"/>
                    <a:pt x="4260413" y="0"/>
                  </a:cubicBezTo>
                  <a:cubicBezTo>
                    <a:pt x="4255724" y="0"/>
                    <a:pt x="4251505" y="0"/>
                    <a:pt x="4246816" y="0"/>
                  </a:cubicBezTo>
                  <a:cubicBezTo>
                    <a:pt x="4243533" y="1407"/>
                    <a:pt x="4240720" y="3282"/>
                    <a:pt x="4237438" y="3751"/>
                  </a:cubicBezTo>
                  <a:cubicBezTo>
                    <a:pt x="4159133" y="16880"/>
                    <a:pt x="4080360" y="29071"/>
                    <a:pt x="4002055" y="42669"/>
                  </a:cubicBezTo>
                  <a:cubicBezTo>
                    <a:pt x="3861388" y="66582"/>
                    <a:pt x="3721190" y="91902"/>
                    <a:pt x="3580523" y="114409"/>
                  </a:cubicBezTo>
                  <a:cubicBezTo>
                    <a:pt x="3519098" y="124256"/>
                    <a:pt x="3480649" y="155671"/>
                    <a:pt x="3459080" y="214283"/>
                  </a:cubicBezTo>
                  <a:cubicBezTo>
                    <a:pt x="3415474" y="331505"/>
                    <a:pt x="3368585" y="447790"/>
                    <a:pt x="3323102" y="564075"/>
                  </a:cubicBezTo>
                  <a:cubicBezTo>
                    <a:pt x="3269649" y="700991"/>
                    <a:pt x="3216195" y="837438"/>
                    <a:pt x="3163210" y="974354"/>
                  </a:cubicBezTo>
                  <a:cubicBezTo>
                    <a:pt x="3157584" y="988889"/>
                    <a:pt x="3150551" y="993578"/>
                    <a:pt x="3134608" y="994047"/>
                  </a:cubicBezTo>
                  <a:cubicBezTo>
                    <a:pt x="3064744" y="994985"/>
                    <a:pt x="2994410" y="997798"/>
                    <a:pt x="2924546" y="999674"/>
                  </a:cubicBezTo>
                  <a:cubicBezTo>
                    <a:pt x="2828892" y="1002018"/>
                    <a:pt x="2733239" y="1004363"/>
                    <a:pt x="2637585" y="1006707"/>
                  </a:cubicBezTo>
                  <a:cubicBezTo>
                    <a:pt x="2550840" y="1009051"/>
                    <a:pt x="2464564" y="1010927"/>
                    <a:pt x="2377820" y="1013271"/>
                  </a:cubicBezTo>
                  <a:cubicBezTo>
                    <a:pt x="2280759" y="1015616"/>
                    <a:pt x="2184168" y="1017960"/>
                    <a:pt x="2087108" y="1020305"/>
                  </a:cubicBezTo>
                  <a:cubicBezTo>
                    <a:pt x="2000363" y="1022649"/>
                    <a:pt x="1914087" y="1024525"/>
                    <a:pt x="1827343" y="1026869"/>
                  </a:cubicBezTo>
                  <a:cubicBezTo>
                    <a:pt x="1731220" y="1029214"/>
                    <a:pt x="1634629" y="1031558"/>
                    <a:pt x="1538507" y="1033903"/>
                  </a:cubicBezTo>
                  <a:cubicBezTo>
                    <a:pt x="1451762" y="1036247"/>
                    <a:pt x="1365486" y="1038123"/>
                    <a:pt x="1278741" y="1040467"/>
                  </a:cubicBezTo>
                  <a:cubicBezTo>
                    <a:pt x="1182619" y="1042811"/>
                    <a:pt x="1086028" y="1045156"/>
                    <a:pt x="989905" y="1047500"/>
                  </a:cubicBezTo>
                  <a:cubicBezTo>
                    <a:pt x="902692" y="1049845"/>
                    <a:pt x="815478" y="1051720"/>
                    <a:pt x="728264" y="1054065"/>
                  </a:cubicBezTo>
                  <a:cubicBezTo>
                    <a:pt x="632142" y="1056409"/>
                    <a:pt x="535551" y="1058754"/>
                    <a:pt x="439428" y="1061098"/>
                  </a:cubicBezTo>
                  <a:cubicBezTo>
                    <a:pt x="331115" y="1063443"/>
                    <a:pt x="222801" y="1064849"/>
                    <a:pt x="114487" y="1069069"/>
                  </a:cubicBezTo>
                  <a:cubicBezTo>
                    <a:pt x="48374" y="1072352"/>
                    <a:pt x="-2266" y="1125336"/>
                    <a:pt x="78" y="1193794"/>
                  </a:cubicBezTo>
                  <a:cubicBezTo>
                    <a:pt x="1954" y="1253343"/>
                    <a:pt x="12738" y="1312423"/>
                    <a:pt x="20240" y="1371503"/>
                  </a:cubicBezTo>
                  <a:cubicBezTo>
                    <a:pt x="27743" y="1433866"/>
                    <a:pt x="35714" y="1496697"/>
                    <a:pt x="43216" y="1559059"/>
                  </a:cubicBezTo>
                  <a:cubicBezTo>
                    <a:pt x="49312" y="1609700"/>
                    <a:pt x="55407" y="1660809"/>
                    <a:pt x="61503" y="1711449"/>
                  </a:cubicBezTo>
                  <a:cubicBezTo>
                    <a:pt x="69005" y="1773342"/>
                    <a:pt x="76976" y="1835236"/>
                    <a:pt x="84478" y="1897598"/>
                  </a:cubicBezTo>
                  <a:cubicBezTo>
                    <a:pt x="90574" y="1948238"/>
                    <a:pt x="96201" y="1999347"/>
                    <a:pt x="102296" y="2049987"/>
                  </a:cubicBezTo>
                  <a:cubicBezTo>
                    <a:pt x="109798" y="2111881"/>
                    <a:pt x="117770" y="2173774"/>
                    <a:pt x="125272" y="2236137"/>
                  </a:cubicBezTo>
                  <a:cubicBezTo>
                    <a:pt x="131367" y="2287246"/>
                    <a:pt x="136994" y="2338824"/>
                    <a:pt x="143090" y="2390402"/>
                  </a:cubicBezTo>
                  <a:cubicBezTo>
                    <a:pt x="150592" y="2453702"/>
                    <a:pt x="159970" y="2516533"/>
                    <a:pt x="166065" y="2579833"/>
                  </a:cubicBezTo>
                  <a:cubicBezTo>
                    <a:pt x="172161" y="2640789"/>
                    <a:pt x="208734" y="2685802"/>
                    <a:pt x="269221" y="2696587"/>
                  </a:cubicBezTo>
                  <a:cubicBezTo>
                    <a:pt x="301106" y="2702213"/>
                    <a:pt x="333459" y="2703151"/>
                    <a:pt x="365812" y="2705965"/>
                  </a:cubicBezTo>
                  <a:cubicBezTo>
                    <a:pt x="415515" y="2710185"/>
                    <a:pt x="465686" y="2713467"/>
                    <a:pt x="515388" y="2717218"/>
                  </a:cubicBezTo>
                  <a:cubicBezTo>
                    <a:pt x="581033" y="2722376"/>
                    <a:pt x="646678" y="2728002"/>
                    <a:pt x="712791" y="2733160"/>
                  </a:cubicBezTo>
                  <a:cubicBezTo>
                    <a:pt x="761556" y="2736911"/>
                    <a:pt x="810320" y="2740662"/>
                    <a:pt x="859085" y="2744414"/>
                  </a:cubicBezTo>
                  <a:cubicBezTo>
                    <a:pt x="925198" y="2749571"/>
                    <a:pt x="991781" y="2755198"/>
                    <a:pt x="1057894" y="2760825"/>
                  </a:cubicBezTo>
                  <a:cubicBezTo>
                    <a:pt x="1106190" y="2764576"/>
                    <a:pt x="1154486" y="2767858"/>
                    <a:pt x="1202312" y="2772078"/>
                  </a:cubicBezTo>
                  <a:cubicBezTo>
                    <a:pt x="1269364" y="2777236"/>
                    <a:pt x="1335946" y="2782863"/>
                    <a:pt x="1402997" y="2788489"/>
                  </a:cubicBezTo>
                  <a:cubicBezTo>
                    <a:pt x="1451293" y="2792240"/>
                    <a:pt x="1499589" y="2795991"/>
                    <a:pt x="1547415" y="2799743"/>
                  </a:cubicBezTo>
                  <a:cubicBezTo>
                    <a:pt x="1598993" y="2803963"/>
                    <a:pt x="1650571" y="2808182"/>
                    <a:pt x="1702149" y="2812403"/>
                  </a:cubicBezTo>
                  <a:cubicBezTo>
                    <a:pt x="1751383" y="2816154"/>
                    <a:pt x="1800616" y="2819905"/>
                    <a:pt x="1850318" y="2824125"/>
                  </a:cubicBezTo>
                  <a:cubicBezTo>
                    <a:pt x="1913619" y="2829283"/>
                    <a:pt x="1977388" y="2834909"/>
                    <a:pt x="2040688" y="2840067"/>
                  </a:cubicBezTo>
                  <a:cubicBezTo>
                    <a:pt x="2091328" y="2844287"/>
                    <a:pt x="2141499" y="2847569"/>
                    <a:pt x="2192139" y="2851320"/>
                  </a:cubicBezTo>
                  <a:cubicBezTo>
                    <a:pt x="2260597" y="2856478"/>
                    <a:pt x="2329524" y="2861167"/>
                    <a:pt x="2397982" y="2868200"/>
                  </a:cubicBezTo>
                  <a:cubicBezTo>
                    <a:pt x="2418613" y="2870076"/>
                    <a:pt x="2439713" y="2867263"/>
                    <a:pt x="2459407" y="2882736"/>
                  </a:cubicBezTo>
                  <a:cubicBezTo>
                    <a:pt x="2599605" y="2993863"/>
                    <a:pt x="2740741" y="3104052"/>
                    <a:pt x="2881408" y="3214241"/>
                  </a:cubicBezTo>
                  <a:cubicBezTo>
                    <a:pt x="2925014" y="3248470"/>
                    <a:pt x="2955492" y="3290670"/>
                    <a:pt x="2966746" y="3345999"/>
                  </a:cubicBezTo>
                  <a:cubicBezTo>
                    <a:pt x="2979406" y="3407893"/>
                    <a:pt x="2948459" y="3459471"/>
                    <a:pt x="2887034" y="3471193"/>
                  </a:cubicBezTo>
                  <a:cubicBezTo>
                    <a:pt x="2853274" y="3477757"/>
                    <a:pt x="2818107" y="3477757"/>
                    <a:pt x="2783410" y="3477757"/>
                  </a:cubicBezTo>
                  <a:cubicBezTo>
                    <a:pt x="2399858" y="3479164"/>
                    <a:pt x="2015837" y="3480571"/>
                    <a:pt x="1632285" y="3481509"/>
                  </a:cubicBezTo>
                  <a:cubicBezTo>
                    <a:pt x="1277804" y="3482446"/>
                    <a:pt x="922854" y="3483384"/>
                    <a:pt x="568373" y="3484322"/>
                  </a:cubicBezTo>
                  <a:cubicBezTo>
                    <a:pt x="449744" y="3484791"/>
                    <a:pt x="331115" y="3485260"/>
                    <a:pt x="212485" y="3485729"/>
                  </a:cubicBezTo>
                  <a:cubicBezTo>
                    <a:pt x="198888" y="3485729"/>
                    <a:pt x="184821" y="3486198"/>
                    <a:pt x="172161" y="3489949"/>
                  </a:cubicBezTo>
                  <a:cubicBezTo>
                    <a:pt x="118239" y="3504015"/>
                    <a:pt x="77914" y="3560282"/>
                    <a:pt x="83541" y="3612798"/>
                  </a:cubicBezTo>
                  <a:cubicBezTo>
                    <a:pt x="90105" y="3676567"/>
                    <a:pt x="134650" y="3724394"/>
                    <a:pt x="194668" y="3726269"/>
                  </a:cubicBezTo>
                  <a:cubicBezTo>
                    <a:pt x="254686" y="3728614"/>
                    <a:pt x="314235" y="3726738"/>
                    <a:pt x="374252" y="3727207"/>
                  </a:cubicBezTo>
                  <a:cubicBezTo>
                    <a:pt x="380348" y="3727207"/>
                    <a:pt x="386913" y="3728145"/>
                    <a:pt x="393008" y="3728614"/>
                  </a:cubicBezTo>
                  <a:cubicBezTo>
                    <a:pt x="333459" y="3775034"/>
                    <a:pt x="294541" y="3831301"/>
                    <a:pt x="283288" y="3905385"/>
                  </a:cubicBezTo>
                  <a:cubicBezTo>
                    <a:pt x="272034" y="3980408"/>
                    <a:pt x="292197" y="4046990"/>
                    <a:pt x="340961" y="4103726"/>
                  </a:cubicBezTo>
                  <a:cubicBezTo>
                    <a:pt x="425361" y="4201255"/>
                    <a:pt x="568373" y="4218604"/>
                    <a:pt x="670122" y="4146395"/>
                  </a:cubicBezTo>
                  <a:cubicBezTo>
                    <a:pt x="722638" y="4108884"/>
                    <a:pt x="759211" y="4059181"/>
                    <a:pt x="771402" y="3995412"/>
                  </a:cubicBezTo>
                  <a:cubicBezTo>
                    <a:pt x="793440" y="3884285"/>
                    <a:pt x="752647" y="3796603"/>
                    <a:pt x="661682" y="3730020"/>
                  </a:cubicBezTo>
                  <a:cubicBezTo>
                    <a:pt x="662620" y="3729083"/>
                    <a:pt x="663558" y="3728145"/>
                    <a:pt x="664964" y="3727207"/>
                  </a:cubicBezTo>
                  <a:cubicBezTo>
                    <a:pt x="1371582" y="3725332"/>
                    <a:pt x="2078668" y="3722987"/>
                    <a:pt x="2785285" y="3721111"/>
                  </a:cubicBezTo>
                  <a:cubicBezTo>
                    <a:pt x="2786223" y="3722518"/>
                    <a:pt x="2786692" y="3724394"/>
                    <a:pt x="2787630" y="3725800"/>
                  </a:cubicBezTo>
                  <a:cubicBezTo>
                    <a:pt x="2713545" y="3772689"/>
                    <a:pt x="2668063" y="3838803"/>
                    <a:pt x="2662436" y="3926485"/>
                  </a:cubicBezTo>
                  <a:cubicBezTo>
                    <a:pt x="2656809" y="4014636"/>
                    <a:pt x="2691976" y="4087314"/>
                    <a:pt x="2762309" y="4141706"/>
                  </a:cubicBezTo>
                  <a:cubicBezTo>
                    <a:pt x="2873906" y="4227513"/>
                    <a:pt x="3037548" y="4198911"/>
                    <a:pt x="3117259" y="4080750"/>
                  </a:cubicBezTo>
                  <a:cubicBezTo>
                    <a:pt x="3157115" y="4021670"/>
                    <a:pt x="3169306" y="3956494"/>
                    <a:pt x="3153364" y="3888505"/>
                  </a:cubicBezTo>
                  <a:cubicBezTo>
                    <a:pt x="3129919" y="3788163"/>
                    <a:pt x="3063806" y="3726738"/>
                    <a:pt x="2962526" y="3697667"/>
                  </a:cubicBezTo>
                  <a:cubicBezTo>
                    <a:pt x="2969559" y="3693447"/>
                    <a:pt x="2972841" y="3691102"/>
                    <a:pt x="2976592" y="3689696"/>
                  </a:cubicBezTo>
                  <a:cubicBezTo>
                    <a:pt x="3049739" y="3661094"/>
                    <a:pt x="3109288" y="3614205"/>
                    <a:pt x="3152426" y="3549029"/>
                  </a:cubicBezTo>
                  <a:cubicBezTo>
                    <a:pt x="3173057" y="3518082"/>
                    <a:pt x="3194157" y="3484791"/>
                    <a:pt x="3204004" y="3449624"/>
                  </a:cubicBezTo>
                  <a:cubicBezTo>
                    <a:pt x="3222760" y="3379760"/>
                    <a:pt x="3215257" y="3308957"/>
                    <a:pt x="3190875" y="3240030"/>
                  </a:cubicBezTo>
                  <a:cubicBezTo>
                    <a:pt x="3156646" y="3142501"/>
                    <a:pt x="3090532" y="3069354"/>
                    <a:pt x="3010352" y="3006992"/>
                  </a:cubicBezTo>
                  <a:cubicBezTo>
                    <a:pt x="2918919" y="2935252"/>
                    <a:pt x="2827485" y="2863511"/>
                    <a:pt x="2735583" y="2792240"/>
                  </a:cubicBezTo>
                  <a:cubicBezTo>
                    <a:pt x="2722454" y="2782394"/>
                    <a:pt x="2721985" y="2773954"/>
                    <a:pt x="2727612" y="2759418"/>
                  </a:cubicBezTo>
                  <a:cubicBezTo>
                    <a:pt x="2789036" y="2603747"/>
                    <a:pt x="2849992" y="2448075"/>
                    <a:pt x="2910479" y="2292403"/>
                  </a:cubicBezTo>
                  <a:cubicBezTo>
                    <a:pt x="3099910" y="1807102"/>
                    <a:pt x="3289811" y="1321801"/>
                    <a:pt x="3479242" y="836500"/>
                  </a:cubicBezTo>
                  <a:cubicBezTo>
                    <a:pt x="3540198" y="677546"/>
                    <a:pt x="3601154" y="520937"/>
                    <a:pt x="3662110" y="363859"/>
                  </a:cubicBezTo>
                  <a:cubicBezTo>
                    <a:pt x="3666798" y="352136"/>
                    <a:pt x="3672425" y="346041"/>
                    <a:pt x="3686023" y="344165"/>
                  </a:cubicBezTo>
                  <a:cubicBezTo>
                    <a:pt x="3747916" y="334788"/>
                    <a:pt x="3809341" y="324003"/>
                    <a:pt x="3870766" y="313219"/>
                  </a:cubicBezTo>
                  <a:cubicBezTo>
                    <a:pt x="4002993" y="290712"/>
                    <a:pt x="4134751" y="267736"/>
                    <a:pt x="4266978" y="245698"/>
                  </a:cubicBezTo>
                  <a:cubicBezTo>
                    <a:pt x="4318556" y="237258"/>
                    <a:pt x="4360756" y="198809"/>
                    <a:pt x="4371540" y="148169"/>
                  </a:cubicBezTo>
                  <a:cubicBezTo>
                    <a:pt x="4372947" y="142074"/>
                    <a:pt x="4374823" y="136447"/>
                    <a:pt x="4376698" y="130351"/>
                  </a:cubicBezTo>
                  <a:cubicBezTo>
                    <a:pt x="4376698" y="124725"/>
                    <a:pt x="4376698" y="119098"/>
                    <a:pt x="4376698" y="113471"/>
                  </a:cubicBezTo>
                  <a:cubicBezTo>
                    <a:pt x="4375760" y="111127"/>
                    <a:pt x="4373416" y="108782"/>
                    <a:pt x="4372947" y="105969"/>
                  </a:cubicBezTo>
                  <a:close/>
                  <a:moveTo>
                    <a:pt x="626046" y="1260377"/>
                  </a:moveTo>
                  <a:cubicBezTo>
                    <a:pt x="626046" y="1245841"/>
                    <a:pt x="630266" y="1240683"/>
                    <a:pt x="645740" y="1240683"/>
                  </a:cubicBezTo>
                  <a:cubicBezTo>
                    <a:pt x="749833" y="1238808"/>
                    <a:pt x="853927" y="1236463"/>
                    <a:pt x="958489" y="1234119"/>
                  </a:cubicBezTo>
                  <a:cubicBezTo>
                    <a:pt x="985216" y="1233650"/>
                    <a:pt x="1011943" y="1232243"/>
                    <a:pt x="1038670" y="1230836"/>
                  </a:cubicBezTo>
                  <a:cubicBezTo>
                    <a:pt x="1048516" y="1230367"/>
                    <a:pt x="1052736" y="1234119"/>
                    <a:pt x="1052736" y="1244434"/>
                  </a:cubicBezTo>
                  <a:cubicBezTo>
                    <a:pt x="1052736" y="1369159"/>
                    <a:pt x="1052268" y="1493884"/>
                    <a:pt x="1052736" y="1618608"/>
                  </a:cubicBezTo>
                  <a:cubicBezTo>
                    <a:pt x="1052736" y="1633144"/>
                    <a:pt x="1044296" y="1633613"/>
                    <a:pt x="1033981" y="1633613"/>
                  </a:cubicBezTo>
                  <a:cubicBezTo>
                    <a:pt x="968805" y="1633613"/>
                    <a:pt x="904098" y="1633613"/>
                    <a:pt x="838923" y="1633613"/>
                  </a:cubicBezTo>
                  <a:cubicBezTo>
                    <a:pt x="774685" y="1633613"/>
                    <a:pt x="709978" y="1633144"/>
                    <a:pt x="645740" y="1634082"/>
                  </a:cubicBezTo>
                  <a:cubicBezTo>
                    <a:pt x="630735" y="1634082"/>
                    <a:pt x="626046" y="1629393"/>
                    <a:pt x="626046" y="1614389"/>
                  </a:cubicBezTo>
                  <a:cubicBezTo>
                    <a:pt x="626515" y="1496697"/>
                    <a:pt x="626515" y="1378537"/>
                    <a:pt x="626046" y="1260377"/>
                  </a:cubicBezTo>
                  <a:close/>
                  <a:moveTo>
                    <a:pt x="287039" y="2094532"/>
                  </a:moveTo>
                  <a:cubicBezTo>
                    <a:pt x="274848" y="1991845"/>
                    <a:pt x="262188" y="1889158"/>
                    <a:pt x="249997" y="1786940"/>
                  </a:cubicBezTo>
                  <a:cubicBezTo>
                    <a:pt x="247183" y="1763964"/>
                    <a:pt x="245308" y="1740989"/>
                    <a:pt x="242494" y="1716606"/>
                  </a:cubicBezTo>
                  <a:cubicBezTo>
                    <a:pt x="250934" y="1715669"/>
                    <a:pt x="257499" y="1714731"/>
                    <a:pt x="264532" y="1714731"/>
                  </a:cubicBezTo>
                  <a:cubicBezTo>
                    <a:pt x="350808" y="1714731"/>
                    <a:pt x="436615" y="1714731"/>
                    <a:pt x="522891" y="1714731"/>
                  </a:cubicBezTo>
                  <a:cubicBezTo>
                    <a:pt x="544928" y="1714731"/>
                    <a:pt x="545397" y="1715669"/>
                    <a:pt x="545397" y="1738175"/>
                  </a:cubicBezTo>
                  <a:cubicBezTo>
                    <a:pt x="545397" y="1855398"/>
                    <a:pt x="545397" y="1973089"/>
                    <a:pt x="545397" y="2090312"/>
                  </a:cubicBezTo>
                  <a:cubicBezTo>
                    <a:pt x="545397" y="2112819"/>
                    <a:pt x="545397" y="2112819"/>
                    <a:pt x="522422" y="2112819"/>
                  </a:cubicBezTo>
                  <a:cubicBezTo>
                    <a:pt x="450682" y="2112819"/>
                    <a:pt x="378941" y="2112350"/>
                    <a:pt x="307201" y="2113288"/>
                  </a:cubicBezTo>
                  <a:cubicBezTo>
                    <a:pt x="292666" y="2113288"/>
                    <a:pt x="288446" y="2107192"/>
                    <a:pt x="287039" y="2094532"/>
                  </a:cubicBezTo>
                  <a:close/>
                  <a:moveTo>
                    <a:pt x="545397" y="2465424"/>
                  </a:moveTo>
                  <a:cubicBezTo>
                    <a:pt x="545397" y="2479491"/>
                    <a:pt x="540240" y="2482773"/>
                    <a:pt x="526642" y="2481366"/>
                  </a:cubicBezTo>
                  <a:cubicBezTo>
                    <a:pt x="473657" y="2476677"/>
                    <a:pt x="420204" y="2472457"/>
                    <a:pt x="367219" y="2468237"/>
                  </a:cubicBezTo>
                  <a:cubicBezTo>
                    <a:pt x="366281" y="2468237"/>
                    <a:pt x="364875" y="2468237"/>
                    <a:pt x="363937" y="2468237"/>
                  </a:cubicBezTo>
                  <a:cubicBezTo>
                    <a:pt x="333459" y="2466831"/>
                    <a:pt x="332052" y="2464955"/>
                    <a:pt x="328301" y="2434477"/>
                  </a:cubicBezTo>
                  <a:cubicBezTo>
                    <a:pt x="319392" y="2359455"/>
                    <a:pt x="310483" y="2284432"/>
                    <a:pt x="301575" y="2209879"/>
                  </a:cubicBezTo>
                  <a:cubicBezTo>
                    <a:pt x="301106" y="2206128"/>
                    <a:pt x="301575" y="2201908"/>
                    <a:pt x="301575" y="2195812"/>
                  </a:cubicBezTo>
                  <a:cubicBezTo>
                    <a:pt x="330646" y="2195812"/>
                    <a:pt x="357372" y="2195812"/>
                    <a:pt x="384099" y="2195812"/>
                  </a:cubicBezTo>
                  <a:cubicBezTo>
                    <a:pt x="431926" y="2195812"/>
                    <a:pt x="479753" y="2196281"/>
                    <a:pt x="527580" y="2195343"/>
                  </a:cubicBezTo>
                  <a:cubicBezTo>
                    <a:pt x="540708" y="2195343"/>
                    <a:pt x="545866" y="2199094"/>
                    <a:pt x="545866" y="2212692"/>
                  </a:cubicBezTo>
                  <a:cubicBezTo>
                    <a:pt x="545397" y="2297092"/>
                    <a:pt x="545397" y="2381024"/>
                    <a:pt x="545397" y="2465424"/>
                  </a:cubicBezTo>
                  <a:close/>
                  <a:moveTo>
                    <a:pt x="545397" y="1439961"/>
                  </a:moveTo>
                  <a:cubicBezTo>
                    <a:pt x="545397" y="1497635"/>
                    <a:pt x="544928" y="1555308"/>
                    <a:pt x="545866" y="1612513"/>
                  </a:cubicBezTo>
                  <a:cubicBezTo>
                    <a:pt x="545866" y="1628455"/>
                    <a:pt x="541177" y="1634082"/>
                    <a:pt x="524297" y="1634082"/>
                  </a:cubicBezTo>
                  <a:cubicBezTo>
                    <a:pt x="433802" y="1633144"/>
                    <a:pt x="342837" y="1633144"/>
                    <a:pt x="252341" y="1634082"/>
                  </a:cubicBezTo>
                  <a:cubicBezTo>
                    <a:pt x="234523" y="1634082"/>
                    <a:pt x="230303" y="1627048"/>
                    <a:pt x="228428" y="1611575"/>
                  </a:cubicBezTo>
                  <a:cubicBezTo>
                    <a:pt x="221394" y="1547806"/>
                    <a:pt x="212954" y="1484037"/>
                    <a:pt x="205452" y="1420737"/>
                  </a:cubicBezTo>
                  <a:cubicBezTo>
                    <a:pt x="199356" y="1371503"/>
                    <a:pt x="193261" y="1322739"/>
                    <a:pt x="188103" y="1273505"/>
                  </a:cubicBezTo>
                  <a:cubicBezTo>
                    <a:pt x="185759" y="1251936"/>
                    <a:pt x="186228" y="1251936"/>
                    <a:pt x="208265" y="1251468"/>
                  </a:cubicBezTo>
                  <a:cubicBezTo>
                    <a:pt x="313766" y="1249123"/>
                    <a:pt x="418797" y="1247248"/>
                    <a:pt x="524297" y="1243965"/>
                  </a:cubicBezTo>
                  <a:cubicBezTo>
                    <a:pt x="541177" y="1243496"/>
                    <a:pt x="545866" y="1249123"/>
                    <a:pt x="545397" y="1265065"/>
                  </a:cubicBezTo>
                  <a:cubicBezTo>
                    <a:pt x="544928" y="1323677"/>
                    <a:pt x="545397" y="1381819"/>
                    <a:pt x="545397" y="1439961"/>
                  </a:cubicBezTo>
                  <a:close/>
                  <a:moveTo>
                    <a:pt x="1052736" y="2504811"/>
                  </a:moveTo>
                  <a:cubicBezTo>
                    <a:pt x="1052736" y="2519815"/>
                    <a:pt x="1048047" y="2522160"/>
                    <a:pt x="1033512" y="2520753"/>
                  </a:cubicBezTo>
                  <a:cubicBezTo>
                    <a:pt x="983341" y="2516064"/>
                    <a:pt x="932701" y="2513251"/>
                    <a:pt x="882060" y="2509499"/>
                  </a:cubicBezTo>
                  <a:cubicBezTo>
                    <a:pt x="817822" y="2504342"/>
                    <a:pt x="754053" y="2498715"/>
                    <a:pt x="690284" y="2493088"/>
                  </a:cubicBezTo>
                  <a:cubicBezTo>
                    <a:pt x="675749" y="2491682"/>
                    <a:pt x="660744" y="2488868"/>
                    <a:pt x="646209" y="2489806"/>
                  </a:cubicBezTo>
                  <a:cubicBezTo>
                    <a:pt x="627922" y="2490744"/>
                    <a:pt x="626046" y="2481835"/>
                    <a:pt x="626046" y="2466831"/>
                  </a:cubicBezTo>
                  <a:cubicBezTo>
                    <a:pt x="626515" y="2390870"/>
                    <a:pt x="626046" y="2315379"/>
                    <a:pt x="626046" y="2239419"/>
                  </a:cubicBezTo>
                  <a:cubicBezTo>
                    <a:pt x="626046" y="2230510"/>
                    <a:pt x="626515" y="2221132"/>
                    <a:pt x="626046" y="2212223"/>
                  </a:cubicBezTo>
                  <a:cubicBezTo>
                    <a:pt x="625578" y="2200032"/>
                    <a:pt x="630266" y="2195343"/>
                    <a:pt x="642927" y="2195343"/>
                  </a:cubicBezTo>
                  <a:cubicBezTo>
                    <a:pt x="708571" y="2195812"/>
                    <a:pt x="774216" y="2195812"/>
                    <a:pt x="839391" y="2195812"/>
                  </a:cubicBezTo>
                  <a:cubicBezTo>
                    <a:pt x="904567" y="2195812"/>
                    <a:pt x="969274" y="2196281"/>
                    <a:pt x="1034450" y="2195343"/>
                  </a:cubicBezTo>
                  <a:cubicBezTo>
                    <a:pt x="1047579" y="2195343"/>
                    <a:pt x="1052268" y="2198625"/>
                    <a:pt x="1052268" y="2212223"/>
                  </a:cubicBezTo>
                  <a:cubicBezTo>
                    <a:pt x="1052268" y="2309752"/>
                    <a:pt x="1052268" y="2407282"/>
                    <a:pt x="1052736" y="2504811"/>
                  </a:cubicBezTo>
                  <a:close/>
                  <a:moveTo>
                    <a:pt x="1052736" y="2095470"/>
                  </a:moveTo>
                  <a:cubicBezTo>
                    <a:pt x="1052736" y="2109068"/>
                    <a:pt x="1048516" y="2113288"/>
                    <a:pt x="1035387" y="2112819"/>
                  </a:cubicBezTo>
                  <a:cubicBezTo>
                    <a:pt x="970212" y="2112350"/>
                    <a:pt x="905505" y="2112350"/>
                    <a:pt x="840329" y="2112350"/>
                  </a:cubicBezTo>
                  <a:cubicBezTo>
                    <a:pt x="776091" y="2112350"/>
                    <a:pt x="711384" y="2111881"/>
                    <a:pt x="647147" y="2112819"/>
                  </a:cubicBezTo>
                  <a:cubicBezTo>
                    <a:pt x="632142" y="2112819"/>
                    <a:pt x="626046" y="2109068"/>
                    <a:pt x="626046" y="2093125"/>
                  </a:cubicBezTo>
                  <a:cubicBezTo>
                    <a:pt x="626515" y="1973558"/>
                    <a:pt x="626515" y="1853522"/>
                    <a:pt x="626046" y="1733955"/>
                  </a:cubicBezTo>
                  <a:cubicBezTo>
                    <a:pt x="626046" y="1718951"/>
                    <a:pt x="631204" y="1714262"/>
                    <a:pt x="645740" y="1714262"/>
                  </a:cubicBezTo>
                  <a:cubicBezTo>
                    <a:pt x="775153" y="1714731"/>
                    <a:pt x="904567" y="1714731"/>
                    <a:pt x="1033981" y="1714262"/>
                  </a:cubicBezTo>
                  <a:cubicBezTo>
                    <a:pt x="1047579" y="1714262"/>
                    <a:pt x="1052736" y="1718013"/>
                    <a:pt x="1052736" y="1733018"/>
                  </a:cubicBezTo>
                  <a:cubicBezTo>
                    <a:pt x="1052268" y="1853991"/>
                    <a:pt x="1052268" y="1974965"/>
                    <a:pt x="1052736" y="2095470"/>
                  </a:cubicBezTo>
                  <a:close/>
                  <a:moveTo>
                    <a:pt x="1135261" y="1246779"/>
                  </a:moveTo>
                  <a:cubicBezTo>
                    <a:pt x="1135261" y="1231305"/>
                    <a:pt x="1140419" y="1227554"/>
                    <a:pt x="1154954" y="1227554"/>
                  </a:cubicBezTo>
                  <a:cubicBezTo>
                    <a:pt x="1224350" y="1227085"/>
                    <a:pt x="1294215" y="1225679"/>
                    <a:pt x="1363610" y="1223803"/>
                  </a:cubicBezTo>
                  <a:cubicBezTo>
                    <a:pt x="1419877" y="1222396"/>
                    <a:pt x="1476144" y="1220052"/>
                    <a:pt x="1532880" y="1217708"/>
                  </a:cubicBezTo>
                  <a:cubicBezTo>
                    <a:pt x="1559607" y="1216770"/>
                    <a:pt x="1559607" y="1216770"/>
                    <a:pt x="1559607" y="1242559"/>
                  </a:cubicBezTo>
                  <a:cubicBezTo>
                    <a:pt x="1559607" y="1366346"/>
                    <a:pt x="1559138" y="1490133"/>
                    <a:pt x="1560076" y="1613920"/>
                  </a:cubicBezTo>
                  <a:cubicBezTo>
                    <a:pt x="1560076" y="1629862"/>
                    <a:pt x="1555387" y="1634551"/>
                    <a:pt x="1539913" y="1634082"/>
                  </a:cubicBezTo>
                  <a:cubicBezTo>
                    <a:pt x="1476144" y="1633144"/>
                    <a:pt x="1412375" y="1633613"/>
                    <a:pt x="1348137" y="1633613"/>
                  </a:cubicBezTo>
                  <a:cubicBezTo>
                    <a:pt x="1283899" y="1633613"/>
                    <a:pt x="1219192" y="1633144"/>
                    <a:pt x="1154954" y="1634082"/>
                  </a:cubicBezTo>
                  <a:cubicBezTo>
                    <a:pt x="1139950" y="1634082"/>
                    <a:pt x="1135730" y="1629393"/>
                    <a:pt x="1135730" y="1614389"/>
                  </a:cubicBezTo>
                  <a:cubicBezTo>
                    <a:pt x="1135730" y="1492008"/>
                    <a:pt x="1135730" y="1369159"/>
                    <a:pt x="1135261" y="1246779"/>
                  </a:cubicBezTo>
                  <a:close/>
                  <a:moveTo>
                    <a:pt x="1558200" y="2562015"/>
                  </a:moveTo>
                  <a:cubicBezTo>
                    <a:pt x="1529598" y="2560140"/>
                    <a:pt x="1501933" y="2558733"/>
                    <a:pt x="1474269" y="2556858"/>
                  </a:cubicBezTo>
                  <a:cubicBezTo>
                    <a:pt x="1438633" y="2554044"/>
                    <a:pt x="1402997" y="2550762"/>
                    <a:pt x="1367362" y="2547949"/>
                  </a:cubicBezTo>
                  <a:cubicBezTo>
                    <a:pt x="1293746" y="2541853"/>
                    <a:pt x="1220130" y="2536226"/>
                    <a:pt x="1146514" y="2530600"/>
                  </a:cubicBezTo>
                  <a:cubicBezTo>
                    <a:pt x="1135730" y="2529662"/>
                    <a:pt x="1135261" y="2523566"/>
                    <a:pt x="1135261" y="2515595"/>
                  </a:cubicBezTo>
                  <a:cubicBezTo>
                    <a:pt x="1135261" y="2479022"/>
                    <a:pt x="1135261" y="2442448"/>
                    <a:pt x="1135261" y="2406344"/>
                  </a:cubicBezTo>
                  <a:cubicBezTo>
                    <a:pt x="1135261" y="2342106"/>
                    <a:pt x="1135261" y="2277399"/>
                    <a:pt x="1135261" y="2213161"/>
                  </a:cubicBezTo>
                  <a:cubicBezTo>
                    <a:pt x="1135261" y="2203314"/>
                    <a:pt x="1135261" y="2195812"/>
                    <a:pt x="1149328" y="2195812"/>
                  </a:cubicBezTo>
                  <a:cubicBezTo>
                    <a:pt x="1282493" y="2196281"/>
                    <a:pt x="1416126" y="2196281"/>
                    <a:pt x="1549291" y="2196281"/>
                  </a:cubicBezTo>
                  <a:cubicBezTo>
                    <a:pt x="1551635" y="2196281"/>
                    <a:pt x="1553980" y="2196750"/>
                    <a:pt x="1558200" y="2197219"/>
                  </a:cubicBezTo>
                  <a:cubicBezTo>
                    <a:pt x="1558200" y="2318661"/>
                    <a:pt x="1558200" y="2439166"/>
                    <a:pt x="1558200" y="2562015"/>
                  </a:cubicBezTo>
                  <a:close/>
                  <a:moveTo>
                    <a:pt x="1540382" y="2113288"/>
                  </a:moveTo>
                  <a:cubicBezTo>
                    <a:pt x="1411437" y="2112819"/>
                    <a:pt x="1282493" y="2112819"/>
                    <a:pt x="1154017" y="2113288"/>
                  </a:cubicBezTo>
                  <a:cubicBezTo>
                    <a:pt x="1139950" y="2113288"/>
                    <a:pt x="1135261" y="2110005"/>
                    <a:pt x="1135261" y="2095470"/>
                  </a:cubicBezTo>
                  <a:cubicBezTo>
                    <a:pt x="1135730" y="1974496"/>
                    <a:pt x="1135730" y="1853522"/>
                    <a:pt x="1135261" y="1733018"/>
                  </a:cubicBezTo>
                  <a:cubicBezTo>
                    <a:pt x="1135261" y="1719420"/>
                    <a:pt x="1139950" y="1715200"/>
                    <a:pt x="1152610" y="1715200"/>
                  </a:cubicBezTo>
                  <a:cubicBezTo>
                    <a:pt x="1282493" y="1715200"/>
                    <a:pt x="1412844" y="1715200"/>
                    <a:pt x="1542727" y="1715200"/>
                  </a:cubicBezTo>
                  <a:cubicBezTo>
                    <a:pt x="1547884" y="1715200"/>
                    <a:pt x="1552573" y="1716606"/>
                    <a:pt x="1559138" y="1717544"/>
                  </a:cubicBezTo>
                  <a:cubicBezTo>
                    <a:pt x="1559138" y="1724109"/>
                    <a:pt x="1559138" y="1729735"/>
                    <a:pt x="1559138" y="1735362"/>
                  </a:cubicBezTo>
                  <a:cubicBezTo>
                    <a:pt x="1559138" y="1854929"/>
                    <a:pt x="1558669" y="1974965"/>
                    <a:pt x="1559607" y="2094532"/>
                  </a:cubicBezTo>
                  <a:cubicBezTo>
                    <a:pt x="1559607" y="2109068"/>
                    <a:pt x="1555387" y="2113288"/>
                    <a:pt x="1540382" y="2113288"/>
                  </a:cubicBezTo>
                  <a:close/>
                  <a:moveTo>
                    <a:pt x="1641662" y="1733487"/>
                  </a:moveTo>
                  <a:cubicBezTo>
                    <a:pt x="1641662" y="1718951"/>
                    <a:pt x="1646820" y="1714731"/>
                    <a:pt x="1660418" y="1714731"/>
                  </a:cubicBezTo>
                  <a:cubicBezTo>
                    <a:pt x="1790300" y="1715200"/>
                    <a:pt x="1920652" y="1715200"/>
                    <a:pt x="2050534" y="1714731"/>
                  </a:cubicBezTo>
                  <a:cubicBezTo>
                    <a:pt x="2064601" y="1714731"/>
                    <a:pt x="2068821" y="1720358"/>
                    <a:pt x="2068821" y="1733955"/>
                  </a:cubicBezTo>
                  <a:cubicBezTo>
                    <a:pt x="2068352" y="1854460"/>
                    <a:pt x="2068352" y="1974496"/>
                    <a:pt x="2068821" y="2095001"/>
                  </a:cubicBezTo>
                  <a:cubicBezTo>
                    <a:pt x="2068821" y="2109536"/>
                    <a:pt x="2064132" y="2113288"/>
                    <a:pt x="2050066" y="2113288"/>
                  </a:cubicBezTo>
                  <a:cubicBezTo>
                    <a:pt x="1984890" y="2112819"/>
                    <a:pt x="1920183" y="2112819"/>
                    <a:pt x="1855007" y="2112819"/>
                  </a:cubicBezTo>
                  <a:cubicBezTo>
                    <a:pt x="1790769" y="2112819"/>
                    <a:pt x="1726063" y="2112350"/>
                    <a:pt x="1661825" y="2113288"/>
                  </a:cubicBezTo>
                  <a:cubicBezTo>
                    <a:pt x="1647758" y="2113288"/>
                    <a:pt x="1641662" y="2110474"/>
                    <a:pt x="1641662" y="2094532"/>
                  </a:cubicBezTo>
                  <a:cubicBezTo>
                    <a:pt x="1642131" y="1974027"/>
                    <a:pt x="1642131" y="1853522"/>
                    <a:pt x="1641662" y="1733487"/>
                  </a:cubicBezTo>
                  <a:close/>
                  <a:moveTo>
                    <a:pt x="2049128" y="2602340"/>
                  </a:moveTo>
                  <a:cubicBezTo>
                    <a:pt x="1997550" y="2597651"/>
                    <a:pt x="1945972" y="2593431"/>
                    <a:pt x="1894394" y="2589211"/>
                  </a:cubicBezTo>
                  <a:cubicBezTo>
                    <a:pt x="1847505" y="2585460"/>
                    <a:pt x="1800147" y="2581709"/>
                    <a:pt x="1753258" y="2577958"/>
                  </a:cubicBezTo>
                  <a:cubicBezTo>
                    <a:pt x="1720436" y="2575613"/>
                    <a:pt x="1687614" y="2572800"/>
                    <a:pt x="1654791" y="2570924"/>
                  </a:cubicBezTo>
                  <a:cubicBezTo>
                    <a:pt x="1641193" y="2569986"/>
                    <a:pt x="1642131" y="2561077"/>
                    <a:pt x="1642131" y="2551700"/>
                  </a:cubicBezTo>
                  <a:cubicBezTo>
                    <a:pt x="1642131" y="2484648"/>
                    <a:pt x="1642131" y="2417128"/>
                    <a:pt x="1642131" y="2350077"/>
                  </a:cubicBezTo>
                  <a:cubicBezTo>
                    <a:pt x="1642131" y="2305064"/>
                    <a:pt x="1642600" y="2260050"/>
                    <a:pt x="1641662" y="2215037"/>
                  </a:cubicBezTo>
                  <a:cubicBezTo>
                    <a:pt x="1641193" y="2200501"/>
                    <a:pt x="1645413" y="2195343"/>
                    <a:pt x="1660887" y="2195343"/>
                  </a:cubicBezTo>
                  <a:cubicBezTo>
                    <a:pt x="1726063" y="2196281"/>
                    <a:pt x="1790769" y="2195812"/>
                    <a:pt x="1855945" y="2195812"/>
                  </a:cubicBezTo>
                  <a:cubicBezTo>
                    <a:pt x="1920183" y="2195812"/>
                    <a:pt x="1984890" y="2196281"/>
                    <a:pt x="2049128" y="2195343"/>
                  </a:cubicBezTo>
                  <a:cubicBezTo>
                    <a:pt x="2063663" y="2195343"/>
                    <a:pt x="2068821" y="2198625"/>
                    <a:pt x="2068821" y="2214099"/>
                  </a:cubicBezTo>
                  <a:cubicBezTo>
                    <a:pt x="2068352" y="2337417"/>
                    <a:pt x="2068352" y="2460266"/>
                    <a:pt x="2068821" y="2583584"/>
                  </a:cubicBezTo>
                  <a:cubicBezTo>
                    <a:pt x="2068821" y="2599058"/>
                    <a:pt x="2064132" y="2603747"/>
                    <a:pt x="2049128" y="2602340"/>
                  </a:cubicBezTo>
                  <a:close/>
                  <a:moveTo>
                    <a:pt x="2048659" y="1634082"/>
                  </a:moveTo>
                  <a:cubicBezTo>
                    <a:pt x="1919714" y="1633613"/>
                    <a:pt x="1791238" y="1633613"/>
                    <a:pt x="1662293" y="1634082"/>
                  </a:cubicBezTo>
                  <a:cubicBezTo>
                    <a:pt x="1646351" y="1634082"/>
                    <a:pt x="1642131" y="1628924"/>
                    <a:pt x="1642131" y="1613451"/>
                  </a:cubicBezTo>
                  <a:cubicBezTo>
                    <a:pt x="1642600" y="1487319"/>
                    <a:pt x="1642600" y="1361657"/>
                    <a:pt x="1642131" y="1235525"/>
                  </a:cubicBezTo>
                  <a:cubicBezTo>
                    <a:pt x="1642131" y="1219114"/>
                    <a:pt x="1648696" y="1214894"/>
                    <a:pt x="1662762" y="1214894"/>
                  </a:cubicBezTo>
                  <a:cubicBezTo>
                    <a:pt x="1708245" y="1213956"/>
                    <a:pt x="1753727" y="1212550"/>
                    <a:pt x="1799209" y="1211612"/>
                  </a:cubicBezTo>
                  <a:cubicBezTo>
                    <a:pt x="1884547" y="1209736"/>
                    <a:pt x="1969885" y="1208330"/>
                    <a:pt x="2055692" y="1205985"/>
                  </a:cubicBezTo>
                  <a:cubicBezTo>
                    <a:pt x="2068821" y="1205516"/>
                    <a:pt x="2068821" y="1213019"/>
                    <a:pt x="2068821" y="1222396"/>
                  </a:cubicBezTo>
                  <a:cubicBezTo>
                    <a:pt x="2068821" y="1288510"/>
                    <a:pt x="2068821" y="1354623"/>
                    <a:pt x="2068821" y="1420737"/>
                  </a:cubicBezTo>
                  <a:cubicBezTo>
                    <a:pt x="2068821" y="1484975"/>
                    <a:pt x="2068352" y="1549682"/>
                    <a:pt x="2069290" y="1613920"/>
                  </a:cubicBezTo>
                  <a:cubicBezTo>
                    <a:pt x="2069290" y="1629393"/>
                    <a:pt x="2064132" y="1634082"/>
                    <a:pt x="2048659" y="1634082"/>
                  </a:cubicBezTo>
                  <a:close/>
                  <a:moveTo>
                    <a:pt x="2575691" y="2092187"/>
                  </a:moveTo>
                  <a:cubicBezTo>
                    <a:pt x="2575691" y="2108599"/>
                    <a:pt x="2571471" y="2113288"/>
                    <a:pt x="2555060" y="2113288"/>
                  </a:cubicBezTo>
                  <a:cubicBezTo>
                    <a:pt x="2427522" y="2112819"/>
                    <a:pt x="2299515" y="2112819"/>
                    <a:pt x="2171977" y="2112819"/>
                  </a:cubicBezTo>
                  <a:cubicBezTo>
                    <a:pt x="2166350" y="2112819"/>
                    <a:pt x="2160724" y="2112819"/>
                    <a:pt x="2153690" y="2112819"/>
                  </a:cubicBezTo>
                  <a:cubicBezTo>
                    <a:pt x="2153690" y="1980592"/>
                    <a:pt x="2153690" y="1849771"/>
                    <a:pt x="2153690" y="1717075"/>
                  </a:cubicBezTo>
                  <a:cubicBezTo>
                    <a:pt x="2293420" y="1717075"/>
                    <a:pt x="2433618" y="1717075"/>
                    <a:pt x="2575691" y="1717075"/>
                  </a:cubicBezTo>
                  <a:cubicBezTo>
                    <a:pt x="2575691" y="1723640"/>
                    <a:pt x="2575691" y="1729267"/>
                    <a:pt x="2575691" y="1734893"/>
                  </a:cubicBezTo>
                  <a:cubicBezTo>
                    <a:pt x="2575223" y="1853991"/>
                    <a:pt x="2574753" y="1973089"/>
                    <a:pt x="2575691" y="2092187"/>
                  </a:cubicBezTo>
                  <a:close/>
                  <a:moveTo>
                    <a:pt x="2151815" y="1215363"/>
                  </a:moveTo>
                  <a:cubicBezTo>
                    <a:pt x="2151815" y="1212550"/>
                    <a:pt x="2152284" y="1209736"/>
                    <a:pt x="2152753" y="1204110"/>
                  </a:cubicBezTo>
                  <a:cubicBezTo>
                    <a:pt x="2196359" y="1202703"/>
                    <a:pt x="2239028" y="1201296"/>
                    <a:pt x="2281697" y="1200359"/>
                  </a:cubicBezTo>
                  <a:cubicBezTo>
                    <a:pt x="2372662" y="1198014"/>
                    <a:pt x="2463627" y="1196139"/>
                    <a:pt x="2555060" y="1193325"/>
                  </a:cubicBezTo>
                  <a:cubicBezTo>
                    <a:pt x="2571471" y="1192856"/>
                    <a:pt x="2576160" y="1197545"/>
                    <a:pt x="2576160" y="1213956"/>
                  </a:cubicBezTo>
                  <a:cubicBezTo>
                    <a:pt x="2575691" y="1347121"/>
                    <a:pt x="2575691" y="1480755"/>
                    <a:pt x="2576160" y="1613920"/>
                  </a:cubicBezTo>
                  <a:cubicBezTo>
                    <a:pt x="2576160" y="1629393"/>
                    <a:pt x="2571940" y="1634551"/>
                    <a:pt x="2555998" y="1634551"/>
                  </a:cubicBezTo>
                  <a:cubicBezTo>
                    <a:pt x="2427991" y="1634082"/>
                    <a:pt x="2299515" y="1634082"/>
                    <a:pt x="2171508" y="1634082"/>
                  </a:cubicBezTo>
                  <a:cubicBezTo>
                    <a:pt x="2160724" y="1634082"/>
                    <a:pt x="2151815" y="1635020"/>
                    <a:pt x="2151815" y="1618608"/>
                  </a:cubicBezTo>
                  <a:cubicBezTo>
                    <a:pt x="2151815" y="1484037"/>
                    <a:pt x="2151815" y="1349466"/>
                    <a:pt x="2151815" y="1215363"/>
                  </a:cubicBezTo>
                  <a:close/>
                  <a:moveTo>
                    <a:pt x="2575223" y="2425099"/>
                  </a:moveTo>
                  <a:cubicBezTo>
                    <a:pt x="2575223" y="2432133"/>
                    <a:pt x="2574285" y="2440104"/>
                    <a:pt x="2571940" y="2446668"/>
                  </a:cubicBezTo>
                  <a:cubicBezTo>
                    <a:pt x="2548027" y="2508562"/>
                    <a:pt x="2524113" y="2570455"/>
                    <a:pt x="2499731" y="2632818"/>
                  </a:cubicBezTo>
                  <a:cubicBezTo>
                    <a:pt x="2498324" y="2636100"/>
                    <a:pt x="2496449" y="2638913"/>
                    <a:pt x="2496918" y="2638444"/>
                  </a:cubicBezTo>
                  <a:cubicBezTo>
                    <a:pt x="2429867" y="2632818"/>
                    <a:pt x="2365160" y="2627660"/>
                    <a:pt x="2300453" y="2622502"/>
                  </a:cubicBezTo>
                  <a:cubicBezTo>
                    <a:pt x="2256377" y="2618751"/>
                    <a:pt x="2212302" y="2615469"/>
                    <a:pt x="2167757" y="2612187"/>
                  </a:cubicBezTo>
                  <a:cubicBezTo>
                    <a:pt x="2156973" y="2611249"/>
                    <a:pt x="2151815" y="2607966"/>
                    <a:pt x="2151815" y="2595775"/>
                  </a:cubicBezTo>
                  <a:cubicBezTo>
                    <a:pt x="2152284" y="2466831"/>
                    <a:pt x="2152284" y="2338355"/>
                    <a:pt x="2152284" y="2209410"/>
                  </a:cubicBezTo>
                  <a:cubicBezTo>
                    <a:pt x="2152284" y="2205659"/>
                    <a:pt x="2152753" y="2201908"/>
                    <a:pt x="2153221" y="2196750"/>
                  </a:cubicBezTo>
                  <a:cubicBezTo>
                    <a:pt x="2160255" y="2196281"/>
                    <a:pt x="2166350" y="2195812"/>
                    <a:pt x="2172446" y="2195812"/>
                  </a:cubicBezTo>
                  <a:cubicBezTo>
                    <a:pt x="2299984" y="2195812"/>
                    <a:pt x="2427522" y="2196281"/>
                    <a:pt x="2555529" y="2195343"/>
                  </a:cubicBezTo>
                  <a:cubicBezTo>
                    <a:pt x="2572409" y="2195343"/>
                    <a:pt x="2576160" y="2200501"/>
                    <a:pt x="2576160" y="2216443"/>
                  </a:cubicBezTo>
                  <a:cubicBezTo>
                    <a:pt x="2574753" y="2285839"/>
                    <a:pt x="2575223" y="2355704"/>
                    <a:pt x="2575223" y="2425099"/>
                  </a:cubicBezTo>
                  <a:close/>
                  <a:moveTo>
                    <a:pt x="679500" y="3940083"/>
                  </a:moveTo>
                  <a:cubicBezTo>
                    <a:pt x="679969" y="4021670"/>
                    <a:pt x="611980" y="4090128"/>
                    <a:pt x="529455" y="4090597"/>
                  </a:cubicBezTo>
                  <a:cubicBezTo>
                    <a:pt x="446462" y="4090597"/>
                    <a:pt x="379410" y="4024483"/>
                    <a:pt x="379410" y="3941490"/>
                  </a:cubicBezTo>
                  <a:cubicBezTo>
                    <a:pt x="378472" y="3865530"/>
                    <a:pt x="436615" y="3792852"/>
                    <a:pt x="528517" y="3790976"/>
                  </a:cubicBezTo>
                  <a:cubicBezTo>
                    <a:pt x="610104" y="3788632"/>
                    <a:pt x="679031" y="3858027"/>
                    <a:pt x="679500" y="3940083"/>
                  </a:cubicBezTo>
                  <a:close/>
                  <a:moveTo>
                    <a:pt x="3060992" y="3941021"/>
                  </a:moveTo>
                  <a:cubicBezTo>
                    <a:pt x="3060992" y="4023077"/>
                    <a:pt x="2993003" y="4090597"/>
                    <a:pt x="2910010" y="4090128"/>
                  </a:cubicBezTo>
                  <a:cubicBezTo>
                    <a:pt x="2827017" y="4090128"/>
                    <a:pt x="2760434" y="4023077"/>
                    <a:pt x="2760434" y="3940083"/>
                  </a:cubicBezTo>
                  <a:cubicBezTo>
                    <a:pt x="2761372" y="3859903"/>
                    <a:pt x="2822328" y="3791914"/>
                    <a:pt x="2910948" y="3790507"/>
                  </a:cubicBezTo>
                  <a:cubicBezTo>
                    <a:pt x="2993003" y="3789569"/>
                    <a:pt x="3060992" y="3858965"/>
                    <a:pt x="3060992" y="3941021"/>
                  </a:cubicBezTo>
                  <a:close/>
                  <a:moveTo>
                    <a:pt x="2842021" y="1755056"/>
                  </a:moveTo>
                  <a:cubicBezTo>
                    <a:pt x="2797476" y="1868996"/>
                    <a:pt x="2753401" y="1982467"/>
                    <a:pt x="2708856" y="2096407"/>
                  </a:cubicBezTo>
                  <a:cubicBezTo>
                    <a:pt x="2703698" y="2110005"/>
                    <a:pt x="2674158" y="2119852"/>
                    <a:pt x="2661967" y="2110943"/>
                  </a:cubicBezTo>
                  <a:cubicBezTo>
                    <a:pt x="2659154" y="2109068"/>
                    <a:pt x="2658216" y="2102972"/>
                    <a:pt x="2658216" y="2098752"/>
                  </a:cubicBezTo>
                  <a:cubicBezTo>
                    <a:pt x="2658216" y="1974965"/>
                    <a:pt x="2657747" y="1851647"/>
                    <a:pt x="2658685" y="1727860"/>
                  </a:cubicBezTo>
                  <a:cubicBezTo>
                    <a:pt x="2658685" y="1723171"/>
                    <a:pt x="2665718" y="1715200"/>
                    <a:pt x="2669469" y="1715200"/>
                  </a:cubicBezTo>
                  <a:cubicBezTo>
                    <a:pt x="2729018" y="1714731"/>
                    <a:pt x="2789036" y="1714731"/>
                    <a:pt x="2849054" y="1715200"/>
                  </a:cubicBezTo>
                  <a:cubicBezTo>
                    <a:pt x="2850930" y="1715200"/>
                    <a:pt x="2853274" y="1716606"/>
                    <a:pt x="2856557" y="1718013"/>
                  </a:cubicBezTo>
                  <a:cubicBezTo>
                    <a:pt x="2851399" y="1731142"/>
                    <a:pt x="2846710" y="1743333"/>
                    <a:pt x="2842021" y="1755056"/>
                  </a:cubicBezTo>
                  <a:close/>
                  <a:moveTo>
                    <a:pt x="3046457" y="1231774"/>
                  </a:moveTo>
                  <a:cubicBezTo>
                    <a:pt x="2997224" y="1358375"/>
                    <a:pt x="2947521" y="1484975"/>
                    <a:pt x="2898757" y="1612044"/>
                  </a:cubicBezTo>
                  <a:cubicBezTo>
                    <a:pt x="2892661" y="1628455"/>
                    <a:pt x="2885159" y="1634551"/>
                    <a:pt x="2866872" y="1634551"/>
                  </a:cubicBezTo>
                  <a:cubicBezTo>
                    <a:pt x="2804041" y="1633144"/>
                    <a:pt x="2741209" y="1633613"/>
                    <a:pt x="2678847" y="1634551"/>
                  </a:cubicBezTo>
                  <a:cubicBezTo>
                    <a:pt x="2663843" y="1634551"/>
                    <a:pt x="2658216" y="1630800"/>
                    <a:pt x="2658216" y="1614389"/>
                  </a:cubicBezTo>
                  <a:cubicBezTo>
                    <a:pt x="2658685" y="1479817"/>
                    <a:pt x="2658685" y="1345246"/>
                    <a:pt x="2658216" y="1210674"/>
                  </a:cubicBezTo>
                  <a:cubicBezTo>
                    <a:pt x="2658216" y="1195201"/>
                    <a:pt x="2662436" y="1190512"/>
                    <a:pt x="2678378" y="1190043"/>
                  </a:cubicBezTo>
                  <a:cubicBezTo>
                    <a:pt x="2789036" y="1188167"/>
                    <a:pt x="2899225" y="1185823"/>
                    <a:pt x="3009884" y="1183010"/>
                  </a:cubicBezTo>
                  <a:cubicBezTo>
                    <a:pt x="3027232" y="1182541"/>
                    <a:pt x="3044581" y="1181134"/>
                    <a:pt x="3066619" y="1179727"/>
                  </a:cubicBezTo>
                  <a:cubicBezTo>
                    <a:pt x="3058648" y="1200359"/>
                    <a:pt x="3052553" y="1215832"/>
                    <a:pt x="3046457" y="1231774"/>
                  </a:cubicBezTo>
                  <a:close/>
                </a:path>
              </a:pathLst>
            </a:custGeom>
            <a:grpFill/>
            <a:ln w="4681" cap="flat">
              <a:noFill/>
              <a:prstDash val="solid"/>
              <a:miter/>
            </a:ln>
          </p:spPr>
          <p:txBody>
            <a:bodyPr rtlCol="0" anchor="ctr"/>
            <a:lstStyle/>
            <a:p>
              <a:endParaRPr lang="en-US"/>
            </a:p>
          </p:txBody>
        </p:sp>
        <p:sp>
          <p:nvSpPr>
            <p:cNvPr id="5" name="Freeform: Shape 4"/>
            <p:cNvSpPr/>
            <p:nvPr/>
          </p:nvSpPr>
          <p:spPr>
            <a:xfrm>
              <a:off x="9384139" y="3721295"/>
              <a:ext cx="154734" cy="150045"/>
            </a:xfrm>
            <a:custGeom>
              <a:avLst/>
              <a:gdLst>
                <a:gd name="connsiteX0" fmla="*/ 6 w 154733"/>
                <a:gd name="connsiteY0" fmla="*/ 78323 h 150044"/>
                <a:gd name="connsiteX1" fmla="*/ 79248 w 154733"/>
                <a:gd name="connsiteY1" fmla="*/ 154283 h 150044"/>
                <a:gd name="connsiteX2" fmla="*/ 154739 w 154733"/>
                <a:gd name="connsiteY2" fmla="*/ 76916 h 150044"/>
                <a:gd name="connsiteX3" fmla="*/ 77841 w 154733"/>
                <a:gd name="connsiteY3" fmla="*/ 18 h 150044"/>
                <a:gd name="connsiteX4" fmla="*/ 6 w 154733"/>
                <a:gd name="connsiteY4" fmla="*/ 78323 h 1500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733" h="150044">
                  <a:moveTo>
                    <a:pt x="6" y="78323"/>
                  </a:moveTo>
                  <a:cubicBezTo>
                    <a:pt x="6" y="127556"/>
                    <a:pt x="38455" y="155690"/>
                    <a:pt x="79248" y="154283"/>
                  </a:cubicBezTo>
                  <a:cubicBezTo>
                    <a:pt x="123324" y="152876"/>
                    <a:pt x="155208" y="120992"/>
                    <a:pt x="154739" y="76916"/>
                  </a:cubicBezTo>
                  <a:cubicBezTo>
                    <a:pt x="155208" y="34716"/>
                    <a:pt x="123324" y="-920"/>
                    <a:pt x="77841" y="18"/>
                  </a:cubicBezTo>
                  <a:cubicBezTo>
                    <a:pt x="27670" y="956"/>
                    <a:pt x="-463" y="34247"/>
                    <a:pt x="6" y="78323"/>
                  </a:cubicBezTo>
                  <a:close/>
                </a:path>
              </a:pathLst>
            </a:custGeom>
            <a:grpFill/>
            <a:ln w="4681" cap="flat">
              <a:noFill/>
              <a:prstDash val="solid"/>
              <a:miter/>
            </a:ln>
          </p:spPr>
          <p:txBody>
            <a:bodyPr rtlCol="0" anchor="ctr"/>
            <a:lstStyle/>
            <a:p>
              <a:endParaRPr lang="en-US"/>
            </a:p>
          </p:txBody>
        </p:sp>
        <p:sp>
          <p:nvSpPr>
            <p:cNvPr id="6" name="Freeform: Shape 5"/>
            <p:cNvSpPr/>
            <p:nvPr/>
          </p:nvSpPr>
          <p:spPr>
            <a:xfrm>
              <a:off x="7001696" y="3720806"/>
              <a:ext cx="154734" cy="154734"/>
            </a:xfrm>
            <a:custGeom>
              <a:avLst/>
              <a:gdLst>
                <a:gd name="connsiteX0" fmla="*/ 77854 w 154733"/>
                <a:gd name="connsiteY0" fmla="*/ 39 h 154733"/>
                <a:gd name="connsiteX1" fmla="*/ 18 w 154733"/>
                <a:gd name="connsiteY1" fmla="*/ 77406 h 154733"/>
                <a:gd name="connsiteX2" fmla="*/ 76916 w 154733"/>
                <a:gd name="connsiteY2" fmla="*/ 154773 h 154733"/>
                <a:gd name="connsiteX3" fmla="*/ 155221 w 154733"/>
                <a:gd name="connsiteY3" fmla="*/ 78344 h 154733"/>
                <a:gd name="connsiteX4" fmla="*/ 77854 w 154733"/>
                <a:gd name="connsiteY4" fmla="*/ 39 h 1547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733" h="154733">
                  <a:moveTo>
                    <a:pt x="77854" y="39"/>
                  </a:moveTo>
                  <a:cubicBezTo>
                    <a:pt x="36592" y="-1368"/>
                    <a:pt x="487" y="35674"/>
                    <a:pt x="18" y="77406"/>
                  </a:cubicBezTo>
                  <a:cubicBezTo>
                    <a:pt x="-920" y="119137"/>
                    <a:pt x="34716" y="154303"/>
                    <a:pt x="76916" y="154773"/>
                  </a:cubicBezTo>
                  <a:cubicBezTo>
                    <a:pt x="122398" y="155241"/>
                    <a:pt x="155221" y="123357"/>
                    <a:pt x="155221" y="78344"/>
                  </a:cubicBezTo>
                  <a:cubicBezTo>
                    <a:pt x="157096" y="37550"/>
                    <a:pt x="125681" y="1445"/>
                    <a:pt x="77854" y="39"/>
                  </a:cubicBezTo>
                  <a:close/>
                </a:path>
              </a:pathLst>
            </a:custGeom>
            <a:grpFill/>
            <a:ln w="4681" cap="flat">
              <a:noFill/>
              <a:prstDash val="solid"/>
              <a:miter/>
            </a:ln>
          </p:spPr>
          <p:txBody>
            <a:bodyPr rtlCol="0" anchor="ctr"/>
            <a:lstStyle/>
            <a:p>
              <a:endParaRPr lang="en-US"/>
            </a:p>
          </p:txBody>
        </p:sp>
      </p:grpSp>
      <p:sp>
        <p:nvSpPr>
          <p:cNvPr id="10" name="Freeform: Shape 9"/>
          <p:cNvSpPr/>
          <p:nvPr userDrawn="1"/>
        </p:nvSpPr>
        <p:spPr>
          <a:xfrm>
            <a:off x="344152" y="372710"/>
            <a:ext cx="11503696" cy="6139485"/>
          </a:xfrm>
          <a:custGeom>
            <a:avLst/>
            <a:gdLst>
              <a:gd name="connsiteX0" fmla="*/ 0 w 11503696"/>
              <a:gd name="connsiteY0" fmla="*/ 0 h 6139485"/>
              <a:gd name="connsiteX1" fmla="*/ 11503696 w 11503696"/>
              <a:gd name="connsiteY1" fmla="*/ 0 h 6139485"/>
              <a:gd name="connsiteX2" fmla="*/ 11503696 w 11503696"/>
              <a:gd name="connsiteY2" fmla="*/ 6139485 h 6139485"/>
              <a:gd name="connsiteX3" fmla="*/ 1614578 w 11503696"/>
              <a:gd name="connsiteY3" fmla="*/ 6139485 h 6139485"/>
              <a:gd name="connsiteX4" fmla="*/ 1614578 w 11503696"/>
              <a:gd name="connsiteY4" fmla="*/ 6045674 h 6139485"/>
              <a:gd name="connsiteX5" fmla="*/ 11409885 w 11503696"/>
              <a:gd name="connsiteY5" fmla="*/ 6045674 h 6139485"/>
              <a:gd name="connsiteX6" fmla="*/ 11409885 w 11503696"/>
              <a:gd name="connsiteY6" fmla="*/ 93811 h 6139485"/>
              <a:gd name="connsiteX7" fmla="*/ 93811 w 11503696"/>
              <a:gd name="connsiteY7" fmla="*/ 93811 h 6139485"/>
              <a:gd name="connsiteX8" fmla="*/ 93811 w 11503696"/>
              <a:gd name="connsiteY8" fmla="*/ 4732690 h 6139485"/>
              <a:gd name="connsiteX9" fmla="*/ 0 w 11503696"/>
              <a:gd name="connsiteY9" fmla="*/ 4732690 h 6139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503696" h="6139485">
                <a:moveTo>
                  <a:pt x="0" y="0"/>
                </a:moveTo>
                <a:lnTo>
                  <a:pt x="11503696" y="0"/>
                </a:lnTo>
                <a:lnTo>
                  <a:pt x="11503696" y="6139485"/>
                </a:lnTo>
                <a:lnTo>
                  <a:pt x="1614578" y="6139485"/>
                </a:lnTo>
                <a:lnTo>
                  <a:pt x="1614578" y="6045674"/>
                </a:lnTo>
                <a:lnTo>
                  <a:pt x="11409885" y="6045674"/>
                </a:lnTo>
                <a:lnTo>
                  <a:pt x="11409885" y="93811"/>
                </a:lnTo>
                <a:lnTo>
                  <a:pt x="93811" y="93811"/>
                </a:lnTo>
                <a:lnTo>
                  <a:pt x="93811" y="4732690"/>
                </a:lnTo>
                <a:lnTo>
                  <a:pt x="0" y="473269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anose="020B0604020202020204" pitchFamily="34" charset="0"/>
              </a:defRPr>
            </a:lvl1pPr>
          </a:lstStyle>
          <a:p>
            <a:pPr lvl="0"/>
            <a:r>
              <a:rPr lang="en-US" altLang="ko-KR" dirty="0"/>
              <a:t>PNG &amp; Shapes Layout</a:t>
            </a:r>
            <a:endParaRPr lang="en-US" altLang="ko-K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solidFill>
          <a:schemeClr val="accent1">
            <a:alpha val="60000"/>
          </a:schemeClr>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2625505" y="390548"/>
            <a:ext cx="6940990" cy="4073450"/>
            <a:chOff x="2687161" y="3731096"/>
            <a:chExt cx="5158677" cy="3027467"/>
          </a:xfrm>
          <a:solidFill>
            <a:schemeClr val="bg1">
              <a:alpha val="20000"/>
            </a:schemeClr>
          </a:solidFill>
        </p:grpSpPr>
        <p:sp>
          <p:nvSpPr>
            <p:cNvPr id="3" name="Freeform: Shape 2"/>
            <p:cNvSpPr/>
            <p:nvPr/>
          </p:nvSpPr>
          <p:spPr>
            <a:xfrm>
              <a:off x="2725967" y="4290519"/>
              <a:ext cx="1906137" cy="2468044"/>
            </a:xfrm>
            <a:custGeom>
              <a:avLst/>
              <a:gdLst>
                <a:gd name="connsiteX0" fmla="*/ 1901480 w 1906136"/>
                <a:gd name="connsiteY0" fmla="*/ 1594450 h 2468044"/>
                <a:gd name="connsiteX1" fmla="*/ 1898376 w 1906136"/>
                <a:gd name="connsiteY1" fmla="*/ 1588241 h 2468044"/>
                <a:gd name="connsiteX2" fmla="*/ 1892167 w 1906136"/>
                <a:gd name="connsiteY2" fmla="*/ 1582963 h 2468044"/>
                <a:gd name="connsiteX3" fmla="*/ 1886889 w 1906136"/>
                <a:gd name="connsiteY3" fmla="*/ 1575513 h 2468044"/>
                <a:gd name="connsiteX4" fmla="*/ 1879749 w 1906136"/>
                <a:gd name="connsiteY4" fmla="*/ 1577686 h 2468044"/>
                <a:gd name="connsiteX5" fmla="*/ 1870436 w 1906136"/>
                <a:gd name="connsiteY5" fmla="*/ 1577686 h 2468044"/>
                <a:gd name="connsiteX6" fmla="*/ 1862054 w 1906136"/>
                <a:gd name="connsiteY6" fmla="*/ 1575513 h 2468044"/>
                <a:gd name="connsiteX7" fmla="*/ 1855845 w 1906136"/>
                <a:gd name="connsiteY7" fmla="*/ 1568062 h 2468044"/>
                <a:gd name="connsiteX8" fmla="*/ 1854913 w 1906136"/>
                <a:gd name="connsiteY8" fmla="*/ 1558748 h 2468044"/>
                <a:gd name="connsiteX9" fmla="*/ 1850878 w 1906136"/>
                <a:gd name="connsiteY9" fmla="*/ 1548193 h 2468044"/>
                <a:gd name="connsiteX10" fmla="*/ 1845600 w 1906136"/>
                <a:gd name="connsiteY10" fmla="*/ 1542916 h 2468044"/>
                <a:gd name="connsiteX11" fmla="*/ 1789410 w 1906136"/>
                <a:gd name="connsiteY11" fmla="*/ 1538569 h 2468044"/>
                <a:gd name="connsiteX12" fmla="*/ 1785374 w 1906136"/>
                <a:gd name="connsiteY12" fmla="*/ 1537638 h 2468044"/>
                <a:gd name="connsiteX13" fmla="*/ 1782269 w 1906136"/>
                <a:gd name="connsiteY13" fmla="*/ 1535465 h 2468044"/>
                <a:gd name="connsiteX14" fmla="*/ 1778233 w 1906136"/>
                <a:gd name="connsiteY14" fmla="*/ 1533292 h 2468044"/>
                <a:gd name="connsiteX15" fmla="*/ 1777302 w 1906136"/>
                <a:gd name="connsiteY15" fmla="*/ 1533292 h 2468044"/>
                <a:gd name="connsiteX16" fmla="*/ 1771093 w 1906136"/>
                <a:gd name="connsiteY16" fmla="*/ 1531119 h 2468044"/>
                <a:gd name="connsiteX17" fmla="*/ 1767989 w 1906136"/>
                <a:gd name="connsiteY17" fmla="*/ 1533292 h 2468044"/>
                <a:gd name="connsiteX18" fmla="*/ 1762711 w 1906136"/>
                <a:gd name="connsiteY18" fmla="*/ 1535465 h 2468044"/>
                <a:gd name="connsiteX19" fmla="*/ 1758675 w 1906136"/>
                <a:gd name="connsiteY19" fmla="*/ 1522737 h 2468044"/>
                <a:gd name="connsiteX20" fmla="*/ 1736944 w 1906136"/>
                <a:gd name="connsiteY20" fmla="*/ 1515286 h 2468044"/>
                <a:gd name="connsiteX21" fmla="*/ 1713971 w 1906136"/>
                <a:gd name="connsiteY21" fmla="*/ 1515286 h 2468044"/>
                <a:gd name="connsiteX22" fmla="*/ 1717075 w 1906136"/>
                <a:gd name="connsiteY22" fmla="*/ 1509077 h 2468044"/>
                <a:gd name="connsiteX23" fmla="*/ 1721111 w 1906136"/>
                <a:gd name="connsiteY23" fmla="*/ 1505973 h 2468044"/>
                <a:gd name="connsiteX24" fmla="*/ 1724216 w 1906136"/>
                <a:gd name="connsiteY24" fmla="*/ 1500695 h 2468044"/>
                <a:gd name="connsiteX25" fmla="*/ 1728252 w 1906136"/>
                <a:gd name="connsiteY25" fmla="*/ 1496349 h 2468044"/>
                <a:gd name="connsiteX26" fmla="*/ 1729183 w 1906136"/>
                <a:gd name="connsiteY26" fmla="*/ 1488898 h 2468044"/>
                <a:gd name="connsiteX27" fmla="*/ 1704037 w 1906136"/>
                <a:gd name="connsiteY27" fmla="*/ 1476170 h 2468044"/>
                <a:gd name="connsiteX28" fmla="*/ 1682306 w 1906136"/>
                <a:gd name="connsiteY28" fmla="*/ 1459406 h 2468044"/>
                <a:gd name="connsiteX29" fmla="*/ 1662437 w 1906136"/>
                <a:gd name="connsiteY29" fmla="*/ 1439537 h 2468044"/>
                <a:gd name="connsiteX30" fmla="*/ 1645673 w 1906136"/>
                <a:gd name="connsiteY30" fmla="*/ 1417496 h 2468044"/>
                <a:gd name="connsiteX31" fmla="*/ 1621769 w 1906136"/>
                <a:gd name="connsiteY31" fmla="*/ 1415322 h 2468044"/>
                <a:gd name="connsiteX32" fmla="*/ 1604073 w 1906136"/>
                <a:gd name="connsiteY32" fmla="*/ 1414391 h 2468044"/>
                <a:gd name="connsiteX33" fmla="*/ 1582342 w 1906136"/>
                <a:gd name="connsiteY33" fmla="*/ 1412218 h 2468044"/>
                <a:gd name="connsiteX34" fmla="*/ 1578306 w 1906136"/>
                <a:gd name="connsiteY34" fmla="*/ 1400732 h 2468044"/>
                <a:gd name="connsiteX35" fmla="*/ 1571166 w 1906136"/>
                <a:gd name="connsiteY35" fmla="*/ 1393281 h 2468044"/>
                <a:gd name="connsiteX36" fmla="*/ 1562784 w 1906136"/>
                <a:gd name="connsiteY36" fmla="*/ 1392350 h 2468044"/>
                <a:gd name="connsiteX37" fmla="*/ 1549124 w 1906136"/>
                <a:gd name="connsiteY37" fmla="*/ 1388003 h 2468044"/>
                <a:gd name="connsiteX38" fmla="*/ 1549124 w 1906136"/>
                <a:gd name="connsiteY38" fmla="*/ 1377448 h 2468044"/>
                <a:gd name="connsiteX39" fmla="*/ 1536707 w 1906136"/>
                <a:gd name="connsiteY39" fmla="*/ 1371239 h 2468044"/>
                <a:gd name="connsiteX40" fmla="*/ 1529566 w 1906136"/>
                <a:gd name="connsiteY40" fmla="*/ 1365962 h 2468044"/>
                <a:gd name="connsiteX41" fmla="*/ 1522426 w 1906136"/>
                <a:gd name="connsiteY41" fmla="*/ 1360684 h 2468044"/>
                <a:gd name="connsiteX42" fmla="*/ 1510008 w 1906136"/>
                <a:gd name="connsiteY42" fmla="*/ 1356338 h 2468044"/>
                <a:gd name="connsiteX43" fmla="*/ 1512181 w 1906136"/>
                <a:gd name="connsiteY43" fmla="*/ 1353233 h 2468044"/>
                <a:gd name="connsiteX44" fmla="*/ 1512181 w 1906136"/>
                <a:gd name="connsiteY44" fmla="*/ 1351060 h 2468044"/>
                <a:gd name="connsiteX45" fmla="*/ 1514354 w 1906136"/>
                <a:gd name="connsiteY45" fmla="*/ 1350129 h 2468044"/>
                <a:gd name="connsiteX46" fmla="*/ 1514354 w 1906136"/>
                <a:gd name="connsiteY46" fmla="*/ 1347956 h 2468044"/>
                <a:gd name="connsiteX47" fmla="*/ 1514354 w 1906136"/>
                <a:gd name="connsiteY47" fmla="*/ 1343609 h 2468044"/>
                <a:gd name="connsiteX48" fmla="*/ 1488277 w 1906136"/>
                <a:gd name="connsiteY48" fmla="*/ 1345783 h 2468044"/>
                <a:gd name="connsiteX49" fmla="*/ 1463131 w 1906136"/>
                <a:gd name="connsiteY49" fmla="*/ 1347956 h 2468044"/>
                <a:gd name="connsiteX50" fmla="*/ 1441400 w 1906136"/>
                <a:gd name="connsiteY50" fmla="*/ 1345783 h 2468044"/>
                <a:gd name="connsiteX51" fmla="*/ 1419668 w 1906136"/>
                <a:gd name="connsiteY51" fmla="*/ 1338332 h 2468044"/>
                <a:gd name="connsiteX52" fmla="*/ 1402904 w 1906136"/>
                <a:gd name="connsiteY52" fmla="*/ 1323741 h 2468044"/>
                <a:gd name="connsiteX53" fmla="*/ 1399800 w 1906136"/>
                <a:gd name="connsiteY53" fmla="*/ 1325914 h 2468044"/>
                <a:gd name="connsiteX54" fmla="*/ 1395764 w 1906136"/>
                <a:gd name="connsiteY54" fmla="*/ 1328087 h 2468044"/>
                <a:gd name="connsiteX55" fmla="*/ 1393591 w 1906136"/>
                <a:gd name="connsiteY55" fmla="*/ 1329019 h 2468044"/>
                <a:gd name="connsiteX56" fmla="*/ 1392660 w 1906136"/>
                <a:gd name="connsiteY56" fmla="*/ 1331192 h 2468044"/>
                <a:gd name="connsiteX57" fmla="*/ 1390487 w 1906136"/>
                <a:gd name="connsiteY57" fmla="*/ 1333365 h 2468044"/>
                <a:gd name="connsiteX58" fmla="*/ 1386451 w 1906136"/>
                <a:gd name="connsiteY58" fmla="*/ 1336469 h 2468044"/>
                <a:gd name="connsiteX59" fmla="*/ 1386451 w 1906136"/>
                <a:gd name="connsiteY59" fmla="*/ 1340815 h 2468044"/>
                <a:gd name="connsiteX60" fmla="*/ 1383346 w 1906136"/>
                <a:gd name="connsiteY60" fmla="*/ 1338642 h 2468044"/>
                <a:gd name="connsiteX61" fmla="*/ 1381173 w 1906136"/>
                <a:gd name="connsiteY61" fmla="*/ 1336469 h 2468044"/>
                <a:gd name="connsiteX62" fmla="*/ 1379000 w 1906136"/>
                <a:gd name="connsiteY62" fmla="*/ 1336469 h 2468044"/>
                <a:gd name="connsiteX63" fmla="*/ 1379000 w 1906136"/>
                <a:gd name="connsiteY63" fmla="*/ 1335538 h 2468044"/>
                <a:gd name="connsiteX64" fmla="*/ 1381173 w 1906136"/>
                <a:gd name="connsiteY64" fmla="*/ 1335538 h 2468044"/>
                <a:gd name="connsiteX65" fmla="*/ 1381173 w 1906136"/>
                <a:gd name="connsiteY65" fmla="*/ 1331192 h 2468044"/>
                <a:gd name="connsiteX66" fmla="*/ 1383346 w 1906136"/>
                <a:gd name="connsiteY66" fmla="*/ 1328087 h 2468044"/>
                <a:gd name="connsiteX67" fmla="*/ 1378069 w 1906136"/>
                <a:gd name="connsiteY67" fmla="*/ 1328087 h 2468044"/>
                <a:gd name="connsiteX68" fmla="*/ 1374033 w 1906136"/>
                <a:gd name="connsiteY68" fmla="*/ 1325914 h 2468044"/>
                <a:gd name="connsiteX69" fmla="*/ 1371860 w 1906136"/>
                <a:gd name="connsiteY69" fmla="*/ 1325914 h 2468044"/>
                <a:gd name="connsiteX70" fmla="*/ 1368755 w 1906136"/>
                <a:gd name="connsiteY70" fmla="*/ 1325914 h 2468044"/>
                <a:gd name="connsiteX71" fmla="*/ 1366582 w 1906136"/>
                <a:gd name="connsiteY71" fmla="*/ 1325914 h 2468044"/>
                <a:gd name="connsiteX72" fmla="*/ 1363478 w 1906136"/>
                <a:gd name="connsiteY72" fmla="*/ 1328087 h 2468044"/>
                <a:gd name="connsiteX73" fmla="*/ 1343609 w 1906136"/>
                <a:gd name="connsiteY73" fmla="*/ 1331192 h 2468044"/>
                <a:gd name="connsiteX74" fmla="*/ 1329950 w 1906136"/>
                <a:gd name="connsiteY74" fmla="*/ 1338642 h 2468044"/>
                <a:gd name="connsiteX75" fmla="*/ 1319395 w 1906136"/>
                <a:gd name="connsiteY75" fmla="*/ 1347956 h 2468044"/>
                <a:gd name="connsiteX76" fmla="*/ 1310081 w 1906136"/>
                <a:gd name="connsiteY76" fmla="*/ 1358511 h 2468044"/>
                <a:gd name="connsiteX77" fmla="*/ 1302941 w 1906136"/>
                <a:gd name="connsiteY77" fmla="*/ 1373102 h 2468044"/>
                <a:gd name="connsiteX78" fmla="*/ 1296111 w 1906136"/>
                <a:gd name="connsiteY78" fmla="*/ 1371550 h 2468044"/>
                <a:gd name="connsiteX79" fmla="*/ 1290833 w 1906136"/>
                <a:gd name="connsiteY79" fmla="*/ 1370618 h 2468044"/>
                <a:gd name="connsiteX80" fmla="*/ 1288660 w 1906136"/>
                <a:gd name="connsiteY80" fmla="*/ 1370618 h 2468044"/>
                <a:gd name="connsiteX81" fmla="*/ 1286798 w 1906136"/>
                <a:gd name="connsiteY81" fmla="*/ 1368445 h 2468044"/>
                <a:gd name="connsiteX82" fmla="*/ 1283693 w 1906136"/>
                <a:gd name="connsiteY82" fmla="*/ 1364099 h 2468044"/>
                <a:gd name="connsiteX83" fmla="*/ 1281520 w 1906136"/>
                <a:gd name="connsiteY83" fmla="*/ 1360994 h 2468044"/>
                <a:gd name="connsiteX84" fmla="*/ 1264756 w 1906136"/>
                <a:gd name="connsiteY84" fmla="*/ 1360994 h 2468044"/>
                <a:gd name="connsiteX85" fmla="*/ 1255443 w 1906136"/>
                <a:gd name="connsiteY85" fmla="*/ 1364099 h 2468044"/>
                <a:gd name="connsiteX86" fmla="*/ 1248302 w 1906136"/>
                <a:gd name="connsiteY86" fmla="*/ 1373412 h 2468044"/>
                <a:gd name="connsiteX87" fmla="*/ 1234643 w 1906136"/>
                <a:gd name="connsiteY87" fmla="*/ 1370308 h 2468044"/>
                <a:gd name="connsiteX88" fmla="*/ 1223156 w 1906136"/>
                <a:gd name="connsiteY88" fmla="*/ 1364099 h 2468044"/>
                <a:gd name="connsiteX89" fmla="*/ 1216016 w 1906136"/>
                <a:gd name="connsiteY89" fmla="*/ 1356648 h 2468044"/>
                <a:gd name="connsiteX90" fmla="*/ 1210739 w 1906136"/>
                <a:gd name="connsiteY90" fmla="*/ 1350439 h 2468044"/>
                <a:gd name="connsiteX91" fmla="*/ 1201425 w 1906136"/>
                <a:gd name="connsiteY91" fmla="*/ 1341126 h 2468044"/>
                <a:gd name="connsiteX92" fmla="*/ 1201425 w 1906136"/>
                <a:gd name="connsiteY92" fmla="*/ 1326535 h 2468044"/>
                <a:gd name="connsiteX93" fmla="*/ 1205461 w 1906136"/>
                <a:gd name="connsiteY93" fmla="*/ 1311944 h 2468044"/>
                <a:gd name="connsiteX94" fmla="*/ 1208565 w 1906136"/>
                <a:gd name="connsiteY94" fmla="*/ 1300457 h 2468044"/>
                <a:gd name="connsiteX95" fmla="*/ 1206392 w 1906136"/>
                <a:gd name="connsiteY95" fmla="*/ 1284625 h 2468044"/>
                <a:gd name="connsiteX96" fmla="*/ 1199252 w 1906136"/>
                <a:gd name="connsiteY96" fmla="*/ 1273138 h 2468044"/>
                <a:gd name="connsiteX97" fmla="*/ 1190870 w 1906136"/>
                <a:gd name="connsiteY97" fmla="*/ 1267861 h 2468044"/>
                <a:gd name="connsiteX98" fmla="*/ 1177210 w 1906136"/>
                <a:gd name="connsiteY98" fmla="*/ 1265688 h 2468044"/>
                <a:gd name="connsiteX99" fmla="*/ 1162619 w 1906136"/>
                <a:gd name="connsiteY99" fmla="*/ 1265688 h 2468044"/>
                <a:gd name="connsiteX100" fmla="*/ 1147097 w 1906136"/>
                <a:gd name="connsiteY100" fmla="*/ 1267861 h 2468044"/>
                <a:gd name="connsiteX101" fmla="*/ 1128470 w 1906136"/>
                <a:gd name="connsiteY101" fmla="*/ 1267861 h 2468044"/>
                <a:gd name="connsiteX102" fmla="*/ 1134679 w 1906136"/>
                <a:gd name="connsiteY102" fmla="*/ 1255132 h 2468044"/>
                <a:gd name="connsiteX103" fmla="*/ 1139957 w 1906136"/>
                <a:gd name="connsiteY103" fmla="*/ 1238368 h 2468044"/>
                <a:gd name="connsiteX104" fmla="*/ 1145234 w 1906136"/>
                <a:gd name="connsiteY104" fmla="*/ 1220362 h 2468044"/>
                <a:gd name="connsiteX105" fmla="*/ 1150512 w 1906136"/>
                <a:gd name="connsiteY105" fmla="*/ 1206703 h 2468044"/>
                <a:gd name="connsiteX106" fmla="*/ 1157652 w 1906136"/>
                <a:gd name="connsiteY106" fmla="*/ 1199252 h 2468044"/>
                <a:gd name="connsiteX107" fmla="*/ 1157652 w 1906136"/>
                <a:gd name="connsiteY107" fmla="*/ 1183420 h 2468044"/>
                <a:gd name="connsiteX108" fmla="*/ 1152375 w 1906136"/>
                <a:gd name="connsiteY108" fmla="*/ 1184351 h 2468044"/>
                <a:gd name="connsiteX109" fmla="*/ 1148339 w 1906136"/>
                <a:gd name="connsiteY109" fmla="*/ 1184351 h 2468044"/>
                <a:gd name="connsiteX110" fmla="*/ 1147097 w 1906136"/>
                <a:gd name="connsiteY110" fmla="*/ 1184351 h 2468044"/>
                <a:gd name="connsiteX111" fmla="*/ 1147097 w 1906136"/>
                <a:gd name="connsiteY111" fmla="*/ 1186524 h 2468044"/>
                <a:gd name="connsiteX112" fmla="*/ 1144924 w 1906136"/>
                <a:gd name="connsiteY112" fmla="*/ 1186524 h 2468044"/>
                <a:gd name="connsiteX113" fmla="*/ 1144924 w 1906136"/>
                <a:gd name="connsiteY113" fmla="*/ 1184351 h 2468044"/>
                <a:gd name="connsiteX114" fmla="*/ 1142751 w 1906136"/>
                <a:gd name="connsiteY114" fmla="*/ 1183420 h 2468044"/>
                <a:gd name="connsiteX115" fmla="*/ 1141820 w 1906136"/>
                <a:gd name="connsiteY115" fmla="*/ 1179073 h 2468044"/>
                <a:gd name="connsiteX116" fmla="*/ 1125055 w 1906136"/>
                <a:gd name="connsiteY116" fmla="*/ 1181246 h 2468044"/>
                <a:gd name="connsiteX117" fmla="*/ 1113569 w 1906136"/>
                <a:gd name="connsiteY117" fmla="*/ 1186524 h 2468044"/>
                <a:gd name="connsiteX118" fmla="*/ 1105187 w 1906136"/>
                <a:gd name="connsiteY118" fmla="*/ 1195837 h 2468044"/>
                <a:gd name="connsiteX119" fmla="*/ 1103014 w 1906136"/>
                <a:gd name="connsiteY119" fmla="*/ 1198942 h 2468044"/>
                <a:gd name="connsiteX120" fmla="*/ 1100841 w 1906136"/>
                <a:gd name="connsiteY120" fmla="*/ 1205151 h 2468044"/>
                <a:gd name="connsiteX121" fmla="*/ 1098668 w 1906136"/>
                <a:gd name="connsiteY121" fmla="*/ 1210428 h 2468044"/>
                <a:gd name="connsiteX122" fmla="*/ 1097736 w 1906136"/>
                <a:gd name="connsiteY122" fmla="*/ 1215706 h 2468044"/>
                <a:gd name="connsiteX123" fmla="*/ 1093700 w 1906136"/>
                <a:gd name="connsiteY123" fmla="*/ 1220052 h 2468044"/>
                <a:gd name="connsiteX124" fmla="*/ 1093700 w 1906136"/>
                <a:gd name="connsiteY124" fmla="*/ 1220983 h 2468044"/>
                <a:gd name="connsiteX125" fmla="*/ 1091527 w 1906136"/>
                <a:gd name="connsiteY125" fmla="*/ 1220983 h 2468044"/>
                <a:gd name="connsiteX126" fmla="*/ 1090596 w 1906136"/>
                <a:gd name="connsiteY126" fmla="*/ 1220983 h 2468044"/>
                <a:gd name="connsiteX127" fmla="*/ 1086560 w 1906136"/>
                <a:gd name="connsiteY127" fmla="*/ 1220983 h 2468044"/>
                <a:gd name="connsiteX128" fmla="*/ 1084387 w 1906136"/>
                <a:gd name="connsiteY128" fmla="*/ 1220983 h 2468044"/>
                <a:gd name="connsiteX129" fmla="*/ 1081283 w 1906136"/>
                <a:gd name="connsiteY129" fmla="*/ 1223157 h 2468044"/>
                <a:gd name="connsiteX130" fmla="*/ 1066692 w 1906136"/>
                <a:gd name="connsiteY130" fmla="*/ 1230607 h 2468044"/>
                <a:gd name="connsiteX131" fmla="*/ 1057378 w 1906136"/>
                <a:gd name="connsiteY131" fmla="*/ 1234953 h 2468044"/>
                <a:gd name="connsiteX132" fmla="*/ 1052101 w 1906136"/>
                <a:gd name="connsiteY132" fmla="*/ 1232780 h 2468044"/>
                <a:gd name="connsiteX133" fmla="*/ 1048065 w 1906136"/>
                <a:gd name="connsiteY133" fmla="*/ 1230607 h 2468044"/>
                <a:gd name="connsiteX134" fmla="*/ 1044960 w 1906136"/>
                <a:gd name="connsiteY134" fmla="*/ 1227503 h 2468044"/>
                <a:gd name="connsiteX135" fmla="*/ 1037820 w 1906136"/>
                <a:gd name="connsiteY135" fmla="*/ 1225330 h 2468044"/>
                <a:gd name="connsiteX136" fmla="*/ 1025402 w 1906136"/>
                <a:gd name="connsiteY136" fmla="*/ 1223157 h 2468044"/>
                <a:gd name="connsiteX137" fmla="*/ 1013916 w 1906136"/>
                <a:gd name="connsiteY137" fmla="*/ 1201115 h 2468044"/>
                <a:gd name="connsiteX138" fmla="*/ 1006776 w 1906136"/>
                <a:gd name="connsiteY138" fmla="*/ 1183109 h 2468044"/>
                <a:gd name="connsiteX139" fmla="*/ 1005844 w 1906136"/>
                <a:gd name="connsiteY139" fmla="*/ 1164172 h 2468044"/>
                <a:gd name="connsiteX140" fmla="*/ 1005844 w 1906136"/>
                <a:gd name="connsiteY140" fmla="*/ 1146166 h 2468044"/>
                <a:gd name="connsiteX141" fmla="*/ 1012985 w 1906136"/>
                <a:gd name="connsiteY141" fmla="*/ 1121951 h 2468044"/>
                <a:gd name="connsiteX142" fmla="*/ 1016089 w 1906136"/>
                <a:gd name="connsiteY142" fmla="*/ 1111396 h 2468044"/>
                <a:gd name="connsiteX143" fmla="*/ 1016089 w 1906136"/>
                <a:gd name="connsiteY143" fmla="*/ 1102083 h 2468044"/>
                <a:gd name="connsiteX144" fmla="*/ 1013916 w 1906136"/>
                <a:gd name="connsiteY144" fmla="*/ 1094632 h 2468044"/>
                <a:gd name="connsiteX145" fmla="*/ 1017952 w 1906136"/>
                <a:gd name="connsiteY145" fmla="*/ 1085319 h 2468044"/>
                <a:gd name="connsiteX146" fmla="*/ 1025092 w 1906136"/>
                <a:gd name="connsiteY146" fmla="*/ 1074764 h 2468044"/>
                <a:gd name="connsiteX147" fmla="*/ 1035647 w 1906136"/>
                <a:gd name="connsiteY147" fmla="*/ 1067313 h 2468044"/>
                <a:gd name="connsiteX148" fmla="*/ 1048065 w 1906136"/>
                <a:gd name="connsiteY148" fmla="*/ 1061104 h 2468044"/>
                <a:gd name="connsiteX149" fmla="*/ 1059551 w 1906136"/>
                <a:gd name="connsiteY149" fmla="*/ 1057999 h 2468044"/>
                <a:gd name="connsiteX150" fmla="*/ 1076316 w 1906136"/>
                <a:gd name="connsiteY150" fmla="*/ 1055826 h 2468044"/>
                <a:gd name="connsiteX151" fmla="*/ 1091838 w 1906136"/>
                <a:gd name="connsiteY151" fmla="*/ 1055826 h 2468044"/>
                <a:gd name="connsiteX152" fmla="*/ 1108602 w 1906136"/>
                <a:gd name="connsiteY152" fmla="*/ 1060173 h 2468044"/>
                <a:gd name="connsiteX153" fmla="*/ 1121020 w 1906136"/>
                <a:gd name="connsiteY153" fmla="*/ 1065450 h 2468044"/>
                <a:gd name="connsiteX154" fmla="*/ 1137784 w 1906136"/>
                <a:gd name="connsiteY154" fmla="*/ 1065450 h 2468044"/>
                <a:gd name="connsiteX155" fmla="*/ 1134679 w 1906136"/>
                <a:gd name="connsiteY155" fmla="*/ 1060173 h 2468044"/>
                <a:gd name="connsiteX156" fmla="*/ 1132506 w 1906136"/>
                <a:gd name="connsiteY156" fmla="*/ 1055826 h 2468044"/>
                <a:gd name="connsiteX157" fmla="*/ 1130333 w 1906136"/>
                <a:gd name="connsiteY157" fmla="*/ 1052722 h 2468044"/>
                <a:gd name="connsiteX158" fmla="*/ 1127229 w 1906136"/>
                <a:gd name="connsiteY158" fmla="*/ 1047444 h 2468044"/>
                <a:gd name="connsiteX159" fmla="*/ 1125055 w 1906136"/>
                <a:gd name="connsiteY159" fmla="*/ 1041235 h 2468044"/>
                <a:gd name="connsiteX160" fmla="*/ 1128160 w 1906136"/>
                <a:gd name="connsiteY160" fmla="*/ 1041235 h 2468044"/>
                <a:gd name="connsiteX161" fmla="*/ 1128160 w 1906136"/>
                <a:gd name="connsiteY161" fmla="*/ 1038131 h 2468044"/>
                <a:gd name="connsiteX162" fmla="*/ 1149891 w 1906136"/>
                <a:gd name="connsiteY162" fmla="*/ 1041235 h 2468044"/>
                <a:gd name="connsiteX163" fmla="*/ 1168518 w 1906136"/>
                <a:gd name="connsiteY163" fmla="*/ 1048686 h 2468044"/>
                <a:gd name="connsiteX164" fmla="*/ 1184040 w 1906136"/>
                <a:gd name="connsiteY164" fmla="*/ 1056137 h 2468044"/>
                <a:gd name="connsiteX165" fmla="*/ 1197700 w 1906136"/>
                <a:gd name="connsiteY165" fmla="*/ 1058310 h 2468044"/>
                <a:gd name="connsiteX166" fmla="*/ 1208255 w 1906136"/>
                <a:gd name="connsiteY166" fmla="*/ 1067623 h 2468044"/>
                <a:gd name="connsiteX167" fmla="*/ 1219741 w 1906136"/>
                <a:gd name="connsiteY167" fmla="*/ 1083456 h 2468044"/>
                <a:gd name="connsiteX168" fmla="*/ 1230297 w 1906136"/>
                <a:gd name="connsiteY168" fmla="*/ 1105498 h 2468044"/>
                <a:gd name="connsiteX169" fmla="*/ 1239610 w 1906136"/>
                <a:gd name="connsiteY169" fmla="*/ 1126608 h 2468044"/>
                <a:gd name="connsiteX170" fmla="*/ 1244888 w 1906136"/>
                <a:gd name="connsiteY170" fmla="*/ 1142441 h 2468044"/>
                <a:gd name="connsiteX171" fmla="*/ 1257305 w 1906136"/>
                <a:gd name="connsiteY171" fmla="*/ 1146787 h 2468044"/>
                <a:gd name="connsiteX172" fmla="*/ 1257305 w 1906136"/>
                <a:gd name="connsiteY172" fmla="*/ 1142441 h 2468044"/>
                <a:gd name="connsiteX173" fmla="*/ 1261341 w 1906136"/>
                <a:gd name="connsiteY173" fmla="*/ 1142441 h 2468044"/>
                <a:gd name="connsiteX174" fmla="*/ 1257305 w 1906136"/>
                <a:gd name="connsiteY174" fmla="*/ 1124435 h 2468044"/>
                <a:gd name="connsiteX175" fmla="*/ 1250165 w 1906136"/>
                <a:gd name="connsiteY175" fmla="*/ 1104566 h 2468044"/>
                <a:gd name="connsiteX176" fmla="*/ 1243025 w 1906136"/>
                <a:gd name="connsiteY176" fmla="*/ 1083456 h 2468044"/>
                <a:gd name="connsiteX177" fmla="*/ 1237747 w 1906136"/>
                <a:gd name="connsiteY177" fmla="*/ 1063587 h 2468044"/>
                <a:gd name="connsiteX178" fmla="*/ 1235574 w 1906136"/>
                <a:gd name="connsiteY178" fmla="*/ 1045581 h 2468044"/>
                <a:gd name="connsiteX179" fmla="*/ 1241783 w 1906136"/>
                <a:gd name="connsiteY179" fmla="*/ 1030991 h 2468044"/>
                <a:gd name="connsiteX180" fmla="*/ 1247061 w 1906136"/>
                <a:gd name="connsiteY180" fmla="*/ 1012053 h 2468044"/>
                <a:gd name="connsiteX181" fmla="*/ 1257616 w 1906136"/>
                <a:gd name="connsiteY181" fmla="*/ 997462 h 2468044"/>
                <a:gd name="connsiteX182" fmla="*/ 1274380 w 1906136"/>
                <a:gd name="connsiteY182" fmla="*/ 986907 h 2468044"/>
                <a:gd name="connsiteX183" fmla="*/ 1291144 w 1906136"/>
                <a:gd name="connsiteY183" fmla="*/ 975421 h 2468044"/>
                <a:gd name="connsiteX184" fmla="*/ 1306666 w 1906136"/>
                <a:gd name="connsiteY184" fmla="*/ 967039 h 2468044"/>
                <a:gd name="connsiteX185" fmla="*/ 1321257 w 1906136"/>
                <a:gd name="connsiteY185" fmla="*/ 957725 h 2468044"/>
                <a:gd name="connsiteX186" fmla="*/ 1321257 w 1906136"/>
                <a:gd name="connsiteY186" fmla="*/ 952448 h 2468044"/>
                <a:gd name="connsiteX187" fmla="*/ 1318153 w 1906136"/>
                <a:gd name="connsiteY187" fmla="*/ 940961 h 2468044"/>
                <a:gd name="connsiteX188" fmla="*/ 1314117 w 1906136"/>
                <a:gd name="connsiteY188" fmla="*/ 928233 h 2468044"/>
                <a:gd name="connsiteX189" fmla="*/ 1311012 w 1906136"/>
                <a:gd name="connsiteY189" fmla="*/ 917678 h 2468044"/>
                <a:gd name="connsiteX190" fmla="*/ 1308839 w 1906136"/>
                <a:gd name="connsiteY190" fmla="*/ 913332 h 2468044"/>
                <a:gd name="connsiteX191" fmla="*/ 1308839 w 1906136"/>
                <a:gd name="connsiteY191" fmla="*/ 904018 h 2468044"/>
                <a:gd name="connsiteX192" fmla="*/ 1314117 w 1906136"/>
                <a:gd name="connsiteY192" fmla="*/ 908364 h 2468044"/>
                <a:gd name="connsiteX193" fmla="*/ 1316290 w 1906136"/>
                <a:gd name="connsiteY193" fmla="*/ 910538 h 2468044"/>
                <a:gd name="connsiteX194" fmla="*/ 1320326 w 1906136"/>
                <a:gd name="connsiteY194" fmla="*/ 911469 h 2468044"/>
                <a:gd name="connsiteX195" fmla="*/ 1321257 w 1906136"/>
                <a:gd name="connsiteY195" fmla="*/ 913642 h 2468044"/>
                <a:gd name="connsiteX196" fmla="*/ 1325293 w 1906136"/>
                <a:gd name="connsiteY196" fmla="*/ 917988 h 2468044"/>
                <a:gd name="connsiteX197" fmla="*/ 1337711 w 1906136"/>
                <a:gd name="connsiteY197" fmla="*/ 886633 h 2468044"/>
                <a:gd name="connsiteX198" fmla="*/ 1348266 w 1906136"/>
                <a:gd name="connsiteY198" fmla="*/ 857141 h 2468044"/>
                <a:gd name="connsiteX199" fmla="*/ 1362857 w 1906136"/>
                <a:gd name="connsiteY199" fmla="*/ 854968 h 2468044"/>
                <a:gd name="connsiteX200" fmla="*/ 1376517 w 1906136"/>
                <a:gd name="connsiteY200" fmla="*/ 852795 h 2468044"/>
                <a:gd name="connsiteX201" fmla="*/ 1391108 w 1906136"/>
                <a:gd name="connsiteY201" fmla="*/ 849690 h 2468044"/>
                <a:gd name="connsiteX202" fmla="*/ 1401663 w 1906136"/>
                <a:gd name="connsiteY202" fmla="*/ 840377 h 2468044"/>
                <a:gd name="connsiteX203" fmla="*/ 1408803 w 1906136"/>
                <a:gd name="connsiteY203" fmla="*/ 840377 h 2468044"/>
                <a:gd name="connsiteX204" fmla="*/ 1405698 w 1906136"/>
                <a:gd name="connsiteY204" fmla="*/ 837272 h 2468044"/>
                <a:gd name="connsiteX205" fmla="*/ 1398558 w 1906136"/>
                <a:gd name="connsiteY205" fmla="*/ 835099 h 2468044"/>
                <a:gd name="connsiteX206" fmla="*/ 1392349 w 1906136"/>
                <a:gd name="connsiteY206" fmla="*/ 832926 h 2468044"/>
                <a:gd name="connsiteX207" fmla="*/ 1398558 w 1906136"/>
                <a:gd name="connsiteY207" fmla="*/ 814920 h 2468044"/>
                <a:gd name="connsiteX208" fmla="*/ 1406940 w 1906136"/>
                <a:gd name="connsiteY208" fmla="*/ 802192 h 2468044"/>
                <a:gd name="connsiteX209" fmla="*/ 1420600 w 1906136"/>
                <a:gd name="connsiteY209" fmla="*/ 792879 h 2468044"/>
                <a:gd name="connsiteX210" fmla="*/ 1435191 w 1906136"/>
                <a:gd name="connsiteY210" fmla="*/ 785428 h 2468044"/>
                <a:gd name="connsiteX211" fmla="*/ 1448850 w 1906136"/>
                <a:gd name="connsiteY211" fmla="*/ 780150 h 2468044"/>
                <a:gd name="connsiteX212" fmla="*/ 1465615 w 1906136"/>
                <a:gd name="connsiteY212" fmla="*/ 772700 h 2468044"/>
                <a:gd name="connsiteX213" fmla="*/ 1478032 w 1906136"/>
                <a:gd name="connsiteY213" fmla="*/ 763386 h 2468044"/>
                <a:gd name="connsiteX214" fmla="*/ 1478032 w 1906136"/>
                <a:gd name="connsiteY214" fmla="*/ 761213 h 2468044"/>
                <a:gd name="connsiteX215" fmla="*/ 1478032 w 1906136"/>
                <a:gd name="connsiteY215" fmla="*/ 759040 h 2468044"/>
                <a:gd name="connsiteX216" fmla="*/ 1480205 w 1906136"/>
                <a:gd name="connsiteY216" fmla="*/ 759040 h 2468044"/>
                <a:gd name="connsiteX217" fmla="*/ 1482379 w 1906136"/>
                <a:gd name="connsiteY217" fmla="*/ 759040 h 2468044"/>
                <a:gd name="connsiteX218" fmla="*/ 1482379 w 1906136"/>
                <a:gd name="connsiteY218" fmla="*/ 763386 h 2468044"/>
                <a:gd name="connsiteX219" fmla="*/ 1489519 w 1906136"/>
                <a:gd name="connsiteY219" fmla="*/ 766491 h 2468044"/>
                <a:gd name="connsiteX220" fmla="*/ 1482379 w 1906136"/>
                <a:gd name="connsiteY220" fmla="*/ 775804 h 2468044"/>
                <a:gd name="connsiteX221" fmla="*/ 1475238 w 1906136"/>
                <a:gd name="connsiteY221" fmla="*/ 781082 h 2468044"/>
                <a:gd name="connsiteX222" fmla="*/ 1465925 w 1906136"/>
                <a:gd name="connsiteY222" fmla="*/ 787291 h 2468044"/>
                <a:gd name="connsiteX223" fmla="*/ 1465925 w 1906136"/>
                <a:gd name="connsiteY223" fmla="*/ 803123 h 2468044"/>
                <a:gd name="connsiteX224" fmla="*/ 1484552 w 1906136"/>
                <a:gd name="connsiteY224" fmla="*/ 795673 h 2468044"/>
                <a:gd name="connsiteX225" fmla="*/ 1499143 w 1906136"/>
                <a:gd name="connsiteY225" fmla="*/ 785117 h 2468044"/>
                <a:gd name="connsiteX226" fmla="*/ 1509698 w 1906136"/>
                <a:gd name="connsiteY226" fmla="*/ 772389 h 2468044"/>
                <a:gd name="connsiteX227" fmla="*/ 1511871 w 1906136"/>
                <a:gd name="connsiteY227" fmla="*/ 770216 h 2468044"/>
                <a:gd name="connsiteX228" fmla="*/ 1511871 w 1906136"/>
                <a:gd name="connsiteY228" fmla="*/ 768043 h 2468044"/>
                <a:gd name="connsiteX229" fmla="*/ 1514044 w 1906136"/>
                <a:gd name="connsiteY229" fmla="*/ 768043 h 2468044"/>
                <a:gd name="connsiteX230" fmla="*/ 1514044 w 1906136"/>
                <a:gd name="connsiteY230" fmla="*/ 765870 h 2468044"/>
                <a:gd name="connsiteX231" fmla="*/ 1514044 w 1906136"/>
                <a:gd name="connsiteY231" fmla="*/ 762765 h 2468044"/>
                <a:gd name="connsiteX232" fmla="*/ 1504731 w 1906136"/>
                <a:gd name="connsiteY232" fmla="*/ 751279 h 2468044"/>
                <a:gd name="connsiteX233" fmla="*/ 1497590 w 1906136"/>
                <a:gd name="connsiteY233" fmla="*/ 740724 h 2468044"/>
                <a:gd name="connsiteX234" fmla="*/ 1488277 w 1906136"/>
                <a:gd name="connsiteY234" fmla="*/ 730169 h 2468044"/>
                <a:gd name="connsiteX235" fmla="*/ 1473686 w 1906136"/>
                <a:gd name="connsiteY235" fmla="*/ 722718 h 2468044"/>
                <a:gd name="connsiteX236" fmla="*/ 1475859 w 1906136"/>
                <a:gd name="connsiteY236" fmla="*/ 711231 h 2468044"/>
                <a:gd name="connsiteX237" fmla="*/ 1478032 w 1906136"/>
                <a:gd name="connsiteY237" fmla="*/ 703781 h 2468044"/>
                <a:gd name="connsiteX238" fmla="*/ 1481137 w 1906136"/>
                <a:gd name="connsiteY238" fmla="*/ 696330 h 2468044"/>
                <a:gd name="connsiteX239" fmla="*/ 1486414 w 1906136"/>
                <a:gd name="connsiteY239" fmla="*/ 687017 h 2468044"/>
                <a:gd name="connsiteX240" fmla="*/ 1483310 w 1906136"/>
                <a:gd name="connsiteY240" fmla="*/ 683912 h 2468044"/>
                <a:gd name="connsiteX241" fmla="*/ 1479274 w 1906136"/>
                <a:gd name="connsiteY241" fmla="*/ 681739 h 2468044"/>
                <a:gd name="connsiteX242" fmla="*/ 1476170 w 1906136"/>
                <a:gd name="connsiteY242" fmla="*/ 679566 h 2468044"/>
                <a:gd name="connsiteX243" fmla="*/ 1473996 w 1906136"/>
                <a:gd name="connsiteY243" fmla="*/ 678635 h 2468044"/>
                <a:gd name="connsiteX244" fmla="*/ 1471823 w 1906136"/>
                <a:gd name="connsiteY244" fmla="*/ 674288 h 2468044"/>
                <a:gd name="connsiteX245" fmla="*/ 1470892 w 1906136"/>
                <a:gd name="connsiteY245" fmla="*/ 671184 h 2468044"/>
                <a:gd name="connsiteX246" fmla="*/ 1446988 w 1906136"/>
                <a:gd name="connsiteY246" fmla="*/ 676461 h 2468044"/>
                <a:gd name="connsiteX247" fmla="*/ 1425257 w 1906136"/>
                <a:gd name="connsiteY247" fmla="*/ 685775 h 2468044"/>
                <a:gd name="connsiteX248" fmla="*/ 1407561 w 1906136"/>
                <a:gd name="connsiteY248" fmla="*/ 698503 h 2468044"/>
                <a:gd name="connsiteX249" fmla="*/ 1403525 w 1906136"/>
                <a:gd name="connsiteY249" fmla="*/ 698503 h 2468044"/>
                <a:gd name="connsiteX250" fmla="*/ 1418116 w 1906136"/>
                <a:gd name="connsiteY250" fmla="*/ 681739 h 2468044"/>
                <a:gd name="connsiteX251" fmla="*/ 1437985 w 1906136"/>
                <a:gd name="connsiteY251" fmla="*/ 672426 h 2468044"/>
                <a:gd name="connsiteX252" fmla="*/ 1459716 w 1906136"/>
                <a:gd name="connsiteY252" fmla="*/ 664975 h 2468044"/>
                <a:gd name="connsiteX253" fmla="*/ 1485793 w 1906136"/>
                <a:gd name="connsiteY253" fmla="*/ 661870 h 2468044"/>
                <a:gd name="connsiteX254" fmla="*/ 1510940 w 1906136"/>
                <a:gd name="connsiteY254" fmla="*/ 657524 h 2468044"/>
                <a:gd name="connsiteX255" fmla="*/ 1537017 w 1906136"/>
                <a:gd name="connsiteY255" fmla="*/ 654420 h 2468044"/>
                <a:gd name="connsiteX256" fmla="*/ 1562163 w 1906136"/>
                <a:gd name="connsiteY256" fmla="*/ 649142 h 2468044"/>
                <a:gd name="connsiteX257" fmla="*/ 1583894 w 1906136"/>
                <a:gd name="connsiteY257" fmla="*/ 639829 h 2468044"/>
                <a:gd name="connsiteX258" fmla="*/ 1603763 w 1906136"/>
                <a:gd name="connsiteY258" fmla="*/ 625238 h 2468044"/>
                <a:gd name="connsiteX259" fmla="*/ 1603763 w 1906136"/>
                <a:gd name="connsiteY259" fmla="*/ 622133 h 2468044"/>
                <a:gd name="connsiteX260" fmla="*/ 1603763 w 1906136"/>
                <a:gd name="connsiteY260" fmla="*/ 619960 h 2468044"/>
                <a:gd name="connsiteX261" fmla="*/ 1603763 w 1906136"/>
                <a:gd name="connsiteY261" fmla="*/ 615614 h 2468044"/>
                <a:gd name="connsiteX262" fmla="*/ 1601590 w 1906136"/>
                <a:gd name="connsiteY262" fmla="*/ 614683 h 2468044"/>
                <a:gd name="connsiteX263" fmla="*/ 1601590 w 1906136"/>
                <a:gd name="connsiteY263" fmla="*/ 610336 h 2468044"/>
                <a:gd name="connsiteX264" fmla="*/ 1601590 w 1906136"/>
                <a:gd name="connsiteY264" fmla="*/ 607232 h 2468044"/>
                <a:gd name="connsiteX265" fmla="*/ 1603763 w 1906136"/>
                <a:gd name="connsiteY265" fmla="*/ 601023 h 2468044"/>
                <a:gd name="connsiteX266" fmla="*/ 1601590 w 1906136"/>
                <a:gd name="connsiteY266" fmla="*/ 595746 h 2468044"/>
                <a:gd name="connsiteX267" fmla="*/ 1601590 w 1906136"/>
                <a:gd name="connsiteY267" fmla="*/ 590468 h 2468044"/>
                <a:gd name="connsiteX268" fmla="*/ 1600658 w 1906136"/>
                <a:gd name="connsiteY268" fmla="*/ 586122 h 2468044"/>
                <a:gd name="connsiteX269" fmla="*/ 1600658 w 1906136"/>
                <a:gd name="connsiteY269" fmla="*/ 580844 h 2468044"/>
                <a:gd name="connsiteX270" fmla="*/ 1581721 w 1906136"/>
                <a:gd name="connsiteY270" fmla="*/ 580844 h 2468044"/>
                <a:gd name="connsiteX271" fmla="*/ 1579548 w 1906136"/>
                <a:gd name="connsiteY271" fmla="*/ 566253 h 2468044"/>
                <a:gd name="connsiteX272" fmla="*/ 1572408 w 1906136"/>
                <a:gd name="connsiteY272" fmla="*/ 556940 h 2468044"/>
                <a:gd name="connsiteX273" fmla="*/ 1565268 w 1906136"/>
                <a:gd name="connsiteY273" fmla="*/ 549489 h 2468044"/>
                <a:gd name="connsiteX274" fmla="*/ 1552850 w 1906136"/>
                <a:gd name="connsiteY274" fmla="*/ 546385 h 2468044"/>
                <a:gd name="connsiteX275" fmla="*/ 1543536 w 1906136"/>
                <a:gd name="connsiteY275" fmla="*/ 556940 h 2468044"/>
                <a:gd name="connsiteX276" fmla="*/ 1532981 w 1906136"/>
                <a:gd name="connsiteY276" fmla="*/ 566253 h 2468044"/>
                <a:gd name="connsiteX277" fmla="*/ 1521495 w 1906136"/>
                <a:gd name="connsiteY277" fmla="*/ 577740 h 2468044"/>
                <a:gd name="connsiteX278" fmla="*/ 1518390 w 1906136"/>
                <a:gd name="connsiteY278" fmla="*/ 577740 h 2468044"/>
                <a:gd name="connsiteX279" fmla="*/ 1530808 w 1906136"/>
                <a:gd name="connsiteY279" fmla="*/ 558803 h 2468044"/>
                <a:gd name="connsiteX280" fmla="*/ 1542295 w 1906136"/>
                <a:gd name="connsiteY280" fmla="*/ 536761 h 2468044"/>
                <a:gd name="connsiteX281" fmla="*/ 1528635 w 1906136"/>
                <a:gd name="connsiteY281" fmla="*/ 526206 h 2468044"/>
                <a:gd name="connsiteX282" fmla="*/ 1525531 w 1906136"/>
                <a:gd name="connsiteY282" fmla="*/ 516892 h 2468044"/>
                <a:gd name="connsiteX283" fmla="*/ 1527704 w 1906136"/>
                <a:gd name="connsiteY283" fmla="*/ 506337 h 2468044"/>
                <a:gd name="connsiteX284" fmla="*/ 1527704 w 1906136"/>
                <a:gd name="connsiteY284" fmla="*/ 494851 h 2468044"/>
                <a:gd name="connsiteX285" fmla="*/ 1521495 w 1906136"/>
                <a:gd name="connsiteY285" fmla="*/ 480260 h 2468044"/>
                <a:gd name="connsiteX286" fmla="*/ 1520563 w 1906136"/>
                <a:gd name="connsiteY286" fmla="*/ 478087 h 2468044"/>
                <a:gd name="connsiteX287" fmla="*/ 1516528 w 1906136"/>
                <a:gd name="connsiteY287" fmla="*/ 478087 h 2468044"/>
                <a:gd name="connsiteX288" fmla="*/ 1514354 w 1906136"/>
                <a:gd name="connsiteY288" fmla="*/ 478087 h 2468044"/>
                <a:gd name="connsiteX289" fmla="*/ 1511250 w 1906136"/>
                <a:gd name="connsiteY289" fmla="*/ 478087 h 2468044"/>
                <a:gd name="connsiteX290" fmla="*/ 1507214 w 1906136"/>
                <a:gd name="connsiteY290" fmla="*/ 478087 h 2468044"/>
                <a:gd name="connsiteX291" fmla="*/ 1506283 w 1906136"/>
                <a:gd name="connsiteY291" fmla="*/ 477155 h 2468044"/>
                <a:gd name="connsiteX292" fmla="*/ 1504110 w 1906136"/>
                <a:gd name="connsiteY292" fmla="*/ 472809 h 2468044"/>
                <a:gd name="connsiteX293" fmla="*/ 1501937 w 1906136"/>
                <a:gd name="connsiteY293" fmla="*/ 469705 h 2468044"/>
                <a:gd name="connsiteX294" fmla="*/ 1504110 w 1906136"/>
                <a:gd name="connsiteY294" fmla="*/ 465358 h 2468044"/>
                <a:gd name="connsiteX295" fmla="*/ 1504110 w 1906136"/>
                <a:gd name="connsiteY295" fmla="*/ 462254 h 2468044"/>
                <a:gd name="connsiteX296" fmla="*/ 1506283 w 1906136"/>
                <a:gd name="connsiteY296" fmla="*/ 460081 h 2468044"/>
                <a:gd name="connsiteX297" fmla="*/ 1506283 w 1906136"/>
                <a:gd name="connsiteY297" fmla="*/ 455734 h 2468044"/>
                <a:gd name="connsiteX298" fmla="*/ 1506283 w 1906136"/>
                <a:gd name="connsiteY298" fmla="*/ 452630 h 2468044"/>
                <a:gd name="connsiteX299" fmla="*/ 1500074 w 1906136"/>
                <a:gd name="connsiteY299" fmla="*/ 443317 h 2468044"/>
                <a:gd name="connsiteX300" fmla="*/ 1492934 w 1906136"/>
                <a:gd name="connsiteY300" fmla="*/ 435866 h 2468044"/>
                <a:gd name="connsiteX301" fmla="*/ 1485793 w 1906136"/>
                <a:gd name="connsiteY301" fmla="*/ 428415 h 2468044"/>
                <a:gd name="connsiteX302" fmla="*/ 1480516 w 1906136"/>
                <a:gd name="connsiteY302" fmla="*/ 420964 h 2468044"/>
                <a:gd name="connsiteX303" fmla="*/ 1478343 w 1906136"/>
                <a:gd name="connsiteY303" fmla="*/ 408236 h 2468044"/>
                <a:gd name="connsiteX304" fmla="*/ 1463752 w 1906136"/>
                <a:gd name="connsiteY304" fmla="*/ 419723 h 2468044"/>
                <a:gd name="connsiteX305" fmla="*/ 1455370 w 1906136"/>
                <a:gd name="connsiteY305" fmla="*/ 434314 h 2468044"/>
                <a:gd name="connsiteX306" fmla="*/ 1443883 w 1906136"/>
                <a:gd name="connsiteY306" fmla="*/ 447973 h 2468044"/>
                <a:gd name="connsiteX307" fmla="*/ 1429292 w 1906136"/>
                <a:gd name="connsiteY307" fmla="*/ 459460 h 2468044"/>
                <a:gd name="connsiteX308" fmla="*/ 1428361 w 1906136"/>
                <a:gd name="connsiteY308" fmla="*/ 455114 h 2468044"/>
                <a:gd name="connsiteX309" fmla="*/ 1422152 w 1906136"/>
                <a:gd name="connsiteY309" fmla="*/ 454182 h 2468044"/>
                <a:gd name="connsiteX310" fmla="*/ 1419048 w 1906136"/>
                <a:gd name="connsiteY310" fmla="*/ 449836 h 2468044"/>
                <a:gd name="connsiteX311" fmla="*/ 1415012 w 1906136"/>
                <a:gd name="connsiteY311" fmla="*/ 447663 h 2468044"/>
                <a:gd name="connsiteX312" fmla="*/ 1411907 w 1906136"/>
                <a:gd name="connsiteY312" fmla="*/ 444558 h 2468044"/>
                <a:gd name="connsiteX313" fmla="*/ 1409734 w 1906136"/>
                <a:gd name="connsiteY313" fmla="*/ 442385 h 2468044"/>
                <a:gd name="connsiteX314" fmla="*/ 1406630 w 1906136"/>
                <a:gd name="connsiteY314" fmla="*/ 431830 h 2468044"/>
                <a:gd name="connsiteX315" fmla="*/ 1404457 w 1906136"/>
                <a:gd name="connsiteY315" fmla="*/ 417239 h 2468044"/>
                <a:gd name="connsiteX316" fmla="*/ 1400421 w 1906136"/>
                <a:gd name="connsiteY316" fmla="*/ 400475 h 2468044"/>
                <a:gd name="connsiteX317" fmla="*/ 1399490 w 1906136"/>
                <a:gd name="connsiteY317" fmla="*/ 391162 h 2468044"/>
                <a:gd name="connsiteX318" fmla="*/ 1395454 w 1906136"/>
                <a:gd name="connsiteY318" fmla="*/ 388057 h 2468044"/>
                <a:gd name="connsiteX319" fmla="*/ 1390176 w 1906136"/>
                <a:gd name="connsiteY319" fmla="*/ 385884 h 2468044"/>
                <a:gd name="connsiteX320" fmla="*/ 1384899 w 1906136"/>
                <a:gd name="connsiteY320" fmla="*/ 383711 h 2468044"/>
                <a:gd name="connsiteX321" fmla="*/ 1378690 w 1906136"/>
                <a:gd name="connsiteY321" fmla="*/ 383711 h 2468044"/>
                <a:gd name="connsiteX322" fmla="*/ 1375585 w 1906136"/>
                <a:gd name="connsiteY322" fmla="*/ 382780 h 2468044"/>
                <a:gd name="connsiteX323" fmla="*/ 1370308 w 1906136"/>
                <a:gd name="connsiteY323" fmla="*/ 378433 h 2468044"/>
                <a:gd name="connsiteX324" fmla="*/ 1364099 w 1906136"/>
                <a:gd name="connsiteY324" fmla="*/ 369120 h 2468044"/>
                <a:gd name="connsiteX325" fmla="*/ 1358821 w 1906136"/>
                <a:gd name="connsiteY325" fmla="*/ 356392 h 2468044"/>
                <a:gd name="connsiteX326" fmla="*/ 1353544 w 1906136"/>
                <a:gd name="connsiteY326" fmla="*/ 347078 h 2468044"/>
                <a:gd name="connsiteX327" fmla="*/ 1329639 w 1906136"/>
                <a:gd name="connsiteY327" fmla="*/ 351425 h 2468044"/>
                <a:gd name="connsiteX328" fmla="*/ 1307908 w 1906136"/>
                <a:gd name="connsiteY328" fmla="*/ 351425 h 2468044"/>
                <a:gd name="connsiteX329" fmla="*/ 1282762 w 1906136"/>
                <a:gd name="connsiteY329" fmla="*/ 347078 h 2468044"/>
                <a:gd name="connsiteX330" fmla="*/ 1282762 w 1906136"/>
                <a:gd name="connsiteY330" fmla="*/ 351425 h 2468044"/>
                <a:gd name="connsiteX331" fmla="*/ 1278726 w 1906136"/>
                <a:gd name="connsiteY331" fmla="*/ 351425 h 2468044"/>
                <a:gd name="connsiteX332" fmla="*/ 1280899 w 1906136"/>
                <a:gd name="connsiteY332" fmla="*/ 369431 h 2468044"/>
                <a:gd name="connsiteX333" fmla="*/ 1286177 w 1906136"/>
                <a:gd name="connsiteY333" fmla="*/ 388368 h 2468044"/>
                <a:gd name="connsiteX334" fmla="*/ 1290213 w 1906136"/>
                <a:gd name="connsiteY334" fmla="*/ 405132 h 2468044"/>
                <a:gd name="connsiteX335" fmla="*/ 1293317 w 1906136"/>
                <a:gd name="connsiteY335" fmla="*/ 420964 h 2468044"/>
                <a:gd name="connsiteX336" fmla="*/ 1290213 w 1906136"/>
                <a:gd name="connsiteY336" fmla="*/ 435555 h 2468044"/>
                <a:gd name="connsiteX337" fmla="*/ 1283072 w 1906136"/>
                <a:gd name="connsiteY337" fmla="*/ 448284 h 2468044"/>
                <a:gd name="connsiteX338" fmla="*/ 1285246 w 1906136"/>
                <a:gd name="connsiteY338" fmla="*/ 454493 h 2468044"/>
                <a:gd name="connsiteX339" fmla="*/ 1288350 w 1906136"/>
                <a:gd name="connsiteY339" fmla="*/ 457597 h 2468044"/>
                <a:gd name="connsiteX340" fmla="*/ 1292386 w 1906136"/>
                <a:gd name="connsiteY340" fmla="*/ 459770 h 2468044"/>
                <a:gd name="connsiteX341" fmla="*/ 1295490 w 1906136"/>
                <a:gd name="connsiteY341" fmla="*/ 461943 h 2468044"/>
                <a:gd name="connsiteX342" fmla="*/ 1302630 w 1906136"/>
                <a:gd name="connsiteY342" fmla="*/ 465048 h 2468044"/>
                <a:gd name="connsiteX343" fmla="*/ 1302630 w 1906136"/>
                <a:gd name="connsiteY343" fmla="*/ 481812 h 2468044"/>
                <a:gd name="connsiteX344" fmla="*/ 1304804 w 1906136"/>
                <a:gd name="connsiteY344" fmla="*/ 498576 h 2468044"/>
                <a:gd name="connsiteX345" fmla="*/ 1302630 w 1906136"/>
                <a:gd name="connsiteY345" fmla="*/ 509131 h 2468044"/>
                <a:gd name="connsiteX346" fmla="*/ 1297353 w 1906136"/>
                <a:gd name="connsiteY346" fmla="*/ 528068 h 2468044"/>
                <a:gd name="connsiteX347" fmla="*/ 1288040 w 1906136"/>
                <a:gd name="connsiteY347" fmla="*/ 542659 h 2468044"/>
                <a:gd name="connsiteX348" fmla="*/ 1273449 w 1906136"/>
                <a:gd name="connsiteY348" fmla="*/ 553214 h 2468044"/>
                <a:gd name="connsiteX349" fmla="*/ 1258858 w 1906136"/>
                <a:gd name="connsiteY349" fmla="*/ 560665 h 2468044"/>
                <a:gd name="connsiteX350" fmla="*/ 1264135 w 1906136"/>
                <a:gd name="connsiteY350" fmla="*/ 577429 h 2468044"/>
                <a:gd name="connsiteX351" fmla="*/ 1268171 w 1906136"/>
                <a:gd name="connsiteY351" fmla="*/ 595435 h 2468044"/>
                <a:gd name="connsiteX352" fmla="*/ 1270344 w 1906136"/>
                <a:gd name="connsiteY352" fmla="*/ 610026 h 2468044"/>
                <a:gd name="connsiteX353" fmla="*/ 1270344 w 1906136"/>
                <a:gd name="connsiteY353" fmla="*/ 621513 h 2468044"/>
                <a:gd name="connsiteX354" fmla="*/ 1268171 w 1906136"/>
                <a:gd name="connsiteY354" fmla="*/ 624617 h 2468044"/>
                <a:gd name="connsiteX355" fmla="*/ 1268171 w 1906136"/>
                <a:gd name="connsiteY355" fmla="*/ 626790 h 2468044"/>
                <a:gd name="connsiteX356" fmla="*/ 1268171 w 1906136"/>
                <a:gd name="connsiteY356" fmla="*/ 628963 h 2468044"/>
                <a:gd name="connsiteX357" fmla="*/ 1265998 w 1906136"/>
                <a:gd name="connsiteY357" fmla="*/ 628963 h 2468044"/>
                <a:gd name="connsiteX358" fmla="*/ 1262893 w 1906136"/>
                <a:gd name="connsiteY358" fmla="*/ 629895 h 2468044"/>
                <a:gd name="connsiteX359" fmla="*/ 1260720 w 1906136"/>
                <a:gd name="connsiteY359" fmla="*/ 629895 h 2468044"/>
                <a:gd name="connsiteX360" fmla="*/ 1258547 w 1906136"/>
                <a:gd name="connsiteY360" fmla="*/ 632068 h 2468044"/>
                <a:gd name="connsiteX361" fmla="*/ 1256374 w 1906136"/>
                <a:gd name="connsiteY361" fmla="*/ 632068 h 2468044"/>
                <a:gd name="connsiteX362" fmla="*/ 1253270 w 1906136"/>
                <a:gd name="connsiteY362" fmla="*/ 634241 h 2468044"/>
                <a:gd name="connsiteX363" fmla="*/ 1242714 w 1906136"/>
                <a:gd name="connsiteY363" fmla="*/ 617477 h 2468044"/>
                <a:gd name="connsiteX364" fmla="*/ 1233401 w 1906136"/>
                <a:gd name="connsiteY364" fmla="*/ 604748 h 2468044"/>
                <a:gd name="connsiteX365" fmla="*/ 1229365 w 1906136"/>
                <a:gd name="connsiteY365" fmla="*/ 593262 h 2468044"/>
                <a:gd name="connsiteX366" fmla="*/ 1228434 w 1906136"/>
                <a:gd name="connsiteY366" fmla="*/ 582707 h 2468044"/>
                <a:gd name="connsiteX367" fmla="*/ 1226261 w 1906136"/>
                <a:gd name="connsiteY367" fmla="*/ 571220 h 2468044"/>
                <a:gd name="connsiteX368" fmla="*/ 1222225 w 1906136"/>
                <a:gd name="connsiteY368" fmla="*/ 556629 h 2468044"/>
                <a:gd name="connsiteX369" fmla="*/ 1219121 w 1906136"/>
                <a:gd name="connsiteY369" fmla="*/ 536761 h 2468044"/>
                <a:gd name="connsiteX370" fmla="*/ 1189939 w 1906136"/>
                <a:gd name="connsiteY370" fmla="*/ 529310 h 2468044"/>
                <a:gd name="connsiteX371" fmla="*/ 1185903 w 1906136"/>
                <a:gd name="connsiteY371" fmla="*/ 529310 h 2468044"/>
                <a:gd name="connsiteX372" fmla="*/ 1184972 w 1906136"/>
                <a:gd name="connsiteY372" fmla="*/ 531483 h 2468044"/>
                <a:gd name="connsiteX373" fmla="*/ 1180936 w 1906136"/>
                <a:gd name="connsiteY373" fmla="*/ 533656 h 2468044"/>
                <a:gd name="connsiteX374" fmla="*/ 1178763 w 1906136"/>
                <a:gd name="connsiteY374" fmla="*/ 535829 h 2468044"/>
                <a:gd name="connsiteX375" fmla="*/ 1175658 w 1906136"/>
                <a:gd name="connsiteY375" fmla="*/ 535829 h 2468044"/>
                <a:gd name="connsiteX376" fmla="*/ 1171622 w 1906136"/>
                <a:gd name="connsiteY376" fmla="*/ 536761 h 2468044"/>
                <a:gd name="connsiteX377" fmla="*/ 1168518 w 1906136"/>
                <a:gd name="connsiteY377" fmla="*/ 535829 h 2468044"/>
                <a:gd name="connsiteX378" fmla="*/ 1163240 w 1906136"/>
                <a:gd name="connsiteY378" fmla="*/ 533656 h 2468044"/>
                <a:gd name="connsiteX379" fmla="*/ 1150202 w 1906136"/>
                <a:gd name="connsiteY379" fmla="*/ 527137 h 2468044"/>
                <a:gd name="connsiteX380" fmla="*/ 1139646 w 1906136"/>
                <a:gd name="connsiteY380" fmla="*/ 515650 h 2468044"/>
                <a:gd name="connsiteX381" fmla="*/ 1127229 w 1906136"/>
                <a:gd name="connsiteY381" fmla="*/ 502922 h 2468044"/>
                <a:gd name="connsiteX382" fmla="*/ 1113569 w 1906136"/>
                <a:gd name="connsiteY382" fmla="*/ 493609 h 2468044"/>
                <a:gd name="connsiteX383" fmla="*/ 1101151 w 1906136"/>
                <a:gd name="connsiteY383" fmla="*/ 488331 h 2468044"/>
                <a:gd name="connsiteX384" fmla="*/ 1088733 w 1906136"/>
                <a:gd name="connsiteY384" fmla="*/ 490504 h 2468044"/>
                <a:gd name="connsiteX385" fmla="*/ 1083456 w 1906136"/>
                <a:gd name="connsiteY385" fmla="*/ 488331 h 2468044"/>
                <a:gd name="connsiteX386" fmla="*/ 1077247 w 1906136"/>
                <a:gd name="connsiteY386" fmla="*/ 488331 h 2468044"/>
                <a:gd name="connsiteX387" fmla="*/ 1076316 w 1906136"/>
                <a:gd name="connsiteY387" fmla="*/ 486158 h 2468044"/>
                <a:gd name="connsiteX388" fmla="*/ 1076316 w 1906136"/>
                <a:gd name="connsiteY388" fmla="*/ 485227 h 2468044"/>
                <a:gd name="connsiteX389" fmla="*/ 1076316 w 1906136"/>
                <a:gd name="connsiteY389" fmla="*/ 483054 h 2468044"/>
                <a:gd name="connsiteX390" fmla="*/ 1076316 w 1906136"/>
                <a:gd name="connsiteY390" fmla="*/ 480881 h 2468044"/>
                <a:gd name="connsiteX391" fmla="*/ 1076316 w 1906136"/>
                <a:gd name="connsiteY391" fmla="*/ 477776 h 2468044"/>
                <a:gd name="connsiteX392" fmla="*/ 1076316 w 1906136"/>
                <a:gd name="connsiteY392" fmla="*/ 473430 h 2468044"/>
                <a:gd name="connsiteX393" fmla="*/ 1072280 w 1906136"/>
                <a:gd name="connsiteY393" fmla="*/ 470325 h 2468044"/>
                <a:gd name="connsiteX394" fmla="*/ 1072280 w 1906136"/>
                <a:gd name="connsiteY394" fmla="*/ 461012 h 2468044"/>
                <a:gd name="connsiteX395" fmla="*/ 1052411 w 1906136"/>
                <a:gd name="connsiteY395" fmla="*/ 461012 h 2468044"/>
                <a:gd name="connsiteX396" fmla="*/ 1052411 w 1906136"/>
                <a:gd name="connsiteY396" fmla="*/ 441143 h 2468044"/>
                <a:gd name="connsiteX397" fmla="*/ 1048375 w 1906136"/>
                <a:gd name="connsiteY397" fmla="*/ 421275 h 2468044"/>
                <a:gd name="connsiteX398" fmla="*/ 1042166 w 1906136"/>
                <a:gd name="connsiteY398" fmla="*/ 406684 h 2468044"/>
                <a:gd name="connsiteX399" fmla="*/ 1042166 w 1906136"/>
                <a:gd name="connsiteY399" fmla="*/ 382469 h 2468044"/>
                <a:gd name="connsiteX400" fmla="*/ 1048375 w 1906136"/>
                <a:gd name="connsiteY400" fmla="*/ 365705 h 2468044"/>
                <a:gd name="connsiteX401" fmla="*/ 1057689 w 1906136"/>
                <a:gd name="connsiteY401" fmla="*/ 355150 h 2468044"/>
                <a:gd name="connsiteX402" fmla="*/ 1072280 w 1906136"/>
                <a:gd name="connsiteY402" fmla="*/ 345837 h 2468044"/>
                <a:gd name="connsiteX403" fmla="*/ 1089044 w 1906136"/>
                <a:gd name="connsiteY403" fmla="*/ 340559 h 2468044"/>
                <a:gd name="connsiteX404" fmla="*/ 1089044 w 1906136"/>
                <a:gd name="connsiteY404" fmla="*/ 335282 h 2468044"/>
                <a:gd name="connsiteX405" fmla="*/ 1086871 w 1906136"/>
                <a:gd name="connsiteY405" fmla="*/ 329073 h 2468044"/>
                <a:gd name="connsiteX406" fmla="*/ 1086871 w 1906136"/>
                <a:gd name="connsiteY406" fmla="*/ 325968 h 2468044"/>
                <a:gd name="connsiteX407" fmla="*/ 1084698 w 1906136"/>
                <a:gd name="connsiteY407" fmla="*/ 323795 h 2468044"/>
                <a:gd name="connsiteX408" fmla="*/ 1083766 w 1906136"/>
                <a:gd name="connsiteY408" fmla="*/ 320691 h 2468044"/>
                <a:gd name="connsiteX409" fmla="*/ 1081593 w 1906136"/>
                <a:gd name="connsiteY409" fmla="*/ 316344 h 2468044"/>
                <a:gd name="connsiteX410" fmla="*/ 1072280 w 1906136"/>
                <a:gd name="connsiteY410" fmla="*/ 316344 h 2468044"/>
                <a:gd name="connsiteX411" fmla="*/ 1072280 w 1906136"/>
                <a:gd name="connsiteY411" fmla="*/ 313240 h 2468044"/>
                <a:gd name="connsiteX412" fmla="*/ 1079420 w 1906136"/>
                <a:gd name="connsiteY412" fmla="*/ 314171 h 2468044"/>
                <a:gd name="connsiteX413" fmla="*/ 1083456 w 1906136"/>
                <a:gd name="connsiteY413" fmla="*/ 316344 h 2468044"/>
                <a:gd name="connsiteX414" fmla="*/ 1088733 w 1906136"/>
                <a:gd name="connsiteY414" fmla="*/ 318517 h 2468044"/>
                <a:gd name="connsiteX415" fmla="*/ 1094011 w 1906136"/>
                <a:gd name="connsiteY415" fmla="*/ 320691 h 2468044"/>
                <a:gd name="connsiteX416" fmla="*/ 1101151 w 1906136"/>
                <a:gd name="connsiteY416" fmla="*/ 320691 h 2468044"/>
                <a:gd name="connsiteX417" fmla="*/ 1105187 w 1906136"/>
                <a:gd name="connsiteY417" fmla="*/ 307031 h 2468044"/>
                <a:gd name="connsiteX418" fmla="*/ 1108291 w 1906136"/>
                <a:gd name="connsiteY418" fmla="*/ 298649 h 2468044"/>
                <a:gd name="connsiteX419" fmla="*/ 1115432 w 1906136"/>
                <a:gd name="connsiteY419" fmla="*/ 291198 h 2468044"/>
                <a:gd name="connsiteX420" fmla="*/ 1124745 w 1906136"/>
                <a:gd name="connsiteY420" fmla="*/ 283748 h 2468044"/>
                <a:gd name="connsiteX421" fmla="*/ 1126918 w 1906136"/>
                <a:gd name="connsiteY421" fmla="*/ 279401 h 2468044"/>
                <a:gd name="connsiteX422" fmla="*/ 1130023 w 1906136"/>
                <a:gd name="connsiteY422" fmla="*/ 276297 h 2468044"/>
                <a:gd name="connsiteX423" fmla="*/ 1132196 w 1906136"/>
                <a:gd name="connsiteY423" fmla="*/ 271951 h 2468044"/>
                <a:gd name="connsiteX424" fmla="*/ 1132196 w 1906136"/>
                <a:gd name="connsiteY424" fmla="*/ 266673 h 2468044"/>
                <a:gd name="connsiteX425" fmla="*/ 1130023 w 1906136"/>
                <a:gd name="connsiteY425" fmla="*/ 261395 h 2468044"/>
                <a:gd name="connsiteX426" fmla="*/ 1127849 w 1906136"/>
                <a:gd name="connsiteY426" fmla="*/ 259222 h 2468044"/>
                <a:gd name="connsiteX427" fmla="*/ 1126918 w 1906136"/>
                <a:gd name="connsiteY427" fmla="*/ 257049 h 2468044"/>
                <a:gd name="connsiteX428" fmla="*/ 1124745 w 1906136"/>
                <a:gd name="connsiteY428" fmla="*/ 254876 h 2468044"/>
                <a:gd name="connsiteX429" fmla="*/ 1120709 w 1906136"/>
                <a:gd name="connsiteY429" fmla="*/ 251772 h 2468044"/>
                <a:gd name="connsiteX430" fmla="*/ 1117605 w 1906136"/>
                <a:gd name="connsiteY430" fmla="*/ 251772 h 2468044"/>
                <a:gd name="connsiteX431" fmla="*/ 1117605 w 1906136"/>
                <a:gd name="connsiteY431" fmla="*/ 247736 h 2468044"/>
                <a:gd name="connsiteX432" fmla="*/ 1135300 w 1906136"/>
                <a:gd name="connsiteY432" fmla="*/ 252082 h 2468044"/>
                <a:gd name="connsiteX433" fmla="*/ 1147718 w 1906136"/>
                <a:gd name="connsiteY433" fmla="*/ 259533 h 2468044"/>
                <a:gd name="connsiteX434" fmla="*/ 1157031 w 1906136"/>
                <a:gd name="connsiteY434" fmla="*/ 259533 h 2468044"/>
                <a:gd name="connsiteX435" fmla="*/ 1159205 w 1906136"/>
                <a:gd name="connsiteY435" fmla="*/ 241527 h 2468044"/>
                <a:gd name="connsiteX436" fmla="*/ 1161378 w 1906136"/>
                <a:gd name="connsiteY436" fmla="*/ 230040 h 2468044"/>
                <a:gd name="connsiteX437" fmla="*/ 1157342 w 1906136"/>
                <a:gd name="connsiteY437" fmla="*/ 219485 h 2468044"/>
                <a:gd name="connsiteX438" fmla="*/ 1157342 w 1906136"/>
                <a:gd name="connsiteY438" fmla="*/ 215139 h 2468044"/>
                <a:gd name="connsiteX439" fmla="*/ 1208255 w 1906136"/>
                <a:gd name="connsiteY439" fmla="*/ 212034 h 2468044"/>
                <a:gd name="connsiteX440" fmla="*/ 1208255 w 1906136"/>
                <a:gd name="connsiteY440" fmla="*/ 205826 h 2468044"/>
                <a:gd name="connsiteX441" fmla="*/ 1206082 w 1906136"/>
                <a:gd name="connsiteY441" fmla="*/ 202721 h 2468044"/>
                <a:gd name="connsiteX442" fmla="*/ 1206082 w 1906136"/>
                <a:gd name="connsiteY442" fmla="*/ 200548 h 2468044"/>
                <a:gd name="connsiteX443" fmla="*/ 1205151 w 1906136"/>
                <a:gd name="connsiteY443" fmla="*/ 198375 h 2468044"/>
                <a:gd name="connsiteX444" fmla="*/ 1202977 w 1906136"/>
                <a:gd name="connsiteY444" fmla="*/ 197444 h 2468044"/>
                <a:gd name="connsiteX445" fmla="*/ 1200804 w 1906136"/>
                <a:gd name="connsiteY445" fmla="*/ 195270 h 2468044"/>
                <a:gd name="connsiteX446" fmla="*/ 1200804 w 1906136"/>
                <a:gd name="connsiteY446" fmla="*/ 190924 h 2468044"/>
                <a:gd name="connsiteX447" fmla="*/ 1206082 w 1906136"/>
                <a:gd name="connsiteY447" fmla="*/ 193097 h 2468044"/>
                <a:gd name="connsiteX448" fmla="*/ 1210118 w 1906136"/>
                <a:gd name="connsiteY448" fmla="*/ 195270 h 2468044"/>
                <a:gd name="connsiteX449" fmla="*/ 1213222 w 1906136"/>
                <a:gd name="connsiteY449" fmla="*/ 197444 h 2468044"/>
                <a:gd name="connsiteX450" fmla="*/ 1217258 w 1906136"/>
                <a:gd name="connsiteY450" fmla="*/ 198375 h 2468044"/>
                <a:gd name="connsiteX451" fmla="*/ 1224398 w 1906136"/>
                <a:gd name="connsiteY451" fmla="*/ 198375 h 2468044"/>
                <a:gd name="connsiteX452" fmla="*/ 1226571 w 1906136"/>
                <a:gd name="connsiteY452" fmla="*/ 187820 h 2468044"/>
                <a:gd name="connsiteX453" fmla="*/ 1229676 w 1906136"/>
                <a:gd name="connsiteY453" fmla="*/ 173229 h 2468044"/>
                <a:gd name="connsiteX454" fmla="*/ 1233711 w 1906136"/>
                <a:gd name="connsiteY454" fmla="*/ 154292 h 2468044"/>
                <a:gd name="connsiteX455" fmla="*/ 1234643 w 1906136"/>
                <a:gd name="connsiteY455" fmla="*/ 138459 h 2468044"/>
                <a:gd name="connsiteX456" fmla="*/ 1236816 w 1906136"/>
                <a:gd name="connsiteY456" fmla="*/ 125731 h 2468044"/>
                <a:gd name="connsiteX457" fmla="*/ 1236816 w 1906136"/>
                <a:gd name="connsiteY457" fmla="*/ 118280 h 2468044"/>
                <a:gd name="connsiteX458" fmla="*/ 1236816 w 1906136"/>
                <a:gd name="connsiteY458" fmla="*/ 103689 h 2468044"/>
                <a:gd name="connsiteX459" fmla="*/ 1229676 w 1906136"/>
                <a:gd name="connsiteY459" fmla="*/ 97480 h 2468044"/>
                <a:gd name="connsiteX460" fmla="*/ 1220362 w 1906136"/>
                <a:gd name="connsiteY460" fmla="*/ 99653 h 2468044"/>
                <a:gd name="connsiteX461" fmla="*/ 1211980 w 1906136"/>
                <a:gd name="connsiteY461" fmla="*/ 103999 h 2468044"/>
                <a:gd name="connsiteX462" fmla="*/ 1204840 w 1906136"/>
                <a:gd name="connsiteY462" fmla="*/ 103999 h 2468044"/>
                <a:gd name="connsiteX463" fmla="*/ 1202667 w 1906136"/>
                <a:gd name="connsiteY463" fmla="*/ 99653 h 2468044"/>
                <a:gd name="connsiteX464" fmla="*/ 1198631 w 1906136"/>
                <a:gd name="connsiteY464" fmla="*/ 97480 h 2468044"/>
                <a:gd name="connsiteX465" fmla="*/ 1197700 w 1906136"/>
                <a:gd name="connsiteY465" fmla="*/ 94376 h 2468044"/>
                <a:gd name="connsiteX466" fmla="*/ 1193664 w 1906136"/>
                <a:gd name="connsiteY466" fmla="*/ 90029 h 2468044"/>
                <a:gd name="connsiteX467" fmla="*/ 1191491 w 1906136"/>
                <a:gd name="connsiteY467" fmla="*/ 86925 h 2468044"/>
                <a:gd name="connsiteX468" fmla="*/ 1188386 w 1906136"/>
                <a:gd name="connsiteY468" fmla="*/ 84752 h 2468044"/>
                <a:gd name="connsiteX469" fmla="*/ 1184351 w 1906136"/>
                <a:gd name="connsiteY469" fmla="*/ 82579 h 2468044"/>
                <a:gd name="connsiteX470" fmla="*/ 1181246 w 1906136"/>
                <a:gd name="connsiteY470" fmla="*/ 82579 h 2468044"/>
                <a:gd name="connsiteX471" fmla="*/ 1177210 w 1906136"/>
                <a:gd name="connsiteY471" fmla="*/ 86925 h 2468044"/>
                <a:gd name="connsiteX472" fmla="*/ 1166655 w 1906136"/>
                <a:gd name="connsiteY472" fmla="*/ 96238 h 2468044"/>
                <a:gd name="connsiteX473" fmla="*/ 1162619 w 1906136"/>
                <a:gd name="connsiteY473" fmla="*/ 108966 h 2468044"/>
                <a:gd name="connsiteX474" fmla="*/ 1162619 w 1906136"/>
                <a:gd name="connsiteY474" fmla="*/ 121695 h 2468044"/>
                <a:gd name="connsiteX475" fmla="*/ 1164793 w 1906136"/>
                <a:gd name="connsiteY475" fmla="*/ 134423 h 2468044"/>
                <a:gd name="connsiteX476" fmla="*/ 1164793 w 1906136"/>
                <a:gd name="connsiteY476" fmla="*/ 147151 h 2468044"/>
                <a:gd name="connsiteX477" fmla="*/ 1157652 w 1906136"/>
                <a:gd name="connsiteY477" fmla="*/ 163915 h 2468044"/>
                <a:gd name="connsiteX478" fmla="*/ 1148339 w 1906136"/>
                <a:gd name="connsiteY478" fmla="*/ 178506 h 2468044"/>
                <a:gd name="connsiteX479" fmla="*/ 1143061 w 1906136"/>
                <a:gd name="connsiteY479" fmla="*/ 176333 h 2468044"/>
                <a:gd name="connsiteX480" fmla="*/ 1139957 w 1906136"/>
                <a:gd name="connsiteY480" fmla="*/ 175402 h 2468044"/>
                <a:gd name="connsiteX481" fmla="*/ 1137784 w 1906136"/>
                <a:gd name="connsiteY481" fmla="*/ 173229 h 2468044"/>
                <a:gd name="connsiteX482" fmla="*/ 1135611 w 1906136"/>
                <a:gd name="connsiteY482" fmla="*/ 171056 h 2468044"/>
                <a:gd name="connsiteX483" fmla="*/ 1132506 w 1906136"/>
                <a:gd name="connsiteY483" fmla="*/ 167951 h 2468044"/>
                <a:gd name="connsiteX484" fmla="*/ 1134679 w 1906136"/>
                <a:gd name="connsiteY484" fmla="*/ 161742 h 2468044"/>
                <a:gd name="connsiteX485" fmla="*/ 1134679 w 1906136"/>
                <a:gd name="connsiteY485" fmla="*/ 153360 h 2468044"/>
                <a:gd name="connsiteX486" fmla="*/ 1135611 w 1906136"/>
                <a:gd name="connsiteY486" fmla="*/ 140632 h 2468044"/>
                <a:gd name="connsiteX487" fmla="*/ 1137784 w 1906136"/>
                <a:gd name="connsiteY487" fmla="*/ 126041 h 2468044"/>
                <a:gd name="connsiteX488" fmla="*/ 1137784 w 1906136"/>
                <a:gd name="connsiteY488" fmla="*/ 114244 h 2468044"/>
                <a:gd name="connsiteX489" fmla="*/ 1128470 w 1906136"/>
                <a:gd name="connsiteY489" fmla="*/ 118590 h 2468044"/>
                <a:gd name="connsiteX490" fmla="*/ 1123193 w 1906136"/>
                <a:gd name="connsiteY490" fmla="*/ 123868 h 2468044"/>
                <a:gd name="connsiteX491" fmla="*/ 1117915 w 1906136"/>
                <a:gd name="connsiteY491" fmla="*/ 129145 h 2468044"/>
                <a:gd name="connsiteX492" fmla="*/ 1112638 w 1906136"/>
                <a:gd name="connsiteY492" fmla="*/ 134423 h 2468044"/>
                <a:gd name="connsiteX493" fmla="*/ 1101151 w 1906136"/>
                <a:gd name="connsiteY493" fmla="*/ 134423 h 2468044"/>
                <a:gd name="connsiteX494" fmla="*/ 1098047 w 1906136"/>
                <a:gd name="connsiteY494" fmla="*/ 119832 h 2468044"/>
                <a:gd name="connsiteX495" fmla="*/ 1098047 w 1906136"/>
                <a:gd name="connsiteY495" fmla="*/ 103999 h 2468044"/>
                <a:gd name="connsiteX496" fmla="*/ 1071969 w 1906136"/>
                <a:gd name="connsiteY496" fmla="*/ 103999 h 2468044"/>
                <a:gd name="connsiteX497" fmla="*/ 1076005 w 1906136"/>
                <a:gd name="connsiteY497" fmla="*/ 96549 h 2468044"/>
                <a:gd name="connsiteX498" fmla="*/ 1076936 w 1906136"/>
                <a:gd name="connsiteY498" fmla="*/ 90340 h 2468044"/>
                <a:gd name="connsiteX499" fmla="*/ 1079110 w 1906136"/>
                <a:gd name="connsiteY499" fmla="*/ 85062 h 2468044"/>
                <a:gd name="connsiteX500" fmla="*/ 1083145 w 1906136"/>
                <a:gd name="connsiteY500" fmla="*/ 81958 h 2468044"/>
                <a:gd name="connsiteX501" fmla="*/ 1088423 w 1906136"/>
                <a:gd name="connsiteY501" fmla="*/ 77611 h 2468044"/>
                <a:gd name="connsiteX502" fmla="*/ 1088423 w 1906136"/>
                <a:gd name="connsiteY502" fmla="*/ 70161 h 2468044"/>
                <a:gd name="connsiteX503" fmla="*/ 1088423 w 1906136"/>
                <a:gd name="connsiteY503" fmla="*/ 62710 h 2468044"/>
                <a:gd name="connsiteX504" fmla="*/ 1086250 w 1906136"/>
                <a:gd name="connsiteY504" fmla="*/ 59606 h 2468044"/>
                <a:gd name="connsiteX505" fmla="*/ 1083145 w 1906136"/>
                <a:gd name="connsiteY505" fmla="*/ 55259 h 2468044"/>
                <a:gd name="connsiteX506" fmla="*/ 1079110 w 1906136"/>
                <a:gd name="connsiteY506" fmla="*/ 52155 h 2468044"/>
                <a:gd name="connsiteX507" fmla="*/ 1071969 w 1906136"/>
                <a:gd name="connsiteY507" fmla="*/ 49982 h 2468044"/>
                <a:gd name="connsiteX508" fmla="*/ 1074142 w 1906136"/>
                <a:gd name="connsiteY508" fmla="*/ 42531 h 2468044"/>
                <a:gd name="connsiteX509" fmla="*/ 1076316 w 1906136"/>
                <a:gd name="connsiteY509" fmla="*/ 39427 h 2468044"/>
                <a:gd name="connsiteX510" fmla="*/ 1077247 w 1906136"/>
                <a:gd name="connsiteY510" fmla="*/ 35080 h 2468044"/>
                <a:gd name="connsiteX511" fmla="*/ 1079420 w 1906136"/>
                <a:gd name="connsiteY511" fmla="*/ 29803 h 2468044"/>
                <a:gd name="connsiteX512" fmla="*/ 1081593 w 1906136"/>
                <a:gd name="connsiteY512" fmla="*/ 25457 h 2468044"/>
                <a:gd name="connsiteX513" fmla="*/ 1079420 w 1906136"/>
                <a:gd name="connsiteY513" fmla="*/ 22352 h 2468044"/>
                <a:gd name="connsiteX514" fmla="*/ 1076316 w 1906136"/>
                <a:gd name="connsiteY514" fmla="*/ 18006 h 2468044"/>
                <a:gd name="connsiteX515" fmla="*/ 1074142 w 1906136"/>
                <a:gd name="connsiteY515" fmla="*/ 17075 h 2468044"/>
                <a:gd name="connsiteX516" fmla="*/ 1071969 w 1906136"/>
                <a:gd name="connsiteY516" fmla="*/ 14901 h 2468044"/>
                <a:gd name="connsiteX517" fmla="*/ 1069796 w 1906136"/>
                <a:gd name="connsiteY517" fmla="*/ 12728 h 2468044"/>
                <a:gd name="connsiteX518" fmla="*/ 1069796 w 1906136"/>
                <a:gd name="connsiteY518" fmla="*/ 7451 h 2468044"/>
                <a:gd name="connsiteX519" fmla="*/ 1068865 w 1906136"/>
                <a:gd name="connsiteY519" fmla="*/ 0 h 2468044"/>
                <a:gd name="connsiteX520" fmla="*/ 1057378 w 1906136"/>
                <a:gd name="connsiteY520" fmla="*/ 2173 h 2468044"/>
                <a:gd name="connsiteX521" fmla="*/ 1046823 w 1906136"/>
                <a:gd name="connsiteY521" fmla="*/ 5278 h 2468044"/>
                <a:gd name="connsiteX522" fmla="*/ 1037510 w 1906136"/>
                <a:gd name="connsiteY522" fmla="*/ 9624 h 2468044"/>
                <a:gd name="connsiteX523" fmla="*/ 1025092 w 1906136"/>
                <a:gd name="connsiteY523" fmla="*/ 29492 h 2468044"/>
                <a:gd name="connsiteX524" fmla="*/ 1021056 w 1906136"/>
                <a:gd name="connsiteY524" fmla="*/ 47498 h 2468044"/>
                <a:gd name="connsiteX525" fmla="*/ 1023229 w 1906136"/>
                <a:gd name="connsiteY525" fmla="*/ 66435 h 2468044"/>
                <a:gd name="connsiteX526" fmla="*/ 1032543 w 1906136"/>
                <a:gd name="connsiteY526" fmla="*/ 82268 h 2468044"/>
                <a:gd name="connsiteX527" fmla="*/ 1044960 w 1906136"/>
                <a:gd name="connsiteY527" fmla="*/ 96859 h 2468044"/>
                <a:gd name="connsiteX528" fmla="*/ 1047134 w 1906136"/>
                <a:gd name="connsiteY528" fmla="*/ 104310 h 2468044"/>
                <a:gd name="connsiteX529" fmla="*/ 1044960 w 1906136"/>
                <a:gd name="connsiteY529" fmla="*/ 118901 h 2468044"/>
                <a:gd name="connsiteX530" fmla="*/ 1044960 w 1906136"/>
                <a:gd name="connsiteY530" fmla="*/ 135665 h 2468044"/>
                <a:gd name="connsiteX531" fmla="*/ 1044960 w 1906136"/>
                <a:gd name="connsiteY531" fmla="*/ 150256 h 2468044"/>
                <a:gd name="connsiteX532" fmla="*/ 1032543 w 1906136"/>
                <a:gd name="connsiteY532" fmla="*/ 150256 h 2468044"/>
                <a:gd name="connsiteX533" fmla="*/ 1032543 w 1906136"/>
                <a:gd name="connsiteY533" fmla="*/ 153360 h 2468044"/>
                <a:gd name="connsiteX534" fmla="*/ 1030369 w 1906136"/>
                <a:gd name="connsiteY534" fmla="*/ 159569 h 2468044"/>
                <a:gd name="connsiteX535" fmla="*/ 1030369 w 1906136"/>
                <a:gd name="connsiteY535" fmla="*/ 162674 h 2468044"/>
                <a:gd name="connsiteX536" fmla="*/ 1028196 w 1906136"/>
                <a:gd name="connsiteY536" fmla="*/ 170124 h 2468044"/>
                <a:gd name="connsiteX537" fmla="*/ 1019814 w 1906136"/>
                <a:gd name="connsiteY537" fmla="*/ 153360 h 2468044"/>
                <a:gd name="connsiteX538" fmla="*/ 1012674 w 1906136"/>
                <a:gd name="connsiteY538" fmla="*/ 137528 h 2468044"/>
                <a:gd name="connsiteX539" fmla="*/ 988770 w 1906136"/>
                <a:gd name="connsiteY539" fmla="*/ 137528 h 2468044"/>
                <a:gd name="connsiteX540" fmla="*/ 988770 w 1906136"/>
                <a:gd name="connsiteY540" fmla="*/ 150256 h 2468044"/>
                <a:gd name="connsiteX541" fmla="*/ 986597 w 1906136"/>
                <a:gd name="connsiteY541" fmla="*/ 152429 h 2468044"/>
                <a:gd name="connsiteX542" fmla="*/ 984424 w 1906136"/>
                <a:gd name="connsiteY542" fmla="*/ 153360 h 2468044"/>
                <a:gd name="connsiteX543" fmla="*/ 983492 w 1906136"/>
                <a:gd name="connsiteY543" fmla="*/ 155533 h 2468044"/>
                <a:gd name="connsiteX544" fmla="*/ 981319 w 1906136"/>
                <a:gd name="connsiteY544" fmla="*/ 157706 h 2468044"/>
                <a:gd name="connsiteX545" fmla="*/ 962692 w 1906136"/>
                <a:gd name="connsiteY545" fmla="*/ 157706 h 2468044"/>
                <a:gd name="connsiteX546" fmla="*/ 950275 w 1906136"/>
                <a:gd name="connsiteY546" fmla="*/ 155533 h 2468044"/>
                <a:gd name="connsiteX547" fmla="*/ 937857 w 1906136"/>
                <a:gd name="connsiteY547" fmla="*/ 153360 h 2468044"/>
                <a:gd name="connsiteX548" fmla="*/ 925439 w 1906136"/>
                <a:gd name="connsiteY548" fmla="*/ 150256 h 2468044"/>
                <a:gd name="connsiteX549" fmla="*/ 905570 w 1906136"/>
                <a:gd name="connsiteY549" fmla="*/ 150256 h 2468044"/>
                <a:gd name="connsiteX550" fmla="*/ 901535 w 1906136"/>
                <a:gd name="connsiteY550" fmla="*/ 142805 h 2468044"/>
                <a:gd name="connsiteX551" fmla="*/ 898430 w 1906136"/>
                <a:gd name="connsiteY551" fmla="*/ 139701 h 2468044"/>
                <a:gd name="connsiteX552" fmla="*/ 894394 w 1906136"/>
                <a:gd name="connsiteY552" fmla="*/ 133492 h 2468044"/>
                <a:gd name="connsiteX553" fmla="*/ 889117 w 1906136"/>
                <a:gd name="connsiteY553" fmla="*/ 130387 h 2468044"/>
                <a:gd name="connsiteX554" fmla="*/ 889117 w 1906136"/>
                <a:gd name="connsiteY554" fmla="*/ 117659 h 2468044"/>
                <a:gd name="connsiteX555" fmla="*/ 842239 w 1906136"/>
                <a:gd name="connsiteY555" fmla="*/ 122937 h 2468044"/>
                <a:gd name="connsiteX556" fmla="*/ 842239 w 1906136"/>
                <a:gd name="connsiteY556" fmla="*/ 126041 h 2468044"/>
                <a:gd name="connsiteX557" fmla="*/ 838204 w 1906136"/>
                <a:gd name="connsiteY557" fmla="*/ 126041 h 2468044"/>
                <a:gd name="connsiteX558" fmla="*/ 838204 w 1906136"/>
                <a:gd name="connsiteY558" fmla="*/ 132250 h 2468044"/>
                <a:gd name="connsiteX559" fmla="*/ 840377 w 1906136"/>
                <a:gd name="connsiteY559" fmla="*/ 135354 h 2468044"/>
                <a:gd name="connsiteX560" fmla="*/ 842550 w 1906136"/>
                <a:gd name="connsiteY560" fmla="*/ 139701 h 2468044"/>
                <a:gd name="connsiteX561" fmla="*/ 843481 w 1906136"/>
                <a:gd name="connsiteY561" fmla="*/ 140632 h 2468044"/>
                <a:gd name="connsiteX562" fmla="*/ 845654 w 1906136"/>
                <a:gd name="connsiteY562" fmla="*/ 145910 h 2468044"/>
                <a:gd name="connsiteX563" fmla="*/ 877941 w 1906136"/>
                <a:gd name="connsiteY563" fmla="*/ 145910 h 2468044"/>
                <a:gd name="connsiteX564" fmla="*/ 877941 w 1906136"/>
                <a:gd name="connsiteY564" fmla="*/ 150256 h 2468044"/>
                <a:gd name="connsiteX565" fmla="*/ 870800 w 1906136"/>
                <a:gd name="connsiteY565" fmla="*/ 152429 h 2468044"/>
                <a:gd name="connsiteX566" fmla="*/ 865523 w 1906136"/>
                <a:gd name="connsiteY566" fmla="*/ 153360 h 2468044"/>
                <a:gd name="connsiteX567" fmla="*/ 858383 w 1906136"/>
                <a:gd name="connsiteY567" fmla="*/ 153360 h 2468044"/>
                <a:gd name="connsiteX568" fmla="*/ 849069 w 1906136"/>
                <a:gd name="connsiteY568" fmla="*/ 153360 h 2468044"/>
                <a:gd name="connsiteX569" fmla="*/ 849069 w 1906136"/>
                <a:gd name="connsiteY569" fmla="*/ 189993 h 2468044"/>
                <a:gd name="connsiteX570" fmla="*/ 840687 w 1906136"/>
                <a:gd name="connsiteY570" fmla="*/ 179438 h 2468044"/>
                <a:gd name="connsiteX571" fmla="*/ 831374 w 1906136"/>
                <a:gd name="connsiteY571" fmla="*/ 167951 h 2468044"/>
                <a:gd name="connsiteX572" fmla="*/ 822060 w 1906136"/>
                <a:gd name="connsiteY572" fmla="*/ 157396 h 2468044"/>
                <a:gd name="connsiteX573" fmla="*/ 813678 w 1906136"/>
                <a:gd name="connsiteY573" fmla="*/ 155223 h 2468044"/>
                <a:gd name="connsiteX574" fmla="*/ 799087 w 1906136"/>
                <a:gd name="connsiteY574" fmla="*/ 155223 h 2468044"/>
                <a:gd name="connsiteX575" fmla="*/ 782323 w 1906136"/>
                <a:gd name="connsiteY575" fmla="*/ 155223 h 2468044"/>
                <a:gd name="connsiteX576" fmla="*/ 765559 w 1906136"/>
                <a:gd name="connsiteY576" fmla="*/ 153050 h 2468044"/>
                <a:gd name="connsiteX577" fmla="*/ 753141 w 1906136"/>
                <a:gd name="connsiteY577" fmla="*/ 153050 h 2468044"/>
                <a:gd name="connsiteX578" fmla="*/ 755315 w 1906136"/>
                <a:gd name="connsiteY578" fmla="*/ 149945 h 2468044"/>
                <a:gd name="connsiteX579" fmla="*/ 756246 w 1906136"/>
                <a:gd name="connsiteY579" fmla="*/ 147772 h 2468044"/>
                <a:gd name="connsiteX580" fmla="*/ 756246 w 1906136"/>
                <a:gd name="connsiteY580" fmla="*/ 145599 h 2468044"/>
                <a:gd name="connsiteX581" fmla="*/ 758419 w 1906136"/>
                <a:gd name="connsiteY581" fmla="*/ 144668 h 2468044"/>
                <a:gd name="connsiteX582" fmla="*/ 762455 w 1906136"/>
                <a:gd name="connsiteY582" fmla="*/ 142495 h 2468044"/>
                <a:gd name="connsiteX583" fmla="*/ 765559 w 1906136"/>
                <a:gd name="connsiteY583" fmla="*/ 140321 h 2468044"/>
                <a:gd name="connsiteX584" fmla="*/ 763386 w 1906136"/>
                <a:gd name="connsiteY584" fmla="*/ 137217 h 2468044"/>
                <a:gd name="connsiteX585" fmla="*/ 760282 w 1906136"/>
                <a:gd name="connsiteY585" fmla="*/ 129766 h 2468044"/>
                <a:gd name="connsiteX586" fmla="*/ 756246 w 1906136"/>
                <a:gd name="connsiteY586" fmla="*/ 124489 h 2468044"/>
                <a:gd name="connsiteX587" fmla="*/ 753141 w 1906136"/>
                <a:gd name="connsiteY587" fmla="*/ 120143 h 2468044"/>
                <a:gd name="connsiteX588" fmla="*/ 749106 w 1906136"/>
                <a:gd name="connsiteY588" fmla="*/ 117038 h 2468044"/>
                <a:gd name="connsiteX589" fmla="*/ 746001 w 1906136"/>
                <a:gd name="connsiteY589" fmla="*/ 117038 h 2468044"/>
                <a:gd name="connsiteX590" fmla="*/ 742897 w 1906136"/>
                <a:gd name="connsiteY590" fmla="*/ 117969 h 2468044"/>
                <a:gd name="connsiteX591" fmla="*/ 736688 w 1906136"/>
                <a:gd name="connsiteY591" fmla="*/ 120143 h 2468044"/>
                <a:gd name="connsiteX592" fmla="*/ 733583 w 1906136"/>
                <a:gd name="connsiteY592" fmla="*/ 122316 h 2468044"/>
                <a:gd name="connsiteX593" fmla="*/ 728306 w 1906136"/>
                <a:gd name="connsiteY593" fmla="*/ 122316 h 2468044"/>
                <a:gd name="connsiteX594" fmla="*/ 722097 w 1906136"/>
                <a:gd name="connsiteY594" fmla="*/ 122316 h 2468044"/>
                <a:gd name="connsiteX595" fmla="*/ 706575 w 1906136"/>
                <a:gd name="connsiteY595" fmla="*/ 110829 h 2468044"/>
                <a:gd name="connsiteX596" fmla="*/ 689811 w 1906136"/>
                <a:gd name="connsiteY596" fmla="*/ 98101 h 2468044"/>
                <a:gd name="connsiteX597" fmla="*/ 673046 w 1906136"/>
                <a:gd name="connsiteY597" fmla="*/ 85373 h 2468044"/>
                <a:gd name="connsiteX598" fmla="*/ 653178 w 1906136"/>
                <a:gd name="connsiteY598" fmla="*/ 80095 h 2468044"/>
                <a:gd name="connsiteX599" fmla="*/ 649142 w 1906136"/>
                <a:gd name="connsiteY599" fmla="*/ 81026 h 2468044"/>
                <a:gd name="connsiteX600" fmla="*/ 643865 w 1906136"/>
                <a:gd name="connsiteY600" fmla="*/ 83199 h 2468044"/>
                <a:gd name="connsiteX601" fmla="*/ 640760 w 1906136"/>
                <a:gd name="connsiteY601" fmla="*/ 87546 h 2468044"/>
                <a:gd name="connsiteX602" fmla="*/ 635482 w 1906136"/>
                <a:gd name="connsiteY602" fmla="*/ 90650 h 2468044"/>
                <a:gd name="connsiteX603" fmla="*/ 629274 w 1906136"/>
                <a:gd name="connsiteY603" fmla="*/ 92823 h 2468044"/>
                <a:gd name="connsiteX604" fmla="*/ 628342 w 1906136"/>
                <a:gd name="connsiteY604" fmla="*/ 88477 h 2468044"/>
                <a:gd name="connsiteX605" fmla="*/ 626169 w 1906136"/>
                <a:gd name="connsiteY605" fmla="*/ 85373 h 2468044"/>
                <a:gd name="connsiteX606" fmla="*/ 622133 w 1906136"/>
                <a:gd name="connsiteY606" fmla="*/ 80095 h 2468044"/>
                <a:gd name="connsiteX607" fmla="*/ 621202 w 1906136"/>
                <a:gd name="connsiteY607" fmla="*/ 80095 h 2468044"/>
                <a:gd name="connsiteX608" fmla="*/ 617166 w 1906136"/>
                <a:gd name="connsiteY608" fmla="*/ 80095 h 2468044"/>
                <a:gd name="connsiteX609" fmla="*/ 614993 w 1906136"/>
                <a:gd name="connsiteY609" fmla="*/ 81026 h 2468044"/>
                <a:gd name="connsiteX610" fmla="*/ 611889 w 1906136"/>
                <a:gd name="connsiteY610" fmla="*/ 83199 h 2468044"/>
                <a:gd name="connsiteX611" fmla="*/ 609715 w 1906136"/>
                <a:gd name="connsiteY611" fmla="*/ 85373 h 2468044"/>
                <a:gd name="connsiteX612" fmla="*/ 606611 w 1906136"/>
                <a:gd name="connsiteY612" fmla="*/ 88477 h 2468044"/>
                <a:gd name="connsiteX613" fmla="*/ 592951 w 1906136"/>
                <a:gd name="connsiteY613" fmla="*/ 85373 h 2468044"/>
                <a:gd name="connsiteX614" fmla="*/ 584569 w 1906136"/>
                <a:gd name="connsiteY614" fmla="*/ 77922 h 2468044"/>
                <a:gd name="connsiteX615" fmla="*/ 578360 w 1906136"/>
                <a:gd name="connsiteY615" fmla="*/ 68609 h 2468044"/>
                <a:gd name="connsiteX616" fmla="*/ 573083 w 1906136"/>
                <a:gd name="connsiteY616" fmla="*/ 55880 h 2468044"/>
                <a:gd name="connsiteX617" fmla="*/ 569978 w 1906136"/>
                <a:gd name="connsiteY617" fmla="*/ 58985 h 2468044"/>
                <a:gd name="connsiteX618" fmla="*/ 565943 w 1906136"/>
                <a:gd name="connsiteY618" fmla="*/ 65194 h 2468044"/>
                <a:gd name="connsiteX619" fmla="*/ 563770 w 1906136"/>
                <a:gd name="connsiteY619" fmla="*/ 70471 h 2468044"/>
                <a:gd name="connsiteX620" fmla="*/ 562838 w 1906136"/>
                <a:gd name="connsiteY620" fmla="*/ 75749 h 2468044"/>
                <a:gd name="connsiteX621" fmla="*/ 546074 w 1906136"/>
                <a:gd name="connsiteY621" fmla="*/ 77922 h 2468044"/>
                <a:gd name="connsiteX622" fmla="*/ 533656 w 1906136"/>
                <a:gd name="connsiteY622" fmla="*/ 77922 h 2468044"/>
                <a:gd name="connsiteX623" fmla="*/ 521238 w 1906136"/>
                <a:gd name="connsiteY623" fmla="*/ 80095 h 2468044"/>
                <a:gd name="connsiteX624" fmla="*/ 511925 w 1906136"/>
                <a:gd name="connsiteY624" fmla="*/ 85373 h 2468044"/>
                <a:gd name="connsiteX625" fmla="*/ 502612 w 1906136"/>
                <a:gd name="connsiteY625" fmla="*/ 95928 h 2468044"/>
                <a:gd name="connsiteX626" fmla="*/ 482743 w 1906136"/>
                <a:gd name="connsiteY626" fmla="*/ 92823 h 2468044"/>
                <a:gd name="connsiteX627" fmla="*/ 482743 w 1906136"/>
                <a:gd name="connsiteY627" fmla="*/ 85373 h 2468044"/>
                <a:gd name="connsiteX628" fmla="*/ 504474 w 1906136"/>
                <a:gd name="connsiteY628" fmla="*/ 76059 h 2468044"/>
                <a:gd name="connsiteX629" fmla="*/ 524343 w 1906136"/>
                <a:gd name="connsiteY629" fmla="*/ 63331 h 2468044"/>
                <a:gd name="connsiteX630" fmla="*/ 542970 w 1906136"/>
                <a:gd name="connsiteY630" fmla="*/ 48740 h 2468044"/>
                <a:gd name="connsiteX631" fmla="*/ 549179 w 1906136"/>
                <a:gd name="connsiteY631" fmla="*/ 48740 h 2468044"/>
                <a:gd name="connsiteX632" fmla="*/ 546074 w 1906136"/>
                <a:gd name="connsiteY632" fmla="*/ 46567 h 2468044"/>
                <a:gd name="connsiteX633" fmla="*/ 542970 w 1906136"/>
                <a:gd name="connsiteY633" fmla="*/ 44394 h 2468044"/>
                <a:gd name="connsiteX634" fmla="*/ 536761 w 1906136"/>
                <a:gd name="connsiteY634" fmla="*/ 43462 h 2468044"/>
                <a:gd name="connsiteX635" fmla="*/ 533656 w 1906136"/>
                <a:gd name="connsiteY635" fmla="*/ 41289 h 2468044"/>
                <a:gd name="connsiteX636" fmla="*/ 516892 w 1906136"/>
                <a:gd name="connsiteY636" fmla="*/ 44394 h 2468044"/>
                <a:gd name="connsiteX637" fmla="*/ 504474 w 1906136"/>
                <a:gd name="connsiteY637" fmla="*/ 50603 h 2468044"/>
                <a:gd name="connsiteX638" fmla="*/ 492988 w 1906136"/>
                <a:gd name="connsiteY638" fmla="*/ 58985 h 2468044"/>
                <a:gd name="connsiteX639" fmla="*/ 482433 w 1906136"/>
                <a:gd name="connsiteY639" fmla="*/ 66435 h 2468044"/>
                <a:gd name="connsiteX640" fmla="*/ 470015 w 1906136"/>
                <a:gd name="connsiteY640" fmla="*/ 73886 h 2468044"/>
                <a:gd name="connsiteX641" fmla="*/ 455424 w 1906136"/>
                <a:gd name="connsiteY641" fmla="*/ 78232 h 2468044"/>
                <a:gd name="connsiteX642" fmla="*/ 433693 w 1906136"/>
                <a:gd name="connsiteY642" fmla="*/ 80405 h 2468044"/>
                <a:gd name="connsiteX643" fmla="*/ 436797 w 1906136"/>
                <a:gd name="connsiteY643" fmla="*/ 88788 h 2468044"/>
                <a:gd name="connsiteX644" fmla="*/ 443006 w 1906136"/>
                <a:gd name="connsiteY644" fmla="*/ 96238 h 2468044"/>
                <a:gd name="connsiteX645" fmla="*/ 448284 w 1906136"/>
                <a:gd name="connsiteY645" fmla="*/ 103689 h 2468044"/>
                <a:gd name="connsiteX646" fmla="*/ 453561 w 1906136"/>
                <a:gd name="connsiteY646" fmla="*/ 109898 h 2468044"/>
                <a:gd name="connsiteX647" fmla="*/ 453561 w 1906136"/>
                <a:gd name="connsiteY647" fmla="*/ 117349 h 2468044"/>
                <a:gd name="connsiteX648" fmla="*/ 429657 w 1906136"/>
                <a:gd name="connsiteY648" fmla="*/ 113002 h 2468044"/>
                <a:gd name="connsiteX649" fmla="*/ 409788 w 1906136"/>
                <a:gd name="connsiteY649" fmla="*/ 102447 h 2468044"/>
                <a:gd name="connsiteX650" fmla="*/ 392093 w 1906136"/>
                <a:gd name="connsiteY650" fmla="*/ 90961 h 2468044"/>
                <a:gd name="connsiteX651" fmla="*/ 373466 w 1906136"/>
                <a:gd name="connsiteY651" fmla="*/ 78232 h 2468044"/>
                <a:gd name="connsiteX652" fmla="*/ 353598 w 1906136"/>
                <a:gd name="connsiteY652" fmla="*/ 68919 h 2468044"/>
                <a:gd name="connsiteX653" fmla="*/ 322243 w 1906136"/>
                <a:gd name="connsiteY653" fmla="*/ 73265 h 2468044"/>
                <a:gd name="connsiteX654" fmla="*/ 307652 w 1906136"/>
                <a:gd name="connsiteY654" fmla="*/ 68919 h 2468044"/>
                <a:gd name="connsiteX655" fmla="*/ 293061 w 1906136"/>
                <a:gd name="connsiteY655" fmla="*/ 61468 h 2468044"/>
                <a:gd name="connsiteX656" fmla="*/ 277539 w 1906136"/>
                <a:gd name="connsiteY656" fmla="*/ 56191 h 2468044"/>
                <a:gd name="connsiteX657" fmla="*/ 266052 w 1906136"/>
                <a:gd name="connsiteY657" fmla="*/ 51844 h 2468044"/>
                <a:gd name="connsiteX658" fmla="*/ 262948 w 1906136"/>
                <a:gd name="connsiteY658" fmla="*/ 51844 h 2468044"/>
                <a:gd name="connsiteX659" fmla="*/ 256739 w 1906136"/>
                <a:gd name="connsiteY659" fmla="*/ 54018 h 2468044"/>
                <a:gd name="connsiteX660" fmla="*/ 253634 w 1906136"/>
                <a:gd name="connsiteY660" fmla="*/ 56191 h 2468044"/>
                <a:gd name="connsiteX661" fmla="*/ 249598 w 1906136"/>
                <a:gd name="connsiteY661" fmla="*/ 56191 h 2468044"/>
                <a:gd name="connsiteX662" fmla="*/ 244321 w 1906136"/>
                <a:gd name="connsiteY662" fmla="*/ 58364 h 2468044"/>
                <a:gd name="connsiteX663" fmla="*/ 239043 w 1906136"/>
                <a:gd name="connsiteY663" fmla="*/ 56191 h 2468044"/>
                <a:gd name="connsiteX664" fmla="*/ 233766 w 1906136"/>
                <a:gd name="connsiteY664" fmla="*/ 54018 h 2468044"/>
                <a:gd name="connsiteX665" fmla="*/ 229730 w 1906136"/>
                <a:gd name="connsiteY665" fmla="*/ 50913 h 2468044"/>
                <a:gd name="connsiteX666" fmla="*/ 226625 w 1906136"/>
                <a:gd name="connsiteY666" fmla="*/ 46567 h 2468044"/>
                <a:gd name="connsiteX667" fmla="*/ 221348 w 1906136"/>
                <a:gd name="connsiteY667" fmla="*/ 41289 h 2468044"/>
                <a:gd name="connsiteX668" fmla="*/ 217312 w 1906136"/>
                <a:gd name="connsiteY668" fmla="*/ 38185 h 2468044"/>
                <a:gd name="connsiteX669" fmla="*/ 214208 w 1906136"/>
                <a:gd name="connsiteY669" fmla="*/ 36012 h 2468044"/>
                <a:gd name="connsiteX670" fmla="*/ 210172 w 1906136"/>
                <a:gd name="connsiteY670" fmla="*/ 36012 h 2468044"/>
                <a:gd name="connsiteX671" fmla="*/ 207067 w 1906136"/>
                <a:gd name="connsiteY671" fmla="*/ 36012 h 2468044"/>
                <a:gd name="connsiteX672" fmla="*/ 203032 w 1906136"/>
                <a:gd name="connsiteY672" fmla="*/ 38185 h 2468044"/>
                <a:gd name="connsiteX673" fmla="*/ 199927 w 1906136"/>
                <a:gd name="connsiteY673" fmla="*/ 39116 h 2468044"/>
                <a:gd name="connsiteX674" fmla="*/ 195891 w 1906136"/>
                <a:gd name="connsiteY674" fmla="*/ 39116 h 2468044"/>
                <a:gd name="connsiteX675" fmla="*/ 190614 w 1906136"/>
                <a:gd name="connsiteY675" fmla="*/ 39116 h 2468044"/>
                <a:gd name="connsiteX676" fmla="*/ 186578 w 1906136"/>
                <a:gd name="connsiteY676" fmla="*/ 36012 h 2468044"/>
                <a:gd name="connsiteX677" fmla="*/ 183473 w 1906136"/>
                <a:gd name="connsiteY677" fmla="*/ 31665 h 2468044"/>
                <a:gd name="connsiteX678" fmla="*/ 181300 w 1906136"/>
                <a:gd name="connsiteY678" fmla="*/ 30734 h 2468044"/>
                <a:gd name="connsiteX679" fmla="*/ 181300 w 1906136"/>
                <a:gd name="connsiteY679" fmla="*/ 26388 h 2468044"/>
                <a:gd name="connsiteX680" fmla="*/ 179127 w 1906136"/>
                <a:gd name="connsiteY680" fmla="*/ 24215 h 2468044"/>
                <a:gd name="connsiteX681" fmla="*/ 179127 w 1906136"/>
                <a:gd name="connsiteY681" fmla="*/ 21110 h 2468044"/>
                <a:gd name="connsiteX682" fmla="*/ 176023 w 1906136"/>
                <a:gd name="connsiteY682" fmla="*/ 18937 h 2468044"/>
                <a:gd name="connsiteX683" fmla="*/ 170745 w 1906136"/>
                <a:gd name="connsiteY683" fmla="*/ 15833 h 2468044"/>
                <a:gd name="connsiteX684" fmla="*/ 153981 w 1906136"/>
                <a:gd name="connsiteY684" fmla="*/ 26388 h 2468044"/>
                <a:gd name="connsiteX685" fmla="*/ 137217 w 1906136"/>
                <a:gd name="connsiteY685" fmla="*/ 33839 h 2468044"/>
                <a:gd name="connsiteX686" fmla="*/ 117348 w 1906136"/>
                <a:gd name="connsiteY686" fmla="*/ 39116 h 2468044"/>
                <a:gd name="connsiteX687" fmla="*/ 99653 w 1906136"/>
                <a:gd name="connsiteY687" fmla="*/ 48430 h 2468044"/>
                <a:gd name="connsiteX688" fmla="*/ 85993 w 1906136"/>
                <a:gd name="connsiteY688" fmla="*/ 58985 h 2468044"/>
                <a:gd name="connsiteX689" fmla="*/ 82889 w 1906136"/>
                <a:gd name="connsiteY689" fmla="*/ 70471 h 2468044"/>
                <a:gd name="connsiteX690" fmla="*/ 78853 w 1906136"/>
                <a:gd name="connsiteY690" fmla="*/ 83199 h 2468044"/>
                <a:gd name="connsiteX691" fmla="*/ 73576 w 1906136"/>
                <a:gd name="connsiteY691" fmla="*/ 95928 h 2468044"/>
                <a:gd name="connsiteX692" fmla="*/ 56812 w 1906136"/>
                <a:gd name="connsiteY692" fmla="*/ 105241 h 2468044"/>
                <a:gd name="connsiteX693" fmla="*/ 36012 w 1906136"/>
                <a:gd name="connsiteY693" fmla="*/ 107414 h 2468044"/>
                <a:gd name="connsiteX694" fmla="*/ 14281 w 1906136"/>
                <a:gd name="connsiteY694" fmla="*/ 105241 h 2468044"/>
                <a:gd name="connsiteX695" fmla="*/ 12107 w 1906136"/>
                <a:gd name="connsiteY695" fmla="*/ 110519 h 2468044"/>
                <a:gd name="connsiteX696" fmla="*/ 9934 w 1906136"/>
                <a:gd name="connsiteY696" fmla="*/ 116728 h 2468044"/>
                <a:gd name="connsiteX697" fmla="*/ 6830 w 1906136"/>
                <a:gd name="connsiteY697" fmla="*/ 122005 h 2468044"/>
                <a:gd name="connsiteX698" fmla="*/ 15212 w 1906136"/>
                <a:gd name="connsiteY698" fmla="*/ 138769 h 2468044"/>
                <a:gd name="connsiteX699" fmla="*/ 29803 w 1906136"/>
                <a:gd name="connsiteY699" fmla="*/ 149324 h 2468044"/>
                <a:gd name="connsiteX700" fmla="*/ 46567 w 1906136"/>
                <a:gd name="connsiteY700" fmla="*/ 159880 h 2468044"/>
                <a:gd name="connsiteX701" fmla="*/ 61158 w 1906136"/>
                <a:gd name="connsiteY701" fmla="*/ 171366 h 2468044"/>
                <a:gd name="connsiteX702" fmla="*/ 73576 w 1906136"/>
                <a:gd name="connsiteY702" fmla="*/ 185957 h 2468044"/>
                <a:gd name="connsiteX703" fmla="*/ 77611 w 1906136"/>
                <a:gd name="connsiteY703" fmla="*/ 191235 h 2468044"/>
                <a:gd name="connsiteX704" fmla="*/ 78543 w 1906136"/>
                <a:gd name="connsiteY704" fmla="*/ 196512 h 2468044"/>
                <a:gd name="connsiteX705" fmla="*/ 80716 w 1906136"/>
                <a:gd name="connsiteY705" fmla="*/ 202721 h 2468044"/>
                <a:gd name="connsiteX706" fmla="*/ 82889 w 1906136"/>
                <a:gd name="connsiteY706" fmla="*/ 207999 h 2468044"/>
                <a:gd name="connsiteX707" fmla="*/ 85993 w 1906136"/>
                <a:gd name="connsiteY707" fmla="*/ 213276 h 2468044"/>
                <a:gd name="connsiteX708" fmla="*/ 85993 w 1906136"/>
                <a:gd name="connsiteY708" fmla="*/ 220727 h 2468044"/>
                <a:gd name="connsiteX709" fmla="*/ 73576 w 1906136"/>
                <a:gd name="connsiteY709" fmla="*/ 226005 h 2468044"/>
                <a:gd name="connsiteX710" fmla="*/ 70471 w 1906136"/>
                <a:gd name="connsiteY710" fmla="*/ 220727 h 2468044"/>
                <a:gd name="connsiteX711" fmla="*/ 64262 w 1906136"/>
                <a:gd name="connsiteY711" fmla="*/ 215449 h 2468044"/>
                <a:gd name="connsiteX712" fmla="*/ 58985 w 1906136"/>
                <a:gd name="connsiteY712" fmla="*/ 211103 h 2468044"/>
                <a:gd name="connsiteX713" fmla="*/ 53707 w 1906136"/>
                <a:gd name="connsiteY713" fmla="*/ 205826 h 2468044"/>
                <a:gd name="connsiteX714" fmla="*/ 49671 w 1906136"/>
                <a:gd name="connsiteY714" fmla="*/ 205826 h 2468044"/>
                <a:gd name="connsiteX715" fmla="*/ 48740 w 1906136"/>
                <a:gd name="connsiteY715" fmla="*/ 205826 h 2468044"/>
                <a:gd name="connsiteX716" fmla="*/ 46567 w 1906136"/>
                <a:gd name="connsiteY716" fmla="*/ 207999 h 2468044"/>
                <a:gd name="connsiteX717" fmla="*/ 44394 w 1906136"/>
                <a:gd name="connsiteY717" fmla="*/ 207999 h 2468044"/>
                <a:gd name="connsiteX718" fmla="*/ 43462 w 1906136"/>
                <a:gd name="connsiteY718" fmla="*/ 210172 h 2468044"/>
                <a:gd name="connsiteX719" fmla="*/ 26698 w 1906136"/>
                <a:gd name="connsiteY719" fmla="*/ 210172 h 2468044"/>
                <a:gd name="connsiteX720" fmla="*/ 28871 w 1906136"/>
                <a:gd name="connsiteY720" fmla="*/ 213276 h 2468044"/>
                <a:gd name="connsiteX721" fmla="*/ 28871 w 1906136"/>
                <a:gd name="connsiteY721" fmla="*/ 215449 h 2468044"/>
                <a:gd name="connsiteX722" fmla="*/ 29803 w 1906136"/>
                <a:gd name="connsiteY722" fmla="*/ 217623 h 2468044"/>
                <a:gd name="connsiteX723" fmla="*/ 26698 w 1906136"/>
                <a:gd name="connsiteY723" fmla="*/ 220727 h 2468044"/>
                <a:gd name="connsiteX724" fmla="*/ 22663 w 1906136"/>
                <a:gd name="connsiteY724" fmla="*/ 225073 h 2468044"/>
                <a:gd name="connsiteX725" fmla="*/ 19558 w 1906136"/>
                <a:gd name="connsiteY725" fmla="*/ 225073 h 2468044"/>
                <a:gd name="connsiteX726" fmla="*/ 15522 w 1906136"/>
                <a:gd name="connsiteY726" fmla="*/ 226005 h 2468044"/>
                <a:gd name="connsiteX727" fmla="*/ 10245 w 1906136"/>
                <a:gd name="connsiteY727" fmla="*/ 228178 h 2468044"/>
                <a:gd name="connsiteX728" fmla="*/ 7140 w 1906136"/>
                <a:gd name="connsiteY728" fmla="*/ 230351 h 2468044"/>
                <a:gd name="connsiteX729" fmla="*/ 0 w 1906136"/>
                <a:gd name="connsiteY729" fmla="*/ 230351 h 2468044"/>
                <a:gd name="connsiteX730" fmla="*/ 3104 w 1906136"/>
                <a:gd name="connsiteY730" fmla="*/ 257670 h 2468044"/>
                <a:gd name="connsiteX731" fmla="*/ 17695 w 1906136"/>
                <a:gd name="connsiteY731" fmla="*/ 265121 h 2468044"/>
                <a:gd name="connsiteX732" fmla="*/ 36322 w 1906136"/>
                <a:gd name="connsiteY732" fmla="*/ 268225 h 2468044"/>
                <a:gd name="connsiteX733" fmla="*/ 51844 w 1906136"/>
                <a:gd name="connsiteY733" fmla="*/ 274434 h 2468044"/>
                <a:gd name="connsiteX734" fmla="*/ 63331 w 1906136"/>
                <a:gd name="connsiteY734" fmla="*/ 277539 h 2468044"/>
                <a:gd name="connsiteX735" fmla="*/ 68609 w 1906136"/>
                <a:gd name="connsiteY735" fmla="*/ 277539 h 2468044"/>
                <a:gd name="connsiteX736" fmla="*/ 71713 w 1906136"/>
                <a:gd name="connsiteY736" fmla="*/ 275365 h 2468044"/>
                <a:gd name="connsiteX737" fmla="*/ 75749 w 1906136"/>
                <a:gd name="connsiteY737" fmla="*/ 274434 h 2468044"/>
                <a:gd name="connsiteX738" fmla="*/ 77922 w 1906136"/>
                <a:gd name="connsiteY738" fmla="*/ 272261 h 2468044"/>
                <a:gd name="connsiteX739" fmla="*/ 78853 w 1906136"/>
                <a:gd name="connsiteY739" fmla="*/ 270088 h 2468044"/>
                <a:gd name="connsiteX740" fmla="*/ 82889 w 1906136"/>
                <a:gd name="connsiteY740" fmla="*/ 266983 h 2468044"/>
                <a:gd name="connsiteX741" fmla="*/ 97790 w 1906136"/>
                <a:gd name="connsiteY741" fmla="*/ 266983 h 2468044"/>
                <a:gd name="connsiteX742" fmla="*/ 95617 w 1906136"/>
                <a:gd name="connsiteY742" fmla="*/ 267915 h 2468044"/>
                <a:gd name="connsiteX743" fmla="*/ 95617 w 1906136"/>
                <a:gd name="connsiteY743" fmla="*/ 270088 h 2468044"/>
                <a:gd name="connsiteX744" fmla="*/ 95617 w 1906136"/>
                <a:gd name="connsiteY744" fmla="*/ 272261 h 2468044"/>
                <a:gd name="connsiteX745" fmla="*/ 93444 w 1906136"/>
                <a:gd name="connsiteY745" fmla="*/ 272261 h 2468044"/>
                <a:gd name="connsiteX746" fmla="*/ 91271 w 1906136"/>
                <a:gd name="connsiteY746" fmla="*/ 274434 h 2468044"/>
                <a:gd name="connsiteX747" fmla="*/ 91271 w 1906136"/>
                <a:gd name="connsiteY747" fmla="*/ 292440 h 2468044"/>
                <a:gd name="connsiteX748" fmla="*/ 85993 w 1906136"/>
                <a:gd name="connsiteY748" fmla="*/ 303926 h 2468044"/>
                <a:gd name="connsiteX749" fmla="*/ 78853 w 1906136"/>
                <a:gd name="connsiteY749" fmla="*/ 311377 h 2468044"/>
                <a:gd name="connsiteX750" fmla="*/ 68298 w 1906136"/>
                <a:gd name="connsiteY750" fmla="*/ 316655 h 2468044"/>
                <a:gd name="connsiteX751" fmla="*/ 56812 w 1906136"/>
                <a:gd name="connsiteY751" fmla="*/ 319759 h 2468044"/>
                <a:gd name="connsiteX752" fmla="*/ 44394 w 1906136"/>
                <a:gd name="connsiteY752" fmla="*/ 327210 h 2468044"/>
                <a:gd name="connsiteX753" fmla="*/ 37253 w 1906136"/>
                <a:gd name="connsiteY753" fmla="*/ 336523 h 2468044"/>
                <a:gd name="connsiteX754" fmla="*/ 31976 w 1906136"/>
                <a:gd name="connsiteY754" fmla="*/ 347078 h 2468044"/>
                <a:gd name="connsiteX755" fmla="*/ 26698 w 1906136"/>
                <a:gd name="connsiteY755" fmla="*/ 360738 h 2468044"/>
                <a:gd name="connsiteX756" fmla="*/ 20489 w 1906136"/>
                <a:gd name="connsiteY756" fmla="*/ 371293 h 2468044"/>
                <a:gd name="connsiteX757" fmla="*/ 31976 w 1906136"/>
                <a:gd name="connsiteY757" fmla="*/ 391162 h 2468044"/>
                <a:gd name="connsiteX758" fmla="*/ 46567 w 1906136"/>
                <a:gd name="connsiteY758" fmla="*/ 410099 h 2468044"/>
                <a:gd name="connsiteX759" fmla="*/ 64262 w 1906136"/>
                <a:gd name="connsiteY759" fmla="*/ 422827 h 2468044"/>
                <a:gd name="connsiteX760" fmla="*/ 66435 w 1906136"/>
                <a:gd name="connsiteY760" fmla="*/ 425000 h 2468044"/>
                <a:gd name="connsiteX761" fmla="*/ 69540 w 1906136"/>
                <a:gd name="connsiteY761" fmla="*/ 425000 h 2468044"/>
                <a:gd name="connsiteX762" fmla="*/ 71713 w 1906136"/>
                <a:gd name="connsiteY762" fmla="*/ 425000 h 2468044"/>
                <a:gd name="connsiteX763" fmla="*/ 73886 w 1906136"/>
                <a:gd name="connsiteY763" fmla="*/ 422827 h 2468044"/>
                <a:gd name="connsiteX764" fmla="*/ 76991 w 1906136"/>
                <a:gd name="connsiteY764" fmla="*/ 419723 h 2468044"/>
                <a:gd name="connsiteX765" fmla="*/ 81026 w 1906136"/>
                <a:gd name="connsiteY765" fmla="*/ 430278 h 2468044"/>
                <a:gd name="connsiteX766" fmla="*/ 86304 w 1906136"/>
                <a:gd name="connsiteY766" fmla="*/ 444869 h 2468044"/>
                <a:gd name="connsiteX767" fmla="*/ 88477 w 1906136"/>
                <a:gd name="connsiteY767" fmla="*/ 455424 h 2468044"/>
                <a:gd name="connsiteX768" fmla="*/ 93755 w 1906136"/>
                <a:gd name="connsiteY768" fmla="*/ 455424 h 2468044"/>
                <a:gd name="connsiteX769" fmla="*/ 97790 w 1906136"/>
                <a:gd name="connsiteY769" fmla="*/ 455734 h 2468044"/>
                <a:gd name="connsiteX770" fmla="*/ 98722 w 1906136"/>
                <a:gd name="connsiteY770" fmla="*/ 455734 h 2468044"/>
                <a:gd name="connsiteX771" fmla="*/ 100895 w 1906136"/>
                <a:gd name="connsiteY771" fmla="*/ 453561 h 2468044"/>
                <a:gd name="connsiteX772" fmla="*/ 103068 w 1906136"/>
                <a:gd name="connsiteY772" fmla="*/ 451388 h 2468044"/>
                <a:gd name="connsiteX773" fmla="*/ 105241 w 1906136"/>
                <a:gd name="connsiteY773" fmla="*/ 449215 h 2468044"/>
                <a:gd name="connsiteX774" fmla="*/ 108346 w 1906136"/>
                <a:gd name="connsiteY774" fmla="*/ 451388 h 2468044"/>
                <a:gd name="connsiteX775" fmla="*/ 110208 w 1906136"/>
                <a:gd name="connsiteY775" fmla="*/ 451388 h 2468044"/>
                <a:gd name="connsiteX776" fmla="*/ 112381 w 1906136"/>
                <a:gd name="connsiteY776" fmla="*/ 453561 h 2468044"/>
                <a:gd name="connsiteX777" fmla="*/ 112381 w 1906136"/>
                <a:gd name="connsiteY777" fmla="*/ 456666 h 2468044"/>
                <a:gd name="connsiteX778" fmla="*/ 112381 w 1906136"/>
                <a:gd name="connsiteY778" fmla="*/ 461012 h 2468044"/>
                <a:gd name="connsiteX779" fmla="*/ 124799 w 1906136"/>
                <a:gd name="connsiteY779" fmla="*/ 456666 h 2468044"/>
                <a:gd name="connsiteX780" fmla="*/ 134113 w 1906136"/>
                <a:gd name="connsiteY780" fmla="*/ 453561 h 2468044"/>
                <a:gd name="connsiteX781" fmla="*/ 147772 w 1906136"/>
                <a:gd name="connsiteY781" fmla="*/ 449215 h 2468044"/>
                <a:gd name="connsiteX782" fmla="*/ 144668 w 1906136"/>
                <a:gd name="connsiteY782" fmla="*/ 471257 h 2468044"/>
                <a:gd name="connsiteX783" fmla="*/ 135354 w 1906136"/>
                <a:gd name="connsiteY783" fmla="*/ 488021 h 2468044"/>
                <a:gd name="connsiteX784" fmla="*/ 122937 w 1906136"/>
                <a:gd name="connsiteY784" fmla="*/ 502612 h 2468044"/>
                <a:gd name="connsiteX785" fmla="*/ 106172 w 1906136"/>
                <a:gd name="connsiteY785" fmla="*/ 515340 h 2468044"/>
                <a:gd name="connsiteX786" fmla="*/ 88477 w 1906136"/>
                <a:gd name="connsiteY786" fmla="*/ 527137 h 2468044"/>
                <a:gd name="connsiteX787" fmla="*/ 69850 w 1906136"/>
                <a:gd name="connsiteY787" fmla="*/ 537692 h 2468044"/>
                <a:gd name="connsiteX788" fmla="*/ 54328 w 1906136"/>
                <a:gd name="connsiteY788" fmla="*/ 549179 h 2468044"/>
                <a:gd name="connsiteX789" fmla="*/ 41910 w 1906136"/>
                <a:gd name="connsiteY789" fmla="*/ 561907 h 2468044"/>
                <a:gd name="connsiteX790" fmla="*/ 37874 w 1906136"/>
                <a:gd name="connsiteY790" fmla="*/ 561907 h 2468044"/>
                <a:gd name="connsiteX791" fmla="*/ 37874 w 1906136"/>
                <a:gd name="connsiteY791" fmla="*/ 565011 h 2468044"/>
                <a:gd name="connsiteX792" fmla="*/ 48430 w 1906136"/>
                <a:gd name="connsiteY792" fmla="*/ 561907 h 2468044"/>
                <a:gd name="connsiteX793" fmla="*/ 65194 w 1906136"/>
                <a:gd name="connsiteY793" fmla="*/ 554456 h 2468044"/>
                <a:gd name="connsiteX794" fmla="*/ 86925 w 1906136"/>
                <a:gd name="connsiteY794" fmla="*/ 543901 h 2468044"/>
                <a:gd name="connsiteX795" fmla="*/ 108656 w 1906136"/>
                <a:gd name="connsiteY795" fmla="*/ 530241 h 2468044"/>
                <a:gd name="connsiteX796" fmla="*/ 130387 w 1906136"/>
                <a:gd name="connsiteY796" fmla="*/ 515650 h 2468044"/>
                <a:gd name="connsiteX797" fmla="*/ 152118 w 1906136"/>
                <a:gd name="connsiteY797" fmla="*/ 502922 h 2468044"/>
                <a:gd name="connsiteX798" fmla="*/ 169814 w 1906136"/>
                <a:gd name="connsiteY798" fmla="*/ 492367 h 2468044"/>
                <a:gd name="connsiteX799" fmla="*/ 184405 w 1906136"/>
                <a:gd name="connsiteY799" fmla="*/ 480881 h 2468044"/>
                <a:gd name="connsiteX800" fmla="*/ 191545 w 1906136"/>
                <a:gd name="connsiteY800" fmla="*/ 473430 h 2468044"/>
                <a:gd name="connsiteX801" fmla="*/ 203032 w 1906136"/>
                <a:gd name="connsiteY801" fmla="*/ 456666 h 2468044"/>
                <a:gd name="connsiteX802" fmla="*/ 210172 w 1906136"/>
                <a:gd name="connsiteY802" fmla="*/ 438660 h 2468044"/>
                <a:gd name="connsiteX803" fmla="*/ 215449 w 1906136"/>
                <a:gd name="connsiteY803" fmla="*/ 421896 h 2468044"/>
                <a:gd name="connsiteX804" fmla="*/ 222590 w 1906136"/>
                <a:gd name="connsiteY804" fmla="*/ 406063 h 2468044"/>
                <a:gd name="connsiteX805" fmla="*/ 234076 w 1906136"/>
                <a:gd name="connsiteY805" fmla="*/ 391472 h 2468044"/>
                <a:gd name="connsiteX806" fmla="*/ 247736 w 1906136"/>
                <a:gd name="connsiteY806" fmla="*/ 379986 h 2468044"/>
                <a:gd name="connsiteX807" fmla="*/ 247736 w 1906136"/>
                <a:gd name="connsiteY807" fmla="*/ 376881 h 2468044"/>
                <a:gd name="connsiteX808" fmla="*/ 257049 w 1906136"/>
                <a:gd name="connsiteY808" fmla="*/ 376881 h 2468044"/>
                <a:gd name="connsiteX809" fmla="*/ 247736 w 1906136"/>
                <a:gd name="connsiteY809" fmla="*/ 392714 h 2468044"/>
                <a:gd name="connsiteX810" fmla="*/ 237181 w 1906136"/>
                <a:gd name="connsiteY810" fmla="*/ 407305 h 2468044"/>
                <a:gd name="connsiteX811" fmla="*/ 230040 w 1906136"/>
                <a:gd name="connsiteY811" fmla="*/ 424069 h 2468044"/>
                <a:gd name="connsiteX812" fmla="*/ 224763 w 1906136"/>
                <a:gd name="connsiteY812" fmla="*/ 440833 h 2468044"/>
                <a:gd name="connsiteX813" fmla="*/ 246494 w 1906136"/>
                <a:gd name="connsiteY813" fmla="*/ 435555 h 2468044"/>
                <a:gd name="connsiteX814" fmla="*/ 262016 w 1906136"/>
                <a:gd name="connsiteY814" fmla="*/ 426242 h 2468044"/>
                <a:gd name="connsiteX815" fmla="*/ 280643 w 1906136"/>
                <a:gd name="connsiteY815" fmla="*/ 416929 h 2468044"/>
                <a:gd name="connsiteX816" fmla="*/ 280643 w 1906136"/>
                <a:gd name="connsiteY816" fmla="*/ 392714 h 2468044"/>
                <a:gd name="connsiteX817" fmla="*/ 297407 w 1906136"/>
                <a:gd name="connsiteY817" fmla="*/ 394887 h 2468044"/>
                <a:gd name="connsiteX818" fmla="*/ 307962 w 1906136"/>
                <a:gd name="connsiteY818" fmla="*/ 400165 h 2468044"/>
                <a:gd name="connsiteX819" fmla="*/ 317276 w 1906136"/>
                <a:gd name="connsiteY819" fmla="*/ 407615 h 2468044"/>
                <a:gd name="connsiteX820" fmla="*/ 327831 w 1906136"/>
                <a:gd name="connsiteY820" fmla="*/ 413824 h 2468044"/>
                <a:gd name="connsiteX821" fmla="*/ 361048 w 1906136"/>
                <a:gd name="connsiteY821" fmla="*/ 413824 h 2468044"/>
                <a:gd name="connsiteX822" fmla="*/ 376571 w 1906136"/>
                <a:gd name="connsiteY822" fmla="*/ 422206 h 2468044"/>
                <a:gd name="connsiteX823" fmla="*/ 393335 w 1906136"/>
                <a:gd name="connsiteY823" fmla="*/ 436797 h 2468044"/>
                <a:gd name="connsiteX824" fmla="*/ 407926 w 1906136"/>
                <a:gd name="connsiteY824" fmla="*/ 449526 h 2468044"/>
                <a:gd name="connsiteX825" fmla="*/ 427794 w 1906136"/>
                <a:gd name="connsiteY825" fmla="*/ 458839 h 2468044"/>
                <a:gd name="connsiteX826" fmla="*/ 451699 w 1906136"/>
                <a:gd name="connsiteY826" fmla="*/ 464117 h 2468044"/>
                <a:gd name="connsiteX827" fmla="*/ 471567 w 1906136"/>
                <a:gd name="connsiteY827" fmla="*/ 473430 h 2468044"/>
                <a:gd name="connsiteX828" fmla="*/ 486158 w 1906136"/>
                <a:gd name="connsiteY828" fmla="*/ 486158 h 2468044"/>
                <a:gd name="connsiteX829" fmla="*/ 498576 w 1906136"/>
                <a:gd name="connsiteY829" fmla="*/ 502922 h 2468044"/>
                <a:gd name="connsiteX830" fmla="*/ 507889 w 1906136"/>
                <a:gd name="connsiteY830" fmla="*/ 519686 h 2468044"/>
                <a:gd name="connsiteX831" fmla="*/ 519376 w 1906136"/>
                <a:gd name="connsiteY831" fmla="*/ 536450 h 2468044"/>
                <a:gd name="connsiteX832" fmla="*/ 531794 w 1906136"/>
                <a:gd name="connsiteY832" fmla="*/ 550110 h 2468044"/>
                <a:gd name="connsiteX833" fmla="*/ 527758 w 1906136"/>
                <a:gd name="connsiteY833" fmla="*/ 574325 h 2468044"/>
                <a:gd name="connsiteX834" fmla="*/ 539244 w 1906136"/>
                <a:gd name="connsiteY834" fmla="*/ 579602 h 2468044"/>
                <a:gd name="connsiteX835" fmla="*/ 546385 w 1906136"/>
                <a:gd name="connsiteY835" fmla="*/ 588916 h 2468044"/>
                <a:gd name="connsiteX836" fmla="*/ 551662 w 1906136"/>
                <a:gd name="connsiteY836" fmla="*/ 600402 h 2468044"/>
                <a:gd name="connsiteX837" fmla="*/ 554767 w 1906136"/>
                <a:gd name="connsiteY837" fmla="*/ 613131 h 2468044"/>
                <a:gd name="connsiteX838" fmla="*/ 560976 w 1906136"/>
                <a:gd name="connsiteY838" fmla="*/ 625859 h 2468044"/>
                <a:gd name="connsiteX839" fmla="*/ 568116 w 1906136"/>
                <a:gd name="connsiteY839" fmla="*/ 637345 h 2468044"/>
                <a:gd name="connsiteX840" fmla="*/ 576498 w 1906136"/>
                <a:gd name="connsiteY840" fmla="*/ 645727 h 2468044"/>
                <a:gd name="connsiteX841" fmla="*/ 591089 w 1906136"/>
                <a:gd name="connsiteY841" fmla="*/ 651005 h 2468044"/>
                <a:gd name="connsiteX842" fmla="*/ 587984 w 1906136"/>
                <a:gd name="connsiteY842" fmla="*/ 653178 h 2468044"/>
                <a:gd name="connsiteX843" fmla="*/ 583949 w 1906136"/>
                <a:gd name="connsiteY843" fmla="*/ 653178 h 2468044"/>
                <a:gd name="connsiteX844" fmla="*/ 580844 w 1906136"/>
                <a:gd name="connsiteY844" fmla="*/ 653178 h 2468044"/>
                <a:gd name="connsiteX845" fmla="*/ 576808 w 1906136"/>
                <a:gd name="connsiteY845" fmla="*/ 651005 h 2468044"/>
                <a:gd name="connsiteX846" fmla="*/ 568426 w 1906136"/>
                <a:gd name="connsiteY846" fmla="*/ 651005 h 2468044"/>
                <a:gd name="connsiteX847" fmla="*/ 576808 w 1906136"/>
                <a:gd name="connsiteY847" fmla="*/ 669942 h 2468044"/>
                <a:gd name="connsiteX848" fmla="*/ 588295 w 1906136"/>
                <a:gd name="connsiteY848" fmla="*/ 686706 h 2468044"/>
                <a:gd name="connsiteX849" fmla="*/ 600713 w 1906136"/>
                <a:gd name="connsiteY849" fmla="*/ 702539 h 2468044"/>
                <a:gd name="connsiteX850" fmla="*/ 604748 w 1906136"/>
                <a:gd name="connsiteY850" fmla="*/ 704712 h 2468044"/>
                <a:gd name="connsiteX851" fmla="*/ 605680 w 1906136"/>
                <a:gd name="connsiteY851" fmla="*/ 704712 h 2468044"/>
                <a:gd name="connsiteX852" fmla="*/ 605680 w 1906136"/>
                <a:gd name="connsiteY852" fmla="*/ 706885 h 2468044"/>
                <a:gd name="connsiteX853" fmla="*/ 607853 w 1906136"/>
                <a:gd name="connsiteY853" fmla="*/ 706885 h 2468044"/>
                <a:gd name="connsiteX854" fmla="*/ 613130 w 1906136"/>
                <a:gd name="connsiteY854" fmla="*/ 706885 h 2468044"/>
                <a:gd name="connsiteX855" fmla="*/ 619339 w 1906136"/>
                <a:gd name="connsiteY855" fmla="*/ 706885 h 2468044"/>
                <a:gd name="connsiteX856" fmla="*/ 620271 w 1906136"/>
                <a:gd name="connsiteY856" fmla="*/ 704712 h 2468044"/>
                <a:gd name="connsiteX857" fmla="*/ 624306 w 1906136"/>
                <a:gd name="connsiteY857" fmla="*/ 702539 h 2468044"/>
                <a:gd name="connsiteX858" fmla="*/ 626480 w 1906136"/>
                <a:gd name="connsiteY858" fmla="*/ 701608 h 2468044"/>
                <a:gd name="connsiteX859" fmla="*/ 626480 w 1906136"/>
                <a:gd name="connsiteY859" fmla="*/ 699434 h 2468044"/>
                <a:gd name="connsiteX860" fmla="*/ 627411 w 1906136"/>
                <a:gd name="connsiteY860" fmla="*/ 699434 h 2468044"/>
                <a:gd name="connsiteX861" fmla="*/ 627411 w 1906136"/>
                <a:gd name="connsiteY861" fmla="*/ 695088 h 2468044"/>
                <a:gd name="connsiteX862" fmla="*/ 622133 w 1906136"/>
                <a:gd name="connsiteY862" fmla="*/ 687638 h 2468044"/>
                <a:gd name="connsiteX863" fmla="*/ 614993 w 1906136"/>
                <a:gd name="connsiteY863" fmla="*/ 682360 h 2468044"/>
                <a:gd name="connsiteX864" fmla="*/ 607853 w 1906136"/>
                <a:gd name="connsiteY864" fmla="*/ 677082 h 2468044"/>
                <a:gd name="connsiteX865" fmla="*/ 600713 w 1906136"/>
                <a:gd name="connsiteY865" fmla="*/ 671805 h 2468044"/>
                <a:gd name="connsiteX866" fmla="*/ 600713 w 1906136"/>
                <a:gd name="connsiteY866" fmla="*/ 662491 h 2468044"/>
                <a:gd name="connsiteX867" fmla="*/ 617477 w 1906136"/>
                <a:gd name="connsiteY867" fmla="*/ 673047 h 2468044"/>
                <a:gd name="connsiteX868" fmla="*/ 632068 w 1906136"/>
                <a:gd name="connsiteY868" fmla="*/ 687638 h 2468044"/>
                <a:gd name="connsiteX869" fmla="*/ 644485 w 1906136"/>
                <a:gd name="connsiteY869" fmla="*/ 702228 h 2468044"/>
                <a:gd name="connsiteX870" fmla="*/ 644485 w 1906136"/>
                <a:gd name="connsiteY870" fmla="*/ 723339 h 2468044"/>
                <a:gd name="connsiteX871" fmla="*/ 642312 w 1906136"/>
                <a:gd name="connsiteY871" fmla="*/ 718992 h 2468044"/>
                <a:gd name="connsiteX872" fmla="*/ 639208 w 1906136"/>
                <a:gd name="connsiteY872" fmla="*/ 715888 h 2468044"/>
                <a:gd name="connsiteX873" fmla="*/ 637035 w 1906136"/>
                <a:gd name="connsiteY873" fmla="*/ 711542 h 2468044"/>
                <a:gd name="connsiteX874" fmla="*/ 633930 w 1906136"/>
                <a:gd name="connsiteY874" fmla="*/ 709369 h 2468044"/>
                <a:gd name="connsiteX875" fmla="*/ 629894 w 1906136"/>
                <a:gd name="connsiteY875" fmla="*/ 709369 h 2468044"/>
                <a:gd name="connsiteX876" fmla="*/ 626790 w 1906136"/>
                <a:gd name="connsiteY876" fmla="*/ 709369 h 2468044"/>
                <a:gd name="connsiteX877" fmla="*/ 622754 w 1906136"/>
                <a:gd name="connsiteY877" fmla="*/ 709369 h 2468044"/>
                <a:gd name="connsiteX878" fmla="*/ 617477 w 1906136"/>
                <a:gd name="connsiteY878" fmla="*/ 711542 h 2468044"/>
                <a:gd name="connsiteX879" fmla="*/ 615304 w 1906136"/>
                <a:gd name="connsiteY879" fmla="*/ 723028 h 2468044"/>
                <a:gd name="connsiteX880" fmla="*/ 613130 w 1906136"/>
                <a:gd name="connsiteY880" fmla="*/ 741034 h 2468044"/>
                <a:gd name="connsiteX881" fmla="*/ 613130 w 1906136"/>
                <a:gd name="connsiteY881" fmla="*/ 763076 h 2468044"/>
                <a:gd name="connsiteX882" fmla="*/ 613130 w 1906136"/>
                <a:gd name="connsiteY882" fmla="*/ 787291 h 2468044"/>
                <a:gd name="connsiteX883" fmla="*/ 613130 w 1906136"/>
                <a:gd name="connsiteY883" fmla="*/ 807159 h 2468044"/>
                <a:gd name="connsiteX884" fmla="*/ 612199 w 1906136"/>
                <a:gd name="connsiteY884" fmla="*/ 821750 h 2468044"/>
                <a:gd name="connsiteX885" fmla="*/ 612199 w 1906136"/>
                <a:gd name="connsiteY885" fmla="*/ 829201 h 2468044"/>
                <a:gd name="connsiteX886" fmla="*/ 613130 w 1906136"/>
                <a:gd name="connsiteY886" fmla="*/ 859624 h 2468044"/>
                <a:gd name="connsiteX887" fmla="*/ 617166 w 1906136"/>
                <a:gd name="connsiteY887" fmla="*/ 881666 h 2468044"/>
                <a:gd name="connsiteX888" fmla="*/ 622444 w 1906136"/>
                <a:gd name="connsiteY888" fmla="*/ 898430 h 2468044"/>
                <a:gd name="connsiteX889" fmla="*/ 629584 w 1906136"/>
                <a:gd name="connsiteY889" fmla="*/ 911158 h 2468044"/>
                <a:gd name="connsiteX890" fmla="*/ 641071 w 1906136"/>
                <a:gd name="connsiteY890" fmla="*/ 922645 h 2468044"/>
                <a:gd name="connsiteX891" fmla="*/ 651626 w 1906136"/>
                <a:gd name="connsiteY891" fmla="*/ 935373 h 2468044"/>
                <a:gd name="connsiteX892" fmla="*/ 664043 w 1906136"/>
                <a:gd name="connsiteY892" fmla="*/ 953379 h 2468044"/>
                <a:gd name="connsiteX893" fmla="*/ 669321 w 1906136"/>
                <a:gd name="connsiteY893" fmla="*/ 964866 h 2468044"/>
                <a:gd name="connsiteX894" fmla="*/ 673357 w 1906136"/>
                <a:gd name="connsiteY894" fmla="*/ 975421 h 2468044"/>
                <a:gd name="connsiteX895" fmla="*/ 680497 w 1906136"/>
                <a:gd name="connsiteY895" fmla="*/ 984734 h 2468044"/>
                <a:gd name="connsiteX896" fmla="*/ 691052 w 1906136"/>
                <a:gd name="connsiteY896" fmla="*/ 992185 h 2468044"/>
                <a:gd name="connsiteX897" fmla="*/ 704712 w 1906136"/>
                <a:gd name="connsiteY897" fmla="*/ 997462 h 2468044"/>
                <a:gd name="connsiteX898" fmla="*/ 715267 w 1906136"/>
                <a:gd name="connsiteY898" fmla="*/ 1003671 h 2468044"/>
                <a:gd name="connsiteX899" fmla="*/ 724580 w 1906136"/>
                <a:gd name="connsiteY899" fmla="*/ 1014226 h 2468044"/>
                <a:gd name="connsiteX900" fmla="*/ 731721 w 1906136"/>
                <a:gd name="connsiteY900" fmla="*/ 1026955 h 2468044"/>
                <a:gd name="connsiteX901" fmla="*/ 734825 w 1906136"/>
                <a:gd name="connsiteY901" fmla="*/ 1041546 h 2468044"/>
                <a:gd name="connsiteX902" fmla="*/ 741034 w 1906136"/>
                <a:gd name="connsiteY902" fmla="*/ 1054274 h 2468044"/>
                <a:gd name="connsiteX903" fmla="*/ 747243 w 1906136"/>
                <a:gd name="connsiteY903" fmla="*/ 1065761 h 2468044"/>
                <a:gd name="connsiteX904" fmla="*/ 760903 w 1906136"/>
                <a:gd name="connsiteY904" fmla="*/ 1075074 h 2468044"/>
                <a:gd name="connsiteX905" fmla="*/ 758729 w 1906136"/>
                <a:gd name="connsiteY905" fmla="*/ 1076005 h 2468044"/>
                <a:gd name="connsiteX906" fmla="*/ 758729 w 1906136"/>
                <a:gd name="connsiteY906" fmla="*/ 1078178 h 2468044"/>
                <a:gd name="connsiteX907" fmla="*/ 758729 w 1906136"/>
                <a:gd name="connsiteY907" fmla="*/ 1080351 h 2468044"/>
                <a:gd name="connsiteX908" fmla="*/ 756556 w 1906136"/>
                <a:gd name="connsiteY908" fmla="*/ 1080351 h 2468044"/>
                <a:gd name="connsiteX909" fmla="*/ 754383 w 1906136"/>
                <a:gd name="connsiteY909" fmla="*/ 1080351 h 2468044"/>
                <a:gd name="connsiteX910" fmla="*/ 751279 w 1906136"/>
                <a:gd name="connsiteY910" fmla="*/ 1082525 h 2468044"/>
                <a:gd name="connsiteX911" fmla="*/ 760592 w 1906136"/>
                <a:gd name="connsiteY911" fmla="*/ 1095253 h 2468044"/>
                <a:gd name="connsiteX912" fmla="*/ 771147 w 1906136"/>
                <a:gd name="connsiteY912" fmla="*/ 1102704 h 2468044"/>
                <a:gd name="connsiteX913" fmla="*/ 782634 w 1906136"/>
                <a:gd name="connsiteY913" fmla="*/ 1110154 h 2468044"/>
                <a:gd name="connsiteX914" fmla="*/ 791016 w 1906136"/>
                <a:gd name="connsiteY914" fmla="*/ 1119468 h 2468044"/>
                <a:gd name="connsiteX915" fmla="*/ 797225 w 1906136"/>
                <a:gd name="connsiteY915" fmla="*/ 1130023 h 2468044"/>
                <a:gd name="connsiteX916" fmla="*/ 800329 w 1906136"/>
                <a:gd name="connsiteY916" fmla="*/ 1142751 h 2468044"/>
                <a:gd name="connsiteX917" fmla="*/ 804365 w 1906136"/>
                <a:gd name="connsiteY917" fmla="*/ 1155479 h 2468044"/>
                <a:gd name="connsiteX918" fmla="*/ 809643 w 1906136"/>
                <a:gd name="connsiteY918" fmla="*/ 1155479 h 2468044"/>
                <a:gd name="connsiteX919" fmla="*/ 811816 w 1906136"/>
                <a:gd name="connsiteY919" fmla="*/ 1155479 h 2468044"/>
                <a:gd name="connsiteX920" fmla="*/ 812747 w 1906136"/>
                <a:gd name="connsiteY920" fmla="*/ 1155479 h 2468044"/>
                <a:gd name="connsiteX921" fmla="*/ 814920 w 1906136"/>
                <a:gd name="connsiteY921" fmla="*/ 1155479 h 2468044"/>
                <a:gd name="connsiteX922" fmla="*/ 817093 w 1906136"/>
                <a:gd name="connsiteY922" fmla="*/ 1155479 h 2468044"/>
                <a:gd name="connsiteX923" fmla="*/ 820198 w 1906136"/>
                <a:gd name="connsiteY923" fmla="*/ 1155479 h 2468044"/>
                <a:gd name="connsiteX924" fmla="*/ 822371 w 1906136"/>
                <a:gd name="connsiteY924" fmla="*/ 1159826 h 2468044"/>
                <a:gd name="connsiteX925" fmla="*/ 822371 w 1906136"/>
                <a:gd name="connsiteY925" fmla="*/ 1162930 h 2468044"/>
                <a:gd name="connsiteX926" fmla="*/ 824544 w 1906136"/>
                <a:gd name="connsiteY926" fmla="*/ 1169139 h 2468044"/>
                <a:gd name="connsiteX927" fmla="*/ 824544 w 1906136"/>
                <a:gd name="connsiteY927" fmla="*/ 1176590 h 2468044"/>
                <a:gd name="connsiteX928" fmla="*/ 827648 w 1906136"/>
                <a:gd name="connsiteY928" fmla="*/ 1174417 h 2468044"/>
                <a:gd name="connsiteX929" fmla="*/ 827648 w 1906136"/>
                <a:gd name="connsiteY929" fmla="*/ 1172243 h 2468044"/>
                <a:gd name="connsiteX930" fmla="*/ 829822 w 1906136"/>
                <a:gd name="connsiteY930" fmla="*/ 1170070 h 2468044"/>
                <a:gd name="connsiteX931" fmla="*/ 831995 w 1906136"/>
                <a:gd name="connsiteY931" fmla="*/ 1166966 h 2468044"/>
                <a:gd name="connsiteX932" fmla="*/ 831995 w 1906136"/>
                <a:gd name="connsiteY932" fmla="*/ 1159515 h 2468044"/>
                <a:gd name="connsiteX933" fmla="*/ 827959 w 1906136"/>
                <a:gd name="connsiteY933" fmla="*/ 1148960 h 2468044"/>
                <a:gd name="connsiteX934" fmla="*/ 819577 w 1906136"/>
                <a:gd name="connsiteY934" fmla="*/ 1132196 h 2468044"/>
                <a:gd name="connsiteX935" fmla="*/ 808090 w 1906136"/>
                <a:gd name="connsiteY935" fmla="*/ 1113259 h 2468044"/>
                <a:gd name="connsiteX936" fmla="*/ 797535 w 1906136"/>
                <a:gd name="connsiteY936" fmla="*/ 1095253 h 2468044"/>
                <a:gd name="connsiteX937" fmla="*/ 783876 w 1906136"/>
                <a:gd name="connsiteY937" fmla="*/ 1076316 h 2468044"/>
                <a:gd name="connsiteX938" fmla="*/ 773320 w 1906136"/>
                <a:gd name="connsiteY938" fmla="*/ 1061725 h 2468044"/>
                <a:gd name="connsiteX939" fmla="*/ 761834 w 1906136"/>
                <a:gd name="connsiteY939" fmla="*/ 1048996 h 2468044"/>
                <a:gd name="connsiteX940" fmla="*/ 756556 w 1906136"/>
                <a:gd name="connsiteY940" fmla="*/ 1041546 h 2468044"/>
                <a:gd name="connsiteX941" fmla="*/ 756556 w 1906136"/>
                <a:gd name="connsiteY941" fmla="*/ 1021677 h 2468044"/>
                <a:gd name="connsiteX942" fmla="*/ 760592 w 1906136"/>
                <a:gd name="connsiteY942" fmla="*/ 1023850 h 2468044"/>
                <a:gd name="connsiteX943" fmla="*/ 763697 w 1906136"/>
                <a:gd name="connsiteY943" fmla="*/ 1026955 h 2468044"/>
                <a:gd name="connsiteX944" fmla="*/ 767732 w 1906136"/>
                <a:gd name="connsiteY944" fmla="*/ 1031301 h 2468044"/>
                <a:gd name="connsiteX945" fmla="*/ 776114 w 1906136"/>
                <a:gd name="connsiteY945" fmla="*/ 1036578 h 2468044"/>
                <a:gd name="connsiteX946" fmla="*/ 782323 w 1906136"/>
                <a:gd name="connsiteY946" fmla="*/ 1048065 h 2468044"/>
                <a:gd name="connsiteX947" fmla="*/ 785428 w 1906136"/>
                <a:gd name="connsiteY947" fmla="*/ 1058620 h 2468044"/>
                <a:gd name="connsiteX948" fmla="*/ 789464 w 1906136"/>
                <a:gd name="connsiteY948" fmla="*/ 1069175 h 2468044"/>
                <a:gd name="connsiteX949" fmla="*/ 796604 w 1906136"/>
                <a:gd name="connsiteY949" fmla="*/ 1078489 h 2468044"/>
                <a:gd name="connsiteX950" fmla="*/ 797535 w 1906136"/>
                <a:gd name="connsiteY950" fmla="*/ 1080662 h 2468044"/>
                <a:gd name="connsiteX951" fmla="*/ 803744 w 1906136"/>
                <a:gd name="connsiteY951" fmla="*/ 1082835 h 2468044"/>
                <a:gd name="connsiteX952" fmla="*/ 806849 w 1906136"/>
                <a:gd name="connsiteY952" fmla="*/ 1082835 h 2468044"/>
                <a:gd name="connsiteX953" fmla="*/ 812126 w 1906136"/>
                <a:gd name="connsiteY953" fmla="*/ 1083766 h 2468044"/>
                <a:gd name="connsiteX954" fmla="*/ 816162 w 1906136"/>
                <a:gd name="connsiteY954" fmla="*/ 1085939 h 2468044"/>
                <a:gd name="connsiteX955" fmla="*/ 833857 w 1906136"/>
                <a:gd name="connsiteY955" fmla="*/ 1112327 h 2468044"/>
                <a:gd name="connsiteX956" fmla="*/ 852484 w 1906136"/>
                <a:gd name="connsiteY956" fmla="*/ 1137473 h 2468044"/>
                <a:gd name="connsiteX957" fmla="*/ 870179 w 1906136"/>
                <a:gd name="connsiteY957" fmla="*/ 1161688 h 2468044"/>
                <a:gd name="connsiteX958" fmla="*/ 890048 w 1906136"/>
                <a:gd name="connsiteY958" fmla="*/ 1183730 h 2468044"/>
                <a:gd name="connsiteX959" fmla="*/ 882908 w 1906136"/>
                <a:gd name="connsiteY959" fmla="*/ 1206703 h 2468044"/>
                <a:gd name="connsiteX960" fmla="*/ 886944 w 1906136"/>
                <a:gd name="connsiteY960" fmla="*/ 1211049 h 2468044"/>
                <a:gd name="connsiteX961" fmla="*/ 894084 w 1906136"/>
                <a:gd name="connsiteY961" fmla="*/ 1218500 h 2468044"/>
                <a:gd name="connsiteX962" fmla="*/ 901224 w 1906136"/>
                <a:gd name="connsiteY962" fmla="*/ 1227813 h 2468044"/>
                <a:gd name="connsiteX963" fmla="*/ 910537 w 1906136"/>
                <a:gd name="connsiteY963" fmla="*/ 1235264 h 2468044"/>
                <a:gd name="connsiteX964" fmla="*/ 915815 w 1906136"/>
                <a:gd name="connsiteY964" fmla="*/ 1242715 h 2468044"/>
                <a:gd name="connsiteX965" fmla="*/ 918919 w 1906136"/>
                <a:gd name="connsiteY965" fmla="*/ 1243646 h 2468044"/>
                <a:gd name="connsiteX966" fmla="*/ 939719 w 1906136"/>
                <a:gd name="connsiteY966" fmla="*/ 1240541 h 2468044"/>
                <a:gd name="connsiteX967" fmla="*/ 940651 w 1906136"/>
                <a:gd name="connsiteY967" fmla="*/ 1242715 h 2468044"/>
                <a:gd name="connsiteX968" fmla="*/ 944686 w 1906136"/>
                <a:gd name="connsiteY968" fmla="*/ 1245819 h 2468044"/>
                <a:gd name="connsiteX969" fmla="*/ 947791 w 1906136"/>
                <a:gd name="connsiteY969" fmla="*/ 1250165 h 2468044"/>
                <a:gd name="connsiteX970" fmla="*/ 951827 w 1906136"/>
                <a:gd name="connsiteY970" fmla="*/ 1253270 h 2468044"/>
                <a:gd name="connsiteX971" fmla="*/ 954931 w 1906136"/>
                <a:gd name="connsiteY971" fmla="*/ 1256374 h 2468044"/>
                <a:gd name="connsiteX972" fmla="*/ 978835 w 1906136"/>
                <a:gd name="connsiteY972" fmla="*/ 1260720 h 2468044"/>
                <a:gd name="connsiteX973" fmla="*/ 981940 w 1906136"/>
                <a:gd name="connsiteY973" fmla="*/ 1262894 h 2468044"/>
                <a:gd name="connsiteX974" fmla="*/ 985976 w 1906136"/>
                <a:gd name="connsiteY974" fmla="*/ 1265998 h 2468044"/>
                <a:gd name="connsiteX975" fmla="*/ 991253 w 1906136"/>
                <a:gd name="connsiteY975" fmla="*/ 1271276 h 2468044"/>
                <a:gd name="connsiteX976" fmla="*/ 995289 w 1906136"/>
                <a:gd name="connsiteY976" fmla="*/ 1275622 h 2468044"/>
                <a:gd name="connsiteX977" fmla="*/ 998394 w 1906136"/>
                <a:gd name="connsiteY977" fmla="*/ 1278726 h 2468044"/>
                <a:gd name="connsiteX978" fmla="*/ 1002429 w 1906136"/>
                <a:gd name="connsiteY978" fmla="*/ 1280899 h 2468044"/>
                <a:gd name="connsiteX979" fmla="*/ 1010811 w 1906136"/>
                <a:gd name="connsiteY979" fmla="*/ 1283073 h 2468044"/>
                <a:gd name="connsiteX980" fmla="*/ 1017952 w 1906136"/>
                <a:gd name="connsiteY980" fmla="*/ 1278726 h 2468044"/>
                <a:gd name="connsiteX981" fmla="*/ 1024161 w 1906136"/>
                <a:gd name="connsiteY981" fmla="*/ 1275622 h 2468044"/>
                <a:gd name="connsiteX982" fmla="*/ 1031301 w 1906136"/>
                <a:gd name="connsiteY982" fmla="*/ 1271276 h 2468044"/>
                <a:gd name="connsiteX983" fmla="*/ 1041856 w 1906136"/>
                <a:gd name="connsiteY983" fmla="*/ 1271276 h 2468044"/>
                <a:gd name="connsiteX984" fmla="*/ 1058620 w 1906136"/>
                <a:gd name="connsiteY984" fmla="*/ 1278726 h 2468044"/>
                <a:gd name="connsiteX985" fmla="*/ 1069175 w 1906136"/>
                <a:gd name="connsiteY985" fmla="*/ 1288040 h 2468044"/>
                <a:gd name="connsiteX986" fmla="*/ 1081593 w 1906136"/>
                <a:gd name="connsiteY986" fmla="*/ 1297353 h 2468044"/>
                <a:gd name="connsiteX987" fmla="*/ 1102393 w 1906136"/>
                <a:gd name="connsiteY987" fmla="*/ 1304804 h 2468044"/>
                <a:gd name="connsiteX988" fmla="*/ 1117915 w 1906136"/>
                <a:gd name="connsiteY988" fmla="*/ 1310081 h 2468044"/>
                <a:gd name="connsiteX989" fmla="*/ 1132506 w 1906136"/>
                <a:gd name="connsiteY989" fmla="*/ 1314428 h 2468044"/>
                <a:gd name="connsiteX990" fmla="*/ 1141820 w 1906136"/>
                <a:gd name="connsiteY990" fmla="*/ 1317532 h 2468044"/>
                <a:gd name="connsiteX991" fmla="*/ 1151133 w 1906136"/>
                <a:gd name="connsiteY991" fmla="*/ 1326845 h 2468044"/>
                <a:gd name="connsiteX992" fmla="*/ 1159515 w 1906136"/>
                <a:gd name="connsiteY992" fmla="*/ 1339574 h 2468044"/>
                <a:gd name="connsiteX993" fmla="*/ 1168828 w 1906136"/>
                <a:gd name="connsiteY993" fmla="*/ 1361615 h 2468044"/>
                <a:gd name="connsiteX994" fmla="*/ 1180315 w 1906136"/>
                <a:gd name="connsiteY994" fmla="*/ 1364720 h 2468044"/>
                <a:gd name="connsiteX995" fmla="*/ 1195837 w 1906136"/>
                <a:gd name="connsiteY995" fmla="*/ 1372171 h 2468044"/>
                <a:gd name="connsiteX996" fmla="*/ 1212601 w 1906136"/>
                <a:gd name="connsiteY996" fmla="*/ 1381484 h 2468044"/>
                <a:gd name="connsiteX997" fmla="*/ 1229365 w 1906136"/>
                <a:gd name="connsiteY997" fmla="*/ 1390797 h 2468044"/>
                <a:gd name="connsiteX998" fmla="*/ 1238679 w 1906136"/>
                <a:gd name="connsiteY998" fmla="*/ 1398248 h 2468044"/>
                <a:gd name="connsiteX999" fmla="*/ 1241783 w 1906136"/>
                <a:gd name="connsiteY999" fmla="*/ 1396075 h 2468044"/>
                <a:gd name="connsiteX1000" fmla="*/ 1243956 w 1906136"/>
                <a:gd name="connsiteY1000" fmla="*/ 1396075 h 2468044"/>
                <a:gd name="connsiteX1001" fmla="*/ 1244888 w 1906136"/>
                <a:gd name="connsiteY1001" fmla="*/ 1396075 h 2468044"/>
                <a:gd name="connsiteX1002" fmla="*/ 1247061 w 1906136"/>
                <a:gd name="connsiteY1002" fmla="*/ 1393902 h 2468044"/>
                <a:gd name="connsiteX1003" fmla="*/ 1249234 w 1906136"/>
                <a:gd name="connsiteY1003" fmla="*/ 1393902 h 2468044"/>
                <a:gd name="connsiteX1004" fmla="*/ 1251407 w 1906136"/>
                <a:gd name="connsiteY1004" fmla="*/ 1390797 h 2468044"/>
                <a:gd name="connsiteX1005" fmla="*/ 1251407 w 1906136"/>
                <a:gd name="connsiteY1005" fmla="*/ 1388624 h 2468044"/>
                <a:gd name="connsiteX1006" fmla="*/ 1251407 w 1906136"/>
                <a:gd name="connsiteY1006" fmla="*/ 1385520 h 2468044"/>
                <a:gd name="connsiteX1007" fmla="*/ 1249234 w 1906136"/>
                <a:gd name="connsiteY1007" fmla="*/ 1381173 h 2468044"/>
                <a:gd name="connsiteX1008" fmla="*/ 1252338 w 1906136"/>
                <a:gd name="connsiteY1008" fmla="*/ 1379000 h 2468044"/>
                <a:gd name="connsiteX1009" fmla="*/ 1254511 w 1906136"/>
                <a:gd name="connsiteY1009" fmla="*/ 1378069 h 2468044"/>
                <a:gd name="connsiteX1010" fmla="*/ 1256684 w 1906136"/>
                <a:gd name="connsiteY1010" fmla="*/ 1375896 h 2468044"/>
                <a:gd name="connsiteX1011" fmla="*/ 1258858 w 1906136"/>
                <a:gd name="connsiteY1011" fmla="*/ 1373723 h 2468044"/>
                <a:gd name="connsiteX1012" fmla="*/ 1265998 w 1906136"/>
                <a:gd name="connsiteY1012" fmla="*/ 1373723 h 2468044"/>
                <a:gd name="connsiteX1013" fmla="*/ 1273138 w 1906136"/>
                <a:gd name="connsiteY1013" fmla="*/ 1385209 h 2468044"/>
                <a:gd name="connsiteX1014" fmla="*/ 1280278 w 1906136"/>
                <a:gd name="connsiteY1014" fmla="*/ 1395764 h 2468044"/>
                <a:gd name="connsiteX1015" fmla="*/ 1285556 w 1906136"/>
                <a:gd name="connsiteY1015" fmla="*/ 1405078 h 2468044"/>
                <a:gd name="connsiteX1016" fmla="*/ 1287729 w 1906136"/>
                <a:gd name="connsiteY1016" fmla="*/ 1419669 h 2468044"/>
                <a:gd name="connsiteX1017" fmla="*/ 1287729 w 1906136"/>
                <a:gd name="connsiteY1017" fmla="*/ 1434260 h 2468044"/>
                <a:gd name="connsiteX1018" fmla="*/ 1288660 w 1906136"/>
                <a:gd name="connsiteY1018" fmla="*/ 1444815 h 2468044"/>
                <a:gd name="connsiteX1019" fmla="*/ 1276243 w 1906136"/>
                <a:gd name="connsiteY1019" fmla="*/ 1459406 h 2468044"/>
                <a:gd name="connsiteX1020" fmla="*/ 1261652 w 1906136"/>
                <a:gd name="connsiteY1020" fmla="*/ 1472134 h 2468044"/>
                <a:gd name="connsiteX1021" fmla="*/ 1249234 w 1906136"/>
                <a:gd name="connsiteY1021" fmla="*/ 1485794 h 2468044"/>
                <a:gd name="connsiteX1022" fmla="*/ 1242094 w 1906136"/>
                <a:gd name="connsiteY1022" fmla="*/ 1501626 h 2468044"/>
                <a:gd name="connsiteX1023" fmla="*/ 1236816 w 1906136"/>
                <a:gd name="connsiteY1023" fmla="*/ 1518390 h 2468044"/>
                <a:gd name="connsiteX1024" fmla="*/ 1229676 w 1906136"/>
                <a:gd name="connsiteY1024" fmla="*/ 1535155 h 2468044"/>
                <a:gd name="connsiteX1025" fmla="*/ 1234953 w 1906136"/>
                <a:gd name="connsiteY1025" fmla="*/ 1537328 h 2468044"/>
                <a:gd name="connsiteX1026" fmla="*/ 1240231 w 1906136"/>
                <a:gd name="connsiteY1026" fmla="*/ 1537328 h 2468044"/>
                <a:gd name="connsiteX1027" fmla="*/ 1245508 w 1906136"/>
                <a:gd name="connsiteY1027" fmla="*/ 1538259 h 2468044"/>
                <a:gd name="connsiteX1028" fmla="*/ 1254822 w 1906136"/>
                <a:gd name="connsiteY1028" fmla="*/ 1538259 h 2468044"/>
                <a:gd name="connsiteX1029" fmla="*/ 1254822 w 1906136"/>
                <a:gd name="connsiteY1029" fmla="*/ 1542605 h 2468044"/>
                <a:gd name="connsiteX1030" fmla="*/ 1245508 w 1906136"/>
                <a:gd name="connsiteY1030" fmla="*/ 1547883 h 2468044"/>
                <a:gd name="connsiteX1031" fmla="*/ 1239300 w 1906136"/>
                <a:gd name="connsiteY1031" fmla="*/ 1553160 h 2468044"/>
                <a:gd name="connsiteX1032" fmla="*/ 1229986 w 1906136"/>
                <a:gd name="connsiteY1032" fmla="*/ 1558438 h 2468044"/>
                <a:gd name="connsiteX1033" fmla="*/ 1229986 w 1906136"/>
                <a:gd name="connsiteY1033" fmla="*/ 1565889 h 2468044"/>
                <a:gd name="connsiteX1034" fmla="*/ 1229986 w 1906136"/>
                <a:gd name="connsiteY1034" fmla="*/ 1573339 h 2468044"/>
                <a:gd name="connsiteX1035" fmla="*/ 1229986 w 1906136"/>
                <a:gd name="connsiteY1035" fmla="*/ 1579548 h 2468044"/>
                <a:gd name="connsiteX1036" fmla="*/ 1225950 w 1906136"/>
                <a:gd name="connsiteY1036" fmla="*/ 1586999 h 2468044"/>
                <a:gd name="connsiteX1037" fmla="*/ 1229986 w 1906136"/>
                <a:gd name="connsiteY1037" fmla="*/ 1590104 h 2468044"/>
                <a:gd name="connsiteX1038" fmla="*/ 1233091 w 1906136"/>
                <a:gd name="connsiteY1038" fmla="*/ 1594450 h 2468044"/>
                <a:gd name="connsiteX1039" fmla="*/ 1237126 w 1906136"/>
                <a:gd name="connsiteY1039" fmla="*/ 1595381 h 2468044"/>
                <a:gd name="connsiteX1040" fmla="*/ 1242404 w 1906136"/>
                <a:gd name="connsiteY1040" fmla="*/ 1595381 h 2468044"/>
                <a:gd name="connsiteX1041" fmla="*/ 1245508 w 1906136"/>
                <a:gd name="connsiteY1041" fmla="*/ 1599727 h 2468044"/>
                <a:gd name="connsiteX1042" fmla="*/ 1256995 w 1906136"/>
                <a:gd name="connsiteY1042" fmla="*/ 1610283 h 2468044"/>
                <a:gd name="connsiteX1043" fmla="*/ 1264135 w 1906136"/>
                <a:gd name="connsiteY1043" fmla="*/ 1624873 h 2468044"/>
                <a:gd name="connsiteX1044" fmla="*/ 1269413 w 1906136"/>
                <a:gd name="connsiteY1044" fmla="*/ 1643811 h 2468044"/>
                <a:gd name="connsiteX1045" fmla="*/ 1274690 w 1906136"/>
                <a:gd name="connsiteY1045" fmla="*/ 1659643 h 2468044"/>
                <a:gd name="connsiteX1046" fmla="*/ 1281831 w 1906136"/>
                <a:gd name="connsiteY1046" fmla="*/ 1676407 h 2468044"/>
                <a:gd name="connsiteX1047" fmla="*/ 1302630 w 1906136"/>
                <a:gd name="connsiteY1047" fmla="*/ 1705900 h 2468044"/>
                <a:gd name="connsiteX1048" fmla="*/ 1327777 w 1906136"/>
                <a:gd name="connsiteY1048" fmla="*/ 1733219 h 2468044"/>
                <a:gd name="connsiteX1049" fmla="*/ 1359132 w 1906136"/>
                <a:gd name="connsiteY1049" fmla="*/ 1754329 h 2468044"/>
                <a:gd name="connsiteX1050" fmla="*/ 1395454 w 1906136"/>
                <a:gd name="connsiteY1050" fmla="*/ 1767989 h 2468044"/>
                <a:gd name="connsiteX1051" fmla="*/ 1391418 w 1906136"/>
                <a:gd name="connsiteY1051" fmla="*/ 1797481 h 2468044"/>
                <a:gd name="connsiteX1052" fmla="*/ 1389245 w 1906136"/>
                <a:gd name="connsiteY1052" fmla="*/ 1829147 h 2468044"/>
                <a:gd name="connsiteX1053" fmla="*/ 1388314 w 1906136"/>
                <a:gd name="connsiteY1053" fmla="*/ 1861744 h 2468044"/>
                <a:gd name="connsiteX1054" fmla="*/ 1382105 w 1906136"/>
                <a:gd name="connsiteY1054" fmla="*/ 1893409 h 2468044"/>
                <a:gd name="connsiteX1055" fmla="*/ 1371549 w 1906136"/>
                <a:gd name="connsiteY1055" fmla="*/ 1941839 h 2468044"/>
                <a:gd name="connsiteX1056" fmla="*/ 1362236 w 1906136"/>
                <a:gd name="connsiteY1056" fmla="*/ 1991199 h 2468044"/>
                <a:gd name="connsiteX1057" fmla="*/ 1351681 w 1906136"/>
                <a:gd name="connsiteY1057" fmla="*/ 2036214 h 2468044"/>
                <a:gd name="connsiteX1058" fmla="*/ 1339263 w 1906136"/>
                <a:gd name="connsiteY1058" fmla="*/ 2080297 h 2468044"/>
                <a:gd name="connsiteX1059" fmla="*/ 1337090 w 1906136"/>
                <a:gd name="connsiteY1059" fmla="*/ 2091784 h 2468044"/>
                <a:gd name="connsiteX1060" fmla="*/ 1340194 w 1906136"/>
                <a:gd name="connsiteY1060" fmla="*/ 2104512 h 2468044"/>
                <a:gd name="connsiteX1061" fmla="*/ 1342368 w 1906136"/>
                <a:gd name="connsiteY1061" fmla="*/ 2111963 h 2468044"/>
                <a:gd name="connsiteX1062" fmla="*/ 1329950 w 1906136"/>
                <a:gd name="connsiteY1062" fmla="*/ 2188643 h 2468044"/>
                <a:gd name="connsiteX1063" fmla="*/ 1329950 w 1906136"/>
                <a:gd name="connsiteY1063" fmla="*/ 2192989 h 2468044"/>
                <a:gd name="connsiteX1064" fmla="*/ 1337090 w 1906136"/>
                <a:gd name="connsiteY1064" fmla="*/ 2190816 h 2468044"/>
                <a:gd name="connsiteX1065" fmla="*/ 1340194 w 1906136"/>
                <a:gd name="connsiteY1065" fmla="*/ 2186470 h 2468044"/>
                <a:gd name="connsiteX1066" fmla="*/ 1342368 w 1906136"/>
                <a:gd name="connsiteY1066" fmla="*/ 2183365 h 2468044"/>
                <a:gd name="connsiteX1067" fmla="*/ 1345472 w 1906136"/>
                <a:gd name="connsiteY1067" fmla="*/ 2179019 h 2468044"/>
                <a:gd name="connsiteX1068" fmla="*/ 1349508 w 1906136"/>
                <a:gd name="connsiteY1068" fmla="*/ 2175915 h 2468044"/>
                <a:gd name="connsiteX1069" fmla="*/ 1349508 w 1906136"/>
                <a:gd name="connsiteY1069" fmla="*/ 2179019 h 2468044"/>
                <a:gd name="connsiteX1070" fmla="*/ 1354785 w 1906136"/>
                <a:gd name="connsiteY1070" fmla="*/ 2179019 h 2468044"/>
                <a:gd name="connsiteX1071" fmla="*/ 1345472 w 1906136"/>
                <a:gd name="connsiteY1071" fmla="*/ 2215652 h 2468044"/>
                <a:gd name="connsiteX1072" fmla="*/ 1334917 w 1906136"/>
                <a:gd name="connsiteY1072" fmla="*/ 2215652 h 2468044"/>
                <a:gd name="connsiteX1073" fmla="*/ 1327777 w 1906136"/>
                <a:gd name="connsiteY1073" fmla="*/ 2234589 h 2468044"/>
                <a:gd name="connsiteX1074" fmla="*/ 1320636 w 1906136"/>
                <a:gd name="connsiteY1074" fmla="*/ 2256631 h 2468044"/>
                <a:gd name="connsiteX1075" fmla="*/ 1315359 w 1906136"/>
                <a:gd name="connsiteY1075" fmla="*/ 2279604 h 2468044"/>
                <a:gd name="connsiteX1076" fmla="*/ 1313186 w 1906136"/>
                <a:gd name="connsiteY1076" fmla="*/ 2305992 h 2468044"/>
                <a:gd name="connsiteX1077" fmla="*/ 1311012 w 1906136"/>
                <a:gd name="connsiteY1077" fmla="*/ 2333311 h 2468044"/>
                <a:gd name="connsiteX1078" fmla="*/ 1315048 w 1906136"/>
                <a:gd name="connsiteY1078" fmla="*/ 2357525 h 2468044"/>
                <a:gd name="connsiteX1079" fmla="*/ 1322189 w 1906136"/>
                <a:gd name="connsiteY1079" fmla="*/ 2380499 h 2468044"/>
                <a:gd name="connsiteX1080" fmla="*/ 1332744 w 1906136"/>
                <a:gd name="connsiteY1080" fmla="*/ 2401609 h 2468044"/>
                <a:gd name="connsiteX1081" fmla="*/ 1349508 w 1906136"/>
                <a:gd name="connsiteY1081" fmla="*/ 2416200 h 2468044"/>
                <a:gd name="connsiteX1082" fmla="*/ 1369376 w 1906136"/>
                <a:gd name="connsiteY1082" fmla="*/ 2426755 h 2468044"/>
                <a:gd name="connsiteX1083" fmla="*/ 1369376 w 1906136"/>
                <a:gd name="connsiteY1083" fmla="*/ 2434206 h 2468044"/>
                <a:gd name="connsiteX1084" fmla="*/ 1354785 w 1906136"/>
                <a:gd name="connsiteY1084" fmla="*/ 2424892 h 2468044"/>
                <a:gd name="connsiteX1085" fmla="*/ 1342368 w 1906136"/>
                <a:gd name="connsiteY1085" fmla="*/ 2414337 h 2468044"/>
                <a:gd name="connsiteX1086" fmla="*/ 1329950 w 1906136"/>
                <a:gd name="connsiteY1086" fmla="*/ 2401609 h 2468044"/>
                <a:gd name="connsiteX1087" fmla="*/ 1325914 w 1906136"/>
                <a:gd name="connsiteY1087" fmla="*/ 2401609 h 2468044"/>
                <a:gd name="connsiteX1088" fmla="*/ 1332123 w 1906136"/>
                <a:gd name="connsiteY1088" fmla="*/ 2416200 h 2468044"/>
                <a:gd name="connsiteX1089" fmla="*/ 1342678 w 1906136"/>
                <a:gd name="connsiteY1089" fmla="*/ 2430791 h 2468044"/>
                <a:gd name="connsiteX1090" fmla="*/ 1357269 w 1906136"/>
                <a:gd name="connsiteY1090" fmla="*/ 2445382 h 2468044"/>
                <a:gd name="connsiteX1091" fmla="*/ 1374033 w 1906136"/>
                <a:gd name="connsiteY1091" fmla="*/ 2458110 h 2468044"/>
                <a:gd name="connsiteX1092" fmla="*/ 1389555 w 1906136"/>
                <a:gd name="connsiteY1092" fmla="*/ 2466492 h 2468044"/>
                <a:gd name="connsiteX1093" fmla="*/ 1406319 w 1906136"/>
                <a:gd name="connsiteY1093" fmla="*/ 2470838 h 2468044"/>
                <a:gd name="connsiteX1094" fmla="*/ 1423083 w 1906136"/>
                <a:gd name="connsiteY1094" fmla="*/ 2466492 h 2468044"/>
                <a:gd name="connsiteX1095" fmla="*/ 1426188 w 1906136"/>
                <a:gd name="connsiteY1095" fmla="*/ 2465561 h 2468044"/>
                <a:gd name="connsiteX1096" fmla="*/ 1428361 w 1906136"/>
                <a:gd name="connsiteY1096" fmla="*/ 2463388 h 2468044"/>
                <a:gd name="connsiteX1097" fmla="*/ 1430534 w 1906136"/>
                <a:gd name="connsiteY1097" fmla="*/ 2463388 h 2468044"/>
                <a:gd name="connsiteX1098" fmla="*/ 1430534 w 1906136"/>
                <a:gd name="connsiteY1098" fmla="*/ 2461214 h 2468044"/>
                <a:gd name="connsiteX1099" fmla="*/ 1432707 w 1906136"/>
                <a:gd name="connsiteY1099" fmla="*/ 2460283 h 2468044"/>
                <a:gd name="connsiteX1100" fmla="*/ 1435812 w 1906136"/>
                <a:gd name="connsiteY1100" fmla="*/ 2458110 h 2468044"/>
                <a:gd name="connsiteX1101" fmla="*/ 1432707 w 1906136"/>
                <a:gd name="connsiteY1101" fmla="*/ 2453764 h 2468044"/>
                <a:gd name="connsiteX1102" fmla="*/ 1432707 w 1906136"/>
                <a:gd name="connsiteY1102" fmla="*/ 2452832 h 2468044"/>
                <a:gd name="connsiteX1103" fmla="*/ 1432707 w 1906136"/>
                <a:gd name="connsiteY1103" fmla="*/ 2452832 h 2468044"/>
                <a:gd name="connsiteX1104" fmla="*/ 1432707 w 1906136"/>
                <a:gd name="connsiteY1104" fmla="*/ 2450659 h 2468044"/>
                <a:gd name="connsiteX1105" fmla="*/ 1428671 w 1906136"/>
                <a:gd name="connsiteY1105" fmla="*/ 2450659 h 2468044"/>
                <a:gd name="connsiteX1106" fmla="*/ 1427740 w 1906136"/>
                <a:gd name="connsiteY1106" fmla="*/ 2450659 h 2468044"/>
                <a:gd name="connsiteX1107" fmla="*/ 1421531 w 1906136"/>
                <a:gd name="connsiteY1107" fmla="*/ 2450659 h 2468044"/>
                <a:gd name="connsiteX1108" fmla="*/ 1420600 w 1906136"/>
                <a:gd name="connsiteY1108" fmla="*/ 2439173 h 2468044"/>
                <a:gd name="connsiteX1109" fmla="*/ 1418427 w 1906136"/>
                <a:gd name="connsiteY1109" fmla="*/ 2426444 h 2468044"/>
                <a:gd name="connsiteX1110" fmla="*/ 1416254 w 1906136"/>
                <a:gd name="connsiteY1110" fmla="*/ 2415889 h 2468044"/>
                <a:gd name="connsiteX1111" fmla="*/ 1413149 w 1906136"/>
                <a:gd name="connsiteY1111" fmla="*/ 2406576 h 2468044"/>
                <a:gd name="connsiteX1112" fmla="*/ 1410976 w 1906136"/>
                <a:gd name="connsiteY1112" fmla="*/ 2404403 h 2468044"/>
                <a:gd name="connsiteX1113" fmla="*/ 1410976 w 1906136"/>
                <a:gd name="connsiteY1113" fmla="*/ 2402230 h 2468044"/>
                <a:gd name="connsiteX1114" fmla="*/ 1408803 w 1906136"/>
                <a:gd name="connsiteY1114" fmla="*/ 2402230 h 2468044"/>
                <a:gd name="connsiteX1115" fmla="*/ 1405698 w 1906136"/>
                <a:gd name="connsiteY1115" fmla="*/ 2401298 h 2468044"/>
                <a:gd name="connsiteX1116" fmla="*/ 1396385 w 1906136"/>
                <a:gd name="connsiteY1116" fmla="*/ 2414027 h 2468044"/>
                <a:gd name="connsiteX1117" fmla="*/ 1384899 w 1906136"/>
                <a:gd name="connsiteY1117" fmla="*/ 2426755 h 2468044"/>
                <a:gd name="connsiteX1118" fmla="*/ 1384899 w 1906136"/>
                <a:gd name="connsiteY1118" fmla="*/ 2431101 h 2468044"/>
                <a:gd name="connsiteX1119" fmla="*/ 1381794 w 1906136"/>
                <a:gd name="connsiteY1119" fmla="*/ 2431101 h 2468044"/>
                <a:gd name="connsiteX1120" fmla="*/ 1381794 w 1906136"/>
                <a:gd name="connsiteY1120" fmla="*/ 2424892 h 2468044"/>
                <a:gd name="connsiteX1121" fmla="*/ 1381794 w 1906136"/>
                <a:gd name="connsiteY1121" fmla="*/ 2421788 h 2468044"/>
                <a:gd name="connsiteX1122" fmla="*/ 1383967 w 1906136"/>
                <a:gd name="connsiteY1122" fmla="*/ 2417442 h 2468044"/>
                <a:gd name="connsiteX1123" fmla="*/ 1384899 w 1906136"/>
                <a:gd name="connsiteY1123" fmla="*/ 2414337 h 2468044"/>
                <a:gd name="connsiteX1124" fmla="*/ 1394212 w 1906136"/>
                <a:gd name="connsiteY1124" fmla="*/ 2402851 h 2468044"/>
                <a:gd name="connsiteX1125" fmla="*/ 1406630 w 1906136"/>
                <a:gd name="connsiteY1125" fmla="*/ 2392295 h 2468044"/>
                <a:gd name="connsiteX1126" fmla="*/ 1420289 w 1906136"/>
                <a:gd name="connsiteY1126" fmla="*/ 2384845 h 2468044"/>
                <a:gd name="connsiteX1127" fmla="*/ 1428671 w 1906136"/>
                <a:gd name="connsiteY1127" fmla="*/ 2382672 h 2468044"/>
                <a:gd name="connsiteX1128" fmla="*/ 1427740 w 1906136"/>
                <a:gd name="connsiteY1128" fmla="*/ 2373358 h 2468044"/>
                <a:gd name="connsiteX1129" fmla="*/ 1423704 w 1906136"/>
                <a:gd name="connsiteY1129" fmla="*/ 2368081 h 2468044"/>
                <a:gd name="connsiteX1130" fmla="*/ 1418427 w 1906136"/>
                <a:gd name="connsiteY1130" fmla="*/ 2362803 h 2468044"/>
                <a:gd name="connsiteX1131" fmla="*/ 1413149 w 1906136"/>
                <a:gd name="connsiteY1131" fmla="*/ 2357525 h 2468044"/>
                <a:gd name="connsiteX1132" fmla="*/ 1418427 w 1906136"/>
                <a:gd name="connsiteY1132" fmla="*/ 2340761 h 2468044"/>
                <a:gd name="connsiteX1133" fmla="*/ 1427740 w 1906136"/>
                <a:gd name="connsiteY1133" fmla="*/ 2322756 h 2468044"/>
                <a:gd name="connsiteX1134" fmla="*/ 1440158 w 1906136"/>
                <a:gd name="connsiteY1134" fmla="*/ 2303818 h 2468044"/>
                <a:gd name="connsiteX1135" fmla="*/ 1454749 w 1906136"/>
                <a:gd name="connsiteY1135" fmla="*/ 2289227 h 2468044"/>
                <a:gd name="connsiteX1136" fmla="*/ 1469340 w 1906136"/>
                <a:gd name="connsiteY1136" fmla="*/ 2281777 h 2468044"/>
                <a:gd name="connsiteX1137" fmla="*/ 1472444 w 1906136"/>
                <a:gd name="connsiteY1137" fmla="*/ 2269048 h 2468044"/>
                <a:gd name="connsiteX1138" fmla="*/ 1467167 w 1906136"/>
                <a:gd name="connsiteY1138" fmla="*/ 2264702 h 2468044"/>
                <a:gd name="connsiteX1139" fmla="*/ 1461889 w 1906136"/>
                <a:gd name="connsiteY1139" fmla="*/ 2261598 h 2468044"/>
                <a:gd name="connsiteX1140" fmla="*/ 1455680 w 1906136"/>
                <a:gd name="connsiteY1140" fmla="*/ 2258493 h 2468044"/>
                <a:gd name="connsiteX1141" fmla="*/ 1452576 w 1906136"/>
                <a:gd name="connsiteY1141" fmla="*/ 2252284 h 2468044"/>
                <a:gd name="connsiteX1142" fmla="*/ 1448540 w 1906136"/>
                <a:gd name="connsiteY1142" fmla="*/ 2244834 h 2468044"/>
                <a:gd name="connsiteX1143" fmla="*/ 1448540 w 1906136"/>
                <a:gd name="connsiteY1143" fmla="*/ 2243902 h 2468044"/>
                <a:gd name="connsiteX1144" fmla="*/ 1447609 w 1906136"/>
                <a:gd name="connsiteY1144" fmla="*/ 2241729 h 2468044"/>
                <a:gd name="connsiteX1145" fmla="*/ 1448540 w 1906136"/>
                <a:gd name="connsiteY1145" fmla="*/ 2239556 h 2468044"/>
                <a:gd name="connsiteX1146" fmla="*/ 1448540 w 1906136"/>
                <a:gd name="connsiteY1146" fmla="*/ 2237383 h 2468044"/>
                <a:gd name="connsiteX1147" fmla="*/ 1448540 w 1906136"/>
                <a:gd name="connsiteY1147" fmla="*/ 2234279 h 2468044"/>
                <a:gd name="connsiteX1148" fmla="*/ 1448540 w 1906136"/>
                <a:gd name="connsiteY1148" fmla="*/ 2229001 h 2468044"/>
                <a:gd name="connsiteX1149" fmla="*/ 1454749 w 1906136"/>
                <a:gd name="connsiteY1149" fmla="*/ 2229001 h 2468044"/>
                <a:gd name="connsiteX1150" fmla="*/ 1460026 w 1906136"/>
                <a:gd name="connsiteY1150" fmla="*/ 2226828 h 2468044"/>
                <a:gd name="connsiteX1151" fmla="*/ 1462200 w 1906136"/>
                <a:gd name="connsiteY1151" fmla="*/ 2226828 h 2468044"/>
                <a:gd name="connsiteX1152" fmla="*/ 1465304 w 1906136"/>
                <a:gd name="connsiteY1152" fmla="*/ 2224655 h 2468044"/>
                <a:gd name="connsiteX1153" fmla="*/ 1469340 w 1906136"/>
                <a:gd name="connsiteY1153" fmla="*/ 2214100 h 2468044"/>
                <a:gd name="connsiteX1154" fmla="*/ 1472444 w 1906136"/>
                <a:gd name="connsiteY1154" fmla="*/ 2202613 h 2468044"/>
                <a:gd name="connsiteX1155" fmla="*/ 1477722 w 1906136"/>
                <a:gd name="connsiteY1155" fmla="*/ 2192058 h 2468044"/>
                <a:gd name="connsiteX1156" fmla="*/ 1479895 w 1906136"/>
                <a:gd name="connsiteY1156" fmla="*/ 2185849 h 2468044"/>
                <a:gd name="connsiteX1157" fmla="*/ 1483931 w 1906136"/>
                <a:gd name="connsiteY1157" fmla="*/ 2184918 h 2468044"/>
                <a:gd name="connsiteX1158" fmla="*/ 1489208 w 1906136"/>
                <a:gd name="connsiteY1158" fmla="*/ 2182745 h 2468044"/>
                <a:gd name="connsiteX1159" fmla="*/ 1494486 w 1906136"/>
                <a:gd name="connsiteY1159" fmla="*/ 2180571 h 2468044"/>
                <a:gd name="connsiteX1160" fmla="*/ 1501626 w 1906136"/>
                <a:gd name="connsiteY1160" fmla="*/ 2178398 h 2468044"/>
                <a:gd name="connsiteX1161" fmla="*/ 1498522 w 1906136"/>
                <a:gd name="connsiteY1161" fmla="*/ 2173121 h 2468044"/>
                <a:gd name="connsiteX1162" fmla="*/ 1496349 w 1906136"/>
                <a:gd name="connsiteY1162" fmla="*/ 2170016 h 2468044"/>
                <a:gd name="connsiteX1163" fmla="*/ 1492313 w 1906136"/>
                <a:gd name="connsiteY1163" fmla="*/ 2165670 h 2468044"/>
                <a:gd name="connsiteX1164" fmla="*/ 1489208 w 1906136"/>
                <a:gd name="connsiteY1164" fmla="*/ 2163497 h 2468044"/>
                <a:gd name="connsiteX1165" fmla="*/ 1485173 w 1906136"/>
                <a:gd name="connsiteY1165" fmla="*/ 2162566 h 2468044"/>
                <a:gd name="connsiteX1166" fmla="*/ 1479895 w 1906136"/>
                <a:gd name="connsiteY1166" fmla="*/ 2158219 h 2468044"/>
                <a:gd name="connsiteX1167" fmla="*/ 1472755 w 1906136"/>
                <a:gd name="connsiteY1167" fmla="*/ 2155115 h 2468044"/>
                <a:gd name="connsiteX1168" fmla="*/ 1472755 w 1906136"/>
                <a:gd name="connsiteY1168" fmla="*/ 2147664 h 2468044"/>
                <a:gd name="connsiteX1169" fmla="*/ 1487346 w 1906136"/>
                <a:gd name="connsiteY1169" fmla="*/ 2145491 h 2468044"/>
                <a:gd name="connsiteX1170" fmla="*/ 1501937 w 1906136"/>
                <a:gd name="connsiteY1170" fmla="*/ 2145491 h 2468044"/>
                <a:gd name="connsiteX1171" fmla="*/ 1513423 w 1906136"/>
                <a:gd name="connsiteY1171" fmla="*/ 2143318 h 2468044"/>
                <a:gd name="connsiteX1172" fmla="*/ 1521805 w 1906136"/>
                <a:gd name="connsiteY1172" fmla="*/ 2143318 h 2468044"/>
                <a:gd name="connsiteX1173" fmla="*/ 1520874 w 1906136"/>
                <a:gd name="connsiteY1173" fmla="*/ 2135867 h 2468044"/>
                <a:gd name="connsiteX1174" fmla="*/ 1520874 w 1906136"/>
                <a:gd name="connsiteY1174" fmla="*/ 2132763 h 2468044"/>
                <a:gd name="connsiteX1175" fmla="*/ 1520874 w 1906136"/>
                <a:gd name="connsiteY1175" fmla="*/ 2129037 h 2468044"/>
                <a:gd name="connsiteX1176" fmla="*/ 1520874 w 1906136"/>
                <a:gd name="connsiteY1176" fmla="*/ 2128106 h 2468044"/>
                <a:gd name="connsiteX1177" fmla="*/ 1521805 w 1906136"/>
                <a:gd name="connsiteY1177" fmla="*/ 2123760 h 2468044"/>
                <a:gd name="connsiteX1178" fmla="*/ 1521805 w 1906136"/>
                <a:gd name="connsiteY1178" fmla="*/ 2116309 h 2468044"/>
                <a:gd name="connsiteX1179" fmla="*/ 1521805 w 1906136"/>
                <a:gd name="connsiteY1179" fmla="*/ 2108858 h 2468044"/>
                <a:gd name="connsiteX1180" fmla="*/ 1523978 w 1906136"/>
                <a:gd name="connsiteY1180" fmla="*/ 2103581 h 2468044"/>
                <a:gd name="connsiteX1181" fmla="*/ 1526151 w 1906136"/>
                <a:gd name="connsiteY1181" fmla="*/ 2099235 h 2468044"/>
                <a:gd name="connsiteX1182" fmla="*/ 1553160 w 1906136"/>
                <a:gd name="connsiteY1182" fmla="*/ 2091784 h 2468044"/>
                <a:gd name="connsiteX1183" fmla="*/ 1585447 w 1906136"/>
                <a:gd name="connsiteY1183" fmla="*/ 2090853 h 2468044"/>
                <a:gd name="connsiteX1184" fmla="*/ 1587620 w 1906136"/>
                <a:gd name="connsiteY1184" fmla="*/ 2076262 h 2468044"/>
                <a:gd name="connsiteX1185" fmla="*/ 1589793 w 1906136"/>
                <a:gd name="connsiteY1185" fmla="*/ 2062602 h 2468044"/>
                <a:gd name="connsiteX1186" fmla="*/ 1587620 w 1906136"/>
                <a:gd name="connsiteY1186" fmla="*/ 2052047 h 2468044"/>
                <a:gd name="connsiteX1187" fmla="*/ 1582342 w 1906136"/>
                <a:gd name="connsiteY1187" fmla="*/ 2041492 h 2468044"/>
                <a:gd name="connsiteX1188" fmla="*/ 1569924 w 1906136"/>
                <a:gd name="connsiteY1188" fmla="*/ 2034041 h 2468044"/>
                <a:gd name="connsiteX1189" fmla="*/ 1569924 w 1906136"/>
                <a:gd name="connsiteY1189" fmla="*/ 2026590 h 2468044"/>
                <a:gd name="connsiteX1190" fmla="*/ 1592897 w 1906136"/>
                <a:gd name="connsiteY1190" fmla="*/ 2031868 h 2468044"/>
                <a:gd name="connsiteX1191" fmla="*/ 1618975 w 1906136"/>
                <a:gd name="connsiteY1191" fmla="*/ 2037145 h 2468044"/>
                <a:gd name="connsiteX1192" fmla="*/ 1631393 w 1906136"/>
                <a:gd name="connsiteY1192" fmla="*/ 2022554 h 2468044"/>
                <a:gd name="connsiteX1193" fmla="*/ 1642879 w 1906136"/>
                <a:gd name="connsiteY1193" fmla="*/ 2009826 h 2468044"/>
                <a:gd name="connsiteX1194" fmla="*/ 1653434 w 1906136"/>
                <a:gd name="connsiteY1194" fmla="*/ 1995235 h 2468044"/>
                <a:gd name="connsiteX1195" fmla="*/ 1662747 w 1906136"/>
                <a:gd name="connsiteY1195" fmla="*/ 1973194 h 2468044"/>
                <a:gd name="connsiteX1196" fmla="*/ 1663679 w 1906136"/>
                <a:gd name="connsiteY1196" fmla="*/ 1973194 h 2468044"/>
                <a:gd name="connsiteX1197" fmla="*/ 1665852 w 1906136"/>
                <a:gd name="connsiteY1197" fmla="*/ 1971020 h 2468044"/>
                <a:gd name="connsiteX1198" fmla="*/ 1668025 w 1906136"/>
                <a:gd name="connsiteY1198" fmla="*/ 1971020 h 2468044"/>
                <a:gd name="connsiteX1199" fmla="*/ 1670198 w 1906136"/>
                <a:gd name="connsiteY1199" fmla="*/ 1968847 h 2468044"/>
                <a:gd name="connsiteX1200" fmla="*/ 1671130 w 1906136"/>
                <a:gd name="connsiteY1200" fmla="*/ 1973194 h 2468044"/>
                <a:gd name="connsiteX1201" fmla="*/ 1673303 w 1906136"/>
                <a:gd name="connsiteY1201" fmla="*/ 1978471 h 2468044"/>
                <a:gd name="connsiteX1202" fmla="*/ 1673303 w 1906136"/>
                <a:gd name="connsiteY1202" fmla="*/ 1982817 h 2468044"/>
                <a:gd name="connsiteX1203" fmla="*/ 1673303 w 1906136"/>
                <a:gd name="connsiteY1203" fmla="*/ 1990268 h 2468044"/>
                <a:gd name="connsiteX1204" fmla="*/ 1678580 w 1906136"/>
                <a:gd name="connsiteY1204" fmla="*/ 1990268 h 2468044"/>
                <a:gd name="connsiteX1205" fmla="*/ 1685721 w 1906136"/>
                <a:gd name="connsiteY1205" fmla="*/ 1969158 h 2468044"/>
                <a:gd name="connsiteX1206" fmla="*/ 1692861 w 1906136"/>
                <a:gd name="connsiteY1206" fmla="*/ 1953325 h 2468044"/>
                <a:gd name="connsiteX1207" fmla="*/ 1700001 w 1906136"/>
                <a:gd name="connsiteY1207" fmla="*/ 1936561 h 2468044"/>
                <a:gd name="connsiteX1208" fmla="*/ 1704037 w 1906136"/>
                <a:gd name="connsiteY1208" fmla="*/ 1916692 h 2468044"/>
                <a:gd name="connsiteX1209" fmla="*/ 1706210 w 1906136"/>
                <a:gd name="connsiteY1209" fmla="*/ 1892478 h 2468044"/>
                <a:gd name="connsiteX1210" fmla="*/ 1718628 w 1906136"/>
                <a:gd name="connsiteY1210" fmla="*/ 1892478 h 2468044"/>
                <a:gd name="connsiteX1211" fmla="*/ 1716455 w 1906136"/>
                <a:gd name="connsiteY1211" fmla="*/ 1887200 h 2468044"/>
                <a:gd name="connsiteX1212" fmla="*/ 1714282 w 1906136"/>
                <a:gd name="connsiteY1212" fmla="*/ 1881923 h 2468044"/>
                <a:gd name="connsiteX1213" fmla="*/ 1714282 w 1906136"/>
                <a:gd name="connsiteY1213" fmla="*/ 1877576 h 2468044"/>
                <a:gd name="connsiteX1214" fmla="*/ 1714282 w 1906136"/>
                <a:gd name="connsiteY1214" fmla="*/ 1874472 h 2468044"/>
                <a:gd name="connsiteX1215" fmla="*/ 1718317 w 1906136"/>
                <a:gd name="connsiteY1215" fmla="*/ 1868263 h 2468044"/>
                <a:gd name="connsiteX1216" fmla="*/ 1727631 w 1906136"/>
                <a:gd name="connsiteY1216" fmla="*/ 1857708 h 2468044"/>
                <a:gd name="connsiteX1217" fmla="*/ 1742222 w 1906136"/>
                <a:gd name="connsiteY1217" fmla="*/ 1852430 h 2468044"/>
                <a:gd name="connsiteX1218" fmla="*/ 1757744 w 1906136"/>
                <a:gd name="connsiteY1218" fmla="*/ 1848084 h 2468044"/>
                <a:gd name="connsiteX1219" fmla="*/ 1774508 w 1906136"/>
                <a:gd name="connsiteY1219" fmla="*/ 1847153 h 2468044"/>
                <a:gd name="connsiteX1220" fmla="*/ 1791272 w 1906136"/>
                <a:gd name="connsiteY1220" fmla="*/ 1844979 h 2468044"/>
                <a:gd name="connsiteX1221" fmla="*/ 1801827 w 1906136"/>
                <a:gd name="connsiteY1221" fmla="*/ 1840633 h 2468044"/>
                <a:gd name="connsiteX1222" fmla="*/ 1807105 w 1906136"/>
                <a:gd name="connsiteY1222" fmla="*/ 1833183 h 2468044"/>
                <a:gd name="connsiteX1223" fmla="*/ 1816418 w 1906136"/>
                <a:gd name="connsiteY1223" fmla="*/ 1820454 h 2468044"/>
                <a:gd name="connsiteX1224" fmla="*/ 1825732 w 1906136"/>
                <a:gd name="connsiteY1224" fmla="*/ 1803690 h 2468044"/>
                <a:gd name="connsiteX1225" fmla="*/ 1835045 w 1906136"/>
                <a:gd name="connsiteY1225" fmla="*/ 1787857 h 2468044"/>
                <a:gd name="connsiteX1226" fmla="*/ 1842185 w 1906136"/>
                <a:gd name="connsiteY1226" fmla="*/ 1773267 h 2468044"/>
                <a:gd name="connsiteX1227" fmla="*/ 1845290 w 1906136"/>
                <a:gd name="connsiteY1227" fmla="*/ 1763953 h 2468044"/>
                <a:gd name="connsiteX1228" fmla="*/ 1847463 w 1906136"/>
                <a:gd name="connsiteY1228" fmla="*/ 1749362 h 2468044"/>
                <a:gd name="connsiteX1229" fmla="*/ 1843427 w 1906136"/>
                <a:gd name="connsiteY1229" fmla="*/ 1732598 h 2468044"/>
                <a:gd name="connsiteX1230" fmla="*/ 1842496 w 1906136"/>
                <a:gd name="connsiteY1230" fmla="*/ 1718007 h 2468044"/>
                <a:gd name="connsiteX1231" fmla="*/ 1842496 w 1906136"/>
                <a:gd name="connsiteY1231" fmla="*/ 1707452 h 2468044"/>
                <a:gd name="connsiteX1232" fmla="*/ 1850878 w 1906136"/>
                <a:gd name="connsiteY1232" fmla="*/ 1690688 h 2468044"/>
                <a:gd name="connsiteX1233" fmla="*/ 1863296 w 1906136"/>
                <a:gd name="connsiteY1233" fmla="*/ 1668646 h 2468044"/>
                <a:gd name="connsiteX1234" fmla="*/ 1877887 w 1906136"/>
                <a:gd name="connsiteY1234" fmla="*/ 1646605 h 2468044"/>
                <a:gd name="connsiteX1235" fmla="*/ 1892477 w 1906136"/>
                <a:gd name="connsiteY1235" fmla="*/ 1626736 h 2468044"/>
                <a:gd name="connsiteX1236" fmla="*/ 1906137 w 1906136"/>
                <a:gd name="connsiteY1236" fmla="*/ 1609972 h 2468044"/>
                <a:gd name="connsiteX1237" fmla="*/ 1903964 w 1906136"/>
                <a:gd name="connsiteY1237" fmla="*/ 1601590 h 2468044"/>
                <a:gd name="connsiteX1238" fmla="*/ 1901480 w 1906136"/>
                <a:gd name="connsiteY1238" fmla="*/ 1594450 h 2468044"/>
                <a:gd name="connsiteX1239" fmla="*/ 1340815 w 1906136"/>
                <a:gd name="connsiteY1239" fmla="*/ 768043 h 2468044"/>
                <a:gd name="connsiteX1240" fmla="*/ 1342988 w 1906136"/>
                <a:gd name="connsiteY1240" fmla="*/ 765870 h 2468044"/>
                <a:gd name="connsiteX1241" fmla="*/ 1345162 w 1906136"/>
                <a:gd name="connsiteY1241" fmla="*/ 763697 h 2468044"/>
                <a:gd name="connsiteX1242" fmla="*/ 1348266 w 1906136"/>
                <a:gd name="connsiteY1242" fmla="*/ 760592 h 2468044"/>
                <a:gd name="connsiteX1243" fmla="*/ 1350439 w 1906136"/>
                <a:gd name="connsiteY1243" fmla="*/ 756246 h 2468044"/>
                <a:gd name="connsiteX1244" fmla="*/ 1353544 w 1906136"/>
                <a:gd name="connsiteY1244" fmla="*/ 756246 h 2468044"/>
                <a:gd name="connsiteX1245" fmla="*/ 1352612 w 1906136"/>
                <a:gd name="connsiteY1245" fmla="*/ 760592 h 2468044"/>
                <a:gd name="connsiteX1246" fmla="*/ 1350439 w 1906136"/>
                <a:gd name="connsiteY1246" fmla="*/ 762765 h 2468044"/>
                <a:gd name="connsiteX1247" fmla="*/ 1348266 w 1906136"/>
                <a:gd name="connsiteY1247" fmla="*/ 765870 h 2468044"/>
                <a:gd name="connsiteX1248" fmla="*/ 1348266 w 1906136"/>
                <a:gd name="connsiteY1248" fmla="*/ 768043 h 2468044"/>
                <a:gd name="connsiteX1249" fmla="*/ 1347335 w 1906136"/>
                <a:gd name="connsiteY1249" fmla="*/ 773320 h 2468044"/>
                <a:gd name="connsiteX1250" fmla="*/ 1343299 w 1906136"/>
                <a:gd name="connsiteY1250" fmla="*/ 771147 h 2468044"/>
                <a:gd name="connsiteX1251" fmla="*/ 1341126 w 1906136"/>
                <a:gd name="connsiteY1251" fmla="*/ 770216 h 2468044"/>
                <a:gd name="connsiteX1252" fmla="*/ 1341126 w 1906136"/>
                <a:gd name="connsiteY1252" fmla="*/ 768043 h 2468044"/>
                <a:gd name="connsiteX1253" fmla="*/ 1108602 w 1906136"/>
                <a:gd name="connsiteY1253" fmla="*/ 713094 h 2468044"/>
                <a:gd name="connsiteX1254" fmla="*/ 1117915 w 1906136"/>
                <a:gd name="connsiteY1254" fmla="*/ 701608 h 2468044"/>
                <a:gd name="connsiteX1255" fmla="*/ 1126297 w 1906136"/>
                <a:gd name="connsiteY1255" fmla="*/ 688879 h 2468044"/>
                <a:gd name="connsiteX1256" fmla="*/ 1144924 w 1906136"/>
                <a:gd name="connsiteY1256" fmla="*/ 691052 h 2468044"/>
                <a:gd name="connsiteX1257" fmla="*/ 1159515 w 1906136"/>
                <a:gd name="connsiteY1257" fmla="*/ 698503 h 2468044"/>
                <a:gd name="connsiteX1258" fmla="*/ 1167897 w 1906136"/>
                <a:gd name="connsiteY1258" fmla="*/ 705954 h 2468044"/>
                <a:gd name="connsiteX1259" fmla="*/ 1175037 w 1906136"/>
                <a:gd name="connsiteY1259" fmla="*/ 716509 h 2468044"/>
                <a:gd name="connsiteX1260" fmla="*/ 1181246 w 1906136"/>
                <a:gd name="connsiteY1260" fmla="*/ 727995 h 2468044"/>
                <a:gd name="connsiteX1261" fmla="*/ 1189628 w 1906136"/>
                <a:gd name="connsiteY1261" fmla="*/ 736377 h 2468044"/>
                <a:gd name="connsiteX1262" fmla="*/ 1203288 w 1906136"/>
                <a:gd name="connsiteY1262" fmla="*/ 746001 h 2468044"/>
                <a:gd name="connsiteX1263" fmla="*/ 1211670 w 1906136"/>
                <a:gd name="connsiteY1263" fmla="*/ 749106 h 2468044"/>
                <a:gd name="connsiteX1264" fmla="*/ 1218810 w 1906136"/>
                <a:gd name="connsiteY1264" fmla="*/ 749106 h 2468044"/>
                <a:gd name="connsiteX1265" fmla="*/ 1228124 w 1906136"/>
                <a:gd name="connsiteY1265" fmla="*/ 751279 h 2468044"/>
                <a:gd name="connsiteX1266" fmla="*/ 1237437 w 1906136"/>
                <a:gd name="connsiteY1266" fmla="*/ 756556 h 2468044"/>
                <a:gd name="connsiteX1267" fmla="*/ 1237437 w 1906136"/>
                <a:gd name="connsiteY1267" fmla="*/ 766180 h 2468044"/>
                <a:gd name="connsiteX1268" fmla="*/ 1235264 w 1906136"/>
                <a:gd name="connsiteY1268" fmla="*/ 771458 h 2468044"/>
                <a:gd name="connsiteX1269" fmla="*/ 1235264 w 1906136"/>
                <a:gd name="connsiteY1269" fmla="*/ 775804 h 2468044"/>
                <a:gd name="connsiteX1270" fmla="*/ 1233091 w 1906136"/>
                <a:gd name="connsiteY1270" fmla="*/ 777977 h 2468044"/>
                <a:gd name="connsiteX1271" fmla="*/ 1232159 w 1906136"/>
                <a:gd name="connsiteY1271" fmla="*/ 778909 h 2468044"/>
                <a:gd name="connsiteX1272" fmla="*/ 1229986 w 1906136"/>
                <a:gd name="connsiteY1272" fmla="*/ 778909 h 2468044"/>
                <a:gd name="connsiteX1273" fmla="*/ 1227813 w 1906136"/>
                <a:gd name="connsiteY1273" fmla="*/ 778909 h 2468044"/>
                <a:gd name="connsiteX1274" fmla="*/ 1225640 w 1906136"/>
                <a:gd name="connsiteY1274" fmla="*/ 781082 h 2468044"/>
                <a:gd name="connsiteX1275" fmla="*/ 1224709 w 1906136"/>
                <a:gd name="connsiteY1275" fmla="*/ 783255 h 2468044"/>
                <a:gd name="connsiteX1276" fmla="*/ 1222535 w 1906136"/>
                <a:gd name="connsiteY1276" fmla="*/ 785428 h 2468044"/>
                <a:gd name="connsiteX1277" fmla="*/ 1218500 w 1906136"/>
                <a:gd name="connsiteY1277" fmla="*/ 795983 h 2468044"/>
                <a:gd name="connsiteX1278" fmla="*/ 1220673 w 1906136"/>
                <a:gd name="connsiteY1278" fmla="*/ 805607 h 2468044"/>
                <a:gd name="connsiteX1279" fmla="*/ 1222846 w 1906136"/>
                <a:gd name="connsiteY1279" fmla="*/ 810884 h 2468044"/>
                <a:gd name="connsiteX1280" fmla="*/ 1222846 w 1906136"/>
                <a:gd name="connsiteY1280" fmla="*/ 818335 h 2468044"/>
                <a:gd name="connsiteX1281" fmla="*/ 1217568 w 1906136"/>
                <a:gd name="connsiteY1281" fmla="*/ 827959 h 2468044"/>
                <a:gd name="connsiteX1282" fmla="*/ 1218500 w 1906136"/>
                <a:gd name="connsiteY1282" fmla="*/ 831063 h 2468044"/>
                <a:gd name="connsiteX1283" fmla="*/ 1218500 w 1906136"/>
                <a:gd name="connsiteY1283" fmla="*/ 833237 h 2468044"/>
                <a:gd name="connsiteX1284" fmla="*/ 1218500 w 1906136"/>
                <a:gd name="connsiteY1284" fmla="*/ 835410 h 2468044"/>
                <a:gd name="connsiteX1285" fmla="*/ 1220673 w 1906136"/>
                <a:gd name="connsiteY1285" fmla="*/ 837583 h 2468044"/>
                <a:gd name="connsiteX1286" fmla="*/ 1222846 w 1906136"/>
                <a:gd name="connsiteY1286" fmla="*/ 838514 h 2468044"/>
                <a:gd name="connsiteX1287" fmla="*/ 1225950 w 1906136"/>
                <a:gd name="connsiteY1287" fmla="*/ 837583 h 2468044"/>
                <a:gd name="connsiteX1288" fmla="*/ 1237437 w 1906136"/>
                <a:gd name="connsiteY1288" fmla="*/ 833237 h 2468044"/>
                <a:gd name="connsiteX1289" fmla="*/ 1252959 w 1906136"/>
                <a:gd name="connsiteY1289" fmla="*/ 825786 h 2468044"/>
                <a:gd name="connsiteX1290" fmla="*/ 1269723 w 1906136"/>
                <a:gd name="connsiteY1290" fmla="*/ 815231 h 2468044"/>
                <a:gd name="connsiteX1291" fmla="*/ 1288350 w 1906136"/>
                <a:gd name="connsiteY1291" fmla="*/ 805607 h 2468044"/>
                <a:gd name="connsiteX1292" fmla="*/ 1302941 w 1906136"/>
                <a:gd name="connsiteY1292" fmla="*/ 794120 h 2468044"/>
                <a:gd name="connsiteX1293" fmla="*/ 1315359 w 1906136"/>
                <a:gd name="connsiteY1293" fmla="*/ 786670 h 2468044"/>
                <a:gd name="connsiteX1294" fmla="*/ 1322499 w 1906136"/>
                <a:gd name="connsiteY1294" fmla="*/ 781392 h 2468044"/>
                <a:gd name="connsiteX1295" fmla="*/ 1325603 w 1906136"/>
                <a:gd name="connsiteY1295" fmla="*/ 783565 h 2468044"/>
                <a:gd name="connsiteX1296" fmla="*/ 1327777 w 1906136"/>
                <a:gd name="connsiteY1296" fmla="*/ 783565 h 2468044"/>
                <a:gd name="connsiteX1297" fmla="*/ 1329950 w 1906136"/>
                <a:gd name="connsiteY1297" fmla="*/ 783565 h 2468044"/>
                <a:gd name="connsiteX1298" fmla="*/ 1332123 w 1906136"/>
                <a:gd name="connsiteY1298" fmla="*/ 785738 h 2468044"/>
                <a:gd name="connsiteX1299" fmla="*/ 1332123 w 1906136"/>
                <a:gd name="connsiteY1299" fmla="*/ 786670 h 2468044"/>
                <a:gd name="connsiteX1300" fmla="*/ 1333054 w 1906136"/>
                <a:gd name="connsiteY1300" fmla="*/ 791016 h 2468044"/>
                <a:gd name="connsiteX1301" fmla="*/ 1337090 w 1906136"/>
                <a:gd name="connsiteY1301" fmla="*/ 791016 h 2468044"/>
                <a:gd name="connsiteX1302" fmla="*/ 1329950 w 1906136"/>
                <a:gd name="connsiteY1302" fmla="*/ 801571 h 2468044"/>
                <a:gd name="connsiteX1303" fmla="*/ 1313186 w 1906136"/>
                <a:gd name="connsiteY1303" fmla="*/ 811195 h 2468044"/>
                <a:gd name="connsiteX1304" fmla="*/ 1295490 w 1906136"/>
                <a:gd name="connsiteY1304" fmla="*/ 818646 h 2468044"/>
                <a:gd name="connsiteX1305" fmla="*/ 1276863 w 1906136"/>
                <a:gd name="connsiteY1305" fmla="*/ 826096 h 2468044"/>
                <a:gd name="connsiteX1306" fmla="*/ 1259168 w 1906136"/>
                <a:gd name="connsiteY1306" fmla="*/ 835720 h 2468044"/>
                <a:gd name="connsiteX1307" fmla="*/ 1242404 w 1906136"/>
                <a:gd name="connsiteY1307" fmla="*/ 845344 h 2468044"/>
                <a:gd name="connsiteX1308" fmla="*/ 1233091 w 1906136"/>
                <a:gd name="connsiteY1308" fmla="*/ 859004 h 2468044"/>
                <a:gd name="connsiteX1309" fmla="*/ 1210118 w 1906136"/>
                <a:gd name="connsiteY1309" fmla="*/ 855899 h 2468044"/>
                <a:gd name="connsiteX1310" fmla="*/ 1207945 w 1906136"/>
                <a:gd name="connsiteY1310" fmla="*/ 831684 h 2468044"/>
                <a:gd name="connsiteX1311" fmla="*/ 1207945 w 1906136"/>
                <a:gd name="connsiteY1311" fmla="*/ 809332 h 2468044"/>
                <a:gd name="connsiteX1312" fmla="*/ 1207945 w 1906136"/>
                <a:gd name="connsiteY1312" fmla="*/ 791326 h 2468044"/>
                <a:gd name="connsiteX1313" fmla="*/ 1205771 w 1906136"/>
                <a:gd name="connsiteY1313" fmla="*/ 771147 h 2468044"/>
                <a:gd name="connsiteX1314" fmla="*/ 1193354 w 1906136"/>
                <a:gd name="connsiteY1314" fmla="*/ 771147 h 2468044"/>
                <a:gd name="connsiteX1315" fmla="*/ 1191180 w 1906136"/>
                <a:gd name="connsiteY1315" fmla="*/ 778598 h 2468044"/>
                <a:gd name="connsiteX1316" fmla="*/ 1185903 w 1906136"/>
                <a:gd name="connsiteY1316" fmla="*/ 789153 h 2468044"/>
                <a:gd name="connsiteX1317" fmla="*/ 1180625 w 1906136"/>
                <a:gd name="connsiteY1317" fmla="*/ 801882 h 2468044"/>
                <a:gd name="connsiteX1318" fmla="*/ 1174416 w 1906136"/>
                <a:gd name="connsiteY1318" fmla="*/ 816783 h 2468044"/>
                <a:gd name="connsiteX1319" fmla="*/ 1169139 w 1906136"/>
                <a:gd name="connsiteY1319" fmla="*/ 828269 h 2468044"/>
                <a:gd name="connsiteX1320" fmla="*/ 1166034 w 1906136"/>
                <a:gd name="connsiteY1320" fmla="*/ 835720 h 2468044"/>
                <a:gd name="connsiteX1321" fmla="*/ 1166034 w 1906136"/>
                <a:gd name="connsiteY1321" fmla="*/ 838825 h 2468044"/>
                <a:gd name="connsiteX1322" fmla="*/ 1159825 w 1906136"/>
                <a:gd name="connsiteY1322" fmla="*/ 837893 h 2468044"/>
                <a:gd name="connsiteX1323" fmla="*/ 1158894 w 1906136"/>
                <a:gd name="connsiteY1323" fmla="*/ 835720 h 2468044"/>
                <a:gd name="connsiteX1324" fmla="*/ 1156721 w 1906136"/>
                <a:gd name="connsiteY1324" fmla="*/ 833547 h 2468044"/>
                <a:gd name="connsiteX1325" fmla="*/ 1154548 w 1906136"/>
                <a:gd name="connsiteY1325" fmla="*/ 831374 h 2468044"/>
                <a:gd name="connsiteX1326" fmla="*/ 1154548 w 1906136"/>
                <a:gd name="connsiteY1326" fmla="*/ 828269 h 2468044"/>
                <a:gd name="connsiteX1327" fmla="*/ 1153306 w 1906136"/>
                <a:gd name="connsiteY1327" fmla="*/ 822061 h 2468044"/>
                <a:gd name="connsiteX1328" fmla="*/ 1153306 w 1906136"/>
                <a:gd name="connsiteY1328" fmla="*/ 812747 h 2468044"/>
                <a:gd name="connsiteX1329" fmla="*/ 1159515 w 1906136"/>
                <a:gd name="connsiteY1329" fmla="*/ 797846 h 2468044"/>
                <a:gd name="connsiteX1330" fmla="*/ 1166655 w 1906136"/>
                <a:gd name="connsiteY1330" fmla="*/ 780771 h 2468044"/>
                <a:gd name="connsiteX1331" fmla="*/ 1175037 w 1906136"/>
                <a:gd name="connsiteY1331" fmla="*/ 768043 h 2468044"/>
                <a:gd name="connsiteX1332" fmla="*/ 1182177 w 1906136"/>
                <a:gd name="connsiteY1332" fmla="*/ 756556 h 2468044"/>
                <a:gd name="connsiteX1333" fmla="*/ 1175037 w 1906136"/>
                <a:gd name="connsiteY1333" fmla="*/ 748174 h 2468044"/>
                <a:gd name="connsiteX1334" fmla="*/ 1167897 w 1906136"/>
                <a:gd name="connsiteY1334" fmla="*/ 743828 h 2468044"/>
                <a:gd name="connsiteX1335" fmla="*/ 1160757 w 1906136"/>
                <a:gd name="connsiteY1335" fmla="*/ 740724 h 2468044"/>
                <a:gd name="connsiteX1336" fmla="*/ 1152375 w 1906136"/>
                <a:gd name="connsiteY1336" fmla="*/ 736377 h 2468044"/>
                <a:gd name="connsiteX1337" fmla="*/ 1147097 w 1906136"/>
                <a:gd name="connsiteY1337" fmla="*/ 723649 h 2468044"/>
                <a:gd name="connsiteX1338" fmla="*/ 1137784 w 1906136"/>
                <a:gd name="connsiteY1338" fmla="*/ 723649 h 2468044"/>
                <a:gd name="connsiteX1339" fmla="*/ 1137784 w 1906136"/>
                <a:gd name="connsiteY1339" fmla="*/ 728927 h 2468044"/>
                <a:gd name="connsiteX1340" fmla="*/ 1135611 w 1906136"/>
                <a:gd name="connsiteY1340" fmla="*/ 733273 h 2468044"/>
                <a:gd name="connsiteX1341" fmla="*/ 1135611 w 1906136"/>
                <a:gd name="connsiteY1341" fmla="*/ 738551 h 2468044"/>
                <a:gd name="connsiteX1342" fmla="*/ 1133438 w 1906136"/>
                <a:gd name="connsiteY1342" fmla="*/ 746001 h 2468044"/>
                <a:gd name="connsiteX1343" fmla="*/ 1126297 w 1906136"/>
                <a:gd name="connsiteY1343" fmla="*/ 736377 h 2468044"/>
                <a:gd name="connsiteX1344" fmla="*/ 1121020 w 1906136"/>
                <a:gd name="connsiteY1344" fmla="*/ 731100 h 2468044"/>
                <a:gd name="connsiteX1345" fmla="*/ 1113879 w 1906136"/>
                <a:gd name="connsiteY1345" fmla="*/ 727995 h 2468044"/>
                <a:gd name="connsiteX1346" fmla="*/ 1103324 w 1906136"/>
                <a:gd name="connsiteY1346" fmla="*/ 728927 h 2468044"/>
                <a:gd name="connsiteX1347" fmla="*/ 1108602 w 1906136"/>
                <a:gd name="connsiteY1347" fmla="*/ 713094 h 2468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Lst>
              <a:rect l="l" t="t" r="r" b="b"/>
              <a:pathLst>
                <a:path w="1906136" h="2468044">
                  <a:moveTo>
                    <a:pt x="1901480" y="1594450"/>
                  </a:moveTo>
                  <a:lnTo>
                    <a:pt x="1898376" y="1588241"/>
                  </a:lnTo>
                  <a:lnTo>
                    <a:pt x="1892167" y="1582963"/>
                  </a:lnTo>
                  <a:lnTo>
                    <a:pt x="1886889" y="1575513"/>
                  </a:lnTo>
                  <a:lnTo>
                    <a:pt x="1879749" y="1577686"/>
                  </a:lnTo>
                  <a:lnTo>
                    <a:pt x="1870436" y="1577686"/>
                  </a:lnTo>
                  <a:lnTo>
                    <a:pt x="1862054" y="1575513"/>
                  </a:lnTo>
                  <a:lnTo>
                    <a:pt x="1855845" y="1568062"/>
                  </a:lnTo>
                  <a:lnTo>
                    <a:pt x="1854913" y="1558748"/>
                  </a:lnTo>
                  <a:lnTo>
                    <a:pt x="1850878" y="1548193"/>
                  </a:lnTo>
                  <a:lnTo>
                    <a:pt x="1845600" y="1542916"/>
                  </a:lnTo>
                  <a:lnTo>
                    <a:pt x="1789410" y="1538569"/>
                  </a:lnTo>
                  <a:lnTo>
                    <a:pt x="1785374" y="1537638"/>
                  </a:lnTo>
                  <a:lnTo>
                    <a:pt x="1782269" y="1535465"/>
                  </a:lnTo>
                  <a:lnTo>
                    <a:pt x="1778233" y="1533292"/>
                  </a:lnTo>
                  <a:lnTo>
                    <a:pt x="1777302" y="1533292"/>
                  </a:lnTo>
                  <a:lnTo>
                    <a:pt x="1771093" y="1531119"/>
                  </a:lnTo>
                  <a:lnTo>
                    <a:pt x="1767989" y="1533292"/>
                  </a:lnTo>
                  <a:lnTo>
                    <a:pt x="1762711" y="1535465"/>
                  </a:lnTo>
                  <a:lnTo>
                    <a:pt x="1758675" y="1522737"/>
                  </a:lnTo>
                  <a:lnTo>
                    <a:pt x="1736944" y="1515286"/>
                  </a:lnTo>
                  <a:lnTo>
                    <a:pt x="1713971" y="1515286"/>
                  </a:lnTo>
                  <a:lnTo>
                    <a:pt x="1717075" y="1509077"/>
                  </a:lnTo>
                  <a:lnTo>
                    <a:pt x="1721111" y="1505973"/>
                  </a:lnTo>
                  <a:lnTo>
                    <a:pt x="1724216" y="1500695"/>
                  </a:lnTo>
                  <a:lnTo>
                    <a:pt x="1728252" y="1496349"/>
                  </a:lnTo>
                  <a:lnTo>
                    <a:pt x="1729183" y="1488898"/>
                  </a:lnTo>
                  <a:lnTo>
                    <a:pt x="1704037" y="1476170"/>
                  </a:lnTo>
                  <a:lnTo>
                    <a:pt x="1682306" y="1459406"/>
                  </a:lnTo>
                  <a:lnTo>
                    <a:pt x="1662437" y="1439537"/>
                  </a:lnTo>
                  <a:lnTo>
                    <a:pt x="1645673" y="1417496"/>
                  </a:lnTo>
                  <a:lnTo>
                    <a:pt x="1621769" y="1415322"/>
                  </a:lnTo>
                  <a:lnTo>
                    <a:pt x="1604073" y="1414391"/>
                  </a:lnTo>
                  <a:lnTo>
                    <a:pt x="1582342" y="1412218"/>
                  </a:lnTo>
                  <a:lnTo>
                    <a:pt x="1578306" y="1400732"/>
                  </a:lnTo>
                  <a:lnTo>
                    <a:pt x="1571166" y="1393281"/>
                  </a:lnTo>
                  <a:lnTo>
                    <a:pt x="1562784" y="1392350"/>
                  </a:lnTo>
                  <a:lnTo>
                    <a:pt x="1549124" y="1388003"/>
                  </a:lnTo>
                  <a:lnTo>
                    <a:pt x="1549124" y="1377448"/>
                  </a:lnTo>
                  <a:lnTo>
                    <a:pt x="1536707" y="1371239"/>
                  </a:lnTo>
                  <a:lnTo>
                    <a:pt x="1529566" y="1365962"/>
                  </a:lnTo>
                  <a:lnTo>
                    <a:pt x="1522426" y="1360684"/>
                  </a:lnTo>
                  <a:lnTo>
                    <a:pt x="1510008" y="1356338"/>
                  </a:lnTo>
                  <a:lnTo>
                    <a:pt x="1512181" y="1353233"/>
                  </a:lnTo>
                  <a:lnTo>
                    <a:pt x="1512181" y="1351060"/>
                  </a:lnTo>
                  <a:lnTo>
                    <a:pt x="1514354" y="1350129"/>
                  </a:lnTo>
                  <a:lnTo>
                    <a:pt x="1514354" y="1347956"/>
                  </a:lnTo>
                  <a:lnTo>
                    <a:pt x="1514354" y="1343609"/>
                  </a:lnTo>
                  <a:lnTo>
                    <a:pt x="1488277" y="1345783"/>
                  </a:lnTo>
                  <a:lnTo>
                    <a:pt x="1463131" y="1347956"/>
                  </a:lnTo>
                  <a:lnTo>
                    <a:pt x="1441400" y="1345783"/>
                  </a:lnTo>
                  <a:lnTo>
                    <a:pt x="1419668" y="1338332"/>
                  </a:lnTo>
                  <a:lnTo>
                    <a:pt x="1402904" y="1323741"/>
                  </a:lnTo>
                  <a:lnTo>
                    <a:pt x="1399800" y="1325914"/>
                  </a:lnTo>
                  <a:lnTo>
                    <a:pt x="1395764" y="1328087"/>
                  </a:lnTo>
                  <a:lnTo>
                    <a:pt x="1393591" y="1329019"/>
                  </a:lnTo>
                  <a:lnTo>
                    <a:pt x="1392660" y="1331192"/>
                  </a:lnTo>
                  <a:lnTo>
                    <a:pt x="1390487" y="1333365"/>
                  </a:lnTo>
                  <a:lnTo>
                    <a:pt x="1386451" y="1336469"/>
                  </a:lnTo>
                  <a:lnTo>
                    <a:pt x="1386451" y="1340815"/>
                  </a:lnTo>
                  <a:lnTo>
                    <a:pt x="1383346" y="1338642"/>
                  </a:lnTo>
                  <a:lnTo>
                    <a:pt x="1381173" y="1336469"/>
                  </a:lnTo>
                  <a:lnTo>
                    <a:pt x="1379000" y="1336469"/>
                  </a:lnTo>
                  <a:lnTo>
                    <a:pt x="1379000" y="1335538"/>
                  </a:lnTo>
                  <a:lnTo>
                    <a:pt x="1381173" y="1335538"/>
                  </a:lnTo>
                  <a:lnTo>
                    <a:pt x="1381173" y="1331192"/>
                  </a:lnTo>
                  <a:lnTo>
                    <a:pt x="1383346" y="1328087"/>
                  </a:lnTo>
                  <a:lnTo>
                    <a:pt x="1378069" y="1328087"/>
                  </a:lnTo>
                  <a:lnTo>
                    <a:pt x="1374033" y="1325914"/>
                  </a:lnTo>
                  <a:lnTo>
                    <a:pt x="1371860" y="1325914"/>
                  </a:lnTo>
                  <a:lnTo>
                    <a:pt x="1368755" y="1325914"/>
                  </a:lnTo>
                  <a:lnTo>
                    <a:pt x="1366582" y="1325914"/>
                  </a:lnTo>
                  <a:lnTo>
                    <a:pt x="1363478" y="1328087"/>
                  </a:lnTo>
                  <a:lnTo>
                    <a:pt x="1343609" y="1331192"/>
                  </a:lnTo>
                  <a:lnTo>
                    <a:pt x="1329950" y="1338642"/>
                  </a:lnTo>
                  <a:lnTo>
                    <a:pt x="1319395" y="1347956"/>
                  </a:lnTo>
                  <a:lnTo>
                    <a:pt x="1310081" y="1358511"/>
                  </a:lnTo>
                  <a:lnTo>
                    <a:pt x="1302941" y="1373102"/>
                  </a:lnTo>
                  <a:lnTo>
                    <a:pt x="1296111" y="1371550"/>
                  </a:lnTo>
                  <a:lnTo>
                    <a:pt x="1290833" y="1370618"/>
                  </a:lnTo>
                  <a:lnTo>
                    <a:pt x="1288660" y="1370618"/>
                  </a:lnTo>
                  <a:lnTo>
                    <a:pt x="1286798" y="1368445"/>
                  </a:lnTo>
                  <a:lnTo>
                    <a:pt x="1283693" y="1364099"/>
                  </a:lnTo>
                  <a:lnTo>
                    <a:pt x="1281520" y="1360994"/>
                  </a:lnTo>
                  <a:lnTo>
                    <a:pt x="1264756" y="1360994"/>
                  </a:lnTo>
                  <a:lnTo>
                    <a:pt x="1255443" y="1364099"/>
                  </a:lnTo>
                  <a:lnTo>
                    <a:pt x="1248302" y="1373412"/>
                  </a:lnTo>
                  <a:lnTo>
                    <a:pt x="1234643" y="1370308"/>
                  </a:lnTo>
                  <a:lnTo>
                    <a:pt x="1223156" y="1364099"/>
                  </a:lnTo>
                  <a:lnTo>
                    <a:pt x="1216016" y="1356648"/>
                  </a:lnTo>
                  <a:lnTo>
                    <a:pt x="1210739" y="1350439"/>
                  </a:lnTo>
                  <a:lnTo>
                    <a:pt x="1201425" y="1341126"/>
                  </a:lnTo>
                  <a:lnTo>
                    <a:pt x="1201425" y="1326535"/>
                  </a:lnTo>
                  <a:lnTo>
                    <a:pt x="1205461" y="1311944"/>
                  </a:lnTo>
                  <a:lnTo>
                    <a:pt x="1208565" y="1300457"/>
                  </a:lnTo>
                  <a:lnTo>
                    <a:pt x="1206392" y="1284625"/>
                  </a:lnTo>
                  <a:lnTo>
                    <a:pt x="1199252" y="1273138"/>
                  </a:lnTo>
                  <a:lnTo>
                    <a:pt x="1190870" y="1267861"/>
                  </a:lnTo>
                  <a:lnTo>
                    <a:pt x="1177210" y="1265688"/>
                  </a:lnTo>
                  <a:lnTo>
                    <a:pt x="1162619" y="1265688"/>
                  </a:lnTo>
                  <a:lnTo>
                    <a:pt x="1147097" y="1267861"/>
                  </a:lnTo>
                  <a:lnTo>
                    <a:pt x="1128470" y="1267861"/>
                  </a:lnTo>
                  <a:lnTo>
                    <a:pt x="1134679" y="1255132"/>
                  </a:lnTo>
                  <a:lnTo>
                    <a:pt x="1139957" y="1238368"/>
                  </a:lnTo>
                  <a:lnTo>
                    <a:pt x="1145234" y="1220362"/>
                  </a:lnTo>
                  <a:lnTo>
                    <a:pt x="1150512" y="1206703"/>
                  </a:lnTo>
                  <a:lnTo>
                    <a:pt x="1157652" y="1199252"/>
                  </a:lnTo>
                  <a:lnTo>
                    <a:pt x="1157652" y="1183420"/>
                  </a:lnTo>
                  <a:lnTo>
                    <a:pt x="1152375" y="1184351"/>
                  </a:lnTo>
                  <a:lnTo>
                    <a:pt x="1148339" y="1184351"/>
                  </a:lnTo>
                  <a:lnTo>
                    <a:pt x="1147097" y="1184351"/>
                  </a:lnTo>
                  <a:lnTo>
                    <a:pt x="1147097" y="1186524"/>
                  </a:lnTo>
                  <a:lnTo>
                    <a:pt x="1144924" y="1186524"/>
                  </a:lnTo>
                  <a:lnTo>
                    <a:pt x="1144924" y="1184351"/>
                  </a:lnTo>
                  <a:lnTo>
                    <a:pt x="1142751" y="1183420"/>
                  </a:lnTo>
                  <a:lnTo>
                    <a:pt x="1141820" y="1179073"/>
                  </a:lnTo>
                  <a:lnTo>
                    <a:pt x="1125055" y="1181246"/>
                  </a:lnTo>
                  <a:lnTo>
                    <a:pt x="1113569" y="1186524"/>
                  </a:lnTo>
                  <a:lnTo>
                    <a:pt x="1105187" y="1195837"/>
                  </a:lnTo>
                  <a:lnTo>
                    <a:pt x="1103014" y="1198942"/>
                  </a:lnTo>
                  <a:lnTo>
                    <a:pt x="1100841" y="1205151"/>
                  </a:lnTo>
                  <a:lnTo>
                    <a:pt x="1098668" y="1210428"/>
                  </a:lnTo>
                  <a:lnTo>
                    <a:pt x="1097736" y="1215706"/>
                  </a:lnTo>
                  <a:lnTo>
                    <a:pt x="1093700" y="1220052"/>
                  </a:lnTo>
                  <a:lnTo>
                    <a:pt x="1093700" y="1220983"/>
                  </a:lnTo>
                  <a:lnTo>
                    <a:pt x="1091527" y="1220983"/>
                  </a:lnTo>
                  <a:lnTo>
                    <a:pt x="1090596" y="1220983"/>
                  </a:lnTo>
                  <a:lnTo>
                    <a:pt x="1086560" y="1220983"/>
                  </a:lnTo>
                  <a:lnTo>
                    <a:pt x="1084387" y="1220983"/>
                  </a:lnTo>
                  <a:lnTo>
                    <a:pt x="1081283" y="1223157"/>
                  </a:lnTo>
                  <a:lnTo>
                    <a:pt x="1066692" y="1230607"/>
                  </a:lnTo>
                  <a:lnTo>
                    <a:pt x="1057378" y="1234953"/>
                  </a:lnTo>
                  <a:lnTo>
                    <a:pt x="1052101" y="1232780"/>
                  </a:lnTo>
                  <a:lnTo>
                    <a:pt x="1048065" y="1230607"/>
                  </a:lnTo>
                  <a:lnTo>
                    <a:pt x="1044960" y="1227503"/>
                  </a:lnTo>
                  <a:lnTo>
                    <a:pt x="1037820" y="1225330"/>
                  </a:lnTo>
                  <a:lnTo>
                    <a:pt x="1025402" y="1223157"/>
                  </a:lnTo>
                  <a:lnTo>
                    <a:pt x="1013916" y="1201115"/>
                  </a:lnTo>
                  <a:lnTo>
                    <a:pt x="1006776" y="1183109"/>
                  </a:lnTo>
                  <a:lnTo>
                    <a:pt x="1005844" y="1164172"/>
                  </a:lnTo>
                  <a:lnTo>
                    <a:pt x="1005844" y="1146166"/>
                  </a:lnTo>
                  <a:lnTo>
                    <a:pt x="1012985" y="1121951"/>
                  </a:lnTo>
                  <a:lnTo>
                    <a:pt x="1016089" y="1111396"/>
                  </a:lnTo>
                  <a:lnTo>
                    <a:pt x="1016089" y="1102083"/>
                  </a:lnTo>
                  <a:lnTo>
                    <a:pt x="1013916" y="1094632"/>
                  </a:lnTo>
                  <a:lnTo>
                    <a:pt x="1017952" y="1085319"/>
                  </a:lnTo>
                  <a:lnTo>
                    <a:pt x="1025092" y="1074764"/>
                  </a:lnTo>
                  <a:lnTo>
                    <a:pt x="1035647" y="1067313"/>
                  </a:lnTo>
                  <a:lnTo>
                    <a:pt x="1048065" y="1061104"/>
                  </a:lnTo>
                  <a:lnTo>
                    <a:pt x="1059551" y="1057999"/>
                  </a:lnTo>
                  <a:lnTo>
                    <a:pt x="1076316" y="1055826"/>
                  </a:lnTo>
                  <a:lnTo>
                    <a:pt x="1091838" y="1055826"/>
                  </a:lnTo>
                  <a:lnTo>
                    <a:pt x="1108602" y="1060173"/>
                  </a:lnTo>
                  <a:lnTo>
                    <a:pt x="1121020" y="1065450"/>
                  </a:lnTo>
                  <a:lnTo>
                    <a:pt x="1137784" y="1065450"/>
                  </a:lnTo>
                  <a:lnTo>
                    <a:pt x="1134679" y="1060173"/>
                  </a:lnTo>
                  <a:lnTo>
                    <a:pt x="1132506" y="1055826"/>
                  </a:lnTo>
                  <a:lnTo>
                    <a:pt x="1130333" y="1052722"/>
                  </a:lnTo>
                  <a:lnTo>
                    <a:pt x="1127229" y="1047444"/>
                  </a:lnTo>
                  <a:lnTo>
                    <a:pt x="1125055" y="1041235"/>
                  </a:lnTo>
                  <a:lnTo>
                    <a:pt x="1128160" y="1041235"/>
                  </a:lnTo>
                  <a:lnTo>
                    <a:pt x="1128160" y="1038131"/>
                  </a:lnTo>
                  <a:lnTo>
                    <a:pt x="1149891" y="1041235"/>
                  </a:lnTo>
                  <a:lnTo>
                    <a:pt x="1168518" y="1048686"/>
                  </a:lnTo>
                  <a:lnTo>
                    <a:pt x="1184040" y="1056137"/>
                  </a:lnTo>
                  <a:lnTo>
                    <a:pt x="1197700" y="1058310"/>
                  </a:lnTo>
                  <a:lnTo>
                    <a:pt x="1208255" y="1067623"/>
                  </a:lnTo>
                  <a:lnTo>
                    <a:pt x="1219741" y="1083456"/>
                  </a:lnTo>
                  <a:lnTo>
                    <a:pt x="1230297" y="1105498"/>
                  </a:lnTo>
                  <a:lnTo>
                    <a:pt x="1239610" y="1126608"/>
                  </a:lnTo>
                  <a:lnTo>
                    <a:pt x="1244888" y="1142441"/>
                  </a:lnTo>
                  <a:lnTo>
                    <a:pt x="1257305" y="1146787"/>
                  </a:lnTo>
                  <a:lnTo>
                    <a:pt x="1257305" y="1142441"/>
                  </a:lnTo>
                  <a:lnTo>
                    <a:pt x="1261341" y="1142441"/>
                  </a:lnTo>
                  <a:lnTo>
                    <a:pt x="1257305" y="1124435"/>
                  </a:lnTo>
                  <a:lnTo>
                    <a:pt x="1250165" y="1104566"/>
                  </a:lnTo>
                  <a:lnTo>
                    <a:pt x="1243025" y="1083456"/>
                  </a:lnTo>
                  <a:lnTo>
                    <a:pt x="1237747" y="1063587"/>
                  </a:lnTo>
                  <a:lnTo>
                    <a:pt x="1235574" y="1045581"/>
                  </a:lnTo>
                  <a:lnTo>
                    <a:pt x="1241783" y="1030991"/>
                  </a:lnTo>
                  <a:lnTo>
                    <a:pt x="1247061" y="1012053"/>
                  </a:lnTo>
                  <a:lnTo>
                    <a:pt x="1257616" y="997462"/>
                  </a:lnTo>
                  <a:lnTo>
                    <a:pt x="1274380" y="986907"/>
                  </a:lnTo>
                  <a:lnTo>
                    <a:pt x="1291144" y="975421"/>
                  </a:lnTo>
                  <a:lnTo>
                    <a:pt x="1306666" y="967039"/>
                  </a:lnTo>
                  <a:lnTo>
                    <a:pt x="1321257" y="957725"/>
                  </a:lnTo>
                  <a:lnTo>
                    <a:pt x="1321257" y="952448"/>
                  </a:lnTo>
                  <a:lnTo>
                    <a:pt x="1318153" y="940961"/>
                  </a:lnTo>
                  <a:lnTo>
                    <a:pt x="1314117" y="928233"/>
                  </a:lnTo>
                  <a:lnTo>
                    <a:pt x="1311012" y="917678"/>
                  </a:lnTo>
                  <a:lnTo>
                    <a:pt x="1308839" y="913332"/>
                  </a:lnTo>
                  <a:lnTo>
                    <a:pt x="1308839" y="904018"/>
                  </a:lnTo>
                  <a:lnTo>
                    <a:pt x="1314117" y="908364"/>
                  </a:lnTo>
                  <a:lnTo>
                    <a:pt x="1316290" y="910538"/>
                  </a:lnTo>
                  <a:lnTo>
                    <a:pt x="1320326" y="911469"/>
                  </a:lnTo>
                  <a:lnTo>
                    <a:pt x="1321257" y="913642"/>
                  </a:lnTo>
                  <a:lnTo>
                    <a:pt x="1325293" y="917988"/>
                  </a:lnTo>
                  <a:lnTo>
                    <a:pt x="1337711" y="886633"/>
                  </a:lnTo>
                  <a:lnTo>
                    <a:pt x="1348266" y="857141"/>
                  </a:lnTo>
                  <a:lnTo>
                    <a:pt x="1362857" y="854968"/>
                  </a:lnTo>
                  <a:lnTo>
                    <a:pt x="1376517" y="852795"/>
                  </a:lnTo>
                  <a:lnTo>
                    <a:pt x="1391108" y="849690"/>
                  </a:lnTo>
                  <a:lnTo>
                    <a:pt x="1401663" y="840377"/>
                  </a:lnTo>
                  <a:lnTo>
                    <a:pt x="1408803" y="840377"/>
                  </a:lnTo>
                  <a:lnTo>
                    <a:pt x="1405698" y="837272"/>
                  </a:lnTo>
                  <a:lnTo>
                    <a:pt x="1398558" y="835099"/>
                  </a:lnTo>
                  <a:lnTo>
                    <a:pt x="1392349" y="832926"/>
                  </a:lnTo>
                  <a:lnTo>
                    <a:pt x="1398558" y="814920"/>
                  </a:lnTo>
                  <a:lnTo>
                    <a:pt x="1406940" y="802192"/>
                  </a:lnTo>
                  <a:lnTo>
                    <a:pt x="1420600" y="792879"/>
                  </a:lnTo>
                  <a:lnTo>
                    <a:pt x="1435191" y="785428"/>
                  </a:lnTo>
                  <a:lnTo>
                    <a:pt x="1448850" y="780150"/>
                  </a:lnTo>
                  <a:lnTo>
                    <a:pt x="1465615" y="772700"/>
                  </a:lnTo>
                  <a:lnTo>
                    <a:pt x="1478032" y="763386"/>
                  </a:lnTo>
                  <a:lnTo>
                    <a:pt x="1478032" y="761213"/>
                  </a:lnTo>
                  <a:lnTo>
                    <a:pt x="1478032" y="759040"/>
                  </a:lnTo>
                  <a:lnTo>
                    <a:pt x="1480205" y="759040"/>
                  </a:lnTo>
                  <a:lnTo>
                    <a:pt x="1482379" y="759040"/>
                  </a:lnTo>
                  <a:lnTo>
                    <a:pt x="1482379" y="763386"/>
                  </a:lnTo>
                  <a:lnTo>
                    <a:pt x="1489519" y="766491"/>
                  </a:lnTo>
                  <a:lnTo>
                    <a:pt x="1482379" y="775804"/>
                  </a:lnTo>
                  <a:lnTo>
                    <a:pt x="1475238" y="781082"/>
                  </a:lnTo>
                  <a:lnTo>
                    <a:pt x="1465925" y="787291"/>
                  </a:lnTo>
                  <a:lnTo>
                    <a:pt x="1465925" y="803123"/>
                  </a:lnTo>
                  <a:lnTo>
                    <a:pt x="1484552" y="795673"/>
                  </a:lnTo>
                  <a:lnTo>
                    <a:pt x="1499143" y="785117"/>
                  </a:lnTo>
                  <a:lnTo>
                    <a:pt x="1509698" y="772389"/>
                  </a:lnTo>
                  <a:lnTo>
                    <a:pt x="1511871" y="770216"/>
                  </a:lnTo>
                  <a:lnTo>
                    <a:pt x="1511871" y="768043"/>
                  </a:lnTo>
                  <a:lnTo>
                    <a:pt x="1514044" y="768043"/>
                  </a:lnTo>
                  <a:lnTo>
                    <a:pt x="1514044" y="765870"/>
                  </a:lnTo>
                  <a:lnTo>
                    <a:pt x="1514044" y="762765"/>
                  </a:lnTo>
                  <a:lnTo>
                    <a:pt x="1504731" y="751279"/>
                  </a:lnTo>
                  <a:lnTo>
                    <a:pt x="1497590" y="740724"/>
                  </a:lnTo>
                  <a:lnTo>
                    <a:pt x="1488277" y="730169"/>
                  </a:lnTo>
                  <a:lnTo>
                    <a:pt x="1473686" y="722718"/>
                  </a:lnTo>
                  <a:lnTo>
                    <a:pt x="1475859" y="711231"/>
                  </a:lnTo>
                  <a:lnTo>
                    <a:pt x="1478032" y="703781"/>
                  </a:lnTo>
                  <a:lnTo>
                    <a:pt x="1481137" y="696330"/>
                  </a:lnTo>
                  <a:lnTo>
                    <a:pt x="1486414" y="687017"/>
                  </a:lnTo>
                  <a:lnTo>
                    <a:pt x="1483310" y="683912"/>
                  </a:lnTo>
                  <a:lnTo>
                    <a:pt x="1479274" y="681739"/>
                  </a:lnTo>
                  <a:lnTo>
                    <a:pt x="1476170" y="679566"/>
                  </a:lnTo>
                  <a:lnTo>
                    <a:pt x="1473996" y="678635"/>
                  </a:lnTo>
                  <a:lnTo>
                    <a:pt x="1471823" y="674288"/>
                  </a:lnTo>
                  <a:lnTo>
                    <a:pt x="1470892" y="671184"/>
                  </a:lnTo>
                  <a:lnTo>
                    <a:pt x="1446988" y="676461"/>
                  </a:lnTo>
                  <a:lnTo>
                    <a:pt x="1425257" y="685775"/>
                  </a:lnTo>
                  <a:lnTo>
                    <a:pt x="1407561" y="698503"/>
                  </a:lnTo>
                  <a:lnTo>
                    <a:pt x="1403525" y="698503"/>
                  </a:lnTo>
                  <a:lnTo>
                    <a:pt x="1418116" y="681739"/>
                  </a:lnTo>
                  <a:lnTo>
                    <a:pt x="1437985" y="672426"/>
                  </a:lnTo>
                  <a:lnTo>
                    <a:pt x="1459716" y="664975"/>
                  </a:lnTo>
                  <a:lnTo>
                    <a:pt x="1485793" y="661870"/>
                  </a:lnTo>
                  <a:lnTo>
                    <a:pt x="1510940" y="657524"/>
                  </a:lnTo>
                  <a:lnTo>
                    <a:pt x="1537017" y="654420"/>
                  </a:lnTo>
                  <a:lnTo>
                    <a:pt x="1562163" y="649142"/>
                  </a:lnTo>
                  <a:lnTo>
                    <a:pt x="1583894" y="639829"/>
                  </a:lnTo>
                  <a:lnTo>
                    <a:pt x="1603763" y="625238"/>
                  </a:lnTo>
                  <a:lnTo>
                    <a:pt x="1603763" y="622133"/>
                  </a:lnTo>
                  <a:lnTo>
                    <a:pt x="1603763" y="619960"/>
                  </a:lnTo>
                  <a:lnTo>
                    <a:pt x="1603763" y="615614"/>
                  </a:lnTo>
                  <a:lnTo>
                    <a:pt x="1601590" y="614683"/>
                  </a:lnTo>
                  <a:lnTo>
                    <a:pt x="1601590" y="610336"/>
                  </a:lnTo>
                  <a:lnTo>
                    <a:pt x="1601590" y="607232"/>
                  </a:lnTo>
                  <a:lnTo>
                    <a:pt x="1603763" y="601023"/>
                  </a:lnTo>
                  <a:lnTo>
                    <a:pt x="1601590" y="595746"/>
                  </a:lnTo>
                  <a:lnTo>
                    <a:pt x="1601590" y="590468"/>
                  </a:lnTo>
                  <a:lnTo>
                    <a:pt x="1600658" y="586122"/>
                  </a:lnTo>
                  <a:lnTo>
                    <a:pt x="1600658" y="580844"/>
                  </a:lnTo>
                  <a:lnTo>
                    <a:pt x="1581721" y="580844"/>
                  </a:lnTo>
                  <a:lnTo>
                    <a:pt x="1579548" y="566253"/>
                  </a:lnTo>
                  <a:lnTo>
                    <a:pt x="1572408" y="556940"/>
                  </a:lnTo>
                  <a:lnTo>
                    <a:pt x="1565268" y="549489"/>
                  </a:lnTo>
                  <a:lnTo>
                    <a:pt x="1552850" y="546385"/>
                  </a:lnTo>
                  <a:lnTo>
                    <a:pt x="1543536" y="556940"/>
                  </a:lnTo>
                  <a:lnTo>
                    <a:pt x="1532981" y="566253"/>
                  </a:lnTo>
                  <a:lnTo>
                    <a:pt x="1521495" y="577740"/>
                  </a:lnTo>
                  <a:lnTo>
                    <a:pt x="1518390" y="577740"/>
                  </a:lnTo>
                  <a:lnTo>
                    <a:pt x="1530808" y="558803"/>
                  </a:lnTo>
                  <a:lnTo>
                    <a:pt x="1542295" y="536761"/>
                  </a:lnTo>
                  <a:lnTo>
                    <a:pt x="1528635" y="526206"/>
                  </a:lnTo>
                  <a:lnTo>
                    <a:pt x="1525531" y="516892"/>
                  </a:lnTo>
                  <a:lnTo>
                    <a:pt x="1527704" y="506337"/>
                  </a:lnTo>
                  <a:lnTo>
                    <a:pt x="1527704" y="494851"/>
                  </a:lnTo>
                  <a:lnTo>
                    <a:pt x="1521495" y="480260"/>
                  </a:lnTo>
                  <a:lnTo>
                    <a:pt x="1520563" y="478087"/>
                  </a:lnTo>
                  <a:lnTo>
                    <a:pt x="1516528" y="478087"/>
                  </a:lnTo>
                  <a:lnTo>
                    <a:pt x="1514354" y="478087"/>
                  </a:lnTo>
                  <a:lnTo>
                    <a:pt x="1511250" y="478087"/>
                  </a:lnTo>
                  <a:lnTo>
                    <a:pt x="1507214" y="478087"/>
                  </a:lnTo>
                  <a:lnTo>
                    <a:pt x="1506283" y="477155"/>
                  </a:lnTo>
                  <a:lnTo>
                    <a:pt x="1504110" y="472809"/>
                  </a:lnTo>
                  <a:lnTo>
                    <a:pt x="1501937" y="469705"/>
                  </a:lnTo>
                  <a:lnTo>
                    <a:pt x="1504110" y="465358"/>
                  </a:lnTo>
                  <a:lnTo>
                    <a:pt x="1504110" y="462254"/>
                  </a:lnTo>
                  <a:lnTo>
                    <a:pt x="1506283" y="460081"/>
                  </a:lnTo>
                  <a:lnTo>
                    <a:pt x="1506283" y="455734"/>
                  </a:lnTo>
                  <a:lnTo>
                    <a:pt x="1506283" y="452630"/>
                  </a:lnTo>
                  <a:lnTo>
                    <a:pt x="1500074" y="443317"/>
                  </a:lnTo>
                  <a:lnTo>
                    <a:pt x="1492934" y="435866"/>
                  </a:lnTo>
                  <a:lnTo>
                    <a:pt x="1485793" y="428415"/>
                  </a:lnTo>
                  <a:lnTo>
                    <a:pt x="1480516" y="420964"/>
                  </a:lnTo>
                  <a:lnTo>
                    <a:pt x="1478343" y="408236"/>
                  </a:lnTo>
                  <a:lnTo>
                    <a:pt x="1463752" y="419723"/>
                  </a:lnTo>
                  <a:lnTo>
                    <a:pt x="1455370" y="434314"/>
                  </a:lnTo>
                  <a:lnTo>
                    <a:pt x="1443883" y="447973"/>
                  </a:lnTo>
                  <a:lnTo>
                    <a:pt x="1429292" y="459460"/>
                  </a:lnTo>
                  <a:lnTo>
                    <a:pt x="1428361" y="455114"/>
                  </a:lnTo>
                  <a:lnTo>
                    <a:pt x="1422152" y="454182"/>
                  </a:lnTo>
                  <a:lnTo>
                    <a:pt x="1419048" y="449836"/>
                  </a:lnTo>
                  <a:lnTo>
                    <a:pt x="1415012" y="447663"/>
                  </a:lnTo>
                  <a:lnTo>
                    <a:pt x="1411907" y="444558"/>
                  </a:lnTo>
                  <a:lnTo>
                    <a:pt x="1409734" y="442385"/>
                  </a:lnTo>
                  <a:lnTo>
                    <a:pt x="1406630" y="431830"/>
                  </a:lnTo>
                  <a:lnTo>
                    <a:pt x="1404457" y="417239"/>
                  </a:lnTo>
                  <a:lnTo>
                    <a:pt x="1400421" y="400475"/>
                  </a:lnTo>
                  <a:lnTo>
                    <a:pt x="1399490" y="391162"/>
                  </a:lnTo>
                  <a:lnTo>
                    <a:pt x="1395454" y="388057"/>
                  </a:lnTo>
                  <a:lnTo>
                    <a:pt x="1390176" y="385884"/>
                  </a:lnTo>
                  <a:lnTo>
                    <a:pt x="1384899" y="383711"/>
                  </a:lnTo>
                  <a:lnTo>
                    <a:pt x="1378690" y="383711"/>
                  </a:lnTo>
                  <a:lnTo>
                    <a:pt x="1375585" y="382780"/>
                  </a:lnTo>
                  <a:lnTo>
                    <a:pt x="1370308" y="378433"/>
                  </a:lnTo>
                  <a:lnTo>
                    <a:pt x="1364099" y="369120"/>
                  </a:lnTo>
                  <a:lnTo>
                    <a:pt x="1358821" y="356392"/>
                  </a:lnTo>
                  <a:lnTo>
                    <a:pt x="1353544" y="347078"/>
                  </a:lnTo>
                  <a:lnTo>
                    <a:pt x="1329639" y="351425"/>
                  </a:lnTo>
                  <a:lnTo>
                    <a:pt x="1307908" y="351425"/>
                  </a:lnTo>
                  <a:lnTo>
                    <a:pt x="1282762" y="347078"/>
                  </a:lnTo>
                  <a:lnTo>
                    <a:pt x="1282762" y="351425"/>
                  </a:lnTo>
                  <a:lnTo>
                    <a:pt x="1278726" y="351425"/>
                  </a:lnTo>
                  <a:lnTo>
                    <a:pt x="1280899" y="369431"/>
                  </a:lnTo>
                  <a:lnTo>
                    <a:pt x="1286177" y="388368"/>
                  </a:lnTo>
                  <a:lnTo>
                    <a:pt x="1290213" y="405132"/>
                  </a:lnTo>
                  <a:lnTo>
                    <a:pt x="1293317" y="420964"/>
                  </a:lnTo>
                  <a:lnTo>
                    <a:pt x="1290213" y="435555"/>
                  </a:lnTo>
                  <a:lnTo>
                    <a:pt x="1283072" y="448284"/>
                  </a:lnTo>
                  <a:lnTo>
                    <a:pt x="1285246" y="454493"/>
                  </a:lnTo>
                  <a:lnTo>
                    <a:pt x="1288350" y="457597"/>
                  </a:lnTo>
                  <a:lnTo>
                    <a:pt x="1292386" y="459770"/>
                  </a:lnTo>
                  <a:lnTo>
                    <a:pt x="1295490" y="461943"/>
                  </a:lnTo>
                  <a:lnTo>
                    <a:pt x="1302630" y="465048"/>
                  </a:lnTo>
                  <a:lnTo>
                    <a:pt x="1302630" y="481812"/>
                  </a:lnTo>
                  <a:lnTo>
                    <a:pt x="1304804" y="498576"/>
                  </a:lnTo>
                  <a:lnTo>
                    <a:pt x="1302630" y="509131"/>
                  </a:lnTo>
                  <a:lnTo>
                    <a:pt x="1297353" y="528068"/>
                  </a:lnTo>
                  <a:lnTo>
                    <a:pt x="1288040" y="542659"/>
                  </a:lnTo>
                  <a:lnTo>
                    <a:pt x="1273449" y="553214"/>
                  </a:lnTo>
                  <a:lnTo>
                    <a:pt x="1258858" y="560665"/>
                  </a:lnTo>
                  <a:lnTo>
                    <a:pt x="1264135" y="577429"/>
                  </a:lnTo>
                  <a:lnTo>
                    <a:pt x="1268171" y="595435"/>
                  </a:lnTo>
                  <a:lnTo>
                    <a:pt x="1270344" y="610026"/>
                  </a:lnTo>
                  <a:lnTo>
                    <a:pt x="1270344" y="621513"/>
                  </a:lnTo>
                  <a:lnTo>
                    <a:pt x="1268171" y="624617"/>
                  </a:lnTo>
                  <a:lnTo>
                    <a:pt x="1268171" y="626790"/>
                  </a:lnTo>
                  <a:lnTo>
                    <a:pt x="1268171" y="628963"/>
                  </a:lnTo>
                  <a:lnTo>
                    <a:pt x="1265998" y="628963"/>
                  </a:lnTo>
                  <a:lnTo>
                    <a:pt x="1262893" y="629895"/>
                  </a:lnTo>
                  <a:lnTo>
                    <a:pt x="1260720" y="629895"/>
                  </a:lnTo>
                  <a:lnTo>
                    <a:pt x="1258547" y="632068"/>
                  </a:lnTo>
                  <a:lnTo>
                    <a:pt x="1256374" y="632068"/>
                  </a:lnTo>
                  <a:lnTo>
                    <a:pt x="1253270" y="634241"/>
                  </a:lnTo>
                  <a:lnTo>
                    <a:pt x="1242714" y="617477"/>
                  </a:lnTo>
                  <a:lnTo>
                    <a:pt x="1233401" y="604748"/>
                  </a:lnTo>
                  <a:lnTo>
                    <a:pt x="1229365" y="593262"/>
                  </a:lnTo>
                  <a:lnTo>
                    <a:pt x="1228434" y="582707"/>
                  </a:lnTo>
                  <a:lnTo>
                    <a:pt x="1226261" y="571220"/>
                  </a:lnTo>
                  <a:lnTo>
                    <a:pt x="1222225" y="556629"/>
                  </a:lnTo>
                  <a:lnTo>
                    <a:pt x="1219121" y="536761"/>
                  </a:lnTo>
                  <a:lnTo>
                    <a:pt x="1189939" y="529310"/>
                  </a:lnTo>
                  <a:lnTo>
                    <a:pt x="1185903" y="529310"/>
                  </a:lnTo>
                  <a:lnTo>
                    <a:pt x="1184972" y="531483"/>
                  </a:lnTo>
                  <a:lnTo>
                    <a:pt x="1180936" y="533656"/>
                  </a:lnTo>
                  <a:lnTo>
                    <a:pt x="1178763" y="535829"/>
                  </a:lnTo>
                  <a:lnTo>
                    <a:pt x="1175658" y="535829"/>
                  </a:lnTo>
                  <a:lnTo>
                    <a:pt x="1171622" y="536761"/>
                  </a:lnTo>
                  <a:lnTo>
                    <a:pt x="1168518" y="535829"/>
                  </a:lnTo>
                  <a:lnTo>
                    <a:pt x="1163240" y="533656"/>
                  </a:lnTo>
                  <a:lnTo>
                    <a:pt x="1150202" y="527137"/>
                  </a:lnTo>
                  <a:lnTo>
                    <a:pt x="1139646" y="515650"/>
                  </a:lnTo>
                  <a:lnTo>
                    <a:pt x="1127229" y="502922"/>
                  </a:lnTo>
                  <a:lnTo>
                    <a:pt x="1113569" y="493609"/>
                  </a:lnTo>
                  <a:lnTo>
                    <a:pt x="1101151" y="488331"/>
                  </a:lnTo>
                  <a:lnTo>
                    <a:pt x="1088733" y="490504"/>
                  </a:lnTo>
                  <a:lnTo>
                    <a:pt x="1083456" y="488331"/>
                  </a:lnTo>
                  <a:lnTo>
                    <a:pt x="1077247" y="488331"/>
                  </a:lnTo>
                  <a:lnTo>
                    <a:pt x="1076316" y="486158"/>
                  </a:lnTo>
                  <a:lnTo>
                    <a:pt x="1076316" y="485227"/>
                  </a:lnTo>
                  <a:lnTo>
                    <a:pt x="1076316" y="483054"/>
                  </a:lnTo>
                  <a:lnTo>
                    <a:pt x="1076316" y="480881"/>
                  </a:lnTo>
                  <a:lnTo>
                    <a:pt x="1076316" y="477776"/>
                  </a:lnTo>
                  <a:lnTo>
                    <a:pt x="1076316" y="473430"/>
                  </a:lnTo>
                  <a:lnTo>
                    <a:pt x="1072280" y="470325"/>
                  </a:lnTo>
                  <a:lnTo>
                    <a:pt x="1072280" y="461012"/>
                  </a:lnTo>
                  <a:lnTo>
                    <a:pt x="1052411" y="461012"/>
                  </a:lnTo>
                  <a:lnTo>
                    <a:pt x="1052411" y="441143"/>
                  </a:lnTo>
                  <a:lnTo>
                    <a:pt x="1048375" y="421275"/>
                  </a:lnTo>
                  <a:lnTo>
                    <a:pt x="1042166" y="406684"/>
                  </a:lnTo>
                  <a:lnTo>
                    <a:pt x="1042166" y="382469"/>
                  </a:lnTo>
                  <a:lnTo>
                    <a:pt x="1048375" y="365705"/>
                  </a:lnTo>
                  <a:lnTo>
                    <a:pt x="1057689" y="355150"/>
                  </a:lnTo>
                  <a:lnTo>
                    <a:pt x="1072280" y="345837"/>
                  </a:lnTo>
                  <a:lnTo>
                    <a:pt x="1089044" y="340559"/>
                  </a:lnTo>
                  <a:lnTo>
                    <a:pt x="1089044" y="335282"/>
                  </a:lnTo>
                  <a:lnTo>
                    <a:pt x="1086871" y="329073"/>
                  </a:lnTo>
                  <a:lnTo>
                    <a:pt x="1086871" y="325968"/>
                  </a:lnTo>
                  <a:lnTo>
                    <a:pt x="1084698" y="323795"/>
                  </a:lnTo>
                  <a:lnTo>
                    <a:pt x="1083766" y="320691"/>
                  </a:lnTo>
                  <a:lnTo>
                    <a:pt x="1081593" y="316344"/>
                  </a:lnTo>
                  <a:lnTo>
                    <a:pt x="1072280" y="316344"/>
                  </a:lnTo>
                  <a:lnTo>
                    <a:pt x="1072280" y="313240"/>
                  </a:lnTo>
                  <a:lnTo>
                    <a:pt x="1079420" y="314171"/>
                  </a:lnTo>
                  <a:lnTo>
                    <a:pt x="1083456" y="316344"/>
                  </a:lnTo>
                  <a:lnTo>
                    <a:pt x="1088733" y="318517"/>
                  </a:lnTo>
                  <a:lnTo>
                    <a:pt x="1094011" y="320691"/>
                  </a:lnTo>
                  <a:lnTo>
                    <a:pt x="1101151" y="320691"/>
                  </a:lnTo>
                  <a:lnTo>
                    <a:pt x="1105187" y="307031"/>
                  </a:lnTo>
                  <a:lnTo>
                    <a:pt x="1108291" y="298649"/>
                  </a:lnTo>
                  <a:lnTo>
                    <a:pt x="1115432" y="291198"/>
                  </a:lnTo>
                  <a:lnTo>
                    <a:pt x="1124745" y="283748"/>
                  </a:lnTo>
                  <a:lnTo>
                    <a:pt x="1126918" y="279401"/>
                  </a:lnTo>
                  <a:lnTo>
                    <a:pt x="1130023" y="276297"/>
                  </a:lnTo>
                  <a:lnTo>
                    <a:pt x="1132196" y="271951"/>
                  </a:lnTo>
                  <a:lnTo>
                    <a:pt x="1132196" y="266673"/>
                  </a:lnTo>
                  <a:lnTo>
                    <a:pt x="1130023" y="261395"/>
                  </a:lnTo>
                  <a:lnTo>
                    <a:pt x="1127849" y="259222"/>
                  </a:lnTo>
                  <a:lnTo>
                    <a:pt x="1126918" y="257049"/>
                  </a:lnTo>
                  <a:lnTo>
                    <a:pt x="1124745" y="254876"/>
                  </a:lnTo>
                  <a:lnTo>
                    <a:pt x="1120709" y="251772"/>
                  </a:lnTo>
                  <a:lnTo>
                    <a:pt x="1117605" y="251772"/>
                  </a:lnTo>
                  <a:lnTo>
                    <a:pt x="1117605" y="247736"/>
                  </a:lnTo>
                  <a:lnTo>
                    <a:pt x="1135300" y="252082"/>
                  </a:lnTo>
                  <a:lnTo>
                    <a:pt x="1147718" y="259533"/>
                  </a:lnTo>
                  <a:lnTo>
                    <a:pt x="1157031" y="259533"/>
                  </a:lnTo>
                  <a:lnTo>
                    <a:pt x="1159205" y="241527"/>
                  </a:lnTo>
                  <a:lnTo>
                    <a:pt x="1161378" y="230040"/>
                  </a:lnTo>
                  <a:lnTo>
                    <a:pt x="1157342" y="219485"/>
                  </a:lnTo>
                  <a:lnTo>
                    <a:pt x="1157342" y="215139"/>
                  </a:lnTo>
                  <a:lnTo>
                    <a:pt x="1208255" y="212034"/>
                  </a:lnTo>
                  <a:lnTo>
                    <a:pt x="1208255" y="205826"/>
                  </a:lnTo>
                  <a:lnTo>
                    <a:pt x="1206082" y="202721"/>
                  </a:lnTo>
                  <a:lnTo>
                    <a:pt x="1206082" y="200548"/>
                  </a:lnTo>
                  <a:lnTo>
                    <a:pt x="1205151" y="198375"/>
                  </a:lnTo>
                  <a:lnTo>
                    <a:pt x="1202977" y="197444"/>
                  </a:lnTo>
                  <a:lnTo>
                    <a:pt x="1200804" y="195270"/>
                  </a:lnTo>
                  <a:lnTo>
                    <a:pt x="1200804" y="190924"/>
                  </a:lnTo>
                  <a:lnTo>
                    <a:pt x="1206082" y="193097"/>
                  </a:lnTo>
                  <a:lnTo>
                    <a:pt x="1210118" y="195270"/>
                  </a:lnTo>
                  <a:lnTo>
                    <a:pt x="1213222" y="197444"/>
                  </a:lnTo>
                  <a:lnTo>
                    <a:pt x="1217258" y="198375"/>
                  </a:lnTo>
                  <a:lnTo>
                    <a:pt x="1224398" y="198375"/>
                  </a:lnTo>
                  <a:lnTo>
                    <a:pt x="1226571" y="187820"/>
                  </a:lnTo>
                  <a:lnTo>
                    <a:pt x="1229676" y="173229"/>
                  </a:lnTo>
                  <a:lnTo>
                    <a:pt x="1233711" y="154292"/>
                  </a:lnTo>
                  <a:lnTo>
                    <a:pt x="1234643" y="138459"/>
                  </a:lnTo>
                  <a:lnTo>
                    <a:pt x="1236816" y="125731"/>
                  </a:lnTo>
                  <a:lnTo>
                    <a:pt x="1236816" y="118280"/>
                  </a:lnTo>
                  <a:lnTo>
                    <a:pt x="1236816" y="103689"/>
                  </a:lnTo>
                  <a:lnTo>
                    <a:pt x="1229676" y="97480"/>
                  </a:lnTo>
                  <a:lnTo>
                    <a:pt x="1220362" y="99653"/>
                  </a:lnTo>
                  <a:lnTo>
                    <a:pt x="1211980" y="103999"/>
                  </a:lnTo>
                  <a:lnTo>
                    <a:pt x="1204840" y="103999"/>
                  </a:lnTo>
                  <a:lnTo>
                    <a:pt x="1202667" y="99653"/>
                  </a:lnTo>
                  <a:lnTo>
                    <a:pt x="1198631" y="97480"/>
                  </a:lnTo>
                  <a:lnTo>
                    <a:pt x="1197700" y="94376"/>
                  </a:lnTo>
                  <a:lnTo>
                    <a:pt x="1193664" y="90029"/>
                  </a:lnTo>
                  <a:lnTo>
                    <a:pt x="1191491" y="86925"/>
                  </a:lnTo>
                  <a:lnTo>
                    <a:pt x="1188386" y="84752"/>
                  </a:lnTo>
                  <a:lnTo>
                    <a:pt x="1184351" y="82579"/>
                  </a:lnTo>
                  <a:lnTo>
                    <a:pt x="1181246" y="82579"/>
                  </a:lnTo>
                  <a:lnTo>
                    <a:pt x="1177210" y="86925"/>
                  </a:lnTo>
                  <a:lnTo>
                    <a:pt x="1166655" y="96238"/>
                  </a:lnTo>
                  <a:lnTo>
                    <a:pt x="1162619" y="108966"/>
                  </a:lnTo>
                  <a:lnTo>
                    <a:pt x="1162619" y="121695"/>
                  </a:lnTo>
                  <a:lnTo>
                    <a:pt x="1164793" y="134423"/>
                  </a:lnTo>
                  <a:lnTo>
                    <a:pt x="1164793" y="147151"/>
                  </a:lnTo>
                  <a:lnTo>
                    <a:pt x="1157652" y="163915"/>
                  </a:lnTo>
                  <a:lnTo>
                    <a:pt x="1148339" y="178506"/>
                  </a:lnTo>
                  <a:lnTo>
                    <a:pt x="1143061" y="176333"/>
                  </a:lnTo>
                  <a:lnTo>
                    <a:pt x="1139957" y="175402"/>
                  </a:lnTo>
                  <a:lnTo>
                    <a:pt x="1137784" y="173229"/>
                  </a:lnTo>
                  <a:lnTo>
                    <a:pt x="1135611" y="171056"/>
                  </a:lnTo>
                  <a:lnTo>
                    <a:pt x="1132506" y="167951"/>
                  </a:lnTo>
                  <a:lnTo>
                    <a:pt x="1134679" y="161742"/>
                  </a:lnTo>
                  <a:lnTo>
                    <a:pt x="1134679" y="153360"/>
                  </a:lnTo>
                  <a:lnTo>
                    <a:pt x="1135611" y="140632"/>
                  </a:lnTo>
                  <a:lnTo>
                    <a:pt x="1137784" y="126041"/>
                  </a:lnTo>
                  <a:lnTo>
                    <a:pt x="1137784" y="114244"/>
                  </a:lnTo>
                  <a:lnTo>
                    <a:pt x="1128470" y="118590"/>
                  </a:lnTo>
                  <a:lnTo>
                    <a:pt x="1123193" y="123868"/>
                  </a:lnTo>
                  <a:lnTo>
                    <a:pt x="1117915" y="129145"/>
                  </a:lnTo>
                  <a:lnTo>
                    <a:pt x="1112638" y="134423"/>
                  </a:lnTo>
                  <a:lnTo>
                    <a:pt x="1101151" y="134423"/>
                  </a:lnTo>
                  <a:lnTo>
                    <a:pt x="1098047" y="119832"/>
                  </a:lnTo>
                  <a:lnTo>
                    <a:pt x="1098047" y="103999"/>
                  </a:lnTo>
                  <a:lnTo>
                    <a:pt x="1071969" y="103999"/>
                  </a:lnTo>
                  <a:lnTo>
                    <a:pt x="1076005" y="96549"/>
                  </a:lnTo>
                  <a:lnTo>
                    <a:pt x="1076936" y="90340"/>
                  </a:lnTo>
                  <a:lnTo>
                    <a:pt x="1079110" y="85062"/>
                  </a:lnTo>
                  <a:lnTo>
                    <a:pt x="1083145" y="81958"/>
                  </a:lnTo>
                  <a:lnTo>
                    <a:pt x="1088423" y="77611"/>
                  </a:lnTo>
                  <a:lnTo>
                    <a:pt x="1088423" y="70161"/>
                  </a:lnTo>
                  <a:lnTo>
                    <a:pt x="1088423" y="62710"/>
                  </a:lnTo>
                  <a:lnTo>
                    <a:pt x="1086250" y="59606"/>
                  </a:lnTo>
                  <a:lnTo>
                    <a:pt x="1083145" y="55259"/>
                  </a:lnTo>
                  <a:lnTo>
                    <a:pt x="1079110" y="52155"/>
                  </a:lnTo>
                  <a:lnTo>
                    <a:pt x="1071969" y="49982"/>
                  </a:lnTo>
                  <a:lnTo>
                    <a:pt x="1074142" y="42531"/>
                  </a:lnTo>
                  <a:lnTo>
                    <a:pt x="1076316" y="39427"/>
                  </a:lnTo>
                  <a:lnTo>
                    <a:pt x="1077247" y="35080"/>
                  </a:lnTo>
                  <a:lnTo>
                    <a:pt x="1079420" y="29803"/>
                  </a:lnTo>
                  <a:lnTo>
                    <a:pt x="1081593" y="25457"/>
                  </a:lnTo>
                  <a:lnTo>
                    <a:pt x="1079420" y="22352"/>
                  </a:lnTo>
                  <a:lnTo>
                    <a:pt x="1076316" y="18006"/>
                  </a:lnTo>
                  <a:lnTo>
                    <a:pt x="1074142" y="17075"/>
                  </a:lnTo>
                  <a:lnTo>
                    <a:pt x="1071969" y="14901"/>
                  </a:lnTo>
                  <a:lnTo>
                    <a:pt x="1069796" y="12728"/>
                  </a:lnTo>
                  <a:lnTo>
                    <a:pt x="1069796" y="7451"/>
                  </a:lnTo>
                  <a:lnTo>
                    <a:pt x="1068865" y="0"/>
                  </a:lnTo>
                  <a:lnTo>
                    <a:pt x="1057378" y="2173"/>
                  </a:lnTo>
                  <a:lnTo>
                    <a:pt x="1046823" y="5278"/>
                  </a:lnTo>
                  <a:lnTo>
                    <a:pt x="1037510" y="9624"/>
                  </a:lnTo>
                  <a:lnTo>
                    <a:pt x="1025092" y="29492"/>
                  </a:lnTo>
                  <a:lnTo>
                    <a:pt x="1021056" y="47498"/>
                  </a:lnTo>
                  <a:lnTo>
                    <a:pt x="1023229" y="66435"/>
                  </a:lnTo>
                  <a:lnTo>
                    <a:pt x="1032543" y="82268"/>
                  </a:lnTo>
                  <a:lnTo>
                    <a:pt x="1044960" y="96859"/>
                  </a:lnTo>
                  <a:lnTo>
                    <a:pt x="1047134" y="104310"/>
                  </a:lnTo>
                  <a:lnTo>
                    <a:pt x="1044960" y="118901"/>
                  </a:lnTo>
                  <a:lnTo>
                    <a:pt x="1044960" y="135665"/>
                  </a:lnTo>
                  <a:lnTo>
                    <a:pt x="1044960" y="150256"/>
                  </a:lnTo>
                  <a:lnTo>
                    <a:pt x="1032543" y="150256"/>
                  </a:lnTo>
                  <a:lnTo>
                    <a:pt x="1032543" y="153360"/>
                  </a:lnTo>
                  <a:lnTo>
                    <a:pt x="1030369" y="159569"/>
                  </a:lnTo>
                  <a:lnTo>
                    <a:pt x="1030369" y="162674"/>
                  </a:lnTo>
                  <a:lnTo>
                    <a:pt x="1028196" y="170124"/>
                  </a:lnTo>
                  <a:lnTo>
                    <a:pt x="1019814" y="153360"/>
                  </a:lnTo>
                  <a:lnTo>
                    <a:pt x="1012674" y="137528"/>
                  </a:lnTo>
                  <a:lnTo>
                    <a:pt x="988770" y="137528"/>
                  </a:lnTo>
                  <a:lnTo>
                    <a:pt x="988770" y="150256"/>
                  </a:lnTo>
                  <a:lnTo>
                    <a:pt x="986597" y="152429"/>
                  </a:lnTo>
                  <a:lnTo>
                    <a:pt x="984424" y="153360"/>
                  </a:lnTo>
                  <a:lnTo>
                    <a:pt x="983492" y="155533"/>
                  </a:lnTo>
                  <a:lnTo>
                    <a:pt x="981319" y="157706"/>
                  </a:lnTo>
                  <a:lnTo>
                    <a:pt x="962692" y="157706"/>
                  </a:lnTo>
                  <a:lnTo>
                    <a:pt x="950275" y="155533"/>
                  </a:lnTo>
                  <a:lnTo>
                    <a:pt x="937857" y="153360"/>
                  </a:lnTo>
                  <a:lnTo>
                    <a:pt x="925439" y="150256"/>
                  </a:lnTo>
                  <a:lnTo>
                    <a:pt x="905570" y="150256"/>
                  </a:lnTo>
                  <a:lnTo>
                    <a:pt x="901535" y="142805"/>
                  </a:lnTo>
                  <a:lnTo>
                    <a:pt x="898430" y="139701"/>
                  </a:lnTo>
                  <a:lnTo>
                    <a:pt x="894394" y="133492"/>
                  </a:lnTo>
                  <a:lnTo>
                    <a:pt x="889117" y="130387"/>
                  </a:lnTo>
                  <a:lnTo>
                    <a:pt x="889117" y="117659"/>
                  </a:lnTo>
                  <a:lnTo>
                    <a:pt x="842239" y="122937"/>
                  </a:lnTo>
                  <a:lnTo>
                    <a:pt x="842239" y="126041"/>
                  </a:lnTo>
                  <a:lnTo>
                    <a:pt x="838204" y="126041"/>
                  </a:lnTo>
                  <a:lnTo>
                    <a:pt x="838204" y="132250"/>
                  </a:lnTo>
                  <a:lnTo>
                    <a:pt x="840377" y="135354"/>
                  </a:lnTo>
                  <a:lnTo>
                    <a:pt x="842550" y="139701"/>
                  </a:lnTo>
                  <a:lnTo>
                    <a:pt x="843481" y="140632"/>
                  </a:lnTo>
                  <a:lnTo>
                    <a:pt x="845654" y="145910"/>
                  </a:lnTo>
                  <a:lnTo>
                    <a:pt x="877941" y="145910"/>
                  </a:lnTo>
                  <a:lnTo>
                    <a:pt x="877941" y="150256"/>
                  </a:lnTo>
                  <a:lnTo>
                    <a:pt x="870800" y="152429"/>
                  </a:lnTo>
                  <a:lnTo>
                    <a:pt x="865523" y="153360"/>
                  </a:lnTo>
                  <a:lnTo>
                    <a:pt x="858383" y="153360"/>
                  </a:lnTo>
                  <a:lnTo>
                    <a:pt x="849069" y="153360"/>
                  </a:lnTo>
                  <a:lnTo>
                    <a:pt x="849069" y="189993"/>
                  </a:lnTo>
                  <a:lnTo>
                    <a:pt x="840687" y="179438"/>
                  </a:lnTo>
                  <a:lnTo>
                    <a:pt x="831374" y="167951"/>
                  </a:lnTo>
                  <a:lnTo>
                    <a:pt x="822060" y="157396"/>
                  </a:lnTo>
                  <a:lnTo>
                    <a:pt x="813678" y="155223"/>
                  </a:lnTo>
                  <a:lnTo>
                    <a:pt x="799087" y="155223"/>
                  </a:lnTo>
                  <a:lnTo>
                    <a:pt x="782323" y="155223"/>
                  </a:lnTo>
                  <a:lnTo>
                    <a:pt x="765559" y="153050"/>
                  </a:lnTo>
                  <a:lnTo>
                    <a:pt x="753141" y="153050"/>
                  </a:lnTo>
                  <a:lnTo>
                    <a:pt x="755315" y="149945"/>
                  </a:lnTo>
                  <a:lnTo>
                    <a:pt x="756246" y="147772"/>
                  </a:lnTo>
                  <a:lnTo>
                    <a:pt x="756246" y="145599"/>
                  </a:lnTo>
                  <a:lnTo>
                    <a:pt x="758419" y="144668"/>
                  </a:lnTo>
                  <a:lnTo>
                    <a:pt x="762455" y="142495"/>
                  </a:lnTo>
                  <a:lnTo>
                    <a:pt x="765559" y="140321"/>
                  </a:lnTo>
                  <a:lnTo>
                    <a:pt x="763386" y="137217"/>
                  </a:lnTo>
                  <a:lnTo>
                    <a:pt x="760282" y="129766"/>
                  </a:lnTo>
                  <a:lnTo>
                    <a:pt x="756246" y="124489"/>
                  </a:lnTo>
                  <a:lnTo>
                    <a:pt x="753141" y="120143"/>
                  </a:lnTo>
                  <a:lnTo>
                    <a:pt x="749106" y="117038"/>
                  </a:lnTo>
                  <a:lnTo>
                    <a:pt x="746001" y="117038"/>
                  </a:lnTo>
                  <a:lnTo>
                    <a:pt x="742897" y="117969"/>
                  </a:lnTo>
                  <a:lnTo>
                    <a:pt x="736688" y="120143"/>
                  </a:lnTo>
                  <a:lnTo>
                    <a:pt x="733583" y="122316"/>
                  </a:lnTo>
                  <a:lnTo>
                    <a:pt x="728306" y="122316"/>
                  </a:lnTo>
                  <a:lnTo>
                    <a:pt x="722097" y="122316"/>
                  </a:lnTo>
                  <a:lnTo>
                    <a:pt x="706575" y="110829"/>
                  </a:lnTo>
                  <a:lnTo>
                    <a:pt x="689811" y="98101"/>
                  </a:lnTo>
                  <a:lnTo>
                    <a:pt x="673046" y="85373"/>
                  </a:lnTo>
                  <a:lnTo>
                    <a:pt x="653178" y="80095"/>
                  </a:lnTo>
                  <a:lnTo>
                    <a:pt x="649142" y="81026"/>
                  </a:lnTo>
                  <a:lnTo>
                    <a:pt x="643865" y="83199"/>
                  </a:lnTo>
                  <a:lnTo>
                    <a:pt x="640760" y="87546"/>
                  </a:lnTo>
                  <a:lnTo>
                    <a:pt x="635482" y="90650"/>
                  </a:lnTo>
                  <a:lnTo>
                    <a:pt x="629274" y="92823"/>
                  </a:lnTo>
                  <a:lnTo>
                    <a:pt x="628342" y="88477"/>
                  </a:lnTo>
                  <a:lnTo>
                    <a:pt x="626169" y="85373"/>
                  </a:lnTo>
                  <a:lnTo>
                    <a:pt x="622133" y="80095"/>
                  </a:lnTo>
                  <a:lnTo>
                    <a:pt x="621202" y="80095"/>
                  </a:lnTo>
                  <a:lnTo>
                    <a:pt x="617166" y="80095"/>
                  </a:lnTo>
                  <a:lnTo>
                    <a:pt x="614993" y="81026"/>
                  </a:lnTo>
                  <a:lnTo>
                    <a:pt x="611889" y="83199"/>
                  </a:lnTo>
                  <a:lnTo>
                    <a:pt x="609715" y="85373"/>
                  </a:lnTo>
                  <a:lnTo>
                    <a:pt x="606611" y="88477"/>
                  </a:lnTo>
                  <a:lnTo>
                    <a:pt x="592951" y="85373"/>
                  </a:lnTo>
                  <a:lnTo>
                    <a:pt x="584569" y="77922"/>
                  </a:lnTo>
                  <a:lnTo>
                    <a:pt x="578360" y="68609"/>
                  </a:lnTo>
                  <a:lnTo>
                    <a:pt x="573083" y="55880"/>
                  </a:lnTo>
                  <a:lnTo>
                    <a:pt x="569978" y="58985"/>
                  </a:lnTo>
                  <a:lnTo>
                    <a:pt x="565943" y="65194"/>
                  </a:lnTo>
                  <a:lnTo>
                    <a:pt x="563770" y="70471"/>
                  </a:lnTo>
                  <a:lnTo>
                    <a:pt x="562838" y="75749"/>
                  </a:lnTo>
                  <a:lnTo>
                    <a:pt x="546074" y="77922"/>
                  </a:lnTo>
                  <a:lnTo>
                    <a:pt x="533656" y="77922"/>
                  </a:lnTo>
                  <a:lnTo>
                    <a:pt x="521238" y="80095"/>
                  </a:lnTo>
                  <a:lnTo>
                    <a:pt x="511925" y="85373"/>
                  </a:lnTo>
                  <a:lnTo>
                    <a:pt x="502612" y="95928"/>
                  </a:lnTo>
                  <a:lnTo>
                    <a:pt x="482743" y="92823"/>
                  </a:lnTo>
                  <a:lnTo>
                    <a:pt x="482743" y="85373"/>
                  </a:lnTo>
                  <a:lnTo>
                    <a:pt x="504474" y="76059"/>
                  </a:lnTo>
                  <a:lnTo>
                    <a:pt x="524343" y="63331"/>
                  </a:lnTo>
                  <a:lnTo>
                    <a:pt x="542970" y="48740"/>
                  </a:lnTo>
                  <a:lnTo>
                    <a:pt x="549179" y="48740"/>
                  </a:lnTo>
                  <a:lnTo>
                    <a:pt x="546074" y="46567"/>
                  </a:lnTo>
                  <a:lnTo>
                    <a:pt x="542970" y="44394"/>
                  </a:lnTo>
                  <a:lnTo>
                    <a:pt x="536761" y="43462"/>
                  </a:lnTo>
                  <a:lnTo>
                    <a:pt x="533656" y="41289"/>
                  </a:lnTo>
                  <a:lnTo>
                    <a:pt x="516892" y="44394"/>
                  </a:lnTo>
                  <a:lnTo>
                    <a:pt x="504474" y="50603"/>
                  </a:lnTo>
                  <a:lnTo>
                    <a:pt x="492988" y="58985"/>
                  </a:lnTo>
                  <a:lnTo>
                    <a:pt x="482433" y="66435"/>
                  </a:lnTo>
                  <a:lnTo>
                    <a:pt x="470015" y="73886"/>
                  </a:lnTo>
                  <a:lnTo>
                    <a:pt x="455424" y="78232"/>
                  </a:lnTo>
                  <a:lnTo>
                    <a:pt x="433693" y="80405"/>
                  </a:lnTo>
                  <a:lnTo>
                    <a:pt x="436797" y="88788"/>
                  </a:lnTo>
                  <a:lnTo>
                    <a:pt x="443006" y="96238"/>
                  </a:lnTo>
                  <a:lnTo>
                    <a:pt x="448284" y="103689"/>
                  </a:lnTo>
                  <a:lnTo>
                    <a:pt x="453561" y="109898"/>
                  </a:lnTo>
                  <a:lnTo>
                    <a:pt x="453561" y="117349"/>
                  </a:lnTo>
                  <a:lnTo>
                    <a:pt x="429657" y="113002"/>
                  </a:lnTo>
                  <a:lnTo>
                    <a:pt x="409788" y="102447"/>
                  </a:lnTo>
                  <a:lnTo>
                    <a:pt x="392093" y="90961"/>
                  </a:lnTo>
                  <a:lnTo>
                    <a:pt x="373466" y="78232"/>
                  </a:lnTo>
                  <a:lnTo>
                    <a:pt x="353598" y="68919"/>
                  </a:lnTo>
                  <a:lnTo>
                    <a:pt x="322243" y="73265"/>
                  </a:lnTo>
                  <a:lnTo>
                    <a:pt x="307652" y="68919"/>
                  </a:lnTo>
                  <a:lnTo>
                    <a:pt x="293061" y="61468"/>
                  </a:lnTo>
                  <a:lnTo>
                    <a:pt x="277539" y="56191"/>
                  </a:lnTo>
                  <a:lnTo>
                    <a:pt x="266052" y="51844"/>
                  </a:lnTo>
                  <a:lnTo>
                    <a:pt x="262948" y="51844"/>
                  </a:lnTo>
                  <a:lnTo>
                    <a:pt x="256739" y="54018"/>
                  </a:lnTo>
                  <a:lnTo>
                    <a:pt x="253634" y="56191"/>
                  </a:lnTo>
                  <a:lnTo>
                    <a:pt x="249598" y="56191"/>
                  </a:lnTo>
                  <a:lnTo>
                    <a:pt x="244321" y="58364"/>
                  </a:lnTo>
                  <a:lnTo>
                    <a:pt x="239043" y="56191"/>
                  </a:lnTo>
                  <a:lnTo>
                    <a:pt x="233766" y="54018"/>
                  </a:lnTo>
                  <a:lnTo>
                    <a:pt x="229730" y="50913"/>
                  </a:lnTo>
                  <a:lnTo>
                    <a:pt x="226625" y="46567"/>
                  </a:lnTo>
                  <a:lnTo>
                    <a:pt x="221348" y="41289"/>
                  </a:lnTo>
                  <a:lnTo>
                    <a:pt x="217312" y="38185"/>
                  </a:lnTo>
                  <a:lnTo>
                    <a:pt x="214208" y="36012"/>
                  </a:lnTo>
                  <a:lnTo>
                    <a:pt x="210172" y="36012"/>
                  </a:lnTo>
                  <a:lnTo>
                    <a:pt x="207067" y="36012"/>
                  </a:lnTo>
                  <a:lnTo>
                    <a:pt x="203032" y="38185"/>
                  </a:lnTo>
                  <a:lnTo>
                    <a:pt x="199927" y="39116"/>
                  </a:lnTo>
                  <a:lnTo>
                    <a:pt x="195891" y="39116"/>
                  </a:lnTo>
                  <a:lnTo>
                    <a:pt x="190614" y="39116"/>
                  </a:lnTo>
                  <a:lnTo>
                    <a:pt x="186578" y="36012"/>
                  </a:lnTo>
                  <a:lnTo>
                    <a:pt x="183473" y="31665"/>
                  </a:lnTo>
                  <a:lnTo>
                    <a:pt x="181300" y="30734"/>
                  </a:lnTo>
                  <a:lnTo>
                    <a:pt x="181300" y="26388"/>
                  </a:lnTo>
                  <a:lnTo>
                    <a:pt x="179127" y="24215"/>
                  </a:lnTo>
                  <a:lnTo>
                    <a:pt x="179127" y="21110"/>
                  </a:lnTo>
                  <a:lnTo>
                    <a:pt x="176023" y="18937"/>
                  </a:lnTo>
                  <a:lnTo>
                    <a:pt x="170745" y="15833"/>
                  </a:lnTo>
                  <a:lnTo>
                    <a:pt x="153981" y="26388"/>
                  </a:lnTo>
                  <a:lnTo>
                    <a:pt x="137217" y="33839"/>
                  </a:lnTo>
                  <a:lnTo>
                    <a:pt x="117348" y="39116"/>
                  </a:lnTo>
                  <a:lnTo>
                    <a:pt x="99653" y="48430"/>
                  </a:lnTo>
                  <a:lnTo>
                    <a:pt x="85993" y="58985"/>
                  </a:lnTo>
                  <a:lnTo>
                    <a:pt x="82889" y="70471"/>
                  </a:lnTo>
                  <a:lnTo>
                    <a:pt x="78853" y="83199"/>
                  </a:lnTo>
                  <a:lnTo>
                    <a:pt x="73576" y="95928"/>
                  </a:lnTo>
                  <a:lnTo>
                    <a:pt x="56812" y="105241"/>
                  </a:lnTo>
                  <a:lnTo>
                    <a:pt x="36012" y="107414"/>
                  </a:lnTo>
                  <a:lnTo>
                    <a:pt x="14281" y="105241"/>
                  </a:lnTo>
                  <a:lnTo>
                    <a:pt x="12107" y="110519"/>
                  </a:lnTo>
                  <a:lnTo>
                    <a:pt x="9934" y="116728"/>
                  </a:lnTo>
                  <a:lnTo>
                    <a:pt x="6830" y="122005"/>
                  </a:lnTo>
                  <a:lnTo>
                    <a:pt x="15212" y="138769"/>
                  </a:lnTo>
                  <a:lnTo>
                    <a:pt x="29803" y="149324"/>
                  </a:lnTo>
                  <a:lnTo>
                    <a:pt x="46567" y="159880"/>
                  </a:lnTo>
                  <a:lnTo>
                    <a:pt x="61158" y="171366"/>
                  </a:lnTo>
                  <a:lnTo>
                    <a:pt x="73576" y="185957"/>
                  </a:lnTo>
                  <a:lnTo>
                    <a:pt x="77611" y="191235"/>
                  </a:lnTo>
                  <a:lnTo>
                    <a:pt x="78543" y="196512"/>
                  </a:lnTo>
                  <a:lnTo>
                    <a:pt x="80716" y="202721"/>
                  </a:lnTo>
                  <a:lnTo>
                    <a:pt x="82889" y="207999"/>
                  </a:lnTo>
                  <a:lnTo>
                    <a:pt x="85993" y="213276"/>
                  </a:lnTo>
                  <a:lnTo>
                    <a:pt x="85993" y="220727"/>
                  </a:lnTo>
                  <a:lnTo>
                    <a:pt x="73576" y="226005"/>
                  </a:lnTo>
                  <a:lnTo>
                    <a:pt x="70471" y="220727"/>
                  </a:lnTo>
                  <a:lnTo>
                    <a:pt x="64262" y="215449"/>
                  </a:lnTo>
                  <a:lnTo>
                    <a:pt x="58985" y="211103"/>
                  </a:lnTo>
                  <a:lnTo>
                    <a:pt x="53707" y="205826"/>
                  </a:lnTo>
                  <a:lnTo>
                    <a:pt x="49671" y="205826"/>
                  </a:lnTo>
                  <a:lnTo>
                    <a:pt x="48740" y="205826"/>
                  </a:lnTo>
                  <a:lnTo>
                    <a:pt x="46567" y="207999"/>
                  </a:lnTo>
                  <a:lnTo>
                    <a:pt x="44394" y="207999"/>
                  </a:lnTo>
                  <a:lnTo>
                    <a:pt x="43462" y="210172"/>
                  </a:lnTo>
                  <a:lnTo>
                    <a:pt x="26698" y="210172"/>
                  </a:lnTo>
                  <a:lnTo>
                    <a:pt x="28871" y="213276"/>
                  </a:lnTo>
                  <a:lnTo>
                    <a:pt x="28871" y="215449"/>
                  </a:lnTo>
                  <a:lnTo>
                    <a:pt x="29803" y="217623"/>
                  </a:lnTo>
                  <a:lnTo>
                    <a:pt x="26698" y="220727"/>
                  </a:lnTo>
                  <a:lnTo>
                    <a:pt x="22663" y="225073"/>
                  </a:lnTo>
                  <a:lnTo>
                    <a:pt x="19558" y="225073"/>
                  </a:lnTo>
                  <a:lnTo>
                    <a:pt x="15522" y="226005"/>
                  </a:lnTo>
                  <a:lnTo>
                    <a:pt x="10245" y="228178"/>
                  </a:lnTo>
                  <a:lnTo>
                    <a:pt x="7140" y="230351"/>
                  </a:lnTo>
                  <a:lnTo>
                    <a:pt x="0" y="230351"/>
                  </a:lnTo>
                  <a:lnTo>
                    <a:pt x="3104" y="257670"/>
                  </a:lnTo>
                  <a:lnTo>
                    <a:pt x="17695" y="265121"/>
                  </a:lnTo>
                  <a:lnTo>
                    <a:pt x="36322" y="268225"/>
                  </a:lnTo>
                  <a:lnTo>
                    <a:pt x="51844" y="274434"/>
                  </a:lnTo>
                  <a:lnTo>
                    <a:pt x="63331" y="277539"/>
                  </a:lnTo>
                  <a:lnTo>
                    <a:pt x="68609" y="277539"/>
                  </a:lnTo>
                  <a:lnTo>
                    <a:pt x="71713" y="275365"/>
                  </a:lnTo>
                  <a:lnTo>
                    <a:pt x="75749" y="274434"/>
                  </a:lnTo>
                  <a:lnTo>
                    <a:pt x="77922" y="272261"/>
                  </a:lnTo>
                  <a:lnTo>
                    <a:pt x="78853" y="270088"/>
                  </a:lnTo>
                  <a:lnTo>
                    <a:pt x="82889" y="266983"/>
                  </a:lnTo>
                  <a:lnTo>
                    <a:pt x="97790" y="266983"/>
                  </a:lnTo>
                  <a:lnTo>
                    <a:pt x="95617" y="267915"/>
                  </a:lnTo>
                  <a:lnTo>
                    <a:pt x="95617" y="270088"/>
                  </a:lnTo>
                  <a:lnTo>
                    <a:pt x="95617" y="272261"/>
                  </a:lnTo>
                  <a:lnTo>
                    <a:pt x="93444" y="272261"/>
                  </a:lnTo>
                  <a:lnTo>
                    <a:pt x="91271" y="274434"/>
                  </a:lnTo>
                  <a:lnTo>
                    <a:pt x="91271" y="292440"/>
                  </a:lnTo>
                  <a:lnTo>
                    <a:pt x="85993" y="303926"/>
                  </a:lnTo>
                  <a:lnTo>
                    <a:pt x="78853" y="311377"/>
                  </a:lnTo>
                  <a:lnTo>
                    <a:pt x="68298" y="316655"/>
                  </a:lnTo>
                  <a:lnTo>
                    <a:pt x="56812" y="319759"/>
                  </a:lnTo>
                  <a:lnTo>
                    <a:pt x="44394" y="327210"/>
                  </a:lnTo>
                  <a:lnTo>
                    <a:pt x="37253" y="336523"/>
                  </a:lnTo>
                  <a:lnTo>
                    <a:pt x="31976" y="347078"/>
                  </a:lnTo>
                  <a:lnTo>
                    <a:pt x="26698" y="360738"/>
                  </a:lnTo>
                  <a:lnTo>
                    <a:pt x="20489" y="371293"/>
                  </a:lnTo>
                  <a:lnTo>
                    <a:pt x="31976" y="391162"/>
                  </a:lnTo>
                  <a:lnTo>
                    <a:pt x="46567" y="410099"/>
                  </a:lnTo>
                  <a:lnTo>
                    <a:pt x="64262" y="422827"/>
                  </a:lnTo>
                  <a:lnTo>
                    <a:pt x="66435" y="425000"/>
                  </a:lnTo>
                  <a:lnTo>
                    <a:pt x="69540" y="425000"/>
                  </a:lnTo>
                  <a:lnTo>
                    <a:pt x="71713" y="425000"/>
                  </a:lnTo>
                  <a:lnTo>
                    <a:pt x="73886" y="422827"/>
                  </a:lnTo>
                  <a:lnTo>
                    <a:pt x="76991" y="419723"/>
                  </a:lnTo>
                  <a:lnTo>
                    <a:pt x="81026" y="430278"/>
                  </a:lnTo>
                  <a:lnTo>
                    <a:pt x="86304" y="444869"/>
                  </a:lnTo>
                  <a:lnTo>
                    <a:pt x="88477" y="455424"/>
                  </a:lnTo>
                  <a:lnTo>
                    <a:pt x="93755" y="455424"/>
                  </a:lnTo>
                  <a:lnTo>
                    <a:pt x="97790" y="455734"/>
                  </a:lnTo>
                  <a:lnTo>
                    <a:pt x="98722" y="455734"/>
                  </a:lnTo>
                  <a:lnTo>
                    <a:pt x="100895" y="453561"/>
                  </a:lnTo>
                  <a:lnTo>
                    <a:pt x="103068" y="451388"/>
                  </a:lnTo>
                  <a:lnTo>
                    <a:pt x="105241" y="449215"/>
                  </a:lnTo>
                  <a:lnTo>
                    <a:pt x="108346" y="451388"/>
                  </a:lnTo>
                  <a:lnTo>
                    <a:pt x="110208" y="451388"/>
                  </a:lnTo>
                  <a:lnTo>
                    <a:pt x="112381" y="453561"/>
                  </a:lnTo>
                  <a:lnTo>
                    <a:pt x="112381" y="456666"/>
                  </a:lnTo>
                  <a:lnTo>
                    <a:pt x="112381" y="461012"/>
                  </a:lnTo>
                  <a:lnTo>
                    <a:pt x="124799" y="456666"/>
                  </a:lnTo>
                  <a:lnTo>
                    <a:pt x="134113" y="453561"/>
                  </a:lnTo>
                  <a:lnTo>
                    <a:pt x="147772" y="449215"/>
                  </a:lnTo>
                  <a:lnTo>
                    <a:pt x="144668" y="471257"/>
                  </a:lnTo>
                  <a:lnTo>
                    <a:pt x="135354" y="488021"/>
                  </a:lnTo>
                  <a:lnTo>
                    <a:pt x="122937" y="502612"/>
                  </a:lnTo>
                  <a:lnTo>
                    <a:pt x="106172" y="515340"/>
                  </a:lnTo>
                  <a:lnTo>
                    <a:pt x="88477" y="527137"/>
                  </a:lnTo>
                  <a:lnTo>
                    <a:pt x="69850" y="537692"/>
                  </a:lnTo>
                  <a:lnTo>
                    <a:pt x="54328" y="549179"/>
                  </a:lnTo>
                  <a:lnTo>
                    <a:pt x="41910" y="561907"/>
                  </a:lnTo>
                  <a:lnTo>
                    <a:pt x="37874" y="561907"/>
                  </a:lnTo>
                  <a:lnTo>
                    <a:pt x="37874" y="565011"/>
                  </a:lnTo>
                  <a:lnTo>
                    <a:pt x="48430" y="561907"/>
                  </a:lnTo>
                  <a:lnTo>
                    <a:pt x="65194" y="554456"/>
                  </a:lnTo>
                  <a:lnTo>
                    <a:pt x="86925" y="543901"/>
                  </a:lnTo>
                  <a:lnTo>
                    <a:pt x="108656" y="530241"/>
                  </a:lnTo>
                  <a:lnTo>
                    <a:pt x="130387" y="515650"/>
                  </a:lnTo>
                  <a:lnTo>
                    <a:pt x="152118" y="502922"/>
                  </a:lnTo>
                  <a:lnTo>
                    <a:pt x="169814" y="492367"/>
                  </a:lnTo>
                  <a:lnTo>
                    <a:pt x="184405" y="480881"/>
                  </a:lnTo>
                  <a:lnTo>
                    <a:pt x="191545" y="473430"/>
                  </a:lnTo>
                  <a:lnTo>
                    <a:pt x="203032" y="456666"/>
                  </a:lnTo>
                  <a:lnTo>
                    <a:pt x="210172" y="438660"/>
                  </a:lnTo>
                  <a:lnTo>
                    <a:pt x="215449" y="421896"/>
                  </a:lnTo>
                  <a:lnTo>
                    <a:pt x="222590" y="406063"/>
                  </a:lnTo>
                  <a:lnTo>
                    <a:pt x="234076" y="391472"/>
                  </a:lnTo>
                  <a:lnTo>
                    <a:pt x="247736" y="379986"/>
                  </a:lnTo>
                  <a:lnTo>
                    <a:pt x="247736" y="376881"/>
                  </a:lnTo>
                  <a:lnTo>
                    <a:pt x="257049" y="376881"/>
                  </a:lnTo>
                  <a:lnTo>
                    <a:pt x="247736" y="392714"/>
                  </a:lnTo>
                  <a:lnTo>
                    <a:pt x="237181" y="407305"/>
                  </a:lnTo>
                  <a:lnTo>
                    <a:pt x="230040" y="424069"/>
                  </a:lnTo>
                  <a:lnTo>
                    <a:pt x="224763" y="440833"/>
                  </a:lnTo>
                  <a:lnTo>
                    <a:pt x="246494" y="435555"/>
                  </a:lnTo>
                  <a:lnTo>
                    <a:pt x="262016" y="426242"/>
                  </a:lnTo>
                  <a:lnTo>
                    <a:pt x="280643" y="416929"/>
                  </a:lnTo>
                  <a:lnTo>
                    <a:pt x="280643" y="392714"/>
                  </a:lnTo>
                  <a:lnTo>
                    <a:pt x="297407" y="394887"/>
                  </a:lnTo>
                  <a:lnTo>
                    <a:pt x="307962" y="400165"/>
                  </a:lnTo>
                  <a:lnTo>
                    <a:pt x="317276" y="407615"/>
                  </a:lnTo>
                  <a:lnTo>
                    <a:pt x="327831" y="413824"/>
                  </a:lnTo>
                  <a:lnTo>
                    <a:pt x="361048" y="413824"/>
                  </a:lnTo>
                  <a:lnTo>
                    <a:pt x="376571" y="422206"/>
                  </a:lnTo>
                  <a:lnTo>
                    <a:pt x="393335" y="436797"/>
                  </a:lnTo>
                  <a:lnTo>
                    <a:pt x="407926" y="449526"/>
                  </a:lnTo>
                  <a:lnTo>
                    <a:pt x="427794" y="458839"/>
                  </a:lnTo>
                  <a:lnTo>
                    <a:pt x="451699" y="464117"/>
                  </a:lnTo>
                  <a:lnTo>
                    <a:pt x="471567" y="473430"/>
                  </a:lnTo>
                  <a:lnTo>
                    <a:pt x="486158" y="486158"/>
                  </a:lnTo>
                  <a:lnTo>
                    <a:pt x="498576" y="502922"/>
                  </a:lnTo>
                  <a:lnTo>
                    <a:pt x="507889" y="519686"/>
                  </a:lnTo>
                  <a:lnTo>
                    <a:pt x="519376" y="536450"/>
                  </a:lnTo>
                  <a:lnTo>
                    <a:pt x="531794" y="550110"/>
                  </a:lnTo>
                  <a:lnTo>
                    <a:pt x="527758" y="574325"/>
                  </a:lnTo>
                  <a:lnTo>
                    <a:pt x="539244" y="579602"/>
                  </a:lnTo>
                  <a:lnTo>
                    <a:pt x="546385" y="588916"/>
                  </a:lnTo>
                  <a:lnTo>
                    <a:pt x="551662" y="600402"/>
                  </a:lnTo>
                  <a:lnTo>
                    <a:pt x="554767" y="613131"/>
                  </a:lnTo>
                  <a:lnTo>
                    <a:pt x="560976" y="625859"/>
                  </a:lnTo>
                  <a:lnTo>
                    <a:pt x="568116" y="637345"/>
                  </a:lnTo>
                  <a:lnTo>
                    <a:pt x="576498" y="645727"/>
                  </a:lnTo>
                  <a:lnTo>
                    <a:pt x="591089" y="651005"/>
                  </a:lnTo>
                  <a:lnTo>
                    <a:pt x="587984" y="653178"/>
                  </a:lnTo>
                  <a:lnTo>
                    <a:pt x="583949" y="653178"/>
                  </a:lnTo>
                  <a:lnTo>
                    <a:pt x="580844" y="653178"/>
                  </a:lnTo>
                  <a:lnTo>
                    <a:pt x="576808" y="651005"/>
                  </a:lnTo>
                  <a:lnTo>
                    <a:pt x="568426" y="651005"/>
                  </a:lnTo>
                  <a:lnTo>
                    <a:pt x="576808" y="669942"/>
                  </a:lnTo>
                  <a:lnTo>
                    <a:pt x="588295" y="686706"/>
                  </a:lnTo>
                  <a:lnTo>
                    <a:pt x="600713" y="702539"/>
                  </a:lnTo>
                  <a:lnTo>
                    <a:pt x="604748" y="704712"/>
                  </a:lnTo>
                  <a:lnTo>
                    <a:pt x="605680" y="704712"/>
                  </a:lnTo>
                  <a:lnTo>
                    <a:pt x="605680" y="706885"/>
                  </a:lnTo>
                  <a:lnTo>
                    <a:pt x="607853" y="706885"/>
                  </a:lnTo>
                  <a:lnTo>
                    <a:pt x="613130" y="706885"/>
                  </a:lnTo>
                  <a:lnTo>
                    <a:pt x="619339" y="706885"/>
                  </a:lnTo>
                  <a:lnTo>
                    <a:pt x="620271" y="704712"/>
                  </a:lnTo>
                  <a:lnTo>
                    <a:pt x="624306" y="702539"/>
                  </a:lnTo>
                  <a:lnTo>
                    <a:pt x="626480" y="701608"/>
                  </a:lnTo>
                  <a:lnTo>
                    <a:pt x="626480" y="699434"/>
                  </a:lnTo>
                  <a:lnTo>
                    <a:pt x="627411" y="699434"/>
                  </a:lnTo>
                  <a:lnTo>
                    <a:pt x="627411" y="695088"/>
                  </a:lnTo>
                  <a:lnTo>
                    <a:pt x="622133" y="687638"/>
                  </a:lnTo>
                  <a:lnTo>
                    <a:pt x="614993" y="682360"/>
                  </a:lnTo>
                  <a:lnTo>
                    <a:pt x="607853" y="677082"/>
                  </a:lnTo>
                  <a:lnTo>
                    <a:pt x="600713" y="671805"/>
                  </a:lnTo>
                  <a:lnTo>
                    <a:pt x="600713" y="662491"/>
                  </a:lnTo>
                  <a:lnTo>
                    <a:pt x="617477" y="673047"/>
                  </a:lnTo>
                  <a:lnTo>
                    <a:pt x="632068" y="687638"/>
                  </a:lnTo>
                  <a:lnTo>
                    <a:pt x="644485" y="702228"/>
                  </a:lnTo>
                  <a:lnTo>
                    <a:pt x="644485" y="723339"/>
                  </a:lnTo>
                  <a:lnTo>
                    <a:pt x="642312" y="718992"/>
                  </a:lnTo>
                  <a:lnTo>
                    <a:pt x="639208" y="715888"/>
                  </a:lnTo>
                  <a:lnTo>
                    <a:pt x="637035" y="711542"/>
                  </a:lnTo>
                  <a:lnTo>
                    <a:pt x="633930" y="709369"/>
                  </a:lnTo>
                  <a:lnTo>
                    <a:pt x="629894" y="709369"/>
                  </a:lnTo>
                  <a:lnTo>
                    <a:pt x="626790" y="709369"/>
                  </a:lnTo>
                  <a:lnTo>
                    <a:pt x="622754" y="709369"/>
                  </a:lnTo>
                  <a:lnTo>
                    <a:pt x="617477" y="711542"/>
                  </a:lnTo>
                  <a:lnTo>
                    <a:pt x="615304" y="723028"/>
                  </a:lnTo>
                  <a:lnTo>
                    <a:pt x="613130" y="741034"/>
                  </a:lnTo>
                  <a:lnTo>
                    <a:pt x="613130" y="763076"/>
                  </a:lnTo>
                  <a:lnTo>
                    <a:pt x="613130" y="787291"/>
                  </a:lnTo>
                  <a:lnTo>
                    <a:pt x="613130" y="807159"/>
                  </a:lnTo>
                  <a:lnTo>
                    <a:pt x="612199" y="821750"/>
                  </a:lnTo>
                  <a:lnTo>
                    <a:pt x="612199" y="829201"/>
                  </a:lnTo>
                  <a:lnTo>
                    <a:pt x="613130" y="859624"/>
                  </a:lnTo>
                  <a:lnTo>
                    <a:pt x="617166" y="881666"/>
                  </a:lnTo>
                  <a:lnTo>
                    <a:pt x="622444" y="898430"/>
                  </a:lnTo>
                  <a:lnTo>
                    <a:pt x="629584" y="911158"/>
                  </a:lnTo>
                  <a:lnTo>
                    <a:pt x="641071" y="922645"/>
                  </a:lnTo>
                  <a:lnTo>
                    <a:pt x="651626" y="935373"/>
                  </a:lnTo>
                  <a:lnTo>
                    <a:pt x="664043" y="953379"/>
                  </a:lnTo>
                  <a:lnTo>
                    <a:pt x="669321" y="964866"/>
                  </a:lnTo>
                  <a:lnTo>
                    <a:pt x="673357" y="975421"/>
                  </a:lnTo>
                  <a:lnTo>
                    <a:pt x="680497" y="984734"/>
                  </a:lnTo>
                  <a:lnTo>
                    <a:pt x="691052" y="992185"/>
                  </a:lnTo>
                  <a:lnTo>
                    <a:pt x="704712" y="997462"/>
                  </a:lnTo>
                  <a:lnTo>
                    <a:pt x="715267" y="1003671"/>
                  </a:lnTo>
                  <a:lnTo>
                    <a:pt x="724580" y="1014226"/>
                  </a:lnTo>
                  <a:lnTo>
                    <a:pt x="731721" y="1026955"/>
                  </a:lnTo>
                  <a:lnTo>
                    <a:pt x="734825" y="1041546"/>
                  </a:lnTo>
                  <a:lnTo>
                    <a:pt x="741034" y="1054274"/>
                  </a:lnTo>
                  <a:lnTo>
                    <a:pt x="747243" y="1065761"/>
                  </a:lnTo>
                  <a:lnTo>
                    <a:pt x="760903" y="1075074"/>
                  </a:lnTo>
                  <a:lnTo>
                    <a:pt x="758729" y="1076005"/>
                  </a:lnTo>
                  <a:lnTo>
                    <a:pt x="758729" y="1078178"/>
                  </a:lnTo>
                  <a:lnTo>
                    <a:pt x="758729" y="1080351"/>
                  </a:lnTo>
                  <a:lnTo>
                    <a:pt x="756556" y="1080351"/>
                  </a:lnTo>
                  <a:lnTo>
                    <a:pt x="754383" y="1080351"/>
                  </a:lnTo>
                  <a:lnTo>
                    <a:pt x="751279" y="1082525"/>
                  </a:lnTo>
                  <a:lnTo>
                    <a:pt x="760592" y="1095253"/>
                  </a:lnTo>
                  <a:lnTo>
                    <a:pt x="771147" y="1102704"/>
                  </a:lnTo>
                  <a:lnTo>
                    <a:pt x="782634" y="1110154"/>
                  </a:lnTo>
                  <a:lnTo>
                    <a:pt x="791016" y="1119468"/>
                  </a:lnTo>
                  <a:lnTo>
                    <a:pt x="797225" y="1130023"/>
                  </a:lnTo>
                  <a:lnTo>
                    <a:pt x="800329" y="1142751"/>
                  </a:lnTo>
                  <a:lnTo>
                    <a:pt x="804365" y="1155479"/>
                  </a:lnTo>
                  <a:lnTo>
                    <a:pt x="809643" y="1155479"/>
                  </a:lnTo>
                  <a:lnTo>
                    <a:pt x="811816" y="1155479"/>
                  </a:lnTo>
                  <a:lnTo>
                    <a:pt x="812747" y="1155479"/>
                  </a:lnTo>
                  <a:lnTo>
                    <a:pt x="814920" y="1155479"/>
                  </a:lnTo>
                  <a:lnTo>
                    <a:pt x="817093" y="1155479"/>
                  </a:lnTo>
                  <a:lnTo>
                    <a:pt x="820198" y="1155479"/>
                  </a:lnTo>
                  <a:lnTo>
                    <a:pt x="822371" y="1159826"/>
                  </a:lnTo>
                  <a:lnTo>
                    <a:pt x="822371" y="1162930"/>
                  </a:lnTo>
                  <a:lnTo>
                    <a:pt x="824544" y="1169139"/>
                  </a:lnTo>
                  <a:lnTo>
                    <a:pt x="824544" y="1176590"/>
                  </a:lnTo>
                  <a:lnTo>
                    <a:pt x="827648" y="1174417"/>
                  </a:lnTo>
                  <a:lnTo>
                    <a:pt x="827648" y="1172243"/>
                  </a:lnTo>
                  <a:lnTo>
                    <a:pt x="829822" y="1170070"/>
                  </a:lnTo>
                  <a:lnTo>
                    <a:pt x="831995" y="1166966"/>
                  </a:lnTo>
                  <a:lnTo>
                    <a:pt x="831995" y="1159515"/>
                  </a:lnTo>
                  <a:lnTo>
                    <a:pt x="827959" y="1148960"/>
                  </a:lnTo>
                  <a:lnTo>
                    <a:pt x="819577" y="1132196"/>
                  </a:lnTo>
                  <a:lnTo>
                    <a:pt x="808090" y="1113259"/>
                  </a:lnTo>
                  <a:lnTo>
                    <a:pt x="797535" y="1095253"/>
                  </a:lnTo>
                  <a:lnTo>
                    <a:pt x="783876" y="1076316"/>
                  </a:lnTo>
                  <a:lnTo>
                    <a:pt x="773320" y="1061725"/>
                  </a:lnTo>
                  <a:lnTo>
                    <a:pt x="761834" y="1048996"/>
                  </a:lnTo>
                  <a:lnTo>
                    <a:pt x="756556" y="1041546"/>
                  </a:lnTo>
                  <a:lnTo>
                    <a:pt x="756556" y="1021677"/>
                  </a:lnTo>
                  <a:lnTo>
                    <a:pt x="760592" y="1023850"/>
                  </a:lnTo>
                  <a:lnTo>
                    <a:pt x="763697" y="1026955"/>
                  </a:lnTo>
                  <a:lnTo>
                    <a:pt x="767732" y="1031301"/>
                  </a:lnTo>
                  <a:lnTo>
                    <a:pt x="776114" y="1036578"/>
                  </a:lnTo>
                  <a:lnTo>
                    <a:pt x="782323" y="1048065"/>
                  </a:lnTo>
                  <a:lnTo>
                    <a:pt x="785428" y="1058620"/>
                  </a:lnTo>
                  <a:lnTo>
                    <a:pt x="789464" y="1069175"/>
                  </a:lnTo>
                  <a:lnTo>
                    <a:pt x="796604" y="1078489"/>
                  </a:lnTo>
                  <a:lnTo>
                    <a:pt x="797535" y="1080662"/>
                  </a:lnTo>
                  <a:lnTo>
                    <a:pt x="803744" y="1082835"/>
                  </a:lnTo>
                  <a:lnTo>
                    <a:pt x="806849" y="1082835"/>
                  </a:lnTo>
                  <a:lnTo>
                    <a:pt x="812126" y="1083766"/>
                  </a:lnTo>
                  <a:lnTo>
                    <a:pt x="816162" y="1085939"/>
                  </a:lnTo>
                  <a:lnTo>
                    <a:pt x="833857" y="1112327"/>
                  </a:lnTo>
                  <a:lnTo>
                    <a:pt x="852484" y="1137473"/>
                  </a:lnTo>
                  <a:lnTo>
                    <a:pt x="870179" y="1161688"/>
                  </a:lnTo>
                  <a:lnTo>
                    <a:pt x="890048" y="1183730"/>
                  </a:lnTo>
                  <a:lnTo>
                    <a:pt x="882908" y="1206703"/>
                  </a:lnTo>
                  <a:lnTo>
                    <a:pt x="886944" y="1211049"/>
                  </a:lnTo>
                  <a:lnTo>
                    <a:pt x="894084" y="1218500"/>
                  </a:lnTo>
                  <a:lnTo>
                    <a:pt x="901224" y="1227813"/>
                  </a:lnTo>
                  <a:lnTo>
                    <a:pt x="910537" y="1235264"/>
                  </a:lnTo>
                  <a:lnTo>
                    <a:pt x="915815" y="1242715"/>
                  </a:lnTo>
                  <a:lnTo>
                    <a:pt x="918919" y="1243646"/>
                  </a:lnTo>
                  <a:lnTo>
                    <a:pt x="939719" y="1240541"/>
                  </a:lnTo>
                  <a:lnTo>
                    <a:pt x="940651" y="1242715"/>
                  </a:lnTo>
                  <a:lnTo>
                    <a:pt x="944686" y="1245819"/>
                  </a:lnTo>
                  <a:lnTo>
                    <a:pt x="947791" y="1250165"/>
                  </a:lnTo>
                  <a:lnTo>
                    <a:pt x="951827" y="1253270"/>
                  </a:lnTo>
                  <a:lnTo>
                    <a:pt x="954931" y="1256374"/>
                  </a:lnTo>
                  <a:lnTo>
                    <a:pt x="978835" y="1260720"/>
                  </a:lnTo>
                  <a:lnTo>
                    <a:pt x="981940" y="1262894"/>
                  </a:lnTo>
                  <a:lnTo>
                    <a:pt x="985976" y="1265998"/>
                  </a:lnTo>
                  <a:lnTo>
                    <a:pt x="991253" y="1271276"/>
                  </a:lnTo>
                  <a:lnTo>
                    <a:pt x="995289" y="1275622"/>
                  </a:lnTo>
                  <a:lnTo>
                    <a:pt x="998394" y="1278726"/>
                  </a:lnTo>
                  <a:lnTo>
                    <a:pt x="1002429" y="1280899"/>
                  </a:lnTo>
                  <a:lnTo>
                    <a:pt x="1010811" y="1283073"/>
                  </a:lnTo>
                  <a:lnTo>
                    <a:pt x="1017952" y="1278726"/>
                  </a:lnTo>
                  <a:lnTo>
                    <a:pt x="1024161" y="1275622"/>
                  </a:lnTo>
                  <a:lnTo>
                    <a:pt x="1031301" y="1271276"/>
                  </a:lnTo>
                  <a:lnTo>
                    <a:pt x="1041856" y="1271276"/>
                  </a:lnTo>
                  <a:lnTo>
                    <a:pt x="1058620" y="1278726"/>
                  </a:lnTo>
                  <a:lnTo>
                    <a:pt x="1069175" y="1288040"/>
                  </a:lnTo>
                  <a:lnTo>
                    <a:pt x="1081593" y="1297353"/>
                  </a:lnTo>
                  <a:lnTo>
                    <a:pt x="1102393" y="1304804"/>
                  </a:lnTo>
                  <a:lnTo>
                    <a:pt x="1117915" y="1310081"/>
                  </a:lnTo>
                  <a:lnTo>
                    <a:pt x="1132506" y="1314428"/>
                  </a:lnTo>
                  <a:lnTo>
                    <a:pt x="1141820" y="1317532"/>
                  </a:lnTo>
                  <a:lnTo>
                    <a:pt x="1151133" y="1326845"/>
                  </a:lnTo>
                  <a:lnTo>
                    <a:pt x="1159515" y="1339574"/>
                  </a:lnTo>
                  <a:lnTo>
                    <a:pt x="1168828" y="1361615"/>
                  </a:lnTo>
                  <a:lnTo>
                    <a:pt x="1180315" y="1364720"/>
                  </a:lnTo>
                  <a:lnTo>
                    <a:pt x="1195837" y="1372171"/>
                  </a:lnTo>
                  <a:lnTo>
                    <a:pt x="1212601" y="1381484"/>
                  </a:lnTo>
                  <a:lnTo>
                    <a:pt x="1229365" y="1390797"/>
                  </a:lnTo>
                  <a:lnTo>
                    <a:pt x="1238679" y="1398248"/>
                  </a:lnTo>
                  <a:lnTo>
                    <a:pt x="1241783" y="1396075"/>
                  </a:lnTo>
                  <a:lnTo>
                    <a:pt x="1243956" y="1396075"/>
                  </a:lnTo>
                  <a:lnTo>
                    <a:pt x="1244888" y="1396075"/>
                  </a:lnTo>
                  <a:lnTo>
                    <a:pt x="1247061" y="1393902"/>
                  </a:lnTo>
                  <a:lnTo>
                    <a:pt x="1249234" y="1393902"/>
                  </a:lnTo>
                  <a:lnTo>
                    <a:pt x="1251407" y="1390797"/>
                  </a:lnTo>
                  <a:lnTo>
                    <a:pt x="1251407" y="1388624"/>
                  </a:lnTo>
                  <a:lnTo>
                    <a:pt x="1251407" y="1385520"/>
                  </a:lnTo>
                  <a:lnTo>
                    <a:pt x="1249234" y="1381173"/>
                  </a:lnTo>
                  <a:lnTo>
                    <a:pt x="1252338" y="1379000"/>
                  </a:lnTo>
                  <a:lnTo>
                    <a:pt x="1254511" y="1378069"/>
                  </a:lnTo>
                  <a:lnTo>
                    <a:pt x="1256684" y="1375896"/>
                  </a:lnTo>
                  <a:lnTo>
                    <a:pt x="1258858" y="1373723"/>
                  </a:lnTo>
                  <a:lnTo>
                    <a:pt x="1265998" y="1373723"/>
                  </a:lnTo>
                  <a:lnTo>
                    <a:pt x="1273138" y="1385209"/>
                  </a:lnTo>
                  <a:lnTo>
                    <a:pt x="1280278" y="1395764"/>
                  </a:lnTo>
                  <a:lnTo>
                    <a:pt x="1285556" y="1405078"/>
                  </a:lnTo>
                  <a:lnTo>
                    <a:pt x="1287729" y="1419669"/>
                  </a:lnTo>
                  <a:lnTo>
                    <a:pt x="1287729" y="1434260"/>
                  </a:lnTo>
                  <a:lnTo>
                    <a:pt x="1288660" y="1444815"/>
                  </a:lnTo>
                  <a:lnTo>
                    <a:pt x="1276243" y="1459406"/>
                  </a:lnTo>
                  <a:lnTo>
                    <a:pt x="1261652" y="1472134"/>
                  </a:lnTo>
                  <a:lnTo>
                    <a:pt x="1249234" y="1485794"/>
                  </a:lnTo>
                  <a:lnTo>
                    <a:pt x="1242094" y="1501626"/>
                  </a:lnTo>
                  <a:lnTo>
                    <a:pt x="1236816" y="1518390"/>
                  </a:lnTo>
                  <a:lnTo>
                    <a:pt x="1229676" y="1535155"/>
                  </a:lnTo>
                  <a:lnTo>
                    <a:pt x="1234953" y="1537328"/>
                  </a:lnTo>
                  <a:lnTo>
                    <a:pt x="1240231" y="1537328"/>
                  </a:lnTo>
                  <a:lnTo>
                    <a:pt x="1245508" y="1538259"/>
                  </a:lnTo>
                  <a:lnTo>
                    <a:pt x="1254822" y="1538259"/>
                  </a:lnTo>
                  <a:lnTo>
                    <a:pt x="1254822" y="1542605"/>
                  </a:lnTo>
                  <a:lnTo>
                    <a:pt x="1245508" y="1547883"/>
                  </a:lnTo>
                  <a:lnTo>
                    <a:pt x="1239300" y="1553160"/>
                  </a:lnTo>
                  <a:lnTo>
                    <a:pt x="1229986" y="1558438"/>
                  </a:lnTo>
                  <a:lnTo>
                    <a:pt x="1229986" y="1565889"/>
                  </a:lnTo>
                  <a:lnTo>
                    <a:pt x="1229986" y="1573339"/>
                  </a:lnTo>
                  <a:lnTo>
                    <a:pt x="1229986" y="1579548"/>
                  </a:lnTo>
                  <a:lnTo>
                    <a:pt x="1225950" y="1586999"/>
                  </a:lnTo>
                  <a:lnTo>
                    <a:pt x="1229986" y="1590104"/>
                  </a:lnTo>
                  <a:lnTo>
                    <a:pt x="1233091" y="1594450"/>
                  </a:lnTo>
                  <a:lnTo>
                    <a:pt x="1237126" y="1595381"/>
                  </a:lnTo>
                  <a:lnTo>
                    <a:pt x="1242404" y="1595381"/>
                  </a:lnTo>
                  <a:lnTo>
                    <a:pt x="1245508" y="1599727"/>
                  </a:lnTo>
                  <a:lnTo>
                    <a:pt x="1256995" y="1610283"/>
                  </a:lnTo>
                  <a:lnTo>
                    <a:pt x="1264135" y="1624873"/>
                  </a:lnTo>
                  <a:lnTo>
                    <a:pt x="1269413" y="1643811"/>
                  </a:lnTo>
                  <a:lnTo>
                    <a:pt x="1274690" y="1659643"/>
                  </a:lnTo>
                  <a:lnTo>
                    <a:pt x="1281831" y="1676407"/>
                  </a:lnTo>
                  <a:lnTo>
                    <a:pt x="1302630" y="1705900"/>
                  </a:lnTo>
                  <a:lnTo>
                    <a:pt x="1327777" y="1733219"/>
                  </a:lnTo>
                  <a:lnTo>
                    <a:pt x="1359132" y="1754329"/>
                  </a:lnTo>
                  <a:lnTo>
                    <a:pt x="1395454" y="1767989"/>
                  </a:lnTo>
                  <a:lnTo>
                    <a:pt x="1391418" y="1797481"/>
                  </a:lnTo>
                  <a:lnTo>
                    <a:pt x="1389245" y="1829147"/>
                  </a:lnTo>
                  <a:lnTo>
                    <a:pt x="1388314" y="1861744"/>
                  </a:lnTo>
                  <a:lnTo>
                    <a:pt x="1382105" y="1893409"/>
                  </a:lnTo>
                  <a:lnTo>
                    <a:pt x="1371549" y="1941839"/>
                  </a:lnTo>
                  <a:lnTo>
                    <a:pt x="1362236" y="1991199"/>
                  </a:lnTo>
                  <a:lnTo>
                    <a:pt x="1351681" y="2036214"/>
                  </a:lnTo>
                  <a:lnTo>
                    <a:pt x="1339263" y="2080297"/>
                  </a:lnTo>
                  <a:lnTo>
                    <a:pt x="1337090" y="2091784"/>
                  </a:lnTo>
                  <a:lnTo>
                    <a:pt x="1340194" y="2104512"/>
                  </a:lnTo>
                  <a:lnTo>
                    <a:pt x="1342368" y="2111963"/>
                  </a:lnTo>
                  <a:lnTo>
                    <a:pt x="1329950" y="2188643"/>
                  </a:lnTo>
                  <a:lnTo>
                    <a:pt x="1329950" y="2192989"/>
                  </a:lnTo>
                  <a:lnTo>
                    <a:pt x="1337090" y="2190816"/>
                  </a:lnTo>
                  <a:lnTo>
                    <a:pt x="1340194" y="2186470"/>
                  </a:lnTo>
                  <a:lnTo>
                    <a:pt x="1342368" y="2183365"/>
                  </a:lnTo>
                  <a:lnTo>
                    <a:pt x="1345472" y="2179019"/>
                  </a:lnTo>
                  <a:lnTo>
                    <a:pt x="1349508" y="2175915"/>
                  </a:lnTo>
                  <a:lnTo>
                    <a:pt x="1349508" y="2179019"/>
                  </a:lnTo>
                  <a:lnTo>
                    <a:pt x="1354785" y="2179019"/>
                  </a:lnTo>
                  <a:lnTo>
                    <a:pt x="1345472" y="2215652"/>
                  </a:lnTo>
                  <a:lnTo>
                    <a:pt x="1334917" y="2215652"/>
                  </a:lnTo>
                  <a:lnTo>
                    <a:pt x="1327777" y="2234589"/>
                  </a:lnTo>
                  <a:lnTo>
                    <a:pt x="1320636" y="2256631"/>
                  </a:lnTo>
                  <a:lnTo>
                    <a:pt x="1315359" y="2279604"/>
                  </a:lnTo>
                  <a:lnTo>
                    <a:pt x="1313186" y="2305992"/>
                  </a:lnTo>
                  <a:lnTo>
                    <a:pt x="1311012" y="2333311"/>
                  </a:lnTo>
                  <a:lnTo>
                    <a:pt x="1315048" y="2357525"/>
                  </a:lnTo>
                  <a:lnTo>
                    <a:pt x="1322189" y="2380499"/>
                  </a:lnTo>
                  <a:lnTo>
                    <a:pt x="1332744" y="2401609"/>
                  </a:lnTo>
                  <a:lnTo>
                    <a:pt x="1349508" y="2416200"/>
                  </a:lnTo>
                  <a:lnTo>
                    <a:pt x="1369376" y="2426755"/>
                  </a:lnTo>
                  <a:lnTo>
                    <a:pt x="1369376" y="2434206"/>
                  </a:lnTo>
                  <a:lnTo>
                    <a:pt x="1354785" y="2424892"/>
                  </a:lnTo>
                  <a:lnTo>
                    <a:pt x="1342368" y="2414337"/>
                  </a:lnTo>
                  <a:lnTo>
                    <a:pt x="1329950" y="2401609"/>
                  </a:lnTo>
                  <a:lnTo>
                    <a:pt x="1325914" y="2401609"/>
                  </a:lnTo>
                  <a:lnTo>
                    <a:pt x="1332123" y="2416200"/>
                  </a:lnTo>
                  <a:lnTo>
                    <a:pt x="1342678" y="2430791"/>
                  </a:lnTo>
                  <a:lnTo>
                    <a:pt x="1357269" y="2445382"/>
                  </a:lnTo>
                  <a:lnTo>
                    <a:pt x="1374033" y="2458110"/>
                  </a:lnTo>
                  <a:lnTo>
                    <a:pt x="1389555" y="2466492"/>
                  </a:lnTo>
                  <a:lnTo>
                    <a:pt x="1406319" y="2470838"/>
                  </a:lnTo>
                  <a:lnTo>
                    <a:pt x="1423083" y="2466492"/>
                  </a:lnTo>
                  <a:lnTo>
                    <a:pt x="1426188" y="2465561"/>
                  </a:lnTo>
                  <a:lnTo>
                    <a:pt x="1428361" y="2463388"/>
                  </a:lnTo>
                  <a:lnTo>
                    <a:pt x="1430534" y="2463388"/>
                  </a:lnTo>
                  <a:lnTo>
                    <a:pt x="1430534" y="2461214"/>
                  </a:lnTo>
                  <a:lnTo>
                    <a:pt x="1432707" y="2460283"/>
                  </a:lnTo>
                  <a:lnTo>
                    <a:pt x="1435812" y="2458110"/>
                  </a:lnTo>
                  <a:lnTo>
                    <a:pt x="1432707" y="2453764"/>
                  </a:lnTo>
                  <a:lnTo>
                    <a:pt x="1432707" y="2452832"/>
                  </a:lnTo>
                  <a:lnTo>
                    <a:pt x="1432707" y="2452832"/>
                  </a:lnTo>
                  <a:lnTo>
                    <a:pt x="1432707" y="2450659"/>
                  </a:lnTo>
                  <a:lnTo>
                    <a:pt x="1428671" y="2450659"/>
                  </a:lnTo>
                  <a:lnTo>
                    <a:pt x="1427740" y="2450659"/>
                  </a:lnTo>
                  <a:lnTo>
                    <a:pt x="1421531" y="2450659"/>
                  </a:lnTo>
                  <a:lnTo>
                    <a:pt x="1420600" y="2439173"/>
                  </a:lnTo>
                  <a:lnTo>
                    <a:pt x="1418427" y="2426444"/>
                  </a:lnTo>
                  <a:lnTo>
                    <a:pt x="1416254" y="2415889"/>
                  </a:lnTo>
                  <a:lnTo>
                    <a:pt x="1413149" y="2406576"/>
                  </a:lnTo>
                  <a:lnTo>
                    <a:pt x="1410976" y="2404403"/>
                  </a:lnTo>
                  <a:lnTo>
                    <a:pt x="1410976" y="2402230"/>
                  </a:lnTo>
                  <a:lnTo>
                    <a:pt x="1408803" y="2402230"/>
                  </a:lnTo>
                  <a:lnTo>
                    <a:pt x="1405698" y="2401298"/>
                  </a:lnTo>
                  <a:lnTo>
                    <a:pt x="1396385" y="2414027"/>
                  </a:lnTo>
                  <a:lnTo>
                    <a:pt x="1384899" y="2426755"/>
                  </a:lnTo>
                  <a:lnTo>
                    <a:pt x="1384899" y="2431101"/>
                  </a:lnTo>
                  <a:lnTo>
                    <a:pt x="1381794" y="2431101"/>
                  </a:lnTo>
                  <a:lnTo>
                    <a:pt x="1381794" y="2424892"/>
                  </a:lnTo>
                  <a:lnTo>
                    <a:pt x="1381794" y="2421788"/>
                  </a:lnTo>
                  <a:lnTo>
                    <a:pt x="1383967" y="2417442"/>
                  </a:lnTo>
                  <a:lnTo>
                    <a:pt x="1384899" y="2414337"/>
                  </a:lnTo>
                  <a:lnTo>
                    <a:pt x="1394212" y="2402851"/>
                  </a:lnTo>
                  <a:lnTo>
                    <a:pt x="1406630" y="2392295"/>
                  </a:lnTo>
                  <a:lnTo>
                    <a:pt x="1420289" y="2384845"/>
                  </a:lnTo>
                  <a:lnTo>
                    <a:pt x="1428671" y="2382672"/>
                  </a:lnTo>
                  <a:lnTo>
                    <a:pt x="1427740" y="2373358"/>
                  </a:lnTo>
                  <a:lnTo>
                    <a:pt x="1423704" y="2368081"/>
                  </a:lnTo>
                  <a:lnTo>
                    <a:pt x="1418427" y="2362803"/>
                  </a:lnTo>
                  <a:lnTo>
                    <a:pt x="1413149" y="2357525"/>
                  </a:lnTo>
                  <a:lnTo>
                    <a:pt x="1418427" y="2340761"/>
                  </a:lnTo>
                  <a:lnTo>
                    <a:pt x="1427740" y="2322756"/>
                  </a:lnTo>
                  <a:lnTo>
                    <a:pt x="1440158" y="2303818"/>
                  </a:lnTo>
                  <a:lnTo>
                    <a:pt x="1454749" y="2289227"/>
                  </a:lnTo>
                  <a:lnTo>
                    <a:pt x="1469340" y="2281777"/>
                  </a:lnTo>
                  <a:lnTo>
                    <a:pt x="1472444" y="2269048"/>
                  </a:lnTo>
                  <a:lnTo>
                    <a:pt x="1467167" y="2264702"/>
                  </a:lnTo>
                  <a:lnTo>
                    <a:pt x="1461889" y="2261598"/>
                  </a:lnTo>
                  <a:lnTo>
                    <a:pt x="1455680" y="2258493"/>
                  </a:lnTo>
                  <a:lnTo>
                    <a:pt x="1452576" y="2252284"/>
                  </a:lnTo>
                  <a:lnTo>
                    <a:pt x="1448540" y="2244834"/>
                  </a:lnTo>
                  <a:lnTo>
                    <a:pt x="1448540" y="2243902"/>
                  </a:lnTo>
                  <a:lnTo>
                    <a:pt x="1447609" y="2241729"/>
                  </a:lnTo>
                  <a:lnTo>
                    <a:pt x="1448540" y="2239556"/>
                  </a:lnTo>
                  <a:lnTo>
                    <a:pt x="1448540" y="2237383"/>
                  </a:lnTo>
                  <a:lnTo>
                    <a:pt x="1448540" y="2234279"/>
                  </a:lnTo>
                  <a:lnTo>
                    <a:pt x="1448540" y="2229001"/>
                  </a:lnTo>
                  <a:lnTo>
                    <a:pt x="1454749" y="2229001"/>
                  </a:lnTo>
                  <a:lnTo>
                    <a:pt x="1460026" y="2226828"/>
                  </a:lnTo>
                  <a:lnTo>
                    <a:pt x="1462200" y="2226828"/>
                  </a:lnTo>
                  <a:lnTo>
                    <a:pt x="1465304" y="2224655"/>
                  </a:lnTo>
                  <a:lnTo>
                    <a:pt x="1469340" y="2214100"/>
                  </a:lnTo>
                  <a:lnTo>
                    <a:pt x="1472444" y="2202613"/>
                  </a:lnTo>
                  <a:lnTo>
                    <a:pt x="1477722" y="2192058"/>
                  </a:lnTo>
                  <a:lnTo>
                    <a:pt x="1479895" y="2185849"/>
                  </a:lnTo>
                  <a:lnTo>
                    <a:pt x="1483931" y="2184918"/>
                  </a:lnTo>
                  <a:lnTo>
                    <a:pt x="1489208" y="2182745"/>
                  </a:lnTo>
                  <a:lnTo>
                    <a:pt x="1494486" y="2180571"/>
                  </a:lnTo>
                  <a:lnTo>
                    <a:pt x="1501626" y="2178398"/>
                  </a:lnTo>
                  <a:lnTo>
                    <a:pt x="1498522" y="2173121"/>
                  </a:lnTo>
                  <a:lnTo>
                    <a:pt x="1496349" y="2170016"/>
                  </a:lnTo>
                  <a:lnTo>
                    <a:pt x="1492313" y="2165670"/>
                  </a:lnTo>
                  <a:lnTo>
                    <a:pt x="1489208" y="2163497"/>
                  </a:lnTo>
                  <a:lnTo>
                    <a:pt x="1485173" y="2162566"/>
                  </a:lnTo>
                  <a:lnTo>
                    <a:pt x="1479895" y="2158219"/>
                  </a:lnTo>
                  <a:lnTo>
                    <a:pt x="1472755" y="2155115"/>
                  </a:lnTo>
                  <a:lnTo>
                    <a:pt x="1472755" y="2147664"/>
                  </a:lnTo>
                  <a:lnTo>
                    <a:pt x="1487346" y="2145491"/>
                  </a:lnTo>
                  <a:lnTo>
                    <a:pt x="1501937" y="2145491"/>
                  </a:lnTo>
                  <a:lnTo>
                    <a:pt x="1513423" y="2143318"/>
                  </a:lnTo>
                  <a:lnTo>
                    <a:pt x="1521805" y="2143318"/>
                  </a:lnTo>
                  <a:lnTo>
                    <a:pt x="1520874" y="2135867"/>
                  </a:lnTo>
                  <a:lnTo>
                    <a:pt x="1520874" y="2132763"/>
                  </a:lnTo>
                  <a:lnTo>
                    <a:pt x="1520874" y="2129037"/>
                  </a:lnTo>
                  <a:lnTo>
                    <a:pt x="1520874" y="2128106"/>
                  </a:lnTo>
                  <a:lnTo>
                    <a:pt x="1521805" y="2123760"/>
                  </a:lnTo>
                  <a:lnTo>
                    <a:pt x="1521805" y="2116309"/>
                  </a:lnTo>
                  <a:lnTo>
                    <a:pt x="1521805" y="2108858"/>
                  </a:lnTo>
                  <a:lnTo>
                    <a:pt x="1523978" y="2103581"/>
                  </a:lnTo>
                  <a:lnTo>
                    <a:pt x="1526151" y="2099235"/>
                  </a:lnTo>
                  <a:lnTo>
                    <a:pt x="1553160" y="2091784"/>
                  </a:lnTo>
                  <a:lnTo>
                    <a:pt x="1585447" y="2090853"/>
                  </a:lnTo>
                  <a:lnTo>
                    <a:pt x="1587620" y="2076262"/>
                  </a:lnTo>
                  <a:lnTo>
                    <a:pt x="1589793" y="2062602"/>
                  </a:lnTo>
                  <a:lnTo>
                    <a:pt x="1587620" y="2052047"/>
                  </a:lnTo>
                  <a:lnTo>
                    <a:pt x="1582342" y="2041492"/>
                  </a:lnTo>
                  <a:lnTo>
                    <a:pt x="1569924" y="2034041"/>
                  </a:lnTo>
                  <a:lnTo>
                    <a:pt x="1569924" y="2026590"/>
                  </a:lnTo>
                  <a:lnTo>
                    <a:pt x="1592897" y="2031868"/>
                  </a:lnTo>
                  <a:lnTo>
                    <a:pt x="1618975" y="2037145"/>
                  </a:lnTo>
                  <a:lnTo>
                    <a:pt x="1631393" y="2022554"/>
                  </a:lnTo>
                  <a:lnTo>
                    <a:pt x="1642879" y="2009826"/>
                  </a:lnTo>
                  <a:lnTo>
                    <a:pt x="1653434" y="1995235"/>
                  </a:lnTo>
                  <a:lnTo>
                    <a:pt x="1662747" y="1973194"/>
                  </a:lnTo>
                  <a:lnTo>
                    <a:pt x="1663679" y="1973194"/>
                  </a:lnTo>
                  <a:lnTo>
                    <a:pt x="1665852" y="1971020"/>
                  </a:lnTo>
                  <a:lnTo>
                    <a:pt x="1668025" y="1971020"/>
                  </a:lnTo>
                  <a:lnTo>
                    <a:pt x="1670198" y="1968847"/>
                  </a:lnTo>
                  <a:lnTo>
                    <a:pt x="1671130" y="1973194"/>
                  </a:lnTo>
                  <a:lnTo>
                    <a:pt x="1673303" y="1978471"/>
                  </a:lnTo>
                  <a:lnTo>
                    <a:pt x="1673303" y="1982817"/>
                  </a:lnTo>
                  <a:lnTo>
                    <a:pt x="1673303" y="1990268"/>
                  </a:lnTo>
                  <a:lnTo>
                    <a:pt x="1678580" y="1990268"/>
                  </a:lnTo>
                  <a:lnTo>
                    <a:pt x="1685721" y="1969158"/>
                  </a:lnTo>
                  <a:lnTo>
                    <a:pt x="1692861" y="1953325"/>
                  </a:lnTo>
                  <a:lnTo>
                    <a:pt x="1700001" y="1936561"/>
                  </a:lnTo>
                  <a:lnTo>
                    <a:pt x="1704037" y="1916692"/>
                  </a:lnTo>
                  <a:lnTo>
                    <a:pt x="1706210" y="1892478"/>
                  </a:lnTo>
                  <a:lnTo>
                    <a:pt x="1718628" y="1892478"/>
                  </a:lnTo>
                  <a:lnTo>
                    <a:pt x="1716455" y="1887200"/>
                  </a:lnTo>
                  <a:lnTo>
                    <a:pt x="1714282" y="1881923"/>
                  </a:lnTo>
                  <a:lnTo>
                    <a:pt x="1714282" y="1877576"/>
                  </a:lnTo>
                  <a:lnTo>
                    <a:pt x="1714282" y="1874472"/>
                  </a:lnTo>
                  <a:lnTo>
                    <a:pt x="1718317" y="1868263"/>
                  </a:lnTo>
                  <a:lnTo>
                    <a:pt x="1727631" y="1857708"/>
                  </a:lnTo>
                  <a:lnTo>
                    <a:pt x="1742222" y="1852430"/>
                  </a:lnTo>
                  <a:lnTo>
                    <a:pt x="1757744" y="1848084"/>
                  </a:lnTo>
                  <a:lnTo>
                    <a:pt x="1774508" y="1847153"/>
                  </a:lnTo>
                  <a:lnTo>
                    <a:pt x="1791272" y="1844979"/>
                  </a:lnTo>
                  <a:lnTo>
                    <a:pt x="1801827" y="1840633"/>
                  </a:lnTo>
                  <a:lnTo>
                    <a:pt x="1807105" y="1833183"/>
                  </a:lnTo>
                  <a:lnTo>
                    <a:pt x="1816418" y="1820454"/>
                  </a:lnTo>
                  <a:lnTo>
                    <a:pt x="1825732" y="1803690"/>
                  </a:lnTo>
                  <a:lnTo>
                    <a:pt x="1835045" y="1787857"/>
                  </a:lnTo>
                  <a:lnTo>
                    <a:pt x="1842185" y="1773267"/>
                  </a:lnTo>
                  <a:lnTo>
                    <a:pt x="1845290" y="1763953"/>
                  </a:lnTo>
                  <a:lnTo>
                    <a:pt x="1847463" y="1749362"/>
                  </a:lnTo>
                  <a:lnTo>
                    <a:pt x="1843427" y="1732598"/>
                  </a:lnTo>
                  <a:lnTo>
                    <a:pt x="1842496" y="1718007"/>
                  </a:lnTo>
                  <a:lnTo>
                    <a:pt x="1842496" y="1707452"/>
                  </a:lnTo>
                  <a:lnTo>
                    <a:pt x="1850878" y="1690688"/>
                  </a:lnTo>
                  <a:lnTo>
                    <a:pt x="1863296" y="1668646"/>
                  </a:lnTo>
                  <a:lnTo>
                    <a:pt x="1877887" y="1646605"/>
                  </a:lnTo>
                  <a:lnTo>
                    <a:pt x="1892477" y="1626736"/>
                  </a:lnTo>
                  <a:lnTo>
                    <a:pt x="1906137" y="1609972"/>
                  </a:lnTo>
                  <a:lnTo>
                    <a:pt x="1903964" y="1601590"/>
                  </a:lnTo>
                  <a:lnTo>
                    <a:pt x="1901480" y="1594450"/>
                  </a:lnTo>
                  <a:close/>
                  <a:moveTo>
                    <a:pt x="1340815" y="768043"/>
                  </a:moveTo>
                  <a:lnTo>
                    <a:pt x="1342988" y="765870"/>
                  </a:lnTo>
                  <a:lnTo>
                    <a:pt x="1345162" y="763697"/>
                  </a:lnTo>
                  <a:lnTo>
                    <a:pt x="1348266" y="760592"/>
                  </a:lnTo>
                  <a:lnTo>
                    <a:pt x="1350439" y="756246"/>
                  </a:lnTo>
                  <a:lnTo>
                    <a:pt x="1353544" y="756246"/>
                  </a:lnTo>
                  <a:lnTo>
                    <a:pt x="1352612" y="760592"/>
                  </a:lnTo>
                  <a:lnTo>
                    <a:pt x="1350439" y="762765"/>
                  </a:lnTo>
                  <a:lnTo>
                    <a:pt x="1348266" y="765870"/>
                  </a:lnTo>
                  <a:lnTo>
                    <a:pt x="1348266" y="768043"/>
                  </a:lnTo>
                  <a:lnTo>
                    <a:pt x="1347335" y="773320"/>
                  </a:lnTo>
                  <a:lnTo>
                    <a:pt x="1343299" y="771147"/>
                  </a:lnTo>
                  <a:lnTo>
                    <a:pt x="1341126" y="770216"/>
                  </a:lnTo>
                  <a:lnTo>
                    <a:pt x="1341126" y="768043"/>
                  </a:lnTo>
                  <a:close/>
                  <a:moveTo>
                    <a:pt x="1108602" y="713094"/>
                  </a:moveTo>
                  <a:lnTo>
                    <a:pt x="1117915" y="701608"/>
                  </a:lnTo>
                  <a:lnTo>
                    <a:pt x="1126297" y="688879"/>
                  </a:lnTo>
                  <a:lnTo>
                    <a:pt x="1144924" y="691052"/>
                  </a:lnTo>
                  <a:lnTo>
                    <a:pt x="1159515" y="698503"/>
                  </a:lnTo>
                  <a:lnTo>
                    <a:pt x="1167897" y="705954"/>
                  </a:lnTo>
                  <a:lnTo>
                    <a:pt x="1175037" y="716509"/>
                  </a:lnTo>
                  <a:lnTo>
                    <a:pt x="1181246" y="727995"/>
                  </a:lnTo>
                  <a:lnTo>
                    <a:pt x="1189628" y="736377"/>
                  </a:lnTo>
                  <a:lnTo>
                    <a:pt x="1203288" y="746001"/>
                  </a:lnTo>
                  <a:lnTo>
                    <a:pt x="1211670" y="749106"/>
                  </a:lnTo>
                  <a:lnTo>
                    <a:pt x="1218810" y="749106"/>
                  </a:lnTo>
                  <a:lnTo>
                    <a:pt x="1228124" y="751279"/>
                  </a:lnTo>
                  <a:lnTo>
                    <a:pt x="1237437" y="756556"/>
                  </a:lnTo>
                  <a:lnTo>
                    <a:pt x="1237437" y="766180"/>
                  </a:lnTo>
                  <a:lnTo>
                    <a:pt x="1235264" y="771458"/>
                  </a:lnTo>
                  <a:lnTo>
                    <a:pt x="1235264" y="775804"/>
                  </a:lnTo>
                  <a:lnTo>
                    <a:pt x="1233091" y="777977"/>
                  </a:lnTo>
                  <a:lnTo>
                    <a:pt x="1232159" y="778909"/>
                  </a:lnTo>
                  <a:lnTo>
                    <a:pt x="1229986" y="778909"/>
                  </a:lnTo>
                  <a:lnTo>
                    <a:pt x="1227813" y="778909"/>
                  </a:lnTo>
                  <a:lnTo>
                    <a:pt x="1225640" y="781082"/>
                  </a:lnTo>
                  <a:lnTo>
                    <a:pt x="1224709" y="783255"/>
                  </a:lnTo>
                  <a:lnTo>
                    <a:pt x="1222535" y="785428"/>
                  </a:lnTo>
                  <a:lnTo>
                    <a:pt x="1218500" y="795983"/>
                  </a:lnTo>
                  <a:lnTo>
                    <a:pt x="1220673" y="805607"/>
                  </a:lnTo>
                  <a:lnTo>
                    <a:pt x="1222846" y="810884"/>
                  </a:lnTo>
                  <a:lnTo>
                    <a:pt x="1222846" y="818335"/>
                  </a:lnTo>
                  <a:lnTo>
                    <a:pt x="1217568" y="827959"/>
                  </a:lnTo>
                  <a:lnTo>
                    <a:pt x="1218500" y="831063"/>
                  </a:lnTo>
                  <a:lnTo>
                    <a:pt x="1218500" y="833237"/>
                  </a:lnTo>
                  <a:lnTo>
                    <a:pt x="1218500" y="835410"/>
                  </a:lnTo>
                  <a:lnTo>
                    <a:pt x="1220673" y="837583"/>
                  </a:lnTo>
                  <a:lnTo>
                    <a:pt x="1222846" y="838514"/>
                  </a:lnTo>
                  <a:lnTo>
                    <a:pt x="1225950" y="837583"/>
                  </a:lnTo>
                  <a:lnTo>
                    <a:pt x="1237437" y="833237"/>
                  </a:lnTo>
                  <a:lnTo>
                    <a:pt x="1252959" y="825786"/>
                  </a:lnTo>
                  <a:lnTo>
                    <a:pt x="1269723" y="815231"/>
                  </a:lnTo>
                  <a:lnTo>
                    <a:pt x="1288350" y="805607"/>
                  </a:lnTo>
                  <a:lnTo>
                    <a:pt x="1302941" y="794120"/>
                  </a:lnTo>
                  <a:lnTo>
                    <a:pt x="1315359" y="786670"/>
                  </a:lnTo>
                  <a:lnTo>
                    <a:pt x="1322499" y="781392"/>
                  </a:lnTo>
                  <a:lnTo>
                    <a:pt x="1325603" y="783565"/>
                  </a:lnTo>
                  <a:lnTo>
                    <a:pt x="1327777" y="783565"/>
                  </a:lnTo>
                  <a:lnTo>
                    <a:pt x="1329950" y="783565"/>
                  </a:lnTo>
                  <a:lnTo>
                    <a:pt x="1332123" y="785738"/>
                  </a:lnTo>
                  <a:lnTo>
                    <a:pt x="1332123" y="786670"/>
                  </a:lnTo>
                  <a:lnTo>
                    <a:pt x="1333054" y="791016"/>
                  </a:lnTo>
                  <a:lnTo>
                    <a:pt x="1337090" y="791016"/>
                  </a:lnTo>
                  <a:lnTo>
                    <a:pt x="1329950" y="801571"/>
                  </a:lnTo>
                  <a:lnTo>
                    <a:pt x="1313186" y="811195"/>
                  </a:lnTo>
                  <a:lnTo>
                    <a:pt x="1295490" y="818646"/>
                  </a:lnTo>
                  <a:lnTo>
                    <a:pt x="1276863" y="826096"/>
                  </a:lnTo>
                  <a:lnTo>
                    <a:pt x="1259168" y="835720"/>
                  </a:lnTo>
                  <a:lnTo>
                    <a:pt x="1242404" y="845344"/>
                  </a:lnTo>
                  <a:lnTo>
                    <a:pt x="1233091" y="859004"/>
                  </a:lnTo>
                  <a:lnTo>
                    <a:pt x="1210118" y="855899"/>
                  </a:lnTo>
                  <a:lnTo>
                    <a:pt x="1207945" y="831684"/>
                  </a:lnTo>
                  <a:lnTo>
                    <a:pt x="1207945" y="809332"/>
                  </a:lnTo>
                  <a:lnTo>
                    <a:pt x="1207945" y="791326"/>
                  </a:lnTo>
                  <a:lnTo>
                    <a:pt x="1205771" y="771147"/>
                  </a:lnTo>
                  <a:lnTo>
                    <a:pt x="1193354" y="771147"/>
                  </a:lnTo>
                  <a:lnTo>
                    <a:pt x="1191180" y="778598"/>
                  </a:lnTo>
                  <a:lnTo>
                    <a:pt x="1185903" y="789153"/>
                  </a:lnTo>
                  <a:lnTo>
                    <a:pt x="1180625" y="801882"/>
                  </a:lnTo>
                  <a:lnTo>
                    <a:pt x="1174416" y="816783"/>
                  </a:lnTo>
                  <a:lnTo>
                    <a:pt x="1169139" y="828269"/>
                  </a:lnTo>
                  <a:lnTo>
                    <a:pt x="1166034" y="835720"/>
                  </a:lnTo>
                  <a:lnTo>
                    <a:pt x="1166034" y="838825"/>
                  </a:lnTo>
                  <a:lnTo>
                    <a:pt x="1159825" y="837893"/>
                  </a:lnTo>
                  <a:lnTo>
                    <a:pt x="1158894" y="835720"/>
                  </a:lnTo>
                  <a:lnTo>
                    <a:pt x="1156721" y="833547"/>
                  </a:lnTo>
                  <a:lnTo>
                    <a:pt x="1154548" y="831374"/>
                  </a:lnTo>
                  <a:lnTo>
                    <a:pt x="1154548" y="828269"/>
                  </a:lnTo>
                  <a:lnTo>
                    <a:pt x="1153306" y="822061"/>
                  </a:lnTo>
                  <a:lnTo>
                    <a:pt x="1153306" y="812747"/>
                  </a:lnTo>
                  <a:lnTo>
                    <a:pt x="1159515" y="797846"/>
                  </a:lnTo>
                  <a:lnTo>
                    <a:pt x="1166655" y="780771"/>
                  </a:lnTo>
                  <a:lnTo>
                    <a:pt x="1175037" y="768043"/>
                  </a:lnTo>
                  <a:lnTo>
                    <a:pt x="1182177" y="756556"/>
                  </a:lnTo>
                  <a:lnTo>
                    <a:pt x="1175037" y="748174"/>
                  </a:lnTo>
                  <a:lnTo>
                    <a:pt x="1167897" y="743828"/>
                  </a:lnTo>
                  <a:lnTo>
                    <a:pt x="1160757" y="740724"/>
                  </a:lnTo>
                  <a:lnTo>
                    <a:pt x="1152375" y="736377"/>
                  </a:lnTo>
                  <a:lnTo>
                    <a:pt x="1147097" y="723649"/>
                  </a:lnTo>
                  <a:lnTo>
                    <a:pt x="1137784" y="723649"/>
                  </a:lnTo>
                  <a:lnTo>
                    <a:pt x="1137784" y="728927"/>
                  </a:lnTo>
                  <a:lnTo>
                    <a:pt x="1135611" y="733273"/>
                  </a:lnTo>
                  <a:lnTo>
                    <a:pt x="1135611" y="738551"/>
                  </a:lnTo>
                  <a:lnTo>
                    <a:pt x="1133438" y="746001"/>
                  </a:lnTo>
                  <a:lnTo>
                    <a:pt x="1126297" y="736377"/>
                  </a:lnTo>
                  <a:lnTo>
                    <a:pt x="1121020" y="731100"/>
                  </a:lnTo>
                  <a:lnTo>
                    <a:pt x="1113879" y="727995"/>
                  </a:lnTo>
                  <a:lnTo>
                    <a:pt x="1103324" y="728927"/>
                  </a:lnTo>
                  <a:lnTo>
                    <a:pt x="1108602" y="713094"/>
                  </a:lnTo>
                  <a:close/>
                </a:path>
              </a:pathLst>
            </a:custGeom>
            <a:grpFill/>
            <a:ln w="3104" cap="flat">
              <a:noFill/>
              <a:prstDash val="solid"/>
              <a:miter/>
            </a:ln>
          </p:spPr>
          <p:txBody>
            <a:bodyPr rtlCol="0" anchor="ctr"/>
            <a:lstStyle/>
            <a:p>
              <a:endParaRPr lang="en-US"/>
            </a:p>
          </p:txBody>
        </p:sp>
        <p:sp>
          <p:nvSpPr>
            <p:cNvPr id="4" name="Freeform: Shape 3"/>
            <p:cNvSpPr/>
            <p:nvPr/>
          </p:nvSpPr>
          <p:spPr>
            <a:xfrm>
              <a:off x="3644576" y="3731096"/>
              <a:ext cx="2992697" cy="1030680"/>
            </a:xfrm>
            <a:custGeom>
              <a:avLst/>
              <a:gdLst>
                <a:gd name="connsiteX0" fmla="*/ 7140 w 2992697"/>
                <a:gd name="connsiteY0" fmla="*/ 256428 h 1030680"/>
                <a:gd name="connsiteX1" fmla="*/ 26077 w 2992697"/>
                <a:gd name="connsiteY1" fmla="*/ 261706 h 1030680"/>
                <a:gd name="connsiteX2" fmla="*/ 38495 w 2992697"/>
                <a:gd name="connsiteY2" fmla="*/ 271330 h 1030680"/>
                <a:gd name="connsiteX3" fmla="*/ 49050 w 2992697"/>
                <a:gd name="connsiteY3" fmla="*/ 279712 h 1030680"/>
                <a:gd name="connsiteX4" fmla="*/ 60537 w 2992697"/>
                <a:gd name="connsiteY4" fmla="*/ 291198 h 1030680"/>
                <a:gd name="connsiteX5" fmla="*/ 71092 w 2992697"/>
                <a:gd name="connsiteY5" fmla="*/ 299580 h 1030680"/>
                <a:gd name="connsiteX6" fmla="*/ 71092 w 2992697"/>
                <a:gd name="connsiteY6" fmla="*/ 296476 h 1030680"/>
                <a:gd name="connsiteX7" fmla="*/ 77301 w 2992697"/>
                <a:gd name="connsiteY7" fmla="*/ 296476 h 1030680"/>
                <a:gd name="connsiteX8" fmla="*/ 77301 w 2992697"/>
                <a:gd name="connsiteY8" fmla="*/ 299580 h 1030680"/>
                <a:gd name="connsiteX9" fmla="*/ 78232 w 2992697"/>
                <a:gd name="connsiteY9" fmla="*/ 303926 h 1030680"/>
                <a:gd name="connsiteX10" fmla="*/ 82268 w 2992697"/>
                <a:gd name="connsiteY10" fmla="*/ 309204 h 1030680"/>
                <a:gd name="connsiteX11" fmla="*/ 84441 w 2992697"/>
                <a:gd name="connsiteY11" fmla="*/ 316655 h 1030680"/>
                <a:gd name="connsiteX12" fmla="*/ 76991 w 2992697"/>
                <a:gd name="connsiteY12" fmla="*/ 316655 h 1030680"/>
                <a:gd name="connsiteX13" fmla="*/ 72955 w 2992697"/>
                <a:gd name="connsiteY13" fmla="*/ 316655 h 1030680"/>
                <a:gd name="connsiteX14" fmla="*/ 72955 w 2992697"/>
                <a:gd name="connsiteY14" fmla="*/ 318828 h 1030680"/>
                <a:gd name="connsiteX15" fmla="*/ 70782 w 2992697"/>
                <a:gd name="connsiteY15" fmla="*/ 318828 h 1030680"/>
                <a:gd name="connsiteX16" fmla="*/ 67677 w 2992697"/>
                <a:gd name="connsiteY16" fmla="*/ 318828 h 1030680"/>
                <a:gd name="connsiteX17" fmla="*/ 63641 w 2992697"/>
                <a:gd name="connsiteY17" fmla="*/ 321001 h 1030680"/>
                <a:gd name="connsiteX18" fmla="*/ 49050 w 2992697"/>
                <a:gd name="connsiteY18" fmla="*/ 309514 h 1030680"/>
                <a:gd name="connsiteX19" fmla="*/ 34460 w 2992697"/>
                <a:gd name="connsiteY19" fmla="*/ 304237 h 1030680"/>
                <a:gd name="connsiteX20" fmla="*/ 16764 w 2992697"/>
                <a:gd name="connsiteY20" fmla="*/ 299891 h 1030680"/>
                <a:gd name="connsiteX21" fmla="*/ 0 w 2992697"/>
                <a:gd name="connsiteY21" fmla="*/ 291509 h 1030680"/>
                <a:gd name="connsiteX22" fmla="*/ 6209 w 2992697"/>
                <a:gd name="connsiteY22" fmla="*/ 286231 h 1030680"/>
                <a:gd name="connsiteX23" fmla="*/ 7140 w 2992697"/>
                <a:gd name="connsiteY23" fmla="*/ 280022 h 1030680"/>
                <a:gd name="connsiteX24" fmla="*/ 6209 w 2992697"/>
                <a:gd name="connsiteY24" fmla="*/ 274745 h 1030680"/>
                <a:gd name="connsiteX25" fmla="*/ 6209 w 2992697"/>
                <a:gd name="connsiteY25" fmla="*/ 266983 h 1030680"/>
                <a:gd name="connsiteX26" fmla="*/ 7140 w 2992697"/>
                <a:gd name="connsiteY26" fmla="*/ 256428 h 1030680"/>
                <a:gd name="connsiteX27" fmla="*/ 7140 w 2992697"/>
                <a:gd name="connsiteY27" fmla="*/ 256428 h 1030680"/>
                <a:gd name="connsiteX28" fmla="*/ 7140 w 2992697"/>
                <a:gd name="connsiteY28" fmla="*/ 256428 h 1030680"/>
                <a:gd name="connsiteX29" fmla="*/ 1275001 w 2992697"/>
                <a:gd name="connsiteY29" fmla="*/ 248978 h 1030680"/>
                <a:gd name="connsiteX30" fmla="*/ 1279037 w 2992697"/>
                <a:gd name="connsiteY30" fmla="*/ 248978 h 1030680"/>
                <a:gd name="connsiteX31" fmla="*/ 1282141 w 2992697"/>
                <a:gd name="connsiteY31" fmla="*/ 249909 h 1030680"/>
                <a:gd name="connsiteX32" fmla="*/ 1284314 w 2992697"/>
                <a:gd name="connsiteY32" fmla="*/ 252082 h 1030680"/>
                <a:gd name="connsiteX33" fmla="*/ 1286487 w 2992697"/>
                <a:gd name="connsiteY33" fmla="*/ 254255 h 1030680"/>
                <a:gd name="connsiteX34" fmla="*/ 1287419 w 2992697"/>
                <a:gd name="connsiteY34" fmla="*/ 256428 h 1030680"/>
                <a:gd name="connsiteX35" fmla="*/ 1287419 w 2992697"/>
                <a:gd name="connsiteY35" fmla="*/ 257670 h 1030680"/>
                <a:gd name="connsiteX36" fmla="*/ 1287419 w 2992697"/>
                <a:gd name="connsiteY36" fmla="*/ 259843 h 1030680"/>
                <a:gd name="connsiteX37" fmla="*/ 1289592 w 2992697"/>
                <a:gd name="connsiteY37" fmla="*/ 264189 h 1030680"/>
                <a:gd name="connsiteX38" fmla="*/ 1282141 w 2992697"/>
                <a:gd name="connsiteY38" fmla="*/ 264189 h 1030680"/>
                <a:gd name="connsiteX39" fmla="*/ 1279037 w 2992697"/>
                <a:gd name="connsiteY39" fmla="*/ 265121 h 1030680"/>
                <a:gd name="connsiteX40" fmla="*/ 1275001 w 2992697"/>
                <a:gd name="connsiteY40" fmla="*/ 265121 h 1030680"/>
                <a:gd name="connsiteX41" fmla="*/ 1271896 w 2992697"/>
                <a:gd name="connsiteY41" fmla="*/ 267294 h 1030680"/>
                <a:gd name="connsiteX42" fmla="*/ 1265687 w 2992697"/>
                <a:gd name="connsiteY42" fmla="*/ 267294 h 1030680"/>
                <a:gd name="connsiteX43" fmla="*/ 1265687 w 2992697"/>
                <a:gd name="connsiteY43" fmla="*/ 264189 h 1030680"/>
                <a:gd name="connsiteX44" fmla="*/ 1262583 w 2992697"/>
                <a:gd name="connsiteY44" fmla="*/ 264189 h 1030680"/>
                <a:gd name="connsiteX45" fmla="*/ 1262583 w 2992697"/>
                <a:gd name="connsiteY45" fmla="*/ 250530 h 1030680"/>
                <a:gd name="connsiteX46" fmla="*/ 1267861 w 2992697"/>
                <a:gd name="connsiteY46" fmla="*/ 250530 h 1030680"/>
                <a:gd name="connsiteX47" fmla="*/ 1273138 w 2992697"/>
                <a:gd name="connsiteY47" fmla="*/ 249598 h 1030680"/>
                <a:gd name="connsiteX48" fmla="*/ 1275001 w 2992697"/>
                <a:gd name="connsiteY48" fmla="*/ 249598 h 1030680"/>
                <a:gd name="connsiteX49" fmla="*/ 1275001 w 2992697"/>
                <a:gd name="connsiteY49" fmla="*/ 248978 h 1030680"/>
                <a:gd name="connsiteX50" fmla="*/ 1275001 w 2992697"/>
                <a:gd name="connsiteY50" fmla="*/ 248978 h 1030680"/>
                <a:gd name="connsiteX51" fmla="*/ 63641 w 2992697"/>
                <a:gd name="connsiteY51" fmla="*/ 239664 h 1030680"/>
                <a:gd name="connsiteX52" fmla="*/ 80405 w 2992697"/>
                <a:gd name="connsiteY52" fmla="*/ 239664 h 1030680"/>
                <a:gd name="connsiteX53" fmla="*/ 80405 w 2992697"/>
                <a:gd name="connsiteY53" fmla="*/ 242769 h 1030680"/>
                <a:gd name="connsiteX54" fmla="*/ 77301 w 2992697"/>
                <a:gd name="connsiteY54" fmla="*/ 242769 h 1030680"/>
                <a:gd name="connsiteX55" fmla="*/ 73265 w 2992697"/>
                <a:gd name="connsiteY55" fmla="*/ 242769 h 1030680"/>
                <a:gd name="connsiteX56" fmla="*/ 71092 w 2992697"/>
                <a:gd name="connsiteY56" fmla="*/ 244942 h 1030680"/>
                <a:gd name="connsiteX57" fmla="*/ 70161 w 2992697"/>
                <a:gd name="connsiteY57" fmla="*/ 244942 h 1030680"/>
                <a:gd name="connsiteX58" fmla="*/ 70161 w 2992697"/>
                <a:gd name="connsiteY58" fmla="*/ 244942 h 1030680"/>
                <a:gd name="connsiteX59" fmla="*/ 67988 w 2992697"/>
                <a:gd name="connsiteY59" fmla="*/ 244942 h 1030680"/>
                <a:gd name="connsiteX60" fmla="*/ 65815 w 2992697"/>
                <a:gd name="connsiteY60" fmla="*/ 242769 h 1030680"/>
                <a:gd name="connsiteX61" fmla="*/ 63641 w 2992697"/>
                <a:gd name="connsiteY61" fmla="*/ 239664 h 1030680"/>
                <a:gd name="connsiteX62" fmla="*/ 63641 w 2992697"/>
                <a:gd name="connsiteY62" fmla="*/ 239664 h 1030680"/>
                <a:gd name="connsiteX63" fmla="*/ 63641 w 2992697"/>
                <a:gd name="connsiteY63" fmla="*/ 239664 h 1030680"/>
                <a:gd name="connsiteX64" fmla="*/ 1790651 w 2992697"/>
                <a:gd name="connsiteY64" fmla="*/ 213276 h 1030680"/>
                <a:gd name="connsiteX65" fmla="*/ 1803069 w 2992697"/>
                <a:gd name="connsiteY65" fmla="*/ 213276 h 1030680"/>
                <a:gd name="connsiteX66" fmla="*/ 1807105 w 2992697"/>
                <a:gd name="connsiteY66" fmla="*/ 228178 h 1030680"/>
                <a:gd name="connsiteX67" fmla="*/ 1810209 w 2992697"/>
                <a:gd name="connsiteY67" fmla="*/ 237801 h 1030680"/>
                <a:gd name="connsiteX68" fmla="*/ 1817660 w 2992697"/>
                <a:gd name="connsiteY68" fmla="*/ 242148 h 1030680"/>
                <a:gd name="connsiteX69" fmla="*/ 1830078 w 2992697"/>
                <a:gd name="connsiteY69" fmla="*/ 247425 h 1030680"/>
                <a:gd name="connsiteX70" fmla="*/ 1824800 w 2992697"/>
                <a:gd name="connsiteY70" fmla="*/ 269467 h 1030680"/>
                <a:gd name="connsiteX71" fmla="*/ 1817350 w 2992697"/>
                <a:gd name="connsiteY71" fmla="*/ 291509 h 1030680"/>
                <a:gd name="connsiteX72" fmla="*/ 1806794 w 2992697"/>
                <a:gd name="connsiteY72" fmla="*/ 307341 h 1030680"/>
                <a:gd name="connsiteX73" fmla="*/ 1806794 w 2992697"/>
                <a:gd name="connsiteY73" fmla="*/ 287162 h 1030680"/>
                <a:gd name="connsiteX74" fmla="*/ 1782890 w 2992697"/>
                <a:gd name="connsiteY74" fmla="*/ 287162 h 1030680"/>
                <a:gd name="connsiteX75" fmla="*/ 1785063 w 2992697"/>
                <a:gd name="connsiteY75" fmla="*/ 263879 h 1030680"/>
                <a:gd name="connsiteX76" fmla="*/ 1787236 w 2992697"/>
                <a:gd name="connsiteY76" fmla="*/ 241837 h 1030680"/>
                <a:gd name="connsiteX77" fmla="*/ 1790651 w 2992697"/>
                <a:gd name="connsiteY77" fmla="*/ 213276 h 1030680"/>
                <a:gd name="connsiteX78" fmla="*/ 1790651 w 2992697"/>
                <a:gd name="connsiteY78" fmla="*/ 213276 h 1030680"/>
                <a:gd name="connsiteX79" fmla="*/ 1790651 w 2992697"/>
                <a:gd name="connsiteY79" fmla="*/ 213276 h 1030680"/>
                <a:gd name="connsiteX80" fmla="*/ 2941784 w 2992697"/>
                <a:gd name="connsiteY80" fmla="*/ 165778 h 1030680"/>
                <a:gd name="connsiteX81" fmla="*/ 2945820 w 2992697"/>
                <a:gd name="connsiteY81" fmla="*/ 165778 h 1030680"/>
                <a:gd name="connsiteX82" fmla="*/ 2945820 w 2992697"/>
                <a:gd name="connsiteY82" fmla="*/ 170124 h 1030680"/>
                <a:gd name="connsiteX83" fmla="*/ 2946751 w 2992697"/>
                <a:gd name="connsiteY83" fmla="*/ 175402 h 1030680"/>
                <a:gd name="connsiteX84" fmla="*/ 2948925 w 2992697"/>
                <a:gd name="connsiteY84" fmla="*/ 177575 h 1030680"/>
                <a:gd name="connsiteX85" fmla="*/ 2951098 w 2992697"/>
                <a:gd name="connsiteY85" fmla="*/ 180679 h 1030680"/>
                <a:gd name="connsiteX86" fmla="*/ 2953271 w 2992697"/>
                <a:gd name="connsiteY86" fmla="*/ 182853 h 1030680"/>
                <a:gd name="connsiteX87" fmla="*/ 2956375 w 2992697"/>
                <a:gd name="connsiteY87" fmla="*/ 185957 h 1030680"/>
                <a:gd name="connsiteX88" fmla="*/ 2960411 w 2992697"/>
                <a:gd name="connsiteY88" fmla="*/ 182853 h 1030680"/>
                <a:gd name="connsiteX89" fmla="*/ 2961342 w 2992697"/>
                <a:gd name="connsiteY89" fmla="*/ 178506 h 1030680"/>
                <a:gd name="connsiteX90" fmla="*/ 2963515 w 2992697"/>
                <a:gd name="connsiteY90" fmla="*/ 177575 h 1030680"/>
                <a:gd name="connsiteX91" fmla="*/ 2967551 w 2992697"/>
                <a:gd name="connsiteY91" fmla="*/ 177575 h 1030680"/>
                <a:gd name="connsiteX92" fmla="*/ 2972829 w 2992697"/>
                <a:gd name="connsiteY92" fmla="*/ 175402 h 1030680"/>
                <a:gd name="connsiteX93" fmla="*/ 2975933 w 2992697"/>
                <a:gd name="connsiteY93" fmla="*/ 185957 h 1030680"/>
                <a:gd name="connsiteX94" fmla="*/ 2982142 w 2992697"/>
                <a:gd name="connsiteY94" fmla="*/ 193408 h 1030680"/>
                <a:gd name="connsiteX95" fmla="*/ 2987420 w 2992697"/>
                <a:gd name="connsiteY95" fmla="*/ 200858 h 1030680"/>
                <a:gd name="connsiteX96" fmla="*/ 2990524 w 2992697"/>
                <a:gd name="connsiteY96" fmla="*/ 210482 h 1030680"/>
                <a:gd name="connsiteX97" fmla="*/ 2992697 w 2992697"/>
                <a:gd name="connsiteY97" fmla="*/ 223211 h 1030680"/>
                <a:gd name="connsiteX98" fmla="*/ 2992697 w 2992697"/>
                <a:gd name="connsiteY98" fmla="*/ 225384 h 1030680"/>
                <a:gd name="connsiteX99" fmla="*/ 2990524 w 2992697"/>
                <a:gd name="connsiteY99" fmla="*/ 227557 h 1030680"/>
                <a:gd name="connsiteX100" fmla="*/ 2990524 w 2992697"/>
                <a:gd name="connsiteY100" fmla="*/ 228488 h 1030680"/>
                <a:gd name="connsiteX101" fmla="*/ 2990524 w 2992697"/>
                <a:gd name="connsiteY101" fmla="*/ 230661 h 1030680"/>
                <a:gd name="connsiteX102" fmla="*/ 2990524 w 2992697"/>
                <a:gd name="connsiteY102" fmla="*/ 232834 h 1030680"/>
                <a:gd name="connsiteX103" fmla="*/ 2989593 w 2992697"/>
                <a:gd name="connsiteY103" fmla="*/ 235939 h 1030680"/>
                <a:gd name="connsiteX104" fmla="*/ 2978106 w 2992697"/>
                <a:gd name="connsiteY104" fmla="*/ 243390 h 1030680"/>
                <a:gd name="connsiteX105" fmla="*/ 2961342 w 2992697"/>
                <a:gd name="connsiteY105" fmla="*/ 250840 h 1030680"/>
                <a:gd name="connsiteX106" fmla="*/ 2941474 w 2992697"/>
                <a:gd name="connsiteY106" fmla="*/ 255186 h 1030680"/>
                <a:gd name="connsiteX107" fmla="*/ 2921605 w 2992697"/>
                <a:gd name="connsiteY107" fmla="*/ 258291 h 1030680"/>
                <a:gd name="connsiteX108" fmla="*/ 2904841 w 2992697"/>
                <a:gd name="connsiteY108" fmla="*/ 260464 h 1030680"/>
                <a:gd name="connsiteX109" fmla="*/ 2907014 w 2992697"/>
                <a:gd name="connsiteY109" fmla="*/ 250840 h 1030680"/>
                <a:gd name="connsiteX110" fmla="*/ 2909187 w 2992697"/>
                <a:gd name="connsiteY110" fmla="*/ 247736 h 1030680"/>
                <a:gd name="connsiteX111" fmla="*/ 2911360 w 2992697"/>
                <a:gd name="connsiteY111" fmla="*/ 243390 h 1030680"/>
                <a:gd name="connsiteX112" fmla="*/ 2912292 w 2992697"/>
                <a:gd name="connsiteY112" fmla="*/ 242458 h 1030680"/>
                <a:gd name="connsiteX113" fmla="*/ 2914465 w 2992697"/>
                <a:gd name="connsiteY113" fmla="*/ 242458 h 1030680"/>
                <a:gd name="connsiteX114" fmla="*/ 2918501 w 2992697"/>
                <a:gd name="connsiteY114" fmla="*/ 240285 h 1030680"/>
                <a:gd name="connsiteX115" fmla="*/ 2919432 w 2992697"/>
                <a:gd name="connsiteY115" fmla="*/ 240285 h 1030680"/>
                <a:gd name="connsiteX116" fmla="*/ 2921605 w 2992697"/>
                <a:gd name="connsiteY116" fmla="*/ 238112 h 1030680"/>
                <a:gd name="connsiteX117" fmla="*/ 2925641 w 2992697"/>
                <a:gd name="connsiteY117" fmla="*/ 235939 h 1030680"/>
                <a:gd name="connsiteX118" fmla="*/ 2930919 w 2992697"/>
                <a:gd name="connsiteY118" fmla="*/ 221037 h 1030680"/>
                <a:gd name="connsiteX119" fmla="*/ 2930919 w 2992697"/>
                <a:gd name="connsiteY119" fmla="*/ 206136 h 1030680"/>
                <a:gd name="connsiteX120" fmla="*/ 2928746 w 2992697"/>
                <a:gd name="connsiteY120" fmla="*/ 192476 h 1030680"/>
                <a:gd name="connsiteX121" fmla="*/ 2931850 w 2992697"/>
                <a:gd name="connsiteY121" fmla="*/ 180990 h 1030680"/>
                <a:gd name="connsiteX122" fmla="*/ 2941163 w 2992697"/>
                <a:gd name="connsiteY122" fmla="*/ 170435 h 1030680"/>
                <a:gd name="connsiteX123" fmla="*/ 2941163 w 2992697"/>
                <a:gd name="connsiteY123" fmla="*/ 165778 h 1030680"/>
                <a:gd name="connsiteX124" fmla="*/ 2941784 w 2992697"/>
                <a:gd name="connsiteY124" fmla="*/ 165778 h 1030680"/>
                <a:gd name="connsiteX125" fmla="*/ 2941784 w 2992697"/>
                <a:gd name="connsiteY125" fmla="*/ 165778 h 1030680"/>
                <a:gd name="connsiteX126" fmla="*/ 148083 w 2992697"/>
                <a:gd name="connsiteY126" fmla="*/ 158327 h 1030680"/>
                <a:gd name="connsiteX127" fmla="*/ 167951 w 2992697"/>
                <a:gd name="connsiteY127" fmla="*/ 180369 h 1030680"/>
                <a:gd name="connsiteX128" fmla="*/ 193097 w 2992697"/>
                <a:gd name="connsiteY128" fmla="*/ 197133 h 1030680"/>
                <a:gd name="connsiteX129" fmla="*/ 224452 w 2992697"/>
                <a:gd name="connsiteY129" fmla="*/ 209861 h 1030680"/>
                <a:gd name="connsiteX130" fmla="*/ 226625 w 2992697"/>
                <a:gd name="connsiteY130" fmla="*/ 227867 h 1030680"/>
                <a:gd name="connsiteX131" fmla="*/ 231903 w 2992697"/>
                <a:gd name="connsiteY131" fmla="*/ 241527 h 1030680"/>
                <a:gd name="connsiteX132" fmla="*/ 237181 w 2992697"/>
                <a:gd name="connsiteY132" fmla="*/ 248978 h 1030680"/>
                <a:gd name="connsiteX133" fmla="*/ 244631 w 2992697"/>
                <a:gd name="connsiteY133" fmla="*/ 256428 h 1030680"/>
                <a:gd name="connsiteX134" fmla="*/ 252082 w 2992697"/>
                <a:gd name="connsiteY134" fmla="*/ 266983 h 1030680"/>
                <a:gd name="connsiteX135" fmla="*/ 239664 w 2992697"/>
                <a:gd name="connsiteY135" fmla="*/ 269157 h 1030680"/>
                <a:gd name="connsiteX136" fmla="*/ 227246 w 2992697"/>
                <a:gd name="connsiteY136" fmla="*/ 271330 h 1030680"/>
                <a:gd name="connsiteX137" fmla="*/ 215760 w 2992697"/>
                <a:gd name="connsiteY137" fmla="*/ 276607 h 1030680"/>
                <a:gd name="connsiteX138" fmla="*/ 208309 w 2992697"/>
                <a:gd name="connsiteY138" fmla="*/ 284058 h 1030680"/>
                <a:gd name="connsiteX139" fmla="*/ 207378 w 2992697"/>
                <a:gd name="connsiteY139" fmla="*/ 287162 h 1030680"/>
                <a:gd name="connsiteX140" fmla="*/ 205205 w 2992697"/>
                <a:gd name="connsiteY140" fmla="*/ 291509 h 1030680"/>
                <a:gd name="connsiteX141" fmla="*/ 203032 w 2992697"/>
                <a:gd name="connsiteY141" fmla="*/ 294613 h 1030680"/>
                <a:gd name="connsiteX142" fmla="*/ 200858 w 2992697"/>
                <a:gd name="connsiteY142" fmla="*/ 296786 h 1030680"/>
                <a:gd name="connsiteX143" fmla="*/ 197754 w 2992697"/>
                <a:gd name="connsiteY143" fmla="*/ 299891 h 1030680"/>
                <a:gd name="connsiteX144" fmla="*/ 186267 w 2992697"/>
                <a:gd name="connsiteY144" fmla="*/ 302064 h 1030680"/>
                <a:gd name="connsiteX145" fmla="*/ 170745 w 2992697"/>
                <a:gd name="connsiteY145" fmla="*/ 304237 h 1030680"/>
                <a:gd name="connsiteX146" fmla="*/ 151808 w 2992697"/>
                <a:gd name="connsiteY146" fmla="*/ 302064 h 1030680"/>
                <a:gd name="connsiteX147" fmla="*/ 137217 w 2992697"/>
                <a:gd name="connsiteY147" fmla="*/ 299891 h 1030680"/>
                <a:gd name="connsiteX148" fmla="*/ 134113 w 2992697"/>
                <a:gd name="connsiteY148" fmla="*/ 289335 h 1030680"/>
                <a:gd name="connsiteX149" fmla="*/ 131939 w 2992697"/>
                <a:gd name="connsiteY149" fmla="*/ 281885 h 1030680"/>
                <a:gd name="connsiteX150" fmla="*/ 129766 w 2992697"/>
                <a:gd name="connsiteY150" fmla="*/ 276607 h 1030680"/>
                <a:gd name="connsiteX151" fmla="*/ 124489 w 2992697"/>
                <a:gd name="connsiteY151" fmla="*/ 266983 h 1030680"/>
                <a:gd name="connsiteX152" fmla="*/ 148393 w 2992697"/>
                <a:gd name="connsiteY152" fmla="*/ 259533 h 1030680"/>
                <a:gd name="connsiteX153" fmla="*/ 148393 w 2992697"/>
                <a:gd name="connsiteY153" fmla="*/ 256428 h 1030680"/>
                <a:gd name="connsiteX154" fmla="*/ 129456 w 2992697"/>
                <a:gd name="connsiteY154" fmla="*/ 254255 h 1030680"/>
                <a:gd name="connsiteX155" fmla="*/ 117038 w 2992697"/>
                <a:gd name="connsiteY155" fmla="*/ 249909 h 1030680"/>
                <a:gd name="connsiteX156" fmla="*/ 107725 w 2992697"/>
                <a:gd name="connsiteY156" fmla="*/ 242458 h 1030680"/>
                <a:gd name="connsiteX157" fmla="*/ 106793 w 2992697"/>
                <a:gd name="connsiteY157" fmla="*/ 237181 h 1030680"/>
                <a:gd name="connsiteX158" fmla="*/ 102758 w 2992697"/>
                <a:gd name="connsiteY158" fmla="*/ 231903 h 1030680"/>
                <a:gd name="connsiteX159" fmla="*/ 100584 w 2992697"/>
                <a:gd name="connsiteY159" fmla="*/ 226625 h 1030680"/>
                <a:gd name="connsiteX160" fmla="*/ 100584 w 2992697"/>
                <a:gd name="connsiteY160" fmla="*/ 220417 h 1030680"/>
                <a:gd name="connsiteX161" fmla="*/ 100584 w 2992697"/>
                <a:gd name="connsiteY161" fmla="*/ 217312 h 1030680"/>
                <a:gd name="connsiteX162" fmla="*/ 100584 w 2992697"/>
                <a:gd name="connsiteY162" fmla="*/ 212966 h 1030680"/>
                <a:gd name="connsiteX163" fmla="*/ 102758 w 2992697"/>
                <a:gd name="connsiteY163" fmla="*/ 212966 h 1030680"/>
                <a:gd name="connsiteX164" fmla="*/ 104931 w 2992697"/>
                <a:gd name="connsiteY164" fmla="*/ 212034 h 1030680"/>
                <a:gd name="connsiteX165" fmla="*/ 107104 w 2992697"/>
                <a:gd name="connsiteY165" fmla="*/ 212034 h 1030680"/>
                <a:gd name="connsiteX166" fmla="*/ 108035 w 2992697"/>
                <a:gd name="connsiteY166" fmla="*/ 212034 h 1030680"/>
                <a:gd name="connsiteX167" fmla="*/ 112071 w 2992697"/>
                <a:gd name="connsiteY167" fmla="*/ 209861 h 1030680"/>
                <a:gd name="connsiteX168" fmla="*/ 113623 w 2992697"/>
                <a:gd name="connsiteY168" fmla="*/ 204894 h 1030680"/>
                <a:gd name="connsiteX169" fmla="*/ 113623 w 2992697"/>
                <a:gd name="connsiteY169" fmla="*/ 198685 h 1030680"/>
                <a:gd name="connsiteX170" fmla="*/ 113623 w 2992697"/>
                <a:gd name="connsiteY170" fmla="*/ 195581 h 1030680"/>
                <a:gd name="connsiteX171" fmla="*/ 114554 w 2992697"/>
                <a:gd name="connsiteY171" fmla="*/ 193408 h 1030680"/>
                <a:gd name="connsiteX172" fmla="*/ 116728 w 2992697"/>
                <a:gd name="connsiteY172" fmla="*/ 190303 h 1030680"/>
                <a:gd name="connsiteX173" fmla="*/ 118901 w 2992697"/>
                <a:gd name="connsiteY173" fmla="*/ 190303 h 1030680"/>
                <a:gd name="connsiteX174" fmla="*/ 121074 w 2992697"/>
                <a:gd name="connsiteY174" fmla="*/ 188130 h 1030680"/>
                <a:gd name="connsiteX175" fmla="*/ 122005 w 2992697"/>
                <a:gd name="connsiteY175" fmla="*/ 188130 h 1030680"/>
                <a:gd name="connsiteX176" fmla="*/ 124178 w 2992697"/>
                <a:gd name="connsiteY176" fmla="*/ 188130 h 1030680"/>
                <a:gd name="connsiteX177" fmla="*/ 127283 w 2992697"/>
                <a:gd name="connsiteY177" fmla="*/ 185957 h 1030680"/>
                <a:gd name="connsiteX178" fmla="*/ 129456 w 2992697"/>
                <a:gd name="connsiteY178" fmla="*/ 178506 h 1030680"/>
                <a:gd name="connsiteX179" fmla="*/ 131629 w 2992697"/>
                <a:gd name="connsiteY179" fmla="*/ 173229 h 1030680"/>
                <a:gd name="connsiteX180" fmla="*/ 133802 w 2992697"/>
                <a:gd name="connsiteY180" fmla="*/ 167951 h 1030680"/>
                <a:gd name="connsiteX181" fmla="*/ 136907 w 2992697"/>
                <a:gd name="connsiteY181" fmla="*/ 162674 h 1030680"/>
                <a:gd name="connsiteX182" fmla="*/ 139080 w 2992697"/>
                <a:gd name="connsiteY182" fmla="*/ 160500 h 1030680"/>
                <a:gd name="connsiteX183" fmla="*/ 141253 w 2992697"/>
                <a:gd name="connsiteY183" fmla="*/ 160500 h 1030680"/>
                <a:gd name="connsiteX184" fmla="*/ 142184 w 2992697"/>
                <a:gd name="connsiteY184" fmla="*/ 158327 h 1030680"/>
                <a:gd name="connsiteX185" fmla="*/ 144357 w 2992697"/>
                <a:gd name="connsiteY185" fmla="*/ 158327 h 1030680"/>
                <a:gd name="connsiteX186" fmla="*/ 148083 w 2992697"/>
                <a:gd name="connsiteY186" fmla="*/ 158327 h 1030680"/>
                <a:gd name="connsiteX187" fmla="*/ 148083 w 2992697"/>
                <a:gd name="connsiteY187" fmla="*/ 158327 h 1030680"/>
                <a:gd name="connsiteX188" fmla="*/ 148083 w 2992697"/>
                <a:gd name="connsiteY188" fmla="*/ 158327 h 1030680"/>
                <a:gd name="connsiteX189" fmla="*/ 1222846 w 2992697"/>
                <a:gd name="connsiteY189" fmla="*/ 138148 h 1030680"/>
                <a:gd name="connsiteX190" fmla="*/ 1228124 w 2992697"/>
                <a:gd name="connsiteY190" fmla="*/ 140322 h 1030680"/>
                <a:gd name="connsiteX191" fmla="*/ 1233401 w 2992697"/>
                <a:gd name="connsiteY191" fmla="*/ 141253 h 1030680"/>
                <a:gd name="connsiteX192" fmla="*/ 1236506 w 2992697"/>
                <a:gd name="connsiteY192" fmla="*/ 143426 h 1030680"/>
                <a:gd name="connsiteX193" fmla="*/ 1242714 w 2992697"/>
                <a:gd name="connsiteY193" fmla="*/ 145599 h 1030680"/>
                <a:gd name="connsiteX194" fmla="*/ 1242714 w 2992697"/>
                <a:gd name="connsiteY194" fmla="*/ 150877 h 1030680"/>
                <a:gd name="connsiteX195" fmla="*/ 1243646 w 2992697"/>
                <a:gd name="connsiteY195" fmla="*/ 155223 h 1030680"/>
                <a:gd name="connsiteX196" fmla="*/ 1243646 w 2992697"/>
                <a:gd name="connsiteY196" fmla="*/ 158327 h 1030680"/>
                <a:gd name="connsiteX197" fmla="*/ 1245819 w 2992697"/>
                <a:gd name="connsiteY197" fmla="*/ 162674 h 1030680"/>
                <a:gd name="connsiteX198" fmla="*/ 1233401 w 2992697"/>
                <a:gd name="connsiteY198" fmla="*/ 162674 h 1030680"/>
                <a:gd name="connsiteX199" fmla="*/ 1231228 w 2992697"/>
                <a:gd name="connsiteY199" fmla="*/ 158327 h 1030680"/>
                <a:gd name="connsiteX200" fmla="*/ 1229055 w 2992697"/>
                <a:gd name="connsiteY200" fmla="*/ 155223 h 1030680"/>
                <a:gd name="connsiteX201" fmla="*/ 1225950 w 2992697"/>
                <a:gd name="connsiteY201" fmla="*/ 150877 h 1030680"/>
                <a:gd name="connsiteX202" fmla="*/ 1223777 w 2992697"/>
                <a:gd name="connsiteY202" fmla="*/ 148704 h 1030680"/>
                <a:gd name="connsiteX203" fmla="*/ 1223777 w 2992697"/>
                <a:gd name="connsiteY203" fmla="*/ 143426 h 1030680"/>
                <a:gd name="connsiteX204" fmla="*/ 1222846 w 2992697"/>
                <a:gd name="connsiteY204" fmla="*/ 138148 h 1030680"/>
                <a:gd name="connsiteX205" fmla="*/ 1222846 w 2992697"/>
                <a:gd name="connsiteY205" fmla="*/ 138148 h 1030680"/>
                <a:gd name="connsiteX206" fmla="*/ 1222846 w 2992697"/>
                <a:gd name="connsiteY206" fmla="*/ 138148 h 1030680"/>
                <a:gd name="connsiteX207" fmla="*/ 1730114 w 2992697"/>
                <a:gd name="connsiteY207" fmla="*/ 113934 h 1030680"/>
                <a:gd name="connsiteX208" fmla="*/ 1736323 w 2992697"/>
                <a:gd name="connsiteY208" fmla="*/ 123557 h 1030680"/>
                <a:gd name="connsiteX209" fmla="*/ 1741601 w 2992697"/>
                <a:gd name="connsiteY209" fmla="*/ 141563 h 1030680"/>
                <a:gd name="connsiteX210" fmla="*/ 1749051 w 2992697"/>
                <a:gd name="connsiteY210" fmla="*/ 158327 h 1030680"/>
                <a:gd name="connsiteX211" fmla="*/ 1758365 w 2992697"/>
                <a:gd name="connsiteY211" fmla="*/ 175091 h 1030680"/>
                <a:gd name="connsiteX212" fmla="*/ 1763642 w 2992697"/>
                <a:gd name="connsiteY212" fmla="*/ 182542 h 1030680"/>
                <a:gd name="connsiteX213" fmla="*/ 1766747 w 2992697"/>
                <a:gd name="connsiteY213" fmla="*/ 178196 h 1030680"/>
                <a:gd name="connsiteX214" fmla="*/ 1768920 w 2992697"/>
                <a:gd name="connsiteY214" fmla="*/ 177265 h 1030680"/>
                <a:gd name="connsiteX215" fmla="*/ 1772956 w 2992697"/>
                <a:gd name="connsiteY215" fmla="*/ 177265 h 1030680"/>
                <a:gd name="connsiteX216" fmla="*/ 1776060 w 2992697"/>
                <a:gd name="connsiteY216" fmla="*/ 175091 h 1030680"/>
                <a:gd name="connsiteX217" fmla="*/ 1783511 w 2992697"/>
                <a:gd name="connsiteY217" fmla="*/ 175091 h 1030680"/>
                <a:gd name="connsiteX218" fmla="*/ 1783511 w 2992697"/>
                <a:gd name="connsiteY218" fmla="*/ 178196 h 1030680"/>
                <a:gd name="connsiteX219" fmla="*/ 1787547 w 2992697"/>
                <a:gd name="connsiteY219" fmla="*/ 178196 h 1030680"/>
                <a:gd name="connsiteX220" fmla="*/ 1787547 w 2992697"/>
                <a:gd name="connsiteY220" fmla="*/ 189682 h 1030680"/>
                <a:gd name="connsiteX221" fmla="*/ 1759296 w 2992697"/>
                <a:gd name="connsiteY221" fmla="*/ 192787 h 1030680"/>
                <a:gd name="connsiteX222" fmla="*/ 1756192 w 2992697"/>
                <a:gd name="connsiteY222" fmla="*/ 222279 h 1030680"/>
                <a:gd name="connsiteX223" fmla="*/ 1746878 w 2992697"/>
                <a:gd name="connsiteY223" fmla="*/ 246494 h 1030680"/>
                <a:gd name="connsiteX224" fmla="*/ 1739428 w 2992697"/>
                <a:gd name="connsiteY224" fmla="*/ 270709 h 1030680"/>
                <a:gd name="connsiteX225" fmla="*/ 1736323 w 2992697"/>
                <a:gd name="connsiteY225" fmla="*/ 290888 h 1030680"/>
                <a:gd name="connsiteX226" fmla="*/ 1734150 w 2992697"/>
                <a:gd name="connsiteY226" fmla="*/ 311067 h 1030680"/>
                <a:gd name="connsiteX227" fmla="*/ 1734150 w 2992697"/>
                <a:gd name="connsiteY227" fmla="*/ 327831 h 1030680"/>
                <a:gd name="connsiteX228" fmla="*/ 1730114 w 2992697"/>
                <a:gd name="connsiteY228" fmla="*/ 343664 h 1030680"/>
                <a:gd name="connsiteX229" fmla="*/ 1727010 w 2992697"/>
                <a:gd name="connsiteY229" fmla="*/ 343664 h 1030680"/>
                <a:gd name="connsiteX230" fmla="*/ 1727010 w 2992697"/>
                <a:gd name="connsiteY230" fmla="*/ 340559 h 1030680"/>
                <a:gd name="connsiteX231" fmla="*/ 1721732 w 2992697"/>
                <a:gd name="connsiteY231" fmla="*/ 333108 h 1030680"/>
                <a:gd name="connsiteX232" fmla="*/ 1712419 w 2992697"/>
                <a:gd name="connsiteY232" fmla="*/ 323485 h 1030680"/>
                <a:gd name="connsiteX233" fmla="*/ 1701864 w 2992697"/>
                <a:gd name="connsiteY233" fmla="*/ 310756 h 1030680"/>
                <a:gd name="connsiteX234" fmla="*/ 1692550 w 2992697"/>
                <a:gd name="connsiteY234" fmla="*/ 298028 h 1030680"/>
                <a:gd name="connsiteX235" fmla="*/ 1685100 w 2992697"/>
                <a:gd name="connsiteY235" fmla="*/ 285300 h 1030680"/>
                <a:gd name="connsiteX236" fmla="*/ 1681064 w 2992697"/>
                <a:gd name="connsiteY236" fmla="*/ 273813 h 1030680"/>
                <a:gd name="connsiteX237" fmla="*/ 1683237 w 2992697"/>
                <a:gd name="connsiteY237" fmla="*/ 266363 h 1030680"/>
                <a:gd name="connsiteX238" fmla="*/ 1687273 w 2992697"/>
                <a:gd name="connsiteY238" fmla="*/ 264189 h 1030680"/>
                <a:gd name="connsiteX239" fmla="*/ 1690377 w 2992697"/>
                <a:gd name="connsiteY239" fmla="*/ 264189 h 1030680"/>
                <a:gd name="connsiteX240" fmla="*/ 1692550 w 2992697"/>
                <a:gd name="connsiteY240" fmla="*/ 264189 h 1030680"/>
                <a:gd name="connsiteX241" fmla="*/ 1694723 w 2992697"/>
                <a:gd name="connsiteY241" fmla="*/ 264189 h 1030680"/>
                <a:gd name="connsiteX242" fmla="*/ 1695655 w 2992697"/>
                <a:gd name="connsiteY242" fmla="*/ 264189 h 1030680"/>
                <a:gd name="connsiteX243" fmla="*/ 1697828 w 2992697"/>
                <a:gd name="connsiteY243" fmla="*/ 264189 h 1030680"/>
                <a:gd name="connsiteX244" fmla="*/ 1700001 w 2992697"/>
                <a:gd name="connsiteY244" fmla="*/ 263879 h 1030680"/>
                <a:gd name="connsiteX245" fmla="*/ 1703106 w 2992697"/>
                <a:gd name="connsiteY245" fmla="*/ 259533 h 1030680"/>
                <a:gd name="connsiteX246" fmla="*/ 1700001 w 2992697"/>
                <a:gd name="connsiteY246" fmla="*/ 259533 h 1030680"/>
                <a:gd name="connsiteX247" fmla="*/ 1700001 w 2992697"/>
                <a:gd name="connsiteY247" fmla="*/ 256428 h 1030680"/>
                <a:gd name="connsiteX248" fmla="*/ 1683237 w 2992697"/>
                <a:gd name="connsiteY248" fmla="*/ 254255 h 1030680"/>
                <a:gd name="connsiteX249" fmla="*/ 1673924 w 2992697"/>
                <a:gd name="connsiteY249" fmla="*/ 248978 h 1030680"/>
                <a:gd name="connsiteX250" fmla="*/ 1666473 w 2992697"/>
                <a:gd name="connsiteY250" fmla="*/ 239354 h 1030680"/>
                <a:gd name="connsiteX251" fmla="*/ 1673924 w 2992697"/>
                <a:gd name="connsiteY251" fmla="*/ 237181 h 1030680"/>
                <a:gd name="connsiteX252" fmla="*/ 1680132 w 2992697"/>
                <a:gd name="connsiteY252" fmla="*/ 235007 h 1030680"/>
                <a:gd name="connsiteX253" fmla="*/ 1683237 w 2992697"/>
                <a:gd name="connsiteY253" fmla="*/ 234076 h 1030680"/>
                <a:gd name="connsiteX254" fmla="*/ 1687273 w 2992697"/>
                <a:gd name="connsiteY254" fmla="*/ 231903 h 1030680"/>
                <a:gd name="connsiteX255" fmla="*/ 1690377 w 2992697"/>
                <a:gd name="connsiteY255" fmla="*/ 229730 h 1030680"/>
                <a:gd name="connsiteX256" fmla="*/ 1694413 w 2992697"/>
                <a:gd name="connsiteY256" fmla="*/ 226625 h 1030680"/>
                <a:gd name="connsiteX257" fmla="*/ 1694413 w 2992697"/>
                <a:gd name="connsiteY257" fmla="*/ 222279 h 1030680"/>
                <a:gd name="connsiteX258" fmla="*/ 1679822 w 2992697"/>
                <a:gd name="connsiteY258" fmla="*/ 222279 h 1030680"/>
                <a:gd name="connsiteX259" fmla="*/ 1675786 w 2992697"/>
                <a:gd name="connsiteY259" fmla="*/ 224452 h 1030680"/>
                <a:gd name="connsiteX260" fmla="*/ 1672682 w 2992697"/>
                <a:gd name="connsiteY260" fmla="*/ 224452 h 1030680"/>
                <a:gd name="connsiteX261" fmla="*/ 1668646 w 2992697"/>
                <a:gd name="connsiteY261" fmla="*/ 226625 h 1030680"/>
                <a:gd name="connsiteX262" fmla="*/ 1663369 w 2992697"/>
                <a:gd name="connsiteY262" fmla="*/ 226625 h 1030680"/>
                <a:gd name="connsiteX263" fmla="*/ 1654055 w 2992697"/>
                <a:gd name="connsiteY263" fmla="*/ 209861 h 1030680"/>
                <a:gd name="connsiteX264" fmla="*/ 1643500 w 2992697"/>
                <a:gd name="connsiteY264" fmla="*/ 193097 h 1030680"/>
                <a:gd name="connsiteX265" fmla="*/ 1644431 w 2992697"/>
                <a:gd name="connsiteY265" fmla="*/ 187820 h 1030680"/>
                <a:gd name="connsiteX266" fmla="*/ 1644431 w 2992697"/>
                <a:gd name="connsiteY266" fmla="*/ 184715 h 1030680"/>
                <a:gd name="connsiteX267" fmla="*/ 1646604 w 2992697"/>
                <a:gd name="connsiteY267" fmla="*/ 182542 h 1030680"/>
                <a:gd name="connsiteX268" fmla="*/ 1648778 w 2992697"/>
                <a:gd name="connsiteY268" fmla="*/ 178196 h 1030680"/>
                <a:gd name="connsiteX269" fmla="*/ 1648778 w 2992697"/>
                <a:gd name="connsiteY269" fmla="*/ 175091 h 1030680"/>
                <a:gd name="connsiteX270" fmla="*/ 1650951 w 2992697"/>
                <a:gd name="connsiteY270" fmla="*/ 169814 h 1030680"/>
                <a:gd name="connsiteX271" fmla="*/ 1646915 w 2992697"/>
                <a:gd name="connsiteY271" fmla="*/ 169814 h 1030680"/>
                <a:gd name="connsiteX272" fmla="*/ 1646915 w 2992697"/>
                <a:gd name="connsiteY272" fmla="*/ 165468 h 1030680"/>
                <a:gd name="connsiteX273" fmla="*/ 1643810 w 2992697"/>
                <a:gd name="connsiteY273" fmla="*/ 167641 h 1030680"/>
                <a:gd name="connsiteX274" fmla="*/ 1641637 w 2992697"/>
                <a:gd name="connsiteY274" fmla="*/ 167641 h 1030680"/>
                <a:gd name="connsiteX275" fmla="*/ 1639464 w 2992697"/>
                <a:gd name="connsiteY275" fmla="*/ 167641 h 1030680"/>
                <a:gd name="connsiteX276" fmla="*/ 1639464 w 2992697"/>
                <a:gd name="connsiteY276" fmla="*/ 167641 h 1030680"/>
                <a:gd name="connsiteX277" fmla="*/ 1637291 w 2992697"/>
                <a:gd name="connsiteY277" fmla="*/ 167641 h 1030680"/>
                <a:gd name="connsiteX278" fmla="*/ 1637291 w 2992697"/>
                <a:gd name="connsiteY278" fmla="*/ 165468 h 1030680"/>
                <a:gd name="connsiteX279" fmla="*/ 1634187 w 2992697"/>
                <a:gd name="connsiteY279" fmla="*/ 162363 h 1030680"/>
                <a:gd name="connsiteX280" fmla="*/ 1632013 w 2992697"/>
                <a:gd name="connsiteY280" fmla="*/ 158017 h 1030680"/>
                <a:gd name="connsiteX281" fmla="*/ 1629840 w 2992697"/>
                <a:gd name="connsiteY281" fmla="*/ 154912 h 1030680"/>
                <a:gd name="connsiteX282" fmla="*/ 1628909 w 2992697"/>
                <a:gd name="connsiteY282" fmla="*/ 152739 h 1030680"/>
                <a:gd name="connsiteX283" fmla="*/ 1628909 w 2992697"/>
                <a:gd name="connsiteY283" fmla="*/ 147462 h 1030680"/>
                <a:gd name="connsiteX284" fmla="*/ 1626736 w 2992697"/>
                <a:gd name="connsiteY284" fmla="*/ 141253 h 1030680"/>
                <a:gd name="connsiteX285" fmla="*/ 1646604 w 2992697"/>
                <a:gd name="connsiteY285" fmla="*/ 128525 h 1030680"/>
                <a:gd name="connsiteX286" fmla="*/ 1666473 w 2992697"/>
                <a:gd name="connsiteY286" fmla="*/ 117969 h 1030680"/>
                <a:gd name="connsiteX287" fmla="*/ 1668646 w 2992697"/>
                <a:gd name="connsiteY287" fmla="*/ 123247 h 1030680"/>
                <a:gd name="connsiteX288" fmla="*/ 1670819 w 2992697"/>
                <a:gd name="connsiteY288" fmla="*/ 128525 h 1030680"/>
                <a:gd name="connsiteX289" fmla="*/ 1672992 w 2992697"/>
                <a:gd name="connsiteY289" fmla="*/ 130698 h 1030680"/>
                <a:gd name="connsiteX290" fmla="*/ 1676097 w 2992697"/>
                <a:gd name="connsiteY290" fmla="*/ 132871 h 1030680"/>
                <a:gd name="connsiteX291" fmla="*/ 1678270 w 2992697"/>
                <a:gd name="connsiteY291" fmla="*/ 132871 h 1030680"/>
                <a:gd name="connsiteX292" fmla="*/ 1680443 w 2992697"/>
                <a:gd name="connsiteY292" fmla="*/ 133802 h 1030680"/>
                <a:gd name="connsiteX293" fmla="*/ 1683547 w 2992697"/>
                <a:gd name="connsiteY293" fmla="*/ 135975 h 1030680"/>
                <a:gd name="connsiteX294" fmla="*/ 1687583 w 2992697"/>
                <a:gd name="connsiteY294" fmla="*/ 138148 h 1030680"/>
                <a:gd name="connsiteX295" fmla="*/ 1690688 w 2992697"/>
                <a:gd name="connsiteY295" fmla="*/ 148704 h 1030680"/>
                <a:gd name="connsiteX296" fmla="*/ 1692861 w 2992697"/>
                <a:gd name="connsiteY296" fmla="*/ 162363 h 1030680"/>
                <a:gd name="connsiteX297" fmla="*/ 1695034 w 2992697"/>
                <a:gd name="connsiteY297" fmla="*/ 175091 h 1030680"/>
                <a:gd name="connsiteX298" fmla="*/ 1703416 w 2992697"/>
                <a:gd name="connsiteY298" fmla="*/ 175091 h 1030680"/>
                <a:gd name="connsiteX299" fmla="*/ 1703416 w 2992697"/>
                <a:gd name="connsiteY299" fmla="*/ 165468 h 1030680"/>
                <a:gd name="connsiteX300" fmla="*/ 1700311 w 2992697"/>
                <a:gd name="connsiteY300" fmla="*/ 154912 h 1030680"/>
                <a:gd name="connsiteX301" fmla="*/ 1700311 w 2992697"/>
                <a:gd name="connsiteY301" fmla="*/ 141253 h 1030680"/>
                <a:gd name="connsiteX302" fmla="*/ 1703416 w 2992697"/>
                <a:gd name="connsiteY302" fmla="*/ 128525 h 1030680"/>
                <a:gd name="connsiteX303" fmla="*/ 1707452 w 2992697"/>
                <a:gd name="connsiteY303" fmla="*/ 117969 h 1030680"/>
                <a:gd name="connsiteX304" fmla="*/ 1730114 w 2992697"/>
                <a:gd name="connsiteY304" fmla="*/ 113934 h 1030680"/>
                <a:gd name="connsiteX305" fmla="*/ 1730114 w 2992697"/>
                <a:gd name="connsiteY305" fmla="*/ 113934 h 1030680"/>
                <a:gd name="connsiteX306" fmla="*/ 1730114 w 2992697"/>
                <a:gd name="connsiteY306" fmla="*/ 113934 h 1030680"/>
                <a:gd name="connsiteX307" fmla="*/ 2755827 w 2992697"/>
                <a:gd name="connsiteY307" fmla="*/ 104620 h 1030680"/>
                <a:gd name="connsiteX308" fmla="*/ 2761105 w 2992697"/>
                <a:gd name="connsiteY308" fmla="*/ 108966 h 1030680"/>
                <a:gd name="connsiteX309" fmla="*/ 2765140 w 2992697"/>
                <a:gd name="connsiteY309" fmla="*/ 112071 h 1030680"/>
                <a:gd name="connsiteX310" fmla="*/ 2770418 w 2992697"/>
                <a:gd name="connsiteY310" fmla="*/ 112071 h 1030680"/>
                <a:gd name="connsiteX311" fmla="*/ 2775696 w 2992697"/>
                <a:gd name="connsiteY311" fmla="*/ 112071 h 1030680"/>
                <a:gd name="connsiteX312" fmla="*/ 2785009 w 2992697"/>
                <a:gd name="connsiteY312" fmla="*/ 114244 h 1030680"/>
                <a:gd name="connsiteX313" fmla="*/ 2782836 w 2992697"/>
                <a:gd name="connsiteY313" fmla="*/ 118590 h 1030680"/>
                <a:gd name="connsiteX314" fmla="*/ 2782836 w 2992697"/>
                <a:gd name="connsiteY314" fmla="*/ 119522 h 1030680"/>
                <a:gd name="connsiteX315" fmla="*/ 2782836 w 2992697"/>
                <a:gd name="connsiteY315" fmla="*/ 121695 h 1030680"/>
                <a:gd name="connsiteX316" fmla="*/ 2781905 w 2992697"/>
                <a:gd name="connsiteY316" fmla="*/ 123868 h 1030680"/>
                <a:gd name="connsiteX317" fmla="*/ 2781905 w 2992697"/>
                <a:gd name="connsiteY317" fmla="*/ 126041 h 1030680"/>
                <a:gd name="connsiteX318" fmla="*/ 2768245 w 2992697"/>
                <a:gd name="connsiteY318" fmla="*/ 133492 h 1030680"/>
                <a:gd name="connsiteX319" fmla="*/ 2750550 w 2992697"/>
                <a:gd name="connsiteY319" fmla="*/ 136596 h 1030680"/>
                <a:gd name="connsiteX320" fmla="*/ 2731613 w 2992697"/>
                <a:gd name="connsiteY320" fmla="*/ 138769 h 1030680"/>
                <a:gd name="connsiteX321" fmla="*/ 2730681 w 2992697"/>
                <a:gd name="connsiteY321" fmla="*/ 134423 h 1030680"/>
                <a:gd name="connsiteX322" fmla="*/ 2730681 w 2992697"/>
                <a:gd name="connsiteY322" fmla="*/ 131319 h 1030680"/>
                <a:gd name="connsiteX323" fmla="*/ 2728508 w 2992697"/>
                <a:gd name="connsiteY323" fmla="*/ 126972 h 1030680"/>
                <a:gd name="connsiteX324" fmla="*/ 2728508 w 2992697"/>
                <a:gd name="connsiteY324" fmla="*/ 121695 h 1030680"/>
                <a:gd name="connsiteX325" fmla="*/ 2733786 w 2992697"/>
                <a:gd name="connsiteY325" fmla="*/ 118590 h 1030680"/>
                <a:gd name="connsiteX326" fmla="*/ 2737821 w 2992697"/>
                <a:gd name="connsiteY326" fmla="*/ 114244 h 1030680"/>
                <a:gd name="connsiteX327" fmla="*/ 2740926 w 2992697"/>
                <a:gd name="connsiteY327" fmla="*/ 112071 h 1030680"/>
                <a:gd name="connsiteX328" fmla="*/ 2744961 w 2992697"/>
                <a:gd name="connsiteY328" fmla="*/ 108966 h 1030680"/>
                <a:gd name="connsiteX329" fmla="*/ 2748066 w 2992697"/>
                <a:gd name="connsiteY329" fmla="*/ 106793 h 1030680"/>
                <a:gd name="connsiteX330" fmla="*/ 2755827 w 2992697"/>
                <a:gd name="connsiteY330" fmla="*/ 104620 h 1030680"/>
                <a:gd name="connsiteX331" fmla="*/ 2755827 w 2992697"/>
                <a:gd name="connsiteY331" fmla="*/ 104620 h 1030680"/>
                <a:gd name="connsiteX332" fmla="*/ 2755827 w 2992697"/>
                <a:gd name="connsiteY332" fmla="*/ 104620 h 1030680"/>
                <a:gd name="connsiteX333" fmla="*/ 2195472 w 2992697"/>
                <a:gd name="connsiteY333" fmla="*/ 104620 h 1030680"/>
                <a:gd name="connsiteX334" fmla="*/ 2210063 w 2992697"/>
                <a:gd name="connsiteY334" fmla="*/ 106793 h 1030680"/>
                <a:gd name="connsiteX335" fmla="*/ 2220619 w 2992697"/>
                <a:gd name="connsiteY335" fmla="*/ 112071 h 1030680"/>
                <a:gd name="connsiteX336" fmla="*/ 2231174 w 2992697"/>
                <a:gd name="connsiteY336" fmla="*/ 118280 h 1030680"/>
                <a:gd name="connsiteX337" fmla="*/ 2228069 w 2992697"/>
                <a:gd name="connsiteY337" fmla="*/ 121384 h 1030680"/>
                <a:gd name="connsiteX338" fmla="*/ 2225896 w 2992697"/>
                <a:gd name="connsiteY338" fmla="*/ 126662 h 1030680"/>
                <a:gd name="connsiteX339" fmla="*/ 2222792 w 2992697"/>
                <a:gd name="connsiteY339" fmla="*/ 128835 h 1030680"/>
                <a:gd name="connsiteX340" fmla="*/ 2217514 w 2992697"/>
                <a:gd name="connsiteY340" fmla="*/ 131008 h 1030680"/>
                <a:gd name="connsiteX341" fmla="*/ 2211305 w 2992697"/>
                <a:gd name="connsiteY341" fmla="*/ 133181 h 1030680"/>
                <a:gd name="connsiteX342" fmla="*/ 2203855 w 2992697"/>
                <a:gd name="connsiteY342" fmla="*/ 133181 h 1030680"/>
                <a:gd name="connsiteX343" fmla="*/ 2198577 w 2992697"/>
                <a:gd name="connsiteY343" fmla="*/ 136286 h 1030680"/>
                <a:gd name="connsiteX344" fmla="*/ 2193300 w 2992697"/>
                <a:gd name="connsiteY344" fmla="*/ 136286 h 1030680"/>
                <a:gd name="connsiteX345" fmla="*/ 2188022 w 2992697"/>
                <a:gd name="connsiteY345" fmla="*/ 138459 h 1030680"/>
                <a:gd name="connsiteX346" fmla="*/ 2180571 w 2992697"/>
                <a:gd name="connsiteY346" fmla="*/ 138459 h 1030680"/>
                <a:gd name="connsiteX347" fmla="*/ 2180571 w 2992697"/>
                <a:gd name="connsiteY347" fmla="*/ 126972 h 1030680"/>
                <a:gd name="connsiteX348" fmla="*/ 2181502 w 2992697"/>
                <a:gd name="connsiteY348" fmla="*/ 119522 h 1030680"/>
                <a:gd name="connsiteX349" fmla="*/ 2188953 w 2992697"/>
                <a:gd name="connsiteY349" fmla="*/ 114244 h 1030680"/>
                <a:gd name="connsiteX350" fmla="*/ 2195472 w 2992697"/>
                <a:gd name="connsiteY350" fmla="*/ 104620 h 1030680"/>
                <a:gd name="connsiteX351" fmla="*/ 2195472 w 2992697"/>
                <a:gd name="connsiteY351" fmla="*/ 104620 h 1030680"/>
                <a:gd name="connsiteX352" fmla="*/ 2195472 w 2992697"/>
                <a:gd name="connsiteY352" fmla="*/ 104620 h 1030680"/>
                <a:gd name="connsiteX353" fmla="*/ 798156 w 2992697"/>
                <a:gd name="connsiteY353" fmla="*/ 104620 h 1030680"/>
                <a:gd name="connsiteX354" fmla="*/ 812747 w 2992697"/>
                <a:gd name="connsiteY354" fmla="*/ 104620 h 1030680"/>
                <a:gd name="connsiteX355" fmla="*/ 815852 w 2992697"/>
                <a:gd name="connsiteY355" fmla="*/ 114244 h 1030680"/>
                <a:gd name="connsiteX356" fmla="*/ 819887 w 2992697"/>
                <a:gd name="connsiteY356" fmla="*/ 119522 h 1030680"/>
                <a:gd name="connsiteX357" fmla="*/ 822992 w 2992697"/>
                <a:gd name="connsiteY357" fmla="*/ 126972 h 1030680"/>
                <a:gd name="connsiteX358" fmla="*/ 825165 w 2992697"/>
                <a:gd name="connsiteY358" fmla="*/ 138459 h 1030680"/>
                <a:gd name="connsiteX359" fmla="*/ 822060 w 2992697"/>
                <a:gd name="connsiteY359" fmla="*/ 138459 h 1030680"/>
                <a:gd name="connsiteX360" fmla="*/ 810574 w 2992697"/>
                <a:gd name="connsiteY360" fmla="*/ 131008 h 1030680"/>
                <a:gd name="connsiteX361" fmla="*/ 803123 w 2992697"/>
                <a:gd name="connsiteY361" fmla="*/ 123557 h 1030680"/>
                <a:gd name="connsiteX362" fmla="*/ 797846 w 2992697"/>
                <a:gd name="connsiteY362" fmla="*/ 116107 h 1030680"/>
                <a:gd name="connsiteX363" fmla="*/ 797846 w 2992697"/>
                <a:gd name="connsiteY363" fmla="*/ 104620 h 1030680"/>
                <a:gd name="connsiteX364" fmla="*/ 798156 w 2992697"/>
                <a:gd name="connsiteY364" fmla="*/ 104620 h 1030680"/>
                <a:gd name="connsiteX365" fmla="*/ 798156 w 2992697"/>
                <a:gd name="connsiteY365" fmla="*/ 104620 h 1030680"/>
                <a:gd name="connsiteX366" fmla="*/ 2852997 w 2992697"/>
                <a:gd name="connsiteY366" fmla="*/ 81337 h 1030680"/>
                <a:gd name="connsiteX367" fmla="*/ 2856101 w 2992697"/>
                <a:gd name="connsiteY367" fmla="*/ 81337 h 1030680"/>
                <a:gd name="connsiteX368" fmla="*/ 2860137 w 2992697"/>
                <a:gd name="connsiteY368" fmla="*/ 83510 h 1030680"/>
                <a:gd name="connsiteX369" fmla="*/ 2861068 w 2992697"/>
                <a:gd name="connsiteY369" fmla="*/ 83510 h 1030680"/>
                <a:gd name="connsiteX370" fmla="*/ 2863241 w 2992697"/>
                <a:gd name="connsiteY370" fmla="*/ 83510 h 1030680"/>
                <a:gd name="connsiteX371" fmla="*/ 2865415 w 2992697"/>
                <a:gd name="connsiteY371" fmla="*/ 84441 h 1030680"/>
                <a:gd name="connsiteX372" fmla="*/ 2861379 w 2992697"/>
                <a:gd name="connsiteY372" fmla="*/ 88788 h 1030680"/>
                <a:gd name="connsiteX373" fmla="*/ 2858274 w 2992697"/>
                <a:gd name="connsiteY373" fmla="*/ 91892 h 1030680"/>
                <a:gd name="connsiteX374" fmla="*/ 2856101 w 2992697"/>
                <a:gd name="connsiteY374" fmla="*/ 97170 h 1030680"/>
                <a:gd name="connsiteX375" fmla="*/ 2853928 w 2992697"/>
                <a:gd name="connsiteY375" fmla="*/ 101516 h 1030680"/>
                <a:gd name="connsiteX376" fmla="*/ 2852997 w 2992697"/>
                <a:gd name="connsiteY376" fmla="*/ 108966 h 1030680"/>
                <a:gd name="connsiteX377" fmla="*/ 2856101 w 2992697"/>
                <a:gd name="connsiteY377" fmla="*/ 108966 h 1030680"/>
                <a:gd name="connsiteX378" fmla="*/ 2860137 w 2992697"/>
                <a:gd name="connsiteY378" fmla="*/ 103689 h 1030680"/>
                <a:gd name="connsiteX379" fmla="*/ 2863241 w 2992697"/>
                <a:gd name="connsiteY379" fmla="*/ 99343 h 1030680"/>
                <a:gd name="connsiteX380" fmla="*/ 2867277 w 2992697"/>
                <a:gd name="connsiteY380" fmla="*/ 96238 h 1030680"/>
                <a:gd name="connsiteX381" fmla="*/ 2872555 w 2992697"/>
                <a:gd name="connsiteY381" fmla="*/ 94065 h 1030680"/>
                <a:gd name="connsiteX382" fmla="*/ 2883110 w 2992697"/>
                <a:gd name="connsiteY382" fmla="*/ 104620 h 1030680"/>
                <a:gd name="connsiteX383" fmla="*/ 2896770 w 2992697"/>
                <a:gd name="connsiteY383" fmla="*/ 114244 h 1030680"/>
                <a:gd name="connsiteX384" fmla="*/ 2905151 w 2992697"/>
                <a:gd name="connsiteY384" fmla="*/ 121695 h 1030680"/>
                <a:gd name="connsiteX385" fmla="*/ 2905151 w 2992697"/>
                <a:gd name="connsiteY385" fmla="*/ 145910 h 1030680"/>
                <a:gd name="connsiteX386" fmla="*/ 2911360 w 2992697"/>
                <a:gd name="connsiteY386" fmla="*/ 151187 h 1030680"/>
                <a:gd name="connsiteX387" fmla="*/ 2916638 w 2992697"/>
                <a:gd name="connsiteY387" fmla="*/ 155533 h 1030680"/>
                <a:gd name="connsiteX388" fmla="*/ 2921916 w 2992697"/>
                <a:gd name="connsiteY388" fmla="*/ 156465 h 1030680"/>
                <a:gd name="connsiteX389" fmla="*/ 2925952 w 2992697"/>
                <a:gd name="connsiteY389" fmla="*/ 163915 h 1030680"/>
                <a:gd name="connsiteX390" fmla="*/ 2929056 w 2992697"/>
                <a:gd name="connsiteY390" fmla="*/ 178817 h 1030680"/>
                <a:gd name="connsiteX391" fmla="*/ 2921605 w 2992697"/>
                <a:gd name="connsiteY391" fmla="*/ 188441 h 1030680"/>
                <a:gd name="connsiteX392" fmla="*/ 2918501 w 2992697"/>
                <a:gd name="connsiteY392" fmla="*/ 198064 h 1030680"/>
                <a:gd name="connsiteX393" fmla="*/ 2911050 w 2992697"/>
                <a:gd name="connsiteY393" fmla="*/ 203342 h 1030680"/>
                <a:gd name="connsiteX394" fmla="*/ 2901737 w 2992697"/>
                <a:gd name="connsiteY394" fmla="*/ 205515 h 1030680"/>
                <a:gd name="connsiteX395" fmla="*/ 2884972 w 2992697"/>
                <a:gd name="connsiteY395" fmla="*/ 206446 h 1030680"/>
                <a:gd name="connsiteX396" fmla="*/ 2872555 w 2992697"/>
                <a:gd name="connsiteY396" fmla="*/ 195891 h 1030680"/>
                <a:gd name="connsiteX397" fmla="*/ 2853618 w 2992697"/>
                <a:gd name="connsiteY397" fmla="*/ 186267 h 1030680"/>
                <a:gd name="connsiteX398" fmla="*/ 2833749 w 2992697"/>
                <a:gd name="connsiteY398" fmla="*/ 180990 h 1030680"/>
                <a:gd name="connsiteX399" fmla="*/ 2813881 w 2992697"/>
                <a:gd name="connsiteY399" fmla="*/ 173539 h 1030680"/>
                <a:gd name="connsiteX400" fmla="*/ 2796185 w 2992697"/>
                <a:gd name="connsiteY400" fmla="*/ 166089 h 1030680"/>
                <a:gd name="connsiteX401" fmla="*/ 2784699 w 2992697"/>
                <a:gd name="connsiteY401" fmla="*/ 155533 h 1030680"/>
                <a:gd name="connsiteX402" fmla="*/ 2792149 w 2992697"/>
                <a:gd name="connsiteY402" fmla="*/ 151187 h 1030680"/>
                <a:gd name="connsiteX403" fmla="*/ 2797427 w 2992697"/>
                <a:gd name="connsiteY403" fmla="*/ 148083 h 1030680"/>
                <a:gd name="connsiteX404" fmla="*/ 2801463 w 2992697"/>
                <a:gd name="connsiteY404" fmla="*/ 143736 h 1030680"/>
                <a:gd name="connsiteX405" fmla="*/ 2803636 w 2992697"/>
                <a:gd name="connsiteY405" fmla="*/ 138459 h 1030680"/>
                <a:gd name="connsiteX406" fmla="*/ 2804567 w 2992697"/>
                <a:gd name="connsiteY406" fmla="*/ 128835 h 1030680"/>
                <a:gd name="connsiteX407" fmla="*/ 2803636 w 2992697"/>
                <a:gd name="connsiteY407" fmla="*/ 125731 h 1030680"/>
                <a:gd name="connsiteX408" fmla="*/ 2801463 w 2992697"/>
                <a:gd name="connsiteY408" fmla="*/ 119522 h 1030680"/>
                <a:gd name="connsiteX409" fmla="*/ 2801463 w 2992697"/>
                <a:gd name="connsiteY409" fmla="*/ 111760 h 1030680"/>
                <a:gd name="connsiteX410" fmla="*/ 2801463 w 2992697"/>
                <a:gd name="connsiteY410" fmla="*/ 104310 h 1030680"/>
                <a:gd name="connsiteX411" fmla="*/ 2801463 w 2992697"/>
                <a:gd name="connsiteY411" fmla="*/ 103378 h 1030680"/>
                <a:gd name="connsiteX412" fmla="*/ 2803636 w 2992697"/>
                <a:gd name="connsiteY412" fmla="*/ 103378 h 1030680"/>
                <a:gd name="connsiteX413" fmla="*/ 2803636 w 2992697"/>
                <a:gd name="connsiteY413" fmla="*/ 103378 h 1030680"/>
                <a:gd name="connsiteX414" fmla="*/ 2803636 w 2992697"/>
                <a:gd name="connsiteY414" fmla="*/ 103378 h 1030680"/>
                <a:gd name="connsiteX415" fmla="*/ 2803636 w 2992697"/>
                <a:gd name="connsiteY415" fmla="*/ 103378 h 1030680"/>
                <a:gd name="connsiteX416" fmla="*/ 2804567 w 2992697"/>
                <a:gd name="connsiteY416" fmla="*/ 101205 h 1030680"/>
                <a:gd name="connsiteX417" fmla="*/ 2821331 w 2992697"/>
                <a:gd name="connsiteY417" fmla="*/ 96859 h 1030680"/>
                <a:gd name="connsiteX418" fmla="*/ 2839027 w 2992697"/>
                <a:gd name="connsiteY418" fmla="*/ 88477 h 1030680"/>
                <a:gd name="connsiteX419" fmla="*/ 2852997 w 2992697"/>
                <a:gd name="connsiteY419" fmla="*/ 81337 h 1030680"/>
                <a:gd name="connsiteX420" fmla="*/ 2852997 w 2992697"/>
                <a:gd name="connsiteY420" fmla="*/ 81337 h 1030680"/>
                <a:gd name="connsiteX421" fmla="*/ 2852997 w 2992697"/>
                <a:gd name="connsiteY421" fmla="*/ 81337 h 1030680"/>
                <a:gd name="connsiteX422" fmla="*/ 2621404 w 2992697"/>
                <a:gd name="connsiteY422" fmla="*/ 76991 h 1030680"/>
                <a:gd name="connsiteX423" fmla="*/ 2631959 w 2992697"/>
                <a:gd name="connsiteY423" fmla="*/ 76991 h 1030680"/>
                <a:gd name="connsiteX424" fmla="*/ 2646550 w 2992697"/>
                <a:gd name="connsiteY424" fmla="*/ 91892 h 1030680"/>
                <a:gd name="connsiteX425" fmla="*/ 2665487 w 2992697"/>
                <a:gd name="connsiteY425" fmla="*/ 104620 h 1030680"/>
                <a:gd name="connsiteX426" fmla="*/ 2665487 w 2992697"/>
                <a:gd name="connsiteY426" fmla="*/ 108656 h 1030680"/>
                <a:gd name="connsiteX427" fmla="*/ 2661451 w 2992697"/>
                <a:gd name="connsiteY427" fmla="*/ 108656 h 1030680"/>
                <a:gd name="connsiteX428" fmla="*/ 2661451 w 2992697"/>
                <a:gd name="connsiteY428" fmla="*/ 113934 h 1030680"/>
                <a:gd name="connsiteX429" fmla="*/ 2643756 w 2992697"/>
                <a:gd name="connsiteY429" fmla="*/ 104310 h 1030680"/>
                <a:gd name="connsiteX430" fmla="*/ 2631338 w 2992697"/>
                <a:gd name="connsiteY430" fmla="*/ 91582 h 1030680"/>
                <a:gd name="connsiteX431" fmla="*/ 2621404 w 2992697"/>
                <a:gd name="connsiteY431" fmla="*/ 76991 h 1030680"/>
                <a:gd name="connsiteX432" fmla="*/ 2621404 w 2992697"/>
                <a:gd name="connsiteY432" fmla="*/ 76991 h 1030680"/>
                <a:gd name="connsiteX433" fmla="*/ 2621404 w 2992697"/>
                <a:gd name="connsiteY433" fmla="*/ 76991 h 1030680"/>
                <a:gd name="connsiteX434" fmla="*/ 2255078 w 2992697"/>
                <a:gd name="connsiteY434" fmla="*/ 71713 h 1030680"/>
                <a:gd name="connsiteX435" fmla="*/ 2269669 w 2992697"/>
                <a:gd name="connsiteY435" fmla="*/ 76059 h 1030680"/>
                <a:gd name="connsiteX436" fmla="*/ 2281155 w 2992697"/>
                <a:gd name="connsiteY436" fmla="*/ 79164 h 1030680"/>
                <a:gd name="connsiteX437" fmla="*/ 2291711 w 2992697"/>
                <a:gd name="connsiteY437" fmla="*/ 84441 h 1030680"/>
                <a:gd name="connsiteX438" fmla="*/ 2291711 w 2992697"/>
                <a:gd name="connsiteY438" fmla="*/ 94065 h 1030680"/>
                <a:gd name="connsiteX439" fmla="*/ 2282397 w 2992697"/>
                <a:gd name="connsiteY439" fmla="*/ 96238 h 1030680"/>
                <a:gd name="connsiteX440" fmla="*/ 2274015 w 2992697"/>
                <a:gd name="connsiteY440" fmla="*/ 99343 h 1030680"/>
                <a:gd name="connsiteX441" fmla="*/ 2260356 w 2992697"/>
                <a:gd name="connsiteY441" fmla="*/ 101516 h 1030680"/>
                <a:gd name="connsiteX442" fmla="*/ 2255078 w 2992697"/>
                <a:gd name="connsiteY442" fmla="*/ 103689 h 1030680"/>
                <a:gd name="connsiteX443" fmla="*/ 2251974 w 2992697"/>
                <a:gd name="connsiteY443" fmla="*/ 104620 h 1030680"/>
                <a:gd name="connsiteX444" fmla="*/ 2245765 w 2992697"/>
                <a:gd name="connsiteY444" fmla="*/ 104620 h 1030680"/>
                <a:gd name="connsiteX445" fmla="*/ 2240487 w 2992697"/>
                <a:gd name="connsiteY445" fmla="*/ 104620 h 1030680"/>
                <a:gd name="connsiteX446" fmla="*/ 2240487 w 2992697"/>
                <a:gd name="connsiteY446" fmla="*/ 94065 h 1030680"/>
                <a:gd name="connsiteX447" fmla="*/ 2244523 w 2992697"/>
                <a:gd name="connsiteY447" fmla="*/ 88788 h 1030680"/>
                <a:gd name="connsiteX448" fmla="*/ 2249800 w 2992697"/>
                <a:gd name="connsiteY448" fmla="*/ 81337 h 1030680"/>
                <a:gd name="connsiteX449" fmla="*/ 2255078 w 2992697"/>
                <a:gd name="connsiteY449" fmla="*/ 71713 h 1030680"/>
                <a:gd name="connsiteX450" fmla="*/ 2255078 w 2992697"/>
                <a:gd name="connsiteY450" fmla="*/ 71713 h 1030680"/>
                <a:gd name="connsiteX451" fmla="*/ 2255078 w 2992697"/>
                <a:gd name="connsiteY451" fmla="*/ 71713 h 1030680"/>
                <a:gd name="connsiteX452" fmla="*/ 1810520 w 2992697"/>
                <a:gd name="connsiteY452" fmla="*/ 61158 h 1030680"/>
                <a:gd name="connsiteX453" fmla="*/ 1810520 w 2992697"/>
                <a:gd name="connsiteY453" fmla="*/ 81337 h 1030680"/>
                <a:gd name="connsiteX454" fmla="*/ 1817970 w 2992697"/>
                <a:gd name="connsiteY454" fmla="*/ 81337 h 1030680"/>
                <a:gd name="connsiteX455" fmla="*/ 1822006 w 2992697"/>
                <a:gd name="connsiteY455" fmla="*/ 79164 h 1030680"/>
                <a:gd name="connsiteX456" fmla="*/ 1825111 w 2992697"/>
                <a:gd name="connsiteY456" fmla="*/ 79164 h 1030680"/>
                <a:gd name="connsiteX457" fmla="*/ 1829146 w 2992697"/>
                <a:gd name="connsiteY457" fmla="*/ 79164 h 1030680"/>
                <a:gd name="connsiteX458" fmla="*/ 1830078 w 2992697"/>
                <a:gd name="connsiteY458" fmla="*/ 79164 h 1030680"/>
                <a:gd name="connsiteX459" fmla="*/ 1834114 w 2992697"/>
                <a:gd name="connsiteY459" fmla="*/ 81337 h 1030680"/>
                <a:gd name="connsiteX460" fmla="*/ 1839391 w 2992697"/>
                <a:gd name="connsiteY460" fmla="*/ 84441 h 1030680"/>
                <a:gd name="connsiteX461" fmla="*/ 1839391 w 2992697"/>
                <a:gd name="connsiteY461" fmla="*/ 94065 h 1030680"/>
                <a:gd name="connsiteX462" fmla="*/ 1843427 w 2992697"/>
                <a:gd name="connsiteY462" fmla="*/ 96238 h 1030680"/>
                <a:gd name="connsiteX463" fmla="*/ 1848705 w 2992697"/>
                <a:gd name="connsiteY463" fmla="*/ 96238 h 1030680"/>
                <a:gd name="connsiteX464" fmla="*/ 1851809 w 2992697"/>
                <a:gd name="connsiteY464" fmla="*/ 94065 h 1030680"/>
                <a:gd name="connsiteX465" fmla="*/ 1858018 w 2992697"/>
                <a:gd name="connsiteY465" fmla="*/ 94065 h 1030680"/>
                <a:gd name="connsiteX466" fmla="*/ 1858949 w 2992697"/>
                <a:gd name="connsiteY466" fmla="*/ 91892 h 1030680"/>
                <a:gd name="connsiteX467" fmla="*/ 1862985 w 2992697"/>
                <a:gd name="connsiteY467" fmla="*/ 94065 h 1030680"/>
                <a:gd name="connsiteX468" fmla="*/ 1866090 w 2992697"/>
                <a:gd name="connsiteY468" fmla="*/ 97170 h 1030680"/>
                <a:gd name="connsiteX469" fmla="*/ 1870125 w 2992697"/>
                <a:gd name="connsiteY469" fmla="*/ 103378 h 1030680"/>
                <a:gd name="connsiteX470" fmla="*/ 1873230 w 2992697"/>
                <a:gd name="connsiteY470" fmla="*/ 108656 h 1030680"/>
                <a:gd name="connsiteX471" fmla="*/ 1867952 w 2992697"/>
                <a:gd name="connsiteY471" fmla="*/ 121384 h 1030680"/>
                <a:gd name="connsiteX472" fmla="*/ 1862675 w 2992697"/>
                <a:gd name="connsiteY472" fmla="*/ 134113 h 1030680"/>
                <a:gd name="connsiteX473" fmla="*/ 1858639 w 2992697"/>
                <a:gd name="connsiteY473" fmla="*/ 149014 h 1030680"/>
                <a:gd name="connsiteX474" fmla="*/ 1846221 w 2992697"/>
                <a:gd name="connsiteY474" fmla="*/ 149014 h 1030680"/>
                <a:gd name="connsiteX475" fmla="*/ 1836908 w 2992697"/>
                <a:gd name="connsiteY475" fmla="*/ 153360 h 1030680"/>
                <a:gd name="connsiteX476" fmla="*/ 1828526 w 2992697"/>
                <a:gd name="connsiteY476" fmla="*/ 158638 h 1030680"/>
                <a:gd name="connsiteX477" fmla="*/ 1813935 w 2992697"/>
                <a:gd name="connsiteY477" fmla="*/ 162984 h 1030680"/>
                <a:gd name="connsiteX478" fmla="*/ 1804621 w 2992697"/>
                <a:gd name="connsiteY478" fmla="*/ 155533 h 1030680"/>
                <a:gd name="connsiteX479" fmla="*/ 1792203 w 2992697"/>
                <a:gd name="connsiteY479" fmla="*/ 151187 h 1030680"/>
                <a:gd name="connsiteX480" fmla="*/ 1779786 w 2992697"/>
                <a:gd name="connsiteY480" fmla="*/ 145910 h 1030680"/>
                <a:gd name="connsiteX481" fmla="*/ 1777613 w 2992697"/>
                <a:gd name="connsiteY481" fmla="*/ 141563 h 1030680"/>
                <a:gd name="connsiteX482" fmla="*/ 1777613 w 2992697"/>
                <a:gd name="connsiteY482" fmla="*/ 138459 h 1030680"/>
                <a:gd name="connsiteX483" fmla="*/ 1775439 w 2992697"/>
                <a:gd name="connsiteY483" fmla="*/ 134113 h 1030680"/>
                <a:gd name="connsiteX484" fmla="*/ 1773266 w 2992697"/>
                <a:gd name="connsiteY484" fmla="*/ 128835 h 1030680"/>
                <a:gd name="connsiteX485" fmla="*/ 1767989 w 2992697"/>
                <a:gd name="connsiteY485" fmla="*/ 123557 h 1030680"/>
                <a:gd name="connsiteX486" fmla="*/ 1762711 w 2992697"/>
                <a:gd name="connsiteY486" fmla="*/ 118280 h 1030680"/>
                <a:gd name="connsiteX487" fmla="*/ 1758675 w 2992697"/>
                <a:gd name="connsiteY487" fmla="*/ 113934 h 1030680"/>
                <a:gd name="connsiteX488" fmla="*/ 1755571 w 2992697"/>
                <a:gd name="connsiteY488" fmla="*/ 106483 h 1030680"/>
                <a:gd name="connsiteX489" fmla="*/ 1753398 w 2992697"/>
                <a:gd name="connsiteY489" fmla="*/ 93755 h 1030680"/>
                <a:gd name="connsiteX490" fmla="*/ 1760848 w 2992697"/>
                <a:gd name="connsiteY490" fmla="*/ 84131 h 1030680"/>
                <a:gd name="connsiteX491" fmla="*/ 1766126 w 2992697"/>
                <a:gd name="connsiteY491" fmla="*/ 76680 h 1030680"/>
                <a:gd name="connsiteX492" fmla="*/ 1773577 w 2992697"/>
                <a:gd name="connsiteY492" fmla="*/ 76680 h 1030680"/>
                <a:gd name="connsiteX493" fmla="*/ 1779786 w 2992697"/>
                <a:gd name="connsiteY493" fmla="*/ 78853 h 1030680"/>
                <a:gd name="connsiteX494" fmla="*/ 1787236 w 2992697"/>
                <a:gd name="connsiteY494" fmla="*/ 81026 h 1030680"/>
                <a:gd name="connsiteX495" fmla="*/ 1794687 w 2992697"/>
                <a:gd name="connsiteY495" fmla="*/ 81026 h 1030680"/>
                <a:gd name="connsiteX496" fmla="*/ 1794687 w 2992697"/>
                <a:gd name="connsiteY496" fmla="*/ 68298 h 1030680"/>
                <a:gd name="connsiteX497" fmla="*/ 1797791 w 2992697"/>
                <a:gd name="connsiteY497" fmla="*/ 66125 h 1030680"/>
                <a:gd name="connsiteX498" fmla="*/ 1801827 w 2992697"/>
                <a:gd name="connsiteY498" fmla="*/ 63952 h 1030680"/>
                <a:gd name="connsiteX499" fmla="*/ 1802759 w 2992697"/>
                <a:gd name="connsiteY499" fmla="*/ 63952 h 1030680"/>
                <a:gd name="connsiteX500" fmla="*/ 1806794 w 2992697"/>
                <a:gd name="connsiteY500" fmla="*/ 61779 h 1030680"/>
                <a:gd name="connsiteX501" fmla="*/ 1810520 w 2992697"/>
                <a:gd name="connsiteY501" fmla="*/ 61158 h 1030680"/>
                <a:gd name="connsiteX502" fmla="*/ 1810520 w 2992697"/>
                <a:gd name="connsiteY502" fmla="*/ 61158 h 1030680"/>
                <a:gd name="connsiteX503" fmla="*/ 1810520 w 2992697"/>
                <a:gd name="connsiteY503" fmla="*/ 61158 h 1030680"/>
                <a:gd name="connsiteX504" fmla="*/ 2281155 w 2992697"/>
                <a:gd name="connsiteY504" fmla="*/ 47498 h 1030680"/>
                <a:gd name="connsiteX505" fmla="*/ 2295747 w 2992697"/>
                <a:gd name="connsiteY505" fmla="*/ 47498 h 1030680"/>
                <a:gd name="connsiteX506" fmla="*/ 2304129 w 2992697"/>
                <a:gd name="connsiteY506" fmla="*/ 57122 h 1030680"/>
                <a:gd name="connsiteX507" fmla="*/ 2313442 w 2992697"/>
                <a:gd name="connsiteY507" fmla="*/ 62400 h 1030680"/>
                <a:gd name="connsiteX508" fmla="*/ 2320893 w 2992697"/>
                <a:gd name="connsiteY508" fmla="*/ 69850 h 1030680"/>
                <a:gd name="connsiteX509" fmla="*/ 2328343 w 2992697"/>
                <a:gd name="connsiteY509" fmla="*/ 81337 h 1030680"/>
                <a:gd name="connsiteX510" fmla="*/ 2311579 w 2992697"/>
                <a:gd name="connsiteY510" fmla="*/ 81337 h 1030680"/>
                <a:gd name="connsiteX511" fmla="*/ 2301024 w 2992697"/>
                <a:gd name="connsiteY511" fmla="*/ 69850 h 1030680"/>
                <a:gd name="connsiteX512" fmla="*/ 2289538 w 2992697"/>
                <a:gd name="connsiteY512" fmla="*/ 61468 h 1030680"/>
                <a:gd name="connsiteX513" fmla="*/ 2281155 w 2992697"/>
                <a:gd name="connsiteY513" fmla="*/ 47498 h 1030680"/>
                <a:gd name="connsiteX514" fmla="*/ 2281155 w 2992697"/>
                <a:gd name="connsiteY514" fmla="*/ 47498 h 1030680"/>
                <a:gd name="connsiteX515" fmla="*/ 2281155 w 2992697"/>
                <a:gd name="connsiteY515" fmla="*/ 47498 h 1030680"/>
                <a:gd name="connsiteX516" fmla="*/ 439281 w 2992697"/>
                <a:gd name="connsiteY516" fmla="*/ 47498 h 1030680"/>
                <a:gd name="connsiteX517" fmla="*/ 451699 w 2992697"/>
                <a:gd name="connsiteY517" fmla="*/ 47498 h 1030680"/>
                <a:gd name="connsiteX518" fmla="*/ 456976 w 2992697"/>
                <a:gd name="connsiteY518" fmla="*/ 51844 h 1030680"/>
                <a:gd name="connsiteX519" fmla="*/ 461012 w 2992697"/>
                <a:gd name="connsiteY519" fmla="*/ 54949 h 1030680"/>
                <a:gd name="connsiteX520" fmla="*/ 463185 w 2992697"/>
                <a:gd name="connsiteY520" fmla="*/ 59295 h 1030680"/>
                <a:gd name="connsiteX521" fmla="*/ 466290 w 2992697"/>
                <a:gd name="connsiteY521" fmla="*/ 64573 h 1030680"/>
                <a:gd name="connsiteX522" fmla="*/ 468463 w 2992697"/>
                <a:gd name="connsiteY522" fmla="*/ 68919 h 1030680"/>
                <a:gd name="connsiteX523" fmla="*/ 477776 w 2992697"/>
                <a:gd name="connsiteY523" fmla="*/ 59295 h 1030680"/>
                <a:gd name="connsiteX524" fmla="*/ 488331 w 2992697"/>
                <a:gd name="connsiteY524" fmla="*/ 54949 h 1030680"/>
                <a:gd name="connsiteX525" fmla="*/ 505095 w 2992697"/>
                <a:gd name="connsiteY525" fmla="*/ 57122 h 1030680"/>
                <a:gd name="connsiteX526" fmla="*/ 505095 w 2992697"/>
                <a:gd name="connsiteY526" fmla="*/ 72023 h 1030680"/>
                <a:gd name="connsiteX527" fmla="*/ 528068 w 2992697"/>
                <a:gd name="connsiteY527" fmla="*/ 74197 h 1030680"/>
                <a:gd name="connsiteX528" fmla="*/ 548868 w 2992697"/>
                <a:gd name="connsiteY528" fmla="*/ 77301 h 1030680"/>
                <a:gd name="connsiteX529" fmla="*/ 566564 w 2992697"/>
                <a:gd name="connsiteY529" fmla="*/ 81647 h 1030680"/>
                <a:gd name="connsiteX530" fmla="*/ 586432 w 2992697"/>
                <a:gd name="connsiteY530" fmla="*/ 83820 h 1030680"/>
                <a:gd name="connsiteX531" fmla="*/ 608474 w 2992697"/>
                <a:gd name="connsiteY531" fmla="*/ 81647 h 1030680"/>
                <a:gd name="connsiteX532" fmla="*/ 608474 w 2992697"/>
                <a:gd name="connsiteY532" fmla="*/ 94376 h 1030680"/>
                <a:gd name="connsiteX533" fmla="*/ 612510 w 2992697"/>
                <a:gd name="connsiteY533" fmla="*/ 94376 h 1030680"/>
                <a:gd name="connsiteX534" fmla="*/ 615614 w 2992697"/>
                <a:gd name="connsiteY534" fmla="*/ 94376 h 1030680"/>
                <a:gd name="connsiteX535" fmla="*/ 617787 w 2992697"/>
                <a:gd name="connsiteY535" fmla="*/ 94376 h 1030680"/>
                <a:gd name="connsiteX536" fmla="*/ 619960 w 2992697"/>
                <a:gd name="connsiteY536" fmla="*/ 96549 h 1030680"/>
                <a:gd name="connsiteX537" fmla="*/ 622133 w 2992697"/>
                <a:gd name="connsiteY537" fmla="*/ 97480 h 1030680"/>
                <a:gd name="connsiteX538" fmla="*/ 618098 w 2992697"/>
                <a:gd name="connsiteY538" fmla="*/ 97480 h 1030680"/>
                <a:gd name="connsiteX539" fmla="*/ 601023 w 2992697"/>
                <a:gd name="connsiteY539" fmla="*/ 108656 h 1030680"/>
                <a:gd name="connsiteX540" fmla="*/ 581155 w 2992697"/>
                <a:gd name="connsiteY540" fmla="*/ 121384 h 1030680"/>
                <a:gd name="connsiteX541" fmla="*/ 557250 w 2992697"/>
                <a:gd name="connsiteY541" fmla="*/ 132871 h 1030680"/>
                <a:gd name="connsiteX542" fmla="*/ 535209 w 2992697"/>
                <a:gd name="connsiteY542" fmla="*/ 145599 h 1030680"/>
                <a:gd name="connsiteX543" fmla="*/ 519686 w 2992697"/>
                <a:gd name="connsiteY543" fmla="*/ 156154 h 1030680"/>
                <a:gd name="connsiteX544" fmla="*/ 508200 w 2992697"/>
                <a:gd name="connsiteY544" fmla="*/ 165778 h 1030680"/>
                <a:gd name="connsiteX545" fmla="*/ 524964 w 2992697"/>
                <a:gd name="connsiteY545" fmla="*/ 165778 h 1030680"/>
                <a:gd name="connsiteX546" fmla="*/ 530241 w 2992697"/>
                <a:gd name="connsiteY546" fmla="*/ 162674 h 1030680"/>
                <a:gd name="connsiteX547" fmla="*/ 535519 w 2992697"/>
                <a:gd name="connsiteY547" fmla="*/ 160500 h 1030680"/>
                <a:gd name="connsiteX548" fmla="*/ 541728 w 2992697"/>
                <a:gd name="connsiteY548" fmla="*/ 158327 h 1030680"/>
                <a:gd name="connsiteX549" fmla="*/ 549179 w 2992697"/>
                <a:gd name="connsiteY549" fmla="*/ 158327 h 1030680"/>
                <a:gd name="connsiteX550" fmla="*/ 549179 w 2992697"/>
                <a:gd name="connsiteY550" fmla="*/ 162674 h 1030680"/>
                <a:gd name="connsiteX551" fmla="*/ 527137 w 2992697"/>
                <a:gd name="connsiteY551" fmla="*/ 178506 h 1030680"/>
                <a:gd name="connsiteX552" fmla="*/ 508200 w 2992697"/>
                <a:gd name="connsiteY552" fmla="*/ 195270 h 1030680"/>
                <a:gd name="connsiteX553" fmla="*/ 492677 w 2992697"/>
                <a:gd name="connsiteY553" fmla="*/ 212034 h 1030680"/>
                <a:gd name="connsiteX554" fmla="*/ 473740 w 2992697"/>
                <a:gd name="connsiteY554" fmla="*/ 226936 h 1030680"/>
                <a:gd name="connsiteX555" fmla="*/ 453872 w 2992697"/>
                <a:gd name="connsiteY555" fmla="*/ 239664 h 1030680"/>
                <a:gd name="connsiteX556" fmla="*/ 427794 w 2992697"/>
                <a:gd name="connsiteY556" fmla="*/ 247115 h 1030680"/>
                <a:gd name="connsiteX557" fmla="*/ 427794 w 2992697"/>
                <a:gd name="connsiteY557" fmla="*/ 259843 h 1030680"/>
                <a:gd name="connsiteX558" fmla="*/ 415377 w 2992697"/>
                <a:gd name="connsiteY558" fmla="*/ 262016 h 1030680"/>
                <a:gd name="connsiteX559" fmla="*/ 400786 w 2992697"/>
                <a:gd name="connsiteY559" fmla="*/ 267294 h 1030680"/>
                <a:gd name="connsiteX560" fmla="*/ 392403 w 2992697"/>
                <a:gd name="connsiteY560" fmla="*/ 274745 h 1030680"/>
                <a:gd name="connsiteX561" fmla="*/ 397681 w 2992697"/>
                <a:gd name="connsiteY561" fmla="*/ 279091 h 1030680"/>
                <a:gd name="connsiteX562" fmla="*/ 400786 w 2992697"/>
                <a:gd name="connsiteY562" fmla="*/ 282195 h 1030680"/>
                <a:gd name="connsiteX563" fmla="*/ 402959 w 2992697"/>
                <a:gd name="connsiteY563" fmla="*/ 284368 h 1030680"/>
                <a:gd name="connsiteX564" fmla="*/ 402959 w 2992697"/>
                <a:gd name="connsiteY564" fmla="*/ 287473 h 1030680"/>
                <a:gd name="connsiteX565" fmla="*/ 402959 w 2992697"/>
                <a:gd name="connsiteY565" fmla="*/ 291819 h 1030680"/>
                <a:gd name="connsiteX566" fmla="*/ 400786 w 2992697"/>
                <a:gd name="connsiteY566" fmla="*/ 297097 h 1030680"/>
                <a:gd name="connsiteX567" fmla="*/ 400786 w 2992697"/>
                <a:gd name="connsiteY567" fmla="*/ 304547 h 1030680"/>
                <a:gd name="connsiteX568" fmla="*/ 361048 w 2992697"/>
                <a:gd name="connsiteY568" fmla="*/ 307652 h 1030680"/>
                <a:gd name="connsiteX569" fmla="*/ 361048 w 2992697"/>
                <a:gd name="connsiteY569" fmla="*/ 311998 h 1030680"/>
                <a:gd name="connsiteX570" fmla="*/ 366326 w 2992697"/>
                <a:gd name="connsiteY570" fmla="*/ 314171 h 1030680"/>
                <a:gd name="connsiteX571" fmla="*/ 368499 w 2992697"/>
                <a:gd name="connsiteY571" fmla="*/ 314171 h 1030680"/>
                <a:gd name="connsiteX572" fmla="*/ 371604 w 2992697"/>
                <a:gd name="connsiteY572" fmla="*/ 314171 h 1030680"/>
                <a:gd name="connsiteX573" fmla="*/ 371604 w 2992697"/>
                <a:gd name="connsiteY573" fmla="*/ 314171 h 1030680"/>
                <a:gd name="connsiteX574" fmla="*/ 373777 w 2992697"/>
                <a:gd name="connsiteY574" fmla="*/ 315103 h 1030680"/>
                <a:gd name="connsiteX575" fmla="*/ 373777 w 2992697"/>
                <a:gd name="connsiteY575" fmla="*/ 317276 h 1030680"/>
                <a:gd name="connsiteX576" fmla="*/ 377813 w 2992697"/>
                <a:gd name="connsiteY576" fmla="*/ 321622 h 1030680"/>
                <a:gd name="connsiteX577" fmla="*/ 371604 w 2992697"/>
                <a:gd name="connsiteY577" fmla="*/ 321622 h 1030680"/>
                <a:gd name="connsiteX578" fmla="*/ 363222 w 2992697"/>
                <a:gd name="connsiteY578" fmla="*/ 324726 h 1030680"/>
                <a:gd name="connsiteX579" fmla="*/ 351735 w 2992697"/>
                <a:gd name="connsiteY579" fmla="*/ 329073 h 1030680"/>
                <a:gd name="connsiteX580" fmla="*/ 341180 w 2992697"/>
                <a:gd name="connsiteY580" fmla="*/ 332177 h 1030680"/>
                <a:gd name="connsiteX581" fmla="*/ 344284 w 2992697"/>
                <a:gd name="connsiteY581" fmla="*/ 334350 h 1030680"/>
                <a:gd name="connsiteX582" fmla="*/ 346458 w 2992697"/>
                <a:gd name="connsiteY582" fmla="*/ 334350 h 1030680"/>
                <a:gd name="connsiteX583" fmla="*/ 348631 w 2992697"/>
                <a:gd name="connsiteY583" fmla="*/ 334350 h 1030680"/>
                <a:gd name="connsiteX584" fmla="*/ 349562 w 2992697"/>
                <a:gd name="connsiteY584" fmla="*/ 336523 h 1030680"/>
                <a:gd name="connsiteX585" fmla="*/ 351735 w 2992697"/>
                <a:gd name="connsiteY585" fmla="*/ 336523 h 1030680"/>
                <a:gd name="connsiteX586" fmla="*/ 349562 w 2992697"/>
                <a:gd name="connsiteY586" fmla="*/ 339628 h 1030680"/>
                <a:gd name="connsiteX587" fmla="*/ 348631 w 2992697"/>
                <a:gd name="connsiteY587" fmla="*/ 343974 h 1030680"/>
                <a:gd name="connsiteX588" fmla="*/ 346458 w 2992697"/>
                <a:gd name="connsiteY588" fmla="*/ 344905 h 1030680"/>
                <a:gd name="connsiteX589" fmla="*/ 348631 w 2992697"/>
                <a:gd name="connsiteY589" fmla="*/ 347078 h 1030680"/>
                <a:gd name="connsiteX590" fmla="*/ 348631 w 2992697"/>
                <a:gd name="connsiteY590" fmla="*/ 349252 h 1030680"/>
                <a:gd name="connsiteX591" fmla="*/ 349562 w 2992697"/>
                <a:gd name="connsiteY591" fmla="*/ 352356 h 1030680"/>
                <a:gd name="connsiteX592" fmla="*/ 351735 w 2992697"/>
                <a:gd name="connsiteY592" fmla="*/ 356702 h 1030680"/>
                <a:gd name="connsiteX593" fmla="*/ 344284 w 2992697"/>
                <a:gd name="connsiteY593" fmla="*/ 358875 h 1030680"/>
                <a:gd name="connsiteX594" fmla="*/ 339007 w 2992697"/>
                <a:gd name="connsiteY594" fmla="*/ 358875 h 1030680"/>
                <a:gd name="connsiteX595" fmla="*/ 333729 w 2992697"/>
                <a:gd name="connsiteY595" fmla="*/ 358875 h 1030680"/>
                <a:gd name="connsiteX596" fmla="*/ 327520 w 2992697"/>
                <a:gd name="connsiteY596" fmla="*/ 361980 h 1030680"/>
                <a:gd name="connsiteX597" fmla="*/ 346458 w 2992697"/>
                <a:gd name="connsiteY597" fmla="*/ 361980 h 1030680"/>
                <a:gd name="connsiteX598" fmla="*/ 361048 w 2992697"/>
                <a:gd name="connsiteY598" fmla="*/ 366326 h 1030680"/>
                <a:gd name="connsiteX599" fmla="*/ 361048 w 2992697"/>
                <a:gd name="connsiteY599" fmla="*/ 373777 h 1030680"/>
                <a:gd name="connsiteX600" fmla="*/ 337144 w 2992697"/>
                <a:gd name="connsiteY600" fmla="*/ 373777 h 1030680"/>
                <a:gd name="connsiteX601" fmla="*/ 334971 w 2992697"/>
                <a:gd name="connsiteY601" fmla="*/ 379054 h 1030680"/>
                <a:gd name="connsiteX602" fmla="*/ 334971 w 2992697"/>
                <a:gd name="connsiteY602" fmla="*/ 381227 h 1030680"/>
                <a:gd name="connsiteX603" fmla="*/ 334971 w 2992697"/>
                <a:gd name="connsiteY603" fmla="*/ 382159 h 1030680"/>
                <a:gd name="connsiteX604" fmla="*/ 334040 w 2992697"/>
                <a:gd name="connsiteY604" fmla="*/ 384332 h 1030680"/>
                <a:gd name="connsiteX605" fmla="*/ 331867 w 2992697"/>
                <a:gd name="connsiteY605" fmla="*/ 386505 h 1030680"/>
                <a:gd name="connsiteX606" fmla="*/ 322553 w 2992697"/>
                <a:gd name="connsiteY606" fmla="*/ 389609 h 1030680"/>
                <a:gd name="connsiteX607" fmla="*/ 310135 w 2992697"/>
                <a:gd name="connsiteY607" fmla="*/ 389609 h 1030680"/>
                <a:gd name="connsiteX608" fmla="*/ 297717 w 2992697"/>
                <a:gd name="connsiteY608" fmla="*/ 389609 h 1030680"/>
                <a:gd name="connsiteX609" fmla="*/ 285300 w 2992697"/>
                <a:gd name="connsiteY609" fmla="*/ 382159 h 1030680"/>
                <a:gd name="connsiteX610" fmla="*/ 268536 w 2992697"/>
                <a:gd name="connsiteY610" fmla="*/ 382159 h 1030680"/>
                <a:gd name="connsiteX611" fmla="*/ 251772 w 2992697"/>
                <a:gd name="connsiteY611" fmla="*/ 384332 h 1030680"/>
                <a:gd name="connsiteX612" fmla="*/ 234076 w 2992697"/>
                <a:gd name="connsiteY612" fmla="*/ 386505 h 1030680"/>
                <a:gd name="connsiteX613" fmla="*/ 217312 w 2992697"/>
                <a:gd name="connsiteY613" fmla="*/ 384332 h 1030680"/>
                <a:gd name="connsiteX614" fmla="*/ 200548 w 2992697"/>
                <a:gd name="connsiteY614" fmla="*/ 379054 h 1030680"/>
                <a:gd name="connsiteX615" fmla="*/ 199617 w 2992697"/>
                <a:gd name="connsiteY615" fmla="*/ 376881 h 1030680"/>
                <a:gd name="connsiteX616" fmla="*/ 199617 w 2992697"/>
                <a:gd name="connsiteY616" fmla="*/ 374708 h 1030680"/>
                <a:gd name="connsiteX617" fmla="*/ 197444 w 2992697"/>
                <a:gd name="connsiteY617" fmla="*/ 374708 h 1030680"/>
                <a:gd name="connsiteX618" fmla="*/ 197444 w 2992697"/>
                <a:gd name="connsiteY618" fmla="*/ 372535 h 1030680"/>
                <a:gd name="connsiteX619" fmla="*/ 197444 w 2992697"/>
                <a:gd name="connsiteY619" fmla="*/ 368189 h 1030680"/>
                <a:gd name="connsiteX620" fmla="*/ 200548 w 2992697"/>
                <a:gd name="connsiteY620" fmla="*/ 368189 h 1030680"/>
                <a:gd name="connsiteX621" fmla="*/ 202721 w 2992697"/>
                <a:gd name="connsiteY621" fmla="*/ 365084 h 1030680"/>
                <a:gd name="connsiteX622" fmla="*/ 206757 w 2992697"/>
                <a:gd name="connsiteY622" fmla="*/ 360738 h 1030680"/>
                <a:gd name="connsiteX623" fmla="*/ 207688 w 2992697"/>
                <a:gd name="connsiteY623" fmla="*/ 358565 h 1030680"/>
                <a:gd name="connsiteX624" fmla="*/ 211724 w 2992697"/>
                <a:gd name="connsiteY624" fmla="*/ 357634 h 1030680"/>
                <a:gd name="connsiteX625" fmla="*/ 213897 w 2992697"/>
                <a:gd name="connsiteY625" fmla="*/ 353287 h 1030680"/>
                <a:gd name="connsiteX626" fmla="*/ 217002 w 2992697"/>
                <a:gd name="connsiteY626" fmla="*/ 348010 h 1030680"/>
                <a:gd name="connsiteX627" fmla="*/ 209551 w 2992697"/>
                <a:gd name="connsiteY627" fmla="*/ 345837 h 1030680"/>
                <a:gd name="connsiteX628" fmla="*/ 204273 w 2992697"/>
                <a:gd name="connsiteY628" fmla="*/ 342732 h 1030680"/>
                <a:gd name="connsiteX629" fmla="*/ 200238 w 2992697"/>
                <a:gd name="connsiteY629" fmla="*/ 336523 h 1030680"/>
                <a:gd name="connsiteX630" fmla="*/ 199306 w 2992697"/>
                <a:gd name="connsiteY630" fmla="*/ 331246 h 1030680"/>
                <a:gd name="connsiteX631" fmla="*/ 197133 w 2992697"/>
                <a:gd name="connsiteY631" fmla="*/ 323795 h 1030680"/>
                <a:gd name="connsiteX632" fmla="*/ 204584 w 2992697"/>
                <a:gd name="connsiteY632" fmla="*/ 323795 h 1030680"/>
                <a:gd name="connsiteX633" fmla="*/ 217002 w 2992697"/>
                <a:gd name="connsiteY633" fmla="*/ 320691 h 1030680"/>
                <a:gd name="connsiteX634" fmla="*/ 231593 w 2992697"/>
                <a:gd name="connsiteY634" fmla="*/ 323795 h 1030680"/>
                <a:gd name="connsiteX635" fmla="*/ 244010 w 2992697"/>
                <a:gd name="connsiteY635" fmla="*/ 329073 h 1030680"/>
                <a:gd name="connsiteX636" fmla="*/ 256428 w 2992697"/>
                <a:gd name="connsiteY636" fmla="*/ 335281 h 1030680"/>
                <a:gd name="connsiteX637" fmla="*/ 256428 w 2992697"/>
                <a:gd name="connsiteY637" fmla="*/ 327831 h 1030680"/>
                <a:gd name="connsiteX638" fmla="*/ 244010 w 2992697"/>
                <a:gd name="connsiteY638" fmla="*/ 321622 h 1030680"/>
                <a:gd name="connsiteX639" fmla="*/ 233455 w 2992697"/>
                <a:gd name="connsiteY639" fmla="*/ 316344 h 1030680"/>
                <a:gd name="connsiteX640" fmla="*/ 224142 w 2992697"/>
                <a:gd name="connsiteY640" fmla="*/ 306720 h 1030680"/>
                <a:gd name="connsiteX641" fmla="*/ 227246 w 2992697"/>
                <a:gd name="connsiteY641" fmla="*/ 306720 h 1030680"/>
                <a:gd name="connsiteX642" fmla="*/ 236560 w 2992697"/>
                <a:gd name="connsiteY642" fmla="*/ 293061 h 1030680"/>
                <a:gd name="connsiteX643" fmla="*/ 248046 w 2992697"/>
                <a:gd name="connsiteY643" fmla="*/ 283437 h 1030680"/>
                <a:gd name="connsiteX644" fmla="*/ 262637 w 2992697"/>
                <a:gd name="connsiteY644" fmla="*/ 275986 h 1030680"/>
                <a:gd name="connsiteX645" fmla="*/ 280333 w 2992697"/>
                <a:gd name="connsiteY645" fmla="*/ 270709 h 1030680"/>
                <a:gd name="connsiteX646" fmla="*/ 280333 w 2992697"/>
                <a:gd name="connsiteY646" fmla="*/ 266983 h 1030680"/>
                <a:gd name="connsiteX647" fmla="*/ 263568 w 2992697"/>
                <a:gd name="connsiteY647" fmla="*/ 261706 h 1030680"/>
                <a:gd name="connsiteX648" fmla="*/ 251151 w 2992697"/>
                <a:gd name="connsiteY648" fmla="*/ 252082 h 1030680"/>
                <a:gd name="connsiteX649" fmla="*/ 240595 w 2992697"/>
                <a:gd name="connsiteY649" fmla="*/ 239354 h 1030680"/>
                <a:gd name="connsiteX650" fmla="*/ 231282 w 2992697"/>
                <a:gd name="connsiteY650" fmla="*/ 226625 h 1030680"/>
                <a:gd name="connsiteX651" fmla="*/ 236560 w 2992697"/>
                <a:gd name="connsiteY651" fmla="*/ 224452 h 1030680"/>
                <a:gd name="connsiteX652" fmla="*/ 240595 w 2992697"/>
                <a:gd name="connsiteY652" fmla="*/ 224452 h 1030680"/>
                <a:gd name="connsiteX653" fmla="*/ 245873 w 2992697"/>
                <a:gd name="connsiteY653" fmla="*/ 222279 h 1030680"/>
                <a:gd name="connsiteX654" fmla="*/ 251151 w 2992697"/>
                <a:gd name="connsiteY654" fmla="*/ 222279 h 1030680"/>
                <a:gd name="connsiteX655" fmla="*/ 258601 w 2992697"/>
                <a:gd name="connsiteY655" fmla="*/ 227557 h 1030680"/>
                <a:gd name="connsiteX656" fmla="*/ 263879 w 2992697"/>
                <a:gd name="connsiteY656" fmla="*/ 233766 h 1030680"/>
                <a:gd name="connsiteX657" fmla="*/ 271330 w 2992697"/>
                <a:gd name="connsiteY657" fmla="*/ 239043 h 1030680"/>
                <a:gd name="connsiteX658" fmla="*/ 271330 w 2992697"/>
                <a:gd name="connsiteY658" fmla="*/ 234697 h 1030680"/>
                <a:gd name="connsiteX659" fmla="*/ 270398 w 2992697"/>
                <a:gd name="connsiteY659" fmla="*/ 231593 h 1030680"/>
                <a:gd name="connsiteX660" fmla="*/ 268225 w 2992697"/>
                <a:gd name="connsiteY660" fmla="*/ 231593 h 1030680"/>
                <a:gd name="connsiteX661" fmla="*/ 268225 w 2992697"/>
                <a:gd name="connsiteY661" fmla="*/ 229419 h 1030680"/>
                <a:gd name="connsiteX662" fmla="*/ 266052 w 2992697"/>
                <a:gd name="connsiteY662" fmla="*/ 227246 h 1030680"/>
                <a:gd name="connsiteX663" fmla="*/ 266052 w 2992697"/>
                <a:gd name="connsiteY663" fmla="*/ 226315 h 1030680"/>
                <a:gd name="connsiteX664" fmla="*/ 263879 w 2992697"/>
                <a:gd name="connsiteY664" fmla="*/ 221969 h 1030680"/>
                <a:gd name="connsiteX665" fmla="*/ 267915 w 2992697"/>
                <a:gd name="connsiteY665" fmla="*/ 221969 h 1030680"/>
                <a:gd name="connsiteX666" fmla="*/ 267915 w 2992697"/>
                <a:gd name="connsiteY666" fmla="*/ 218864 h 1030680"/>
                <a:gd name="connsiteX667" fmla="*/ 284679 w 2992697"/>
                <a:gd name="connsiteY667" fmla="*/ 212655 h 1030680"/>
                <a:gd name="connsiteX668" fmla="*/ 300201 w 2992697"/>
                <a:gd name="connsiteY668" fmla="*/ 209551 h 1030680"/>
                <a:gd name="connsiteX669" fmla="*/ 316965 w 2992697"/>
                <a:gd name="connsiteY669" fmla="*/ 207378 h 1030680"/>
                <a:gd name="connsiteX670" fmla="*/ 336834 w 2992697"/>
                <a:gd name="connsiteY670" fmla="*/ 209551 h 1030680"/>
                <a:gd name="connsiteX671" fmla="*/ 327520 w 2992697"/>
                <a:gd name="connsiteY671" fmla="*/ 198064 h 1030680"/>
                <a:gd name="connsiteX672" fmla="*/ 339007 w 2992697"/>
                <a:gd name="connsiteY672" fmla="*/ 194960 h 1030680"/>
                <a:gd name="connsiteX673" fmla="*/ 351425 w 2992697"/>
                <a:gd name="connsiteY673" fmla="*/ 189682 h 1030680"/>
                <a:gd name="connsiteX674" fmla="*/ 363842 w 2992697"/>
                <a:gd name="connsiteY674" fmla="*/ 184405 h 1030680"/>
                <a:gd name="connsiteX675" fmla="*/ 371293 w 2992697"/>
                <a:gd name="connsiteY675" fmla="*/ 178196 h 1030680"/>
                <a:gd name="connsiteX676" fmla="*/ 377502 w 2992697"/>
                <a:gd name="connsiteY676" fmla="*/ 178196 h 1030680"/>
                <a:gd name="connsiteX677" fmla="*/ 377502 w 2992697"/>
                <a:gd name="connsiteY677" fmla="*/ 175091 h 1030680"/>
                <a:gd name="connsiteX678" fmla="*/ 368189 w 2992697"/>
                <a:gd name="connsiteY678" fmla="*/ 175091 h 1030680"/>
                <a:gd name="connsiteX679" fmla="*/ 364153 w 2992697"/>
                <a:gd name="connsiteY679" fmla="*/ 177265 h 1030680"/>
                <a:gd name="connsiteX680" fmla="*/ 361048 w 2992697"/>
                <a:gd name="connsiteY680" fmla="*/ 178196 h 1030680"/>
                <a:gd name="connsiteX681" fmla="*/ 358875 w 2992697"/>
                <a:gd name="connsiteY681" fmla="*/ 178196 h 1030680"/>
                <a:gd name="connsiteX682" fmla="*/ 356702 w 2992697"/>
                <a:gd name="connsiteY682" fmla="*/ 178196 h 1030680"/>
                <a:gd name="connsiteX683" fmla="*/ 355771 w 2992697"/>
                <a:gd name="connsiteY683" fmla="*/ 178196 h 1030680"/>
                <a:gd name="connsiteX684" fmla="*/ 353598 w 2992697"/>
                <a:gd name="connsiteY684" fmla="*/ 177265 h 1030680"/>
                <a:gd name="connsiteX685" fmla="*/ 351425 w 2992697"/>
                <a:gd name="connsiteY685" fmla="*/ 175091 h 1030680"/>
                <a:gd name="connsiteX686" fmla="*/ 348320 w 2992697"/>
                <a:gd name="connsiteY686" fmla="*/ 175091 h 1030680"/>
                <a:gd name="connsiteX687" fmla="*/ 344284 w 2992697"/>
                <a:gd name="connsiteY687" fmla="*/ 178196 h 1030680"/>
                <a:gd name="connsiteX688" fmla="*/ 339007 w 2992697"/>
                <a:gd name="connsiteY688" fmla="*/ 184405 h 1030680"/>
                <a:gd name="connsiteX689" fmla="*/ 333729 w 2992697"/>
                <a:gd name="connsiteY689" fmla="*/ 189682 h 1030680"/>
                <a:gd name="connsiteX690" fmla="*/ 329693 w 2992697"/>
                <a:gd name="connsiteY690" fmla="*/ 194960 h 1030680"/>
                <a:gd name="connsiteX691" fmla="*/ 324416 w 2992697"/>
                <a:gd name="connsiteY691" fmla="*/ 198064 h 1030680"/>
                <a:gd name="connsiteX692" fmla="*/ 304547 w 2992697"/>
                <a:gd name="connsiteY692" fmla="*/ 204273 h 1030680"/>
                <a:gd name="connsiteX693" fmla="*/ 285610 w 2992697"/>
                <a:gd name="connsiteY693" fmla="*/ 204273 h 1030680"/>
                <a:gd name="connsiteX694" fmla="*/ 267915 w 2992697"/>
                <a:gd name="connsiteY694" fmla="*/ 199927 h 1030680"/>
                <a:gd name="connsiteX695" fmla="*/ 251151 w 2992697"/>
                <a:gd name="connsiteY695" fmla="*/ 192476 h 1030680"/>
                <a:gd name="connsiteX696" fmla="*/ 248978 w 2992697"/>
                <a:gd name="connsiteY696" fmla="*/ 192476 h 1030680"/>
                <a:gd name="connsiteX697" fmla="*/ 245873 w 2992697"/>
                <a:gd name="connsiteY697" fmla="*/ 194650 h 1030680"/>
                <a:gd name="connsiteX698" fmla="*/ 240595 w 2992697"/>
                <a:gd name="connsiteY698" fmla="*/ 196823 h 1030680"/>
                <a:gd name="connsiteX699" fmla="*/ 236560 w 2992697"/>
                <a:gd name="connsiteY699" fmla="*/ 197754 h 1030680"/>
                <a:gd name="connsiteX700" fmla="*/ 233455 w 2992697"/>
                <a:gd name="connsiteY700" fmla="*/ 199927 h 1030680"/>
                <a:gd name="connsiteX701" fmla="*/ 227246 w 2992697"/>
                <a:gd name="connsiteY701" fmla="*/ 202100 h 1030680"/>
                <a:gd name="connsiteX702" fmla="*/ 224142 w 2992697"/>
                <a:gd name="connsiteY702" fmla="*/ 192476 h 1030680"/>
                <a:gd name="connsiteX703" fmla="*/ 227246 w 2992697"/>
                <a:gd name="connsiteY703" fmla="*/ 191545 h 1030680"/>
                <a:gd name="connsiteX704" fmla="*/ 227246 w 2992697"/>
                <a:gd name="connsiteY704" fmla="*/ 191545 h 1030680"/>
                <a:gd name="connsiteX705" fmla="*/ 229419 w 2992697"/>
                <a:gd name="connsiteY705" fmla="*/ 189372 h 1030680"/>
                <a:gd name="connsiteX706" fmla="*/ 231593 w 2992697"/>
                <a:gd name="connsiteY706" fmla="*/ 185026 h 1030680"/>
                <a:gd name="connsiteX707" fmla="*/ 221037 w 2992697"/>
                <a:gd name="connsiteY707" fmla="*/ 185026 h 1030680"/>
                <a:gd name="connsiteX708" fmla="*/ 217002 w 2992697"/>
                <a:gd name="connsiteY708" fmla="*/ 187199 h 1030680"/>
                <a:gd name="connsiteX709" fmla="*/ 211724 w 2992697"/>
                <a:gd name="connsiteY709" fmla="*/ 189372 h 1030680"/>
                <a:gd name="connsiteX710" fmla="*/ 206446 w 2992697"/>
                <a:gd name="connsiteY710" fmla="*/ 189372 h 1030680"/>
                <a:gd name="connsiteX711" fmla="*/ 200238 w 2992697"/>
                <a:gd name="connsiteY711" fmla="*/ 189372 h 1030680"/>
                <a:gd name="connsiteX712" fmla="*/ 197133 w 2992697"/>
                <a:gd name="connsiteY712" fmla="*/ 177885 h 1030680"/>
                <a:gd name="connsiteX713" fmla="*/ 200238 w 2992697"/>
                <a:gd name="connsiteY713" fmla="*/ 176954 h 1030680"/>
                <a:gd name="connsiteX714" fmla="*/ 202411 w 2992697"/>
                <a:gd name="connsiteY714" fmla="*/ 176954 h 1030680"/>
                <a:gd name="connsiteX715" fmla="*/ 204584 w 2992697"/>
                <a:gd name="connsiteY715" fmla="*/ 176954 h 1030680"/>
                <a:gd name="connsiteX716" fmla="*/ 206757 w 2992697"/>
                <a:gd name="connsiteY716" fmla="*/ 174781 h 1030680"/>
                <a:gd name="connsiteX717" fmla="*/ 207688 w 2992697"/>
                <a:gd name="connsiteY717" fmla="*/ 174781 h 1030680"/>
                <a:gd name="connsiteX718" fmla="*/ 184715 w 2992697"/>
                <a:gd name="connsiteY718" fmla="*/ 177885 h 1030680"/>
                <a:gd name="connsiteX719" fmla="*/ 182542 w 2992697"/>
                <a:gd name="connsiteY719" fmla="*/ 172608 h 1030680"/>
                <a:gd name="connsiteX720" fmla="*/ 178506 w 2992697"/>
                <a:gd name="connsiteY720" fmla="*/ 169503 h 1030680"/>
                <a:gd name="connsiteX721" fmla="*/ 177575 w 2992697"/>
                <a:gd name="connsiteY721" fmla="*/ 167330 h 1030680"/>
                <a:gd name="connsiteX722" fmla="*/ 175402 w 2992697"/>
                <a:gd name="connsiteY722" fmla="*/ 162984 h 1030680"/>
                <a:gd name="connsiteX723" fmla="*/ 171366 w 2992697"/>
                <a:gd name="connsiteY723" fmla="*/ 157706 h 1030680"/>
                <a:gd name="connsiteX724" fmla="*/ 177575 w 2992697"/>
                <a:gd name="connsiteY724" fmla="*/ 155533 h 1030680"/>
                <a:gd name="connsiteX725" fmla="*/ 180679 w 2992697"/>
                <a:gd name="connsiteY725" fmla="*/ 155533 h 1030680"/>
                <a:gd name="connsiteX726" fmla="*/ 182853 w 2992697"/>
                <a:gd name="connsiteY726" fmla="*/ 155533 h 1030680"/>
                <a:gd name="connsiteX727" fmla="*/ 185026 w 2992697"/>
                <a:gd name="connsiteY727" fmla="*/ 155533 h 1030680"/>
                <a:gd name="connsiteX728" fmla="*/ 185026 w 2992697"/>
                <a:gd name="connsiteY728" fmla="*/ 155223 h 1030680"/>
                <a:gd name="connsiteX729" fmla="*/ 185957 w 2992697"/>
                <a:gd name="connsiteY729" fmla="*/ 153050 h 1030680"/>
                <a:gd name="connsiteX730" fmla="*/ 188130 w 2992697"/>
                <a:gd name="connsiteY730" fmla="*/ 148704 h 1030680"/>
                <a:gd name="connsiteX731" fmla="*/ 180679 w 2992697"/>
                <a:gd name="connsiteY731" fmla="*/ 147772 h 1030680"/>
                <a:gd name="connsiteX732" fmla="*/ 173229 w 2992697"/>
                <a:gd name="connsiteY732" fmla="*/ 145599 h 1030680"/>
                <a:gd name="connsiteX733" fmla="*/ 170124 w 2992697"/>
                <a:gd name="connsiteY733" fmla="*/ 141253 h 1030680"/>
                <a:gd name="connsiteX734" fmla="*/ 163915 w 2992697"/>
                <a:gd name="connsiteY734" fmla="*/ 138148 h 1030680"/>
                <a:gd name="connsiteX735" fmla="*/ 167951 w 2992697"/>
                <a:gd name="connsiteY735" fmla="*/ 138148 h 1030680"/>
                <a:gd name="connsiteX736" fmla="*/ 167951 w 2992697"/>
                <a:gd name="connsiteY736" fmla="*/ 132871 h 1030680"/>
                <a:gd name="connsiteX737" fmla="*/ 185647 w 2992697"/>
                <a:gd name="connsiteY737" fmla="*/ 135975 h 1030680"/>
                <a:gd name="connsiteX738" fmla="*/ 194960 w 2992697"/>
                <a:gd name="connsiteY738" fmla="*/ 133802 h 1030680"/>
                <a:gd name="connsiteX739" fmla="*/ 202411 w 2992697"/>
                <a:gd name="connsiteY739" fmla="*/ 130698 h 1030680"/>
                <a:gd name="connsiteX740" fmla="*/ 206446 w 2992697"/>
                <a:gd name="connsiteY740" fmla="*/ 125420 h 1030680"/>
                <a:gd name="connsiteX741" fmla="*/ 211724 w 2992697"/>
                <a:gd name="connsiteY741" fmla="*/ 117969 h 1030680"/>
                <a:gd name="connsiteX742" fmla="*/ 221037 w 2992697"/>
                <a:gd name="connsiteY742" fmla="*/ 113623 h 1030680"/>
                <a:gd name="connsiteX743" fmla="*/ 231593 w 2992697"/>
                <a:gd name="connsiteY743" fmla="*/ 110519 h 1030680"/>
                <a:gd name="connsiteX744" fmla="*/ 239043 w 2992697"/>
                <a:gd name="connsiteY744" fmla="*/ 113623 h 1030680"/>
                <a:gd name="connsiteX745" fmla="*/ 248357 w 2992697"/>
                <a:gd name="connsiteY745" fmla="*/ 117969 h 1030680"/>
                <a:gd name="connsiteX746" fmla="*/ 255807 w 2992697"/>
                <a:gd name="connsiteY746" fmla="*/ 118901 h 1030680"/>
                <a:gd name="connsiteX747" fmla="*/ 264189 w 2992697"/>
                <a:gd name="connsiteY747" fmla="*/ 117969 h 1030680"/>
                <a:gd name="connsiteX748" fmla="*/ 261085 w 2992697"/>
                <a:gd name="connsiteY748" fmla="*/ 115796 h 1030680"/>
                <a:gd name="connsiteX749" fmla="*/ 257049 w 2992697"/>
                <a:gd name="connsiteY749" fmla="*/ 113623 h 1030680"/>
                <a:gd name="connsiteX750" fmla="*/ 256118 w 2992697"/>
                <a:gd name="connsiteY750" fmla="*/ 113623 h 1030680"/>
                <a:gd name="connsiteX751" fmla="*/ 256118 w 2992697"/>
                <a:gd name="connsiteY751" fmla="*/ 111760 h 1030680"/>
                <a:gd name="connsiteX752" fmla="*/ 253945 w 2992697"/>
                <a:gd name="connsiteY752" fmla="*/ 110829 h 1030680"/>
                <a:gd name="connsiteX753" fmla="*/ 253945 w 2992697"/>
                <a:gd name="connsiteY753" fmla="*/ 106483 h 1030680"/>
                <a:gd name="connsiteX754" fmla="*/ 251772 w 2992697"/>
                <a:gd name="connsiteY754" fmla="*/ 101205 h 1030680"/>
                <a:gd name="connsiteX755" fmla="*/ 257049 w 2992697"/>
                <a:gd name="connsiteY755" fmla="*/ 99032 h 1030680"/>
                <a:gd name="connsiteX756" fmla="*/ 261085 w 2992697"/>
                <a:gd name="connsiteY756" fmla="*/ 96859 h 1030680"/>
                <a:gd name="connsiteX757" fmla="*/ 264189 w 2992697"/>
                <a:gd name="connsiteY757" fmla="*/ 96859 h 1030680"/>
                <a:gd name="connsiteX758" fmla="*/ 266363 w 2992697"/>
                <a:gd name="connsiteY758" fmla="*/ 95928 h 1030680"/>
                <a:gd name="connsiteX759" fmla="*/ 270398 w 2992697"/>
                <a:gd name="connsiteY759" fmla="*/ 93755 h 1030680"/>
                <a:gd name="connsiteX760" fmla="*/ 277849 w 2992697"/>
                <a:gd name="connsiteY760" fmla="*/ 93755 h 1030680"/>
                <a:gd name="connsiteX761" fmla="*/ 280953 w 2992697"/>
                <a:gd name="connsiteY761" fmla="*/ 95928 h 1030680"/>
                <a:gd name="connsiteX762" fmla="*/ 284989 w 2992697"/>
                <a:gd name="connsiteY762" fmla="*/ 99032 h 1030680"/>
                <a:gd name="connsiteX763" fmla="*/ 288094 w 2992697"/>
                <a:gd name="connsiteY763" fmla="*/ 101205 h 1030680"/>
                <a:gd name="connsiteX764" fmla="*/ 288094 w 2992697"/>
                <a:gd name="connsiteY764" fmla="*/ 96859 h 1030680"/>
                <a:gd name="connsiteX765" fmla="*/ 285921 w 2992697"/>
                <a:gd name="connsiteY765" fmla="*/ 95928 h 1030680"/>
                <a:gd name="connsiteX766" fmla="*/ 285921 w 2992697"/>
                <a:gd name="connsiteY766" fmla="*/ 93755 h 1030680"/>
                <a:gd name="connsiteX767" fmla="*/ 285921 w 2992697"/>
                <a:gd name="connsiteY767" fmla="*/ 93755 h 1030680"/>
                <a:gd name="connsiteX768" fmla="*/ 285921 w 2992697"/>
                <a:gd name="connsiteY768" fmla="*/ 91582 h 1030680"/>
                <a:gd name="connsiteX769" fmla="*/ 284989 w 2992697"/>
                <a:gd name="connsiteY769" fmla="*/ 88477 h 1030680"/>
                <a:gd name="connsiteX770" fmla="*/ 290267 w 2992697"/>
                <a:gd name="connsiteY770" fmla="*/ 86304 h 1030680"/>
                <a:gd name="connsiteX771" fmla="*/ 293371 w 2992697"/>
                <a:gd name="connsiteY771" fmla="*/ 84131 h 1030680"/>
                <a:gd name="connsiteX772" fmla="*/ 299580 w 2992697"/>
                <a:gd name="connsiteY772" fmla="*/ 81026 h 1030680"/>
                <a:gd name="connsiteX773" fmla="*/ 302685 w 2992697"/>
                <a:gd name="connsiteY773" fmla="*/ 76680 h 1030680"/>
                <a:gd name="connsiteX774" fmla="*/ 304858 w 2992697"/>
                <a:gd name="connsiteY774" fmla="*/ 76680 h 1030680"/>
                <a:gd name="connsiteX775" fmla="*/ 312308 w 2992697"/>
                <a:gd name="connsiteY775" fmla="*/ 76680 h 1030680"/>
                <a:gd name="connsiteX776" fmla="*/ 317586 w 2992697"/>
                <a:gd name="connsiteY776" fmla="*/ 78853 h 1030680"/>
                <a:gd name="connsiteX777" fmla="*/ 321622 w 2992697"/>
                <a:gd name="connsiteY777" fmla="*/ 83199 h 1030680"/>
                <a:gd name="connsiteX778" fmla="*/ 327831 w 2992697"/>
                <a:gd name="connsiteY778" fmla="*/ 83199 h 1030680"/>
                <a:gd name="connsiteX779" fmla="*/ 337144 w 2992697"/>
                <a:gd name="connsiteY779" fmla="*/ 81026 h 1030680"/>
                <a:gd name="connsiteX780" fmla="*/ 341180 w 2992697"/>
                <a:gd name="connsiteY780" fmla="*/ 68298 h 1030680"/>
                <a:gd name="connsiteX781" fmla="*/ 346458 w 2992697"/>
                <a:gd name="connsiteY781" fmla="*/ 66125 h 1030680"/>
                <a:gd name="connsiteX782" fmla="*/ 351735 w 2992697"/>
                <a:gd name="connsiteY782" fmla="*/ 66125 h 1030680"/>
                <a:gd name="connsiteX783" fmla="*/ 357013 w 2992697"/>
                <a:gd name="connsiteY783" fmla="*/ 66125 h 1030680"/>
                <a:gd name="connsiteX784" fmla="*/ 361048 w 2992697"/>
                <a:gd name="connsiteY784" fmla="*/ 68298 h 1030680"/>
                <a:gd name="connsiteX785" fmla="*/ 364153 w 2992697"/>
                <a:gd name="connsiteY785" fmla="*/ 68298 h 1030680"/>
                <a:gd name="connsiteX786" fmla="*/ 371604 w 2992697"/>
                <a:gd name="connsiteY786" fmla="*/ 56812 h 1030680"/>
                <a:gd name="connsiteX787" fmla="*/ 383090 w 2992697"/>
                <a:gd name="connsiteY787" fmla="*/ 54638 h 1030680"/>
                <a:gd name="connsiteX788" fmla="*/ 390541 w 2992697"/>
                <a:gd name="connsiteY788" fmla="*/ 58985 h 1030680"/>
                <a:gd name="connsiteX789" fmla="*/ 397992 w 2992697"/>
                <a:gd name="connsiteY789" fmla="*/ 62089 h 1030680"/>
                <a:gd name="connsiteX790" fmla="*/ 405442 w 2992697"/>
                <a:gd name="connsiteY790" fmla="*/ 64262 h 1030680"/>
                <a:gd name="connsiteX791" fmla="*/ 414756 w 2992697"/>
                <a:gd name="connsiteY791" fmla="*/ 61158 h 1030680"/>
                <a:gd name="connsiteX792" fmla="*/ 427173 w 2992697"/>
                <a:gd name="connsiteY792" fmla="*/ 53707 h 1030680"/>
                <a:gd name="connsiteX793" fmla="*/ 439281 w 2992697"/>
                <a:gd name="connsiteY793" fmla="*/ 47498 h 1030680"/>
                <a:gd name="connsiteX794" fmla="*/ 439281 w 2992697"/>
                <a:gd name="connsiteY794" fmla="*/ 47498 h 1030680"/>
                <a:gd name="connsiteX795" fmla="*/ 439281 w 2992697"/>
                <a:gd name="connsiteY795" fmla="*/ 47498 h 1030680"/>
                <a:gd name="connsiteX796" fmla="*/ 2195472 w 2992697"/>
                <a:gd name="connsiteY796" fmla="*/ 44394 h 1030680"/>
                <a:gd name="connsiteX797" fmla="*/ 2202923 w 2992697"/>
                <a:gd name="connsiteY797" fmla="*/ 46567 h 1030680"/>
                <a:gd name="connsiteX798" fmla="*/ 2210374 w 2992697"/>
                <a:gd name="connsiteY798" fmla="*/ 49671 h 1030680"/>
                <a:gd name="connsiteX799" fmla="*/ 2213478 w 2992697"/>
                <a:gd name="connsiteY799" fmla="*/ 54018 h 1030680"/>
                <a:gd name="connsiteX800" fmla="*/ 2218756 w 2992697"/>
                <a:gd name="connsiteY800" fmla="*/ 57122 h 1030680"/>
                <a:gd name="connsiteX801" fmla="*/ 2224965 w 2992697"/>
                <a:gd name="connsiteY801" fmla="*/ 61468 h 1030680"/>
                <a:gd name="connsiteX802" fmla="*/ 2220929 w 2992697"/>
                <a:gd name="connsiteY802" fmla="*/ 72023 h 1030680"/>
                <a:gd name="connsiteX803" fmla="*/ 2198888 w 2992697"/>
                <a:gd name="connsiteY803" fmla="*/ 84752 h 1030680"/>
                <a:gd name="connsiteX804" fmla="*/ 2182123 w 2992697"/>
                <a:gd name="connsiteY804" fmla="*/ 99653 h 1030680"/>
                <a:gd name="connsiteX805" fmla="*/ 2167532 w 2992697"/>
                <a:gd name="connsiteY805" fmla="*/ 118590 h 1030680"/>
                <a:gd name="connsiteX806" fmla="*/ 2164428 w 2992697"/>
                <a:gd name="connsiteY806" fmla="*/ 118590 h 1030680"/>
                <a:gd name="connsiteX807" fmla="*/ 2164428 w 2992697"/>
                <a:gd name="connsiteY807" fmla="*/ 114244 h 1030680"/>
                <a:gd name="connsiteX808" fmla="*/ 2159150 w 2992697"/>
                <a:gd name="connsiteY808" fmla="*/ 111140 h 1030680"/>
                <a:gd name="connsiteX809" fmla="*/ 2155115 w 2992697"/>
                <a:gd name="connsiteY809" fmla="*/ 106793 h 1030680"/>
                <a:gd name="connsiteX810" fmla="*/ 2152942 w 2992697"/>
                <a:gd name="connsiteY810" fmla="*/ 103689 h 1030680"/>
                <a:gd name="connsiteX811" fmla="*/ 2149837 w 2992697"/>
                <a:gd name="connsiteY811" fmla="*/ 99343 h 1030680"/>
                <a:gd name="connsiteX812" fmla="*/ 2147664 w 2992697"/>
                <a:gd name="connsiteY812" fmla="*/ 94065 h 1030680"/>
                <a:gd name="connsiteX813" fmla="*/ 2151700 w 2992697"/>
                <a:gd name="connsiteY813" fmla="*/ 86614 h 1030680"/>
                <a:gd name="connsiteX814" fmla="*/ 2152631 w 2992697"/>
                <a:gd name="connsiteY814" fmla="*/ 81337 h 1030680"/>
                <a:gd name="connsiteX815" fmla="*/ 2154804 w 2992697"/>
                <a:gd name="connsiteY815" fmla="*/ 71713 h 1030680"/>
                <a:gd name="connsiteX816" fmla="*/ 2127795 w 2992697"/>
                <a:gd name="connsiteY816" fmla="*/ 71713 h 1030680"/>
                <a:gd name="connsiteX817" fmla="*/ 2127795 w 2992697"/>
                <a:gd name="connsiteY817" fmla="*/ 64262 h 1030680"/>
                <a:gd name="connsiteX818" fmla="*/ 2142386 w 2992697"/>
                <a:gd name="connsiteY818" fmla="*/ 58985 h 1030680"/>
                <a:gd name="connsiteX819" fmla="*/ 2156977 w 2992697"/>
                <a:gd name="connsiteY819" fmla="*/ 54638 h 1030680"/>
                <a:gd name="connsiteX820" fmla="*/ 2174673 w 2992697"/>
                <a:gd name="connsiteY820" fmla="*/ 51534 h 1030680"/>
                <a:gd name="connsiteX821" fmla="*/ 2176846 w 2992697"/>
                <a:gd name="connsiteY821" fmla="*/ 56812 h 1030680"/>
                <a:gd name="connsiteX822" fmla="*/ 2179019 w 2992697"/>
                <a:gd name="connsiteY822" fmla="*/ 58985 h 1030680"/>
                <a:gd name="connsiteX823" fmla="*/ 2179019 w 2992697"/>
                <a:gd name="connsiteY823" fmla="*/ 61158 h 1030680"/>
                <a:gd name="connsiteX824" fmla="*/ 2181192 w 2992697"/>
                <a:gd name="connsiteY824" fmla="*/ 61158 h 1030680"/>
                <a:gd name="connsiteX825" fmla="*/ 2181192 w 2992697"/>
                <a:gd name="connsiteY825" fmla="*/ 62089 h 1030680"/>
                <a:gd name="connsiteX826" fmla="*/ 2184297 w 2992697"/>
                <a:gd name="connsiteY826" fmla="*/ 64262 h 1030680"/>
                <a:gd name="connsiteX827" fmla="*/ 2186470 w 2992697"/>
                <a:gd name="connsiteY827" fmla="*/ 58985 h 1030680"/>
                <a:gd name="connsiteX828" fmla="*/ 2188643 w 2992697"/>
                <a:gd name="connsiteY828" fmla="*/ 54638 h 1030680"/>
                <a:gd name="connsiteX829" fmla="*/ 2189574 w 2992697"/>
                <a:gd name="connsiteY829" fmla="*/ 51534 h 1030680"/>
                <a:gd name="connsiteX830" fmla="*/ 2193610 w 2992697"/>
                <a:gd name="connsiteY830" fmla="*/ 47188 h 1030680"/>
                <a:gd name="connsiteX831" fmla="*/ 2195472 w 2992697"/>
                <a:gd name="connsiteY831" fmla="*/ 44394 h 1030680"/>
                <a:gd name="connsiteX832" fmla="*/ 2195472 w 2992697"/>
                <a:gd name="connsiteY832" fmla="*/ 44394 h 1030680"/>
                <a:gd name="connsiteX833" fmla="*/ 2195472 w 2992697"/>
                <a:gd name="connsiteY833" fmla="*/ 44394 h 1030680"/>
                <a:gd name="connsiteX834" fmla="*/ 2240487 w 2992697"/>
                <a:gd name="connsiteY834" fmla="*/ 24215 h 1030680"/>
                <a:gd name="connsiteX835" fmla="*/ 2244523 w 2992697"/>
                <a:gd name="connsiteY835" fmla="*/ 25146 h 1030680"/>
                <a:gd name="connsiteX836" fmla="*/ 2245454 w 2992697"/>
                <a:gd name="connsiteY836" fmla="*/ 25146 h 1030680"/>
                <a:gd name="connsiteX837" fmla="*/ 2247628 w 2992697"/>
                <a:gd name="connsiteY837" fmla="*/ 27319 h 1030680"/>
                <a:gd name="connsiteX838" fmla="*/ 2247628 w 2992697"/>
                <a:gd name="connsiteY838" fmla="*/ 27319 h 1030680"/>
                <a:gd name="connsiteX839" fmla="*/ 2249800 w 2992697"/>
                <a:gd name="connsiteY839" fmla="*/ 29492 h 1030680"/>
                <a:gd name="connsiteX840" fmla="*/ 2251974 w 2992697"/>
                <a:gd name="connsiteY840" fmla="*/ 32597 h 1030680"/>
                <a:gd name="connsiteX841" fmla="*/ 2255078 w 2992697"/>
                <a:gd name="connsiteY841" fmla="*/ 38806 h 1030680"/>
                <a:gd name="connsiteX842" fmla="*/ 2259114 w 2992697"/>
                <a:gd name="connsiteY842" fmla="*/ 44083 h 1030680"/>
                <a:gd name="connsiteX843" fmla="*/ 2260045 w 2992697"/>
                <a:gd name="connsiteY843" fmla="*/ 51534 h 1030680"/>
                <a:gd name="connsiteX844" fmla="*/ 2251663 w 2992697"/>
                <a:gd name="connsiteY844" fmla="*/ 51534 h 1030680"/>
                <a:gd name="connsiteX845" fmla="*/ 2251663 w 2992697"/>
                <a:gd name="connsiteY845" fmla="*/ 47188 h 1030680"/>
                <a:gd name="connsiteX846" fmla="*/ 2247628 w 2992697"/>
                <a:gd name="connsiteY846" fmla="*/ 44083 h 1030680"/>
                <a:gd name="connsiteX847" fmla="*/ 2244523 w 2992697"/>
                <a:gd name="connsiteY847" fmla="*/ 39737 h 1030680"/>
                <a:gd name="connsiteX848" fmla="*/ 2242350 w 2992697"/>
                <a:gd name="connsiteY848" fmla="*/ 36633 h 1030680"/>
                <a:gd name="connsiteX849" fmla="*/ 2240177 w 2992697"/>
                <a:gd name="connsiteY849" fmla="*/ 31355 h 1030680"/>
                <a:gd name="connsiteX850" fmla="*/ 2240177 w 2992697"/>
                <a:gd name="connsiteY850" fmla="*/ 24215 h 1030680"/>
                <a:gd name="connsiteX851" fmla="*/ 2240487 w 2992697"/>
                <a:gd name="connsiteY851" fmla="*/ 24215 h 1030680"/>
                <a:gd name="connsiteX852" fmla="*/ 2240487 w 2992697"/>
                <a:gd name="connsiteY852" fmla="*/ 24215 h 1030680"/>
                <a:gd name="connsiteX853" fmla="*/ 984113 w 2992697"/>
                <a:gd name="connsiteY853" fmla="*/ 20179 h 1030680"/>
                <a:gd name="connsiteX854" fmla="*/ 1009259 w 2992697"/>
                <a:gd name="connsiteY854" fmla="*/ 20179 h 1030680"/>
                <a:gd name="connsiteX855" fmla="*/ 1035337 w 2992697"/>
                <a:gd name="connsiteY855" fmla="*/ 24525 h 1030680"/>
                <a:gd name="connsiteX856" fmla="*/ 1058310 w 2992697"/>
                <a:gd name="connsiteY856" fmla="*/ 27630 h 1030680"/>
                <a:gd name="connsiteX857" fmla="*/ 1079110 w 2992697"/>
                <a:gd name="connsiteY857" fmla="*/ 32907 h 1030680"/>
                <a:gd name="connsiteX858" fmla="*/ 1109223 w 2992697"/>
                <a:gd name="connsiteY858" fmla="*/ 27630 h 1030680"/>
                <a:gd name="connsiteX859" fmla="*/ 1113259 w 2992697"/>
                <a:gd name="connsiteY859" fmla="*/ 31976 h 1030680"/>
                <a:gd name="connsiteX860" fmla="*/ 1116363 w 2992697"/>
                <a:gd name="connsiteY860" fmla="*/ 32907 h 1030680"/>
                <a:gd name="connsiteX861" fmla="*/ 1120399 w 2992697"/>
                <a:gd name="connsiteY861" fmla="*/ 39116 h 1030680"/>
                <a:gd name="connsiteX862" fmla="*/ 1122572 w 2992697"/>
                <a:gd name="connsiteY862" fmla="*/ 42221 h 1030680"/>
                <a:gd name="connsiteX863" fmla="*/ 1125676 w 2992697"/>
                <a:gd name="connsiteY863" fmla="*/ 44394 h 1030680"/>
                <a:gd name="connsiteX864" fmla="*/ 1143372 w 2992697"/>
                <a:gd name="connsiteY864" fmla="*/ 51844 h 1030680"/>
                <a:gd name="connsiteX865" fmla="*/ 1164172 w 2992697"/>
                <a:gd name="connsiteY865" fmla="*/ 57122 h 1030680"/>
                <a:gd name="connsiteX866" fmla="*/ 1181867 w 2992697"/>
                <a:gd name="connsiteY866" fmla="*/ 61468 h 1030680"/>
                <a:gd name="connsiteX867" fmla="*/ 1181867 w 2992697"/>
                <a:gd name="connsiteY867" fmla="*/ 68919 h 1030680"/>
                <a:gd name="connsiteX868" fmla="*/ 1152685 w 2992697"/>
                <a:gd name="connsiteY868" fmla="*/ 68919 h 1030680"/>
                <a:gd name="connsiteX869" fmla="*/ 1140267 w 2992697"/>
                <a:gd name="connsiteY869" fmla="*/ 62710 h 1030680"/>
                <a:gd name="connsiteX870" fmla="*/ 1125676 w 2992697"/>
                <a:gd name="connsiteY870" fmla="*/ 62710 h 1030680"/>
                <a:gd name="connsiteX871" fmla="*/ 1108912 w 2992697"/>
                <a:gd name="connsiteY871" fmla="*/ 64883 h 1030680"/>
                <a:gd name="connsiteX872" fmla="*/ 1093390 w 2992697"/>
                <a:gd name="connsiteY872" fmla="*/ 69229 h 1030680"/>
                <a:gd name="connsiteX873" fmla="*/ 1093390 w 2992697"/>
                <a:gd name="connsiteY873" fmla="*/ 77611 h 1030680"/>
                <a:gd name="connsiteX874" fmla="*/ 1113259 w 2992697"/>
                <a:gd name="connsiteY874" fmla="*/ 77611 h 1030680"/>
                <a:gd name="connsiteX875" fmla="*/ 1127850 w 2992697"/>
                <a:gd name="connsiteY875" fmla="*/ 74507 h 1030680"/>
                <a:gd name="connsiteX876" fmla="*/ 1145545 w 2992697"/>
                <a:gd name="connsiteY876" fmla="*/ 72334 h 1030680"/>
                <a:gd name="connsiteX877" fmla="*/ 1167587 w 2992697"/>
                <a:gd name="connsiteY877" fmla="*/ 72334 h 1030680"/>
                <a:gd name="connsiteX878" fmla="*/ 1189628 w 2992697"/>
                <a:gd name="connsiteY878" fmla="*/ 72334 h 1030680"/>
                <a:gd name="connsiteX879" fmla="*/ 1206392 w 2992697"/>
                <a:gd name="connsiteY879" fmla="*/ 72334 h 1030680"/>
                <a:gd name="connsiteX880" fmla="*/ 1220983 w 2992697"/>
                <a:gd name="connsiteY880" fmla="*/ 87235 h 1030680"/>
                <a:gd name="connsiteX881" fmla="*/ 1238679 w 2992697"/>
                <a:gd name="connsiteY881" fmla="*/ 97790 h 1030680"/>
                <a:gd name="connsiteX882" fmla="*/ 1233401 w 2992697"/>
                <a:gd name="connsiteY882" fmla="*/ 109277 h 1030680"/>
                <a:gd name="connsiteX883" fmla="*/ 1222846 w 2992697"/>
                <a:gd name="connsiteY883" fmla="*/ 116728 h 1030680"/>
                <a:gd name="connsiteX884" fmla="*/ 1213533 w 2992697"/>
                <a:gd name="connsiteY884" fmla="*/ 122005 h 1030680"/>
                <a:gd name="connsiteX885" fmla="*/ 1201115 w 2992697"/>
                <a:gd name="connsiteY885" fmla="*/ 126351 h 1030680"/>
                <a:gd name="connsiteX886" fmla="*/ 1182178 w 2992697"/>
                <a:gd name="connsiteY886" fmla="*/ 126351 h 1030680"/>
                <a:gd name="connsiteX887" fmla="*/ 1165413 w 2992697"/>
                <a:gd name="connsiteY887" fmla="*/ 131629 h 1030680"/>
                <a:gd name="connsiteX888" fmla="*/ 1147718 w 2992697"/>
                <a:gd name="connsiteY888" fmla="*/ 131629 h 1030680"/>
                <a:gd name="connsiteX889" fmla="*/ 1127850 w 2992697"/>
                <a:gd name="connsiteY889" fmla="*/ 129456 h 1030680"/>
                <a:gd name="connsiteX890" fmla="*/ 1108912 w 2992697"/>
                <a:gd name="connsiteY890" fmla="*/ 127283 h 1030680"/>
                <a:gd name="connsiteX891" fmla="*/ 1091527 w 2992697"/>
                <a:gd name="connsiteY891" fmla="*/ 127283 h 1030680"/>
                <a:gd name="connsiteX892" fmla="*/ 1076936 w 2992697"/>
                <a:gd name="connsiteY892" fmla="*/ 131629 h 1030680"/>
                <a:gd name="connsiteX893" fmla="*/ 1065450 w 2992697"/>
                <a:gd name="connsiteY893" fmla="*/ 142184 h 1030680"/>
                <a:gd name="connsiteX894" fmla="*/ 1109223 w 2992697"/>
                <a:gd name="connsiteY894" fmla="*/ 142184 h 1030680"/>
                <a:gd name="connsiteX895" fmla="*/ 1122882 w 2992697"/>
                <a:gd name="connsiteY895" fmla="*/ 139080 h 1030680"/>
                <a:gd name="connsiteX896" fmla="*/ 1138405 w 2992697"/>
                <a:gd name="connsiteY896" fmla="*/ 136907 h 1030680"/>
                <a:gd name="connsiteX897" fmla="*/ 1157342 w 2992697"/>
                <a:gd name="connsiteY897" fmla="*/ 139080 h 1030680"/>
                <a:gd name="connsiteX898" fmla="*/ 1169760 w 2992697"/>
                <a:gd name="connsiteY898" fmla="*/ 142184 h 1030680"/>
                <a:gd name="connsiteX899" fmla="*/ 1172864 w 2992697"/>
                <a:gd name="connsiteY899" fmla="*/ 155844 h 1030680"/>
                <a:gd name="connsiteX900" fmla="*/ 1179073 w 2992697"/>
                <a:gd name="connsiteY900" fmla="*/ 153671 h 1030680"/>
                <a:gd name="connsiteX901" fmla="*/ 1187455 w 2992697"/>
                <a:gd name="connsiteY901" fmla="*/ 148393 h 1030680"/>
                <a:gd name="connsiteX902" fmla="*/ 1198942 w 2992697"/>
                <a:gd name="connsiteY902" fmla="*/ 144047 h 1030680"/>
                <a:gd name="connsiteX903" fmla="*/ 1209497 w 2992697"/>
                <a:gd name="connsiteY903" fmla="*/ 141874 h 1030680"/>
                <a:gd name="connsiteX904" fmla="*/ 1211670 w 2992697"/>
                <a:gd name="connsiteY904" fmla="*/ 148083 h 1030680"/>
                <a:gd name="connsiteX905" fmla="*/ 1213843 w 2992697"/>
                <a:gd name="connsiteY905" fmla="*/ 151187 h 1030680"/>
                <a:gd name="connsiteX906" fmla="*/ 1216016 w 2992697"/>
                <a:gd name="connsiteY906" fmla="*/ 153360 h 1030680"/>
                <a:gd name="connsiteX907" fmla="*/ 1219121 w 2992697"/>
                <a:gd name="connsiteY907" fmla="*/ 155533 h 1030680"/>
                <a:gd name="connsiteX908" fmla="*/ 1223156 w 2992697"/>
                <a:gd name="connsiteY908" fmla="*/ 158638 h 1030680"/>
                <a:gd name="connsiteX909" fmla="*/ 1206392 w 2992697"/>
                <a:gd name="connsiteY909" fmla="*/ 189993 h 1030680"/>
                <a:gd name="connsiteX910" fmla="*/ 1213843 w 2992697"/>
                <a:gd name="connsiteY910" fmla="*/ 189993 h 1030680"/>
                <a:gd name="connsiteX911" fmla="*/ 1226261 w 2992697"/>
                <a:gd name="connsiteY911" fmla="*/ 182542 h 1030680"/>
                <a:gd name="connsiteX912" fmla="*/ 1243025 w 2992697"/>
                <a:gd name="connsiteY912" fmla="*/ 172918 h 1030680"/>
                <a:gd name="connsiteX913" fmla="*/ 1262893 w 2992697"/>
                <a:gd name="connsiteY913" fmla="*/ 165468 h 1030680"/>
                <a:gd name="connsiteX914" fmla="*/ 1284935 w 2992697"/>
                <a:gd name="connsiteY914" fmla="*/ 158017 h 1030680"/>
                <a:gd name="connsiteX915" fmla="*/ 1308839 w 2992697"/>
                <a:gd name="connsiteY915" fmla="*/ 152739 h 1030680"/>
                <a:gd name="connsiteX916" fmla="*/ 1329639 w 2992697"/>
                <a:gd name="connsiteY916" fmla="*/ 152739 h 1030680"/>
                <a:gd name="connsiteX917" fmla="*/ 1350439 w 2992697"/>
                <a:gd name="connsiteY917" fmla="*/ 154912 h 1030680"/>
                <a:gd name="connsiteX918" fmla="*/ 1365030 w 2992697"/>
                <a:gd name="connsiteY918" fmla="*/ 163294 h 1030680"/>
                <a:gd name="connsiteX919" fmla="*/ 1373412 w 2992697"/>
                <a:gd name="connsiteY919" fmla="*/ 178196 h 1030680"/>
                <a:gd name="connsiteX920" fmla="*/ 1379621 w 2992697"/>
                <a:gd name="connsiteY920" fmla="*/ 178196 h 1030680"/>
                <a:gd name="connsiteX921" fmla="*/ 1379621 w 2992697"/>
                <a:gd name="connsiteY921" fmla="*/ 180369 h 1030680"/>
                <a:gd name="connsiteX922" fmla="*/ 1379621 w 2992697"/>
                <a:gd name="connsiteY922" fmla="*/ 180369 h 1030680"/>
                <a:gd name="connsiteX923" fmla="*/ 1377448 w 2992697"/>
                <a:gd name="connsiteY923" fmla="*/ 182542 h 1030680"/>
                <a:gd name="connsiteX924" fmla="*/ 1375275 w 2992697"/>
                <a:gd name="connsiteY924" fmla="*/ 182542 h 1030680"/>
                <a:gd name="connsiteX925" fmla="*/ 1375275 w 2992697"/>
                <a:gd name="connsiteY925" fmla="*/ 182542 h 1030680"/>
                <a:gd name="connsiteX926" fmla="*/ 1373102 w 2992697"/>
                <a:gd name="connsiteY926" fmla="*/ 182542 h 1030680"/>
                <a:gd name="connsiteX927" fmla="*/ 1369997 w 2992697"/>
                <a:gd name="connsiteY927" fmla="*/ 185647 h 1030680"/>
                <a:gd name="connsiteX928" fmla="*/ 1364720 w 2992697"/>
                <a:gd name="connsiteY928" fmla="*/ 187820 h 1030680"/>
                <a:gd name="connsiteX929" fmla="*/ 1358511 w 2992697"/>
                <a:gd name="connsiteY929" fmla="*/ 189993 h 1030680"/>
                <a:gd name="connsiteX930" fmla="*/ 1351060 w 2992697"/>
                <a:gd name="connsiteY930" fmla="*/ 192166 h 1030680"/>
                <a:gd name="connsiteX931" fmla="*/ 1345783 w 2992697"/>
                <a:gd name="connsiteY931" fmla="*/ 193097 h 1030680"/>
                <a:gd name="connsiteX932" fmla="*/ 1333365 w 2992697"/>
                <a:gd name="connsiteY932" fmla="*/ 213276 h 1030680"/>
                <a:gd name="connsiteX933" fmla="*/ 1309460 w 2992697"/>
                <a:gd name="connsiteY933" fmla="*/ 228178 h 1030680"/>
                <a:gd name="connsiteX934" fmla="*/ 1282452 w 2992697"/>
                <a:gd name="connsiteY934" fmla="*/ 237801 h 1030680"/>
                <a:gd name="connsiteX935" fmla="*/ 1250165 w 2992697"/>
                <a:gd name="connsiteY935" fmla="*/ 243079 h 1030680"/>
                <a:gd name="connsiteX936" fmla="*/ 1250165 w 2992697"/>
                <a:gd name="connsiteY936" fmla="*/ 249288 h 1030680"/>
                <a:gd name="connsiteX937" fmla="*/ 1250165 w 2992697"/>
                <a:gd name="connsiteY937" fmla="*/ 252392 h 1030680"/>
                <a:gd name="connsiteX938" fmla="*/ 1250165 w 2992697"/>
                <a:gd name="connsiteY938" fmla="*/ 254566 h 1030680"/>
                <a:gd name="connsiteX939" fmla="*/ 1247992 w 2992697"/>
                <a:gd name="connsiteY939" fmla="*/ 256739 h 1030680"/>
                <a:gd name="connsiteX940" fmla="*/ 1250165 w 2992697"/>
                <a:gd name="connsiteY940" fmla="*/ 257670 h 1030680"/>
                <a:gd name="connsiteX941" fmla="*/ 1250165 w 2992697"/>
                <a:gd name="connsiteY941" fmla="*/ 259843 h 1030680"/>
                <a:gd name="connsiteX942" fmla="*/ 1253270 w 2992697"/>
                <a:gd name="connsiteY942" fmla="*/ 264189 h 1030680"/>
                <a:gd name="connsiteX943" fmla="*/ 1258547 w 2992697"/>
                <a:gd name="connsiteY943" fmla="*/ 267294 h 1030680"/>
                <a:gd name="connsiteX944" fmla="*/ 1262583 w 2992697"/>
                <a:gd name="connsiteY944" fmla="*/ 269467 h 1030680"/>
                <a:gd name="connsiteX945" fmla="*/ 1265687 w 2992697"/>
                <a:gd name="connsiteY945" fmla="*/ 272571 h 1030680"/>
                <a:gd name="connsiteX946" fmla="*/ 1269723 w 2992697"/>
                <a:gd name="connsiteY946" fmla="*/ 274745 h 1030680"/>
                <a:gd name="connsiteX947" fmla="*/ 1272828 w 2992697"/>
                <a:gd name="connsiteY947" fmla="*/ 280022 h 1030680"/>
                <a:gd name="connsiteX948" fmla="*/ 1269723 w 2992697"/>
                <a:gd name="connsiteY948" fmla="*/ 287473 h 1030680"/>
                <a:gd name="connsiteX949" fmla="*/ 1265687 w 2992697"/>
                <a:gd name="connsiteY949" fmla="*/ 304237 h 1030680"/>
                <a:gd name="connsiteX950" fmla="*/ 1262583 w 2992697"/>
                <a:gd name="connsiteY950" fmla="*/ 324416 h 1030680"/>
                <a:gd name="connsiteX951" fmla="*/ 1258547 w 2992697"/>
                <a:gd name="connsiteY951" fmla="*/ 344595 h 1030680"/>
                <a:gd name="connsiteX952" fmla="*/ 1258547 w 2992697"/>
                <a:gd name="connsiteY952" fmla="*/ 361359 h 1030680"/>
                <a:gd name="connsiteX953" fmla="*/ 1262583 w 2992697"/>
                <a:gd name="connsiteY953" fmla="*/ 359186 h 1030680"/>
                <a:gd name="connsiteX954" fmla="*/ 1265687 w 2992697"/>
                <a:gd name="connsiteY954" fmla="*/ 359186 h 1030680"/>
                <a:gd name="connsiteX955" fmla="*/ 1267861 w 2992697"/>
                <a:gd name="connsiteY955" fmla="*/ 359186 h 1030680"/>
                <a:gd name="connsiteX956" fmla="*/ 1271896 w 2992697"/>
                <a:gd name="connsiteY956" fmla="*/ 359186 h 1030680"/>
                <a:gd name="connsiteX957" fmla="*/ 1272828 w 2992697"/>
                <a:gd name="connsiteY957" fmla="*/ 359186 h 1030680"/>
                <a:gd name="connsiteX958" fmla="*/ 1279037 w 2992697"/>
                <a:gd name="connsiteY958" fmla="*/ 361359 h 1030680"/>
                <a:gd name="connsiteX959" fmla="*/ 1276864 w 2992697"/>
                <a:gd name="connsiteY959" fmla="*/ 366636 h 1030680"/>
                <a:gd name="connsiteX960" fmla="*/ 1276864 w 2992697"/>
                <a:gd name="connsiteY960" fmla="*/ 368810 h 1030680"/>
                <a:gd name="connsiteX961" fmla="*/ 1276864 w 2992697"/>
                <a:gd name="connsiteY961" fmla="*/ 373156 h 1030680"/>
                <a:gd name="connsiteX962" fmla="*/ 1276864 w 2992697"/>
                <a:gd name="connsiteY962" fmla="*/ 374087 h 1030680"/>
                <a:gd name="connsiteX963" fmla="*/ 1276864 w 2992697"/>
                <a:gd name="connsiteY963" fmla="*/ 378433 h 1030680"/>
                <a:gd name="connsiteX964" fmla="*/ 1279037 w 2992697"/>
                <a:gd name="connsiteY964" fmla="*/ 385884 h 1030680"/>
                <a:gd name="connsiteX965" fmla="*/ 1272828 w 2992697"/>
                <a:gd name="connsiteY965" fmla="*/ 385884 h 1030680"/>
                <a:gd name="connsiteX966" fmla="*/ 1272828 w 2992697"/>
                <a:gd name="connsiteY966" fmla="*/ 388989 h 1030680"/>
                <a:gd name="connsiteX967" fmla="*/ 1269723 w 2992697"/>
                <a:gd name="connsiteY967" fmla="*/ 388057 h 1030680"/>
                <a:gd name="connsiteX968" fmla="*/ 1265687 w 2992697"/>
                <a:gd name="connsiteY968" fmla="*/ 383711 h 1030680"/>
                <a:gd name="connsiteX969" fmla="*/ 1264756 w 2992697"/>
                <a:gd name="connsiteY969" fmla="*/ 381538 h 1030680"/>
                <a:gd name="connsiteX970" fmla="*/ 1260720 w 2992697"/>
                <a:gd name="connsiteY970" fmla="*/ 380607 h 1030680"/>
                <a:gd name="connsiteX971" fmla="*/ 1257616 w 2992697"/>
                <a:gd name="connsiteY971" fmla="*/ 378433 h 1030680"/>
                <a:gd name="connsiteX972" fmla="*/ 1250165 w 2992697"/>
                <a:gd name="connsiteY972" fmla="*/ 378433 h 1030680"/>
                <a:gd name="connsiteX973" fmla="*/ 1246129 w 2992697"/>
                <a:gd name="connsiteY973" fmla="*/ 380607 h 1030680"/>
                <a:gd name="connsiteX974" fmla="*/ 1243025 w 2992697"/>
                <a:gd name="connsiteY974" fmla="*/ 381538 h 1030680"/>
                <a:gd name="connsiteX975" fmla="*/ 1238989 w 2992697"/>
                <a:gd name="connsiteY975" fmla="*/ 383711 h 1030680"/>
                <a:gd name="connsiteX976" fmla="*/ 1236816 w 2992697"/>
                <a:gd name="connsiteY976" fmla="*/ 385884 h 1030680"/>
                <a:gd name="connsiteX977" fmla="*/ 1233711 w 2992697"/>
                <a:gd name="connsiteY977" fmla="*/ 388057 h 1030680"/>
                <a:gd name="connsiteX978" fmla="*/ 1231538 w 2992697"/>
                <a:gd name="connsiteY978" fmla="*/ 391162 h 1030680"/>
                <a:gd name="connsiteX979" fmla="*/ 1229365 w 2992697"/>
                <a:gd name="connsiteY979" fmla="*/ 398612 h 1030680"/>
                <a:gd name="connsiteX980" fmla="*/ 1253270 w 2992697"/>
                <a:gd name="connsiteY980" fmla="*/ 406063 h 1030680"/>
                <a:gd name="connsiteX981" fmla="*/ 1258547 w 2992697"/>
                <a:gd name="connsiteY981" fmla="*/ 438660 h 1030680"/>
                <a:gd name="connsiteX982" fmla="*/ 1253270 w 2992697"/>
                <a:gd name="connsiteY982" fmla="*/ 438660 h 1030680"/>
                <a:gd name="connsiteX983" fmla="*/ 1250165 w 2992697"/>
                <a:gd name="connsiteY983" fmla="*/ 438660 h 1030680"/>
                <a:gd name="connsiteX984" fmla="*/ 1246129 w 2992697"/>
                <a:gd name="connsiteY984" fmla="*/ 440833 h 1030680"/>
                <a:gd name="connsiteX985" fmla="*/ 1243025 w 2992697"/>
                <a:gd name="connsiteY985" fmla="*/ 443006 h 1030680"/>
                <a:gd name="connsiteX986" fmla="*/ 1243025 w 2992697"/>
                <a:gd name="connsiteY986" fmla="*/ 450457 h 1030680"/>
                <a:gd name="connsiteX987" fmla="*/ 1251407 w 2992697"/>
                <a:gd name="connsiteY987" fmla="*/ 455734 h 1030680"/>
                <a:gd name="connsiteX988" fmla="*/ 1257616 w 2992697"/>
                <a:gd name="connsiteY988" fmla="*/ 463185 h 1030680"/>
                <a:gd name="connsiteX989" fmla="*/ 1260720 w 2992697"/>
                <a:gd name="connsiteY989" fmla="*/ 472809 h 1030680"/>
                <a:gd name="connsiteX990" fmla="*/ 1262893 w 2992697"/>
                <a:gd name="connsiteY990" fmla="*/ 487710 h 1030680"/>
                <a:gd name="connsiteX991" fmla="*/ 1253580 w 2992697"/>
                <a:gd name="connsiteY991" fmla="*/ 487710 h 1030680"/>
                <a:gd name="connsiteX992" fmla="*/ 1251407 w 2992697"/>
                <a:gd name="connsiteY992" fmla="*/ 487710 h 1030680"/>
                <a:gd name="connsiteX993" fmla="*/ 1246129 w 2992697"/>
                <a:gd name="connsiteY993" fmla="*/ 485537 h 1030680"/>
                <a:gd name="connsiteX994" fmla="*/ 1243025 w 2992697"/>
                <a:gd name="connsiteY994" fmla="*/ 487710 h 1030680"/>
                <a:gd name="connsiteX995" fmla="*/ 1236816 w 2992697"/>
                <a:gd name="connsiteY995" fmla="*/ 487710 h 1030680"/>
                <a:gd name="connsiteX996" fmla="*/ 1233711 w 2992697"/>
                <a:gd name="connsiteY996" fmla="*/ 490815 h 1030680"/>
                <a:gd name="connsiteX997" fmla="*/ 1229676 w 2992697"/>
                <a:gd name="connsiteY997" fmla="*/ 495161 h 1030680"/>
                <a:gd name="connsiteX998" fmla="*/ 1235885 w 2992697"/>
                <a:gd name="connsiteY998" fmla="*/ 498266 h 1030680"/>
                <a:gd name="connsiteX999" fmla="*/ 1238989 w 2992697"/>
                <a:gd name="connsiteY999" fmla="*/ 500439 h 1030680"/>
                <a:gd name="connsiteX1000" fmla="*/ 1241162 w 2992697"/>
                <a:gd name="connsiteY1000" fmla="*/ 502612 h 1030680"/>
                <a:gd name="connsiteX1001" fmla="*/ 1243335 w 2992697"/>
                <a:gd name="connsiteY1001" fmla="*/ 503543 h 1030680"/>
                <a:gd name="connsiteX1002" fmla="*/ 1244267 w 2992697"/>
                <a:gd name="connsiteY1002" fmla="*/ 509752 h 1030680"/>
                <a:gd name="connsiteX1003" fmla="*/ 1246440 w 2992697"/>
                <a:gd name="connsiteY1003" fmla="*/ 515030 h 1030680"/>
                <a:gd name="connsiteX1004" fmla="*/ 1244267 w 2992697"/>
                <a:gd name="connsiteY1004" fmla="*/ 517203 h 1030680"/>
                <a:gd name="connsiteX1005" fmla="*/ 1244267 w 2992697"/>
                <a:gd name="connsiteY1005" fmla="*/ 518134 h 1030680"/>
                <a:gd name="connsiteX1006" fmla="*/ 1244267 w 2992697"/>
                <a:gd name="connsiteY1006" fmla="*/ 518134 h 1030680"/>
                <a:gd name="connsiteX1007" fmla="*/ 1243335 w 2992697"/>
                <a:gd name="connsiteY1007" fmla="*/ 520307 h 1030680"/>
                <a:gd name="connsiteX1008" fmla="*/ 1243335 w 2992697"/>
                <a:gd name="connsiteY1008" fmla="*/ 524653 h 1030680"/>
                <a:gd name="connsiteX1009" fmla="*/ 1228124 w 2992697"/>
                <a:gd name="connsiteY1009" fmla="*/ 524653 h 1030680"/>
                <a:gd name="connsiteX1010" fmla="*/ 1213533 w 2992697"/>
                <a:gd name="connsiteY1010" fmla="*/ 527758 h 1030680"/>
                <a:gd name="connsiteX1011" fmla="*/ 1202046 w 2992697"/>
                <a:gd name="connsiteY1011" fmla="*/ 532104 h 1030680"/>
                <a:gd name="connsiteX1012" fmla="*/ 1206082 w 2992697"/>
                <a:gd name="connsiteY1012" fmla="*/ 532104 h 1030680"/>
                <a:gd name="connsiteX1013" fmla="*/ 1211359 w 2992697"/>
                <a:gd name="connsiteY1013" fmla="*/ 535209 h 1030680"/>
                <a:gd name="connsiteX1014" fmla="*/ 1215395 w 2992697"/>
                <a:gd name="connsiteY1014" fmla="*/ 537382 h 1030680"/>
                <a:gd name="connsiteX1015" fmla="*/ 1218500 w 2992697"/>
                <a:gd name="connsiteY1015" fmla="*/ 537382 h 1030680"/>
                <a:gd name="connsiteX1016" fmla="*/ 1222536 w 2992697"/>
                <a:gd name="connsiteY1016" fmla="*/ 539555 h 1030680"/>
                <a:gd name="connsiteX1017" fmla="*/ 1225640 w 2992697"/>
                <a:gd name="connsiteY1017" fmla="*/ 542659 h 1030680"/>
                <a:gd name="connsiteX1018" fmla="*/ 1228744 w 2992697"/>
                <a:gd name="connsiteY1018" fmla="*/ 547937 h 1030680"/>
                <a:gd name="connsiteX1019" fmla="*/ 1222536 w 2992697"/>
                <a:gd name="connsiteY1019" fmla="*/ 557561 h 1030680"/>
                <a:gd name="connsiteX1020" fmla="*/ 1218500 w 2992697"/>
                <a:gd name="connsiteY1020" fmla="*/ 569047 h 1030680"/>
                <a:gd name="connsiteX1021" fmla="*/ 1213222 w 2992697"/>
                <a:gd name="connsiteY1021" fmla="*/ 581775 h 1030680"/>
                <a:gd name="connsiteX1022" fmla="*/ 1211049 w 2992697"/>
                <a:gd name="connsiteY1022" fmla="*/ 576498 h 1030680"/>
                <a:gd name="connsiteX1023" fmla="*/ 1207945 w 2992697"/>
                <a:gd name="connsiteY1023" fmla="*/ 572152 h 1030680"/>
                <a:gd name="connsiteX1024" fmla="*/ 1205771 w 2992697"/>
                <a:gd name="connsiteY1024" fmla="*/ 569979 h 1030680"/>
                <a:gd name="connsiteX1025" fmla="*/ 1201736 w 2992697"/>
                <a:gd name="connsiteY1025" fmla="*/ 569979 h 1030680"/>
                <a:gd name="connsiteX1026" fmla="*/ 1196458 w 2992697"/>
                <a:gd name="connsiteY1026" fmla="*/ 569047 h 1030680"/>
                <a:gd name="connsiteX1027" fmla="*/ 1189007 w 2992697"/>
                <a:gd name="connsiteY1027" fmla="*/ 569047 h 1030680"/>
                <a:gd name="connsiteX1028" fmla="*/ 1189007 w 2992697"/>
                <a:gd name="connsiteY1028" fmla="*/ 572152 h 1030680"/>
                <a:gd name="connsiteX1029" fmla="*/ 1193043 w 2992697"/>
                <a:gd name="connsiteY1029" fmla="*/ 572152 h 1030680"/>
                <a:gd name="connsiteX1030" fmla="*/ 1205461 w 2992697"/>
                <a:gd name="connsiteY1030" fmla="*/ 584880 h 1030680"/>
                <a:gd name="connsiteX1031" fmla="*/ 1216016 w 2992697"/>
                <a:gd name="connsiteY1031" fmla="*/ 599781 h 1030680"/>
                <a:gd name="connsiteX1032" fmla="*/ 1222225 w 2992697"/>
                <a:gd name="connsiteY1032" fmla="*/ 618719 h 1030680"/>
                <a:gd name="connsiteX1033" fmla="*/ 1225329 w 2992697"/>
                <a:gd name="connsiteY1033" fmla="*/ 640760 h 1030680"/>
                <a:gd name="connsiteX1034" fmla="*/ 1222225 w 2992697"/>
                <a:gd name="connsiteY1034" fmla="*/ 640760 h 1030680"/>
                <a:gd name="connsiteX1035" fmla="*/ 1222225 w 2992697"/>
                <a:gd name="connsiteY1035" fmla="*/ 646038 h 1030680"/>
                <a:gd name="connsiteX1036" fmla="*/ 1193043 w 2992697"/>
                <a:gd name="connsiteY1036" fmla="*/ 649142 h 1030680"/>
                <a:gd name="connsiteX1037" fmla="*/ 1193043 w 2992697"/>
                <a:gd name="connsiteY1037" fmla="*/ 628963 h 1030680"/>
                <a:gd name="connsiteX1038" fmla="*/ 1189007 w 2992697"/>
                <a:gd name="connsiteY1038" fmla="*/ 625859 h 1030680"/>
                <a:gd name="connsiteX1039" fmla="*/ 1185903 w 2992697"/>
                <a:gd name="connsiteY1039" fmla="*/ 623686 h 1030680"/>
                <a:gd name="connsiteX1040" fmla="*/ 1183730 w 2992697"/>
                <a:gd name="connsiteY1040" fmla="*/ 621513 h 1030680"/>
                <a:gd name="connsiteX1041" fmla="*/ 1178452 w 2992697"/>
                <a:gd name="connsiteY1041" fmla="*/ 618408 h 1030680"/>
                <a:gd name="connsiteX1042" fmla="*/ 1172243 w 2992697"/>
                <a:gd name="connsiteY1042" fmla="*/ 616235 h 1030680"/>
                <a:gd name="connsiteX1043" fmla="*/ 1163861 w 2992697"/>
                <a:gd name="connsiteY1043" fmla="*/ 621513 h 1030680"/>
                <a:gd name="connsiteX1044" fmla="*/ 1152375 w 2992697"/>
                <a:gd name="connsiteY1044" fmla="*/ 625859 h 1030680"/>
                <a:gd name="connsiteX1045" fmla="*/ 1139957 w 2992697"/>
                <a:gd name="connsiteY1045" fmla="*/ 626790 h 1030680"/>
                <a:gd name="connsiteX1046" fmla="*/ 1128470 w 2992697"/>
                <a:gd name="connsiteY1046" fmla="*/ 631136 h 1030680"/>
                <a:gd name="connsiteX1047" fmla="*/ 1122262 w 2992697"/>
                <a:gd name="connsiteY1047" fmla="*/ 636414 h 1030680"/>
                <a:gd name="connsiteX1048" fmla="*/ 1128470 w 2992697"/>
                <a:gd name="connsiteY1048" fmla="*/ 636414 h 1030680"/>
                <a:gd name="connsiteX1049" fmla="*/ 1137784 w 2992697"/>
                <a:gd name="connsiteY1049" fmla="*/ 636414 h 1030680"/>
                <a:gd name="connsiteX1050" fmla="*/ 1152375 w 2992697"/>
                <a:gd name="connsiteY1050" fmla="*/ 634241 h 1030680"/>
                <a:gd name="connsiteX1051" fmla="*/ 1169139 w 2992697"/>
                <a:gd name="connsiteY1051" fmla="*/ 633309 h 1030680"/>
                <a:gd name="connsiteX1052" fmla="*/ 1169139 w 2992697"/>
                <a:gd name="connsiteY1052" fmla="*/ 640760 h 1030680"/>
                <a:gd name="connsiteX1053" fmla="*/ 1132506 w 2992697"/>
                <a:gd name="connsiteY1053" fmla="*/ 653488 h 1030680"/>
                <a:gd name="connsiteX1054" fmla="*/ 1132506 w 2992697"/>
                <a:gd name="connsiteY1054" fmla="*/ 656593 h 1030680"/>
                <a:gd name="connsiteX1055" fmla="*/ 1141820 w 2992697"/>
                <a:gd name="connsiteY1055" fmla="*/ 656593 h 1030680"/>
                <a:gd name="connsiteX1056" fmla="*/ 1147097 w 2992697"/>
                <a:gd name="connsiteY1056" fmla="*/ 655662 h 1030680"/>
                <a:gd name="connsiteX1057" fmla="*/ 1154548 w 2992697"/>
                <a:gd name="connsiteY1057" fmla="*/ 653488 h 1030680"/>
                <a:gd name="connsiteX1058" fmla="*/ 1161999 w 2992697"/>
                <a:gd name="connsiteY1058" fmla="*/ 651315 h 1030680"/>
                <a:gd name="connsiteX1059" fmla="*/ 1169449 w 2992697"/>
                <a:gd name="connsiteY1059" fmla="*/ 649142 h 1030680"/>
                <a:gd name="connsiteX1060" fmla="*/ 1171622 w 2992697"/>
                <a:gd name="connsiteY1060" fmla="*/ 658766 h 1030680"/>
                <a:gd name="connsiteX1061" fmla="*/ 1179073 w 2992697"/>
                <a:gd name="connsiteY1061" fmla="*/ 663112 h 1030680"/>
                <a:gd name="connsiteX1062" fmla="*/ 1186524 w 2992697"/>
                <a:gd name="connsiteY1062" fmla="*/ 664044 h 1030680"/>
                <a:gd name="connsiteX1063" fmla="*/ 1198942 w 2992697"/>
                <a:gd name="connsiteY1063" fmla="*/ 663112 h 1030680"/>
                <a:gd name="connsiteX1064" fmla="*/ 1213533 w 2992697"/>
                <a:gd name="connsiteY1064" fmla="*/ 663112 h 1030680"/>
                <a:gd name="connsiteX1065" fmla="*/ 1213533 w 2992697"/>
                <a:gd name="connsiteY1065" fmla="*/ 666217 h 1030680"/>
                <a:gd name="connsiteX1066" fmla="*/ 1209497 w 2992697"/>
                <a:gd name="connsiteY1066" fmla="*/ 666217 h 1030680"/>
                <a:gd name="connsiteX1067" fmla="*/ 1189628 w 2992697"/>
                <a:gd name="connsiteY1067" fmla="*/ 685154 h 1030680"/>
                <a:gd name="connsiteX1068" fmla="*/ 1167587 w 2992697"/>
                <a:gd name="connsiteY1068" fmla="*/ 703160 h 1030680"/>
                <a:gd name="connsiteX1069" fmla="*/ 1145545 w 2992697"/>
                <a:gd name="connsiteY1069" fmla="*/ 718061 h 1030680"/>
                <a:gd name="connsiteX1070" fmla="*/ 1120399 w 2992697"/>
                <a:gd name="connsiteY1070" fmla="*/ 730789 h 1030680"/>
                <a:gd name="connsiteX1071" fmla="*/ 1093390 w 2992697"/>
                <a:gd name="connsiteY1071" fmla="*/ 736067 h 1030680"/>
                <a:gd name="connsiteX1072" fmla="*/ 1062035 w 2992697"/>
                <a:gd name="connsiteY1072" fmla="*/ 735136 h 1030680"/>
                <a:gd name="connsiteX1073" fmla="*/ 1062035 w 2992697"/>
                <a:gd name="connsiteY1073" fmla="*/ 740413 h 1030680"/>
                <a:gd name="connsiteX1074" fmla="*/ 1062035 w 2992697"/>
                <a:gd name="connsiteY1074" fmla="*/ 745691 h 1030680"/>
                <a:gd name="connsiteX1075" fmla="*/ 1059862 w 2992697"/>
                <a:gd name="connsiteY1075" fmla="*/ 750037 h 1030680"/>
                <a:gd name="connsiteX1076" fmla="*/ 1057689 w 2992697"/>
                <a:gd name="connsiteY1076" fmla="*/ 750968 h 1030680"/>
                <a:gd name="connsiteX1077" fmla="*/ 1056757 w 2992697"/>
                <a:gd name="connsiteY1077" fmla="*/ 750968 h 1030680"/>
                <a:gd name="connsiteX1078" fmla="*/ 1054584 w 2992697"/>
                <a:gd name="connsiteY1078" fmla="*/ 753142 h 1030680"/>
                <a:gd name="connsiteX1079" fmla="*/ 1050548 w 2992697"/>
                <a:gd name="connsiteY1079" fmla="*/ 755315 h 1030680"/>
                <a:gd name="connsiteX1080" fmla="*/ 1047444 w 2992697"/>
                <a:gd name="connsiteY1080" fmla="*/ 757488 h 1030680"/>
                <a:gd name="connsiteX1081" fmla="*/ 1045271 w 2992697"/>
                <a:gd name="connsiteY1081" fmla="*/ 758419 h 1030680"/>
                <a:gd name="connsiteX1082" fmla="*/ 1042166 w 2992697"/>
                <a:gd name="connsiteY1082" fmla="*/ 762765 h 1030680"/>
                <a:gd name="connsiteX1083" fmla="*/ 1038131 w 2992697"/>
                <a:gd name="connsiteY1083" fmla="*/ 773321 h 1030680"/>
                <a:gd name="connsiteX1084" fmla="*/ 1035957 w 2992697"/>
                <a:gd name="connsiteY1084" fmla="*/ 786980 h 1030680"/>
                <a:gd name="connsiteX1085" fmla="*/ 1032853 w 2992697"/>
                <a:gd name="connsiteY1085" fmla="*/ 795362 h 1030680"/>
                <a:gd name="connsiteX1086" fmla="*/ 1023540 w 2992697"/>
                <a:gd name="connsiteY1086" fmla="*/ 804986 h 1030680"/>
                <a:gd name="connsiteX1087" fmla="*/ 1008017 w 2992697"/>
                <a:gd name="connsiteY1087" fmla="*/ 815541 h 1030680"/>
                <a:gd name="connsiteX1088" fmla="*/ 987218 w 2992697"/>
                <a:gd name="connsiteY1088" fmla="*/ 825165 h 1030680"/>
                <a:gd name="connsiteX1089" fmla="*/ 969522 w 2992697"/>
                <a:gd name="connsiteY1089" fmla="*/ 832616 h 1030680"/>
                <a:gd name="connsiteX1090" fmla="*/ 952758 w 2992697"/>
                <a:gd name="connsiteY1090" fmla="*/ 836962 h 1030680"/>
                <a:gd name="connsiteX1091" fmla="*/ 952758 w 2992697"/>
                <a:gd name="connsiteY1091" fmla="*/ 832616 h 1030680"/>
                <a:gd name="connsiteX1092" fmla="*/ 952758 w 2992697"/>
                <a:gd name="connsiteY1092" fmla="*/ 829511 h 1030680"/>
                <a:gd name="connsiteX1093" fmla="*/ 950585 w 2992697"/>
                <a:gd name="connsiteY1093" fmla="*/ 829511 h 1030680"/>
                <a:gd name="connsiteX1094" fmla="*/ 950585 w 2992697"/>
                <a:gd name="connsiteY1094" fmla="*/ 827338 h 1030680"/>
                <a:gd name="connsiteX1095" fmla="*/ 949654 w 2992697"/>
                <a:gd name="connsiteY1095" fmla="*/ 825165 h 1030680"/>
                <a:gd name="connsiteX1096" fmla="*/ 947480 w 2992697"/>
                <a:gd name="connsiteY1096" fmla="*/ 840066 h 1030680"/>
                <a:gd name="connsiteX1097" fmla="*/ 942203 w 2992697"/>
                <a:gd name="connsiteY1097" fmla="*/ 852795 h 1030680"/>
                <a:gd name="connsiteX1098" fmla="*/ 938167 w 2992697"/>
                <a:gd name="connsiteY1098" fmla="*/ 864281 h 1030680"/>
                <a:gd name="connsiteX1099" fmla="*/ 932890 w 2992697"/>
                <a:gd name="connsiteY1099" fmla="*/ 874836 h 1030680"/>
                <a:gd name="connsiteX1100" fmla="*/ 928854 w 2992697"/>
                <a:gd name="connsiteY1100" fmla="*/ 889738 h 1030680"/>
                <a:gd name="connsiteX1101" fmla="*/ 932890 w 2992697"/>
                <a:gd name="connsiteY1101" fmla="*/ 891911 h 1030680"/>
                <a:gd name="connsiteX1102" fmla="*/ 932890 w 2992697"/>
                <a:gd name="connsiteY1102" fmla="*/ 894084 h 1030680"/>
                <a:gd name="connsiteX1103" fmla="*/ 935063 w 2992697"/>
                <a:gd name="connsiteY1103" fmla="*/ 894084 h 1030680"/>
                <a:gd name="connsiteX1104" fmla="*/ 935063 w 2992697"/>
                <a:gd name="connsiteY1104" fmla="*/ 894084 h 1030680"/>
                <a:gd name="connsiteX1105" fmla="*/ 935063 w 2992697"/>
                <a:gd name="connsiteY1105" fmla="*/ 896257 h 1030680"/>
                <a:gd name="connsiteX1106" fmla="*/ 932890 w 2992697"/>
                <a:gd name="connsiteY1106" fmla="*/ 897188 h 1030680"/>
                <a:gd name="connsiteX1107" fmla="*/ 928854 w 2992697"/>
                <a:gd name="connsiteY1107" fmla="*/ 901535 h 1030680"/>
                <a:gd name="connsiteX1108" fmla="*/ 925749 w 2992697"/>
                <a:gd name="connsiteY1108" fmla="*/ 903708 h 1030680"/>
                <a:gd name="connsiteX1109" fmla="*/ 922645 w 2992697"/>
                <a:gd name="connsiteY1109" fmla="*/ 906812 h 1030680"/>
                <a:gd name="connsiteX1110" fmla="*/ 918609 w 2992697"/>
                <a:gd name="connsiteY1110" fmla="*/ 908985 h 1030680"/>
                <a:gd name="connsiteX1111" fmla="*/ 916436 w 2992697"/>
                <a:gd name="connsiteY1111" fmla="*/ 912090 h 1030680"/>
                <a:gd name="connsiteX1112" fmla="*/ 913331 w 2992697"/>
                <a:gd name="connsiteY1112" fmla="*/ 917367 h 1030680"/>
                <a:gd name="connsiteX1113" fmla="*/ 905881 w 2992697"/>
                <a:gd name="connsiteY1113" fmla="*/ 938478 h 1030680"/>
                <a:gd name="connsiteX1114" fmla="*/ 900603 w 2992697"/>
                <a:gd name="connsiteY1114" fmla="*/ 960519 h 1030680"/>
                <a:gd name="connsiteX1115" fmla="*/ 898430 w 2992697"/>
                <a:gd name="connsiteY1115" fmla="*/ 985976 h 1030680"/>
                <a:gd name="connsiteX1116" fmla="*/ 894394 w 2992697"/>
                <a:gd name="connsiteY1116" fmla="*/ 1010191 h 1030680"/>
                <a:gd name="connsiteX1117" fmla="*/ 889117 w 2992697"/>
                <a:gd name="connsiteY1117" fmla="*/ 1032232 h 1030680"/>
                <a:gd name="connsiteX1118" fmla="*/ 886012 w 2992697"/>
                <a:gd name="connsiteY1118" fmla="*/ 1030059 h 1030680"/>
                <a:gd name="connsiteX1119" fmla="*/ 886012 w 2992697"/>
                <a:gd name="connsiteY1119" fmla="*/ 1030059 h 1030680"/>
                <a:gd name="connsiteX1120" fmla="*/ 883839 w 2992697"/>
                <a:gd name="connsiteY1120" fmla="*/ 1030059 h 1030680"/>
                <a:gd name="connsiteX1121" fmla="*/ 883839 w 2992697"/>
                <a:gd name="connsiteY1121" fmla="*/ 1027886 h 1030680"/>
                <a:gd name="connsiteX1122" fmla="*/ 881666 w 2992697"/>
                <a:gd name="connsiteY1122" fmla="*/ 1027886 h 1030680"/>
                <a:gd name="connsiteX1123" fmla="*/ 876388 w 2992697"/>
                <a:gd name="connsiteY1123" fmla="*/ 1024782 h 1030680"/>
                <a:gd name="connsiteX1124" fmla="*/ 867075 w 2992697"/>
                <a:gd name="connsiteY1124" fmla="*/ 1017331 h 1030680"/>
                <a:gd name="connsiteX1125" fmla="*/ 852484 w 2992697"/>
                <a:gd name="connsiteY1125" fmla="*/ 1005844 h 1030680"/>
                <a:gd name="connsiteX1126" fmla="*/ 835720 w 2992697"/>
                <a:gd name="connsiteY1126" fmla="*/ 996221 h 1030680"/>
                <a:gd name="connsiteX1127" fmla="*/ 820198 w 2992697"/>
                <a:gd name="connsiteY1127" fmla="*/ 985665 h 1030680"/>
                <a:gd name="connsiteX1128" fmla="*/ 807780 w 2992697"/>
                <a:gd name="connsiteY1128" fmla="*/ 976042 h 1030680"/>
                <a:gd name="connsiteX1129" fmla="*/ 796294 w 2992697"/>
                <a:gd name="connsiteY1129" fmla="*/ 970764 h 1030680"/>
                <a:gd name="connsiteX1130" fmla="*/ 793189 w 2992697"/>
                <a:gd name="connsiteY1130" fmla="*/ 968591 h 1030680"/>
                <a:gd name="connsiteX1131" fmla="*/ 789153 w 2992697"/>
                <a:gd name="connsiteY1131" fmla="*/ 928543 h 1030680"/>
                <a:gd name="connsiteX1132" fmla="*/ 786980 w 2992697"/>
                <a:gd name="connsiteY1132" fmla="*/ 924197 h 1030680"/>
                <a:gd name="connsiteX1133" fmla="*/ 781703 w 2992697"/>
                <a:gd name="connsiteY1133" fmla="*/ 921093 h 1030680"/>
                <a:gd name="connsiteX1134" fmla="*/ 778598 w 2992697"/>
                <a:gd name="connsiteY1134" fmla="*/ 918920 h 1030680"/>
                <a:gd name="connsiteX1135" fmla="*/ 772389 w 2992697"/>
                <a:gd name="connsiteY1135" fmla="*/ 914573 h 1030680"/>
                <a:gd name="connsiteX1136" fmla="*/ 769285 w 2992697"/>
                <a:gd name="connsiteY1136" fmla="*/ 911469 h 1030680"/>
                <a:gd name="connsiteX1137" fmla="*/ 772389 w 2992697"/>
                <a:gd name="connsiteY1137" fmla="*/ 909296 h 1030680"/>
                <a:gd name="connsiteX1138" fmla="*/ 772389 w 2992697"/>
                <a:gd name="connsiteY1138" fmla="*/ 907123 h 1030680"/>
                <a:gd name="connsiteX1139" fmla="*/ 774562 w 2992697"/>
                <a:gd name="connsiteY1139" fmla="*/ 906191 h 1030680"/>
                <a:gd name="connsiteX1140" fmla="*/ 774562 w 2992697"/>
                <a:gd name="connsiteY1140" fmla="*/ 906191 h 1030680"/>
                <a:gd name="connsiteX1141" fmla="*/ 776735 w 2992697"/>
                <a:gd name="connsiteY1141" fmla="*/ 901845 h 1030680"/>
                <a:gd name="connsiteX1142" fmla="*/ 778908 w 2992697"/>
                <a:gd name="connsiteY1142" fmla="*/ 898741 h 1030680"/>
                <a:gd name="connsiteX1143" fmla="*/ 769595 w 2992697"/>
                <a:gd name="connsiteY1143" fmla="*/ 898741 h 1030680"/>
                <a:gd name="connsiteX1144" fmla="*/ 764317 w 2992697"/>
                <a:gd name="connsiteY1144" fmla="*/ 898741 h 1030680"/>
                <a:gd name="connsiteX1145" fmla="*/ 760282 w 2992697"/>
                <a:gd name="connsiteY1145" fmla="*/ 898741 h 1030680"/>
                <a:gd name="connsiteX1146" fmla="*/ 758109 w 2992697"/>
                <a:gd name="connsiteY1146" fmla="*/ 896567 h 1030680"/>
                <a:gd name="connsiteX1147" fmla="*/ 757177 w 2992697"/>
                <a:gd name="connsiteY1147" fmla="*/ 893463 h 1030680"/>
                <a:gd name="connsiteX1148" fmla="*/ 753141 w 2992697"/>
                <a:gd name="connsiteY1148" fmla="*/ 887254 h 1030680"/>
                <a:gd name="connsiteX1149" fmla="*/ 750968 w 2992697"/>
                <a:gd name="connsiteY1149" fmla="*/ 884150 h 1030680"/>
                <a:gd name="connsiteX1150" fmla="*/ 750968 w 2992697"/>
                <a:gd name="connsiteY1150" fmla="*/ 879803 h 1030680"/>
                <a:gd name="connsiteX1151" fmla="*/ 750968 w 2992697"/>
                <a:gd name="connsiteY1151" fmla="*/ 878872 h 1030680"/>
                <a:gd name="connsiteX1152" fmla="*/ 750968 w 2992697"/>
                <a:gd name="connsiteY1152" fmla="*/ 874526 h 1030680"/>
                <a:gd name="connsiteX1153" fmla="*/ 753141 w 2992697"/>
                <a:gd name="connsiteY1153" fmla="*/ 871421 h 1030680"/>
                <a:gd name="connsiteX1154" fmla="*/ 753141 w 2992697"/>
                <a:gd name="connsiteY1154" fmla="*/ 867075 h 1030680"/>
                <a:gd name="connsiteX1155" fmla="*/ 742586 w 2992697"/>
                <a:gd name="connsiteY1155" fmla="*/ 867075 h 1030680"/>
                <a:gd name="connsiteX1156" fmla="*/ 742586 w 2992697"/>
                <a:gd name="connsiteY1156" fmla="*/ 861798 h 1030680"/>
                <a:gd name="connsiteX1157" fmla="*/ 743518 w 2992697"/>
                <a:gd name="connsiteY1157" fmla="*/ 856520 h 1030680"/>
                <a:gd name="connsiteX1158" fmla="*/ 745691 w 2992697"/>
                <a:gd name="connsiteY1158" fmla="*/ 854347 h 1030680"/>
                <a:gd name="connsiteX1159" fmla="*/ 745691 w 2992697"/>
                <a:gd name="connsiteY1159" fmla="*/ 850622 h 1030680"/>
                <a:gd name="connsiteX1160" fmla="*/ 747864 w 2992697"/>
                <a:gd name="connsiteY1160" fmla="*/ 847517 h 1030680"/>
                <a:gd name="connsiteX1161" fmla="*/ 750037 w 2992697"/>
                <a:gd name="connsiteY1161" fmla="*/ 842239 h 1030680"/>
                <a:gd name="connsiteX1162" fmla="*/ 743828 w 2992697"/>
                <a:gd name="connsiteY1162" fmla="*/ 842239 h 1030680"/>
                <a:gd name="connsiteX1163" fmla="*/ 737619 w 2992697"/>
                <a:gd name="connsiteY1163" fmla="*/ 842239 h 1030680"/>
                <a:gd name="connsiteX1164" fmla="*/ 734515 w 2992697"/>
                <a:gd name="connsiteY1164" fmla="*/ 840066 h 1030680"/>
                <a:gd name="connsiteX1165" fmla="*/ 728306 w 2992697"/>
                <a:gd name="connsiteY1165" fmla="*/ 837893 h 1030680"/>
                <a:gd name="connsiteX1166" fmla="*/ 727375 w 2992697"/>
                <a:gd name="connsiteY1166" fmla="*/ 810574 h 1030680"/>
                <a:gd name="connsiteX1167" fmla="*/ 725201 w 2992697"/>
                <a:gd name="connsiteY1167" fmla="*/ 785117 h 1030680"/>
                <a:gd name="connsiteX1168" fmla="*/ 725201 w 2992697"/>
                <a:gd name="connsiteY1168" fmla="*/ 760903 h 1030680"/>
                <a:gd name="connsiteX1169" fmla="*/ 732652 w 2992697"/>
                <a:gd name="connsiteY1169" fmla="*/ 736688 h 1030680"/>
                <a:gd name="connsiteX1170" fmla="*/ 740103 w 2992697"/>
                <a:gd name="connsiteY1170" fmla="*/ 726133 h 1030680"/>
                <a:gd name="connsiteX1171" fmla="*/ 749416 w 2992697"/>
                <a:gd name="connsiteY1171" fmla="*/ 718682 h 1030680"/>
                <a:gd name="connsiteX1172" fmla="*/ 756867 w 2992697"/>
                <a:gd name="connsiteY1172" fmla="*/ 712473 h 1030680"/>
                <a:gd name="connsiteX1173" fmla="*/ 762144 w 2992697"/>
                <a:gd name="connsiteY1173" fmla="*/ 704091 h 1030680"/>
                <a:gd name="connsiteX1174" fmla="*/ 767422 w 2992697"/>
                <a:gd name="connsiteY1174" fmla="*/ 692605 h 1030680"/>
                <a:gd name="connsiteX1175" fmla="*/ 769595 w 2992697"/>
                <a:gd name="connsiteY1175" fmla="*/ 672426 h 1030680"/>
                <a:gd name="connsiteX1176" fmla="*/ 765559 w 2992697"/>
                <a:gd name="connsiteY1176" fmla="*/ 672426 h 1030680"/>
                <a:gd name="connsiteX1177" fmla="*/ 762455 w 2992697"/>
                <a:gd name="connsiteY1177" fmla="*/ 676772 h 1030680"/>
                <a:gd name="connsiteX1178" fmla="*/ 758419 w 2992697"/>
                <a:gd name="connsiteY1178" fmla="*/ 677703 h 1030680"/>
                <a:gd name="connsiteX1179" fmla="*/ 757488 w 2992697"/>
                <a:gd name="connsiteY1179" fmla="*/ 677703 h 1030680"/>
                <a:gd name="connsiteX1180" fmla="*/ 753452 w 2992697"/>
                <a:gd name="connsiteY1180" fmla="*/ 677703 h 1030680"/>
                <a:gd name="connsiteX1181" fmla="*/ 750347 w 2992697"/>
                <a:gd name="connsiteY1181" fmla="*/ 676772 h 1030680"/>
                <a:gd name="connsiteX1182" fmla="*/ 735757 w 2992697"/>
                <a:gd name="connsiteY1182" fmla="*/ 672426 h 1030680"/>
                <a:gd name="connsiteX1183" fmla="*/ 724270 w 2992697"/>
                <a:gd name="connsiteY1183" fmla="*/ 664975 h 1030680"/>
                <a:gd name="connsiteX1184" fmla="*/ 716819 w 2992697"/>
                <a:gd name="connsiteY1184" fmla="*/ 654420 h 1030680"/>
                <a:gd name="connsiteX1185" fmla="*/ 713715 w 2992697"/>
                <a:gd name="connsiteY1185" fmla="*/ 635483 h 1030680"/>
                <a:gd name="connsiteX1186" fmla="*/ 718992 w 2992697"/>
                <a:gd name="connsiteY1186" fmla="*/ 635483 h 1030680"/>
                <a:gd name="connsiteX1187" fmla="*/ 718992 w 2992697"/>
                <a:gd name="connsiteY1187" fmla="*/ 632378 h 1030680"/>
                <a:gd name="connsiteX1188" fmla="*/ 728306 w 2992697"/>
                <a:gd name="connsiteY1188" fmla="*/ 637656 h 1030680"/>
                <a:gd name="connsiteX1189" fmla="*/ 738861 w 2992697"/>
                <a:gd name="connsiteY1189" fmla="*/ 645106 h 1030680"/>
                <a:gd name="connsiteX1190" fmla="*/ 748174 w 2992697"/>
                <a:gd name="connsiteY1190" fmla="*/ 648211 h 1030680"/>
                <a:gd name="connsiteX1191" fmla="*/ 758729 w 2992697"/>
                <a:gd name="connsiteY1191" fmla="*/ 648211 h 1030680"/>
                <a:gd name="connsiteX1192" fmla="*/ 758729 w 2992697"/>
                <a:gd name="connsiteY1192" fmla="*/ 647280 h 1030680"/>
                <a:gd name="connsiteX1193" fmla="*/ 760903 w 2992697"/>
                <a:gd name="connsiteY1193" fmla="*/ 645106 h 1030680"/>
                <a:gd name="connsiteX1194" fmla="*/ 760903 w 2992697"/>
                <a:gd name="connsiteY1194" fmla="*/ 645106 h 1030680"/>
                <a:gd name="connsiteX1195" fmla="*/ 760903 w 2992697"/>
                <a:gd name="connsiteY1195" fmla="*/ 642623 h 1030680"/>
                <a:gd name="connsiteX1196" fmla="*/ 763076 w 2992697"/>
                <a:gd name="connsiteY1196" fmla="*/ 639518 h 1030680"/>
                <a:gd name="connsiteX1197" fmla="*/ 743207 w 2992697"/>
                <a:gd name="connsiteY1197" fmla="*/ 624617 h 1030680"/>
                <a:gd name="connsiteX1198" fmla="*/ 726443 w 2992697"/>
                <a:gd name="connsiteY1198" fmla="*/ 603507 h 1030680"/>
                <a:gd name="connsiteX1199" fmla="*/ 721166 w 2992697"/>
                <a:gd name="connsiteY1199" fmla="*/ 605680 h 1030680"/>
                <a:gd name="connsiteX1200" fmla="*/ 717130 w 2992697"/>
                <a:gd name="connsiteY1200" fmla="*/ 607853 h 1030680"/>
                <a:gd name="connsiteX1201" fmla="*/ 711852 w 2992697"/>
                <a:gd name="connsiteY1201" fmla="*/ 610026 h 1030680"/>
                <a:gd name="connsiteX1202" fmla="*/ 706575 w 2992697"/>
                <a:gd name="connsiteY1202" fmla="*/ 610957 h 1030680"/>
                <a:gd name="connsiteX1203" fmla="*/ 702539 w 2992697"/>
                <a:gd name="connsiteY1203" fmla="*/ 607853 h 1030680"/>
                <a:gd name="connsiteX1204" fmla="*/ 701608 w 2992697"/>
                <a:gd name="connsiteY1204" fmla="*/ 605680 h 1030680"/>
                <a:gd name="connsiteX1205" fmla="*/ 699434 w 2992697"/>
                <a:gd name="connsiteY1205" fmla="*/ 602575 h 1030680"/>
                <a:gd name="connsiteX1206" fmla="*/ 697261 w 2992697"/>
                <a:gd name="connsiteY1206" fmla="*/ 600402 h 1030680"/>
                <a:gd name="connsiteX1207" fmla="*/ 694157 w 2992697"/>
                <a:gd name="connsiteY1207" fmla="*/ 595125 h 1030680"/>
                <a:gd name="connsiteX1208" fmla="*/ 704712 w 2992697"/>
                <a:gd name="connsiteY1208" fmla="*/ 583638 h 1030680"/>
                <a:gd name="connsiteX1209" fmla="*/ 706885 w 2992697"/>
                <a:gd name="connsiteY1209" fmla="*/ 567805 h 1030680"/>
                <a:gd name="connsiteX1210" fmla="*/ 704712 w 2992697"/>
                <a:gd name="connsiteY1210" fmla="*/ 546695 h 1030680"/>
                <a:gd name="connsiteX1211" fmla="*/ 699434 w 2992697"/>
                <a:gd name="connsiteY1211" fmla="*/ 524653 h 1030680"/>
                <a:gd name="connsiteX1212" fmla="*/ 690121 w 2992697"/>
                <a:gd name="connsiteY1212" fmla="*/ 501370 h 1030680"/>
                <a:gd name="connsiteX1213" fmla="*/ 679566 w 2992697"/>
                <a:gd name="connsiteY1213" fmla="*/ 479328 h 1030680"/>
                <a:gd name="connsiteX1214" fmla="*/ 665906 w 2992697"/>
                <a:gd name="connsiteY1214" fmla="*/ 459149 h 1030680"/>
                <a:gd name="connsiteX1215" fmla="*/ 655351 w 2992697"/>
                <a:gd name="connsiteY1215" fmla="*/ 440212 h 1030680"/>
                <a:gd name="connsiteX1216" fmla="*/ 646038 w 2992697"/>
                <a:gd name="connsiteY1216" fmla="*/ 425311 h 1030680"/>
                <a:gd name="connsiteX1217" fmla="*/ 623996 w 2992697"/>
                <a:gd name="connsiteY1217" fmla="*/ 410409 h 1030680"/>
                <a:gd name="connsiteX1218" fmla="*/ 598850 w 2992697"/>
                <a:gd name="connsiteY1218" fmla="*/ 405132 h 1030680"/>
                <a:gd name="connsiteX1219" fmla="*/ 572772 w 2992697"/>
                <a:gd name="connsiteY1219" fmla="*/ 405132 h 1030680"/>
                <a:gd name="connsiteX1220" fmla="*/ 543591 w 2992697"/>
                <a:gd name="connsiteY1220" fmla="*/ 405132 h 1030680"/>
                <a:gd name="connsiteX1221" fmla="*/ 515340 w 2992697"/>
                <a:gd name="connsiteY1221" fmla="*/ 407305 h 1030680"/>
                <a:gd name="connsiteX1222" fmla="*/ 486158 w 2992697"/>
                <a:gd name="connsiteY1222" fmla="*/ 405132 h 1030680"/>
                <a:gd name="connsiteX1223" fmla="*/ 486158 w 2992697"/>
                <a:gd name="connsiteY1223" fmla="*/ 399854 h 1030680"/>
                <a:gd name="connsiteX1224" fmla="*/ 486158 w 2992697"/>
                <a:gd name="connsiteY1224" fmla="*/ 395508 h 1030680"/>
                <a:gd name="connsiteX1225" fmla="*/ 487089 w 2992697"/>
                <a:gd name="connsiteY1225" fmla="*/ 394577 h 1030680"/>
                <a:gd name="connsiteX1226" fmla="*/ 487089 w 2992697"/>
                <a:gd name="connsiteY1226" fmla="*/ 392404 h 1030680"/>
                <a:gd name="connsiteX1227" fmla="*/ 487089 w 2992697"/>
                <a:gd name="connsiteY1227" fmla="*/ 390230 h 1030680"/>
                <a:gd name="connsiteX1228" fmla="*/ 486158 w 2992697"/>
                <a:gd name="connsiteY1228" fmla="*/ 388057 h 1030680"/>
                <a:gd name="connsiteX1229" fmla="*/ 474672 w 2992697"/>
                <a:gd name="connsiteY1229" fmla="*/ 382780 h 1030680"/>
                <a:gd name="connsiteX1230" fmla="*/ 464116 w 2992697"/>
                <a:gd name="connsiteY1230" fmla="*/ 379675 h 1030680"/>
                <a:gd name="connsiteX1231" fmla="*/ 452630 w 2992697"/>
                <a:gd name="connsiteY1231" fmla="*/ 372225 h 1030680"/>
                <a:gd name="connsiteX1232" fmla="*/ 461943 w 2992697"/>
                <a:gd name="connsiteY1232" fmla="*/ 372225 h 1030680"/>
                <a:gd name="connsiteX1233" fmla="*/ 472499 w 2992697"/>
                <a:gd name="connsiteY1233" fmla="*/ 367878 h 1030680"/>
                <a:gd name="connsiteX1234" fmla="*/ 487089 w 2992697"/>
                <a:gd name="connsiteY1234" fmla="*/ 364774 h 1030680"/>
                <a:gd name="connsiteX1235" fmla="*/ 503854 w 2992697"/>
                <a:gd name="connsiteY1235" fmla="*/ 362601 h 1030680"/>
                <a:gd name="connsiteX1236" fmla="*/ 516271 w 2992697"/>
                <a:gd name="connsiteY1236" fmla="*/ 358254 h 1030680"/>
                <a:gd name="connsiteX1237" fmla="*/ 525585 w 2992697"/>
                <a:gd name="connsiteY1237" fmla="*/ 350804 h 1030680"/>
                <a:gd name="connsiteX1238" fmla="*/ 481812 w 2992697"/>
                <a:gd name="connsiteY1238" fmla="*/ 350804 h 1030680"/>
                <a:gd name="connsiteX1239" fmla="*/ 471257 w 2992697"/>
                <a:gd name="connsiteY1239" fmla="*/ 347699 h 1030680"/>
                <a:gd name="connsiteX1240" fmla="*/ 461943 w 2992697"/>
                <a:gd name="connsiteY1240" fmla="*/ 347699 h 1030680"/>
                <a:gd name="connsiteX1241" fmla="*/ 450457 w 2992697"/>
                <a:gd name="connsiteY1241" fmla="*/ 345526 h 1030680"/>
                <a:gd name="connsiteX1242" fmla="*/ 442075 w 2992697"/>
                <a:gd name="connsiteY1242" fmla="*/ 343353 h 1030680"/>
                <a:gd name="connsiteX1243" fmla="*/ 432761 w 2992697"/>
                <a:gd name="connsiteY1243" fmla="*/ 340249 h 1030680"/>
                <a:gd name="connsiteX1244" fmla="*/ 427484 w 2992697"/>
                <a:gd name="connsiteY1244" fmla="*/ 330625 h 1030680"/>
                <a:gd name="connsiteX1245" fmla="*/ 425311 w 2992697"/>
                <a:gd name="connsiteY1245" fmla="*/ 315723 h 1030680"/>
                <a:gd name="connsiteX1246" fmla="*/ 447352 w 2992697"/>
                <a:gd name="connsiteY1246" fmla="*/ 312619 h 1030680"/>
                <a:gd name="connsiteX1247" fmla="*/ 467221 w 2992697"/>
                <a:gd name="connsiteY1247" fmla="*/ 305168 h 1030680"/>
                <a:gd name="connsiteX1248" fmla="*/ 483985 w 2992697"/>
                <a:gd name="connsiteY1248" fmla="*/ 297718 h 1030680"/>
                <a:gd name="connsiteX1249" fmla="*/ 501680 w 2992697"/>
                <a:gd name="connsiteY1249" fmla="*/ 290267 h 1030680"/>
                <a:gd name="connsiteX1250" fmla="*/ 538313 w 2992697"/>
                <a:gd name="connsiteY1250" fmla="*/ 290267 h 1030680"/>
                <a:gd name="connsiteX1251" fmla="*/ 552904 w 2992697"/>
                <a:gd name="connsiteY1251" fmla="*/ 241837 h 1030680"/>
                <a:gd name="connsiteX1252" fmla="*/ 518444 w 2992697"/>
                <a:gd name="connsiteY1252" fmla="*/ 241837 h 1030680"/>
                <a:gd name="connsiteX1253" fmla="*/ 509131 w 2992697"/>
                <a:gd name="connsiteY1253" fmla="*/ 229109 h 1030680"/>
                <a:gd name="connsiteX1254" fmla="*/ 520618 w 2992697"/>
                <a:gd name="connsiteY1254" fmla="*/ 221658 h 1030680"/>
                <a:gd name="connsiteX1255" fmla="*/ 529000 w 2992697"/>
                <a:gd name="connsiteY1255" fmla="*/ 214208 h 1030680"/>
                <a:gd name="connsiteX1256" fmla="*/ 540486 w 2992697"/>
                <a:gd name="connsiteY1256" fmla="*/ 208930 h 1030680"/>
                <a:gd name="connsiteX1257" fmla="*/ 552904 w 2992697"/>
                <a:gd name="connsiteY1257" fmla="*/ 204584 h 1030680"/>
                <a:gd name="connsiteX1258" fmla="*/ 552904 w 2992697"/>
                <a:gd name="connsiteY1258" fmla="*/ 191856 h 1030680"/>
                <a:gd name="connsiteX1259" fmla="*/ 567495 w 2992697"/>
                <a:gd name="connsiteY1259" fmla="*/ 184405 h 1030680"/>
                <a:gd name="connsiteX1260" fmla="*/ 574946 w 2992697"/>
                <a:gd name="connsiteY1260" fmla="*/ 176023 h 1030680"/>
                <a:gd name="connsiteX1261" fmla="*/ 582396 w 2992697"/>
                <a:gd name="connsiteY1261" fmla="*/ 164536 h 1030680"/>
                <a:gd name="connsiteX1262" fmla="*/ 593883 w 2992697"/>
                <a:gd name="connsiteY1262" fmla="*/ 157086 h 1030680"/>
                <a:gd name="connsiteX1263" fmla="*/ 606301 w 2992697"/>
                <a:gd name="connsiteY1263" fmla="*/ 151808 h 1030680"/>
                <a:gd name="connsiteX1264" fmla="*/ 616856 w 2992697"/>
                <a:gd name="connsiteY1264" fmla="*/ 151808 h 1030680"/>
                <a:gd name="connsiteX1265" fmla="*/ 626169 w 2992697"/>
                <a:gd name="connsiteY1265" fmla="*/ 154912 h 1030680"/>
                <a:gd name="connsiteX1266" fmla="*/ 638587 w 2992697"/>
                <a:gd name="connsiteY1266" fmla="*/ 153981 h 1030680"/>
                <a:gd name="connsiteX1267" fmla="*/ 629274 w 2992697"/>
                <a:gd name="connsiteY1267" fmla="*/ 149635 h 1030680"/>
                <a:gd name="connsiteX1268" fmla="*/ 623996 w 2992697"/>
                <a:gd name="connsiteY1268" fmla="*/ 147462 h 1030680"/>
                <a:gd name="connsiteX1269" fmla="*/ 618718 w 2992697"/>
                <a:gd name="connsiteY1269" fmla="*/ 146530 h 1030680"/>
                <a:gd name="connsiteX1270" fmla="*/ 613441 w 2992697"/>
                <a:gd name="connsiteY1270" fmla="*/ 140322 h 1030680"/>
                <a:gd name="connsiteX1271" fmla="*/ 631136 w 2992697"/>
                <a:gd name="connsiteY1271" fmla="*/ 137217 h 1030680"/>
                <a:gd name="connsiteX1272" fmla="*/ 647900 w 2992697"/>
                <a:gd name="connsiteY1272" fmla="*/ 131939 h 1030680"/>
                <a:gd name="connsiteX1273" fmla="*/ 662491 w 2992697"/>
                <a:gd name="connsiteY1273" fmla="*/ 127593 h 1030680"/>
                <a:gd name="connsiteX1274" fmla="*/ 679255 w 2992697"/>
                <a:gd name="connsiteY1274" fmla="*/ 124489 h 1030680"/>
                <a:gd name="connsiteX1275" fmla="*/ 680187 w 2992697"/>
                <a:gd name="connsiteY1275" fmla="*/ 131939 h 1030680"/>
                <a:gd name="connsiteX1276" fmla="*/ 682360 w 2992697"/>
                <a:gd name="connsiteY1276" fmla="*/ 135044 h 1030680"/>
                <a:gd name="connsiteX1277" fmla="*/ 684533 w 2992697"/>
                <a:gd name="connsiteY1277" fmla="*/ 140322 h 1030680"/>
                <a:gd name="connsiteX1278" fmla="*/ 686706 w 2992697"/>
                <a:gd name="connsiteY1278" fmla="*/ 144668 h 1030680"/>
                <a:gd name="connsiteX1279" fmla="*/ 691984 w 2992697"/>
                <a:gd name="connsiteY1279" fmla="*/ 146841 h 1030680"/>
                <a:gd name="connsiteX1280" fmla="*/ 699434 w 2992697"/>
                <a:gd name="connsiteY1280" fmla="*/ 147772 h 1030680"/>
                <a:gd name="connsiteX1281" fmla="*/ 699434 w 2992697"/>
                <a:gd name="connsiteY1281" fmla="*/ 142495 h 1030680"/>
                <a:gd name="connsiteX1282" fmla="*/ 702539 w 2992697"/>
                <a:gd name="connsiteY1282" fmla="*/ 137217 h 1030680"/>
                <a:gd name="connsiteX1283" fmla="*/ 704712 w 2992697"/>
                <a:gd name="connsiteY1283" fmla="*/ 129766 h 1030680"/>
                <a:gd name="connsiteX1284" fmla="*/ 706885 w 2992697"/>
                <a:gd name="connsiteY1284" fmla="*/ 124489 h 1030680"/>
                <a:gd name="connsiteX1285" fmla="*/ 709989 w 2992697"/>
                <a:gd name="connsiteY1285" fmla="*/ 129766 h 1030680"/>
                <a:gd name="connsiteX1286" fmla="*/ 716198 w 2992697"/>
                <a:gd name="connsiteY1286" fmla="*/ 135044 h 1030680"/>
                <a:gd name="connsiteX1287" fmla="*/ 719303 w 2992697"/>
                <a:gd name="connsiteY1287" fmla="*/ 139390 h 1030680"/>
                <a:gd name="connsiteX1288" fmla="*/ 726754 w 2992697"/>
                <a:gd name="connsiteY1288" fmla="*/ 142495 h 1030680"/>
                <a:gd name="connsiteX1289" fmla="*/ 734204 w 2992697"/>
                <a:gd name="connsiteY1289" fmla="*/ 144668 h 1030680"/>
                <a:gd name="connsiteX1290" fmla="*/ 730168 w 2992697"/>
                <a:gd name="connsiteY1290" fmla="*/ 120453 h 1030680"/>
                <a:gd name="connsiteX1291" fmla="*/ 743828 w 2992697"/>
                <a:gd name="connsiteY1291" fmla="*/ 117349 h 1030680"/>
                <a:gd name="connsiteX1292" fmla="*/ 754383 w 2992697"/>
                <a:gd name="connsiteY1292" fmla="*/ 113002 h 1030680"/>
                <a:gd name="connsiteX1293" fmla="*/ 771147 w 2992697"/>
                <a:gd name="connsiteY1293" fmla="*/ 117349 h 1030680"/>
                <a:gd name="connsiteX1294" fmla="*/ 788843 w 2992697"/>
                <a:gd name="connsiteY1294" fmla="*/ 124799 h 1030680"/>
                <a:gd name="connsiteX1295" fmla="*/ 807780 w 2992697"/>
                <a:gd name="connsiteY1295" fmla="*/ 135354 h 1030680"/>
                <a:gd name="connsiteX1296" fmla="*/ 827648 w 2992697"/>
                <a:gd name="connsiteY1296" fmla="*/ 144978 h 1030680"/>
                <a:gd name="connsiteX1297" fmla="*/ 844413 w 2992697"/>
                <a:gd name="connsiteY1297" fmla="*/ 152429 h 1030680"/>
                <a:gd name="connsiteX1298" fmla="*/ 859935 w 2992697"/>
                <a:gd name="connsiteY1298" fmla="*/ 157706 h 1030680"/>
                <a:gd name="connsiteX1299" fmla="*/ 859935 w 2992697"/>
                <a:gd name="connsiteY1299" fmla="*/ 154602 h 1030680"/>
                <a:gd name="connsiteX1300" fmla="*/ 849380 w 2992697"/>
                <a:gd name="connsiteY1300" fmla="*/ 144978 h 1030680"/>
                <a:gd name="connsiteX1301" fmla="*/ 841929 w 2992697"/>
                <a:gd name="connsiteY1301" fmla="*/ 137527 h 1030680"/>
                <a:gd name="connsiteX1302" fmla="*/ 837893 w 2992697"/>
                <a:gd name="connsiteY1302" fmla="*/ 127904 h 1030680"/>
                <a:gd name="connsiteX1303" fmla="*/ 844102 w 2992697"/>
                <a:gd name="connsiteY1303" fmla="*/ 117349 h 1030680"/>
                <a:gd name="connsiteX1304" fmla="*/ 840066 w 2992697"/>
                <a:gd name="connsiteY1304" fmla="*/ 113002 h 1030680"/>
                <a:gd name="connsiteX1305" fmla="*/ 834789 w 2992697"/>
                <a:gd name="connsiteY1305" fmla="*/ 107725 h 1030680"/>
                <a:gd name="connsiteX1306" fmla="*/ 829511 w 2992697"/>
                <a:gd name="connsiteY1306" fmla="*/ 103378 h 1030680"/>
                <a:gd name="connsiteX1307" fmla="*/ 824234 w 2992697"/>
                <a:gd name="connsiteY1307" fmla="*/ 100274 h 1030680"/>
                <a:gd name="connsiteX1308" fmla="*/ 820198 w 2992697"/>
                <a:gd name="connsiteY1308" fmla="*/ 95928 h 1030680"/>
                <a:gd name="connsiteX1309" fmla="*/ 824234 w 2992697"/>
                <a:gd name="connsiteY1309" fmla="*/ 87546 h 1030680"/>
                <a:gd name="connsiteX1310" fmla="*/ 834789 w 2992697"/>
                <a:gd name="connsiteY1310" fmla="*/ 90650 h 1030680"/>
                <a:gd name="connsiteX1311" fmla="*/ 849380 w 2992697"/>
                <a:gd name="connsiteY1311" fmla="*/ 92823 h 1030680"/>
                <a:gd name="connsiteX1312" fmla="*/ 861797 w 2992697"/>
                <a:gd name="connsiteY1312" fmla="*/ 90650 h 1030680"/>
                <a:gd name="connsiteX1313" fmla="*/ 871111 w 2992697"/>
                <a:gd name="connsiteY1313" fmla="*/ 83199 h 1030680"/>
                <a:gd name="connsiteX1314" fmla="*/ 827338 w 2992697"/>
                <a:gd name="connsiteY1314" fmla="*/ 83199 h 1030680"/>
                <a:gd name="connsiteX1315" fmla="*/ 827338 w 2992697"/>
                <a:gd name="connsiteY1315" fmla="*/ 80095 h 1030680"/>
                <a:gd name="connsiteX1316" fmla="*/ 824234 w 2992697"/>
                <a:gd name="connsiteY1316" fmla="*/ 80095 h 1030680"/>
                <a:gd name="connsiteX1317" fmla="*/ 824234 w 2992697"/>
                <a:gd name="connsiteY1317" fmla="*/ 75749 h 1030680"/>
                <a:gd name="connsiteX1318" fmla="*/ 829511 w 2992697"/>
                <a:gd name="connsiteY1318" fmla="*/ 72644 h 1030680"/>
                <a:gd name="connsiteX1319" fmla="*/ 834789 w 2992697"/>
                <a:gd name="connsiteY1319" fmla="*/ 68298 h 1030680"/>
                <a:gd name="connsiteX1320" fmla="*/ 840066 w 2992697"/>
                <a:gd name="connsiteY1320" fmla="*/ 65194 h 1030680"/>
                <a:gd name="connsiteX1321" fmla="*/ 845344 w 2992697"/>
                <a:gd name="connsiteY1321" fmla="*/ 60847 h 1030680"/>
                <a:gd name="connsiteX1322" fmla="*/ 851553 w 2992697"/>
                <a:gd name="connsiteY1322" fmla="*/ 59916 h 1030680"/>
                <a:gd name="connsiteX1323" fmla="*/ 874526 w 2992697"/>
                <a:gd name="connsiteY1323" fmla="*/ 63020 h 1030680"/>
                <a:gd name="connsiteX1324" fmla="*/ 880735 w 2992697"/>
                <a:gd name="connsiteY1324" fmla="*/ 46256 h 1030680"/>
                <a:gd name="connsiteX1325" fmla="*/ 907743 w 2992697"/>
                <a:gd name="connsiteY1325" fmla="*/ 50603 h 1030680"/>
                <a:gd name="connsiteX1326" fmla="*/ 909917 w 2992697"/>
                <a:gd name="connsiteY1326" fmla="*/ 50603 h 1030680"/>
                <a:gd name="connsiteX1327" fmla="*/ 910848 w 2992697"/>
                <a:gd name="connsiteY1327" fmla="*/ 46256 h 1030680"/>
                <a:gd name="connsiteX1328" fmla="*/ 913021 w 2992697"/>
                <a:gd name="connsiteY1328" fmla="*/ 45325 h 1030680"/>
                <a:gd name="connsiteX1329" fmla="*/ 915194 w 2992697"/>
                <a:gd name="connsiteY1329" fmla="*/ 40979 h 1030680"/>
                <a:gd name="connsiteX1330" fmla="*/ 920472 w 2992697"/>
                <a:gd name="connsiteY1330" fmla="*/ 38806 h 1030680"/>
                <a:gd name="connsiteX1331" fmla="*/ 924508 w 2992697"/>
                <a:gd name="connsiteY1331" fmla="*/ 45015 h 1030680"/>
                <a:gd name="connsiteX1332" fmla="*/ 929785 w 2992697"/>
                <a:gd name="connsiteY1332" fmla="*/ 50292 h 1030680"/>
                <a:gd name="connsiteX1333" fmla="*/ 935063 w 2992697"/>
                <a:gd name="connsiteY1333" fmla="*/ 55570 h 1030680"/>
                <a:gd name="connsiteX1334" fmla="*/ 935063 w 2992697"/>
                <a:gd name="connsiteY1334" fmla="*/ 45946 h 1030680"/>
                <a:gd name="connsiteX1335" fmla="*/ 937236 w 2992697"/>
                <a:gd name="connsiteY1335" fmla="*/ 45015 h 1030680"/>
                <a:gd name="connsiteX1336" fmla="*/ 937236 w 2992697"/>
                <a:gd name="connsiteY1336" fmla="*/ 42842 h 1030680"/>
                <a:gd name="connsiteX1337" fmla="*/ 937236 w 2992697"/>
                <a:gd name="connsiteY1337" fmla="*/ 40668 h 1030680"/>
                <a:gd name="connsiteX1338" fmla="*/ 937236 w 2992697"/>
                <a:gd name="connsiteY1338" fmla="*/ 38495 h 1030680"/>
                <a:gd name="connsiteX1339" fmla="*/ 938167 w 2992697"/>
                <a:gd name="connsiteY1339" fmla="*/ 35391 h 1030680"/>
                <a:gd name="connsiteX1340" fmla="*/ 940340 w 2992697"/>
                <a:gd name="connsiteY1340" fmla="*/ 33218 h 1030680"/>
                <a:gd name="connsiteX1341" fmla="*/ 944376 w 2992697"/>
                <a:gd name="connsiteY1341" fmla="*/ 31045 h 1030680"/>
                <a:gd name="connsiteX1342" fmla="*/ 962071 w 2992697"/>
                <a:gd name="connsiteY1342" fmla="*/ 22663 h 1030680"/>
                <a:gd name="connsiteX1343" fmla="*/ 984113 w 2992697"/>
                <a:gd name="connsiteY1343" fmla="*/ 20179 h 1030680"/>
                <a:gd name="connsiteX1344" fmla="*/ 984113 w 2992697"/>
                <a:gd name="connsiteY1344" fmla="*/ 20179 h 1030680"/>
                <a:gd name="connsiteX1345" fmla="*/ 984113 w 2992697"/>
                <a:gd name="connsiteY1345" fmla="*/ 20179 h 1030680"/>
                <a:gd name="connsiteX1346" fmla="*/ 2301024 w 2992697"/>
                <a:gd name="connsiteY1346" fmla="*/ 16764 h 1030680"/>
                <a:gd name="connsiteX1347" fmla="*/ 2311579 w 2992697"/>
                <a:gd name="connsiteY1347" fmla="*/ 19869 h 1030680"/>
                <a:gd name="connsiteX1348" fmla="*/ 2311579 w 2992697"/>
                <a:gd name="connsiteY1348" fmla="*/ 27319 h 1030680"/>
                <a:gd name="connsiteX1349" fmla="*/ 2296057 w 2992697"/>
                <a:gd name="connsiteY1349" fmla="*/ 27319 h 1030680"/>
                <a:gd name="connsiteX1350" fmla="*/ 2301024 w 2992697"/>
                <a:gd name="connsiteY1350" fmla="*/ 16764 h 1030680"/>
                <a:gd name="connsiteX1351" fmla="*/ 2301024 w 2992697"/>
                <a:gd name="connsiteY1351" fmla="*/ 16764 h 1030680"/>
                <a:gd name="connsiteX1352" fmla="*/ 2301024 w 2992697"/>
                <a:gd name="connsiteY1352" fmla="*/ 16764 h 1030680"/>
                <a:gd name="connsiteX1353" fmla="*/ 2792460 w 2992697"/>
                <a:gd name="connsiteY1353" fmla="*/ 0 h 1030680"/>
                <a:gd name="connsiteX1354" fmla="*/ 2797737 w 2992697"/>
                <a:gd name="connsiteY1354" fmla="*/ 3104 h 1030680"/>
                <a:gd name="connsiteX1355" fmla="*/ 2801773 w 2992697"/>
                <a:gd name="connsiteY1355" fmla="*/ 7451 h 1030680"/>
                <a:gd name="connsiteX1356" fmla="*/ 2803946 w 2992697"/>
                <a:gd name="connsiteY1356" fmla="*/ 10555 h 1030680"/>
                <a:gd name="connsiteX1357" fmla="*/ 2804878 w 2992697"/>
                <a:gd name="connsiteY1357" fmla="*/ 16764 h 1030680"/>
                <a:gd name="connsiteX1358" fmla="*/ 2807051 w 2992697"/>
                <a:gd name="connsiteY1358" fmla="*/ 19869 h 1030680"/>
                <a:gd name="connsiteX1359" fmla="*/ 2809224 w 2992697"/>
                <a:gd name="connsiteY1359" fmla="*/ 25146 h 1030680"/>
                <a:gd name="connsiteX1360" fmla="*/ 2812328 w 2992697"/>
                <a:gd name="connsiteY1360" fmla="*/ 27319 h 1030680"/>
                <a:gd name="connsiteX1361" fmla="*/ 2823815 w 2992697"/>
                <a:gd name="connsiteY1361" fmla="*/ 32597 h 1030680"/>
                <a:gd name="connsiteX1362" fmla="*/ 2834370 w 2992697"/>
                <a:gd name="connsiteY1362" fmla="*/ 34770 h 1030680"/>
                <a:gd name="connsiteX1363" fmla="*/ 2841821 w 2992697"/>
                <a:gd name="connsiteY1363" fmla="*/ 34770 h 1030680"/>
                <a:gd name="connsiteX1364" fmla="*/ 2847098 w 2992697"/>
                <a:gd name="connsiteY1364" fmla="*/ 39116 h 1030680"/>
                <a:gd name="connsiteX1365" fmla="*/ 2851134 w 2992697"/>
                <a:gd name="connsiteY1365" fmla="*/ 46567 h 1030680"/>
                <a:gd name="connsiteX1366" fmla="*/ 2853307 w 2992697"/>
                <a:gd name="connsiteY1366" fmla="*/ 61468 h 1030680"/>
                <a:gd name="connsiteX1367" fmla="*/ 2851134 w 2992697"/>
                <a:gd name="connsiteY1367" fmla="*/ 62400 h 1030680"/>
                <a:gd name="connsiteX1368" fmla="*/ 2851134 w 2992697"/>
                <a:gd name="connsiteY1368" fmla="*/ 62400 h 1030680"/>
                <a:gd name="connsiteX1369" fmla="*/ 2851134 w 2992697"/>
                <a:gd name="connsiteY1369" fmla="*/ 64573 h 1030680"/>
                <a:gd name="connsiteX1370" fmla="*/ 2851134 w 2992697"/>
                <a:gd name="connsiteY1370" fmla="*/ 66746 h 1030680"/>
                <a:gd name="connsiteX1371" fmla="*/ 2848961 w 2992697"/>
                <a:gd name="connsiteY1371" fmla="*/ 68919 h 1030680"/>
                <a:gd name="connsiteX1372" fmla="*/ 2825988 w 2992697"/>
                <a:gd name="connsiteY1372" fmla="*/ 68919 h 1030680"/>
                <a:gd name="connsiteX1373" fmla="*/ 2802084 w 2992697"/>
                <a:gd name="connsiteY1373" fmla="*/ 68919 h 1030680"/>
                <a:gd name="connsiteX1374" fmla="*/ 2782215 w 2992697"/>
                <a:gd name="connsiteY1374" fmla="*/ 77301 h 1030680"/>
                <a:gd name="connsiteX1375" fmla="*/ 2778179 w 2992697"/>
                <a:gd name="connsiteY1375" fmla="*/ 79474 h 1030680"/>
                <a:gd name="connsiteX1376" fmla="*/ 2776006 w 2992697"/>
                <a:gd name="connsiteY1376" fmla="*/ 83820 h 1030680"/>
                <a:gd name="connsiteX1377" fmla="*/ 2775075 w 2992697"/>
                <a:gd name="connsiteY1377" fmla="*/ 84752 h 1030680"/>
                <a:gd name="connsiteX1378" fmla="*/ 2772902 w 2992697"/>
                <a:gd name="connsiteY1378" fmla="*/ 86925 h 1030680"/>
                <a:gd name="connsiteX1379" fmla="*/ 2770729 w 2992697"/>
                <a:gd name="connsiteY1379" fmla="*/ 89098 h 1030680"/>
                <a:gd name="connsiteX1380" fmla="*/ 2767624 w 2992697"/>
                <a:gd name="connsiteY1380" fmla="*/ 91271 h 1030680"/>
                <a:gd name="connsiteX1381" fmla="*/ 2761415 w 2992697"/>
                <a:gd name="connsiteY1381" fmla="*/ 94376 h 1030680"/>
                <a:gd name="connsiteX1382" fmla="*/ 2758311 w 2992697"/>
                <a:gd name="connsiteY1382" fmla="*/ 89098 h 1030680"/>
                <a:gd name="connsiteX1383" fmla="*/ 2756137 w 2992697"/>
                <a:gd name="connsiteY1383" fmla="*/ 84752 h 1030680"/>
                <a:gd name="connsiteX1384" fmla="*/ 2753033 w 2992697"/>
                <a:gd name="connsiteY1384" fmla="*/ 81647 h 1030680"/>
                <a:gd name="connsiteX1385" fmla="*/ 2765451 w 2992697"/>
                <a:gd name="connsiteY1385" fmla="*/ 49982 h 1030680"/>
                <a:gd name="connsiteX1386" fmla="*/ 2777869 w 2992697"/>
                <a:gd name="connsiteY1386" fmla="*/ 24525 h 1030680"/>
                <a:gd name="connsiteX1387" fmla="*/ 2792460 w 2992697"/>
                <a:gd name="connsiteY1387" fmla="*/ 0 h 1030680"/>
                <a:gd name="connsiteX1388" fmla="*/ 2792460 w 2992697"/>
                <a:gd name="connsiteY1388" fmla="*/ 0 h 1030680"/>
                <a:gd name="connsiteX1389" fmla="*/ 2792460 w 2992697"/>
                <a:gd name="connsiteY1389" fmla="*/ 0 h 1030680"/>
                <a:gd name="connsiteX1390" fmla="*/ 2665177 w 2992697"/>
                <a:gd name="connsiteY1390" fmla="*/ 0 h 1030680"/>
                <a:gd name="connsiteX1391" fmla="*/ 2674490 w 2992697"/>
                <a:gd name="connsiteY1391" fmla="*/ 9624 h 1030680"/>
                <a:gd name="connsiteX1392" fmla="*/ 2679768 w 2992697"/>
                <a:gd name="connsiteY1392" fmla="*/ 20179 h 1030680"/>
                <a:gd name="connsiteX1393" fmla="*/ 2685046 w 2992697"/>
                <a:gd name="connsiteY1393" fmla="*/ 32907 h 1030680"/>
                <a:gd name="connsiteX1394" fmla="*/ 2675732 w 2992697"/>
                <a:gd name="connsiteY1394" fmla="*/ 32907 h 1030680"/>
                <a:gd name="connsiteX1395" fmla="*/ 2675732 w 2992697"/>
                <a:gd name="connsiteY1395" fmla="*/ 27319 h 1030680"/>
                <a:gd name="connsiteX1396" fmla="*/ 2672628 w 2992697"/>
                <a:gd name="connsiteY1396" fmla="*/ 24215 h 1030680"/>
                <a:gd name="connsiteX1397" fmla="*/ 2668592 w 2992697"/>
                <a:gd name="connsiteY1397" fmla="*/ 19869 h 1030680"/>
                <a:gd name="connsiteX1398" fmla="*/ 2667660 w 2992697"/>
                <a:gd name="connsiteY1398" fmla="*/ 14591 h 1030680"/>
                <a:gd name="connsiteX1399" fmla="*/ 2665487 w 2992697"/>
                <a:gd name="connsiteY1399" fmla="*/ 9313 h 1030680"/>
                <a:gd name="connsiteX1400" fmla="*/ 2665487 w 2992697"/>
                <a:gd name="connsiteY1400" fmla="*/ 0 h 1030680"/>
                <a:gd name="connsiteX1401" fmla="*/ 2665177 w 2992697"/>
                <a:gd name="connsiteY1401" fmla="*/ 0 h 1030680"/>
                <a:gd name="connsiteX1402" fmla="*/ 2665177 w 2992697"/>
                <a:gd name="connsiteY1402" fmla="*/ 0 h 1030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Lst>
              <a:rect l="l" t="t" r="r" b="b"/>
              <a:pathLst>
                <a:path w="2992697" h="1030680">
                  <a:moveTo>
                    <a:pt x="7140" y="256428"/>
                  </a:moveTo>
                  <a:lnTo>
                    <a:pt x="26077" y="261706"/>
                  </a:lnTo>
                  <a:lnTo>
                    <a:pt x="38495" y="271330"/>
                  </a:lnTo>
                  <a:lnTo>
                    <a:pt x="49050" y="279712"/>
                  </a:lnTo>
                  <a:lnTo>
                    <a:pt x="60537" y="291198"/>
                  </a:lnTo>
                  <a:lnTo>
                    <a:pt x="71092" y="299580"/>
                  </a:lnTo>
                  <a:lnTo>
                    <a:pt x="71092" y="296476"/>
                  </a:lnTo>
                  <a:lnTo>
                    <a:pt x="77301" y="296476"/>
                  </a:lnTo>
                  <a:lnTo>
                    <a:pt x="77301" y="299580"/>
                  </a:lnTo>
                  <a:lnTo>
                    <a:pt x="78232" y="303926"/>
                  </a:lnTo>
                  <a:lnTo>
                    <a:pt x="82268" y="309204"/>
                  </a:lnTo>
                  <a:lnTo>
                    <a:pt x="84441" y="316655"/>
                  </a:lnTo>
                  <a:lnTo>
                    <a:pt x="76991" y="316655"/>
                  </a:lnTo>
                  <a:lnTo>
                    <a:pt x="72955" y="316655"/>
                  </a:lnTo>
                  <a:lnTo>
                    <a:pt x="72955" y="318828"/>
                  </a:lnTo>
                  <a:lnTo>
                    <a:pt x="70782" y="318828"/>
                  </a:lnTo>
                  <a:lnTo>
                    <a:pt x="67677" y="318828"/>
                  </a:lnTo>
                  <a:lnTo>
                    <a:pt x="63641" y="321001"/>
                  </a:lnTo>
                  <a:lnTo>
                    <a:pt x="49050" y="309514"/>
                  </a:lnTo>
                  <a:lnTo>
                    <a:pt x="34460" y="304237"/>
                  </a:lnTo>
                  <a:lnTo>
                    <a:pt x="16764" y="299891"/>
                  </a:lnTo>
                  <a:lnTo>
                    <a:pt x="0" y="291509"/>
                  </a:lnTo>
                  <a:lnTo>
                    <a:pt x="6209" y="286231"/>
                  </a:lnTo>
                  <a:lnTo>
                    <a:pt x="7140" y="280022"/>
                  </a:lnTo>
                  <a:lnTo>
                    <a:pt x="6209" y="274745"/>
                  </a:lnTo>
                  <a:lnTo>
                    <a:pt x="6209" y="266983"/>
                  </a:lnTo>
                  <a:lnTo>
                    <a:pt x="7140" y="256428"/>
                  </a:lnTo>
                  <a:lnTo>
                    <a:pt x="7140" y="256428"/>
                  </a:lnTo>
                  <a:lnTo>
                    <a:pt x="7140" y="256428"/>
                  </a:lnTo>
                  <a:close/>
                  <a:moveTo>
                    <a:pt x="1275001" y="248978"/>
                  </a:moveTo>
                  <a:lnTo>
                    <a:pt x="1279037" y="248978"/>
                  </a:lnTo>
                  <a:lnTo>
                    <a:pt x="1282141" y="249909"/>
                  </a:lnTo>
                  <a:lnTo>
                    <a:pt x="1284314" y="252082"/>
                  </a:lnTo>
                  <a:lnTo>
                    <a:pt x="1286487" y="254255"/>
                  </a:lnTo>
                  <a:lnTo>
                    <a:pt x="1287419" y="256428"/>
                  </a:lnTo>
                  <a:lnTo>
                    <a:pt x="1287419" y="257670"/>
                  </a:lnTo>
                  <a:lnTo>
                    <a:pt x="1287419" y="259843"/>
                  </a:lnTo>
                  <a:lnTo>
                    <a:pt x="1289592" y="264189"/>
                  </a:lnTo>
                  <a:lnTo>
                    <a:pt x="1282141" y="264189"/>
                  </a:lnTo>
                  <a:lnTo>
                    <a:pt x="1279037" y="265121"/>
                  </a:lnTo>
                  <a:lnTo>
                    <a:pt x="1275001" y="265121"/>
                  </a:lnTo>
                  <a:lnTo>
                    <a:pt x="1271896" y="267294"/>
                  </a:lnTo>
                  <a:lnTo>
                    <a:pt x="1265687" y="267294"/>
                  </a:lnTo>
                  <a:lnTo>
                    <a:pt x="1265687" y="264189"/>
                  </a:lnTo>
                  <a:lnTo>
                    <a:pt x="1262583" y="264189"/>
                  </a:lnTo>
                  <a:lnTo>
                    <a:pt x="1262583" y="250530"/>
                  </a:lnTo>
                  <a:lnTo>
                    <a:pt x="1267861" y="250530"/>
                  </a:lnTo>
                  <a:lnTo>
                    <a:pt x="1273138" y="249598"/>
                  </a:lnTo>
                  <a:lnTo>
                    <a:pt x="1275001" y="249598"/>
                  </a:lnTo>
                  <a:lnTo>
                    <a:pt x="1275001" y="248978"/>
                  </a:lnTo>
                  <a:lnTo>
                    <a:pt x="1275001" y="248978"/>
                  </a:lnTo>
                  <a:close/>
                  <a:moveTo>
                    <a:pt x="63641" y="239664"/>
                  </a:moveTo>
                  <a:lnTo>
                    <a:pt x="80405" y="239664"/>
                  </a:lnTo>
                  <a:lnTo>
                    <a:pt x="80405" y="242769"/>
                  </a:lnTo>
                  <a:lnTo>
                    <a:pt x="77301" y="242769"/>
                  </a:lnTo>
                  <a:lnTo>
                    <a:pt x="73265" y="242769"/>
                  </a:lnTo>
                  <a:lnTo>
                    <a:pt x="71092" y="244942"/>
                  </a:lnTo>
                  <a:lnTo>
                    <a:pt x="70161" y="244942"/>
                  </a:lnTo>
                  <a:lnTo>
                    <a:pt x="70161" y="244942"/>
                  </a:lnTo>
                  <a:lnTo>
                    <a:pt x="67988" y="244942"/>
                  </a:lnTo>
                  <a:lnTo>
                    <a:pt x="65815" y="242769"/>
                  </a:lnTo>
                  <a:lnTo>
                    <a:pt x="63641" y="239664"/>
                  </a:lnTo>
                  <a:lnTo>
                    <a:pt x="63641" y="239664"/>
                  </a:lnTo>
                  <a:lnTo>
                    <a:pt x="63641" y="239664"/>
                  </a:lnTo>
                  <a:close/>
                  <a:moveTo>
                    <a:pt x="1790651" y="213276"/>
                  </a:moveTo>
                  <a:lnTo>
                    <a:pt x="1803069" y="213276"/>
                  </a:lnTo>
                  <a:lnTo>
                    <a:pt x="1807105" y="228178"/>
                  </a:lnTo>
                  <a:lnTo>
                    <a:pt x="1810209" y="237801"/>
                  </a:lnTo>
                  <a:lnTo>
                    <a:pt x="1817660" y="242148"/>
                  </a:lnTo>
                  <a:lnTo>
                    <a:pt x="1830078" y="247425"/>
                  </a:lnTo>
                  <a:lnTo>
                    <a:pt x="1824800" y="269467"/>
                  </a:lnTo>
                  <a:lnTo>
                    <a:pt x="1817350" y="291509"/>
                  </a:lnTo>
                  <a:lnTo>
                    <a:pt x="1806794" y="307341"/>
                  </a:lnTo>
                  <a:lnTo>
                    <a:pt x="1806794" y="287162"/>
                  </a:lnTo>
                  <a:lnTo>
                    <a:pt x="1782890" y="287162"/>
                  </a:lnTo>
                  <a:lnTo>
                    <a:pt x="1785063" y="263879"/>
                  </a:lnTo>
                  <a:lnTo>
                    <a:pt x="1787236" y="241837"/>
                  </a:lnTo>
                  <a:lnTo>
                    <a:pt x="1790651" y="213276"/>
                  </a:lnTo>
                  <a:lnTo>
                    <a:pt x="1790651" y="213276"/>
                  </a:lnTo>
                  <a:lnTo>
                    <a:pt x="1790651" y="213276"/>
                  </a:lnTo>
                  <a:close/>
                  <a:moveTo>
                    <a:pt x="2941784" y="165778"/>
                  </a:moveTo>
                  <a:lnTo>
                    <a:pt x="2945820" y="165778"/>
                  </a:lnTo>
                  <a:lnTo>
                    <a:pt x="2945820" y="170124"/>
                  </a:lnTo>
                  <a:lnTo>
                    <a:pt x="2946751" y="175402"/>
                  </a:lnTo>
                  <a:lnTo>
                    <a:pt x="2948925" y="177575"/>
                  </a:lnTo>
                  <a:lnTo>
                    <a:pt x="2951098" y="180679"/>
                  </a:lnTo>
                  <a:lnTo>
                    <a:pt x="2953271" y="182853"/>
                  </a:lnTo>
                  <a:lnTo>
                    <a:pt x="2956375" y="185957"/>
                  </a:lnTo>
                  <a:lnTo>
                    <a:pt x="2960411" y="182853"/>
                  </a:lnTo>
                  <a:lnTo>
                    <a:pt x="2961342" y="178506"/>
                  </a:lnTo>
                  <a:lnTo>
                    <a:pt x="2963515" y="177575"/>
                  </a:lnTo>
                  <a:lnTo>
                    <a:pt x="2967551" y="177575"/>
                  </a:lnTo>
                  <a:lnTo>
                    <a:pt x="2972829" y="175402"/>
                  </a:lnTo>
                  <a:lnTo>
                    <a:pt x="2975933" y="185957"/>
                  </a:lnTo>
                  <a:lnTo>
                    <a:pt x="2982142" y="193408"/>
                  </a:lnTo>
                  <a:lnTo>
                    <a:pt x="2987420" y="200858"/>
                  </a:lnTo>
                  <a:lnTo>
                    <a:pt x="2990524" y="210482"/>
                  </a:lnTo>
                  <a:lnTo>
                    <a:pt x="2992697" y="223211"/>
                  </a:lnTo>
                  <a:lnTo>
                    <a:pt x="2992697" y="225384"/>
                  </a:lnTo>
                  <a:lnTo>
                    <a:pt x="2990524" y="227557"/>
                  </a:lnTo>
                  <a:lnTo>
                    <a:pt x="2990524" y="228488"/>
                  </a:lnTo>
                  <a:lnTo>
                    <a:pt x="2990524" y="230661"/>
                  </a:lnTo>
                  <a:lnTo>
                    <a:pt x="2990524" y="232834"/>
                  </a:lnTo>
                  <a:lnTo>
                    <a:pt x="2989593" y="235939"/>
                  </a:lnTo>
                  <a:lnTo>
                    <a:pt x="2978106" y="243390"/>
                  </a:lnTo>
                  <a:lnTo>
                    <a:pt x="2961342" y="250840"/>
                  </a:lnTo>
                  <a:lnTo>
                    <a:pt x="2941474" y="255186"/>
                  </a:lnTo>
                  <a:lnTo>
                    <a:pt x="2921605" y="258291"/>
                  </a:lnTo>
                  <a:lnTo>
                    <a:pt x="2904841" y="260464"/>
                  </a:lnTo>
                  <a:lnTo>
                    <a:pt x="2907014" y="250840"/>
                  </a:lnTo>
                  <a:lnTo>
                    <a:pt x="2909187" y="247736"/>
                  </a:lnTo>
                  <a:lnTo>
                    <a:pt x="2911360" y="243390"/>
                  </a:lnTo>
                  <a:lnTo>
                    <a:pt x="2912292" y="242458"/>
                  </a:lnTo>
                  <a:lnTo>
                    <a:pt x="2914465" y="242458"/>
                  </a:lnTo>
                  <a:lnTo>
                    <a:pt x="2918501" y="240285"/>
                  </a:lnTo>
                  <a:lnTo>
                    <a:pt x="2919432" y="240285"/>
                  </a:lnTo>
                  <a:lnTo>
                    <a:pt x="2921605" y="238112"/>
                  </a:lnTo>
                  <a:lnTo>
                    <a:pt x="2925641" y="235939"/>
                  </a:lnTo>
                  <a:lnTo>
                    <a:pt x="2930919" y="221037"/>
                  </a:lnTo>
                  <a:lnTo>
                    <a:pt x="2930919" y="206136"/>
                  </a:lnTo>
                  <a:lnTo>
                    <a:pt x="2928746" y="192476"/>
                  </a:lnTo>
                  <a:lnTo>
                    <a:pt x="2931850" y="180990"/>
                  </a:lnTo>
                  <a:lnTo>
                    <a:pt x="2941163" y="170435"/>
                  </a:lnTo>
                  <a:lnTo>
                    <a:pt x="2941163" y="165778"/>
                  </a:lnTo>
                  <a:lnTo>
                    <a:pt x="2941784" y="165778"/>
                  </a:lnTo>
                  <a:lnTo>
                    <a:pt x="2941784" y="165778"/>
                  </a:lnTo>
                  <a:close/>
                  <a:moveTo>
                    <a:pt x="148083" y="158327"/>
                  </a:moveTo>
                  <a:lnTo>
                    <a:pt x="167951" y="180369"/>
                  </a:lnTo>
                  <a:lnTo>
                    <a:pt x="193097" y="197133"/>
                  </a:lnTo>
                  <a:lnTo>
                    <a:pt x="224452" y="209861"/>
                  </a:lnTo>
                  <a:lnTo>
                    <a:pt x="226625" y="227867"/>
                  </a:lnTo>
                  <a:lnTo>
                    <a:pt x="231903" y="241527"/>
                  </a:lnTo>
                  <a:lnTo>
                    <a:pt x="237181" y="248978"/>
                  </a:lnTo>
                  <a:lnTo>
                    <a:pt x="244631" y="256428"/>
                  </a:lnTo>
                  <a:lnTo>
                    <a:pt x="252082" y="266983"/>
                  </a:lnTo>
                  <a:lnTo>
                    <a:pt x="239664" y="269157"/>
                  </a:lnTo>
                  <a:lnTo>
                    <a:pt x="227246" y="271330"/>
                  </a:lnTo>
                  <a:lnTo>
                    <a:pt x="215760" y="276607"/>
                  </a:lnTo>
                  <a:lnTo>
                    <a:pt x="208309" y="284058"/>
                  </a:lnTo>
                  <a:lnTo>
                    <a:pt x="207378" y="287162"/>
                  </a:lnTo>
                  <a:lnTo>
                    <a:pt x="205205" y="291509"/>
                  </a:lnTo>
                  <a:lnTo>
                    <a:pt x="203032" y="294613"/>
                  </a:lnTo>
                  <a:lnTo>
                    <a:pt x="200858" y="296786"/>
                  </a:lnTo>
                  <a:lnTo>
                    <a:pt x="197754" y="299891"/>
                  </a:lnTo>
                  <a:lnTo>
                    <a:pt x="186267" y="302064"/>
                  </a:lnTo>
                  <a:lnTo>
                    <a:pt x="170745" y="304237"/>
                  </a:lnTo>
                  <a:lnTo>
                    <a:pt x="151808" y="302064"/>
                  </a:lnTo>
                  <a:lnTo>
                    <a:pt x="137217" y="299891"/>
                  </a:lnTo>
                  <a:lnTo>
                    <a:pt x="134113" y="289335"/>
                  </a:lnTo>
                  <a:lnTo>
                    <a:pt x="131939" y="281885"/>
                  </a:lnTo>
                  <a:lnTo>
                    <a:pt x="129766" y="276607"/>
                  </a:lnTo>
                  <a:lnTo>
                    <a:pt x="124489" y="266983"/>
                  </a:lnTo>
                  <a:lnTo>
                    <a:pt x="148393" y="259533"/>
                  </a:lnTo>
                  <a:lnTo>
                    <a:pt x="148393" y="256428"/>
                  </a:lnTo>
                  <a:lnTo>
                    <a:pt x="129456" y="254255"/>
                  </a:lnTo>
                  <a:lnTo>
                    <a:pt x="117038" y="249909"/>
                  </a:lnTo>
                  <a:lnTo>
                    <a:pt x="107725" y="242458"/>
                  </a:lnTo>
                  <a:lnTo>
                    <a:pt x="106793" y="237181"/>
                  </a:lnTo>
                  <a:lnTo>
                    <a:pt x="102758" y="231903"/>
                  </a:lnTo>
                  <a:lnTo>
                    <a:pt x="100584" y="226625"/>
                  </a:lnTo>
                  <a:lnTo>
                    <a:pt x="100584" y="220417"/>
                  </a:lnTo>
                  <a:lnTo>
                    <a:pt x="100584" y="217312"/>
                  </a:lnTo>
                  <a:lnTo>
                    <a:pt x="100584" y="212966"/>
                  </a:lnTo>
                  <a:lnTo>
                    <a:pt x="102758" y="212966"/>
                  </a:lnTo>
                  <a:lnTo>
                    <a:pt x="104931" y="212034"/>
                  </a:lnTo>
                  <a:lnTo>
                    <a:pt x="107104" y="212034"/>
                  </a:lnTo>
                  <a:lnTo>
                    <a:pt x="108035" y="212034"/>
                  </a:lnTo>
                  <a:lnTo>
                    <a:pt x="112071" y="209861"/>
                  </a:lnTo>
                  <a:lnTo>
                    <a:pt x="113623" y="204894"/>
                  </a:lnTo>
                  <a:lnTo>
                    <a:pt x="113623" y="198685"/>
                  </a:lnTo>
                  <a:lnTo>
                    <a:pt x="113623" y="195581"/>
                  </a:lnTo>
                  <a:lnTo>
                    <a:pt x="114554" y="193408"/>
                  </a:lnTo>
                  <a:lnTo>
                    <a:pt x="116728" y="190303"/>
                  </a:lnTo>
                  <a:lnTo>
                    <a:pt x="118901" y="190303"/>
                  </a:lnTo>
                  <a:lnTo>
                    <a:pt x="121074" y="188130"/>
                  </a:lnTo>
                  <a:lnTo>
                    <a:pt x="122005" y="188130"/>
                  </a:lnTo>
                  <a:lnTo>
                    <a:pt x="124178" y="188130"/>
                  </a:lnTo>
                  <a:lnTo>
                    <a:pt x="127283" y="185957"/>
                  </a:lnTo>
                  <a:lnTo>
                    <a:pt x="129456" y="178506"/>
                  </a:lnTo>
                  <a:lnTo>
                    <a:pt x="131629" y="173229"/>
                  </a:lnTo>
                  <a:lnTo>
                    <a:pt x="133802" y="167951"/>
                  </a:lnTo>
                  <a:lnTo>
                    <a:pt x="136907" y="162674"/>
                  </a:lnTo>
                  <a:lnTo>
                    <a:pt x="139080" y="160500"/>
                  </a:lnTo>
                  <a:lnTo>
                    <a:pt x="141253" y="160500"/>
                  </a:lnTo>
                  <a:lnTo>
                    <a:pt x="142184" y="158327"/>
                  </a:lnTo>
                  <a:lnTo>
                    <a:pt x="144357" y="158327"/>
                  </a:lnTo>
                  <a:lnTo>
                    <a:pt x="148083" y="158327"/>
                  </a:lnTo>
                  <a:lnTo>
                    <a:pt x="148083" y="158327"/>
                  </a:lnTo>
                  <a:lnTo>
                    <a:pt x="148083" y="158327"/>
                  </a:lnTo>
                  <a:close/>
                  <a:moveTo>
                    <a:pt x="1222846" y="138148"/>
                  </a:moveTo>
                  <a:lnTo>
                    <a:pt x="1228124" y="140322"/>
                  </a:lnTo>
                  <a:lnTo>
                    <a:pt x="1233401" y="141253"/>
                  </a:lnTo>
                  <a:lnTo>
                    <a:pt x="1236506" y="143426"/>
                  </a:lnTo>
                  <a:lnTo>
                    <a:pt x="1242714" y="145599"/>
                  </a:lnTo>
                  <a:lnTo>
                    <a:pt x="1242714" y="150877"/>
                  </a:lnTo>
                  <a:lnTo>
                    <a:pt x="1243646" y="155223"/>
                  </a:lnTo>
                  <a:lnTo>
                    <a:pt x="1243646" y="158327"/>
                  </a:lnTo>
                  <a:lnTo>
                    <a:pt x="1245819" y="162674"/>
                  </a:lnTo>
                  <a:lnTo>
                    <a:pt x="1233401" y="162674"/>
                  </a:lnTo>
                  <a:lnTo>
                    <a:pt x="1231228" y="158327"/>
                  </a:lnTo>
                  <a:lnTo>
                    <a:pt x="1229055" y="155223"/>
                  </a:lnTo>
                  <a:lnTo>
                    <a:pt x="1225950" y="150877"/>
                  </a:lnTo>
                  <a:lnTo>
                    <a:pt x="1223777" y="148704"/>
                  </a:lnTo>
                  <a:lnTo>
                    <a:pt x="1223777" y="143426"/>
                  </a:lnTo>
                  <a:lnTo>
                    <a:pt x="1222846" y="138148"/>
                  </a:lnTo>
                  <a:lnTo>
                    <a:pt x="1222846" y="138148"/>
                  </a:lnTo>
                  <a:lnTo>
                    <a:pt x="1222846" y="138148"/>
                  </a:lnTo>
                  <a:close/>
                  <a:moveTo>
                    <a:pt x="1730114" y="113934"/>
                  </a:moveTo>
                  <a:lnTo>
                    <a:pt x="1736323" y="123557"/>
                  </a:lnTo>
                  <a:lnTo>
                    <a:pt x="1741601" y="141563"/>
                  </a:lnTo>
                  <a:lnTo>
                    <a:pt x="1749051" y="158327"/>
                  </a:lnTo>
                  <a:lnTo>
                    <a:pt x="1758365" y="175091"/>
                  </a:lnTo>
                  <a:lnTo>
                    <a:pt x="1763642" y="182542"/>
                  </a:lnTo>
                  <a:lnTo>
                    <a:pt x="1766747" y="178196"/>
                  </a:lnTo>
                  <a:lnTo>
                    <a:pt x="1768920" y="177265"/>
                  </a:lnTo>
                  <a:lnTo>
                    <a:pt x="1772956" y="177265"/>
                  </a:lnTo>
                  <a:lnTo>
                    <a:pt x="1776060" y="175091"/>
                  </a:lnTo>
                  <a:lnTo>
                    <a:pt x="1783511" y="175091"/>
                  </a:lnTo>
                  <a:lnTo>
                    <a:pt x="1783511" y="178196"/>
                  </a:lnTo>
                  <a:lnTo>
                    <a:pt x="1787547" y="178196"/>
                  </a:lnTo>
                  <a:lnTo>
                    <a:pt x="1787547" y="189682"/>
                  </a:lnTo>
                  <a:lnTo>
                    <a:pt x="1759296" y="192787"/>
                  </a:lnTo>
                  <a:lnTo>
                    <a:pt x="1756192" y="222279"/>
                  </a:lnTo>
                  <a:lnTo>
                    <a:pt x="1746878" y="246494"/>
                  </a:lnTo>
                  <a:lnTo>
                    <a:pt x="1739428" y="270709"/>
                  </a:lnTo>
                  <a:lnTo>
                    <a:pt x="1736323" y="290888"/>
                  </a:lnTo>
                  <a:lnTo>
                    <a:pt x="1734150" y="311067"/>
                  </a:lnTo>
                  <a:lnTo>
                    <a:pt x="1734150" y="327831"/>
                  </a:lnTo>
                  <a:lnTo>
                    <a:pt x="1730114" y="343664"/>
                  </a:lnTo>
                  <a:lnTo>
                    <a:pt x="1727010" y="343664"/>
                  </a:lnTo>
                  <a:lnTo>
                    <a:pt x="1727010" y="340559"/>
                  </a:lnTo>
                  <a:lnTo>
                    <a:pt x="1721732" y="333108"/>
                  </a:lnTo>
                  <a:lnTo>
                    <a:pt x="1712419" y="323485"/>
                  </a:lnTo>
                  <a:lnTo>
                    <a:pt x="1701864" y="310756"/>
                  </a:lnTo>
                  <a:lnTo>
                    <a:pt x="1692550" y="298028"/>
                  </a:lnTo>
                  <a:lnTo>
                    <a:pt x="1685100" y="285300"/>
                  </a:lnTo>
                  <a:lnTo>
                    <a:pt x="1681064" y="273813"/>
                  </a:lnTo>
                  <a:lnTo>
                    <a:pt x="1683237" y="266363"/>
                  </a:lnTo>
                  <a:lnTo>
                    <a:pt x="1687273" y="264189"/>
                  </a:lnTo>
                  <a:lnTo>
                    <a:pt x="1690377" y="264189"/>
                  </a:lnTo>
                  <a:lnTo>
                    <a:pt x="1692550" y="264189"/>
                  </a:lnTo>
                  <a:lnTo>
                    <a:pt x="1694723" y="264189"/>
                  </a:lnTo>
                  <a:lnTo>
                    <a:pt x="1695655" y="264189"/>
                  </a:lnTo>
                  <a:lnTo>
                    <a:pt x="1697828" y="264189"/>
                  </a:lnTo>
                  <a:lnTo>
                    <a:pt x="1700001" y="263879"/>
                  </a:lnTo>
                  <a:lnTo>
                    <a:pt x="1703106" y="259533"/>
                  </a:lnTo>
                  <a:lnTo>
                    <a:pt x="1700001" y="259533"/>
                  </a:lnTo>
                  <a:lnTo>
                    <a:pt x="1700001" y="256428"/>
                  </a:lnTo>
                  <a:lnTo>
                    <a:pt x="1683237" y="254255"/>
                  </a:lnTo>
                  <a:lnTo>
                    <a:pt x="1673924" y="248978"/>
                  </a:lnTo>
                  <a:lnTo>
                    <a:pt x="1666473" y="239354"/>
                  </a:lnTo>
                  <a:lnTo>
                    <a:pt x="1673924" y="237181"/>
                  </a:lnTo>
                  <a:lnTo>
                    <a:pt x="1680132" y="235007"/>
                  </a:lnTo>
                  <a:lnTo>
                    <a:pt x="1683237" y="234076"/>
                  </a:lnTo>
                  <a:lnTo>
                    <a:pt x="1687273" y="231903"/>
                  </a:lnTo>
                  <a:lnTo>
                    <a:pt x="1690377" y="229730"/>
                  </a:lnTo>
                  <a:lnTo>
                    <a:pt x="1694413" y="226625"/>
                  </a:lnTo>
                  <a:lnTo>
                    <a:pt x="1694413" y="222279"/>
                  </a:lnTo>
                  <a:lnTo>
                    <a:pt x="1679822" y="222279"/>
                  </a:lnTo>
                  <a:lnTo>
                    <a:pt x="1675786" y="224452"/>
                  </a:lnTo>
                  <a:lnTo>
                    <a:pt x="1672682" y="224452"/>
                  </a:lnTo>
                  <a:lnTo>
                    <a:pt x="1668646" y="226625"/>
                  </a:lnTo>
                  <a:lnTo>
                    <a:pt x="1663369" y="226625"/>
                  </a:lnTo>
                  <a:lnTo>
                    <a:pt x="1654055" y="209861"/>
                  </a:lnTo>
                  <a:lnTo>
                    <a:pt x="1643500" y="193097"/>
                  </a:lnTo>
                  <a:lnTo>
                    <a:pt x="1644431" y="187820"/>
                  </a:lnTo>
                  <a:lnTo>
                    <a:pt x="1644431" y="184715"/>
                  </a:lnTo>
                  <a:lnTo>
                    <a:pt x="1646604" y="182542"/>
                  </a:lnTo>
                  <a:lnTo>
                    <a:pt x="1648778" y="178196"/>
                  </a:lnTo>
                  <a:lnTo>
                    <a:pt x="1648778" y="175091"/>
                  </a:lnTo>
                  <a:lnTo>
                    <a:pt x="1650951" y="169814"/>
                  </a:lnTo>
                  <a:lnTo>
                    <a:pt x="1646915" y="169814"/>
                  </a:lnTo>
                  <a:lnTo>
                    <a:pt x="1646915" y="165468"/>
                  </a:lnTo>
                  <a:lnTo>
                    <a:pt x="1643810" y="167641"/>
                  </a:lnTo>
                  <a:lnTo>
                    <a:pt x="1641637" y="167641"/>
                  </a:lnTo>
                  <a:lnTo>
                    <a:pt x="1639464" y="167641"/>
                  </a:lnTo>
                  <a:lnTo>
                    <a:pt x="1639464" y="167641"/>
                  </a:lnTo>
                  <a:lnTo>
                    <a:pt x="1637291" y="167641"/>
                  </a:lnTo>
                  <a:lnTo>
                    <a:pt x="1637291" y="165468"/>
                  </a:lnTo>
                  <a:lnTo>
                    <a:pt x="1634187" y="162363"/>
                  </a:lnTo>
                  <a:lnTo>
                    <a:pt x="1632013" y="158017"/>
                  </a:lnTo>
                  <a:lnTo>
                    <a:pt x="1629840" y="154912"/>
                  </a:lnTo>
                  <a:lnTo>
                    <a:pt x="1628909" y="152739"/>
                  </a:lnTo>
                  <a:lnTo>
                    <a:pt x="1628909" y="147462"/>
                  </a:lnTo>
                  <a:lnTo>
                    <a:pt x="1626736" y="141253"/>
                  </a:lnTo>
                  <a:lnTo>
                    <a:pt x="1646604" y="128525"/>
                  </a:lnTo>
                  <a:lnTo>
                    <a:pt x="1666473" y="117969"/>
                  </a:lnTo>
                  <a:lnTo>
                    <a:pt x="1668646" y="123247"/>
                  </a:lnTo>
                  <a:lnTo>
                    <a:pt x="1670819" y="128525"/>
                  </a:lnTo>
                  <a:lnTo>
                    <a:pt x="1672992" y="130698"/>
                  </a:lnTo>
                  <a:lnTo>
                    <a:pt x="1676097" y="132871"/>
                  </a:lnTo>
                  <a:lnTo>
                    <a:pt x="1678270" y="132871"/>
                  </a:lnTo>
                  <a:lnTo>
                    <a:pt x="1680443" y="133802"/>
                  </a:lnTo>
                  <a:lnTo>
                    <a:pt x="1683547" y="135975"/>
                  </a:lnTo>
                  <a:lnTo>
                    <a:pt x="1687583" y="138148"/>
                  </a:lnTo>
                  <a:lnTo>
                    <a:pt x="1690688" y="148704"/>
                  </a:lnTo>
                  <a:lnTo>
                    <a:pt x="1692861" y="162363"/>
                  </a:lnTo>
                  <a:lnTo>
                    <a:pt x="1695034" y="175091"/>
                  </a:lnTo>
                  <a:lnTo>
                    <a:pt x="1703416" y="175091"/>
                  </a:lnTo>
                  <a:lnTo>
                    <a:pt x="1703416" y="165468"/>
                  </a:lnTo>
                  <a:lnTo>
                    <a:pt x="1700311" y="154912"/>
                  </a:lnTo>
                  <a:lnTo>
                    <a:pt x="1700311" y="141253"/>
                  </a:lnTo>
                  <a:lnTo>
                    <a:pt x="1703416" y="128525"/>
                  </a:lnTo>
                  <a:lnTo>
                    <a:pt x="1707452" y="117969"/>
                  </a:lnTo>
                  <a:lnTo>
                    <a:pt x="1730114" y="113934"/>
                  </a:lnTo>
                  <a:lnTo>
                    <a:pt x="1730114" y="113934"/>
                  </a:lnTo>
                  <a:lnTo>
                    <a:pt x="1730114" y="113934"/>
                  </a:lnTo>
                  <a:close/>
                  <a:moveTo>
                    <a:pt x="2755827" y="104620"/>
                  </a:moveTo>
                  <a:lnTo>
                    <a:pt x="2761105" y="108966"/>
                  </a:lnTo>
                  <a:lnTo>
                    <a:pt x="2765140" y="112071"/>
                  </a:lnTo>
                  <a:lnTo>
                    <a:pt x="2770418" y="112071"/>
                  </a:lnTo>
                  <a:lnTo>
                    <a:pt x="2775696" y="112071"/>
                  </a:lnTo>
                  <a:lnTo>
                    <a:pt x="2785009" y="114244"/>
                  </a:lnTo>
                  <a:lnTo>
                    <a:pt x="2782836" y="118590"/>
                  </a:lnTo>
                  <a:lnTo>
                    <a:pt x="2782836" y="119522"/>
                  </a:lnTo>
                  <a:lnTo>
                    <a:pt x="2782836" y="121695"/>
                  </a:lnTo>
                  <a:lnTo>
                    <a:pt x="2781905" y="123868"/>
                  </a:lnTo>
                  <a:lnTo>
                    <a:pt x="2781905" y="126041"/>
                  </a:lnTo>
                  <a:lnTo>
                    <a:pt x="2768245" y="133492"/>
                  </a:lnTo>
                  <a:lnTo>
                    <a:pt x="2750550" y="136596"/>
                  </a:lnTo>
                  <a:lnTo>
                    <a:pt x="2731613" y="138769"/>
                  </a:lnTo>
                  <a:lnTo>
                    <a:pt x="2730681" y="134423"/>
                  </a:lnTo>
                  <a:lnTo>
                    <a:pt x="2730681" y="131319"/>
                  </a:lnTo>
                  <a:lnTo>
                    <a:pt x="2728508" y="126972"/>
                  </a:lnTo>
                  <a:lnTo>
                    <a:pt x="2728508" y="121695"/>
                  </a:lnTo>
                  <a:lnTo>
                    <a:pt x="2733786" y="118590"/>
                  </a:lnTo>
                  <a:lnTo>
                    <a:pt x="2737821" y="114244"/>
                  </a:lnTo>
                  <a:lnTo>
                    <a:pt x="2740926" y="112071"/>
                  </a:lnTo>
                  <a:lnTo>
                    <a:pt x="2744961" y="108966"/>
                  </a:lnTo>
                  <a:lnTo>
                    <a:pt x="2748066" y="106793"/>
                  </a:lnTo>
                  <a:lnTo>
                    <a:pt x="2755827" y="104620"/>
                  </a:lnTo>
                  <a:lnTo>
                    <a:pt x="2755827" y="104620"/>
                  </a:lnTo>
                  <a:lnTo>
                    <a:pt x="2755827" y="104620"/>
                  </a:lnTo>
                  <a:close/>
                  <a:moveTo>
                    <a:pt x="2195472" y="104620"/>
                  </a:moveTo>
                  <a:lnTo>
                    <a:pt x="2210063" y="106793"/>
                  </a:lnTo>
                  <a:lnTo>
                    <a:pt x="2220619" y="112071"/>
                  </a:lnTo>
                  <a:lnTo>
                    <a:pt x="2231174" y="118280"/>
                  </a:lnTo>
                  <a:lnTo>
                    <a:pt x="2228069" y="121384"/>
                  </a:lnTo>
                  <a:lnTo>
                    <a:pt x="2225896" y="126662"/>
                  </a:lnTo>
                  <a:lnTo>
                    <a:pt x="2222792" y="128835"/>
                  </a:lnTo>
                  <a:lnTo>
                    <a:pt x="2217514" y="131008"/>
                  </a:lnTo>
                  <a:lnTo>
                    <a:pt x="2211305" y="133181"/>
                  </a:lnTo>
                  <a:lnTo>
                    <a:pt x="2203855" y="133181"/>
                  </a:lnTo>
                  <a:lnTo>
                    <a:pt x="2198577" y="136286"/>
                  </a:lnTo>
                  <a:lnTo>
                    <a:pt x="2193300" y="136286"/>
                  </a:lnTo>
                  <a:lnTo>
                    <a:pt x="2188022" y="138459"/>
                  </a:lnTo>
                  <a:lnTo>
                    <a:pt x="2180571" y="138459"/>
                  </a:lnTo>
                  <a:lnTo>
                    <a:pt x="2180571" y="126972"/>
                  </a:lnTo>
                  <a:lnTo>
                    <a:pt x="2181502" y="119522"/>
                  </a:lnTo>
                  <a:lnTo>
                    <a:pt x="2188953" y="114244"/>
                  </a:lnTo>
                  <a:lnTo>
                    <a:pt x="2195472" y="104620"/>
                  </a:lnTo>
                  <a:lnTo>
                    <a:pt x="2195472" y="104620"/>
                  </a:lnTo>
                  <a:lnTo>
                    <a:pt x="2195472" y="104620"/>
                  </a:lnTo>
                  <a:close/>
                  <a:moveTo>
                    <a:pt x="798156" y="104620"/>
                  </a:moveTo>
                  <a:lnTo>
                    <a:pt x="812747" y="104620"/>
                  </a:lnTo>
                  <a:lnTo>
                    <a:pt x="815852" y="114244"/>
                  </a:lnTo>
                  <a:lnTo>
                    <a:pt x="819887" y="119522"/>
                  </a:lnTo>
                  <a:lnTo>
                    <a:pt x="822992" y="126972"/>
                  </a:lnTo>
                  <a:lnTo>
                    <a:pt x="825165" y="138459"/>
                  </a:lnTo>
                  <a:lnTo>
                    <a:pt x="822060" y="138459"/>
                  </a:lnTo>
                  <a:lnTo>
                    <a:pt x="810574" y="131008"/>
                  </a:lnTo>
                  <a:lnTo>
                    <a:pt x="803123" y="123557"/>
                  </a:lnTo>
                  <a:lnTo>
                    <a:pt x="797846" y="116107"/>
                  </a:lnTo>
                  <a:lnTo>
                    <a:pt x="797846" y="104620"/>
                  </a:lnTo>
                  <a:lnTo>
                    <a:pt x="798156" y="104620"/>
                  </a:lnTo>
                  <a:lnTo>
                    <a:pt x="798156" y="104620"/>
                  </a:lnTo>
                  <a:close/>
                  <a:moveTo>
                    <a:pt x="2852997" y="81337"/>
                  </a:moveTo>
                  <a:lnTo>
                    <a:pt x="2856101" y="81337"/>
                  </a:lnTo>
                  <a:lnTo>
                    <a:pt x="2860137" y="83510"/>
                  </a:lnTo>
                  <a:lnTo>
                    <a:pt x="2861068" y="83510"/>
                  </a:lnTo>
                  <a:lnTo>
                    <a:pt x="2863241" y="83510"/>
                  </a:lnTo>
                  <a:lnTo>
                    <a:pt x="2865415" y="84441"/>
                  </a:lnTo>
                  <a:lnTo>
                    <a:pt x="2861379" y="88788"/>
                  </a:lnTo>
                  <a:lnTo>
                    <a:pt x="2858274" y="91892"/>
                  </a:lnTo>
                  <a:lnTo>
                    <a:pt x="2856101" y="97170"/>
                  </a:lnTo>
                  <a:lnTo>
                    <a:pt x="2853928" y="101516"/>
                  </a:lnTo>
                  <a:lnTo>
                    <a:pt x="2852997" y="108966"/>
                  </a:lnTo>
                  <a:lnTo>
                    <a:pt x="2856101" y="108966"/>
                  </a:lnTo>
                  <a:lnTo>
                    <a:pt x="2860137" y="103689"/>
                  </a:lnTo>
                  <a:lnTo>
                    <a:pt x="2863241" y="99343"/>
                  </a:lnTo>
                  <a:lnTo>
                    <a:pt x="2867277" y="96238"/>
                  </a:lnTo>
                  <a:lnTo>
                    <a:pt x="2872555" y="94065"/>
                  </a:lnTo>
                  <a:lnTo>
                    <a:pt x="2883110" y="104620"/>
                  </a:lnTo>
                  <a:lnTo>
                    <a:pt x="2896770" y="114244"/>
                  </a:lnTo>
                  <a:lnTo>
                    <a:pt x="2905151" y="121695"/>
                  </a:lnTo>
                  <a:lnTo>
                    <a:pt x="2905151" y="145910"/>
                  </a:lnTo>
                  <a:lnTo>
                    <a:pt x="2911360" y="151187"/>
                  </a:lnTo>
                  <a:lnTo>
                    <a:pt x="2916638" y="155533"/>
                  </a:lnTo>
                  <a:lnTo>
                    <a:pt x="2921916" y="156465"/>
                  </a:lnTo>
                  <a:lnTo>
                    <a:pt x="2925952" y="163915"/>
                  </a:lnTo>
                  <a:lnTo>
                    <a:pt x="2929056" y="178817"/>
                  </a:lnTo>
                  <a:lnTo>
                    <a:pt x="2921605" y="188441"/>
                  </a:lnTo>
                  <a:lnTo>
                    <a:pt x="2918501" y="198064"/>
                  </a:lnTo>
                  <a:lnTo>
                    <a:pt x="2911050" y="203342"/>
                  </a:lnTo>
                  <a:lnTo>
                    <a:pt x="2901737" y="205515"/>
                  </a:lnTo>
                  <a:lnTo>
                    <a:pt x="2884972" y="206446"/>
                  </a:lnTo>
                  <a:lnTo>
                    <a:pt x="2872555" y="195891"/>
                  </a:lnTo>
                  <a:lnTo>
                    <a:pt x="2853618" y="186267"/>
                  </a:lnTo>
                  <a:lnTo>
                    <a:pt x="2833749" y="180990"/>
                  </a:lnTo>
                  <a:lnTo>
                    <a:pt x="2813881" y="173539"/>
                  </a:lnTo>
                  <a:lnTo>
                    <a:pt x="2796185" y="166089"/>
                  </a:lnTo>
                  <a:lnTo>
                    <a:pt x="2784699" y="155533"/>
                  </a:lnTo>
                  <a:lnTo>
                    <a:pt x="2792149" y="151187"/>
                  </a:lnTo>
                  <a:lnTo>
                    <a:pt x="2797427" y="148083"/>
                  </a:lnTo>
                  <a:lnTo>
                    <a:pt x="2801463" y="143736"/>
                  </a:lnTo>
                  <a:lnTo>
                    <a:pt x="2803636" y="138459"/>
                  </a:lnTo>
                  <a:lnTo>
                    <a:pt x="2804567" y="128835"/>
                  </a:lnTo>
                  <a:lnTo>
                    <a:pt x="2803636" y="125731"/>
                  </a:lnTo>
                  <a:lnTo>
                    <a:pt x="2801463" y="119522"/>
                  </a:lnTo>
                  <a:lnTo>
                    <a:pt x="2801463" y="111760"/>
                  </a:lnTo>
                  <a:lnTo>
                    <a:pt x="2801463" y="104310"/>
                  </a:lnTo>
                  <a:lnTo>
                    <a:pt x="2801463" y="103378"/>
                  </a:lnTo>
                  <a:lnTo>
                    <a:pt x="2803636" y="103378"/>
                  </a:lnTo>
                  <a:lnTo>
                    <a:pt x="2803636" y="103378"/>
                  </a:lnTo>
                  <a:lnTo>
                    <a:pt x="2803636" y="103378"/>
                  </a:lnTo>
                  <a:lnTo>
                    <a:pt x="2803636" y="103378"/>
                  </a:lnTo>
                  <a:lnTo>
                    <a:pt x="2804567" y="101205"/>
                  </a:lnTo>
                  <a:lnTo>
                    <a:pt x="2821331" y="96859"/>
                  </a:lnTo>
                  <a:lnTo>
                    <a:pt x="2839027" y="88477"/>
                  </a:lnTo>
                  <a:lnTo>
                    <a:pt x="2852997" y="81337"/>
                  </a:lnTo>
                  <a:lnTo>
                    <a:pt x="2852997" y="81337"/>
                  </a:lnTo>
                  <a:lnTo>
                    <a:pt x="2852997" y="81337"/>
                  </a:lnTo>
                  <a:close/>
                  <a:moveTo>
                    <a:pt x="2621404" y="76991"/>
                  </a:moveTo>
                  <a:lnTo>
                    <a:pt x="2631959" y="76991"/>
                  </a:lnTo>
                  <a:lnTo>
                    <a:pt x="2646550" y="91892"/>
                  </a:lnTo>
                  <a:lnTo>
                    <a:pt x="2665487" y="104620"/>
                  </a:lnTo>
                  <a:lnTo>
                    <a:pt x="2665487" y="108656"/>
                  </a:lnTo>
                  <a:lnTo>
                    <a:pt x="2661451" y="108656"/>
                  </a:lnTo>
                  <a:lnTo>
                    <a:pt x="2661451" y="113934"/>
                  </a:lnTo>
                  <a:lnTo>
                    <a:pt x="2643756" y="104310"/>
                  </a:lnTo>
                  <a:lnTo>
                    <a:pt x="2631338" y="91582"/>
                  </a:lnTo>
                  <a:lnTo>
                    <a:pt x="2621404" y="76991"/>
                  </a:lnTo>
                  <a:lnTo>
                    <a:pt x="2621404" y="76991"/>
                  </a:lnTo>
                  <a:lnTo>
                    <a:pt x="2621404" y="76991"/>
                  </a:lnTo>
                  <a:close/>
                  <a:moveTo>
                    <a:pt x="2255078" y="71713"/>
                  </a:moveTo>
                  <a:lnTo>
                    <a:pt x="2269669" y="76059"/>
                  </a:lnTo>
                  <a:lnTo>
                    <a:pt x="2281155" y="79164"/>
                  </a:lnTo>
                  <a:lnTo>
                    <a:pt x="2291711" y="84441"/>
                  </a:lnTo>
                  <a:lnTo>
                    <a:pt x="2291711" y="94065"/>
                  </a:lnTo>
                  <a:lnTo>
                    <a:pt x="2282397" y="96238"/>
                  </a:lnTo>
                  <a:lnTo>
                    <a:pt x="2274015" y="99343"/>
                  </a:lnTo>
                  <a:lnTo>
                    <a:pt x="2260356" y="101516"/>
                  </a:lnTo>
                  <a:lnTo>
                    <a:pt x="2255078" y="103689"/>
                  </a:lnTo>
                  <a:lnTo>
                    <a:pt x="2251974" y="104620"/>
                  </a:lnTo>
                  <a:lnTo>
                    <a:pt x="2245765" y="104620"/>
                  </a:lnTo>
                  <a:lnTo>
                    <a:pt x="2240487" y="104620"/>
                  </a:lnTo>
                  <a:lnTo>
                    <a:pt x="2240487" y="94065"/>
                  </a:lnTo>
                  <a:lnTo>
                    <a:pt x="2244523" y="88788"/>
                  </a:lnTo>
                  <a:lnTo>
                    <a:pt x="2249800" y="81337"/>
                  </a:lnTo>
                  <a:lnTo>
                    <a:pt x="2255078" y="71713"/>
                  </a:lnTo>
                  <a:lnTo>
                    <a:pt x="2255078" y="71713"/>
                  </a:lnTo>
                  <a:lnTo>
                    <a:pt x="2255078" y="71713"/>
                  </a:lnTo>
                  <a:close/>
                  <a:moveTo>
                    <a:pt x="1810520" y="61158"/>
                  </a:moveTo>
                  <a:lnTo>
                    <a:pt x="1810520" y="81337"/>
                  </a:lnTo>
                  <a:lnTo>
                    <a:pt x="1817970" y="81337"/>
                  </a:lnTo>
                  <a:lnTo>
                    <a:pt x="1822006" y="79164"/>
                  </a:lnTo>
                  <a:lnTo>
                    <a:pt x="1825111" y="79164"/>
                  </a:lnTo>
                  <a:lnTo>
                    <a:pt x="1829146" y="79164"/>
                  </a:lnTo>
                  <a:lnTo>
                    <a:pt x="1830078" y="79164"/>
                  </a:lnTo>
                  <a:lnTo>
                    <a:pt x="1834114" y="81337"/>
                  </a:lnTo>
                  <a:lnTo>
                    <a:pt x="1839391" y="84441"/>
                  </a:lnTo>
                  <a:lnTo>
                    <a:pt x="1839391" y="94065"/>
                  </a:lnTo>
                  <a:lnTo>
                    <a:pt x="1843427" y="96238"/>
                  </a:lnTo>
                  <a:lnTo>
                    <a:pt x="1848705" y="96238"/>
                  </a:lnTo>
                  <a:lnTo>
                    <a:pt x="1851809" y="94065"/>
                  </a:lnTo>
                  <a:lnTo>
                    <a:pt x="1858018" y="94065"/>
                  </a:lnTo>
                  <a:lnTo>
                    <a:pt x="1858949" y="91892"/>
                  </a:lnTo>
                  <a:lnTo>
                    <a:pt x="1862985" y="94065"/>
                  </a:lnTo>
                  <a:lnTo>
                    <a:pt x="1866090" y="97170"/>
                  </a:lnTo>
                  <a:lnTo>
                    <a:pt x="1870125" y="103378"/>
                  </a:lnTo>
                  <a:lnTo>
                    <a:pt x="1873230" y="108656"/>
                  </a:lnTo>
                  <a:lnTo>
                    <a:pt x="1867952" y="121384"/>
                  </a:lnTo>
                  <a:lnTo>
                    <a:pt x="1862675" y="134113"/>
                  </a:lnTo>
                  <a:lnTo>
                    <a:pt x="1858639" y="149014"/>
                  </a:lnTo>
                  <a:lnTo>
                    <a:pt x="1846221" y="149014"/>
                  </a:lnTo>
                  <a:lnTo>
                    <a:pt x="1836908" y="153360"/>
                  </a:lnTo>
                  <a:lnTo>
                    <a:pt x="1828526" y="158638"/>
                  </a:lnTo>
                  <a:lnTo>
                    <a:pt x="1813935" y="162984"/>
                  </a:lnTo>
                  <a:lnTo>
                    <a:pt x="1804621" y="155533"/>
                  </a:lnTo>
                  <a:lnTo>
                    <a:pt x="1792203" y="151187"/>
                  </a:lnTo>
                  <a:lnTo>
                    <a:pt x="1779786" y="145910"/>
                  </a:lnTo>
                  <a:lnTo>
                    <a:pt x="1777613" y="141563"/>
                  </a:lnTo>
                  <a:lnTo>
                    <a:pt x="1777613" y="138459"/>
                  </a:lnTo>
                  <a:lnTo>
                    <a:pt x="1775439" y="134113"/>
                  </a:lnTo>
                  <a:lnTo>
                    <a:pt x="1773266" y="128835"/>
                  </a:lnTo>
                  <a:lnTo>
                    <a:pt x="1767989" y="123557"/>
                  </a:lnTo>
                  <a:lnTo>
                    <a:pt x="1762711" y="118280"/>
                  </a:lnTo>
                  <a:lnTo>
                    <a:pt x="1758675" y="113934"/>
                  </a:lnTo>
                  <a:lnTo>
                    <a:pt x="1755571" y="106483"/>
                  </a:lnTo>
                  <a:lnTo>
                    <a:pt x="1753398" y="93755"/>
                  </a:lnTo>
                  <a:lnTo>
                    <a:pt x="1760848" y="84131"/>
                  </a:lnTo>
                  <a:lnTo>
                    <a:pt x="1766126" y="76680"/>
                  </a:lnTo>
                  <a:lnTo>
                    <a:pt x="1773577" y="76680"/>
                  </a:lnTo>
                  <a:lnTo>
                    <a:pt x="1779786" y="78853"/>
                  </a:lnTo>
                  <a:lnTo>
                    <a:pt x="1787236" y="81026"/>
                  </a:lnTo>
                  <a:lnTo>
                    <a:pt x="1794687" y="81026"/>
                  </a:lnTo>
                  <a:lnTo>
                    <a:pt x="1794687" y="68298"/>
                  </a:lnTo>
                  <a:lnTo>
                    <a:pt x="1797791" y="66125"/>
                  </a:lnTo>
                  <a:lnTo>
                    <a:pt x="1801827" y="63952"/>
                  </a:lnTo>
                  <a:lnTo>
                    <a:pt x="1802759" y="63952"/>
                  </a:lnTo>
                  <a:lnTo>
                    <a:pt x="1806794" y="61779"/>
                  </a:lnTo>
                  <a:lnTo>
                    <a:pt x="1810520" y="61158"/>
                  </a:lnTo>
                  <a:lnTo>
                    <a:pt x="1810520" y="61158"/>
                  </a:lnTo>
                  <a:lnTo>
                    <a:pt x="1810520" y="61158"/>
                  </a:lnTo>
                  <a:close/>
                  <a:moveTo>
                    <a:pt x="2281155" y="47498"/>
                  </a:moveTo>
                  <a:lnTo>
                    <a:pt x="2295747" y="47498"/>
                  </a:lnTo>
                  <a:lnTo>
                    <a:pt x="2304129" y="57122"/>
                  </a:lnTo>
                  <a:lnTo>
                    <a:pt x="2313442" y="62400"/>
                  </a:lnTo>
                  <a:lnTo>
                    <a:pt x="2320893" y="69850"/>
                  </a:lnTo>
                  <a:lnTo>
                    <a:pt x="2328343" y="81337"/>
                  </a:lnTo>
                  <a:lnTo>
                    <a:pt x="2311579" y="81337"/>
                  </a:lnTo>
                  <a:lnTo>
                    <a:pt x="2301024" y="69850"/>
                  </a:lnTo>
                  <a:lnTo>
                    <a:pt x="2289538" y="61468"/>
                  </a:lnTo>
                  <a:lnTo>
                    <a:pt x="2281155" y="47498"/>
                  </a:lnTo>
                  <a:lnTo>
                    <a:pt x="2281155" y="47498"/>
                  </a:lnTo>
                  <a:lnTo>
                    <a:pt x="2281155" y="47498"/>
                  </a:lnTo>
                  <a:close/>
                  <a:moveTo>
                    <a:pt x="439281" y="47498"/>
                  </a:moveTo>
                  <a:lnTo>
                    <a:pt x="451699" y="47498"/>
                  </a:lnTo>
                  <a:lnTo>
                    <a:pt x="456976" y="51844"/>
                  </a:lnTo>
                  <a:lnTo>
                    <a:pt x="461012" y="54949"/>
                  </a:lnTo>
                  <a:lnTo>
                    <a:pt x="463185" y="59295"/>
                  </a:lnTo>
                  <a:lnTo>
                    <a:pt x="466290" y="64573"/>
                  </a:lnTo>
                  <a:lnTo>
                    <a:pt x="468463" y="68919"/>
                  </a:lnTo>
                  <a:lnTo>
                    <a:pt x="477776" y="59295"/>
                  </a:lnTo>
                  <a:lnTo>
                    <a:pt x="488331" y="54949"/>
                  </a:lnTo>
                  <a:lnTo>
                    <a:pt x="505095" y="57122"/>
                  </a:lnTo>
                  <a:lnTo>
                    <a:pt x="505095" y="72023"/>
                  </a:lnTo>
                  <a:lnTo>
                    <a:pt x="528068" y="74197"/>
                  </a:lnTo>
                  <a:lnTo>
                    <a:pt x="548868" y="77301"/>
                  </a:lnTo>
                  <a:lnTo>
                    <a:pt x="566564" y="81647"/>
                  </a:lnTo>
                  <a:lnTo>
                    <a:pt x="586432" y="83820"/>
                  </a:lnTo>
                  <a:lnTo>
                    <a:pt x="608474" y="81647"/>
                  </a:lnTo>
                  <a:lnTo>
                    <a:pt x="608474" y="94376"/>
                  </a:lnTo>
                  <a:lnTo>
                    <a:pt x="612510" y="94376"/>
                  </a:lnTo>
                  <a:lnTo>
                    <a:pt x="615614" y="94376"/>
                  </a:lnTo>
                  <a:lnTo>
                    <a:pt x="617787" y="94376"/>
                  </a:lnTo>
                  <a:lnTo>
                    <a:pt x="619960" y="96549"/>
                  </a:lnTo>
                  <a:lnTo>
                    <a:pt x="622133" y="97480"/>
                  </a:lnTo>
                  <a:lnTo>
                    <a:pt x="618098" y="97480"/>
                  </a:lnTo>
                  <a:lnTo>
                    <a:pt x="601023" y="108656"/>
                  </a:lnTo>
                  <a:lnTo>
                    <a:pt x="581155" y="121384"/>
                  </a:lnTo>
                  <a:lnTo>
                    <a:pt x="557250" y="132871"/>
                  </a:lnTo>
                  <a:lnTo>
                    <a:pt x="535209" y="145599"/>
                  </a:lnTo>
                  <a:lnTo>
                    <a:pt x="519686" y="156154"/>
                  </a:lnTo>
                  <a:lnTo>
                    <a:pt x="508200" y="165778"/>
                  </a:lnTo>
                  <a:lnTo>
                    <a:pt x="524964" y="165778"/>
                  </a:lnTo>
                  <a:lnTo>
                    <a:pt x="530241" y="162674"/>
                  </a:lnTo>
                  <a:lnTo>
                    <a:pt x="535519" y="160500"/>
                  </a:lnTo>
                  <a:lnTo>
                    <a:pt x="541728" y="158327"/>
                  </a:lnTo>
                  <a:lnTo>
                    <a:pt x="549179" y="158327"/>
                  </a:lnTo>
                  <a:lnTo>
                    <a:pt x="549179" y="162674"/>
                  </a:lnTo>
                  <a:lnTo>
                    <a:pt x="527137" y="178506"/>
                  </a:lnTo>
                  <a:lnTo>
                    <a:pt x="508200" y="195270"/>
                  </a:lnTo>
                  <a:lnTo>
                    <a:pt x="492677" y="212034"/>
                  </a:lnTo>
                  <a:lnTo>
                    <a:pt x="473740" y="226936"/>
                  </a:lnTo>
                  <a:lnTo>
                    <a:pt x="453872" y="239664"/>
                  </a:lnTo>
                  <a:lnTo>
                    <a:pt x="427794" y="247115"/>
                  </a:lnTo>
                  <a:lnTo>
                    <a:pt x="427794" y="259843"/>
                  </a:lnTo>
                  <a:lnTo>
                    <a:pt x="415377" y="262016"/>
                  </a:lnTo>
                  <a:lnTo>
                    <a:pt x="400786" y="267294"/>
                  </a:lnTo>
                  <a:lnTo>
                    <a:pt x="392403" y="274745"/>
                  </a:lnTo>
                  <a:lnTo>
                    <a:pt x="397681" y="279091"/>
                  </a:lnTo>
                  <a:lnTo>
                    <a:pt x="400786" y="282195"/>
                  </a:lnTo>
                  <a:lnTo>
                    <a:pt x="402959" y="284368"/>
                  </a:lnTo>
                  <a:lnTo>
                    <a:pt x="402959" y="287473"/>
                  </a:lnTo>
                  <a:lnTo>
                    <a:pt x="402959" y="291819"/>
                  </a:lnTo>
                  <a:lnTo>
                    <a:pt x="400786" y="297097"/>
                  </a:lnTo>
                  <a:lnTo>
                    <a:pt x="400786" y="304547"/>
                  </a:lnTo>
                  <a:lnTo>
                    <a:pt x="361048" y="307652"/>
                  </a:lnTo>
                  <a:lnTo>
                    <a:pt x="361048" y="311998"/>
                  </a:lnTo>
                  <a:lnTo>
                    <a:pt x="366326" y="314171"/>
                  </a:lnTo>
                  <a:lnTo>
                    <a:pt x="368499" y="314171"/>
                  </a:lnTo>
                  <a:lnTo>
                    <a:pt x="371604" y="314171"/>
                  </a:lnTo>
                  <a:lnTo>
                    <a:pt x="371604" y="314171"/>
                  </a:lnTo>
                  <a:lnTo>
                    <a:pt x="373777" y="315103"/>
                  </a:lnTo>
                  <a:lnTo>
                    <a:pt x="373777" y="317276"/>
                  </a:lnTo>
                  <a:lnTo>
                    <a:pt x="377813" y="321622"/>
                  </a:lnTo>
                  <a:lnTo>
                    <a:pt x="371604" y="321622"/>
                  </a:lnTo>
                  <a:lnTo>
                    <a:pt x="363222" y="324726"/>
                  </a:lnTo>
                  <a:lnTo>
                    <a:pt x="351735" y="329073"/>
                  </a:lnTo>
                  <a:lnTo>
                    <a:pt x="341180" y="332177"/>
                  </a:lnTo>
                  <a:lnTo>
                    <a:pt x="344284" y="334350"/>
                  </a:lnTo>
                  <a:lnTo>
                    <a:pt x="346458" y="334350"/>
                  </a:lnTo>
                  <a:lnTo>
                    <a:pt x="348631" y="334350"/>
                  </a:lnTo>
                  <a:lnTo>
                    <a:pt x="349562" y="336523"/>
                  </a:lnTo>
                  <a:lnTo>
                    <a:pt x="351735" y="336523"/>
                  </a:lnTo>
                  <a:lnTo>
                    <a:pt x="349562" y="339628"/>
                  </a:lnTo>
                  <a:lnTo>
                    <a:pt x="348631" y="343974"/>
                  </a:lnTo>
                  <a:lnTo>
                    <a:pt x="346458" y="344905"/>
                  </a:lnTo>
                  <a:lnTo>
                    <a:pt x="348631" y="347078"/>
                  </a:lnTo>
                  <a:lnTo>
                    <a:pt x="348631" y="349252"/>
                  </a:lnTo>
                  <a:lnTo>
                    <a:pt x="349562" y="352356"/>
                  </a:lnTo>
                  <a:lnTo>
                    <a:pt x="351735" y="356702"/>
                  </a:lnTo>
                  <a:lnTo>
                    <a:pt x="344284" y="358875"/>
                  </a:lnTo>
                  <a:lnTo>
                    <a:pt x="339007" y="358875"/>
                  </a:lnTo>
                  <a:lnTo>
                    <a:pt x="333729" y="358875"/>
                  </a:lnTo>
                  <a:lnTo>
                    <a:pt x="327520" y="361980"/>
                  </a:lnTo>
                  <a:lnTo>
                    <a:pt x="346458" y="361980"/>
                  </a:lnTo>
                  <a:lnTo>
                    <a:pt x="361048" y="366326"/>
                  </a:lnTo>
                  <a:lnTo>
                    <a:pt x="361048" y="373777"/>
                  </a:lnTo>
                  <a:lnTo>
                    <a:pt x="337144" y="373777"/>
                  </a:lnTo>
                  <a:lnTo>
                    <a:pt x="334971" y="379054"/>
                  </a:lnTo>
                  <a:lnTo>
                    <a:pt x="334971" y="381227"/>
                  </a:lnTo>
                  <a:lnTo>
                    <a:pt x="334971" y="382159"/>
                  </a:lnTo>
                  <a:lnTo>
                    <a:pt x="334040" y="384332"/>
                  </a:lnTo>
                  <a:lnTo>
                    <a:pt x="331867" y="386505"/>
                  </a:lnTo>
                  <a:lnTo>
                    <a:pt x="322553" y="389609"/>
                  </a:lnTo>
                  <a:lnTo>
                    <a:pt x="310135" y="389609"/>
                  </a:lnTo>
                  <a:lnTo>
                    <a:pt x="297717" y="389609"/>
                  </a:lnTo>
                  <a:lnTo>
                    <a:pt x="285300" y="382159"/>
                  </a:lnTo>
                  <a:lnTo>
                    <a:pt x="268536" y="382159"/>
                  </a:lnTo>
                  <a:lnTo>
                    <a:pt x="251772" y="384332"/>
                  </a:lnTo>
                  <a:lnTo>
                    <a:pt x="234076" y="386505"/>
                  </a:lnTo>
                  <a:lnTo>
                    <a:pt x="217312" y="384332"/>
                  </a:lnTo>
                  <a:lnTo>
                    <a:pt x="200548" y="379054"/>
                  </a:lnTo>
                  <a:lnTo>
                    <a:pt x="199617" y="376881"/>
                  </a:lnTo>
                  <a:lnTo>
                    <a:pt x="199617" y="374708"/>
                  </a:lnTo>
                  <a:lnTo>
                    <a:pt x="197444" y="374708"/>
                  </a:lnTo>
                  <a:lnTo>
                    <a:pt x="197444" y="372535"/>
                  </a:lnTo>
                  <a:lnTo>
                    <a:pt x="197444" y="368189"/>
                  </a:lnTo>
                  <a:lnTo>
                    <a:pt x="200548" y="368189"/>
                  </a:lnTo>
                  <a:lnTo>
                    <a:pt x="202721" y="365084"/>
                  </a:lnTo>
                  <a:lnTo>
                    <a:pt x="206757" y="360738"/>
                  </a:lnTo>
                  <a:lnTo>
                    <a:pt x="207688" y="358565"/>
                  </a:lnTo>
                  <a:lnTo>
                    <a:pt x="211724" y="357634"/>
                  </a:lnTo>
                  <a:lnTo>
                    <a:pt x="213897" y="353287"/>
                  </a:lnTo>
                  <a:lnTo>
                    <a:pt x="217002" y="348010"/>
                  </a:lnTo>
                  <a:lnTo>
                    <a:pt x="209551" y="345837"/>
                  </a:lnTo>
                  <a:lnTo>
                    <a:pt x="204273" y="342732"/>
                  </a:lnTo>
                  <a:lnTo>
                    <a:pt x="200238" y="336523"/>
                  </a:lnTo>
                  <a:lnTo>
                    <a:pt x="199306" y="331246"/>
                  </a:lnTo>
                  <a:lnTo>
                    <a:pt x="197133" y="323795"/>
                  </a:lnTo>
                  <a:lnTo>
                    <a:pt x="204584" y="323795"/>
                  </a:lnTo>
                  <a:lnTo>
                    <a:pt x="217002" y="320691"/>
                  </a:lnTo>
                  <a:lnTo>
                    <a:pt x="231593" y="323795"/>
                  </a:lnTo>
                  <a:lnTo>
                    <a:pt x="244010" y="329073"/>
                  </a:lnTo>
                  <a:lnTo>
                    <a:pt x="256428" y="335281"/>
                  </a:lnTo>
                  <a:lnTo>
                    <a:pt x="256428" y="327831"/>
                  </a:lnTo>
                  <a:lnTo>
                    <a:pt x="244010" y="321622"/>
                  </a:lnTo>
                  <a:lnTo>
                    <a:pt x="233455" y="316344"/>
                  </a:lnTo>
                  <a:lnTo>
                    <a:pt x="224142" y="306720"/>
                  </a:lnTo>
                  <a:lnTo>
                    <a:pt x="227246" y="306720"/>
                  </a:lnTo>
                  <a:lnTo>
                    <a:pt x="236560" y="293061"/>
                  </a:lnTo>
                  <a:lnTo>
                    <a:pt x="248046" y="283437"/>
                  </a:lnTo>
                  <a:lnTo>
                    <a:pt x="262637" y="275986"/>
                  </a:lnTo>
                  <a:lnTo>
                    <a:pt x="280333" y="270709"/>
                  </a:lnTo>
                  <a:lnTo>
                    <a:pt x="280333" y="266983"/>
                  </a:lnTo>
                  <a:lnTo>
                    <a:pt x="263568" y="261706"/>
                  </a:lnTo>
                  <a:lnTo>
                    <a:pt x="251151" y="252082"/>
                  </a:lnTo>
                  <a:lnTo>
                    <a:pt x="240595" y="239354"/>
                  </a:lnTo>
                  <a:lnTo>
                    <a:pt x="231282" y="226625"/>
                  </a:lnTo>
                  <a:lnTo>
                    <a:pt x="236560" y="224452"/>
                  </a:lnTo>
                  <a:lnTo>
                    <a:pt x="240595" y="224452"/>
                  </a:lnTo>
                  <a:lnTo>
                    <a:pt x="245873" y="222279"/>
                  </a:lnTo>
                  <a:lnTo>
                    <a:pt x="251151" y="222279"/>
                  </a:lnTo>
                  <a:lnTo>
                    <a:pt x="258601" y="227557"/>
                  </a:lnTo>
                  <a:lnTo>
                    <a:pt x="263879" y="233766"/>
                  </a:lnTo>
                  <a:lnTo>
                    <a:pt x="271330" y="239043"/>
                  </a:lnTo>
                  <a:lnTo>
                    <a:pt x="271330" y="234697"/>
                  </a:lnTo>
                  <a:lnTo>
                    <a:pt x="270398" y="231593"/>
                  </a:lnTo>
                  <a:lnTo>
                    <a:pt x="268225" y="231593"/>
                  </a:lnTo>
                  <a:lnTo>
                    <a:pt x="268225" y="229419"/>
                  </a:lnTo>
                  <a:lnTo>
                    <a:pt x="266052" y="227246"/>
                  </a:lnTo>
                  <a:lnTo>
                    <a:pt x="266052" y="226315"/>
                  </a:lnTo>
                  <a:lnTo>
                    <a:pt x="263879" y="221969"/>
                  </a:lnTo>
                  <a:lnTo>
                    <a:pt x="267915" y="221969"/>
                  </a:lnTo>
                  <a:lnTo>
                    <a:pt x="267915" y="218864"/>
                  </a:lnTo>
                  <a:lnTo>
                    <a:pt x="284679" y="212655"/>
                  </a:lnTo>
                  <a:lnTo>
                    <a:pt x="300201" y="209551"/>
                  </a:lnTo>
                  <a:lnTo>
                    <a:pt x="316965" y="207378"/>
                  </a:lnTo>
                  <a:lnTo>
                    <a:pt x="336834" y="209551"/>
                  </a:lnTo>
                  <a:lnTo>
                    <a:pt x="327520" y="198064"/>
                  </a:lnTo>
                  <a:lnTo>
                    <a:pt x="339007" y="194960"/>
                  </a:lnTo>
                  <a:lnTo>
                    <a:pt x="351425" y="189682"/>
                  </a:lnTo>
                  <a:lnTo>
                    <a:pt x="363842" y="184405"/>
                  </a:lnTo>
                  <a:lnTo>
                    <a:pt x="371293" y="178196"/>
                  </a:lnTo>
                  <a:lnTo>
                    <a:pt x="377502" y="178196"/>
                  </a:lnTo>
                  <a:lnTo>
                    <a:pt x="377502" y="175091"/>
                  </a:lnTo>
                  <a:lnTo>
                    <a:pt x="368189" y="175091"/>
                  </a:lnTo>
                  <a:lnTo>
                    <a:pt x="364153" y="177265"/>
                  </a:lnTo>
                  <a:lnTo>
                    <a:pt x="361048" y="178196"/>
                  </a:lnTo>
                  <a:lnTo>
                    <a:pt x="358875" y="178196"/>
                  </a:lnTo>
                  <a:lnTo>
                    <a:pt x="356702" y="178196"/>
                  </a:lnTo>
                  <a:lnTo>
                    <a:pt x="355771" y="178196"/>
                  </a:lnTo>
                  <a:lnTo>
                    <a:pt x="353598" y="177265"/>
                  </a:lnTo>
                  <a:lnTo>
                    <a:pt x="351425" y="175091"/>
                  </a:lnTo>
                  <a:lnTo>
                    <a:pt x="348320" y="175091"/>
                  </a:lnTo>
                  <a:lnTo>
                    <a:pt x="344284" y="178196"/>
                  </a:lnTo>
                  <a:lnTo>
                    <a:pt x="339007" y="184405"/>
                  </a:lnTo>
                  <a:lnTo>
                    <a:pt x="333729" y="189682"/>
                  </a:lnTo>
                  <a:lnTo>
                    <a:pt x="329693" y="194960"/>
                  </a:lnTo>
                  <a:lnTo>
                    <a:pt x="324416" y="198064"/>
                  </a:lnTo>
                  <a:lnTo>
                    <a:pt x="304547" y="204273"/>
                  </a:lnTo>
                  <a:lnTo>
                    <a:pt x="285610" y="204273"/>
                  </a:lnTo>
                  <a:lnTo>
                    <a:pt x="267915" y="199927"/>
                  </a:lnTo>
                  <a:lnTo>
                    <a:pt x="251151" y="192476"/>
                  </a:lnTo>
                  <a:lnTo>
                    <a:pt x="248978" y="192476"/>
                  </a:lnTo>
                  <a:lnTo>
                    <a:pt x="245873" y="194650"/>
                  </a:lnTo>
                  <a:lnTo>
                    <a:pt x="240595" y="196823"/>
                  </a:lnTo>
                  <a:lnTo>
                    <a:pt x="236560" y="197754"/>
                  </a:lnTo>
                  <a:lnTo>
                    <a:pt x="233455" y="199927"/>
                  </a:lnTo>
                  <a:lnTo>
                    <a:pt x="227246" y="202100"/>
                  </a:lnTo>
                  <a:lnTo>
                    <a:pt x="224142" y="192476"/>
                  </a:lnTo>
                  <a:lnTo>
                    <a:pt x="227246" y="191545"/>
                  </a:lnTo>
                  <a:lnTo>
                    <a:pt x="227246" y="191545"/>
                  </a:lnTo>
                  <a:lnTo>
                    <a:pt x="229419" y="189372"/>
                  </a:lnTo>
                  <a:lnTo>
                    <a:pt x="231593" y="185026"/>
                  </a:lnTo>
                  <a:lnTo>
                    <a:pt x="221037" y="185026"/>
                  </a:lnTo>
                  <a:lnTo>
                    <a:pt x="217002" y="187199"/>
                  </a:lnTo>
                  <a:lnTo>
                    <a:pt x="211724" y="189372"/>
                  </a:lnTo>
                  <a:lnTo>
                    <a:pt x="206446" y="189372"/>
                  </a:lnTo>
                  <a:lnTo>
                    <a:pt x="200238" y="189372"/>
                  </a:lnTo>
                  <a:lnTo>
                    <a:pt x="197133" y="177885"/>
                  </a:lnTo>
                  <a:lnTo>
                    <a:pt x="200238" y="176954"/>
                  </a:lnTo>
                  <a:lnTo>
                    <a:pt x="202411" y="176954"/>
                  </a:lnTo>
                  <a:lnTo>
                    <a:pt x="204584" y="176954"/>
                  </a:lnTo>
                  <a:lnTo>
                    <a:pt x="206757" y="174781"/>
                  </a:lnTo>
                  <a:lnTo>
                    <a:pt x="207688" y="174781"/>
                  </a:lnTo>
                  <a:lnTo>
                    <a:pt x="184715" y="177885"/>
                  </a:lnTo>
                  <a:lnTo>
                    <a:pt x="182542" y="172608"/>
                  </a:lnTo>
                  <a:lnTo>
                    <a:pt x="178506" y="169503"/>
                  </a:lnTo>
                  <a:lnTo>
                    <a:pt x="177575" y="167330"/>
                  </a:lnTo>
                  <a:lnTo>
                    <a:pt x="175402" y="162984"/>
                  </a:lnTo>
                  <a:lnTo>
                    <a:pt x="171366" y="157706"/>
                  </a:lnTo>
                  <a:lnTo>
                    <a:pt x="177575" y="155533"/>
                  </a:lnTo>
                  <a:lnTo>
                    <a:pt x="180679" y="155533"/>
                  </a:lnTo>
                  <a:lnTo>
                    <a:pt x="182853" y="155533"/>
                  </a:lnTo>
                  <a:lnTo>
                    <a:pt x="185026" y="155533"/>
                  </a:lnTo>
                  <a:lnTo>
                    <a:pt x="185026" y="155223"/>
                  </a:lnTo>
                  <a:lnTo>
                    <a:pt x="185957" y="153050"/>
                  </a:lnTo>
                  <a:lnTo>
                    <a:pt x="188130" y="148704"/>
                  </a:lnTo>
                  <a:lnTo>
                    <a:pt x="180679" y="147772"/>
                  </a:lnTo>
                  <a:lnTo>
                    <a:pt x="173229" y="145599"/>
                  </a:lnTo>
                  <a:lnTo>
                    <a:pt x="170124" y="141253"/>
                  </a:lnTo>
                  <a:lnTo>
                    <a:pt x="163915" y="138148"/>
                  </a:lnTo>
                  <a:lnTo>
                    <a:pt x="167951" y="138148"/>
                  </a:lnTo>
                  <a:lnTo>
                    <a:pt x="167951" y="132871"/>
                  </a:lnTo>
                  <a:lnTo>
                    <a:pt x="185647" y="135975"/>
                  </a:lnTo>
                  <a:lnTo>
                    <a:pt x="194960" y="133802"/>
                  </a:lnTo>
                  <a:lnTo>
                    <a:pt x="202411" y="130698"/>
                  </a:lnTo>
                  <a:lnTo>
                    <a:pt x="206446" y="125420"/>
                  </a:lnTo>
                  <a:lnTo>
                    <a:pt x="211724" y="117969"/>
                  </a:lnTo>
                  <a:lnTo>
                    <a:pt x="221037" y="113623"/>
                  </a:lnTo>
                  <a:lnTo>
                    <a:pt x="231593" y="110519"/>
                  </a:lnTo>
                  <a:lnTo>
                    <a:pt x="239043" y="113623"/>
                  </a:lnTo>
                  <a:lnTo>
                    <a:pt x="248357" y="117969"/>
                  </a:lnTo>
                  <a:lnTo>
                    <a:pt x="255807" y="118901"/>
                  </a:lnTo>
                  <a:lnTo>
                    <a:pt x="264189" y="117969"/>
                  </a:lnTo>
                  <a:lnTo>
                    <a:pt x="261085" y="115796"/>
                  </a:lnTo>
                  <a:lnTo>
                    <a:pt x="257049" y="113623"/>
                  </a:lnTo>
                  <a:lnTo>
                    <a:pt x="256118" y="113623"/>
                  </a:lnTo>
                  <a:lnTo>
                    <a:pt x="256118" y="111760"/>
                  </a:lnTo>
                  <a:lnTo>
                    <a:pt x="253945" y="110829"/>
                  </a:lnTo>
                  <a:lnTo>
                    <a:pt x="253945" y="106483"/>
                  </a:lnTo>
                  <a:lnTo>
                    <a:pt x="251772" y="101205"/>
                  </a:lnTo>
                  <a:lnTo>
                    <a:pt x="257049" y="99032"/>
                  </a:lnTo>
                  <a:lnTo>
                    <a:pt x="261085" y="96859"/>
                  </a:lnTo>
                  <a:lnTo>
                    <a:pt x="264189" y="96859"/>
                  </a:lnTo>
                  <a:lnTo>
                    <a:pt x="266363" y="95928"/>
                  </a:lnTo>
                  <a:lnTo>
                    <a:pt x="270398" y="93755"/>
                  </a:lnTo>
                  <a:lnTo>
                    <a:pt x="277849" y="93755"/>
                  </a:lnTo>
                  <a:lnTo>
                    <a:pt x="280953" y="95928"/>
                  </a:lnTo>
                  <a:lnTo>
                    <a:pt x="284989" y="99032"/>
                  </a:lnTo>
                  <a:lnTo>
                    <a:pt x="288094" y="101205"/>
                  </a:lnTo>
                  <a:lnTo>
                    <a:pt x="288094" y="96859"/>
                  </a:lnTo>
                  <a:lnTo>
                    <a:pt x="285921" y="95928"/>
                  </a:lnTo>
                  <a:lnTo>
                    <a:pt x="285921" y="93755"/>
                  </a:lnTo>
                  <a:lnTo>
                    <a:pt x="285921" y="93755"/>
                  </a:lnTo>
                  <a:lnTo>
                    <a:pt x="285921" y="91582"/>
                  </a:lnTo>
                  <a:lnTo>
                    <a:pt x="284989" y="88477"/>
                  </a:lnTo>
                  <a:lnTo>
                    <a:pt x="290267" y="86304"/>
                  </a:lnTo>
                  <a:lnTo>
                    <a:pt x="293371" y="84131"/>
                  </a:lnTo>
                  <a:lnTo>
                    <a:pt x="299580" y="81026"/>
                  </a:lnTo>
                  <a:lnTo>
                    <a:pt x="302685" y="76680"/>
                  </a:lnTo>
                  <a:lnTo>
                    <a:pt x="304858" y="76680"/>
                  </a:lnTo>
                  <a:lnTo>
                    <a:pt x="312308" y="76680"/>
                  </a:lnTo>
                  <a:lnTo>
                    <a:pt x="317586" y="78853"/>
                  </a:lnTo>
                  <a:lnTo>
                    <a:pt x="321622" y="83199"/>
                  </a:lnTo>
                  <a:lnTo>
                    <a:pt x="327831" y="83199"/>
                  </a:lnTo>
                  <a:lnTo>
                    <a:pt x="337144" y="81026"/>
                  </a:lnTo>
                  <a:lnTo>
                    <a:pt x="341180" y="68298"/>
                  </a:lnTo>
                  <a:lnTo>
                    <a:pt x="346458" y="66125"/>
                  </a:lnTo>
                  <a:lnTo>
                    <a:pt x="351735" y="66125"/>
                  </a:lnTo>
                  <a:lnTo>
                    <a:pt x="357013" y="66125"/>
                  </a:lnTo>
                  <a:lnTo>
                    <a:pt x="361048" y="68298"/>
                  </a:lnTo>
                  <a:lnTo>
                    <a:pt x="364153" y="68298"/>
                  </a:lnTo>
                  <a:lnTo>
                    <a:pt x="371604" y="56812"/>
                  </a:lnTo>
                  <a:lnTo>
                    <a:pt x="383090" y="54638"/>
                  </a:lnTo>
                  <a:lnTo>
                    <a:pt x="390541" y="58985"/>
                  </a:lnTo>
                  <a:lnTo>
                    <a:pt x="397992" y="62089"/>
                  </a:lnTo>
                  <a:lnTo>
                    <a:pt x="405442" y="64262"/>
                  </a:lnTo>
                  <a:lnTo>
                    <a:pt x="414756" y="61158"/>
                  </a:lnTo>
                  <a:lnTo>
                    <a:pt x="427173" y="53707"/>
                  </a:lnTo>
                  <a:lnTo>
                    <a:pt x="439281" y="47498"/>
                  </a:lnTo>
                  <a:lnTo>
                    <a:pt x="439281" y="47498"/>
                  </a:lnTo>
                  <a:lnTo>
                    <a:pt x="439281" y="47498"/>
                  </a:lnTo>
                  <a:close/>
                  <a:moveTo>
                    <a:pt x="2195472" y="44394"/>
                  </a:moveTo>
                  <a:lnTo>
                    <a:pt x="2202923" y="46567"/>
                  </a:lnTo>
                  <a:lnTo>
                    <a:pt x="2210374" y="49671"/>
                  </a:lnTo>
                  <a:lnTo>
                    <a:pt x="2213478" y="54018"/>
                  </a:lnTo>
                  <a:lnTo>
                    <a:pt x="2218756" y="57122"/>
                  </a:lnTo>
                  <a:lnTo>
                    <a:pt x="2224965" y="61468"/>
                  </a:lnTo>
                  <a:lnTo>
                    <a:pt x="2220929" y="72023"/>
                  </a:lnTo>
                  <a:lnTo>
                    <a:pt x="2198888" y="84752"/>
                  </a:lnTo>
                  <a:lnTo>
                    <a:pt x="2182123" y="99653"/>
                  </a:lnTo>
                  <a:lnTo>
                    <a:pt x="2167532" y="118590"/>
                  </a:lnTo>
                  <a:lnTo>
                    <a:pt x="2164428" y="118590"/>
                  </a:lnTo>
                  <a:lnTo>
                    <a:pt x="2164428" y="114244"/>
                  </a:lnTo>
                  <a:lnTo>
                    <a:pt x="2159150" y="111140"/>
                  </a:lnTo>
                  <a:lnTo>
                    <a:pt x="2155115" y="106793"/>
                  </a:lnTo>
                  <a:lnTo>
                    <a:pt x="2152942" y="103689"/>
                  </a:lnTo>
                  <a:lnTo>
                    <a:pt x="2149837" y="99343"/>
                  </a:lnTo>
                  <a:lnTo>
                    <a:pt x="2147664" y="94065"/>
                  </a:lnTo>
                  <a:lnTo>
                    <a:pt x="2151700" y="86614"/>
                  </a:lnTo>
                  <a:lnTo>
                    <a:pt x="2152631" y="81337"/>
                  </a:lnTo>
                  <a:lnTo>
                    <a:pt x="2154804" y="71713"/>
                  </a:lnTo>
                  <a:lnTo>
                    <a:pt x="2127795" y="71713"/>
                  </a:lnTo>
                  <a:lnTo>
                    <a:pt x="2127795" y="64262"/>
                  </a:lnTo>
                  <a:lnTo>
                    <a:pt x="2142386" y="58985"/>
                  </a:lnTo>
                  <a:lnTo>
                    <a:pt x="2156977" y="54638"/>
                  </a:lnTo>
                  <a:lnTo>
                    <a:pt x="2174673" y="51534"/>
                  </a:lnTo>
                  <a:lnTo>
                    <a:pt x="2176846" y="56812"/>
                  </a:lnTo>
                  <a:lnTo>
                    <a:pt x="2179019" y="58985"/>
                  </a:lnTo>
                  <a:lnTo>
                    <a:pt x="2179019" y="61158"/>
                  </a:lnTo>
                  <a:lnTo>
                    <a:pt x="2181192" y="61158"/>
                  </a:lnTo>
                  <a:lnTo>
                    <a:pt x="2181192" y="62089"/>
                  </a:lnTo>
                  <a:lnTo>
                    <a:pt x="2184297" y="64262"/>
                  </a:lnTo>
                  <a:lnTo>
                    <a:pt x="2186470" y="58985"/>
                  </a:lnTo>
                  <a:lnTo>
                    <a:pt x="2188643" y="54638"/>
                  </a:lnTo>
                  <a:lnTo>
                    <a:pt x="2189574" y="51534"/>
                  </a:lnTo>
                  <a:lnTo>
                    <a:pt x="2193610" y="47188"/>
                  </a:lnTo>
                  <a:lnTo>
                    <a:pt x="2195472" y="44394"/>
                  </a:lnTo>
                  <a:lnTo>
                    <a:pt x="2195472" y="44394"/>
                  </a:lnTo>
                  <a:lnTo>
                    <a:pt x="2195472" y="44394"/>
                  </a:lnTo>
                  <a:close/>
                  <a:moveTo>
                    <a:pt x="2240487" y="24215"/>
                  </a:moveTo>
                  <a:lnTo>
                    <a:pt x="2244523" y="25146"/>
                  </a:lnTo>
                  <a:lnTo>
                    <a:pt x="2245454" y="25146"/>
                  </a:lnTo>
                  <a:lnTo>
                    <a:pt x="2247628" y="27319"/>
                  </a:lnTo>
                  <a:lnTo>
                    <a:pt x="2247628" y="27319"/>
                  </a:lnTo>
                  <a:lnTo>
                    <a:pt x="2249800" y="29492"/>
                  </a:lnTo>
                  <a:lnTo>
                    <a:pt x="2251974" y="32597"/>
                  </a:lnTo>
                  <a:lnTo>
                    <a:pt x="2255078" y="38806"/>
                  </a:lnTo>
                  <a:lnTo>
                    <a:pt x="2259114" y="44083"/>
                  </a:lnTo>
                  <a:lnTo>
                    <a:pt x="2260045" y="51534"/>
                  </a:lnTo>
                  <a:lnTo>
                    <a:pt x="2251663" y="51534"/>
                  </a:lnTo>
                  <a:lnTo>
                    <a:pt x="2251663" y="47188"/>
                  </a:lnTo>
                  <a:lnTo>
                    <a:pt x="2247628" y="44083"/>
                  </a:lnTo>
                  <a:lnTo>
                    <a:pt x="2244523" y="39737"/>
                  </a:lnTo>
                  <a:lnTo>
                    <a:pt x="2242350" y="36633"/>
                  </a:lnTo>
                  <a:lnTo>
                    <a:pt x="2240177" y="31355"/>
                  </a:lnTo>
                  <a:lnTo>
                    <a:pt x="2240177" y="24215"/>
                  </a:lnTo>
                  <a:lnTo>
                    <a:pt x="2240487" y="24215"/>
                  </a:lnTo>
                  <a:lnTo>
                    <a:pt x="2240487" y="24215"/>
                  </a:lnTo>
                  <a:close/>
                  <a:moveTo>
                    <a:pt x="984113" y="20179"/>
                  </a:moveTo>
                  <a:lnTo>
                    <a:pt x="1009259" y="20179"/>
                  </a:lnTo>
                  <a:lnTo>
                    <a:pt x="1035337" y="24525"/>
                  </a:lnTo>
                  <a:lnTo>
                    <a:pt x="1058310" y="27630"/>
                  </a:lnTo>
                  <a:lnTo>
                    <a:pt x="1079110" y="32907"/>
                  </a:lnTo>
                  <a:lnTo>
                    <a:pt x="1109223" y="27630"/>
                  </a:lnTo>
                  <a:lnTo>
                    <a:pt x="1113259" y="31976"/>
                  </a:lnTo>
                  <a:lnTo>
                    <a:pt x="1116363" y="32907"/>
                  </a:lnTo>
                  <a:lnTo>
                    <a:pt x="1120399" y="39116"/>
                  </a:lnTo>
                  <a:lnTo>
                    <a:pt x="1122572" y="42221"/>
                  </a:lnTo>
                  <a:lnTo>
                    <a:pt x="1125676" y="44394"/>
                  </a:lnTo>
                  <a:lnTo>
                    <a:pt x="1143372" y="51844"/>
                  </a:lnTo>
                  <a:lnTo>
                    <a:pt x="1164172" y="57122"/>
                  </a:lnTo>
                  <a:lnTo>
                    <a:pt x="1181867" y="61468"/>
                  </a:lnTo>
                  <a:lnTo>
                    <a:pt x="1181867" y="68919"/>
                  </a:lnTo>
                  <a:lnTo>
                    <a:pt x="1152685" y="68919"/>
                  </a:lnTo>
                  <a:lnTo>
                    <a:pt x="1140267" y="62710"/>
                  </a:lnTo>
                  <a:lnTo>
                    <a:pt x="1125676" y="62710"/>
                  </a:lnTo>
                  <a:lnTo>
                    <a:pt x="1108912" y="64883"/>
                  </a:lnTo>
                  <a:lnTo>
                    <a:pt x="1093390" y="69229"/>
                  </a:lnTo>
                  <a:lnTo>
                    <a:pt x="1093390" y="77611"/>
                  </a:lnTo>
                  <a:lnTo>
                    <a:pt x="1113259" y="77611"/>
                  </a:lnTo>
                  <a:lnTo>
                    <a:pt x="1127850" y="74507"/>
                  </a:lnTo>
                  <a:lnTo>
                    <a:pt x="1145545" y="72334"/>
                  </a:lnTo>
                  <a:lnTo>
                    <a:pt x="1167587" y="72334"/>
                  </a:lnTo>
                  <a:lnTo>
                    <a:pt x="1189628" y="72334"/>
                  </a:lnTo>
                  <a:lnTo>
                    <a:pt x="1206392" y="72334"/>
                  </a:lnTo>
                  <a:lnTo>
                    <a:pt x="1220983" y="87235"/>
                  </a:lnTo>
                  <a:lnTo>
                    <a:pt x="1238679" y="97790"/>
                  </a:lnTo>
                  <a:lnTo>
                    <a:pt x="1233401" y="109277"/>
                  </a:lnTo>
                  <a:lnTo>
                    <a:pt x="1222846" y="116728"/>
                  </a:lnTo>
                  <a:lnTo>
                    <a:pt x="1213533" y="122005"/>
                  </a:lnTo>
                  <a:lnTo>
                    <a:pt x="1201115" y="126351"/>
                  </a:lnTo>
                  <a:lnTo>
                    <a:pt x="1182178" y="126351"/>
                  </a:lnTo>
                  <a:lnTo>
                    <a:pt x="1165413" y="131629"/>
                  </a:lnTo>
                  <a:lnTo>
                    <a:pt x="1147718" y="131629"/>
                  </a:lnTo>
                  <a:lnTo>
                    <a:pt x="1127850" y="129456"/>
                  </a:lnTo>
                  <a:lnTo>
                    <a:pt x="1108912" y="127283"/>
                  </a:lnTo>
                  <a:lnTo>
                    <a:pt x="1091527" y="127283"/>
                  </a:lnTo>
                  <a:lnTo>
                    <a:pt x="1076936" y="131629"/>
                  </a:lnTo>
                  <a:lnTo>
                    <a:pt x="1065450" y="142184"/>
                  </a:lnTo>
                  <a:lnTo>
                    <a:pt x="1109223" y="142184"/>
                  </a:lnTo>
                  <a:lnTo>
                    <a:pt x="1122882" y="139080"/>
                  </a:lnTo>
                  <a:lnTo>
                    <a:pt x="1138405" y="136907"/>
                  </a:lnTo>
                  <a:lnTo>
                    <a:pt x="1157342" y="139080"/>
                  </a:lnTo>
                  <a:lnTo>
                    <a:pt x="1169760" y="142184"/>
                  </a:lnTo>
                  <a:lnTo>
                    <a:pt x="1172864" y="155844"/>
                  </a:lnTo>
                  <a:lnTo>
                    <a:pt x="1179073" y="153671"/>
                  </a:lnTo>
                  <a:lnTo>
                    <a:pt x="1187455" y="148393"/>
                  </a:lnTo>
                  <a:lnTo>
                    <a:pt x="1198942" y="144047"/>
                  </a:lnTo>
                  <a:lnTo>
                    <a:pt x="1209497" y="141874"/>
                  </a:lnTo>
                  <a:lnTo>
                    <a:pt x="1211670" y="148083"/>
                  </a:lnTo>
                  <a:lnTo>
                    <a:pt x="1213843" y="151187"/>
                  </a:lnTo>
                  <a:lnTo>
                    <a:pt x="1216016" y="153360"/>
                  </a:lnTo>
                  <a:lnTo>
                    <a:pt x="1219121" y="155533"/>
                  </a:lnTo>
                  <a:lnTo>
                    <a:pt x="1223156" y="158638"/>
                  </a:lnTo>
                  <a:lnTo>
                    <a:pt x="1206392" y="189993"/>
                  </a:lnTo>
                  <a:lnTo>
                    <a:pt x="1213843" y="189993"/>
                  </a:lnTo>
                  <a:lnTo>
                    <a:pt x="1226261" y="182542"/>
                  </a:lnTo>
                  <a:lnTo>
                    <a:pt x="1243025" y="172918"/>
                  </a:lnTo>
                  <a:lnTo>
                    <a:pt x="1262893" y="165468"/>
                  </a:lnTo>
                  <a:lnTo>
                    <a:pt x="1284935" y="158017"/>
                  </a:lnTo>
                  <a:lnTo>
                    <a:pt x="1308839" y="152739"/>
                  </a:lnTo>
                  <a:lnTo>
                    <a:pt x="1329639" y="152739"/>
                  </a:lnTo>
                  <a:lnTo>
                    <a:pt x="1350439" y="154912"/>
                  </a:lnTo>
                  <a:lnTo>
                    <a:pt x="1365030" y="163294"/>
                  </a:lnTo>
                  <a:lnTo>
                    <a:pt x="1373412" y="178196"/>
                  </a:lnTo>
                  <a:lnTo>
                    <a:pt x="1379621" y="178196"/>
                  </a:lnTo>
                  <a:lnTo>
                    <a:pt x="1379621" y="180369"/>
                  </a:lnTo>
                  <a:lnTo>
                    <a:pt x="1379621" y="180369"/>
                  </a:lnTo>
                  <a:lnTo>
                    <a:pt x="1377448" y="182542"/>
                  </a:lnTo>
                  <a:lnTo>
                    <a:pt x="1375275" y="182542"/>
                  </a:lnTo>
                  <a:lnTo>
                    <a:pt x="1375275" y="182542"/>
                  </a:lnTo>
                  <a:lnTo>
                    <a:pt x="1373102" y="182542"/>
                  </a:lnTo>
                  <a:lnTo>
                    <a:pt x="1369997" y="185647"/>
                  </a:lnTo>
                  <a:lnTo>
                    <a:pt x="1364720" y="187820"/>
                  </a:lnTo>
                  <a:lnTo>
                    <a:pt x="1358511" y="189993"/>
                  </a:lnTo>
                  <a:lnTo>
                    <a:pt x="1351060" y="192166"/>
                  </a:lnTo>
                  <a:lnTo>
                    <a:pt x="1345783" y="193097"/>
                  </a:lnTo>
                  <a:lnTo>
                    <a:pt x="1333365" y="213276"/>
                  </a:lnTo>
                  <a:lnTo>
                    <a:pt x="1309460" y="228178"/>
                  </a:lnTo>
                  <a:lnTo>
                    <a:pt x="1282452" y="237801"/>
                  </a:lnTo>
                  <a:lnTo>
                    <a:pt x="1250165" y="243079"/>
                  </a:lnTo>
                  <a:lnTo>
                    <a:pt x="1250165" y="249288"/>
                  </a:lnTo>
                  <a:lnTo>
                    <a:pt x="1250165" y="252392"/>
                  </a:lnTo>
                  <a:lnTo>
                    <a:pt x="1250165" y="254566"/>
                  </a:lnTo>
                  <a:lnTo>
                    <a:pt x="1247992" y="256739"/>
                  </a:lnTo>
                  <a:lnTo>
                    <a:pt x="1250165" y="257670"/>
                  </a:lnTo>
                  <a:lnTo>
                    <a:pt x="1250165" y="259843"/>
                  </a:lnTo>
                  <a:lnTo>
                    <a:pt x="1253270" y="264189"/>
                  </a:lnTo>
                  <a:lnTo>
                    <a:pt x="1258547" y="267294"/>
                  </a:lnTo>
                  <a:lnTo>
                    <a:pt x="1262583" y="269467"/>
                  </a:lnTo>
                  <a:lnTo>
                    <a:pt x="1265687" y="272571"/>
                  </a:lnTo>
                  <a:lnTo>
                    <a:pt x="1269723" y="274745"/>
                  </a:lnTo>
                  <a:lnTo>
                    <a:pt x="1272828" y="280022"/>
                  </a:lnTo>
                  <a:lnTo>
                    <a:pt x="1269723" y="287473"/>
                  </a:lnTo>
                  <a:lnTo>
                    <a:pt x="1265687" y="304237"/>
                  </a:lnTo>
                  <a:lnTo>
                    <a:pt x="1262583" y="324416"/>
                  </a:lnTo>
                  <a:lnTo>
                    <a:pt x="1258547" y="344595"/>
                  </a:lnTo>
                  <a:lnTo>
                    <a:pt x="1258547" y="361359"/>
                  </a:lnTo>
                  <a:lnTo>
                    <a:pt x="1262583" y="359186"/>
                  </a:lnTo>
                  <a:lnTo>
                    <a:pt x="1265687" y="359186"/>
                  </a:lnTo>
                  <a:lnTo>
                    <a:pt x="1267861" y="359186"/>
                  </a:lnTo>
                  <a:lnTo>
                    <a:pt x="1271896" y="359186"/>
                  </a:lnTo>
                  <a:lnTo>
                    <a:pt x="1272828" y="359186"/>
                  </a:lnTo>
                  <a:lnTo>
                    <a:pt x="1279037" y="361359"/>
                  </a:lnTo>
                  <a:lnTo>
                    <a:pt x="1276864" y="366636"/>
                  </a:lnTo>
                  <a:lnTo>
                    <a:pt x="1276864" y="368810"/>
                  </a:lnTo>
                  <a:lnTo>
                    <a:pt x="1276864" y="373156"/>
                  </a:lnTo>
                  <a:lnTo>
                    <a:pt x="1276864" y="374087"/>
                  </a:lnTo>
                  <a:lnTo>
                    <a:pt x="1276864" y="378433"/>
                  </a:lnTo>
                  <a:lnTo>
                    <a:pt x="1279037" y="385884"/>
                  </a:lnTo>
                  <a:lnTo>
                    <a:pt x="1272828" y="385884"/>
                  </a:lnTo>
                  <a:lnTo>
                    <a:pt x="1272828" y="388989"/>
                  </a:lnTo>
                  <a:lnTo>
                    <a:pt x="1269723" y="388057"/>
                  </a:lnTo>
                  <a:lnTo>
                    <a:pt x="1265687" y="383711"/>
                  </a:lnTo>
                  <a:lnTo>
                    <a:pt x="1264756" y="381538"/>
                  </a:lnTo>
                  <a:lnTo>
                    <a:pt x="1260720" y="380607"/>
                  </a:lnTo>
                  <a:lnTo>
                    <a:pt x="1257616" y="378433"/>
                  </a:lnTo>
                  <a:lnTo>
                    <a:pt x="1250165" y="378433"/>
                  </a:lnTo>
                  <a:lnTo>
                    <a:pt x="1246129" y="380607"/>
                  </a:lnTo>
                  <a:lnTo>
                    <a:pt x="1243025" y="381538"/>
                  </a:lnTo>
                  <a:lnTo>
                    <a:pt x="1238989" y="383711"/>
                  </a:lnTo>
                  <a:lnTo>
                    <a:pt x="1236816" y="385884"/>
                  </a:lnTo>
                  <a:lnTo>
                    <a:pt x="1233711" y="388057"/>
                  </a:lnTo>
                  <a:lnTo>
                    <a:pt x="1231538" y="391162"/>
                  </a:lnTo>
                  <a:lnTo>
                    <a:pt x="1229365" y="398612"/>
                  </a:lnTo>
                  <a:lnTo>
                    <a:pt x="1253270" y="406063"/>
                  </a:lnTo>
                  <a:lnTo>
                    <a:pt x="1258547" y="438660"/>
                  </a:lnTo>
                  <a:lnTo>
                    <a:pt x="1253270" y="438660"/>
                  </a:lnTo>
                  <a:lnTo>
                    <a:pt x="1250165" y="438660"/>
                  </a:lnTo>
                  <a:lnTo>
                    <a:pt x="1246129" y="440833"/>
                  </a:lnTo>
                  <a:lnTo>
                    <a:pt x="1243025" y="443006"/>
                  </a:lnTo>
                  <a:lnTo>
                    <a:pt x="1243025" y="450457"/>
                  </a:lnTo>
                  <a:lnTo>
                    <a:pt x="1251407" y="455734"/>
                  </a:lnTo>
                  <a:lnTo>
                    <a:pt x="1257616" y="463185"/>
                  </a:lnTo>
                  <a:lnTo>
                    <a:pt x="1260720" y="472809"/>
                  </a:lnTo>
                  <a:lnTo>
                    <a:pt x="1262893" y="487710"/>
                  </a:lnTo>
                  <a:lnTo>
                    <a:pt x="1253580" y="487710"/>
                  </a:lnTo>
                  <a:lnTo>
                    <a:pt x="1251407" y="487710"/>
                  </a:lnTo>
                  <a:lnTo>
                    <a:pt x="1246129" y="485537"/>
                  </a:lnTo>
                  <a:lnTo>
                    <a:pt x="1243025" y="487710"/>
                  </a:lnTo>
                  <a:lnTo>
                    <a:pt x="1236816" y="487710"/>
                  </a:lnTo>
                  <a:lnTo>
                    <a:pt x="1233711" y="490815"/>
                  </a:lnTo>
                  <a:lnTo>
                    <a:pt x="1229676" y="495161"/>
                  </a:lnTo>
                  <a:lnTo>
                    <a:pt x="1235885" y="498266"/>
                  </a:lnTo>
                  <a:lnTo>
                    <a:pt x="1238989" y="500439"/>
                  </a:lnTo>
                  <a:lnTo>
                    <a:pt x="1241162" y="502612"/>
                  </a:lnTo>
                  <a:lnTo>
                    <a:pt x="1243335" y="503543"/>
                  </a:lnTo>
                  <a:lnTo>
                    <a:pt x="1244267" y="509752"/>
                  </a:lnTo>
                  <a:lnTo>
                    <a:pt x="1246440" y="515030"/>
                  </a:lnTo>
                  <a:lnTo>
                    <a:pt x="1244267" y="517203"/>
                  </a:lnTo>
                  <a:lnTo>
                    <a:pt x="1244267" y="518134"/>
                  </a:lnTo>
                  <a:lnTo>
                    <a:pt x="1244267" y="518134"/>
                  </a:lnTo>
                  <a:lnTo>
                    <a:pt x="1243335" y="520307"/>
                  </a:lnTo>
                  <a:lnTo>
                    <a:pt x="1243335" y="524653"/>
                  </a:lnTo>
                  <a:lnTo>
                    <a:pt x="1228124" y="524653"/>
                  </a:lnTo>
                  <a:lnTo>
                    <a:pt x="1213533" y="527758"/>
                  </a:lnTo>
                  <a:lnTo>
                    <a:pt x="1202046" y="532104"/>
                  </a:lnTo>
                  <a:lnTo>
                    <a:pt x="1206082" y="532104"/>
                  </a:lnTo>
                  <a:lnTo>
                    <a:pt x="1211359" y="535209"/>
                  </a:lnTo>
                  <a:lnTo>
                    <a:pt x="1215395" y="537382"/>
                  </a:lnTo>
                  <a:lnTo>
                    <a:pt x="1218500" y="537382"/>
                  </a:lnTo>
                  <a:lnTo>
                    <a:pt x="1222536" y="539555"/>
                  </a:lnTo>
                  <a:lnTo>
                    <a:pt x="1225640" y="542659"/>
                  </a:lnTo>
                  <a:lnTo>
                    <a:pt x="1228744" y="547937"/>
                  </a:lnTo>
                  <a:lnTo>
                    <a:pt x="1222536" y="557561"/>
                  </a:lnTo>
                  <a:lnTo>
                    <a:pt x="1218500" y="569047"/>
                  </a:lnTo>
                  <a:lnTo>
                    <a:pt x="1213222" y="581775"/>
                  </a:lnTo>
                  <a:lnTo>
                    <a:pt x="1211049" y="576498"/>
                  </a:lnTo>
                  <a:lnTo>
                    <a:pt x="1207945" y="572152"/>
                  </a:lnTo>
                  <a:lnTo>
                    <a:pt x="1205771" y="569979"/>
                  </a:lnTo>
                  <a:lnTo>
                    <a:pt x="1201736" y="569979"/>
                  </a:lnTo>
                  <a:lnTo>
                    <a:pt x="1196458" y="569047"/>
                  </a:lnTo>
                  <a:lnTo>
                    <a:pt x="1189007" y="569047"/>
                  </a:lnTo>
                  <a:lnTo>
                    <a:pt x="1189007" y="572152"/>
                  </a:lnTo>
                  <a:lnTo>
                    <a:pt x="1193043" y="572152"/>
                  </a:lnTo>
                  <a:lnTo>
                    <a:pt x="1205461" y="584880"/>
                  </a:lnTo>
                  <a:lnTo>
                    <a:pt x="1216016" y="599781"/>
                  </a:lnTo>
                  <a:lnTo>
                    <a:pt x="1222225" y="618719"/>
                  </a:lnTo>
                  <a:lnTo>
                    <a:pt x="1225329" y="640760"/>
                  </a:lnTo>
                  <a:lnTo>
                    <a:pt x="1222225" y="640760"/>
                  </a:lnTo>
                  <a:lnTo>
                    <a:pt x="1222225" y="646038"/>
                  </a:lnTo>
                  <a:lnTo>
                    <a:pt x="1193043" y="649142"/>
                  </a:lnTo>
                  <a:lnTo>
                    <a:pt x="1193043" y="628963"/>
                  </a:lnTo>
                  <a:lnTo>
                    <a:pt x="1189007" y="625859"/>
                  </a:lnTo>
                  <a:lnTo>
                    <a:pt x="1185903" y="623686"/>
                  </a:lnTo>
                  <a:lnTo>
                    <a:pt x="1183730" y="621513"/>
                  </a:lnTo>
                  <a:lnTo>
                    <a:pt x="1178452" y="618408"/>
                  </a:lnTo>
                  <a:lnTo>
                    <a:pt x="1172243" y="616235"/>
                  </a:lnTo>
                  <a:lnTo>
                    <a:pt x="1163861" y="621513"/>
                  </a:lnTo>
                  <a:lnTo>
                    <a:pt x="1152375" y="625859"/>
                  </a:lnTo>
                  <a:lnTo>
                    <a:pt x="1139957" y="626790"/>
                  </a:lnTo>
                  <a:lnTo>
                    <a:pt x="1128470" y="631136"/>
                  </a:lnTo>
                  <a:lnTo>
                    <a:pt x="1122262" y="636414"/>
                  </a:lnTo>
                  <a:lnTo>
                    <a:pt x="1128470" y="636414"/>
                  </a:lnTo>
                  <a:lnTo>
                    <a:pt x="1137784" y="636414"/>
                  </a:lnTo>
                  <a:lnTo>
                    <a:pt x="1152375" y="634241"/>
                  </a:lnTo>
                  <a:lnTo>
                    <a:pt x="1169139" y="633309"/>
                  </a:lnTo>
                  <a:lnTo>
                    <a:pt x="1169139" y="640760"/>
                  </a:lnTo>
                  <a:lnTo>
                    <a:pt x="1132506" y="653488"/>
                  </a:lnTo>
                  <a:lnTo>
                    <a:pt x="1132506" y="656593"/>
                  </a:lnTo>
                  <a:lnTo>
                    <a:pt x="1141820" y="656593"/>
                  </a:lnTo>
                  <a:lnTo>
                    <a:pt x="1147097" y="655662"/>
                  </a:lnTo>
                  <a:lnTo>
                    <a:pt x="1154548" y="653488"/>
                  </a:lnTo>
                  <a:lnTo>
                    <a:pt x="1161999" y="651315"/>
                  </a:lnTo>
                  <a:lnTo>
                    <a:pt x="1169449" y="649142"/>
                  </a:lnTo>
                  <a:lnTo>
                    <a:pt x="1171622" y="658766"/>
                  </a:lnTo>
                  <a:lnTo>
                    <a:pt x="1179073" y="663112"/>
                  </a:lnTo>
                  <a:lnTo>
                    <a:pt x="1186524" y="664044"/>
                  </a:lnTo>
                  <a:lnTo>
                    <a:pt x="1198942" y="663112"/>
                  </a:lnTo>
                  <a:lnTo>
                    <a:pt x="1213533" y="663112"/>
                  </a:lnTo>
                  <a:lnTo>
                    <a:pt x="1213533" y="666217"/>
                  </a:lnTo>
                  <a:lnTo>
                    <a:pt x="1209497" y="666217"/>
                  </a:lnTo>
                  <a:lnTo>
                    <a:pt x="1189628" y="685154"/>
                  </a:lnTo>
                  <a:lnTo>
                    <a:pt x="1167587" y="703160"/>
                  </a:lnTo>
                  <a:lnTo>
                    <a:pt x="1145545" y="718061"/>
                  </a:lnTo>
                  <a:lnTo>
                    <a:pt x="1120399" y="730789"/>
                  </a:lnTo>
                  <a:lnTo>
                    <a:pt x="1093390" y="736067"/>
                  </a:lnTo>
                  <a:lnTo>
                    <a:pt x="1062035" y="735136"/>
                  </a:lnTo>
                  <a:lnTo>
                    <a:pt x="1062035" y="740413"/>
                  </a:lnTo>
                  <a:lnTo>
                    <a:pt x="1062035" y="745691"/>
                  </a:lnTo>
                  <a:lnTo>
                    <a:pt x="1059862" y="750037"/>
                  </a:lnTo>
                  <a:lnTo>
                    <a:pt x="1057689" y="750968"/>
                  </a:lnTo>
                  <a:lnTo>
                    <a:pt x="1056757" y="750968"/>
                  </a:lnTo>
                  <a:lnTo>
                    <a:pt x="1054584" y="753142"/>
                  </a:lnTo>
                  <a:lnTo>
                    <a:pt x="1050548" y="755315"/>
                  </a:lnTo>
                  <a:lnTo>
                    <a:pt x="1047444" y="757488"/>
                  </a:lnTo>
                  <a:lnTo>
                    <a:pt x="1045271" y="758419"/>
                  </a:lnTo>
                  <a:lnTo>
                    <a:pt x="1042166" y="762765"/>
                  </a:lnTo>
                  <a:lnTo>
                    <a:pt x="1038131" y="773321"/>
                  </a:lnTo>
                  <a:lnTo>
                    <a:pt x="1035957" y="786980"/>
                  </a:lnTo>
                  <a:lnTo>
                    <a:pt x="1032853" y="795362"/>
                  </a:lnTo>
                  <a:lnTo>
                    <a:pt x="1023540" y="804986"/>
                  </a:lnTo>
                  <a:lnTo>
                    <a:pt x="1008017" y="815541"/>
                  </a:lnTo>
                  <a:lnTo>
                    <a:pt x="987218" y="825165"/>
                  </a:lnTo>
                  <a:lnTo>
                    <a:pt x="969522" y="832616"/>
                  </a:lnTo>
                  <a:lnTo>
                    <a:pt x="952758" y="836962"/>
                  </a:lnTo>
                  <a:lnTo>
                    <a:pt x="952758" y="832616"/>
                  </a:lnTo>
                  <a:lnTo>
                    <a:pt x="952758" y="829511"/>
                  </a:lnTo>
                  <a:lnTo>
                    <a:pt x="950585" y="829511"/>
                  </a:lnTo>
                  <a:lnTo>
                    <a:pt x="950585" y="827338"/>
                  </a:lnTo>
                  <a:lnTo>
                    <a:pt x="949654" y="825165"/>
                  </a:lnTo>
                  <a:lnTo>
                    <a:pt x="947480" y="840066"/>
                  </a:lnTo>
                  <a:lnTo>
                    <a:pt x="942203" y="852795"/>
                  </a:lnTo>
                  <a:lnTo>
                    <a:pt x="938167" y="864281"/>
                  </a:lnTo>
                  <a:lnTo>
                    <a:pt x="932890" y="874836"/>
                  </a:lnTo>
                  <a:lnTo>
                    <a:pt x="928854" y="889738"/>
                  </a:lnTo>
                  <a:lnTo>
                    <a:pt x="932890" y="891911"/>
                  </a:lnTo>
                  <a:lnTo>
                    <a:pt x="932890" y="894084"/>
                  </a:lnTo>
                  <a:lnTo>
                    <a:pt x="935063" y="894084"/>
                  </a:lnTo>
                  <a:lnTo>
                    <a:pt x="935063" y="894084"/>
                  </a:lnTo>
                  <a:lnTo>
                    <a:pt x="935063" y="896257"/>
                  </a:lnTo>
                  <a:lnTo>
                    <a:pt x="932890" y="897188"/>
                  </a:lnTo>
                  <a:lnTo>
                    <a:pt x="928854" y="901535"/>
                  </a:lnTo>
                  <a:lnTo>
                    <a:pt x="925749" y="903708"/>
                  </a:lnTo>
                  <a:lnTo>
                    <a:pt x="922645" y="906812"/>
                  </a:lnTo>
                  <a:lnTo>
                    <a:pt x="918609" y="908985"/>
                  </a:lnTo>
                  <a:lnTo>
                    <a:pt x="916436" y="912090"/>
                  </a:lnTo>
                  <a:lnTo>
                    <a:pt x="913331" y="917367"/>
                  </a:lnTo>
                  <a:lnTo>
                    <a:pt x="905881" y="938478"/>
                  </a:lnTo>
                  <a:lnTo>
                    <a:pt x="900603" y="960519"/>
                  </a:lnTo>
                  <a:lnTo>
                    <a:pt x="898430" y="985976"/>
                  </a:lnTo>
                  <a:lnTo>
                    <a:pt x="894394" y="1010191"/>
                  </a:lnTo>
                  <a:lnTo>
                    <a:pt x="889117" y="1032232"/>
                  </a:lnTo>
                  <a:lnTo>
                    <a:pt x="886012" y="1030059"/>
                  </a:lnTo>
                  <a:lnTo>
                    <a:pt x="886012" y="1030059"/>
                  </a:lnTo>
                  <a:lnTo>
                    <a:pt x="883839" y="1030059"/>
                  </a:lnTo>
                  <a:lnTo>
                    <a:pt x="883839" y="1027886"/>
                  </a:lnTo>
                  <a:lnTo>
                    <a:pt x="881666" y="1027886"/>
                  </a:lnTo>
                  <a:lnTo>
                    <a:pt x="876388" y="1024782"/>
                  </a:lnTo>
                  <a:lnTo>
                    <a:pt x="867075" y="1017331"/>
                  </a:lnTo>
                  <a:lnTo>
                    <a:pt x="852484" y="1005844"/>
                  </a:lnTo>
                  <a:lnTo>
                    <a:pt x="835720" y="996221"/>
                  </a:lnTo>
                  <a:lnTo>
                    <a:pt x="820198" y="985665"/>
                  </a:lnTo>
                  <a:lnTo>
                    <a:pt x="807780" y="976042"/>
                  </a:lnTo>
                  <a:lnTo>
                    <a:pt x="796294" y="970764"/>
                  </a:lnTo>
                  <a:lnTo>
                    <a:pt x="793189" y="968591"/>
                  </a:lnTo>
                  <a:lnTo>
                    <a:pt x="789153" y="928543"/>
                  </a:lnTo>
                  <a:lnTo>
                    <a:pt x="786980" y="924197"/>
                  </a:lnTo>
                  <a:lnTo>
                    <a:pt x="781703" y="921093"/>
                  </a:lnTo>
                  <a:lnTo>
                    <a:pt x="778598" y="918920"/>
                  </a:lnTo>
                  <a:lnTo>
                    <a:pt x="772389" y="914573"/>
                  </a:lnTo>
                  <a:lnTo>
                    <a:pt x="769285" y="911469"/>
                  </a:lnTo>
                  <a:lnTo>
                    <a:pt x="772389" y="909296"/>
                  </a:lnTo>
                  <a:lnTo>
                    <a:pt x="772389" y="907123"/>
                  </a:lnTo>
                  <a:lnTo>
                    <a:pt x="774562" y="906191"/>
                  </a:lnTo>
                  <a:lnTo>
                    <a:pt x="774562" y="906191"/>
                  </a:lnTo>
                  <a:lnTo>
                    <a:pt x="776735" y="901845"/>
                  </a:lnTo>
                  <a:lnTo>
                    <a:pt x="778908" y="898741"/>
                  </a:lnTo>
                  <a:lnTo>
                    <a:pt x="769595" y="898741"/>
                  </a:lnTo>
                  <a:lnTo>
                    <a:pt x="764317" y="898741"/>
                  </a:lnTo>
                  <a:lnTo>
                    <a:pt x="760282" y="898741"/>
                  </a:lnTo>
                  <a:lnTo>
                    <a:pt x="758109" y="896567"/>
                  </a:lnTo>
                  <a:lnTo>
                    <a:pt x="757177" y="893463"/>
                  </a:lnTo>
                  <a:lnTo>
                    <a:pt x="753141" y="887254"/>
                  </a:lnTo>
                  <a:lnTo>
                    <a:pt x="750968" y="884150"/>
                  </a:lnTo>
                  <a:lnTo>
                    <a:pt x="750968" y="879803"/>
                  </a:lnTo>
                  <a:lnTo>
                    <a:pt x="750968" y="878872"/>
                  </a:lnTo>
                  <a:lnTo>
                    <a:pt x="750968" y="874526"/>
                  </a:lnTo>
                  <a:lnTo>
                    <a:pt x="753141" y="871421"/>
                  </a:lnTo>
                  <a:lnTo>
                    <a:pt x="753141" y="867075"/>
                  </a:lnTo>
                  <a:lnTo>
                    <a:pt x="742586" y="867075"/>
                  </a:lnTo>
                  <a:lnTo>
                    <a:pt x="742586" y="861798"/>
                  </a:lnTo>
                  <a:lnTo>
                    <a:pt x="743518" y="856520"/>
                  </a:lnTo>
                  <a:lnTo>
                    <a:pt x="745691" y="854347"/>
                  </a:lnTo>
                  <a:lnTo>
                    <a:pt x="745691" y="850622"/>
                  </a:lnTo>
                  <a:lnTo>
                    <a:pt x="747864" y="847517"/>
                  </a:lnTo>
                  <a:lnTo>
                    <a:pt x="750037" y="842239"/>
                  </a:lnTo>
                  <a:lnTo>
                    <a:pt x="743828" y="842239"/>
                  </a:lnTo>
                  <a:lnTo>
                    <a:pt x="737619" y="842239"/>
                  </a:lnTo>
                  <a:lnTo>
                    <a:pt x="734515" y="840066"/>
                  </a:lnTo>
                  <a:lnTo>
                    <a:pt x="728306" y="837893"/>
                  </a:lnTo>
                  <a:lnTo>
                    <a:pt x="727375" y="810574"/>
                  </a:lnTo>
                  <a:lnTo>
                    <a:pt x="725201" y="785117"/>
                  </a:lnTo>
                  <a:lnTo>
                    <a:pt x="725201" y="760903"/>
                  </a:lnTo>
                  <a:lnTo>
                    <a:pt x="732652" y="736688"/>
                  </a:lnTo>
                  <a:lnTo>
                    <a:pt x="740103" y="726133"/>
                  </a:lnTo>
                  <a:lnTo>
                    <a:pt x="749416" y="718682"/>
                  </a:lnTo>
                  <a:lnTo>
                    <a:pt x="756867" y="712473"/>
                  </a:lnTo>
                  <a:lnTo>
                    <a:pt x="762144" y="704091"/>
                  </a:lnTo>
                  <a:lnTo>
                    <a:pt x="767422" y="692605"/>
                  </a:lnTo>
                  <a:lnTo>
                    <a:pt x="769595" y="672426"/>
                  </a:lnTo>
                  <a:lnTo>
                    <a:pt x="765559" y="672426"/>
                  </a:lnTo>
                  <a:lnTo>
                    <a:pt x="762455" y="676772"/>
                  </a:lnTo>
                  <a:lnTo>
                    <a:pt x="758419" y="677703"/>
                  </a:lnTo>
                  <a:lnTo>
                    <a:pt x="757488" y="677703"/>
                  </a:lnTo>
                  <a:lnTo>
                    <a:pt x="753452" y="677703"/>
                  </a:lnTo>
                  <a:lnTo>
                    <a:pt x="750347" y="676772"/>
                  </a:lnTo>
                  <a:lnTo>
                    <a:pt x="735757" y="672426"/>
                  </a:lnTo>
                  <a:lnTo>
                    <a:pt x="724270" y="664975"/>
                  </a:lnTo>
                  <a:lnTo>
                    <a:pt x="716819" y="654420"/>
                  </a:lnTo>
                  <a:lnTo>
                    <a:pt x="713715" y="635483"/>
                  </a:lnTo>
                  <a:lnTo>
                    <a:pt x="718992" y="635483"/>
                  </a:lnTo>
                  <a:lnTo>
                    <a:pt x="718992" y="632378"/>
                  </a:lnTo>
                  <a:lnTo>
                    <a:pt x="728306" y="637656"/>
                  </a:lnTo>
                  <a:lnTo>
                    <a:pt x="738861" y="645106"/>
                  </a:lnTo>
                  <a:lnTo>
                    <a:pt x="748174" y="648211"/>
                  </a:lnTo>
                  <a:lnTo>
                    <a:pt x="758729" y="648211"/>
                  </a:lnTo>
                  <a:lnTo>
                    <a:pt x="758729" y="647280"/>
                  </a:lnTo>
                  <a:lnTo>
                    <a:pt x="760903" y="645106"/>
                  </a:lnTo>
                  <a:lnTo>
                    <a:pt x="760903" y="645106"/>
                  </a:lnTo>
                  <a:lnTo>
                    <a:pt x="760903" y="642623"/>
                  </a:lnTo>
                  <a:lnTo>
                    <a:pt x="763076" y="639518"/>
                  </a:lnTo>
                  <a:lnTo>
                    <a:pt x="743207" y="624617"/>
                  </a:lnTo>
                  <a:lnTo>
                    <a:pt x="726443" y="603507"/>
                  </a:lnTo>
                  <a:lnTo>
                    <a:pt x="721166" y="605680"/>
                  </a:lnTo>
                  <a:lnTo>
                    <a:pt x="717130" y="607853"/>
                  </a:lnTo>
                  <a:lnTo>
                    <a:pt x="711852" y="610026"/>
                  </a:lnTo>
                  <a:lnTo>
                    <a:pt x="706575" y="610957"/>
                  </a:lnTo>
                  <a:lnTo>
                    <a:pt x="702539" y="607853"/>
                  </a:lnTo>
                  <a:lnTo>
                    <a:pt x="701608" y="605680"/>
                  </a:lnTo>
                  <a:lnTo>
                    <a:pt x="699434" y="602575"/>
                  </a:lnTo>
                  <a:lnTo>
                    <a:pt x="697261" y="600402"/>
                  </a:lnTo>
                  <a:lnTo>
                    <a:pt x="694157" y="595125"/>
                  </a:lnTo>
                  <a:lnTo>
                    <a:pt x="704712" y="583638"/>
                  </a:lnTo>
                  <a:lnTo>
                    <a:pt x="706885" y="567805"/>
                  </a:lnTo>
                  <a:lnTo>
                    <a:pt x="704712" y="546695"/>
                  </a:lnTo>
                  <a:lnTo>
                    <a:pt x="699434" y="524653"/>
                  </a:lnTo>
                  <a:lnTo>
                    <a:pt x="690121" y="501370"/>
                  </a:lnTo>
                  <a:lnTo>
                    <a:pt x="679566" y="479328"/>
                  </a:lnTo>
                  <a:lnTo>
                    <a:pt x="665906" y="459149"/>
                  </a:lnTo>
                  <a:lnTo>
                    <a:pt x="655351" y="440212"/>
                  </a:lnTo>
                  <a:lnTo>
                    <a:pt x="646038" y="425311"/>
                  </a:lnTo>
                  <a:lnTo>
                    <a:pt x="623996" y="410409"/>
                  </a:lnTo>
                  <a:lnTo>
                    <a:pt x="598850" y="405132"/>
                  </a:lnTo>
                  <a:lnTo>
                    <a:pt x="572772" y="405132"/>
                  </a:lnTo>
                  <a:lnTo>
                    <a:pt x="543591" y="405132"/>
                  </a:lnTo>
                  <a:lnTo>
                    <a:pt x="515340" y="407305"/>
                  </a:lnTo>
                  <a:lnTo>
                    <a:pt x="486158" y="405132"/>
                  </a:lnTo>
                  <a:lnTo>
                    <a:pt x="486158" y="399854"/>
                  </a:lnTo>
                  <a:lnTo>
                    <a:pt x="486158" y="395508"/>
                  </a:lnTo>
                  <a:lnTo>
                    <a:pt x="487089" y="394577"/>
                  </a:lnTo>
                  <a:lnTo>
                    <a:pt x="487089" y="392404"/>
                  </a:lnTo>
                  <a:lnTo>
                    <a:pt x="487089" y="390230"/>
                  </a:lnTo>
                  <a:lnTo>
                    <a:pt x="486158" y="388057"/>
                  </a:lnTo>
                  <a:lnTo>
                    <a:pt x="474672" y="382780"/>
                  </a:lnTo>
                  <a:lnTo>
                    <a:pt x="464116" y="379675"/>
                  </a:lnTo>
                  <a:lnTo>
                    <a:pt x="452630" y="372225"/>
                  </a:lnTo>
                  <a:lnTo>
                    <a:pt x="461943" y="372225"/>
                  </a:lnTo>
                  <a:lnTo>
                    <a:pt x="472499" y="367878"/>
                  </a:lnTo>
                  <a:lnTo>
                    <a:pt x="487089" y="364774"/>
                  </a:lnTo>
                  <a:lnTo>
                    <a:pt x="503854" y="362601"/>
                  </a:lnTo>
                  <a:lnTo>
                    <a:pt x="516271" y="358254"/>
                  </a:lnTo>
                  <a:lnTo>
                    <a:pt x="525585" y="350804"/>
                  </a:lnTo>
                  <a:lnTo>
                    <a:pt x="481812" y="350804"/>
                  </a:lnTo>
                  <a:lnTo>
                    <a:pt x="471257" y="347699"/>
                  </a:lnTo>
                  <a:lnTo>
                    <a:pt x="461943" y="347699"/>
                  </a:lnTo>
                  <a:lnTo>
                    <a:pt x="450457" y="345526"/>
                  </a:lnTo>
                  <a:lnTo>
                    <a:pt x="442075" y="343353"/>
                  </a:lnTo>
                  <a:lnTo>
                    <a:pt x="432761" y="340249"/>
                  </a:lnTo>
                  <a:lnTo>
                    <a:pt x="427484" y="330625"/>
                  </a:lnTo>
                  <a:lnTo>
                    <a:pt x="425311" y="315723"/>
                  </a:lnTo>
                  <a:lnTo>
                    <a:pt x="447352" y="312619"/>
                  </a:lnTo>
                  <a:lnTo>
                    <a:pt x="467221" y="305168"/>
                  </a:lnTo>
                  <a:lnTo>
                    <a:pt x="483985" y="297718"/>
                  </a:lnTo>
                  <a:lnTo>
                    <a:pt x="501680" y="290267"/>
                  </a:lnTo>
                  <a:lnTo>
                    <a:pt x="538313" y="290267"/>
                  </a:lnTo>
                  <a:lnTo>
                    <a:pt x="552904" y="241837"/>
                  </a:lnTo>
                  <a:lnTo>
                    <a:pt x="518444" y="241837"/>
                  </a:lnTo>
                  <a:lnTo>
                    <a:pt x="509131" y="229109"/>
                  </a:lnTo>
                  <a:lnTo>
                    <a:pt x="520618" y="221658"/>
                  </a:lnTo>
                  <a:lnTo>
                    <a:pt x="529000" y="214208"/>
                  </a:lnTo>
                  <a:lnTo>
                    <a:pt x="540486" y="208930"/>
                  </a:lnTo>
                  <a:lnTo>
                    <a:pt x="552904" y="204584"/>
                  </a:lnTo>
                  <a:lnTo>
                    <a:pt x="552904" y="191856"/>
                  </a:lnTo>
                  <a:lnTo>
                    <a:pt x="567495" y="184405"/>
                  </a:lnTo>
                  <a:lnTo>
                    <a:pt x="574946" y="176023"/>
                  </a:lnTo>
                  <a:lnTo>
                    <a:pt x="582396" y="164536"/>
                  </a:lnTo>
                  <a:lnTo>
                    <a:pt x="593883" y="157086"/>
                  </a:lnTo>
                  <a:lnTo>
                    <a:pt x="606301" y="151808"/>
                  </a:lnTo>
                  <a:lnTo>
                    <a:pt x="616856" y="151808"/>
                  </a:lnTo>
                  <a:lnTo>
                    <a:pt x="626169" y="154912"/>
                  </a:lnTo>
                  <a:lnTo>
                    <a:pt x="638587" y="153981"/>
                  </a:lnTo>
                  <a:lnTo>
                    <a:pt x="629274" y="149635"/>
                  </a:lnTo>
                  <a:lnTo>
                    <a:pt x="623996" y="147462"/>
                  </a:lnTo>
                  <a:lnTo>
                    <a:pt x="618718" y="146530"/>
                  </a:lnTo>
                  <a:lnTo>
                    <a:pt x="613441" y="140322"/>
                  </a:lnTo>
                  <a:lnTo>
                    <a:pt x="631136" y="137217"/>
                  </a:lnTo>
                  <a:lnTo>
                    <a:pt x="647900" y="131939"/>
                  </a:lnTo>
                  <a:lnTo>
                    <a:pt x="662491" y="127593"/>
                  </a:lnTo>
                  <a:lnTo>
                    <a:pt x="679255" y="124489"/>
                  </a:lnTo>
                  <a:lnTo>
                    <a:pt x="680187" y="131939"/>
                  </a:lnTo>
                  <a:lnTo>
                    <a:pt x="682360" y="135044"/>
                  </a:lnTo>
                  <a:lnTo>
                    <a:pt x="684533" y="140322"/>
                  </a:lnTo>
                  <a:lnTo>
                    <a:pt x="686706" y="144668"/>
                  </a:lnTo>
                  <a:lnTo>
                    <a:pt x="691984" y="146841"/>
                  </a:lnTo>
                  <a:lnTo>
                    <a:pt x="699434" y="147772"/>
                  </a:lnTo>
                  <a:lnTo>
                    <a:pt x="699434" y="142495"/>
                  </a:lnTo>
                  <a:lnTo>
                    <a:pt x="702539" y="137217"/>
                  </a:lnTo>
                  <a:lnTo>
                    <a:pt x="704712" y="129766"/>
                  </a:lnTo>
                  <a:lnTo>
                    <a:pt x="706885" y="124489"/>
                  </a:lnTo>
                  <a:lnTo>
                    <a:pt x="709989" y="129766"/>
                  </a:lnTo>
                  <a:lnTo>
                    <a:pt x="716198" y="135044"/>
                  </a:lnTo>
                  <a:lnTo>
                    <a:pt x="719303" y="139390"/>
                  </a:lnTo>
                  <a:lnTo>
                    <a:pt x="726754" y="142495"/>
                  </a:lnTo>
                  <a:lnTo>
                    <a:pt x="734204" y="144668"/>
                  </a:lnTo>
                  <a:lnTo>
                    <a:pt x="730168" y="120453"/>
                  </a:lnTo>
                  <a:lnTo>
                    <a:pt x="743828" y="117349"/>
                  </a:lnTo>
                  <a:lnTo>
                    <a:pt x="754383" y="113002"/>
                  </a:lnTo>
                  <a:lnTo>
                    <a:pt x="771147" y="117349"/>
                  </a:lnTo>
                  <a:lnTo>
                    <a:pt x="788843" y="124799"/>
                  </a:lnTo>
                  <a:lnTo>
                    <a:pt x="807780" y="135354"/>
                  </a:lnTo>
                  <a:lnTo>
                    <a:pt x="827648" y="144978"/>
                  </a:lnTo>
                  <a:lnTo>
                    <a:pt x="844413" y="152429"/>
                  </a:lnTo>
                  <a:lnTo>
                    <a:pt x="859935" y="157706"/>
                  </a:lnTo>
                  <a:lnTo>
                    <a:pt x="859935" y="154602"/>
                  </a:lnTo>
                  <a:lnTo>
                    <a:pt x="849380" y="144978"/>
                  </a:lnTo>
                  <a:lnTo>
                    <a:pt x="841929" y="137527"/>
                  </a:lnTo>
                  <a:lnTo>
                    <a:pt x="837893" y="127904"/>
                  </a:lnTo>
                  <a:lnTo>
                    <a:pt x="844102" y="117349"/>
                  </a:lnTo>
                  <a:lnTo>
                    <a:pt x="840066" y="113002"/>
                  </a:lnTo>
                  <a:lnTo>
                    <a:pt x="834789" y="107725"/>
                  </a:lnTo>
                  <a:lnTo>
                    <a:pt x="829511" y="103378"/>
                  </a:lnTo>
                  <a:lnTo>
                    <a:pt x="824234" y="100274"/>
                  </a:lnTo>
                  <a:lnTo>
                    <a:pt x="820198" y="95928"/>
                  </a:lnTo>
                  <a:lnTo>
                    <a:pt x="824234" y="87546"/>
                  </a:lnTo>
                  <a:lnTo>
                    <a:pt x="834789" y="90650"/>
                  </a:lnTo>
                  <a:lnTo>
                    <a:pt x="849380" y="92823"/>
                  </a:lnTo>
                  <a:lnTo>
                    <a:pt x="861797" y="90650"/>
                  </a:lnTo>
                  <a:lnTo>
                    <a:pt x="871111" y="83199"/>
                  </a:lnTo>
                  <a:lnTo>
                    <a:pt x="827338" y="83199"/>
                  </a:lnTo>
                  <a:lnTo>
                    <a:pt x="827338" y="80095"/>
                  </a:lnTo>
                  <a:lnTo>
                    <a:pt x="824234" y="80095"/>
                  </a:lnTo>
                  <a:lnTo>
                    <a:pt x="824234" y="75749"/>
                  </a:lnTo>
                  <a:lnTo>
                    <a:pt x="829511" y="72644"/>
                  </a:lnTo>
                  <a:lnTo>
                    <a:pt x="834789" y="68298"/>
                  </a:lnTo>
                  <a:lnTo>
                    <a:pt x="840066" y="65194"/>
                  </a:lnTo>
                  <a:lnTo>
                    <a:pt x="845344" y="60847"/>
                  </a:lnTo>
                  <a:lnTo>
                    <a:pt x="851553" y="59916"/>
                  </a:lnTo>
                  <a:lnTo>
                    <a:pt x="874526" y="63020"/>
                  </a:lnTo>
                  <a:lnTo>
                    <a:pt x="880735" y="46256"/>
                  </a:lnTo>
                  <a:lnTo>
                    <a:pt x="907743" y="50603"/>
                  </a:lnTo>
                  <a:lnTo>
                    <a:pt x="909917" y="50603"/>
                  </a:lnTo>
                  <a:lnTo>
                    <a:pt x="910848" y="46256"/>
                  </a:lnTo>
                  <a:lnTo>
                    <a:pt x="913021" y="45325"/>
                  </a:lnTo>
                  <a:lnTo>
                    <a:pt x="915194" y="40979"/>
                  </a:lnTo>
                  <a:lnTo>
                    <a:pt x="920472" y="38806"/>
                  </a:lnTo>
                  <a:lnTo>
                    <a:pt x="924508" y="45015"/>
                  </a:lnTo>
                  <a:lnTo>
                    <a:pt x="929785" y="50292"/>
                  </a:lnTo>
                  <a:lnTo>
                    <a:pt x="935063" y="55570"/>
                  </a:lnTo>
                  <a:lnTo>
                    <a:pt x="935063" y="45946"/>
                  </a:lnTo>
                  <a:lnTo>
                    <a:pt x="937236" y="45015"/>
                  </a:lnTo>
                  <a:lnTo>
                    <a:pt x="937236" y="42842"/>
                  </a:lnTo>
                  <a:lnTo>
                    <a:pt x="937236" y="40668"/>
                  </a:lnTo>
                  <a:lnTo>
                    <a:pt x="937236" y="38495"/>
                  </a:lnTo>
                  <a:lnTo>
                    <a:pt x="938167" y="35391"/>
                  </a:lnTo>
                  <a:lnTo>
                    <a:pt x="940340" y="33218"/>
                  </a:lnTo>
                  <a:lnTo>
                    <a:pt x="944376" y="31045"/>
                  </a:lnTo>
                  <a:lnTo>
                    <a:pt x="962071" y="22663"/>
                  </a:lnTo>
                  <a:lnTo>
                    <a:pt x="984113" y="20179"/>
                  </a:lnTo>
                  <a:lnTo>
                    <a:pt x="984113" y="20179"/>
                  </a:lnTo>
                  <a:lnTo>
                    <a:pt x="984113" y="20179"/>
                  </a:lnTo>
                  <a:close/>
                  <a:moveTo>
                    <a:pt x="2301024" y="16764"/>
                  </a:moveTo>
                  <a:lnTo>
                    <a:pt x="2311579" y="19869"/>
                  </a:lnTo>
                  <a:lnTo>
                    <a:pt x="2311579" y="27319"/>
                  </a:lnTo>
                  <a:lnTo>
                    <a:pt x="2296057" y="27319"/>
                  </a:lnTo>
                  <a:lnTo>
                    <a:pt x="2301024" y="16764"/>
                  </a:lnTo>
                  <a:lnTo>
                    <a:pt x="2301024" y="16764"/>
                  </a:lnTo>
                  <a:lnTo>
                    <a:pt x="2301024" y="16764"/>
                  </a:lnTo>
                  <a:close/>
                  <a:moveTo>
                    <a:pt x="2792460" y="0"/>
                  </a:moveTo>
                  <a:lnTo>
                    <a:pt x="2797737" y="3104"/>
                  </a:lnTo>
                  <a:lnTo>
                    <a:pt x="2801773" y="7451"/>
                  </a:lnTo>
                  <a:lnTo>
                    <a:pt x="2803946" y="10555"/>
                  </a:lnTo>
                  <a:lnTo>
                    <a:pt x="2804878" y="16764"/>
                  </a:lnTo>
                  <a:lnTo>
                    <a:pt x="2807051" y="19869"/>
                  </a:lnTo>
                  <a:lnTo>
                    <a:pt x="2809224" y="25146"/>
                  </a:lnTo>
                  <a:lnTo>
                    <a:pt x="2812328" y="27319"/>
                  </a:lnTo>
                  <a:lnTo>
                    <a:pt x="2823815" y="32597"/>
                  </a:lnTo>
                  <a:lnTo>
                    <a:pt x="2834370" y="34770"/>
                  </a:lnTo>
                  <a:lnTo>
                    <a:pt x="2841821" y="34770"/>
                  </a:lnTo>
                  <a:lnTo>
                    <a:pt x="2847098" y="39116"/>
                  </a:lnTo>
                  <a:lnTo>
                    <a:pt x="2851134" y="46567"/>
                  </a:lnTo>
                  <a:lnTo>
                    <a:pt x="2853307" y="61468"/>
                  </a:lnTo>
                  <a:lnTo>
                    <a:pt x="2851134" y="62400"/>
                  </a:lnTo>
                  <a:lnTo>
                    <a:pt x="2851134" y="62400"/>
                  </a:lnTo>
                  <a:lnTo>
                    <a:pt x="2851134" y="64573"/>
                  </a:lnTo>
                  <a:lnTo>
                    <a:pt x="2851134" y="66746"/>
                  </a:lnTo>
                  <a:lnTo>
                    <a:pt x="2848961" y="68919"/>
                  </a:lnTo>
                  <a:lnTo>
                    <a:pt x="2825988" y="68919"/>
                  </a:lnTo>
                  <a:lnTo>
                    <a:pt x="2802084" y="68919"/>
                  </a:lnTo>
                  <a:lnTo>
                    <a:pt x="2782215" y="77301"/>
                  </a:lnTo>
                  <a:lnTo>
                    <a:pt x="2778179" y="79474"/>
                  </a:lnTo>
                  <a:lnTo>
                    <a:pt x="2776006" y="83820"/>
                  </a:lnTo>
                  <a:lnTo>
                    <a:pt x="2775075" y="84752"/>
                  </a:lnTo>
                  <a:lnTo>
                    <a:pt x="2772902" y="86925"/>
                  </a:lnTo>
                  <a:lnTo>
                    <a:pt x="2770729" y="89098"/>
                  </a:lnTo>
                  <a:lnTo>
                    <a:pt x="2767624" y="91271"/>
                  </a:lnTo>
                  <a:lnTo>
                    <a:pt x="2761415" y="94376"/>
                  </a:lnTo>
                  <a:lnTo>
                    <a:pt x="2758311" y="89098"/>
                  </a:lnTo>
                  <a:lnTo>
                    <a:pt x="2756137" y="84752"/>
                  </a:lnTo>
                  <a:lnTo>
                    <a:pt x="2753033" y="81647"/>
                  </a:lnTo>
                  <a:lnTo>
                    <a:pt x="2765451" y="49982"/>
                  </a:lnTo>
                  <a:lnTo>
                    <a:pt x="2777869" y="24525"/>
                  </a:lnTo>
                  <a:lnTo>
                    <a:pt x="2792460" y="0"/>
                  </a:lnTo>
                  <a:lnTo>
                    <a:pt x="2792460" y="0"/>
                  </a:lnTo>
                  <a:lnTo>
                    <a:pt x="2792460" y="0"/>
                  </a:lnTo>
                  <a:close/>
                  <a:moveTo>
                    <a:pt x="2665177" y="0"/>
                  </a:moveTo>
                  <a:lnTo>
                    <a:pt x="2674490" y="9624"/>
                  </a:lnTo>
                  <a:lnTo>
                    <a:pt x="2679768" y="20179"/>
                  </a:lnTo>
                  <a:lnTo>
                    <a:pt x="2685046" y="32907"/>
                  </a:lnTo>
                  <a:lnTo>
                    <a:pt x="2675732" y="32907"/>
                  </a:lnTo>
                  <a:lnTo>
                    <a:pt x="2675732" y="27319"/>
                  </a:lnTo>
                  <a:lnTo>
                    <a:pt x="2672628" y="24215"/>
                  </a:lnTo>
                  <a:lnTo>
                    <a:pt x="2668592" y="19869"/>
                  </a:lnTo>
                  <a:lnTo>
                    <a:pt x="2667660" y="14591"/>
                  </a:lnTo>
                  <a:lnTo>
                    <a:pt x="2665487" y="9313"/>
                  </a:lnTo>
                  <a:lnTo>
                    <a:pt x="2665487" y="0"/>
                  </a:lnTo>
                  <a:lnTo>
                    <a:pt x="2665177" y="0"/>
                  </a:lnTo>
                  <a:lnTo>
                    <a:pt x="2665177" y="0"/>
                  </a:lnTo>
                  <a:close/>
                </a:path>
              </a:pathLst>
            </a:custGeom>
            <a:grpFill/>
            <a:ln w="3104" cap="flat">
              <a:noFill/>
              <a:prstDash val="solid"/>
              <a:miter/>
            </a:ln>
          </p:spPr>
          <p:txBody>
            <a:bodyPr rtlCol="0" anchor="ctr"/>
            <a:lstStyle/>
            <a:p>
              <a:endParaRPr lang="en-US"/>
            </a:p>
          </p:txBody>
        </p:sp>
        <p:sp>
          <p:nvSpPr>
            <p:cNvPr id="5" name="Freeform: Shape 4"/>
            <p:cNvSpPr/>
            <p:nvPr/>
          </p:nvSpPr>
          <p:spPr>
            <a:xfrm>
              <a:off x="3709769" y="4075070"/>
              <a:ext cx="34149" cy="15522"/>
            </a:xfrm>
            <a:custGeom>
              <a:avLst/>
              <a:gdLst>
                <a:gd name="connsiteX0" fmla="*/ 13660 w 34149"/>
                <a:gd name="connsiteY0" fmla="*/ 14591 h 15522"/>
                <a:gd name="connsiteX1" fmla="*/ 20800 w 34149"/>
                <a:gd name="connsiteY1" fmla="*/ 16764 h 15522"/>
                <a:gd name="connsiteX2" fmla="*/ 23904 w 34149"/>
                <a:gd name="connsiteY2" fmla="*/ 16764 h 15522"/>
                <a:gd name="connsiteX3" fmla="*/ 28251 w 34149"/>
                <a:gd name="connsiteY3" fmla="*/ 16764 h 15522"/>
                <a:gd name="connsiteX4" fmla="*/ 36633 w 34149"/>
                <a:gd name="connsiteY4" fmla="*/ 16764 h 15522"/>
                <a:gd name="connsiteX5" fmla="*/ 35391 w 34149"/>
                <a:gd name="connsiteY5" fmla="*/ 10555 h 15522"/>
                <a:gd name="connsiteX6" fmla="*/ 35391 w 34149"/>
                <a:gd name="connsiteY6" fmla="*/ 7140 h 15522"/>
                <a:gd name="connsiteX7" fmla="*/ 33528 w 34149"/>
                <a:gd name="connsiteY7" fmla="*/ 3104 h 15522"/>
                <a:gd name="connsiteX8" fmla="*/ 33528 w 34149"/>
                <a:gd name="connsiteY8" fmla="*/ 0 h 15522"/>
                <a:gd name="connsiteX9" fmla="*/ 0 w 34149"/>
                <a:gd name="connsiteY9" fmla="*/ 0 h 15522"/>
                <a:gd name="connsiteX10" fmla="*/ 0 w 34149"/>
                <a:gd name="connsiteY10" fmla="*/ 12418 h 15522"/>
                <a:gd name="connsiteX11" fmla="*/ 7451 w 34149"/>
                <a:gd name="connsiteY11" fmla="*/ 14591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149" h="15522">
                  <a:moveTo>
                    <a:pt x="13660" y="14591"/>
                  </a:moveTo>
                  <a:lnTo>
                    <a:pt x="20800" y="16764"/>
                  </a:lnTo>
                  <a:lnTo>
                    <a:pt x="23904" y="16764"/>
                  </a:lnTo>
                  <a:lnTo>
                    <a:pt x="28251" y="16764"/>
                  </a:lnTo>
                  <a:lnTo>
                    <a:pt x="36633" y="16764"/>
                  </a:lnTo>
                  <a:lnTo>
                    <a:pt x="35391" y="10555"/>
                  </a:lnTo>
                  <a:lnTo>
                    <a:pt x="35391" y="7140"/>
                  </a:lnTo>
                  <a:lnTo>
                    <a:pt x="33528" y="3104"/>
                  </a:lnTo>
                  <a:lnTo>
                    <a:pt x="33528" y="0"/>
                  </a:lnTo>
                  <a:lnTo>
                    <a:pt x="0" y="0"/>
                  </a:lnTo>
                  <a:lnTo>
                    <a:pt x="0" y="12418"/>
                  </a:lnTo>
                  <a:lnTo>
                    <a:pt x="7451" y="14591"/>
                  </a:lnTo>
                  <a:close/>
                </a:path>
              </a:pathLst>
            </a:custGeom>
            <a:grpFill/>
            <a:ln w="3104" cap="flat">
              <a:noFill/>
              <a:prstDash val="solid"/>
              <a:miter/>
            </a:ln>
          </p:spPr>
          <p:txBody>
            <a:bodyPr rtlCol="0" anchor="ctr"/>
            <a:lstStyle/>
            <a:p>
              <a:endParaRPr lang="en-US"/>
            </a:p>
          </p:txBody>
        </p:sp>
        <p:sp>
          <p:nvSpPr>
            <p:cNvPr id="6" name="Freeform: Shape 5"/>
            <p:cNvSpPr/>
            <p:nvPr/>
          </p:nvSpPr>
          <p:spPr>
            <a:xfrm>
              <a:off x="3530642" y="4043094"/>
              <a:ext cx="34149" cy="9313"/>
            </a:xfrm>
            <a:custGeom>
              <a:avLst/>
              <a:gdLst>
                <a:gd name="connsiteX0" fmla="*/ 22973 w 34149"/>
                <a:gd name="connsiteY0" fmla="*/ 11797 h 9313"/>
                <a:gd name="connsiteX1" fmla="*/ 32286 w 34149"/>
                <a:gd name="connsiteY1" fmla="*/ 7451 h 9313"/>
                <a:gd name="connsiteX2" fmla="*/ 36633 w 34149"/>
                <a:gd name="connsiteY2" fmla="*/ 7451 h 9313"/>
                <a:gd name="connsiteX3" fmla="*/ 30424 w 34149"/>
                <a:gd name="connsiteY3" fmla="*/ 4346 h 9313"/>
                <a:gd name="connsiteX4" fmla="*/ 22973 w 34149"/>
                <a:gd name="connsiteY4" fmla="*/ 2173 h 9313"/>
                <a:gd name="connsiteX5" fmla="*/ 15833 w 34149"/>
                <a:gd name="connsiteY5" fmla="*/ 0 h 9313"/>
                <a:gd name="connsiteX6" fmla="*/ 12728 w 34149"/>
                <a:gd name="connsiteY6" fmla="*/ 2173 h 9313"/>
                <a:gd name="connsiteX7" fmla="*/ 7451 w 34149"/>
                <a:gd name="connsiteY7" fmla="*/ 4346 h 9313"/>
                <a:gd name="connsiteX8" fmla="*/ 3104 w 34149"/>
                <a:gd name="connsiteY8" fmla="*/ 7451 h 9313"/>
                <a:gd name="connsiteX9" fmla="*/ 0 w 34149"/>
                <a:gd name="connsiteY9" fmla="*/ 7451 h 9313"/>
                <a:gd name="connsiteX10" fmla="*/ 0 w 34149"/>
                <a:gd name="connsiteY10" fmla="*/ 11797 h 9313"/>
                <a:gd name="connsiteX11" fmla="*/ 12728 w 34149"/>
                <a:gd name="connsiteY11" fmla="*/ 11797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149" h="9313">
                  <a:moveTo>
                    <a:pt x="22973" y="11797"/>
                  </a:moveTo>
                  <a:lnTo>
                    <a:pt x="32286" y="7451"/>
                  </a:lnTo>
                  <a:lnTo>
                    <a:pt x="36633" y="7451"/>
                  </a:lnTo>
                  <a:lnTo>
                    <a:pt x="30424" y="4346"/>
                  </a:lnTo>
                  <a:lnTo>
                    <a:pt x="22973" y="2173"/>
                  </a:lnTo>
                  <a:lnTo>
                    <a:pt x="15833" y="0"/>
                  </a:lnTo>
                  <a:lnTo>
                    <a:pt x="12728" y="2173"/>
                  </a:lnTo>
                  <a:lnTo>
                    <a:pt x="7451" y="4346"/>
                  </a:lnTo>
                  <a:lnTo>
                    <a:pt x="3104" y="7451"/>
                  </a:lnTo>
                  <a:lnTo>
                    <a:pt x="0" y="7451"/>
                  </a:lnTo>
                  <a:lnTo>
                    <a:pt x="0" y="11797"/>
                  </a:lnTo>
                  <a:lnTo>
                    <a:pt x="12728" y="11797"/>
                  </a:lnTo>
                  <a:close/>
                </a:path>
              </a:pathLst>
            </a:custGeom>
            <a:grpFill/>
            <a:ln w="3104" cap="flat">
              <a:noFill/>
              <a:prstDash val="solid"/>
              <a:miter/>
            </a:ln>
          </p:spPr>
          <p:txBody>
            <a:bodyPr rtlCol="0" anchor="ctr"/>
            <a:lstStyle/>
            <a:p>
              <a:endParaRPr lang="en-US"/>
            </a:p>
          </p:txBody>
        </p:sp>
        <p:sp>
          <p:nvSpPr>
            <p:cNvPr id="7" name="Freeform: Shape 6"/>
            <p:cNvSpPr/>
            <p:nvPr/>
          </p:nvSpPr>
          <p:spPr>
            <a:xfrm>
              <a:off x="3730569" y="4013602"/>
              <a:ext cx="37253" cy="40358"/>
            </a:xfrm>
            <a:custGeom>
              <a:avLst/>
              <a:gdLst>
                <a:gd name="connsiteX0" fmla="*/ 10555 w 37253"/>
                <a:gd name="connsiteY0" fmla="*/ 39116 h 40357"/>
                <a:gd name="connsiteX1" fmla="*/ 14591 w 37253"/>
                <a:gd name="connsiteY1" fmla="*/ 41289 h 40357"/>
                <a:gd name="connsiteX2" fmla="*/ 22042 w 37253"/>
                <a:gd name="connsiteY2" fmla="*/ 41289 h 40357"/>
                <a:gd name="connsiteX3" fmla="*/ 27319 w 37253"/>
                <a:gd name="connsiteY3" fmla="*/ 41289 h 40357"/>
                <a:gd name="connsiteX4" fmla="*/ 29182 w 37253"/>
                <a:gd name="connsiteY4" fmla="*/ 34770 h 40357"/>
                <a:gd name="connsiteX5" fmla="*/ 30424 w 37253"/>
                <a:gd name="connsiteY5" fmla="*/ 31665 h 40357"/>
                <a:gd name="connsiteX6" fmla="*/ 32286 w 37253"/>
                <a:gd name="connsiteY6" fmla="*/ 27630 h 40357"/>
                <a:gd name="connsiteX7" fmla="*/ 34460 w 37253"/>
                <a:gd name="connsiteY7" fmla="*/ 26388 h 40357"/>
                <a:gd name="connsiteX8" fmla="*/ 36633 w 37253"/>
                <a:gd name="connsiteY8" fmla="*/ 24215 h 40357"/>
                <a:gd name="connsiteX9" fmla="*/ 39737 w 37253"/>
                <a:gd name="connsiteY9" fmla="*/ 20179 h 40357"/>
                <a:gd name="connsiteX10" fmla="*/ 32286 w 37253"/>
                <a:gd name="connsiteY10" fmla="*/ 14901 h 40357"/>
                <a:gd name="connsiteX11" fmla="*/ 25146 w 37253"/>
                <a:gd name="connsiteY11" fmla="*/ 7451 h 40357"/>
                <a:gd name="connsiteX12" fmla="*/ 19869 w 37253"/>
                <a:gd name="connsiteY12" fmla="*/ 0 h 40357"/>
                <a:gd name="connsiteX13" fmla="*/ 3104 w 37253"/>
                <a:gd name="connsiteY13" fmla="*/ 0 h 40357"/>
                <a:gd name="connsiteX14" fmla="*/ 3104 w 37253"/>
                <a:gd name="connsiteY14" fmla="*/ 9624 h 40357"/>
                <a:gd name="connsiteX15" fmla="*/ 3104 w 37253"/>
                <a:gd name="connsiteY15" fmla="*/ 16764 h 40357"/>
                <a:gd name="connsiteX16" fmla="*/ 1242 w 37253"/>
                <a:gd name="connsiteY16" fmla="*/ 24215 h 40357"/>
                <a:gd name="connsiteX17" fmla="*/ 0 w 37253"/>
                <a:gd name="connsiteY17" fmla="*/ 29492 h 40357"/>
                <a:gd name="connsiteX18" fmla="*/ 0 w 37253"/>
                <a:gd name="connsiteY18" fmla="*/ 36943 h 40357"/>
                <a:gd name="connsiteX19" fmla="*/ 5278 w 37253"/>
                <a:gd name="connsiteY19" fmla="*/ 39116 h 40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7253" h="40357">
                  <a:moveTo>
                    <a:pt x="10555" y="39116"/>
                  </a:moveTo>
                  <a:lnTo>
                    <a:pt x="14591" y="41289"/>
                  </a:lnTo>
                  <a:lnTo>
                    <a:pt x="22042" y="41289"/>
                  </a:lnTo>
                  <a:lnTo>
                    <a:pt x="27319" y="41289"/>
                  </a:lnTo>
                  <a:lnTo>
                    <a:pt x="29182" y="34770"/>
                  </a:lnTo>
                  <a:lnTo>
                    <a:pt x="30424" y="31665"/>
                  </a:lnTo>
                  <a:lnTo>
                    <a:pt x="32286" y="27630"/>
                  </a:lnTo>
                  <a:lnTo>
                    <a:pt x="34460" y="26388"/>
                  </a:lnTo>
                  <a:lnTo>
                    <a:pt x="36633" y="24215"/>
                  </a:lnTo>
                  <a:lnTo>
                    <a:pt x="39737" y="20179"/>
                  </a:lnTo>
                  <a:lnTo>
                    <a:pt x="32286" y="14901"/>
                  </a:lnTo>
                  <a:lnTo>
                    <a:pt x="25146" y="7451"/>
                  </a:lnTo>
                  <a:lnTo>
                    <a:pt x="19869" y="0"/>
                  </a:lnTo>
                  <a:lnTo>
                    <a:pt x="3104" y="0"/>
                  </a:lnTo>
                  <a:lnTo>
                    <a:pt x="3104" y="9624"/>
                  </a:lnTo>
                  <a:lnTo>
                    <a:pt x="3104" y="16764"/>
                  </a:lnTo>
                  <a:lnTo>
                    <a:pt x="1242" y="24215"/>
                  </a:lnTo>
                  <a:lnTo>
                    <a:pt x="0" y="29492"/>
                  </a:lnTo>
                  <a:lnTo>
                    <a:pt x="0" y="36943"/>
                  </a:lnTo>
                  <a:lnTo>
                    <a:pt x="5278" y="39116"/>
                  </a:lnTo>
                  <a:close/>
                </a:path>
              </a:pathLst>
            </a:custGeom>
            <a:grpFill/>
            <a:ln w="3104" cap="flat">
              <a:noFill/>
              <a:prstDash val="solid"/>
              <a:miter/>
            </a:ln>
          </p:spPr>
          <p:txBody>
            <a:bodyPr rtlCol="0" anchor="ctr"/>
            <a:lstStyle/>
            <a:p>
              <a:endParaRPr lang="en-US"/>
            </a:p>
          </p:txBody>
        </p:sp>
        <p:sp>
          <p:nvSpPr>
            <p:cNvPr id="8" name="Freeform: Shape 7"/>
            <p:cNvSpPr/>
            <p:nvPr/>
          </p:nvSpPr>
          <p:spPr>
            <a:xfrm>
              <a:off x="3457998" y="4104562"/>
              <a:ext cx="170745" cy="90029"/>
            </a:xfrm>
            <a:custGeom>
              <a:avLst/>
              <a:gdLst>
                <a:gd name="connsiteX0" fmla="*/ 170745 w 170745"/>
                <a:gd name="connsiteY0" fmla="*/ 30734 h 90029"/>
                <a:gd name="connsiteX1" fmla="*/ 170745 w 170745"/>
                <a:gd name="connsiteY1" fmla="*/ 29492 h 90029"/>
                <a:gd name="connsiteX2" fmla="*/ 168572 w 170745"/>
                <a:gd name="connsiteY2" fmla="*/ 27630 h 90029"/>
                <a:gd name="connsiteX3" fmla="*/ 165468 w 170745"/>
                <a:gd name="connsiteY3" fmla="*/ 25457 h 90029"/>
                <a:gd name="connsiteX4" fmla="*/ 163294 w 170745"/>
                <a:gd name="connsiteY4" fmla="*/ 25457 h 90029"/>
                <a:gd name="connsiteX5" fmla="*/ 161121 w 170745"/>
                <a:gd name="connsiteY5" fmla="*/ 25457 h 90029"/>
                <a:gd name="connsiteX6" fmla="*/ 159259 w 170745"/>
                <a:gd name="connsiteY6" fmla="*/ 27630 h 90029"/>
                <a:gd name="connsiteX7" fmla="*/ 156154 w 170745"/>
                <a:gd name="connsiteY7" fmla="*/ 30734 h 90029"/>
                <a:gd name="connsiteX8" fmla="*/ 148704 w 170745"/>
                <a:gd name="connsiteY8" fmla="*/ 30734 h 90029"/>
                <a:gd name="connsiteX9" fmla="*/ 143426 w 170745"/>
                <a:gd name="connsiteY9" fmla="*/ 30734 h 90029"/>
                <a:gd name="connsiteX10" fmla="*/ 137217 w 170745"/>
                <a:gd name="connsiteY10" fmla="*/ 29492 h 90029"/>
                <a:gd name="connsiteX11" fmla="*/ 132250 w 170745"/>
                <a:gd name="connsiteY11" fmla="*/ 27630 h 90029"/>
                <a:gd name="connsiteX12" fmla="*/ 128835 w 170745"/>
                <a:gd name="connsiteY12" fmla="*/ 27630 h 90029"/>
                <a:gd name="connsiteX13" fmla="*/ 128835 w 170745"/>
                <a:gd name="connsiteY13" fmla="*/ 23283 h 90029"/>
                <a:gd name="connsiteX14" fmla="*/ 132250 w 170745"/>
                <a:gd name="connsiteY14" fmla="*/ 23283 h 90029"/>
                <a:gd name="connsiteX15" fmla="*/ 132250 w 170745"/>
                <a:gd name="connsiteY15" fmla="*/ 17075 h 90029"/>
                <a:gd name="connsiteX16" fmla="*/ 130077 w 170745"/>
                <a:gd name="connsiteY16" fmla="*/ 12728 h 90029"/>
                <a:gd name="connsiteX17" fmla="*/ 130077 w 170745"/>
                <a:gd name="connsiteY17" fmla="*/ 9624 h 90029"/>
                <a:gd name="connsiteX18" fmla="*/ 128835 w 170745"/>
                <a:gd name="connsiteY18" fmla="*/ 5278 h 90029"/>
                <a:gd name="connsiteX19" fmla="*/ 126972 w 170745"/>
                <a:gd name="connsiteY19" fmla="*/ 3104 h 90029"/>
                <a:gd name="connsiteX20" fmla="*/ 124799 w 170745"/>
                <a:gd name="connsiteY20" fmla="*/ 0 h 90029"/>
                <a:gd name="connsiteX21" fmla="*/ 117659 w 170745"/>
                <a:gd name="connsiteY21" fmla="*/ 0 h 90029"/>
                <a:gd name="connsiteX22" fmla="*/ 112381 w 170745"/>
                <a:gd name="connsiteY22" fmla="*/ 0 h 90029"/>
                <a:gd name="connsiteX23" fmla="*/ 109277 w 170745"/>
                <a:gd name="connsiteY23" fmla="*/ 2173 h 90029"/>
                <a:gd name="connsiteX24" fmla="*/ 104931 w 170745"/>
                <a:gd name="connsiteY24" fmla="*/ 3104 h 90029"/>
                <a:gd name="connsiteX25" fmla="*/ 107104 w 170745"/>
                <a:gd name="connsiteY25" fmla="*/ 17075 h 90029"/>
                <a:gd name="connsiteX26" fmla="*/ 109277 w 170745"/>
                <a:gd name="connsiteY26" fmla="*/ 22352 h 90029"/>
                <a:gd name="connsiteX27" fmla="*/ 112381 w 170745"/>
                <a:gd name="connsiteY27" fmla="*/ 29492 h 90029"/>
                <a:gd name="connsiteX28" fmla="*/ 115486 w 170745"/>
                <a:gd name="connsiteY28" fmla="*/ 38185 h 90029"/>
                <a:gd name="connsiteX29" fmla="*/ 95617 w 170745"/>
                <a:gd name="connsiteY29" fmla="*/ 36943 h 90029"/>
                <a:gd name="connsiteX30" fmla="*/ 80095 w 170745"/>
                <a:gd name="connsiteY30" fmla="*/ 30734 h 90029"/>
                <a:gd name="connsiteX31" fmla="*/ 65504 w 170745"/>
                <a:gd name="connsiteY31" fmla="*/ 23283 h 90029"/>
                <a:gd name="connsiteX32" fmla="*/ 48740 w 170745"/>
                <a:gd name="connsiteY32" fmla="*/ 17075 h 90029"/>
                <a:gd name="connsiteX33" fmla="*/ 28871 w 170745"/>
                <a:gd name="connsiteY33" fmla="*/ 10555 h 90029"/>
                <a:gd name="connsiteX34" fmla="*/ 27009 w 170745"/>
                <a:gd name="connsiteY34" fmla="*/ 12728 h 90029"/>
                <a:gd name="connsiteX35" fmla="*/ 24836 w 170745"/>
                <a:gd name="connsiteY35" fmla="*/ 12728 h 90029"/>
                <a:gd name="connsiteX36" fmla="*/ 22663 w 170745"/>
                <a:gd name="connsiteY36" fmla="*/ 14901 h 90029"/>
                <a:gd name="connsiteX37" fmla="*/ 19558 w 170745"/>
                <a:gd name="connsiteY37" fmla="*/ 14901 h 90029"/>
                <a:gd name="connsiteX38" fmla="*/ 21731 w 170745"/>
                <a:gd name="connsiteY38" fmla="*/ 18006 h 90029"/>
                <a:gd name="connsiteX39" fmla="*/ 22663 w 170745"/>
                <a:gd name="connsiteY39" fmla="*/ 20179 h 90029"/>
                <a:gd name="connsiteX40" fmla="*/ 22663 w 170745"/>
                <a:gd name="connsiteY40" fmla="*/ 22352 h 90029"/>
                <a:gd name="connsiteX41" fmla="*/ 24836 w 170745"/>
                <a:gd name="connsiteY41" fmla="*/ 23283 h 90029"/>
                <a:gd name="connsiteX42" fmla="*/ 27009 w 170745"/>
                <a:gd name="connsiteY42" fmla="*/ 25457 h 90029"/>
                <a:gd name="connsiteX43" fmla="*/ 28871 w 170745"/>
                <a:gd name="connsiteY43" fmla="*/ 27630 h 90029"/>
                <a:gd name="connsiteX44" fmla="*/ 24836 w 170745"/>
                <a:gd name="connsiteY44" fmla="*/ 29492 h 90029"/>
                <a:gd name="connsiteX45" fmla="*/ 21731 w 170745"/>
                <a:gd name="connsiteY45" fmla="*/ 29492 h 90029"/>
                <a:gd name="connsiteX46" fmla="*/ 17695 w 170745"/>
                <a:gd name="connsiteY46" fmla="*/ 30734 h 90029"/>
                <a:gd name="connsiteX47" fmla="*/ 12418 w 170745"/>
                <a:gd name="connsiteY47" fmla="*/ 30734 h 90029"/>
                <a:gd name="connsiteX48" fmla="*/ 12418 w 170745"/>
                <a:gd name="connsiteY48" fmla="*/ 34770 h 90029"/>
                <a:gd name="connsiteX49" fmla="*/ 15522 w 170745"/>
                <a:gd name="connsiteY49" fmla="*/ 34770 h 90029"/>
                <a:gd name="connsiteX50" fmla="*/ 14280 w 170745"/>
                <a:gd name="connsiteY50" fmla="*/ 40047 h 90029"/>
                <a:gd name="connsiteX51" fmla="*/ 10245 w 170745"/>
                <a:gd name="connsiteY51" fmla="*/ 42221 h 90029"/>
                <a:gd name="connsiteX52" fmla="*/ 9313 w 170745"/>
                <a:gd name="connsiteY52" fmla="*/ 44394 h 90029"/>
                <a:gd name="connsiteX53" fmla="*/ 4967 w 170745"/>
                <a:gd name="connsiteY53" fmla="*/ 45636 h 90029"/>
                <a:gd name="connsiteX54" fmla="*/ 0 w 170745"/>
                <a:gd name="connsiteY54" fmla="*/ 47498 h 90029"/>
                <a:gd name="connsiteX55" fmla="*/ 0 w 170745"/>
                <a:gd name="connsiteY55" fmla="*/ 51844 h 90029"/>
                <a:gd name="connsiteX56" fmla="*/ 4967 w 170745"/>
                <a:gd name="connsiteY56" fmla="*/ 51844 h 90029"/>
                <a:gd name="connsiteX57" fmla="*/ 15522 w 170745"/>
                <a:gd name="connsiteY57" fmla="*/ 57122 h 90029"/>
                <a:gd name="connsiteX58" fmla="*/ 32286 w 170745"/>
                <a:gd name="connsiteY58" fmla="*/ 59295 h 90029"/>
                <a:gd name="connsiteX59" fmla="*/ 46567 w 170745"/>
                <a:gd name="connsiteY59" fmla="*/ 57122 h 90029"/>
                <a:gd name="connsiteX60" fmla="*/ 59295 w 170745"/>
                <a:gd name="connsiteY60" fmla="*/ 51844 h 90029"/>
                <a:gd name="connsiteX61" fmla="*/ 80095 w 170745"/>
                <a:gd name="connsiteY61" fmla="*/ 51844 h 90029"/>
                <a:gd name="connsiteX62" fmla="*/ 77922 w 170745"/>
                <a:gd name="connsiteY62" fmla="*/ 57122 h 90029"/>
                <a:gd name="connsiteX63" fmla="*/ 73886 w 170745"/>
                <a:gd name="connsiteY63" fmla="*/ 62400 h 90029"/>
                <a:gd name="connsiteX64" fmla="*/ 70782 w 170745"/>
                <a:gd name="connsiteY64" fmla="*/ 67677 h 90029"/>
                <a:gd name="connsiteX65" fmla="*/ 65504 w 170745"/>
                <a:gd name="connsiteY65" fmla="*/ 72023 h 90029"/>
                <a:gd name="connsiteX66" fmla="*/ 59295 w 170745"/>
                <a:gd name="connsiteY66" fmla="*/ 75128 h 90029"/>
                <a:gd name="connsiteX67" fmla="*/ 61158 w 170745"/>
                <a:gd name="connsiteY67" fmla="*/ 81337 h 90029"/>
                <a:gd name="connsiteX68" fmla="*/ 61158 w 170745"/>
                <a:gd name="connsiteY68" fmla="*/ 84752 h 90029"/>
                <a:gd name="connsiteX69" fmla="*/ 63331 w 170745"/>
                <a:gd name="connsiteY69" fmla="*/ 88787 h 90029"/>
                <a:gd name="connsiteX70" fmla="*/ 65504 w 170745"/>
                <a:gd name="connsiteY70" fmla="*/ 91892 h 90029"/>
                <a:gd name="connsiteX71" fmla="*/ 81026 w 170745"/>
                <a:gd name="connsiteY71" fmla="*/ 86614 h 90029"/>
                <a:gd name="connsiteX72" fmla="*/ 92513 w 170745"/>
                <a:gd name="connsiteY72" fmla="*/ 77301 h 90029"/>
                <a:gd name="connsiteX73" fmla="*/ 104931 w 170745"/>
                <a:gd name="connsiteY73" fmla="*/ 67677 h 90029"/>
                <a:gd name="connsiteX74" fmla="*/ 115486 w 170745"/>
                <a:gd name="connsiteY74" fmla="*/ 60226 h 90029"/>
                <a:gd name="connsiteX75" fmla="*/ 130077 w 170745"/>
                <a:gd name="connsiteY75" fmla="*/ 57122 h 90029"/>
                <a:gd name="connsiteX76" fmla="*/ 144668 w 170745"/>
                <a:gd name="connsiteY76" fmla="*/ 57122 h 90029"/>
                <a:gd name="connsiteX77" fmla="*/ 158017 w 170745"/>
                <a:gd name="connsiteY77" fmla="*/ 57122 h 90029"/>
                <a:gd name="connsiteX78" fmla="*/ 168572 w 170745"/>
                <a:gd name="connsiteY78" fmla="*/ 51844 h 90029"/>
                <a:gd name="connsiteX79" fmla="*/ 170745 w 170745"/>
                <a:gd name="connsiteY79" fmla="*/ 47498 h 90029"/>
                <a:gd name="connsiteX80" fmla="*/ 170745 w 170745"/>
                <a:gd name="connsiteY80" fmla="*/ 45636 h 90029"/>
                <a:gd name="connsiteX81" fmla="*/ 170745 w 170745"/>
                <a:gd name="connsiteY81" fmla="*/ 44394 h 90029"/>
                <a:gd name="connsiteX82" fmla="*/ 170745 w 170745"/>
                <a:gd name="connsiteY82" fmla="*/ 42221 h 90029"/>
                <a:gd name="connsiteX83" fmla="*/ 172608 w 170745"/>
                <a:gd name="connsiteY83" fmla="*/ 38185 h 90029"/>
                <a:gd name="connsiteX84" fmla="*/ 172608 w 170745"/>
                <a:gd name="connsiteY84" fmla="*/ 34770 h 90029"/>
                <a:gd name="connsiteX85" fmla="*/ 170745 w 170745"/>
                <a:gd name="connsiteY85" fmla="*/ 32907 h 90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170745" h="90029">
                  <a:moveTo>
                    <a:pt x="170745" y="30734"/>
                  </a:moveTo>
                  <a:lnTo>
                    <a:pt x="170745" y="29492"/>
                  </a:lnTo>
                  <a:lnTo>
                    <a:pt x="168572" y="27630"/>
                  </a:lnTo>
                  <a:lnTo>
                    <a:pt x="165468" y="25457"/>
                  </a:lnTo>
                  <a:lnTo>
                    <a:pt x="163294" y="25457"/>
                  </a:lnTo>
                  <a:lnTo>
                    <a:pt x="161121" y="25457"/>
                  </a:lnTo>
                  <a:lnTo>
                    <a:pt x="159259" y="27630"/>
                  </a:lnTo>
                  <a:lnTo>
                    <a:pt x="156154" y="30734"/>
                  </a:lnTo>
                  <a:lnTo>
                    <a:pt x="148704" y="30734"/>
                  </a:lnTo>
                  <a:lnTo>
                    <a:pt x="143426" y="30734"/>
                  </a:lnTo>
                  <a:lnTo>
                    <a:pt x="137217" y="29492"/>
                  </a:lnTo>
                  <a:lnTo>
                    <a:pt x="132250" y="27630"/>
                  </a:lnTo>
                  <a:lnTo>
                    <a:pt x="128835" y="27630"/>
                  </a:lnTo>
                  <a:lnTo>
                    <a:pt x="128835" y="23283"/>
                  </a:lnTo>
                  <a:lnTo>
                    <a:pt x="132250" y="23283"/>
                  </a:lnTo>
                  <a:lnTo>
                    <a:pt x="132250" y="17075"/>
                  </a:lnTo>
                  <a:lnTo>
                    <a:pt x="130077" y="12728"/>
                  </a:lnTo>
                  <a:lnTo>
                    <a:pt x="130077" y="9624"/>
                  </a:lnTo>
                  <a:lnTo>
                    <a:pt x="128835" y="5278"/>
                  </a:lnTo>
                  <a:lnTo>
                    <a:pt x="126972" y="3104"/>
                  </a:lnTo>
                  <a:lnTo>
                    <a:pt x="124799" y="0"/>
                  </a:lnTo>
                  <a:lnTo>
                    <a:pt x="117659" y="0"/>
                  </a:lnTo>
                  <a:lnTo>
                    <a:pt x="112381" y="0"/>
                  </a:lnTo>
                  <a:lnTo>
                    <a:pt x="109277" y="2173"/>
                  </a:lnTo>
                  <a:lnTo>
                    <a:pt x="104931" y="3104"/>
                  </a:lnTo>
                  <a:lnTo>
                    <a:pt x="107104" y="17075"/>
                  </a:lnTo>
                  <a:lnTo>
                    <a:pt x="109277" y="22352"/>
                  </a:lnTo>
                  <a:lnTo>
                    <a:pt x="112381" y="29492"/>
                  </a:lnTo>
                  <a:lnTo>
                    <a:pt x="115486" y="38185"/>
                  </a:lnTo>
                  <a:lnTo>
                    <a:pt x="95617" y="36943"/>
                  </a:lnTo>
                  <a:lnTo>
                    <a:pt x="80095" y="30734"/>
                  </a:lnTo>
                  <a:lnTo>
                    <a:pt x="65504" y="23283"/>
                  </a:lnTo>
                  <a:lnTo>
                    <a:pt x="48740" y="17075"/>
                  </a:lnTo>
                  <a:lnTo>
                    <a:pt x="28871" y="10555"/>
                  </a:lnTo>
                  <a:lnTo>
                    <a:pt x="27009" y="12728"/>
                  </a:lnTo>
                  <a:lnTo>
                    <a:pt x="24836" y="12728"/>
                  </a:lnTo>
                  <a:lnTo>
                    <a:pt x="22663" y="14901"/>
                  </a:lnTo>
                  <a:lnTo>
                    <a:pt x="19558" y="14901"/>
                  </a:lnTo>
                  <a:lnTo>
                    <a:pt x="21731" y="18006"/>
                  </a:lnTo>
                  <a:lnTo>
                    <a:pt x="22663" y="20179"/>
                  </a:lnTo>
                  <a:lnTo>
                    <a:pt x="22663" y="22352"/>
                  </a:lnTo>
                  <a:lnTo>
                    <a:pt x="24836" y="23283"/>
                  </a:lnTo>
                  <a:lnTo>
                    <a:pt x="27009" y="25457"/>
                  </a:lnTo>
                  <a:lnTo>
                    <a:pt x="28871" y="27630"/>
                  </a:lnTo>
                  <a:lnTo>
                    <a:pt x="24836" y="29492"/>
                  </a:lnTo>
                  <a:lnTo>
                    <a:pt x="21731" y="29492"/>
                  </a:lnTo>
                  <a:lnTo>
                    <a:pt x="17695" y="30734"/>
                  </a:lnTo>
                  <a:lnTo>
                    <a:pt x="12418" y="30734"/>
                  </a:lnTo>
                  <a:lnTo>
                    <a:pt x="12418" y="34770"/>
                  </a:lnTo>
                  <a:lnTo>
                    <a:pt x="15522" y="34770"/>
                  </a:lnTo>
                  <a:lnTo>
                    <a:pt x="14280" y="40047"/>
                  </a:lnTo>
                  <a:lnTo>
                    <a:pt x="10245" y="42221"/>
                  </a:lnTo>
                  <a:lnTo>
                    <a:pt x="9313" y="44394"/>
                  </a:lnTo>
                  <a:lnTo>
                    <a:pt x="4967" y="45636"/>
                  </a:lnTo>
                  <a:lnTo>
                    <a:pt x="0" y="47498"/>
                  </a:lnTo>
                  <a:lnTo>
                    <a:pt x="0" y="51844"/>
                  </a:lnTo>
                  <a:lnTo>
                    <a:pt x="4967" y="51844"/>
                  </a:lnTo>
                  <a:lnTo>
                    <a:pt x="15522" y="57122"/>
                  </a:lnTo>
                  <a:lnTo>
                    <a:pt x="32286" y="59295"/>
                  </a:lnTo>
                  <a:lnTo>
                    <a:pt x="46567" y="57122"/>
                  </a:lnTo>
                  <a:lnTo>
                    <a:pt x="59295" y="51844"/>
                  </a:lnTo>
                  <a:lnTo>
                    <a:pt x="80095" y="51844"/>
                  </a:lnTo>
                  <a:lnTo>
                    <a:pt x="77922" y="57122"/>
                  </a:lnTo>
                  <a:lnTo>
                    <a:pt x="73886" y="62400"/>
                  </a:lnTo>
                  <a:lnTo>
                    <a:pt x="70782" y="67677"/>
                  </a:lnTo>
                  <a:lnTo>
                    <a:pt x="65504" y="72023"/>
                  </a:lnTo>
                  <a:lnTo>
                    <a:pt x="59295" y="75128"/>
                  </a:lnTo>
                  <a:lnTo>
                    <a:pt x="61158" y="81337"/>
                  </a:lnTo>
                  <a:lnTo>
                    <a:pt x="61158" y="84752"/>
                  </a:lnTo>
                  <a:lnTo>
                    <a:pt x="63331" y="88787"/>
                  </a:lnTo>
                  <a:lnTo>
                    <a:pt x="65504" y="91892"/>
                  </a:lnTo>
                  <a:lnTo>
                    <a:pt x="81026" y="86614"/>
                  </a:lnTo>
                  <a:lnTo>
                    <a:pt x="92513" y="77301"/>
                  </a:lnTo>
                  <a:lnTo>
                    <a:pt x="104931" y="67677"/>
                  </a:lnTo>
                  <a:lnTo>
                    <a:pt x="115486" y="60226"/>
                  </a:lnTo>
                  <a:lnTo>
                    <a:pt x="130077" y="57122"/>
                  </a:lnTo>
                  <a:lnTo>
                    <a:pt x="144668" y="57122"/>
                  </a:lnTo>
                  <a:lnTo>
                    <a:pt x="158017" y="57122"/>
                  </a:lnTo>
                  <a:lnTo>
                    <a:pt x="168572" y="51844"/>
                  </a:lnTo>
                  <a:lnTo>
                    <a:pt x="170745" y="47498"/>
                  </a:lnTo>
                  <a:lnTo>
                    <a:pt x="170745" y="45636"/>
                  </a:lnTo>
                  <a:lnTo>
                    <a:pt x="170745" y="44394"/>
                  </a:lnTo>
                  <a:lnTo>
                    <a:pt x="170745" y="42221"/>
                  </a:lnTo>
                  <a:lnTo>
                    <a:pt x="172608" y="38185"/>
                  </a:lnTo>
                  <a:lnTo>
                    <a:pt x="172608" y="34770"/>
                  </a:lnTo>
                  <a:lnTo>
                    <a:pt x="170745" y="32907"/>
                  </a:lnTo>
                  <a:close/>
                </a:path>
              </a:pathLst>
            </a:custGeom>
            <a:grpFill/>
            <a:ln w="3104" cap="flat">
              <a:noFill/>
              <a:prstDash val="solid"/>
              <a:miter/>
            </a:ln>
          </p:spPr>
          <p:txBody>
            <a:bodyPr rtlCol="0" anchor="ctr"/>
            <a:lstStyle/>
            <a:p>
              <a:endParaRPr lang="en-US"/>
            </a:p>
          </p:txBody>
        </p:sp>
        <p:sp>
          <p:nvSpPr>
            <p:cNvPr id="9" name="Freeform: Shape 8"/>
            <p:cNvSpPr/>
            <p:nvPr/>
          </p:nvSpPr>
          <p:spPr>
            <a:xfrm>
              <a:off x="3317366" y="4178759"/>
              <a:ext cx="139701" cy="152118"/>
            </a:xfrm>
            <a:custGeom>
              <a:avLst/>
              <a:gdLst>
                <a:gd name="connsiteX0" fmla="*/ 133181 w 139700"/>
                <a:gd name="connsiteY0" fmla="*/ 30424 h 152118"/>
                <a:gd name="connsiteX1" fmla="*/ 129145 w 139700"/>
                <a:gd name="connsiteY1" fmla="*/ 22042 h 152118"/>
                <a:gd name="connsiteX2" fmla="*/ 126041 w 139700"/>
                <a:gd name="connsiteY2" fmla="*/ 14591 h 152118"/>
                <a:gd name="connsiteX3" fmla="*/ 109277 w 139700"/>
                <a:gd name="connsiteY3" fmla="*/ 14591 h 152118"/>
                <a:gd name="connsiteX4" fmla="*/ 94686 w 139700"/>
                <a:gd name="connsiteY4" fmla="*/ 14591 h 152118"/>
                <a:gd name="connsiteX5" fmla="*/ 76991 w 139700"/>
                <a:gd name="connsiteY5" fmla="*/ 14591 h 152118"/>
                <a:gd name="connsiteX6" fmla="*/ 76991 w 139700"/>
                <a:gd name="connsiteY6" fmla="*/ 931 h 152118"/>
                <a:gd name="connsiteX7" fmla="*/ 62400 w 139700"/>
                <a:gd name="connsiteY7" fmla="*/ 0 h 152118"/>
                <a:gd name="connsiteX8" fmla="*/ 50913 w 139700"/>
                <a:gd name="connsiteY8" fmla="*/ 931 h 152118"/>
                <a:gd name="connsiteX9" fmla="*/ 42531 w 139700"/>
                <a:gd name="connsiteY9" fmla="*/ 5278 h 152118"/>
                <a:gd name="connsiteX10" fmla="*/ 31045 w 139700"/>
                <a:gd name="connsiteY10" fmla="*/ 7140 h 152118"/>
                <a:gd name="connsiteX11" fmla="*/ 16454 w 139700"/>
                <a:gd name="connsiteY11" fmla="*/ 10555 h 152118"/>
                <a:gd name="connsiteX12" fmla="*/ 18627 w 139700"/>
                <a:gd name="connsiteY12" fmla="*/ 17695 h 152118"/>
                <a:gd name="connsiteX13" fmla="*/ 20800 w 139700"/>
                <a:gd name="connsiteY13" fmla="*/ 25146 h 152118"/>
                <a:gd name="connsiteX14" fmla="*/ 21731 w 139700"/>
                <a:gd name="connsiteY14" fmla="*/ 29492 h 152118"/>
                <a:gd name="connsiteX15" fmla="*/ 23904 w 139700"/>
                <a:gd name="connsiteY15" fmla="*/ 34770 h 152118"/>
                <a:gd name="connsiteX16" fmla="*/ 29182 w 139700"/>
                <a:gd name="connsiteY16" fmla="*/ 37874 h 152118"/>
                <a:gd name="connsiteX17" fmla="*/ 21731 w 139700"/>
                <a:gd name="connsiteY17" fmla="*/ 60227 h 152118"/>
                <a:gd name="connsiteX18" fmla="*/ 13349 w 139700"/>
                <a:gd name="connsiteY18" fmla="*/ 80095 h 152118"/>
                <a:gd name="connsiteX19" fmla="*/ 0 w 139700"/>
                <a:gd name="connsiteY19" fmla="*/ 94996 h 152118"/>
                <a:gd name="connsiteX20" fmla="*/ 0 w 139700"/>
                <a:gd name="connsiteY20" fmla="*/ 106793 h 152118"/>
                <a:gd name="connsiteX21" fmla="*/ 6209 w 139700"/>
                <a:gd name="connsiteY21" fmla="*/ 106793 h 152118"/>
                <a:gd name="connsiteX22" fmla="*/ 7140 w 139700"/>
                <a:gd name="connsiteY22" fmla="*/ 106793 h 152118"/>
                <a:gd name="connsiteX23" fmla="*/ 9313 w 139700"/>
                <a:gd name="connsiteY23" fmla="*/ 106793 h 152118"/>
                <a:gd name="connsiteX24" fmla="*/ 11486 w 139700"/>
                <a:gd name="connsiteY24" fmla="*/ 106793 h 152118"/>
                <a:gd name="connsiteX25" fmla="*/ 13349 w 139700"/>
                <a:gd name="connsiteY25" fmla="*/ 106793 h 152118"/>
                <a:gd name="connsiteX26" fmla="*/ 16454 w 139700"/>
                <a:gd name="connsiteY26" fmla="*/ 109898 h 152118"/>
                <a:gd name="connsiteX27" fmla="*/ 18627 w 139700"/>
                <a:gd name="connsiteY27" fmla="*/ 112071 h 152118"/>
                <a:gd name="connsiteX28" fmla="*/ 18627 w 139700"/>
                <a:gd name="connsiteY28" fmla="*/ 114244 h 152118"/>
                <a:gd name="connsiteX29" fmla="*/ 20800 w 139700"/>
                <a:gd name="connsiteY29" fmla="*/ 116107 h 152118"/>
                <a:gd name="connsiteX30" fmla="*/ 20800 w 139700"/>
                <a:gd name="connsiteY30" fmla="*/ 117349 h 152118"/>
                <a:gd name="connsiteX31" fmla="*/ 20800 w 139700"/>
                <a:gd name="connsiteY31" fmla="*/ 123557 h 152118"/>
                <a:gd name="connsiteX32" fmla="*/ 33218 w 139700"/>
                <a:gd name="connsiteY32" fmla="*/ 123557 h 152118"/>
                <a:gd name="connsiteX33" fmla="*/ 33218 w 139700"/>
                <a:gd name="connsiteY33" fmla="*/ 126662 h 152118"/>
                <a:gd name="connsiteX34" fmla="*/ 31045 w 139700"/>
                <a:gd name="connsiteY34" fmla="*/ 131008 h 152118"/>
                <a:gd name="connsiteX35" fmla="*/ 31045 w 139700"/>
                <a:gd name="connsiteY35" fmla="*/ 131939 h 152118"/>
                <a:gd name="connsiteX36" fmla="*/ 31045 w 139700"/>
                <a:gd name="connsiteY36" fmla="*/ 134113 h 152118"/>
                <a:gd name="connsiteX37" fmla="*/ 29182 w 139700"/>
                <a:gd name="connsiteY37" fmla="*/ 136286 h 152118"/>
                <a:gd name="connsiteX38" fmla="*/ 31045 w 139700"/>
                <a:gd name="connsiteY38" fmla="*/ 139390 h 152118"/>
                <a:gd name="connsiteX39" fmla="*/ 31045 w 139700"/>
                <a:gd name="connsiteY39" fmla="*/ 143736 h 152118"/>
                <a:gd name="connsiteX40" fmla="*/ 33218 w 139700"/>
                <a:gd name="connsiteY40" fmla="*/ 145910 h 152118"/>
                <a:gd name="connsiteX41" fmla="*/ 35391 w 139700"/>
                <a:gd name="connsiteY41" fmla="*/ 149014 h 152118"/>
                <a:gd name="connsiteX42" fmla="*/ 36322 w 139700"/>
                <a:gd name="connsiteY42" fmla="*/ 152118 h 152118"/>
                <a:gd name="connsiteX43" fmla="*/ 54949 w 139700"/>
                <a:gd name="connsiteY43" fmla="*/ 146841 h 152118"/>
                <a:gd name="connsiteX44" fmla="*/ 69540 w 139700"/>
                <a:gd name="connsiteY44" fmla="*/ 141563 h 152118"/>
                <a:gd name="connsiteX45" fmla="*/ 85373 w 139700"/>
                <a:gd name="connsiteY45" fmla="*/ 139390 h 152118"/>
                <a:gd name="connsiteX46" fmla="*/ 82268 w 139700"/>
                <a:gd name="connsiteY46" fmla="*/ 123557 h 152118"/>
                <a:gd name="connsiteX47" fmla="*/ 84131 w 139700"/>
                <a:gd name="connsiteY47" fmla="*/ 106793 h 152118"/>
                <a:gd name="connsiteX48" fmla="*/ 91582 w 139700"/>
                <a:gd name="connsiteY48" fmla="*/ 91892 h 152118"/>
                <a:gd name="connsiteX49" fmla="*/ 99964 w 139700"/>
                <a:gd name="connsiteY49" fmla="*/ 74817 h 152118"/>
                <a:gd name="connsiteX50" fmla="*/ 114554 w 139700"/>
                <a:gd name="connsiteY50" fmla="*/ 69540 h 152118"/>
                <a:gd name="connsiteX51" fmla="*/ 129145 w 139700"/>
                <a:gd name="connsiteY51" fmla="*/ 64262 h 152118"/>
                <a:gd name="connsiteX52" fmla="*/ 140632 w 139700"/>
                <a:gd name="connsiteY52" fmla="*/ 50603 h 152118"/>
                <a:gd name="connsiteX53" fmla="*/ 140632 w 139700"/>
                <a:gd name="connsiteY53" fmla="*/ 47498 h 152118"/>
                <a:gd name="connsiteX54" fmla="*/ 136286 w 139700"/>
                <a:gd name="connsiteY54" fmla="*/ 40048 h 152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139700" h="152118">
                  <a:moveTo>
                    <a:pt x="133181" y="30424"/>
                  </a:moveTo>
                  <a:lnTo>
                    <a:pt x="129145" y="22042"/>
                  </a:lnTo>
                  <a:lnTo>
                    <a:pt x="126041" y="14591"/>
                  </a:lnTo>
                  <a:lnTo>
                    <a:pt x="109277" y="14591"/>
                  </a:lnTo>
                  <a:lnTo>
                    <a:pt x="94686" y="14591"/>
                  </a:lnTo>
                  <a:lnTo>
                    <a:pt x="76991" y="14591"/>
                  </a:lnTo>
                  <a:lnTo>
                    <a:pt x="76991" y="931"/>
                  </a:lnTo>
                  <a:lnTo>
                    <a:pt x="62400" y="0"/>
                  </a:lnTo>
                  <a:lnTo>
                    <a:pt x="50913" y="931"/>
                  </a:lnTo>
                  <a:lnTo>
                    <a:pt x="42531" y="5278"/>
                  </a:lnTo>
                  <a:lnTo>
                    <a:pt x="31045" y="7140"/>
                  </a:lnTo>
                  <a:lnTo>
                    <a:pt x="16454" y="10555"/>
                  </a:lnTo>
                  <a:lnTo>
                    <a:pt x="18627" y="17695"/>
                  </a:lnTo>
                  <a:lnTo>
                    <a:pt x="20800" y="25146"/>
                  </a:lnTo>
                  <a:lnTo>
                    <a:pt x="21731" y="29492"/>
                  </a:lnTo>
                  <a:lnTo>
                    <a:pt x="23904" y="34770"/>
                  </a:lnTo>
                  <a:lnTo>
                    <a:pt x="29182" y="37874"/>
                  </a:lnTo>
                  <a:lnTo>
                    <a:pt x="21731" y="60227"/>
                  </a:lnTo>
                  <a:lnTo>
                    <a:pt x="13349" y="80095"/>
                  </a:lnTo>
                  <a:lnTo>
                    <a:pt x="0" y="94996"/>
                  </a:lnTo>
                  <a:lnTo>
                    <a:pt x="0" y="106793"/>
                  </a:lnTo>
                  <a:lnTo>
                    <a:pt x="6209" y="106793"/>
                  </a:lnTo>
                  <a:lnTo>
                    <a:pt x="7140" y="106793"/>
                  </a:lnTo>
                  <a:lnTo>
                    <a:pt x="9313" y="106793"/>
                  </a:lnTo>
                  <a:lnTo>
                    <a:pt x="11486" y="106793"/>
                  </a:lnTo>
                  <a:lnTo>
                    <a:pt x="13349" y="106793"/>
                  </a:lnTo>
                  <a:lnTo>
                    <a:pt x="16454" y="109898"/>
                  </a:lnTo>
                  <a:lnTo>
                    <a:pt x="18627" y="112071"/>
                  </a:lnTo>
                  <a:lnTo>
                    <a:pt x="18627" y="114244"/>
                  </a:lnTo>
                  <a:lnTo>
                    <a:pt x="20800" y="116107"/>
                  </a:lnTo>
                  <a:lnTo>
                    <a:pt x="20800" y="117349"/>
                  </a:lnTo>
                  <a:lnTo>
                    <a:pt x="20800" y="123557"/>
                  </a:lnTo>
                  <a:lnTo>
                    <a:pt x="33218" y="123557"/>
                  </a:lnTo>
                  <a:lnTo>
                    <a:pt x="33218" y="126662"/>
                  </a:lnTo>
                  <a:lnTo>
                    <a:pt x="31045" y="131008"/>
                  </a:lnTo>
                  <a:lnTo>
                    <a:pt x="31045" y="131939"/>
                  </a:lnTo>
                  <a:lnTo>
                    <a:pt x="31045" y="134113"/>
                  </a:lnTo>
                  <a:lnTo>
                    <a:pt x="29182" y="136286"/>
                  </a:lnTo>
                  <a:lnTo>
                    <a:pt x="31045" y="139390"/>
                  </a:lnTo>
                  <a:lnTo>
                    <a:pt x="31045" y="143736"/>
                  </a:lnTo>
                  <a:lnTo>
                    <a:pt x="33218" y="145910"/>
                  </a:lnTo>
                  <a:lnTo>
                    <a:pt x="35391" y="149014"/>
                  </a:lnTo>
                  <a:lnTo>
                    <a:pt x="36322" y="152118"/>
                  </a:lnTo>
                  <a:lnTo>
                    <a:pt x="54949" y="146841"/>
                  </a:lnTo>
                  <a:lnTo>
                    <a:pt x="69540" y="141563"/>
                  </a:lnTo>
                  <a:lnTo>
                    <a:pt x="85373" y="139390"/>
                  </a:lnTo>
                  <a:lnTo>
                    <a:pt x="82268" y="123557"/>
                  </a:lnTo>
                  <a:lnTo>
                    <a:pt x="84131" y="106793"/>
                  </a:lnTo>
                  <a:lnTo>
                    <a:pt x="91582" y="91892"/>
                  </a:lnTo>
                  <a:lnTo>
                    <a:pt x="99964" y="74817"/>
                  </a:lnTo>
                  <a:lnTo>
                    <a:pt x="114554" y="69540"/>
                  </a:lnTo>
                  <a:lnTo>
                    <a:pt x="129145" y="64262"/>
                  </a:lnTo>
                  <a:lnTo>
                    <a:pt x="140632" y="50603"/>
                  </a:lnTo>
                  <a:lnTo>
                    <a:pt x="140632" y="47498"/>
                  </a:lnTo>
                  <a:lnTo>
                    <a:pt x="136286" y="40048"/>
                  </a:lnTo>
                  <a:close/>
                </a:path>
              </a:pathLst>
            </a:custGeom>
            <a:grpFill/>
            <a:ln w="3104" cap="flat">
              <a:noFill/>
              <a:prstDash val="solid"/>
              <a:miter/>
            </a:ln>
          </p:spPr>
          <p:txBody>
            <a:bodyPr rtlCol="0" anchor="ctr"/>
            <a:lstStyle/>
            <a:p>
              <a:endParaRPr lang="en-US"/>
            </a:p>
          </p:txBody>
        </p:sp>
        <p:sp>
          <p:nvSpPr>
            <p:cNvPr id="10" name="Freeform: Shape 9"/>
            <p:cNvSpPr/>
            <p:nvPr/>
          </p:nvSpPr>
          <p:spPr>
            <a:xfrm>
              <a:off x="3770306" y="4054891"/>
              <a:ext cx="24836" cy="12418"/>
            </a:xfrm>
            <a:custGeom>
              <a:avLst/>
              <a:gdLst>
                <a:gd name="connsiteX0" fmla="*/ 3104 w 24835"/>
                <a:gd name="connsiteY0" fmla="*/ 12728 h 12417"/>
                <a:gd name="connsiteX1" fmla="*/ 27009 w 24835"/>
                <a:gd name="connsiteY1" fmla="*/ 7451 h 12417"/>
                <a:gd name="connsiteX2" fmla="*/ 27009 w 24835"/>
                <a:gd name="connsiteY2" fmla="*/ 0 h 12417"/>
                <a:gd name="connsiteX3" fmla="*/ 21731 w 24835"/>
                <a:gd name="connsiteY3" fmla="*/ 0 h 12417"/>
                <a:gd name="connsiteX4" fmla="*/ 17695 w 24835"/>
                <a:gd name="connsiteY4" fmla="*/ 0 h 12417"/>
                <a:gd name="connsiteX5" fmla="*/ 14591 w 24835"/>
                <a:gd name="connsiteY5" fmla="*/ 0 h 12417"/>
                <a:gd name="connsiteX6" fmla="*/ 12418 w 24835"/>
                <a:gd name="connsiteY6" fmla="*/ 0 h 12417"/>
                <a:gd name="connsiteX7" fmla="*/ 9313 w 24835"/>
                <a:gd name="connsiteY7" fmla="*/ 0 h 12417"/>
                <a:gd name="connsiteX8" fmla="*/ 5278 w 24835"/>
                <a:gd name="connsiteY8" fmla="*/ 0 h 12417"/>
                <a:gd name="connsiteX9" fmla="*/ 0 w 24835"/>
                <a:gd name="connsiteY9" fmla="*/ 0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835" h="12417">
                  <a:moveTo>
                    <a:pt x="3104" y="12728"/>
                  </a:moveTo>
                  <a:lnTo>
                    <a:pt x="27009" y="7451"/>
                  </a:lnTo>
                  <a:lnTo>
                    <a:pt x="27009" y="0"/>
                  </a:lnTo>
                  <a:lnTo>
                    <a:pt x="21731" y="0"/>
                  </a:lnTo>
                  <a:lnTo>
                    <a:pt x="17695" y="0"/>
                  </a:lnTo>
                  <a:lnTo>
                    <a:pt x="14591" y="0"/>
                  </a:lnTo>
                  <a:lnTo>
                    <a:pt x="12418" y="0"/>
                  </a:lnTo>
                  <a:lnTo>
                    <a:pt x="9313" y="0"/>
                  </a:lnTo>
                  <a:lnTo>
                    <a:pt x="5278" y="0"/>
                  </a:lnTo>
                  <a:lnTo>
                    <a:pt x="0" y="0"/>
                  </a:lnTo>
                  <a:close/>
                </a:path>
              </a:pathLst>
            </a:custGeom>
            <a:grpFill/>
            <a:ln w="3104" cap="flat">
              <a:noFill/>
              <a:prstDash val="solid"/>
              <a:miter/>
            </a:ln>
          </p:spPr>
          <p:txBody>
            <a:bodyPr rtlCol="0" anchor="ctr"/>
            <a:lstStyle/>
            <a:p>
              <a:endParaRPr lang="en-US"/>
            </a:p>
          </p:txBody>
        </p:sp>
        <p:sp>
          <p:nvSpPr>
            <p:cNvPr id="11" name="Freeform: Shape 10"/>
            <p:cNvSpPr/>
            <p:nvPr/>
          </p:nvSpPr>
          <p:spPr>
            <a:xfrm>
              <a:off x="3430679" y="4132192"/>
              <a:ext cx="12418" cy="6209"/>
            </a:xfrm>
            <a:custGeom>
              <a:avLst/>
              <a:gdLst>
                <a:gd name="connsiteX0" fmla="*/ 7451 w 12417"/>
                <a:gd name="connsiteY0" fmla="*/ 1863 h 6208"/>
                <a:gd name="connsiteX1" fmla="*/ 3104 w 12417"/>
                <a:gd name="connsiteY1" fmla="*/ 0 h 6208"/>
                <a:gd name="connsiteX2" fmla="*/ 0 w 12417"/>
                <a:gd name="connsiteY2" fmla="*/ 0 h 6208"/>
                <a:gd name="connsiteX3" fmla="*/ 0 w 12417"/>
                <a:gd name="connsiteY3" fmla="*/ 7140 h 6208"/>
                <a:gd name="connsiteX4" fmla="*/ 12728 w 12417"/>
                <a:gd name="connsiteY4" fmla="*/ 7140 h 6208"/>
                <a:gd name="connsiteX5" fmla="*/ 10555 w 12417"/>
                <a:gd name="connsiteY5" fmla="*/ 3104 h 6208"/>
                <a:gd name="connsiteX6" fmla="*/ 8382 w 12417"/>
                <a:gd name="connsiteY6" fmla="*/ 1863 h 6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7" h="6208">
                  <a:moveTo>
                    <a:pt x="7451" y="1863"/>
                  </a:moveTo>
                  <a:lnTo>
                    <a:pt x="3104" y="0"/>
                  </a:lnTo>
                  <a:lnTo>
                    <a:pt x="0" y="0"/>
                  </a:lnTo>
                  <a:lnTo>
                    <a:pt x="0" y="7140"/>
                  </a:lnTo>
                  <a:lnTo>
                    <a:pt x="12728" y="7140"/>
                  </a:lnTo>
                  <a:lnTo>
                    <a:pt x="10555" y="3104"/>
                  </a:lnTo>
                  <a:lnTo>
                    <a:pt x="8382" y="1863"/>
                  </a:lnTo>
                  <a:close/>
                </a:path>
              </a:pathLst>
            </a:custGeom>
            <a:grpFill/>
            <a:ln w="3104" cap="flat">
              <a:noFill/>
              <a:prstDash val="solid"/>
              <a:miter/>
            </a:ln>
          </p:spPr>
          <p:txBody>
            <a:bodyPr rtlCol="0" anchor="ctr"/>
            <a:lstStyle/>
            <a:p>
              <a:endParaRPr lang="en-US"/>
            </a:p>
          </p:txBody>
        </p:sp>
        <p:sp>
          <p:nvSpPr>
            <p:cNvPr id="12" name="Freeform: Shape 11"/>
            <p:cNvSpPr/>
            <p:nvPr/>
          </p:nvSpPr>
          <p:spPr>
            <a:xfrm>
              <a:off x="3367348" y="4082210"/>
              <a:ext cx="96238" cy="58985"/>
            </a:xfrm>
            <a:custGeom>
              <a:avLst/>
              <a:gdLst>
                <a:gd name="connsiteX0" fmla="*/ 24836 w 96238"/>
                <a:gd name="connsiteY0" fmla="*/ 60537 h 58984"/>
                <a:gd name="connsiteX1" fmla="*/ 35391 w 96238"/>
                <a:gd name="connsiteY1" fmla="*/ 60537 h 58984"/>
                <a:gd name="connsiteX2" fmla="*/ 48740 w 96238"/>
                <a:gd name="connsiteY2" fmla="*/ 57122 h 58984"/>
                <a:gd name="connsiteX3" fmla="*/ 54018 w 96238"/>
                <a:gd name="connsiteY3" fmla="*/ 47809 h 58984"/>
                <a:gd name="connsiteX4" fmla="*/ 56191 w 96238"/>
                <a:gd name="connsiteY4" fmla="*/ 29803 h 58984"/>
                <a:gd name="connsiteX5" fmla="*/ 59295 w 96238"/>
                <a:gd name="connsiteY5" fmla="*/ 32907 h 58984"/>
                <a:gd name="connsiteX6" fmla="*/ 61468 w 96238"/>
                <a:gd name="connsiteY6" fmla="*/ 35080 h 58984"/>
                <a:gd name="connsiteX7" fmla="*/ 64573 w 96238"/>
                <a:gd name="connsiteY7" fmla="*/ 37253 h 58984"/>
                <a:gd name="connsiteX8" fmla="*/ 68608 w 96238"/>
                <a:gd name="connsiteY8" fmla="*/ 39427 h 58984"/>
                <a:gd name="connsiteX9" fmla="*/ 76059 w 96238"/>
                <a:gd name="connsiteY9" fmla="*/ 42531 h 58984"/>
                <a:gd name="connsiteX10" fmla="*/ 79164 w 96238"/>
                <a:gd name="connsiteY10" fmla="*/ 37253 h 58984"/>
                <a:gd name="connsiteX11" fmla="*/ 85373 w 96238"/>
                <a:gd name="connsiteY11" fmla="*/ 32907 h 58984"/>
                <a:gd name="connsiteX12" fmla="*/ 90650 w 96238"/>
                <a:gd name="connsiteY12" fmla="*/ 29803 h 58984"/>
                <a:gd name="connsiteX13" fmla="*/ 95617 w 96238"/>
                <a:gd name="connsiteY13" fmla="*/ 25457 h 58984"/>
                <a:gd name="connsiteX14" fmla="*/ 95617 w 96238"/>
                <a:gd name="connsiteY14" fmla="*/ 22352 h 58984"/>
                <a:gd name="connsiteX15" fmla="*/ 97790 w 96238"/>
                <a:gd name="connsiteY15" fmla="*/ 18006 h 58984"/>
                <a:gd name="connsiteX16" fmla="*/ 95617 w 96238"/>
                <a:gd name="connsiteY16" fmla="*/ 12728 h 58984"/>
                <a:gd name="connsiteX17" fmla="*/ 95617 w 96238"/>
                <a:gd name="connsiteY17" fmla="*/ 7451 h 58984"/>
                <a:gd name="connsiteX18" fmla="*/ 95617 w 96238"/>
                <a:gd name="connsiteY18" fmla="*/ 0 h 58984"/>
                <a:gd name="connsiteX19" fmla="*/ 66435 w 96238"/>
                <a:gd name="connsiteY19" fmla="*/ 7451 h 58984"/>
                <a:gd name="connsiteX20" fmla="*/ 41600 w 96238"/>
                <a:gd name="connsiteY20" fmla="*/ 18006 h 58984"/>
                <a:gd name="connsiteX21" fmla="*/ 19558 w 96238"/>
                <a:gd name="connsiteY21" fmla="*/ 31976 h 58984"/>
                <a:gd name="connsiteX22" fmla="*/ 0 w 96238"/>
                <a:gd name="connsiteY22" fmla="*/ 45636 h 58984"/>
                <a:gd name="connsiteX23" fmla="*/ 0 w 96238"/>
                <a:gd name="connsiteY23" fmla="*/ 60537 h 58984"/>
                <a:gd name="connsiteX24" fmla="*/ 13349 w 96238"/>
                <a:gd name="connsiteY24" fmla="*/ 60537 h 58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96238" h="58984">
                  <a:moveTo>
                    <a:pt x="24836" y="60537"/>
                  </a:moveTo>
                  <a:lnTo>
                    <a:pt x="35391" y="60537"/>
                  </a:lnTo>
                  <a:lnTo>
                    <a:pt x="48740" y="57122"/>
                  </a:lnTo>
                  <a:lnTo>
                    <a:pt x="54018" y="47809"/>
                  </a:lnTo>
                  <a:lnTo>
                    <a:pt x="56191" y="29803"/>
                  </a:lnTo>
                  <a:lnTo>
                    <a:pt x="59295" y="32907"/>
                  </a:lnTo>
                  <a:lnTo>
                    <a:pt x="61468" y="35080"/>
                  </a:lnTo>
                  <a:lnTo>
                    <a:pt x="64573" y="37253"/>
                  </a:lnTo>
                  <a:lnTo>
                    <a:pt x="68608" y="39427"/>
                  </a:lnTo>
                  <a:lnTo>
                    <a:pt x="76059" y="42531"/>
                  </a:lnTo>
                  <a:lnTo>
                    <a:pt x="79164" y="37253"/>
                  </a:lnTo>
                  <a:lnTo>
                    <a:pt x="85373" y="32907"/>
                  </a:lnTo>
                  <a:lnTo>
                    <a:pt x="90650" y="29803"/>
                  </a:lnTo>
                  <a:lnTo>
                    <a:pt x="95617" y="25457"/>
                  </a:lnTo>
                  <a:lnTo>
                    <a:pt x="95617" y="22352"/>
                  </a:lnTo>
                  <a:lnTo>
                    <a:pt x="97790" y="18006"/>
                  </a:lnTo>
                  <a:lnTo>
                    <a:pt x="95617" y="12728"/>
                  </a:lnTo>
                  <a:lnTo>
                    <a:pt x="95617" y="7451"/>
                  </a:lnTo>
                  <a:lnTo>
                    <a:pt x="95617" y="0"/>
                  </a:lnTo>
                  <a:lnTo>
                    <a:pt x="66435" y="7451"/>
                  </a:lnTo>
                  <a:lnTo>
                    <a:pt x="41600" y="18006"/>
                  </a:lnTo>
                  <a:lnTo>
                    <a:pt x="19558" y="31976"/>
                  </a:lnTo>
                  <a:lnTo>
                    <a:pt x="0" y="45636"/>
                  </a:lnTo>
                  <a:lnTo>
                    <a:pt x="0" y="60537"/>
                  </a:lnTo>
                  <a:lnTo>
                    <a:pt x="13349" y="60537"/>
                  </a:lnTo>
                  <a:close/>
                </a:path>
              </a:pathLst>
            </a:custGeom>
            <a:grpFill/>
            <a:ln w="3104" cap="flat">
              <a:noFill/>
              <a:prstDash val="solid"/>
              <a:miter/>
            </a:ln>
          </p:spPr>
          <p:txBody>
            <a:bodyPr rtlCol="0" anchor="ctr"/>
            <a:lstStyle/>
            <a:p>
              <a:endParaRPr lang="en-US"/>
            </a:p>
          </p:txBody>
        </p:sp>
        <p:sp>
          <p:nvSpPr>
            <p:cNvPr id="13" name="Freeform: Shape 12"/>
            <p:cNvSpPr/>
            <p:nvPr/>
          </p:nvSpPr>
          <p:spPr>
            <a:xfrm>
              <a:off x="3502702" y="4062342"/>
              <a:ext cx="43462" cy="27940"/>
            </a:xfrm>
            <a:custGeom>
              <a:avLst/>
              <a:gdLst>
                <a:gd name="connsiteX0" fmla="*/ 4036 w 43462"/>
                <a:gd name="connsiteY0" fmla="*/ 25146 h 27940"/>
                <a:gd name="connsiteX1" fmla="*/ 7140 w 43462"/>
                <a:gd name="connsiteY1" fmla="*/ 29492 h 27940"/>
                <a:gd name="connsiteX2" fmla="*/ 13349 w 43462"/>
                <a:gd name="connsiteY2" fmla="*/ 30734 h 27940"/>
                <a:gd name="connsiteX3" fmla="*/ 16454 w 43462"/>
                <a:gd name="connsiteY3" fmla="*/ 30734 h 27940"/>
                <a:gd name="connsiteX4" fmla="*/ 21731 w 43462"/>
                <a:gd name="connsiteY4" fmla="*/ 29492 h 27940"/>
                <a:gd name="connsiteX5" fmla="*/ 27940 w 43462"/>
                <a:gd name="connsiteY5" fmla="*/ 25146 h 27940"/>
                <a:gd name="connsiteX6" fmla="*/ 33218 w 43462"/>
                <a:gd name="connsiteY6" fmla="*/ 19869 h 27940"/>
                <a:gd name="connsiteX7" fmla="*/ 36322 w 43462"/>
                <a:gd name="connsiteY7" fmla="*/ 15833 h 27940"/>
                <a:gd name="connsiteX8" fmla="*/ 40668 w 43462"/>
                <a:gd name="connsiteY8" fmla="*/ 10555 h 27940"/>
                <a:gd name="connsiteX9" fmla="*/ 43773 w 43462"/>
                <a:gd name="connsiteY9" fmla="*/ 5278 h 27940"/>
                <a:gd name="connsiteX10" fmla="*/ 38495 w 43462"/>
                <a:gd name="connsiteY10" fmla="*/ 3104 h 27940"/>
                <a:gd name="connsiteX11" fmla="*/ 31045 w 43462"/>
                <a:gd name="connsiteY11" fmla="*/ 931 h 27940"/>
                <a:gd name="connsiteX12" fmla="*/ 23904 w 43462"/>
                <a:gd name="connsiteY12" fmla="*/ 931 h 27940"/>
                <a:gd name="connsiteX13" fmla="*/ 14591 w 43462"/>
                <a:gd name="connsiteY13" fmla="*/ 0 h 27940"/>
                <a:gd name="connsiteX14" fmla="*/ 7140 w 43462"/>
                <a:gd name="connsiteY14" fmla="*/ 7451 h 27940"/>
                <a:gd name="connsiteX15" fmla="*/ 0 w 43462"/>
                <a:gd name="connsiteY15" fmla="*/ 12728 h 27940"/>
                <a:gd name="connsiteX16" fmla="*/ 0 w 43462"/>
                <a:gd name="connsiteY16" fmla="*/ 18006 h 27940"/>
                <a:gd name="connsiteX17" fmla="*/ 1863 w 43462"/>
                <a:gd name="connsiteY17" fmla="*/ 22042 h 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3462" h="27940">
                  <a:moveTo>
                    <a:pt x="4036" y="25146"/>
                  </a:moveTo>
                  <a:lnTo>
                    <a:pt x="7140" y="29492"/>
                  </a:lnTo>
                  <a:lnTo>
                    <a:pt x="13349" y="30734"/>
                  </a:lnTo>
                  <a:lnTo>
                    <a:pt x="16454" y="30734"/>
                  </a:lnTo>
                  <a:lnTo>
                    <a:pt x="21731" y="29492"/>
                  </a:lnTo>
                  <a:lnTo>
                    <a:pt x="27940" y="25146"/>
                  </a:lnTo>
                  <a:lnTo>
                    <a:pt x="33218" y="19869"/>
                  </a:lnTo>
                  <a:lnTo>
                    <a:pt x="36322" y="15833"/>
                  </a:lnTo>
                  <a:lnTo>
                    <a:pt x="40668" y="10555"/>
                  </a:lnTo>
                  <a:lnTo>
                    <a:pt x="43773" y="5278"/>
                  </a:lnTo>
                  <a:lnTo>
                    <a:pt x="38495" y="3104"/>
                  </a:lnTo>
                  <a:lnTo>
                    <a:pt x="31045" y="931"/>
                  </a:lnTo>
                  <a:lnTo>
                    <a:pt x="23904" y="931"/>
                  </a:lnTo>
                  <a:lnTo>
                    <a:pt x="14591" y="0"/>
                  </a:lnTo>
                  <a:lnTo>
                    <a:pt x="7140" y="7451"/>
                  </a:lnTo>
                  <a:lnTo>
                    <a:pt x="0" y="12728"/>
                  </a:lnTo>
                  <a:lnTo>
                    <a:pt x="0" y="18006"/>
                  </a:lnTo>
                  <a:lnTo>
                    <a:pt x="1863" y="22042"/>
                  </a:lnTo>
                  <a:close/>
                </a:path>
              </a:pathLst>
            </a:custGeom>
            <a:grpFill/>
            <a:ln w="3104" cap="flat">
              <a:noFill/>
              <a:prstDash val="solid"/>
              <a:miter/>
            </a:ln>
          </p:spPr>
          <p:txBody>
            <a:bodyPr rtlCol="0" anchor="ctr"/>
            <a:lstStyle/>
            <a:p>
              <a:endParaRPr lang="en-US"/>
            </a:p>
          </p:txBody>
        </p:sp>
        <p:sp>
          <p:nvSpPr>
            <p:cNvPr id="14" name="Freeform: Shape 13"/>
            <p:cNvSpPr/>
            <p:nvPr/>
          </p:nvSpPr>
          <p:spPr>
            <a:xfrm>
              <a:off x="5862400" y="4041231"/>
              <a:ext cx="260774" cy="310446"/>
            </a:xfrm>
            <a:custGeom>
              <a:avLst/>
              <a:gdLst>
                <a:gd name="connsiteX0" fmla="*/ 16454 w 260774"/>
                <a:gd name="connsiteY0" fmla="*/ 264189 h 310445"/>
                <a:gd name="connsiteX1" fmla="*/ 24836 w 260774"/>
                <a:gd name="connsiteY1" fmla="*/ 273813 h 310445"/>
                <a:gd name="connsiteX2" fmla="*/ 34149 w 260774"/>
                <a:gd name="connsiteY2" fmla="*/ 286541 h 310445"/>
                <a:gd name="connsiteX3" fmla="*/ 39427 w 260774"/>
                <a:gd name="connsiteY3" fmla="*/ 301443 h 310445"/>
                <a:gd name="connsiteX4" fmla="*/ 56191 w 260774"/>
                <a:gd name="connsiteY4" fmla="*/ 304547 h 310445"/>
                <a:gd name="connsiteX5" fmla="*/ 70782 w 260774"/>
                <a:gd name="connsiteY5" fmla="*/ 310756 h 310445"/>
                <a:gd name="connsiteX6" fmla="*/ 74818 w 260774"/>
                <a:gd name="connsiteY6" fmla="*/ 301443 h 310445"/>
                <a:gd name="connsiteX7" fmla="*/ 80095 w 260774"/>
                <a:gd name="connsiteY7" fmla="*/ 301443 h 310445"/>
                <a:gd name="connsiteX8" fmla="*/ 80095 w 260774"/>
                <a:gd name="connsiteY8" fmla="*/ 297097 h 310445"/>
                <a:gd name="connsiteX9" fmla="*/ 68609 w 260774"/>
                <a:gd name="connsiteY9" fmla="*/ 288715 h 310445"/>
                <a:gd name="connsiteX10" fmla="*/ 60226 w 260774"/>
                <a:gd name="connsiteY10" fmla="*/ 276918 h 310445"/>
                <a:gd name="connsiteX11" fmla="*/ 53086 w 260774"/>
                <a:gd name="connsiteY11" fmla="*/ 266362 h 310445"/>
                <a:gd name="connsiteX12" fmla="*/ 50913 w 260774"/>
                <a:gd name="connsiteY12" fmla="*/ 257049 h 310445"/>
                <a:gd name="connsiteX13" fmla="*/ 56191 w 260774"/>
                <a:gd name="connsiteY13" fmla="*/ 229419 h 310445"/>
                <a:gd name="connsiteX14" fmla="*/ 67677 w 260774"/>
                <a:gd name="connsiteY14" fmla="*/ 199927 h 310445"/>
                <a:gd name="connsiteX15" fmla="*/ 83199 w 260774"/>
                <a:gd name="connsiteY15" fmla="*/ 170124 h 310445"/>
                <a:gd name="connsiteX16" fmla="*/ 104000 w 260774"/>
                <a:gd name="connsiteY16" fmla="*/ 140632 h 310445"/>
                <a:gd name="connsiteX17" fmla="*/ 124799 w 260774"/>
                <a:gd name="connsiteY17" fmla="*/ 115175 h 310445"/>
                <a:gd name="connsiteX18" fmla="*/ 145599 w 260774"/>
                <a:gd name="connsiteY18" fmla="*/ 92823 h 310445"/>
                <a:gd name="connsiteX19" fmla="*/ 163295 w 260774"/>
                <a:gd name="connsiteY19" fmla="*/ 78232 h 310445"/>
                <a:gd name="connsiteX20" fmla="*/ 180059 w 260774"/>
                <a:gd name="connsiteY20" fmla="*/ 70782 h 310445"/>
                <a:gd name="connsiteX21" fmla="*/ 197754 w 260774"/>
                <a:gd name="connsiteY21" fmla="*/ 63331 h 310445"/>
                <a:gd name="connsiteX22" fmla="*/ 217623 w 260774"/>
                <a:gd name="connsiteY22" fmla="*/ 55880 h 310445"/>
                <a:gd name="connsiteX23" fmla="*/ 234076 w 260774"/>
                <a:gd name="connsiteY23" fmla="*/ 46256 h 310445"/>
                <a:gd name="connsiteX24" fmla="*/ 248667 w 260774"/>
                <a:gd name="connsiteY24" fmla="*/ 35701 h 310445"/>
                <a:gd name="connsiteX25" fmla="*/ 260154 w 260774"/>
                <a:gd name="connsiteY25" fmla="*/ 21110 h 310445"/>
                <a:gd name="connsiteX26" fmla="*/ 261395 w 260774"/>
                <a:gd name="connsiteY26" fmla="*/ 18937 h 310445"/>
                <a:gd name="connsiteX27" fmla="*/ 261395 w 260774"/>
                <a:gd name="connsiteY27" fmla="*/ 16764 h 310445"/>
                <a:gd name="connsiteX28" fmla="*/ 263258 w 260774"/>
                <a:gd name="connsiteY28" fmla="*/ 13660 h 310445"/>
                <a:gd name="connsiteX29" fmla="*/ 260154 w 260774"/>
                <a:gd name="connsiteY29" fmla="*/ 9313 h 310445"/>
                <a:gd name="connsiteX30" fmla="*/ 258291 w 260774"/>
                <a:gd name="connsiteY30" fmla="*/ 6209 h 310445"/>
                <a:gd name="connsiteX31" fmla="*/ 253945 w 260774"/>
                <a:gd name="connsiteY31" fmla="*/ 1863 h 310445"/>
                <a:gd name="connsiteX32" fmla="*/ 236249 w 260774"/>
                <a:gd name="connsiteY32" fmla="*/ 0 h 310445"/>
                <a:gd name="connsiteX33" fmla="*/ 223832 w 260774"/>
                <a:gd name="connsiteY33" fmla="*/ 4036 h 310445"/>
                <a:gd name="connsiteX34" fmla="*/ 216381 w 260774"/>
                <a:gd name="connsiteY34" fmla="*/ 7140 h 310445"/>
                <a:gd name="connsiteX35" fmla="*/ 210172 w 260774"/>
                <a:gd name="connsiteY35" fmla="*/ 11486 h 310445"/>
                <a:gd name="connsiteX36" fmla="*/ 205205 w 260774"/>
                <a:gd name="connsiteY36" fmla="*/ 18937 h 310445"/>
                <a:gd name="connsiteX37" fmla="*/ 197754 w 260774"/>
                <a:gd name="connsiteY37" fmla="*/ 24215 h 310445"/>
                <a:gd name="connsiteX38" fmla="*/ 187199 w 260774"/>
                <a:gd name="connsiteY38" fmla="*/ 29492 h 310445"/>
                <a:gd name="connsiteX39" fmla="*/ 153981 w 260774"/>
                <a:gd name="connsiteY39" fmla="*/ 29492 h 310445"/>
                <a:gd name="connsiteX40" fmla="*/ 134113 w 260774"/>
                <a:gd name="connsiteY40" fmla="*/ 39116 h 310445"/>
                <a:gd name="connsiteX41" fmla="*/ 110208 w 260774"/>
                <a:gd name="connsiteY41" fmla="*/ 51844 h 310445"/>
                <a:gd name="connsiteX42" fmla="*/ 87235 w 260774"/>
                <a:gd name="connsiteY42" fmla="*/ 68609 h 310445"/>
                <a:gd name="connsiteX43" fmla="*/ 68609 w 260774"/>
                <a:gd name="connsiteY43" fmla="*/ 85683 h 310445"/>
                <a:gd name="connsiteX44" fmla="*/ 54017 w 260774"/>
                <a:gd name="connsiteY44" fmla="*/ 101516 h 310445"/>
                <a:gd name="connsiteX45" fmla="*/ 53086 w 260774"/>
                <a:gd name="connsiteY45" fmla="*/ 107725 h 310445"/>
                <a:gd name="connsiteX46" fmla="*/ 53086 w 260774"/>
                <a:gd name="connsiteY46" fmla="*/ 110829 h 310445"/>
                <a:gd name="connsiteX47" fmla="*/ 53086 w 260774"/>
                <a:gd name="connsiteY47" fmla="*/ 116107 h 310445"/>
                <a:gd name="connsiteX48" fmla="*/ 54017 w 260774"/>
                <a:gd name="connsiteY48" fmla="*/ 118280 h 310445"/>
                <a:gd name="connsiteX49" fmla="*/ 54017 w 260774"/>
                <a:gd name="connsiteY49" fmla="*/ 122626 h 310445"/>
                <a:gd name="connsiteX50" fmla="*/ 56191 w 260774"/>
                <a:gd name="connsiteY50" fmla="*/ 127904 h 310445"/>
                <a:gd name="connsiteX51" fmla="*/ 54017 w 260774"/>
                <a:gd name="connsiteY51" fmla="*/ 131008 h 310445"/>
                <a:gd name="connsiteX52" fmla="*/ 48740 w 260774"/>
                <a:gd name="connsiteY52" fmla="*/ 144668 h 310445"/>
                <a:gd name="connsiteX53" fmla="*/ 39427 w 260774"/>
                <a:gd name="connsiteY53" fmla="*/ 153360 h 310445"/>
                <a:gd name="connsiteX54" fmla="*/ 31045 w 260774"/>
                <a:gd name="connsiteY54" fmla="*/ 162674 h 310445"/>
                <a:gd name="connsiteX55" fmla="*/ 31045 w 260774"/>
                <a:gd name="connsiteY55" fmla="*/ 164847 h 310445"/>
                <a:gd name="connsiteX56" fmla="*/ 31045 w 260774"/>
                <a:gd name="connsiteY56" fmla="*/ 167020 h 310445"/>
                <a:gd name="connsiteX57" fmla="*/ 32286 w 260774"/>
                <a:gd name="connsiteY57" fmla="*/ 167020 h 310445"/>
                <a:gd name="connsiteX58" fmla="*/ 32286 w 260774"/>
                <a:gd name="connsiteY58" fmla="*/ 167951 h 310445"/>
                <a:gd name="connsiteX59" fmla="*/ 36322 w 260774"/>
                <a:gd name="connsiteY59" fmla="*/ 170124 h 310445"/>
                <a:gd name="connsiteX60" fmla="*/ 39427 w 260774"/>
                <a:gd name="connsiteY60" fmla="*/ 172297 h 310445"/>
                <a:gd name="connsiteX61" fmla="*/ 34149 w 260774"/>
                <a:gd name="connsiteY61" fmla="*/ 182853 h 310445"/>
                <a:gd name="connsiteX62" fmla="*/ 27009 w 260774"/>
                <a:gd name="connsiteY62" fmla="*/ 190303 h 310445"/>
                <a:gd name="connsiteX63" fmla="*/ 19558 w 260774"/>
                <a:gd name="connsiteY63" fmla="*/ 195581 h 310445"/>
                <a:gd name="connsiteX64" fmla="*/ 14591 w 260774"/>
                <a:gd name="connsiteY64" fmla="*/ 205205 h 310445"/>
                <a:gd name="connsiteX65" fmla="*/ 12418 w 260774"/>
                <a:gd name="connsiteY65" fmla="*/ 212345 h 310445"/>
                <a:gd name="connsiteX66" fmla="*/ 14591 w 260774"/>
                <a:gd name="connsiteY66" fmla="*/ 219796 h 310445"/>
                <a:gd name="connsiteX67" fmla="*/ 16454 w 260774"/>
                <a:gd name="connsiteY67" fmla="*/ 224142 h 310445"/>
                <a:gd name="connsiteX68" fmla="*/ 16454 w 260774"/>
                <a:gd name="connsiteY68" fmla="*/ 229419 h 310445"/>
                <a:gd name="connsiteX69" fmla="*/ 10245 w 260774"/>
                <a:gd name="connsiteY69" fmla="*/ 232524 h 310445"/>
                <a:gd name="connsiteX70" fmla="*/ 0 w 260774"/>
                <a:gd name="connsiteY70" fmla="*/ 239975 h 310445"/>
                <a:gd name="connsiteX71" fmla="*/ 7140 w 260774"/>
                <a:gd name="connsiteY71" fmla="*/ 254876 h 310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260774" h="310445">
                  <a:moveTo>
                    <a:pt x="16454" y="264189"/>
                  </a:moveTo>
                  <a:lnTo>
                    <a:pt x="24836" y="273813"/>
                  </a:lnTo>
                  <a:lnTo>
                    <a:pt x="34149" y="286541"/>
                  </a:lnTo>
                  <a:lnTo>
                    <a:pt x="39427" y="301443"/>
                  </a:lnTo>
                  <a:lnTo>
                    <a:pt x="56191" y="304547"/>
                  </a:lnTo>
                  <a:lnTo>
                    <a:pt x="70782" y="310756"/>
                  </a:lnTo>
                  <a:lnTo>
                    <a:pt x="74818" y="301443"/>
                  </a:lnTo>
                  <a:lnTo>
                    <a:pt x="80095" y="301443"/>
                  </a:lnTo>
                  <a:lnTo>
                    <a:pt x="80095" y="297097"/>
                  </a:lnTo>
                  <a:lnTo>
                    <a:pt x="68609" y="288715"/>
                  </a:lnTo>
                  <a:lnTo>
                    <a:pt x="60226" y="276918"/>
                  </a:lnTo>
                  <a:lnTo>
                    <a:pt x="53086" y="266362"/>
                  </a:lnTo>
                  <a:lnTo>
                    <a:pt x="50913" y="257049"/>
                  </a:lnTo>
                  <a:lnTo>
                    <a:pt x="56191" y="229419"/>
                  </a:lnTo>
                  <a:lnTo>
                    <a:pt x="67677" y="199927"/>
                  </a:lnTo>
                  <a:lnTo>
                    <a:pt x="83199" y="170124"/>
                  </a:lnTo>
                  <a:lnTo>
                    <a:pt x="104000" y="140632"/>
                  </a:lnTo>
                  <a:lnTo>
                    <a:pt x="124799" y="115175"/>
                  </a:lnTo>
                  <a:lnTo>
                    <a:pt x="145599" y="92823"/>
                  </a:lnTo>
                  <a:lnTo>
                    <a:pt x="163295" y="78232"/>
                  </a:lnTo>
                  <a:lnTo>
                    <a:pt x="180059" y="70782"/>
                  </a:lnTo>
                  <a:lnTo>
                    <a:pt x="197754" y="63331"/>
                  </a:lnTo>
                  <a:lnTo>
                    <a:pt x="217623" y="55880"/>
                  </a:lnTo>
                  <a:lnTo>
                    <a:pt x="234076" y="46256"/>
                  </a:lnTo>
                  <a:lnTo>
                    <a:pt x="248667" y="35701"/>
                  </a:lnTo>
                  <a:lnTo>
                    <a:pt x="260154" y="21110"/>
                  </a:lnTo>
                  <a:lnTo>
                    <a:pt x="261395" y="18937"/>
                  </a:lnTo>
                  <a:lnTo>
                    <a:pt x="261395" y="16764"/>
                  </a:lnTo>
                  <a:lnTo>
                    <a:pt x="263258" y="13660"/>
                  </a:lnTo>
                  <a:lnTo>
                    <a:pt x="260154" y="9313"/>
                  </a:lnTo>
                  <a:lnTo>
                    <a:pt x="258291" y="6209"/>
                  </a:lnTo>
                  <a:lnTo>
                    <a:pt x="253945" y="1863"/>
                  </a:lnTo>
                  <a:lnTo>
                    <a:pt x="236249" y="0"/>
                  </a:lnTo>
                  <a:lnTo>
                    <a:pt x="223832" y="4036"/>
                  </a:lnTo>
                  <a:lnTo>
                    <a:pt x="216381" y="7140"/>
                  </a:lnTo>
                  <a:lnTo>
                    <a:pt x="210172" y="11486"/>
                  </a:lnTo>
                  <a:lnTo>
                    <a:pt x="205205" y="18937"/>
                  </a:lnTo>
                  <a:lnTo>
                    <a:pt x="197754" y="24215"/>
                  </a:lnTo>
                  <a:lnTo>
                    <a:pt x="187199" y="29492"/>
                  </a:lnTo>
                  <a:lnTo>
                    <a:pt x="153981" y="29492"/>
                  </a:lnTo>
                  <a:lnTo>
                    <a:pt x="134113" y="39116"/>
                  </a:lnTo>
                  <a:lnTo>
                    <a:pt x="110208" y="51844"/>
                  </a:lnTo>
                  <a:lnTo>
                    <a:pt x="87235" y="68609"/>
                  </a:lnTo>
                  <a:lnTo>
                    <a:pt x="68609" y="85683"/>
                  </a:lnTo>
                  <a:lnTo>
                    <a:pt x="54017" y="101516"/>
                  </a:lnTo>
                  <a:lnTo>
                    <a:pt x="53086" y="107725"/>
                  </a:lnTo>
                  <a:lnTo>
                    <a:pt x="53086" y="110829"/>
                  </a:lnTo>
                  <a:lnTo>
                    <a:pt x="53086" y="116107"/>
                  </a:lnTo>
                  <a:lnTo>
                    <a:pt x="54017" y="118280"/>
                  </a:lnTo>
                  <a:lnTo>
                    <a:pt x="54017" y="122626"/>
                  </a:lnTo>
                  <a:lnTo>
                    <a:pt x="56191" y="127904"/>
                  </a:lnTo>
                  <a:lnTo>
                    <a:pt x="54017" y="131008"/>
                  </a:lnTo>
                  <a:lnTo>
                    <a:pt x="48740" y="144668"/>
                  </a:lnTo>
                  <a:lnTo>
                    <a:pt x="39427" y="153360"/>
                  </a:lnTo>
                  <a:lnTo>
                    <a:pt x="31045" y="162674"/>
                  </a:lnTo>
                  <a:lnTo>
                    <a:pt x="31045" y="164847"/>
                  </a:lnTo>
                  <a:lnTo>
                    <a:pt x="31045" y="167020"/>
                  </a:lnTo>
                  <a:lnTo>
                    <a:pt x="32286" y="167020"/>
                  </a:lnTo>
                  <a:lnTo>
                    <a:pt x="32286" y="167951"/>
                  </a:lnTo>
                  <a:lnTo>
                    <a:pt x="36322" y="170124"/>
                  </a:lnTo>
                  <a:lnTo>
                    <a:pt x="39427" y="172297"/>
                  </a:lnTo>
                  <a:lnTo>
                    <a:pt x="34149" y="182853"/>
                  </a:lnTo>
                  <a:lnTo>
                    <a:pt x="27009" y="190303"/>
                  </a:lnTo>
                  <a:lnTo>
                    <a:pt x="19558" y="195581"/>
                  </a:lnTo>
                  <a:lnTo>
                    <a:pt x="14591" y="205205"/>
                  </a:lnTo>
                  <a:lnTo>
                    <a:pt x="12418" y="212345"/>
                  </a:lnTo>
                  <a:lnTo>
                    <a:pt x="14591" y="219796"/>
                  </a:lnTo>
                  <a:lnTo>
                    <a:pt x="16454" y="224142"/>
                  </a:lnTo>
                  <a:lnTo>
                    <a:pt x="16454" y="229419"/>
                  </a:lnTo>
                  <a:lnTo>
                    <a:pt x="10245" y="232524"/>
                  </a:lnTo>
                  <a:lnTo>
                    <a:pt x="0" y="239975"/>
                  </a:lnTo>
                  <a:lnTo>
                    <a:pt x="7140" y="254876"/>
                  </a:lnTo>
                  <a:close/>
                </a:path>
              </a:pathLst>
            </a:custGeom>
            <a:grpFill/>
            <a:ln w="3104" cap="flat">
              <a:noFill/>
              <a:prstDash val="solid"/>
              <a:miter/>
            </a:ln>
          </p:spPr>
          <p:txBody>
            <a:bodyPr rtlCol="0" anchor="ctr"/>
            <a:lstStyle/>
            <a:p>
              <a:endParaRPr lang="en-US"/>
            </a:p>
          </p:txBody>
        </p:sp>
        <p:sp>
          <p:nvSpPr>
            <p:cNvPr id="15" name="Freeform: Shape 14"/>
            <p:cNvSpPr/>
            <p:nvPr/>
          </p:nvSpPr>
          <p:spPr>
            <a:xfrm>
              <a:off x="7125604" y="4179690"/>
              <a:ext cx="15522" cy="12418"/>
            </a:xfrm>
            <a:custGeom>
              <a:avLst/>
              <a:gdLst>
                <a:gd name="connsiteX0" fmla="*/ 0 w 15522"/>
                <a:gd name="connsiteY0" fmla="*/ 13660 h 12417"/>
                <a:gd name="connsiteX1" fmla="*/ 16454 w 15522"/>
                <a:gd name="connsiteY1" fmla="*/ 13660 h 12417"/>
                <a:gd name="connsiteX2" fmla="*/ 16454 w 15522"/>
                <a:gd name="connsiteY2" fmla="*/ 6209 h 12417"/>
                <a:gd name="connsiteX3" fmla="*/ 4036 w 15522"/>
                <a:gd name="connsiteY3" fmla="*/ 0 h 12417"/>
              </a:gdLst>
              <a:ahLst/>
              <a:cxnLst>
                <a:cxn ang="0">
                  <a:pos x="connsiteX0" y="connsiteY0"/>
                </a:cxn>
                <a:cxn ang="0">
                  <a:pos x="connsiteX1" y="connsiteY1"/>
                </a:cxn>
                <a:cxn ang="0">
                  <a:pos x="connsiteX2" y="connsiteY2"/>
                </a:cxn>
                <a:cxn ang="0">
                  <a:pos x="connsiteX3" y="connsiteY3"/>
                </a:cxn>
              </a:cxnLst>
              <a:rect l="l" t="t" r="r" b="b"/>
              <a:pathLst>
                <a:path w="15522" h="12417">
                  <a:moveTo>
                    <a:pt x="0" y="13660"/>
                  </a:moveTo>
                  <a:lnTo>
                    <a:pt x="16454" y="13660"/>
                  </a:lnTo>
                  <a:lnTo>
                    <a:pt x="16454" y="6209"/>
                  </a:lnTo>
                  <a:lnTo>
                    <a:pt x="4036" y="0"/>
                  </a:lnTo>
                  <a:close/>
                </a:path>
              </a:pathLst>
            </a:custGeom>
            <a:grpFill/>
            <a:ln w="3104" cap="flat">
              <a:noFill/>
              <a:prstDash val="solid"/>
              <a:miter/>
            </a:ln>
          </p:spPr>
          <p:txBody>
            <a:bodyPr rtlCol="0" anchor="ctr"/>
            <a:lstStyle/>
            <a:p>
              <a:endParaRPr lang="en-US"/>
            </a:p>
          </p:txBody>
        </p:sp>
        <p:sp>
          <p:nvSpPr>
            <p:cNvPr id="16" name="Freeform: Shape 15"/>
            <p:cNvSpPr/>
            <p:nvPr/>
          </p:nvSpPr>
          <p:spPr>
            <a:xfrm>
              <a:off x="3826497" y="4062342"/>
              <a:ext cx="15522" cy="6209"/>
            </a:xfrm>
            <a:custGeom>
              <a:avLst/>
              <a:gdLst>
                <a:gd name="connsiteX0" fmla="*/ 0 w 15522"/>
                <a:gd name="connsiteY0" fmla="*/ 0 h 6208"/>
                <a:gd name="connsiteX1" fmla="*/ 16764 w 15522"/>
                <a:gd name="connsiteY1" fmla="*/ 0 h 6208"/>
                <a:gd name="connsiteX2" fmla="*/ 16764 w 15522"/>
                <a:gd name="connsiteY2" fmla="*/ 8382 h 6208"/>
                <a:gd name="connsiteX3" fmla="*/ 0 w 15522"/>
                <a:gd name="connsiteY3" fmla="*/ 8382 h 6208"/>
              </a:gdLst>
              <a:ahLst/>
              <a:cxnLst>
                <a:cxn ang="0">
                  <a:pos x="connsiteX0" y="connsiteY0"/>
                </a:cxn>
                <a:cxn ang="0">
                  <a:pos x="connsiteX1" y="connsiteY1"/>
                </a:cxn>
                <a:cxn ang="0">
                  <a:pos x="connsiteX2" y="connsiteY2"/>
                </a:cxn>
                <a:cxn ang="0">
                  <a:pos x="connsiteX3" y="connsiteY3"/>
                </a:cxn>
              </a:cxnLst>
              <a:rect l="l" t="t" r="r" b="b"/>
              <a:pathLst>
                <a:path w="15522" h="6208">
                  <a:moveTo>
                    <a:pt x="0" y="0"/>
                  </a:moveTo>
                  <a:lnTo>
                    <a:pt x="16764" y="0"/>
                  </a:lnTo>
                  <a:lnTo>
                    <a:pt x="16764" y="8382"/>
                  </a:lnTo>
                  <a:lnTo>
                    <a:pt x="0" y="8382"/>
                  </a:lnTo>
                  <a:close/>
                </a:path>
              </a:pathLst>
            </a:custGeom>
            <a:grpFill/>
            <a:ln w="3104" cap="flat">
              <a:noFill/>
              <a:prstDash val="solid"/>
              <a:miter/>
            </a:ln>
          </p:spPr>
          <p:txBody>
            <a:bodyPr rtlCol="0" anchor="ctr"/>
            <a:lstStyle/>
            <a:p>
              <a:endParaRPr lang="en-US"/>
            </a:p>
          </p:txBody>
        </p:sp>
        <p:sp>
          <p:nvSpPr>
            <p:cNvPr id="17" name="Freeform: Shape 16"/>
            <p:cNvSpPr/>
            <p:nvPr/>
          </p:nvSpPr>
          <p:spPr>
            <a:xfrm>
              <a:off x="7212839" y="4119464"/>
              <a:ext cx="71403" cy="49671"/>
            </a:xfrm>
            <a:custGeom>
              <a:avLst/>
              <a:gdLst>
                <a:gd name="connsiteX0" fmla="*/ 27009 w 71402"/>
                <a:gd name="connsiteY0" fmla="*/ 37874 h 49671"/>
                <a:gd name="connsiteX1" fmla="*/ 49050 w 71402"/>
                <a:gd name="connsiteY1" fmla="*/ 45325 h 49671"/>
                <a:gd name="connsiteX2" fmla="*/ 72955 w 71402"/>
                <a:gd name="connsiteY2" fmla="*/ 49671 h 49671"/>
                <a:gd name="connsiteX3" fmla="*/ 68919 w 71402"/>
                <a:gd name="connsiteY3" fmla="*/ 32597 h 49671"/>
                <a:gd name="connsiteX4" fmla="*/ 61468 w 71402"/>
                <a:gd name="connsiteY4" fmla="*/ 19869 h 49671"/>
                <a:gd name="connsiteX5" fmla="*/ 51224 w 71402"/>
                <a:gd name="connsiteY5" fmla="*/ 10555 h 49671"/>
                <a:gd name="connsiteX6" fmla="*/ 36632 w 71402"/>
                <a:gd name="connsiteY6" fmla="*/ 5278 h 49671"/>
                <a:gd name="connsiteX7" fmla="*/ 19868 w 71402"/>
                <a:gd name="connsiteY7" fmla="*/ 2173 h 49671"/>
                <a:gd name="connsiteX8" fmla="*/ 3104 w 71402"/>
                <a:gd name="connsiteY8" fmla="*/ 0 h 49671"/>
                <a:gd name="connsiteX9" fmla="*/ 3104 w 71402"/>
                <a:gd name="connsiteY9" fmla="*/ 3104 h 49671"/>
                <a:gd name="connsiteX10" fmla="*/ 3104 w 71402"/>
                <a:gd name="connsiteY10" fmla="*/ 7451 h 49671"/>
                <a:gd name="connsiteX11" fmla="*/ 2173 w 71402"/>
                <a:gd name="connsiteY11" fmla="*/ 8382 h 49671"/>
                <a:gd name="connsiteX12" fmla="*/ 2173 w 71402"/>
                <a:gd name="connsiteY12" fmla="*/ 10555 h 49671"/>
                <a:gd name="connsiteX13" fmla="*/ 0 w 71402"/>
                <a:gd name="connsiteY13" fmla="*/ 12728 h 49671"/>
                <a:gd name="connsiteX14" fmla="*/ 10555 w 71402"/>
                <a:gd name="connsiteY14" fmla="*/ 27319 h 4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1402" h="49671">
                  <a:moveTo>
                    <a:pt x="27009" y="37874"/>
                  </a:moveTo>
                  <a:lnTo>
                    <a:pt x="49050" y="45325"/>
                  </a:lnTo>
                  <a:lnTo>
                    <a:pt x="72955" y="49671"/>
                  </a:lnTo>
                  <a:lnTo>
                    <a:pt x="68919" y="32597"/>
                  </a:lnTo>
                  <a:lnTo>
                    <a:pt x="61468" y="19869"/>
                  </a:lnTo>
                  <a:lnTo>
                    <a:pt x="51224" y="10555"/>
                  </a:lnTo>
                  <a:lnTo>
                    <a:pt x="36632" y="5278"/>
                  </a:lnTo>
                  <a:lnTo>
                    <a:pt x="19868" y="2173"/>
                  </a:lnTo>
                  <a:lnTo>
                    <a:pt x="3104" y="0"/>
                  </a:lnTo>
                  <a:lnTo>
                    <a:pt x="3104" y="3104"/>
                  </a:lnTo>
                  <a:lnTo>
                    <a:pt x="3104" y="7451"/>
                  </a:lnTo>
                  <a:lnTo>
                    <a:pt x="2173" y="8382"/>
                  </a:lnTo>
                  <a:lnTo>
                    <a:pt x="2173" y="10555"/>
                  </a:lnTo>
                  <a:lnTo>
                    <a:pt x="0" y="12728"/>
                  </a:lnTo>
                  <a:lnTo>
                    <a:pt x="10555" y="27319"/>
                  </a:lnTo>
                  <a:close/>
                </a:path>
              </a:pathLst>
            </a:custGeom>
            <a:grpFill/>
            <a:ln w="3104" cap="flat">
              <a:noFill/>
              <a:prstDash val="solid"/>
              <a:miter/>
            </a:ln>
          </p:spPr>
          <p:txBody>
            <a:bodyPr rtlCol="0" anchor="ctr"/>
            <a:lstStyle/>
            <a:p>
              <a:endParaRPr lang="en-US"/>
            </a:p>
          </p:txBody>
        </p:sp>
        <p:sp>
          <p:nvSpPr>
            <p:cNvPr id="18" name="Freeform: Shape 17"/>
            <p:cNvSpPr/>
            <p:nvPr/>
          </p:nvSpPr>
          <p:spPr>
            <a:xfrm>
              <a:off x="7085867" y="4082210"/>
              <a:ext cx="108656" cy="80716"/>
            </a:xfrm>
            <a:custGeom>
              <a:avLst/>
              <a:gdLst>
                <a:gd name="connsiteX0" fmla="*/ 14591 w 108656"/>
                <a:gd name="connsiteY0" fmla="*/ 72023 h 80715"/>
                <a:gd name="connsiteX1" fmla="*/ 27009 w 108656"/>
                <a:gd name="connsiteY1" fmla="*/ 82579 h 80715"/>
                <a:gd name="connsiteX2" fmla="*/ 32286 w 108656"/>
                <a:gd name="connsiteY2" fmla="*/ 81647 h 80715"/>
                <a:gd name="connsiteX3" fmla="*/ 43773 w 108656"/>
                <a:gd name="connsiteY3" fmla="*/ 79474 h 80715"/>
                <a:gd name="connsiteX4" fmla="*/ 58364 w 108656"/>
                <a:gd name="connsiteY4" fmla="*/ 77301 h 80715"/>
                <a:gd name="connsiteX5" fmla="*/ 76059 w 108656"/>
                <a:gd name="connsiteY5" fmla="*/ 75128 h 80715"/>
                <a:gd name="connsiteX6" fmla="*/ 93754 w 108656"/>
                <a:gd name="connsiteY6" fmla="*/ 74197 h 80715"/>
                <a:gd name="connsiteX7" fmla="*/ 107414 w 108656"/>
                <a:gd name="connsiteY7" fmla="*/ 74197 h 80715"/>
                <a:gd name="connsiteX8" fmla="*/ 108346 w 108656"/>
                <a:gd name="connsiteY8" fmla="*/ 72023 h 80715"/>
                <a:gd name="connsiteX9" fmla="*/ 110519 w 108656"/>
                <a:gd name="connsiteY9" fmla="*/ 72023 h 80715"/>
                <a:gd name="connsiteX10" fmla="*/ 110519 w 108656"/>
                <a:gd name="connsiteY10" fmla="*/ 69850 h 80715"/>
                <a:gd name="connsiteX11" fmla="*/ 110519 w 108656"/>
                <a:gd name="connsiteY11" fmla="*/ 12728 h 80715"/>
                <a:gd name="connsiteX12" fmla="*/ 95928 w 108656"/>
                <a:gd name="connsiteY12" fmla="*/ 20179 h 80715"/>
                <a:gd name="connsiteX13" fmla="*/ 83199 w 108656"/>
                <a:gd name="connsiteY13" fmla="*/ 27630 h 80715"/>
                <a:gd name="connsiteX14" fmla="*/ 66746 w 108656"/>
                <a:gd name="connsiteY14" fmla="*/ 32907 h 80715"/>
                <a:gd name="connsiteX15" fmla="*/ 66746 w 108656"/>
                <a:gd name="connsiteY15" fmla="*/ 20179 h 80715"/>
                <a:gd name="connsiteX16" fmla="*/ 66746 w 108656"/>
                <a:gd name="connsiteY16" fmla="*/ 9624 h 80715"/>
                <a:gd name="connsiteX17" fmla="*/ 63641 w 108656"/>
                <a:gd name="connsiteY17" fmla="*/ 0 h 80715"/>
                <a:gd name="connsiteX18" fmla="*/ 54018 w 108656"/>
                <a:gd name="connsiteY18" fmla="*/ 0 h 80715"/>
                <a:gd name="connsiteX19" fmla="*/ 39737 w 108656"/>
                <a:gd name="connsiteY19" fmla="*/ 2173 h 80715"/>
                <a:gd name="connsiteX20" fmla="*/ 25146 w 108656"/>
                <a:gd name="connsiteY20" fmla="*/ 7451 h 80715"/>
                <a:gd name="connsiteX21" fmla="*/ 15522 w 108656"/>
                <a:gd name="connsiteY21" fmla="*/ 12728 h 80715"/>
                <a:gd name="connsiteX22" fmla="*/ 8382 w 108656"/>
                <a:gd name="connsiteY22" fmla="*/ 17075 h 80715"/>
                <a:gd name="connsiteX23" fmla="*/ 7451 w 108656"/>
                <a:gd name="connsiteY23" fmla="*/ 20179 h 80715"/>
                <a:gd name="connsiteX24" fmla="*/ 5277 w 108656"/>
                <a:gd name="connsiteY24" fmla="*/ 24525 h 80715"/>
                <a:gd name="connsiteX25" fmla="*/ 3104 w 108656"/>
                <a:gd name="connsiteY25" fmla="*/ 27630 h 80715"/>
                <a:gd name="connsiteX26" fmla="*/ 931 w 108656"/>
                <a:gd name="connsiteY26" fmla="*/ 31976 h 80715"/>
                <a:gd name="connsiteX27" fmla="*/ 0 w 108656"/>
                <a:gd name="connsiteY27" fmla="*/ 37253 h 80715"/>
                <a:gd name="connsiteX28" fmla="*/ 5277 w 108656"/>
                <a:gd name="connsiteY28" fmla="*/ 57122 h 80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8656" h="80715">
                  <a:moveTo>
                    <a:pt x="14591" y="72023"/>
                  </a:moveTo>
                  <a:lnTo>
                    <a:pt x="27009" y="82579"/>
                  </a:lnTo>
                  <a:lnTo>
                    <a:pt x="32286" y="81647"/>
                  </a:lnTo>
                  <a:lnTo>
                    <a:pt x="43773" y="79474"/>
                  </a:lnTo>
                  <a:lnTo>
                    <a:pt x="58364" y="77301"/>
                  </a:lnTo>
                  <a:lnTo>
                    <a:pt x="76059" y="75128"/>
                  </a:lnTo>
                  <a:lnTo>
                    <a:pt x="93754" y="74197"/>
                  </a:lnTo>
                  <a:lnTo>
                    <a:pt x="107414" y="74197"/>
                  </a:lnTo>
                  <a:lnTo>
                    <a:pt x="108346" y="72023"/>
                  </a:lnTo>
                  <a:lnTo>
                    <a:pt x="110519" y="72023"/>
                  </a:lnTo>
                  <a:lnTo>
                    <a:pt x="110519" y="69850"/>
                  </a:lnTo>
                  <a:lnTo>
                    <a:pt x="110519" y="12728"/>
                  </a:lnTo>
                  <a:lnTo>
                    <a:pt x="95928" y="20179"/>
                  </a:lnTo>
                  <a:lnTo>
                    <a:pt x="83199" y="27630"/>
                  </a:lnTo>
                  <a:lnTo>
                    <a:pt x="66746" y="32907"/>
                  </a:lnTo>
                  <a:lnTo>
                    <a:pt x="66746" y="20179"/>
                  </a:lnTo>
                  <a:lnTo>
                    <a:pt x="66746" y="9624"/>
                  </a:lnTo>
                  <a:lnTo>
                    <a:pt x="63641" y="0"/>
                  </a:lnTo>
                  <a:lnTo>
                    <a:pt x="54018" y="0"/>
                  </a:lnTo>
                  <a:lnTo>
                    <a:pt x="39737" y="2173"/>
                  </a:lnTo>
                  <a:lnTo>
                    <a:pt x="25146" y="7451"/>
                  </a:lnTo>
                  <a:lnTo>
                    <a:pt x="15522" y="12728"/>
                  </a:lnTo>
                  <a:lnTo>
                    <a:pt x="8382" y="17075"/>
                  </a:lnTo>
                  <a:lnTo>
                    <a:pt x="7451" y="20179"/>
                  </a:lnTo>
                  <a:lnTo>
                    <a:pt x="5277" y="24525"/>
                  </a:lnTo>
                  <a:lnTo>
                    <a:pt x="3104" y="27630"/>
                  </a:lnTo>
                  <a:lnTo>
                    <a:pt x="931" y="31976"/>
                  </a:lnTo>
                  <a:lnTo>
                    <a:pt x="0" y="37253"/>
                  </a:lnTo>
                  <a:lnTo>
                    <a:pt x="5277" y="57122"/>
                  </a:lnTo>
                  <a:close/>
                </a:path>
              </a:pathLst>
            </a:custGeom>
            <a:grpFill/>
            <a:ln w="3104" cap="flat">
              <a:noFill/>
              <a:prstDash val="solid"/>
              <a:miter/>
            </a:ln>
          </p:spPr>
          <p:txBody>
            <a:bodyPr rtlCol="0" anchor="ctr"/>
            <a:lstStyle/>
            <a:p>
              <a:endParaRPr lang="en-US"/>
            </a:p>
          </p:txBody>
        </p:sp>
        <p:sp>
          <p:nvSpPr>
            <p:cNvPr id="19" name="Freeform: Shape 18"/>
            <p:cNvSpPr/>
            <p:nvPr/>
          </p:nvSpPr>
          <p:spPr>
            <a:xfrm>
              <a:off x="4090065" y="4082210"/>
              <a:ext cx="12418" cy="9313"/>
            </a:xfrm>
            <a:custGeom>
              <a:avLst/>
              <a:gdLst>
                <a:gd name="connsiteX0" fmla="*/ 4036 w 12417"/>
                <a:gd name="connsiteY0" fmla="*/ 9624 h 9313"/>
                <a:gd name="connsiteX1" fmla="*/ 7140 w 12417"/>
                <a:gd name="connsiteY1" fmla="*/ 9624 h 9313"/>
                <a:gd name="connsiteX2" fmla="*/ 12418 w 12417"/>
                <a:gd name="connsiteY2" fmla="*/ 9624 h 9313"/>
                <a:gd name="connsiteX3" fmla="*/ 12418 w 12417"/>
                <a:gd name="connsiteY3" fmla="*/ 5278 h 9313"/>
                <a:gd name="connsiteX4" fmla="*/ 0 w 12417"/>
                <a:gd name="connsiteY4" fmla="*/ 0 h 9313"/>
                <a:gd name="connsiteX5" fmla="*/ 0 w 12417"/>
                <a:gd name="connsiteY5" fmla="*/ 5278 h 9313"/>
                <a:gd name="connsiteX6" fmla="*/ 0 w 12417"/>
                <a:gd name="connsiteY6" fmla="*/ 7451 h 9313"/>
                <a:gd name="connsiteX7" fmla="*/ 1863 w 12417"/>
                <a:gd name="connsiteY7" fmla="*/ 9624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17" h="9313">
                  <a:moveTo>
                    <a:pt x="4036" y="9624"/>
                  </a:moveTo>
                  <a:lnTo>
                    <a:pt x="7140" y="9624"/>
                  </a:lnTo>
                  <a:lnTo>
                    <a:pt x="12418" y="9624"/>
                  </a:lnTo>
                  <a:lnTo>
                    <a:pt x="12418" y="5278"/>
                  </a:lnTo>
                  <a:lnTo>
                    <a:pt x="0" y="0"/>
                  </a:lnTo>
                  <a:lnTo>
                    <a:pt x="0" y="5278"/>
                  </a:lnTo>
                  <a:lnTo>
                    <a:pt x="0" y="7451"/>
                  </a:lnTo>
                  <a:lnTo>
                    <a:pt x="1863" y="9624"/>
                  </a:lnTo>
                  <a:close/>
                </a:path>
              </a:pathLst>
            </a:custGeom>
            <a:grpFill/>
            <a:ln w="3104" cap="flat">
              <a:noFill/>
              <a:prstDash val="solid"/>
              <a:miter/>
            </a:ln>
          </p:spPr>
          <p:txBody>
            <a:bodyPr rtlCol="0" anchor="ctr"/>
            <a:lstStyle/>
            <a:p>
              <a:endParaRPr lang="en-US"/>
            </a:p>
          </p:txBody>
        </p:sp>
        <p:sp>
          <p:nvSpPr>
            <p:cNvPr id="20" name="Freeform: Shape 19"/>
            <p:cNvSpPr/>
            <p:nvPr/>
          </p:nvSpPr>
          <p:spPr>
            <a:xfrm>
              <a:off x="6122554" y="4209183"/>
              <a:ext cx="12418" cy="12418"/>
            </a:xfrm>
            <a:custGeom>
              <a:avLst/>
              <a:gdLst>
                <a:gd name="connsiteX0" fmla="*/ 1242 w 12417"/>
                <a:gd name="connsiteY0" fmla="*/ 4346 h 12417"/>
                <a:gd name="connsiteX1" fmla="*/ 0 w 12417"/>
                <a:gd name="connsiteY1" fmla="*/ 6519 h 12417"/>
                <a:gd name="connsiteX2" fmla="*/ 0 w 12417"/>
                <a:gd name="connsiteY2" fmla="*/ 9624 h 12417"/>
                <a:gd name="connsiteX3" fmla="*/ 0 w 12417"/>
                <a:gd name="connsiteY3" fmla="*/ 14901 h 12417"/>
                <a:gd name="connsiteX4" fmla="*/ 3104 w 12417"/>
                <a:gd name="connsiteY4" fmla="*/ 14901 h 12417"/>
                <a:gd name="connsiteX5" fmla="*/ 5278 w 12417"/>
                <a:gd name="connsiteY5" fmla="*/ 14901 h 12417"/>
                <a:gd name="connsiteX6" fmla="*/ 7451 w 12417"/>
                <a:gd name="connsiteY6" fmla="*/ 14901 h 12417"/>
                <a:gd name="connsiteX7" fmla="*/ 8382 w 12417"/>
                <a:gd name="connsiteY7" fmla="*/ 13970 h 12417"/>
                <a:gd name="connsiteX8" fmla="*/ 10555 w 12417"/>
                <a:gd name="connsiteY8" fmla="*/ 11797 h 12417"/>
                <a:gd name="connsiteX9" fmla="*/ 14591 w 12417"/>
                <a:gd name="connsiteY9" fmla="*/ 11797 h 12417"/>
                <a:gd name="connsiteX10" fmla="*/ 14591 w 12417"/>
                <a:gd name="connsiteY10" fmla="*/ 4346 h 12417"/>
                <a:gd name="connsiteX11" fmla="*/ 3104 w 12417"/>
                <a:gd name="connsiteY11" fmla="*/ 0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417" h="12417">
                  <a:moveTo>
                    <a:pt x="1242" y="4346"/>
                  </a:moveTo>
                  <a:lnTo>
                    <a:pt x="0" y="6519"/>
                  </a:lnTo>
                  <a:lnTo>
                    <a:pt x="0" y="9624"/>
                  </a:lnTo>
                  <a:lnTo>
                    <a:pt x="0" y="14901"/>
                  </a:lnTo>
                  <a:lnTo>
                    <a:pt x="3104" y="14901"/>
                  </a:lnTo>
                  <a:lnTo>
                    <a:pt x="5278" y="14901"/>
                  </a:lnTo>
                  <a:lnTo>
                    <a:pt x="7451" y="14901"/>
                  </a:lnTo>
                  <a:lnTo>
                    <a:pt x="8382" y="13970"/>
                  </a:lnTo>
                  <a:lnTo>
                    <a:pt x="10555" y="11797"/>
                  </a:lnTo>
                  <a:lnTo>
                    <a:pt x="14591" y="11797"/>
                  </a:lnTo>
                  <a:lnTo>
                    <a:pt x="14591" y="4346"/>
                  </a:lnTo>
                  <a:lnTo>
                    <a:pt x="3104" y="0"/>
                  </a:lnTo>
                  <a:close/>
                </a:path>
              </a:pathLst>
            </a:custGeom>
            <a:grpFill/>
            <a:ln w="3104" cap="flat">
              <a:noFill/>
              <a:prstDash val="solid"/>
              <a:miter/>
            </a:ln>
          </p:spPr>
          <p:txBody>
            <a:bodyPr rtlCol="0" anchor="ctr"/>
            <a:lstStyle/>
            <a:p>
              <a:endParaRPr lang="en-US"/>
            </a:p>
          </p:txBody>
        </p:sp>
        <p:sp>
          <p:nvSpPr>
            <p:cNvPr id="21" name="Freeform: Shape 20"/>
            <p:cNvSpPr/>
            <p:nvPr/>
          </p:nvSpPr>
          <p:spPr>
            <a:xfrm>
              <a:off x="4937582" y="4135296"/>
              <a:ext cx="15522" cy="6209"/>
            </a:xfrm>
            <a:custGeom>
              <a:avLst/>
              <a:gdLst>
                <a:gd name="connsiteX0" fmla="*/ 5277 w 15522"/>
                <a:gd name="connsiteY0" fmla="*/ 6209 h 6208"/>
                <a:gd name="connsiteX1" fmla="*/ 7451 w 15522"/>
                <a:gd name="connsiteY1" fmla="*/ 6209 h 6208"/>
                <a:gd name="connsiteX2" fmla="*/ 8382 w 15522"/>
                <a:gd name="connsiteY2" fmla="*/ 6209 h 6208"/>
                <a:gd name="connsiteX3" fmla="*/ 12418 w 15522"/>
                <a:gd name="connsiteY3" fmla="*/ 4036 h 6208"/>
                <a:gd name="connsiteX4" fmla="*/ 15522 w 15522"/>
                <a:gd name="connsiteY4" fmla="*/ 4036 h 6208"/>
                <a:gd name="connsiteX5" fmla="*/ 15522 w 15522"/>
                <a:gd name="connsiteY5" fmla="*/ 0 h 6208"/>
                <a:gd name="connsiteX6" fmla="*/ 0 w 15522"/>
                <a:gd name="connsiteY6" fmla="*/ 0 h 6208"/>
                <a:gd name="connsiteX7" fmla="*/ 3104 w 15522"/>
                <a:gd name="connsiteY7" fmla="*/ 4036 h 6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22" h="6208">
                  <a:moveTo>
                    <a:pt x="5277" y="6209"/>
                  </a:moveTo>
                  <a:lnTo>
                    <a:pt x="7451" y="6209"/>
                  </a:lnTo>
                  <a:lnTo>
                    <a:pt x="8382" y="6209"/>
                  </a:lnTo>
                  <a:lnTo>
                    <a:pt x="12418" y="4036"/>
                  </a:lnTo>
                  <a:lnTo>
                    <a:pt x="15522" y="4036"/>
                  </a:lnTo>
                  <a:lnTo>
                    <a:pt x="15522" y="0"/>
                  </a:lnTo>
                  <a:lnTo>
                    <a:pt x="0" y="0"/>
                  </a:lnTo>
                  <a:lnTo>
                    <a:pt x="3104" y="4036"/>
                  </a:lnTo>
                  <a:close/>
                </a:path>
              </a:pathLst>
            </a:custGeom>
            <a:grpFill/>
            <a:ln w="3104" cap="flat">
              <a:noFill/>
              <a:prstDash val="solid"/>
              <a:miter/>
            </a:ln>
          </p:spPr>
          <p:txBody>
            <a:bodyPr rtlCol="0" anchor="ctr"/>
            <a:lstStyle/>
            <a:p>
              <a:endParaRPr lang="en-US"/>
            </a:p>
          </p:txBody>
        </p:sp>
        <p:sp>
          <p:nvSpPr>
            <p:cNvPr id="22" name="Freeform: Shape 21"/>
            <p:cNvSpPr/>
            <p:nvPr/>
          </p:nvSpPr>
          <p:spPr>
            <a:xfrm>
              <a:off x="5256410" y="5105129"/>
              <a:ext cx="12418" cy="24836"/>
            </a:xfrm>
            <a:custGeom>
              <a:avLst/>
              <a:gdLst>
                <a:gd name="connsiteX0" fmla="*/ 9313 w 12417"/>
                <a:gd name="connsiteY0" fmla="*/ 22352 h 24835"/>
                <a:gd name="connsiteX1" fmla="*/ 10245 w 12417"/>
                <a:gd name="connsiteY1" fmla="*/ 18006 h 24835"/>
                <a:gd name="connsiteX2" fmla="*/ 10245 w 12417"/>
                <a:gd name="connsiteY2" fmla="*/ 12728 h 24835"/>
                <a:gd name="connsiteX3" fmla="*/ 10245 w 12417"/>
                <a:gd name="connsiteY3" fmla="*/ 7451 h 24835"/>
                <a:gd name="connsiteX4" fmla="*/ 12418 w 12417"/>
                <a:gd name="connsiteY4" fmla="*/ 0 h 24835"/>
                <a:gd name="connsiteX5" fmla="*/ 3104 w 12417"/>
                <a:gd name="connsiteY5" fmla="*/ 0 h 24835"/>
                <a:gd name="connsiteX6" fmla="*/ 2173 w 12417"/>
                <a:gd name="connsiteY6" fmla="*/ 5588 h 24835"/>
                <a:gd name="connsiteX7" fmla="*/ 2173 w 12417"/>
                <a:gd name="connsiteY7" fmla="*/ 12728 h 24835"/>
                <a:gd name="connsiteX8" fmla="*/ 0 w 12417"/>
                <a:gd name="connsiteY8" fmla="*/ 20179 h 24835"/>
                <a:gd name="connsiteX9" fmla="*/ 0 w 12417"/>
                <a:gd name="connsiteY9" fmla="*/ 27630 h 24835"/>
                <a:gd name="connsiteX10" fmla="*/ 7140 w 12417"/>
                <a:gd name="connsiteY10" fmla="*/ 27630 h 24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417" h="24835">
                  <a:moveTo>
                    <a:pt x="9313" y="22352"/>
                  </a:moveTo>
                  <a:lnTo>
                    <a:pt x="10245" y="18006"/>
                  </a:lnTo>
                  <a:lnTo>
                    <a:pt x="10245" y="12728"/>
                  </a:lnTo>
                  <a:lnTo>
                    <a:pt x="10245" y="7451"/>
                  </a:lnTo>
                  <a:lnTo>
                    <a:pt x="12418" y="0"/>
                  </a:lnTo>
                  <a:lnTo>
                    <a:pt x="3104" y="0"/>
                  </a:lnTo>
                  <a:lnTo>
                    <a:pt x="2173" y="5588"/>
                  </a:lnTo>
                  <a:lnTo>
                    <a:pt x="2173" y="12728"/>
                  </a:lnTo>
                  <a:lnTo>
                    <a:pt x="0" y="20179"/>
                  </a:lnTo>
                  <a:lnTo>
                    <a:pt x="0" y="27630"/>
                  </a:lnTo>
                  <a:lnTo>
                    <a:pt x="7140" y="27630"/>
                  </a:lnTo>
                  <a:close/>
                </a:path>
              </a:pathLst>
            </a:custGeom>
            <a:grpFill/>
            <a:ln w="3104" cap="flat">
              <a:noFill/>
              <a:prstDash val="solid"/>
              <a:miter/>
            </a:ln>
          </p:spPr>
          <p:txBody>
            <a:bodyPr rtlCol="0" anchor="ctr"/>
            <a:lstStyle/>
            <a:p>
              <a:endParaRPr lang="en-US"/>
            </a:p>
          </p:txBody>
        </p:sp>
        <p:sp>
          <p:nvSpPr>
            <p:cNvPr id="23" name="Freeform: Shape 22"/>
            <p:cNvSpPr/>
            <p:nvPr/>
          </p:nvSpPr>
          <p:spPr>
            <a:xfrm>
              <a:off x="3850401" y="4200801"/>
              <a:ext cx="406684" cy="447042"/>
            </a:xfrm>
            <a:custGeom>
              <a:avLst/>
              <a:gdLst>
                <a:gd name="connsiteX0" fmla="*/ 395818 w 406683"/>
                <a:gd name="connsiteY0" fmla="*/ 287783 h 447041"/>
                <a:gd name="connsiteX1" fmla="*/ 392714 w 406683"/>
                <a:gd name="connsiteY1" fmla="*/ 285610 h 447041"/>
                <a:gd name="connsiteX2" fmla="*/ 387436 w 406683"/>
                <a:gd name="connsiteY2" fmla="*/ 283437 h 447041"/>
                <a:gd name="connsiteX3" fmla="*/ 383401 w 406683"/>
                <a:gd name="connsiteY3" fmla="*/ 282506 h 447041"/>
                <a:gd name="connsiteX4" fmla="*/ 381227 w 406683"/>
                <a:gd name="connsiteY4" fmla="*/ 280333 h 447041"/>
                <a:gd name="connsiteX5" fmla="*/ 381227 w 406683"/>
                <a:gd name="connsiteY5" fmla="*/ 278159 h 447041"/>
                <a:gd name="connsiteX6" fmla="*/ 381227 w 406683"/>
                <a:gd name="connsiteY6" fmla="*/ 275986 h 447041"/>
                <a:gd name="connsiteX7" fmla="*/ 383401 w 406683"/>
                <a:gd name="connsiteY7" fmla="*/ 275055 h 447041"/>
                <a:gd name="connsiteX8" fmla="*/ 381227 w 406683"/>
                <a:gd name="connsiteY8" fmla="*/ 270709 h 447041"/>
                <a:gd name="connsiteX9" fmla="*/ 379986 w 406683"/>
                <a:gd name="connsiteY9" fmla="*/ 268846 h 447041"/>
                <a:gd name="connsiteX10" fmla="*/ 375950 w 406683"/>
                <a:gd name="connsiteY10" fmla="*/ 265431 h 447041"/>
                <a:gd name="connsiteX11" fmla="*/ 372845 w 406683"/>
                <a:gd name="connsiteY11" fmla="*/ 263568 h 447041"/>
                <a:gd name="connsiteX12" fmla="*/ 366636 w 406683"/>
                <a:gd name="connsiteY12" fmla="*/ 261395 h 447041"/>
                <a:gd name="connsiteX13" fmla="*/ 363532 w 406683"/>
                <a:gd name="connsiteY13" fmla="*/ 258291 h 447041"/>
                <a:gd name="connsiteX14" fmla="*/ 359186 w 406683"/>
                <a:gd name="connsiteY14" fmla="*/ 256118 h 447041"/>
                <a:gd name="connsiteX15" fmla="*/ 358254 w 406683"/>
                <a:gd name="connsiteY15" fmla="*/ 253945 h 447041"/>
                <a:gd name="connsiteX16" fmla="*/ 358254 w 406683"/>
                <a:gd name="connsiteY16" fmla="*/ 252703 h 447041"/>
                <a:gd name="connsiteX17" fmla="*/ 356081 w 406683"/>
                <a:gd name="connsiteY17" fmla="*/ 250840 h 447041"/>
                <a:gd name="connsiteX18" fmla="*/ 356081 w 406683"/>
                <a:gd name="connsiteY18" fmla="*/ 248667 h 447041"/>
                <a:gd name="connsiteX19" fmla="*/ 356081 w 406683"/>
                <a:gd name="connsiteY19" fmla="*/ 243389 h 447041"/>
                <a:gd name="connsiteX20" fmla="*/ 341490 w 406683"/>
                <a:gd name="connsiteY20" fmla="*/ 238112 h 447041"/>
                <a:gd name="connsiteX21" fmla="*/ 330004 w 406683"/>
                <a:gd name="connsiteY21" fmla="*/ 228488 h 447041"/>
                <a:gd name="connsiteX22" fmla="*/ 322864 w 406683"/>
                <a:gd name="connsiteY22" fmla="*/ 215760 h 447041"/>
                <a:gd name="connsiteX23" fmla="*/ 325037 w 406683"/>
                <a:gd name="connsiteY23" fmla="*/ 211724 h 447041"/>
                <a:gd name="connsiteX24" fmla="*/ 326899 w 406683"/>
                <a:gd name="connsiteY24" fmla="*/ 206446 h 447041"/>
                <a:gd name="connsiteX25" fmla="*/ 330004 w 406683"/>
                <a:gd name="connsiteY25" fmla="*/ 203032 h 447041"/>
                <a:gd name="connsiteX26" fmla="*/ 336523 w 406683"/>
                <a:gd name="connsiteY26" fmla="*/ 195581 h 447041"/>
                <a:gd name="connsiteX27" fmla="*/ 326899 w 406683"/>
                <a:gd name="connsiteY27" fmla="*/ 184094 h 447041"/>
                <a:gd name="connsiteX28" fmla="*/ 319759 w 406683"/>
                <a:gd name="connsiteY28" fmla="*/ 171366 h 447041"/>
                <a:gd name="connsiteX29" fmla="*/ 310446 w 406683"/>
                <a:gd name="connsiteY29" fmla="*/ 158638 h 447041"/>
                <a:gd name="connsiteX30" fmla="*/ 302995 w 406683"/>
                <a:gd name="connsiteY30" fmla="*/ 147151 h 447041"/>
                <a:gd name="connsiteX31" fmla="*/ 290577 w 406683"/>
                <a:gd name="connsiteY31" fmla="*/ 139701 h 447041"/>
                <a:gd name="connsiteX32" fmla="*/ 275986 w 406683"/>
                <a:gd name="connsiteY32" fmla="*/ 134423 h 447041"/>
                <a:gd name="connsiteX33" fmla="*/ 275986 w 406683"/>
                <a:gd name="connsiteY33" fmla="*/ 121695 h 447041"/>
                <a:gd name="connsiteX34" fmla="*/ 259222 w 406683"/>
                <a:gd name="connsiteY34" fmla="*/ 106793 h 447041"/>
                <a:gd name="connsiteX35" fmla="*/ 244631 w 406683"/>
                <a:gd name="connsiteY35" fmla="*/ 90029 h 447041"/>
                <a:gd name="connsiteX36" fmla="*/ 226936 w 406683"/>
                <a:gd name="connsiteY36" fmla="*/ 77301 h 447041"/>
                <a:gd name="connsiteX37" fmla="*/ 222900 w 406683"/>
                <a:gd name="connsiteY37" fmla="*/ 75128 h 447041"/>
                <a:gd name="connsiteX38" fmla="*/ 219796 w 406683"/>
                <a:gd name="connsiteY38" fmla="*/ 75128 h 447041"/>
                <a:gd name="connsiteX39" fmla="*/ 214518 w 406683"/>
                <a:gd name="connsiteY39" fmla="*/ 75128 h 447041"/>
                <a:gd name="connsiteX40" fmla="*/ 209240 w 406683"/>
                <a:gd name="connsiteY40" fmla="*/ 75128 h 447041"/>
                <a:gd name="connsiteX41" fmla="*/ 203032 w 406683"/>
                <a:gd name="connsiteY41" fmla="*/ 75128 h 447041"/>
                <a:gd name="connsiteX42" fmla="*/ 199927 w 406683"/>
                <a:gd name="connsiteY42" fmla="*/ 72955 h 447041"/>
                <a:gd name="connsiteX43" fmla="*/ 192787 w 406683"/>
                <a:gd name="connsiteY43" fmla="*/ 64573 h 447041"/>
                <a:gd name="connsiteX44" fmla="*/ 187509 w 406683"/>
                <a:gd name="connsiteY44" fmla="*/ 50913 h 447041"/>
                <a:gd name="connsiteX45" fmla="*/ 180059 w 406683"/>
                <a:gd name="connsiteY45" fmla="*/ 36012 h 447041"/>
                <a:gd name="connsiteX46" fmla="*/ 172918 w 406683"/>
                <a:gd name="connsiteY46" fmla="*/ 23283 h 447041"/>
                <a:gd name="connsiteX47" fmla="*/ 166709 w 406683"/>
                <a:gd name="connsiteY47" fmla="*/ 22352 h 447041"/>
                <a:gd name="connsiteX48" fmla="*/ 161432 w 406683"/>
                <a:gd name="connsiteY48" fmla="*/ 20179 h 447041"/>
                <a:gd name="connsiteX49" fmla="*/ 156154 w 406683"/>
                <a:gd name="connsiteY49" fmla="*/ 18006 h 447041"/>
                <a:gd name="connsiteX50" fmla="*/ 152118 w 406683"/>
                <a:gd name="connsiteY50" fmla="*/ 15833 h 447041"/>
                <a:gd name="connsiteX51" fmla="*/ 146841 w 406683"/>
                <a:gd name="connsiteY51" fmla="*/ 12728 h 447041"/>
                <a:gd name="connsiteX52" fmla="*/ 141563 w 406683"/>
                <a:gd name="connsiteY52" fmla="*/ 12728 h 447041"/>
                <a:gd name="connsiteX53" fmla="*/ 137527 w 406683"/>
                <a:gd name="connsiteY53" fmla="*/ 14901 h 447041"/>
                <a:gd name="connsiteX54" fmla="*/ 136596 w 406683"/>
                <a:gd name="connsiteY54" fmla="*/ 14901 h 447041"/>
                <a:gd name="connsiteX55" fmla="*/ 132250 w 406683"/>
                <a:gd name="connsiteY55" fmla="*/ 15833 h 447041"/>
                <a:gd name="connsiteX56" fmla="*/ 136596 w 406683"/>
                <a:gd name="connsiteY56" fmla="*/ 28561 h 447041"/>
                <a:gd name="connsiteX57" fmla="*/ 139701 w 406683"/>
                <a:gd name="connsiteY57" fmla="*/ 38185 h 447041"/>
                <a:gd name="connsiteX58" fmla="*/ 141563 w 406683"/>
                <a:gd name="connsiteY58" fmla="*/ 49671 h 447041"/>
                <a:gd name="connsiteX59" fmla="*/ 143736 w 406683"/>
                <a:gd name="connsiteY59" fmla="*/ 65504 h 447041"/>
                <a:gd name="connsiteX60" fmla="*/ 154291 w 406683"/>
                <a:gd name="connsiteY60" fmla="*/ 62400 h 447041"/>
                <a:gd name="connsiteX61" fmla="*/ 161432 w 406683"/>
                <a:gd name="connsiteY61" fmla="*/ 57122 h 447041"/>
                <a:gd name="connsiteX62" fmla="*/ 166709 w 406683"/>
                <a:gd name="connsiteY62" fmla="*/ 52776 h 447041"/>
                <a:gd name="connsiteX63" fmla="*/ 176023 w 406683"/>
                <a:gd name="connsiteY63" fmla="*/ 49671 h 447041"/>
                <a:gd name="connsiteX64" fmla="*/ 176023 w 406683"/>
                <a:gd name="connsiteY64" fmla="*/ 52776 h 447041"/>
                <a:gd name="connsiteX65" fmla="*/ 180059 w 406683"/>
                <a:gd name="connsiteY65" fmla="*/ 52776 h 447041"/>
                <a:gd name="connsiteX66" fmla="*/ 176023 w 406683"/>
                <a:gd name="connsiteY66" fmla="*/ 54949 h 447041"/>
                <a:gd name="connsiteX67" fmla="*/ 172918 w 406683"/>
                <a:gd name="connsiteY67" fmla="*/ 58053 h 447041"/>
                <a:gd name="connsiteX68" fmla="*/ 166709 w 406683"/>
                <a:gd name="connsiteY68" fmla="*/ 60226 h 447041"/>
                <a:gd name="connsiteX69" fmla="*/ 163605 w 406683"/>
                <a:gd name="connsiteY69" fmla="*/ 62400 h 447041"/>
                <a:gd name="connsiteX70" fmla="*/ 159259 w 406683"/>
                <a:gd name="connsiteY70" fmla="*/ 65504 h 447041"/>
                <a:gd name="connsiteX71" fmla="*/ 158327 w 406683"/>
                <a:gd name="connsiteY71" fmla="*/ 69850 h 447041"/>
                <a:gd name="connsiteX72" fmla="*/ 156154 w 406683"/>
                <a:gd name="connsiteY72" fmla="*/ 75128 h 447041"/>
                <a:gd name="connsiteX73" fmla="*/ 154291 w 406683"/>
                <a:gd name="connsiteY73" fmla="*/ 80405 h 447041"/>
                <a:gd name="connsiteX74" fmla="*/ 152118 w 406683"/>
                <a:gd name="connsiteY74" fmla="*/ 84752 h 447041"/>
                <a:gd name="connsiteX75" fmla="*/ 150877 w 406683"/>
                <a:gd name="connsiteY75" fmla="*/ 86614 h 447041"/>
                <a:gd name="connsiteX76" fmla="*/ 149014 w 406683"/>
                <a:gd name="connsiteY76" fmla="*/ 87856 h 447041"/>
                <a:gd name="connsiteX77" fmla="*/ 146841 w 406683"/>
                <a:gd name="connsiteY77" fmla="*/ 87856 h 447041"/>
                <a:gd name="connsiteX78" fmla="*/ 143736 w 406683"/>
                <a:gd name="connsiteY78" fmla="*/ 90029 h 447041"/>
                <a:gd name="connsiteX79" fmla="*/ 143736 w 406683"/>
                <a:gd name="connsiteY79" fmla="*/ 82579 h 447041"/>
                <a:gd name="connsiteX80" fmla="*/ 141563 w 406683"/>
                <a:gd name="connsiteY80" fmla="*/ 69850 h 447041"/>
                <a:gd name="connsiteX81" fmla="*/ 139701 w 406683"/>
                <a:gd name="connsiteY81" fmla="*/ 58053 h 447041"/>
                <a:gd name="connsiteX82" fmla="*/ 139701 w 406683"/>
                <a:gd name="connsiteY82" fmla="*/ 52776 h 447041"/>
                <a:gd name="connsiteX83" fmla="*/ 126972 w 406683"/>
                <a:gd name="connsiteY83" fmla="*/ 49671 h 447041"/>
                <a:gd name="connsiteX84" fmla="*/ 119832 w 406683"/>
                <a:gd name="connsiteY84" fmla="*/ 38185 h 447041"/>
                <a:gd name="connsiteX85" fmla="*/ 112381 w 406683"/>
                <a:gd name="connsiteY85" fmla="*/ 25457 h 447041"/>
                <a:gd name="connsiteX86" fmla="*/ 107414 w 406683"/>
                <a:gd name="connsiteY86" fmla="*/ 12728 h 447041"/>
                <a:gd name="connsiteX87" fmla="*/ 80095 w 406683"/>
                <a:gd name="connsiteY87" fmla="*/ 12728 h 447041"/>
                <a:gd name="connsiteX88" fmla="*/ 80095 w 406683"/>
                <a:gd name="connsiteY88" fmla="*/ 57122 h 447041"/>
                <a:gd name="connsiteX89" fmla="*/ 73886 w 406683"/>
                <a:gd name="connsiteY89" fmla="*/ 57122 h 447041"/>
                <a:gd name="connsiteX90" fmla="*/ 70782 w 406683"/>
                <a:gd name="connsiteY90" fmla="*/ 54949 h 447041"/>
                <a:gd name="connsiteX91" fmla="*/ 66746 w 406683"/>
                <a:gd name="connsiteY91" fmla="*/ 54949 h 447041"/>
                <a:gd name="connsiteX92" fmla="*/ 63641 w 406683"/>
                <a:gd name="connsiteY92" fmla="*/ 52776 h 447041"/>
                <a:gd name="connsiteX93" fmla="*/ 56191 w 406683"/>
                <a:gd name="connsiteY93" fmla="*/ 38185 h 447041"/>
                <a:gd name="connsiteX94" fmla="*/ 54328 w 406683"/>
                <a:gd name="connsiteY94" fmla="*/ 22352 h 447041"/>
                <a:gd name="connsiteX95" fmla="*/ 56191 w 406683"/>
                <a:gd name="connsiteY95" fmla="*/ 3104 h 447041"/>
                <a:gd name="connsiteX96" fmla="*/ 52155 w 406683"/>
                <a:gd name="connsiteY96" fmla="*/ 3104 h 447041"/>
                <a:gd name="connsiteX97" fmla="*/ 52155 w 406683"/>
                <a:gd name="connsiteY97" fmla="*/ 0 h 447041"/>
                <a:gd name="connsiteX98" fmla="*/ 22973 w 406683"/>
                <a:gd name="connsiteY98" fmla="*/ 3104 h 447041"/>
                <a:gd name="connsiteX99" fmla="*/ 19869 w 406683"/>
                <a:gd name="connsiteY99" fmla="*/ 28561 h 447041"/>
                <a:gd name="connsiteX100" fmla="*/ 16764 w 406683"/>
                <a:gd name="connsiteY100" fmla="*/ 54949 h 447041"/>
                <a:gd name="connsiteX101" fmla="*/ 9313 w 406683"/>
                <a:gd name="connsiteY101" fmla="*/ 79474 h 447041"/>
                <a:gd name="connsiteX102" fmla="*/ 0 w 406683"/>
                <a:gd name="connsiteY102" fmla="*/ 97480 h 447041"/>
                <a:gd name="connsiteX103" fmla="*/ 3104 w 406683"/>
                <a:gd name="connsiteY103" fmla="*/ 104620 h 447041"/>
                <a:gd name="connsiteX104" fmla="*/ 7451 w 406683"/>
                <a:gd name="connsiteY104" fmla="*/ 109898 h 447041"/>
                <a:gd name="connsiteX105" fmla="*/ 12418 w 406683"/>
                <a:gd name="connsiteY105" fmla="*/ 114244 h 447041"/>
                <a:gd name="connsiteX106" fmla="*/ 19869 w 406683"/>
                <a:gd name="connsiteY106" fmla="*/ 116417 h 447041"/>
                <a:gd name="connsiteX107" fmla="*/ 27009 w 406683"/>
                <a:gd name="connsiteY107" fmla="*/ 117349 h 447041"/>
                <a:gd name="connsiteX108" fmla="*/ 27009 w 406683"/>
                <a:gd name="connsiteY108" fmla="*/ 121695 h 447041"/>
                <a:gd name="connsiteX109" fmla="*/ 27009 w 406683"/>
                <a:gd name="connsiteY109" fmla="*/ 123868 h 447041"/>
                <a:gd name="connsiteX110" fmla="*/ 25146 w 406683"/>
                <a:gd name="connsiteY110" fmla="*/ 123868 h 447041"/>
                <a:gd name="connsiteX111" fmla="*/ 25146 w 406683"/>
                <a:gd name="connsiteY111" fmla="*/ 124799 h 447041"/>
                <a:gd name="connsiteX112" fmla="*/ 22973 w 406683"/>
                <a:gd name="connsiteY112" fmla="*/ 126972 h 447041"/>
                <a:gd name="connsiteX113" fmla="*/ 30113 w 406683"/>
                <a:gd name="connsiteY113" fmla="*/ 141874 h 447041"/>
                <a:gd name="connsiteX114" fmla="*/ 41600 w 406683"/>
                <a:gd name="connsiteY114" fmla="*/ 151187 h 447041"/>
                <a:gd name="connsiteX115" fmla="*/ 56191 w 406683"/>
                <a:gd name="connsiteY115" fmla="*/ 156465 h 447041"/>
                <a:gd name="connsiteX116" fmla="*/ 72955 w 406683"/>
                <a:gd name="connsiteY116" fmla="*/ 161742 h 447041"/>
                <a:gd name="connsiteX117" fmla="*/ 90650 w 406683"/>
                <a:gd name="connsiteY117" fmla="*/ 166089 h 447041"/>
                <a:gd name="connsiteX118" fmla="*/ 107414 w 406683"/>
                <a:gd name="connsiteY118" fmla="*/ 171366 h 447041"/>
                <a:gd name="connsiteX119" fmla="*/ 119832 w 406683"/>
                <a:gd name="connsiteY119" fmla="*/ 178817 h 447041"/>
                <a:gd name="connsiteX120" fmla="*/ 132250 w 406683"/>
                <a:gd name="connsiteY120" fmla="*/ 174471 h 447041"/>
                <a:gd name="connsiteX121" fmla="*/ 139701 w 406683"/>
                <a:gd name="connsiteY121" fmla="*/ 169193 h 447041"/>
                <a:gd name="connsiteX122" fmla="*/ 144668 w 406683"/>
                <a:gd name="connsiteY122" fmla="*/ 163915 h 447041"/>
                <a:gd name="connsiteX123" fmla="*/ 150877 w 406683"/>
                <a:gd name="connsiteY123" fmla="*/ 158638 h 447041"/>
                <a:gd name="connsiteX124" fmla="*/ 159259 w 406683"/>
                <a:gd name="connsiteY124" fmla="*/ 154602 h 447041"/>
                <a:gd name="connsiteX125" fmla="*/ 168882 w 406683"/>
                <a:gd name="connsiteY125" fmla="*/ 156465 h 447041"/>
                <a:gd name="connsiteX126" fmla="*/ 178196 w 406683"/>
                <a:gd name="connsiteY126" fmla="*/ 163915 h 447041"/>
                <a:gd name="connsiteX127" fmla="*/ 188441 w 406683"/>
                <a:gd name="connsiteY127" fmla="*/ 171366 h 447041"/>
                <a:gd name="connsiteX128" fmla="*/ 203032 w 406683"/>
                <a:gd name="connsiteY128" fmla="*/ 174471 h 447041"/>
                <a:gd name="connsiteX129" fmla="*/ 212345 w 406683"/>
                <a:gd name="connsiteY129" fmla="*/ 218864 h 447041"/>
                <a:gd name="connsiteX130" fmla="*/ 219796 w 406683"/>
                <a:gd name="connsiteY130" fmla="*/ 228488 h 447041"/>
                <a:gd name="connsiteX131" fmla="*/ 230040 w 406683"/>
                <a:gd name="connsiteY131" fmla="*/ 235939 h 447041"/>
                <a:gd name="connsiteX132" fmla="*/ 239664 w 406683"/>
                <a:gd name="connsiteY132" fmla="*/ 243389 h 447041"/>
                <a:gd name="connsiteX133" fmla="*/ 246804 w 406683"/>
                <a:gd name="connsiteY133" fmla="*/ 256118 h 447041"/>
                <a:gd name="connsiteX134" fmla="*/ 248977 w 406683"/>
                <a:gd name="connsiteY134" fmla="*/ 265431 h 447041"/>
                <a:gd name="connsiteX135" fmla="*/ 246804 w 406683"/>
                <a:gd name="connsiteY135" fmla="*/ 278159 h 447041"/>
                <a:gd name="connsiteX136" fmla="*/ 243700 w 406683"/>
                <a:gd name="connsiteY136" fmla="*/ 295234 h 447041"/>
                <a:gd name="connsiteX137" fmla="*/ 237491 w 406683"/>
                <a:gd name="connsiteY137" fmla="*/ 311998 h 447041"/>
                <a:gd name="connsiteX138" fmla="*/ 232213 w 406683"/>
                <a:gd name="connsiteY138" fmla="*/ 326899 h 447041"/>
                <a:gd name="connsiteX139" fmla="*/ 226936 w 406683"/>
                <a:gd name="connsiteY139" fmla="*/ 337455 h 447041"/>
                <a:gd name="connsiteX140" fmla="*/ 209240 w 406683"/>
                <a:gd name="connsiteY140" fmla="*/ 342732 h 447041"/>
                <a:gd name="connsiteX141" fmla="*/ 188441 w 406683"/>
                <a:gd name="connsiteY141" fmla="*/ 348010 h 447041"/>
                <a:gd name="connsiteX142" fmla="*/ 172918 w 406683"/>
                <a:gd name="connsiteY142" fmla="*/ 354529 h 447041"/>
                <a:gd name="connsiteX143" fmla="*/ 172918 w 406683"/>
                <a:gd name="connsiteY143" fmla="*/ 361669 h 447041"/>
                <a:gd name="connsiteX144" fmla="*/ 172918 w 406683"/>
                <a:gd name="connsiteY144" fmla="*/ 367257 h 447041"/>
                <a:gd name="connsiteX145" fmla="*/ 173850 w 406683"/>
                <a:gd name="connsiteY145" fmla="*/ 372535 h 447041"/>
                <a:gd name="connsiteX146" fmla="*/ 176023 w 406683"/>
                <a:gd name="connsiteY146" fmla="*/ 377813 h 447041"/>
                <a:gd name="connsiteX147" fmla="*/ 197754 w 406683"/>
                <a:gd name="connsiteY147" fmla="*/ 376571 h 447041"/>
                <a:gd name="connsiteX148" fmla="*/ 216691 w 406683"/>
                <a:gd name="connsiteY148" fmla="*/ 370362 h 447041"/>
                <a:gd name="connsiteX149" fmla="*/ 232213 w 406683"/>
                <a:gd name="connsiteY149" fmla="*/ 361669 h 447041"/>
                <a:gd name="connsiteX150" fmla="*/ 243700 w 406683"/>
                <a:gd name="connsiteY150" fmla="*/ 372535 h 447041"/>
                <a:gd name="connsiteX151" fmla="*/ 254255 w 406683"/>
                <a:gd name="connsiteY151" fmla="*/ 387126 h 447041"/>
                <a:gd name="connsiteX152" fmla="*/ 261395 w 406683"/>
                <a:gd name="connsiteY152" fmla="*/ 402027 h 447041"/>
                <a:gd name="connsiteX153" fmla="*/ 268846 w 406683"/>
                <a:gd name="connsiteY153" fmla="*/ 418791 h 447041"/>
                <a:gd name="connsiteX154" fmla="*/ 280022 w 406683"/>
                <a:gd name="connsiteY154" fmla="*/ 429657 h 447041"/>
                <a:gd name="connsiteX155" fmla="*/ 292750 w 406683"/>
                <a:gd name="connsiteY155" fmla="*/ 436797 h 447041"/>
                <a:gd name="connsiteX156" fmla="*/ 310446 w 406683"/>
                <a:gd name="connsiteY156" fmla="*/ 441143 h 447041"/>
                <a:gd name="connsiteX157" fmla="*/ 326899 w 406683"/>
                <a:gd name="connsiteY157" fmla="*/ 444248 h 447041"/>
                <a:gd name="connsiteX158" fmla="*/ 339628 w 406683"/>
                <a:gd name="connsiteY158" fmla="*/ 449526 h 447041"/>
                <a:gd name="connsiteX159" fmla="*/ 343663 w 406683"/>
                <a:gd name="connsiteY159" fmla="*/ 449526 h 447041"/>
                <a:gd name="connsiteX160" fmla="*/ 336523 w 406683"/>
                <a:gd name="connsiteY160" fmla="*/ 433693 h 447041"/>
                <a:gd name="connsiteX161" fmla="*/ 326899 w 406683"/>
                <a:gd name="connsiteY161" fmla="*/ 420964 h 447041"/>
                <a:gd name="connsiteX162" fmla="*/ 316655 w 406683"/>
                <a:gd name="connsiteY162" fmla="*/ 406374 h 447041"/>
                <a:gd name="connsiteX163" fmla="*/ 319759 w 406683"/>
                <a:gd name="connsiteY163" fmla="*/ 406374 h 447041"/>
                <a:gd name="connsiteX164" fmla="*/ 322864 w 406683"/>
                <a:gd name="connsiteY164" fmla="*/ 407305 h 447041"/>
                <a:gd name="connsiteX165" fmla="*/ 330004 w 406683"/>
                <a:gd name="connsiteY165" fmla="*/ 411651 h 447041"/>
                <a:gd name="connsiteX166" fmla="*/ 339628 w 406683"/>
                <a:gd name="connsiteY166" fmla="*/ 416929 h 447041"/>
                <a:gd name="connsiteX167" fmla="*/ 348941 w 406683"/>
                <a:gd name="connsiteY167" fmla="*/ 422206 h 447041"/>
                <a:gd name="connsiteX168" fmla="*/ 356081 w 406683"/>
                <a:gd name="connsiteY168" fmla="*/ 426242 h 447041"/>
                <a:gd name="connsiteX169" fmla="*/ 359186 w 406683"/>
                <a:gd name="connsiteY169" fmla="*/ 424379 h 447041"/>
                <a:gd name="connsiteX170" fmla="*/ 361359 w 406683"/>
                <a:gd name="connsiteY170" fmla="*/ 422206 h 447041"/>
                <a:gd name="connsiteX171" fmla="*/ 363532 w 406683"/>
                <a:gd name="connsiteY171" fmla="*/ 420964 h 447041"/>
                <a:gd name="connsiteX172" fmla="*/ 363532 w 406683"/>
                <a:gd name="connsiteY172" fmla="*/ 418791 h 447041"/>
                <a:gd name="connsiteX173" fmla="*/ 365395 w 406683"/>
                <a:gd name="connsiteY173" fmla="*/ 416929 h 447041"/>
                <a:gd name="connsiteX174" fmla="*/ 366636 w 406683"/>
                <a:gd name="connsiteY174" fmla="*/ 414756 h 447041"/>
                <a:gd name="connsiteX175" fmla="*/ 365395 w 406683"/>
                <a:gd name="connsiteY175" fmla="*/ 394577 h 447041"/>
                <a:gd name="connsiteX176" fmla="*/ 359186 w 406683"/>
                <a:gd name="connsiteY176" fmla="*/ 379675 h 447041"/>
                <a:gd name="connsiteX177" fmla="*/ 352045 w 406683"/>
                <a:gd name="connsiteY177" fmla="*/ 365084 h 447041"/>
                <a:gd name="connsiteX178" fmla="*/ 339628 w 406683"/>
                <a:gd name="connsiteY178" fmla="*/ 365084 h 447041"/>
                <a:gd name="connsiteX179" fmla="*/ 332177 w 406683"/>
                <a:gd name="connsiteY179" fmla="*/ 333108 h 447041"/>
                <a:gd name="connsiteX180" fmla="*/ 322864 w 406683"/>
                <a:gd name="connsiteY180" fmla="*/ 304547 h 447041"/>
                <a:gd name="connsiteX181" fmla="*/ 329073 w 406683"/>
                <a:gd name="connsiteY181" fmla="*/ 302685 h 447041"/>
                <a:gd name="connsiteX182" fmla="*/ 334350 w 406683"/>
                <a:gd name="connsiteY182" fmla="*/ 302685 h 447041"/>
                <a:gd name="connsiteX183" fmla="*/ 339628 w 406683"/>
                <a:gd name="connsiteY183" fmla="*/ 300512 h 447041"/>
                <a:gd name="connsiteX184" fmla="*/ 346768 w 406683"/>
                <a:gd name="connsiteY184" fmla="*/ 300512 h 447041"/>
                <a:gd name="connsiteX185" fmla="*/ 352045 w 406683"/>
                <a:gd name="connsiteY185" fmla="*/ 313240 h 447041"/>
                <a:gd name="connsiteX186" fmla="*/ 359186 w 406683"/>
                <a:gd name="connsiteY186" fmla="*/ 322553 h 447041"/>
                <a:gd name="connsiteX187" fmla="*/ 368810 w 406683"/>
                <a:gd name="connsiteY187" fmla="*/ 332177 h 447041"/>
                <a:gd name="connsiteX188" fmla="*/ 375950 w 406683"/>
                <a:gd name="connsiteY188" fmla="*/ 340559 h 447041"/>
                <a:gd name="connsiteX189" fmla="*/ 383401 w 406683"/>
                <a:gd name="connsiteY189" fmla="*/ 340559 h 447041"/>
                <a:gd name="connsiteX190" fmla="*/ 388368 w 406683"/>
                <a:gd name="connsiteY190" fmla="*/ 339628 h 447041"/>
                <a:gd name="connsiteX191" fmla="*/ 394577 w 406683"/>
                <a:gd name="connsiteY191" fmla="*/ 339628 h 447041"/>
                <a:gd name="connsiteX192" fmla="*/ 399854 w 406683"/>
                <a:gd name="connsiteY192" fmla="*/ 337455 h 447041"/>
                <a:gd name="connsiteX193" fmla="*/ 407305 w 406683"/>
                <a:gd name="connsiteY193" fmla="*/ 287783 h 447041"/>
                <a:gd name="connsiteX194" fmla="*/ 402027 w 406683"/>
                <a:gd name="connsiteY194" fmla="*/ 287783 h 447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406683" h="447041">
                  <a:moveTo>
                    <a:pt x="395818" y="287783"/>
                  </a:moveTo>
                  <a:lnTo>
                    <a:pt x="392714" y="285610"/>
                  </a:lnTo>
                  <a:lnTo>
                    <a:pt x="387436" y="283437"/>
                  </a:lnTo>
                  <a:lnTo>
                    <a:pt x="383401" y="282506"/>
                  </a:lnTo>
                  <a:lnTo>
                    <a:pt x="381227" y="280333"/>
                  </a:lnTo>
                  <a:lnTo>
                    <a:pt x="381227" y="278159"/>
                  </a:lnTo>
                  <a:lnTo>
                    <a:pt x="381227" y="275986"/>
                  </a:lnTo>
                  <a:lnTo>
                    <a:pt x="383401" y="275055"/>
                  </a:lnTo>
                  <a:lnTo>
                    <a:pt x="381227" y="270709"/>
                  </a:lnTo>
                  <a:lnTo>
                    <a:pt x="379986" y="268846"/>
                  </a:lnTo>
                  <a:lnTo>
                    <a:pt x="375950" y="265431"/>
                  </a:lnTo>
                  <a:lnTo>
                    <a:pt x="372845" y="263568"/>
                  </a:lnTo>
                  <a:lnTo>
                    <a:pt x="366636" y="261395"/>
                  </a:lnTo>
                  <a:lnTo>
                    <a:pt x="363532" y="258291"/>
                  </a:lnTo>
                  <a:lnTo>
                    <a:pt x="359186" y="256118"/>
                  </a:lnTo>
                  <a:lnTo>
                    <a:pt x="358254" y="253945"/>
                  </a:lnTo>
                  <a:lnTo>
                    <a:pt x="358254" y="252703"/>
                  </a:lnTo>
                  <a:lnTo>
                    <a:pt x="356081" y="250840"/>
                  </a:lnTo>
                  <a:lnTo>
                    <a:pt x="356081" y="248667"/>
                  </a:lnTo>
                  <a:lnTo>
                    <a:pt x="356081" y="243389"/>
                  </a:lnTo>
                  <a:lnTo>
                    <a:pt x="341490" y="238112"/>
                  </a:lnTo>
                  <a:lnTo>
                    <a:pt x="330004" y="228488"/>
                  </a:lnTo>
                  <a:lnTo>
                    <a:pt x="322864" y="215760"/>
                  </a:lnTo>
                  <a:lnTo>
                    <a:pt x="325037" y="211724"/>
                  </a:lnTo>
                  <a:lnTo>
                    <a:pt x="326899" y="206446"/>
                  </a:lnTo>
                  <a:lnTo>
                    <a:pt x="330004" y="203032"/>
                  </a:lnTo>
                  <a:lnTo>
                    <a:pt x="336523" y="195581"/>
                  </a:lnTo>
                  <a:lnTo>
                    <a:pt x="326899" y="184094"/>
                  </a:lnTo>
                  <a:lnTo>
                    <a:pt x="319759" y="171366"/>
                  </a:lnTo>
                  <a:lnTo>
                    <a:pt x="310446" y="158638"/>
                  </a:lnTo>
                  <a:lnTo>
                    <a:pt x="302995" y="147151"/>
                  </a:lnTo>
                  <a:lnTo>
                    <a:pt x="290577" y="139701"/>
                  </a:lnTo>
                  <a:lnTo>
                    <a:pt x="275986" y="134423"/>
                  </a:lnTo>
                  <a:lnTo>
                    <a:pt x="275986" y="121695"/>
                  </a:lnTo>
                  <a:lnTo>
                    <a:pt x="259222" y="106793"/>
                  </a:lnTo>
                  <a:lnTo>
                    <a:pt x="244631" y="90029"/>
                  </a:lnTo>
                  <a:lnTo>
                    <a:pt x="226936" y="77301"/>
                  </a:lnTo>
                  <a:lnTo>
                    <a:pt x="222900" y="75128"/>
                  </a:lnTo>
                  <a:lnTo>
                    <a:pt x="219796" y="75128"/>
                  </a:lnTo>
                  <a:lnTo>
                    <a:pt x="214518" y="75128"/>
                  </a:lnTo>
                  <a:lnTo>
                    <a:pt x="209240" y="75128"/>
                  </a:lnTo>
                  <a:lnTo>
                    <a:pt x="203032" y="75128"/>
                  </a:lnTo>
                  <a:lnTo>
                    <a:pt x="199927" y="72955"/>
                  </a:lnTo>
                  <a:lnTo>
                    <a:pt x="192787" y="64573"/>
                  </a:lnTo>
                  <a:lnTo>
                    <a:pt x="187509" y="50913"/>
                  </a:lnTo>
                  <a:lnTo>
                    <a:pt x="180059" y="36012"/>
                  </a:lnTo>
                  <a:lnTo>
                    <a:pt x="172918" y="23283"/>
                  </a:lnTo>
                  <a:lnTo>
                    <a:pt x="166709" y="22352"/>
                  </a:lnTo>
                  <a:lnTo>
                    <a:pt x="161432" y="20179"/>
                  </a:lnTo>
                  <a:lnTo>
                    <a:pt x="156154" y="18006"/>
                  </a:lnTo>
                  <a:lnTo>
                    <a:pt x="152118" y="15833"/>
                  </a:lnTo>
                  <a:lnTo>
                    <a:pt x="146841" y="12728"/>
                  </a:lnTo>
                  <a:lnTo>
                    <a:pt x="141563" y="12728"/>
                  </a:lnTo>
                  <a:lnTo>
                    <a:pt x="137527" y="14901"/>
                  </a:lnTo>
                  <a:lnTo>
                    <a:pt x="136596" y="14901"/>
                  </a:lnTo>
                  <a:lnTo>
                    <a:pt x="132250" y="15833"/>
                  </a:lnTo>
                  <a:lnTo>
                    <a:pt x="136596" y="28561"/>
                  </a:lnTo>
                  <a:lnTo>
                    <a:pt x="139701" y="38185"/>
                  </a:lnTo>
                  <a:lnTo>
                    <a:pt x="141563" y="49671"/>
                  </a:lnTo>
                  <a:lnTo>
                    <a:pt x="143736" y="65504"/>
                  </a:lnTo>
                  <a:lnTo>
                    <a:pt x="154291" y="62400"/>
                  </a:lnTo>
                  <a:lnTo>
                    <a:pt x="161432" y="57122"/>
                  </a:lnTo>
                  <a:lnTo>
                    <a:pt x="166709" y="52776"/>
                  </a:lnTo>
                  <a:lnTo>
                    <a:pt x="176023" y="49671"/>
                  </a:lnTo>
                  <a:lnTo>
                    <a:pt x="176023" y="52776"/>
                  </a:lnTo>
                  <a:lnTo>
                    <a:pt x="180059" y="52776"/>
                  </a:lnTo>
                  <a:lnTo>
                    <a:pt x="176023" y="54949"/>
                  </a:lnTo>
                  <a:lnTo>
                    <a:pt x="172918" y="58053"/>
                  </a:lnTo>
                  <a:lnTo>
                    <a:pt x="166709" y="60226"/>
                  </a:lnTo>
                  <a:lnTo>
                    <a:pt x="163605" y="62400"/>
                  </a:lnTo>
                  <a:lnTo>
                    <a:pt x="159259" y="65504"/>
                  </a:lnTo>
                  <a:lnTo>
                    <a:pt x="158327" y="69850"/>
                  </a:lnTo>
                  <a:lnTo>
                    <a:pt x="156154" y="75128"/>
                  </a:lnTo>
                  <a:lnTo>
                    <a:pt x="154291" y="80405"/>
                  </a:lnTo>
                  <a:lnTo>
                    <a:pt x="152118" y="84752"/>
                  </a:lnTo>
                  <a:lnTo>
                    <a:pt x="150877" y="86614"/>
                  </a:lnTo>
                  <a:lnTo>
                    <a:pt x="149014" y="87856"/>
                  </a:lnTo>
                  <a:lnTo>
                    <a:pt x="146841" y="87856"/>
                  </a:lnTo>
                  <a:lnTo>
                    <a:pt x="143736" y="90029"/>
                  </a:lnTo>
                  <a:lnTo>
                    <a:pt x="143736" y="82579"/>
                  </a:lnTo>
                  <a:lnTo>
                    <a:pt x="141563" y="69850"/>
                  </a:lnTo>
                  <a:lnTo>
                    <a:pt x="139701" y="58053"/>
                  </a:lnTo>
                  <a:lnTo>
                    <a:pt x="139701" y="52776"/>
                  </a:lnTo>
                  <a:lnTo>
                    <a:pt x="126972" y="49671"/>
                  </a:lnTo>
                  <a:lnTo>
                    <a:pt x="119832" y="38185"/>
                  </a:lnTo>
                  <a:lnTo>
                    <a:pt x="112381" y="25457"/>
                  </a:lnTo>
                  <a:lnTo>
                    <a:pt x="107414" y="12728"/>
                  </a:lnTo>
                  <a:lnTo>
                    <a:pt x="80095" y="12728"/>
                  </a:lnTo>
                  <a:lnTo>
                    <a:pt x="80095" y="57122"/>
                  </a:lnTo>
                  <a:lnTo>
                    <a:pt x="73886" y="57122"/>
                  </a:lnTo>
                  <a:lnTo>
                    <a:pt x="70782" y="54949"/>
                  </a:lnTo>
                  <a:lnTo>
                    <a:pt x="66746" y="54949"/>
                  </a:lnTo>
                  <a:lnTo>
                    <a:pt x="63641" y="52776"/>
                  </a:lnTo>
                  <a:lnTo>
                    <a:pt x="56191" y="38185"/>
                  </a:lnTo>
                  <a:lnTo>
                    <a:pt x="54328" y="22352"/>
                  </a:lnTo>
                  <a:lnTo>
                    <a:pt x="56191" y="3104"/>
                  </a:lnTo>
                  <a:lnTo>
                    <a:pt x="52155" y="3104"/>
                  </a:lnTo>
                  <a:lnTo>
                    <a:pt x="52155" y="0"/>
                  </a:lnTo>
                  <a:lnTo>
                    <a:pt x="22973" y="3104"/>
                  </a:lnTo>
                  <a:lnTo>
                    <a:pt x="19869" y="28561"/>
                  </a:lnTo>
                  <a:lnTo>
                    <a:pt x="16764" y="54949"/>
                  </a:lnTo>
                  <a:lnTo>
                    <a:pt x="9313" y="79474"/>
                  </a:lnTo>
                  <a:lnTo>
                    <a:pt x="0" y="97480"/>
                  </a:lnTo>
                  <a:lnTo>
                    <a:pt x="3104" y="104620"/>
                  </a:lnTo>
                  <a:lnTo>
                    <a:pt x="7451" y="109898"/>
                  </a:lnTo>
                  <a:lnTo>
                    <a:pt x="12418" y="114244"/>
                  </a:lnTo>
                  <a:lnTo>
                    <a:pt x="19869" y="116417"/>
                  </a:lnTo>
                  <a:lnTo>
                    <a:pt x="27009" y="117349"/>
                  </a:lnTo>
                  <a:lnTo>
                    <a:pt x="27009" y="121695"/>
                  </a:lnTo>
                  <a:lnTo>
                    <a:pt x="27009" y="123868"/>
                  </a:lnTo>
                  <a:lnTo>
                    <a:pt x="25146" y="123868"/>
                  </a:lnTo>
                  <a:lnTo>
                    <a:pt x="25146" y="124799"/>
                  </a:lnTo>
                  <a:lnTo>
                    <a:pt x="22973" y="126972"/>
                  </a:lnTo>
                  <a:lnTo>
                    <a:pt x="30113" y="141874"/>
                  </a:lnTo>
                  <a:lnTo>
                    <a:pt x="41600" y="151187"/>
                  </a:lnTo>
                  <a:lnTo>
                    <a:pt x="56191" y="156465"/>
                  </a:lnTo>
                  <a:lnTo>
                    <a:pt x="72955" y="161742"/>
                  </a:lnTo>
                  <a:lnTo>
                    <a:pt x="90650" y="166089"/>
                  </a:lnTo>
                  <a:lnTo>
                    <a:pt x="107414" y="171366"/>
                  </a:lnTo>
                  <a:lnTo>
                    <a:pt x="119832" y="178817"/>
                  </a:lnTo>
                  <a:lnTo>
                    <a:pt x="132250" y="174471"/>
                  </a:lnTo>
                  <a:lnTo>
                    <a:pt x="139701" y="169193"/>
                  </a:lnTo>
                  <a:lnTo>
                    <a:pt x="144668" y="163915"/>
                  </a:lnTo>
                  <a:lnTo>
                    <a:pt x="150877" y="158638"/>
                  </a:lnTo>
                  <a:lnTo>
                    <a:pt x="159259" y="154602"/>
                  </a:lnTo>
                  <a:lnTo>
                    <a:pt x="168882" y="156465"/>
                  </a:lnTo>
                  <a:lnTo>
                    <a:pt x="178196" y="163915"/>
                  </a:lnTo>
                  <a:lnTo>
                    <a:pt x="188441" y="171366"/>
                  </a:lnTo>
                  <a:lnTo>
                    <a:pt x="203032" y="174471"/>
                  </a:lnTo>
                  <a:lnTo>
                    <a:pt x="212345" y="218864"/>
                  </a:lnTo>
                  <a:lnTo>
                    <a:pt x="219796" y="228488"/>
                  </a:lnTo>
                  <a:lnTo>
                    <a:pt x="230040" y="235939"/>
                  </a:lnTo>
                  <a:lnTo>
                    <a:pt x="239664" y="243389"/>
                  </a:lnTo>
                  <a:lnTo>
                    <a:pt x="246804" y="256118"/>
                  </a:lnTo>
                  <a:lnTo>
                    <a:pt x="248977" y="265431"/>
                  </a:lnTo>
                  <a:lnTo>
                    <a:pt x="246804" y="278159"/>
                  </a:lnTo>
                  <a:lnTo>
                    <a:pt x="243700" y="295234"/>
                  </a:lnTo>
                  <a:lnTo>
                    <a:pt x="237491" y="311998"/>
                  </a:lnTo>
                  <a:lnTo>
                    <a:pt x="232213" y="326899"/>
                  </a:lnTo>
                  <a:lnTo>
                    <a:pt x="226936" y="337455"/>
                  </a:lnTo>
                  <a:lnTo>
                    <a:pt x="209240" y="342732"/>
                  </a:lnTo>
                  <a:lnTo>
                    <a:pt x="188441" y="348010"/>
                  </a:lnTo>
                  <a:lnTo>
                    <a:pt x="172918" y="354529"/>
                  </a:lnTo>
                  <a:lnTo>
                    <a:pt x="172918" y="361669"/>
                  </a:lnTo>
                  <a:lnTo>
                    <a:pt x="172918" y="367257"/>
                  </a:lnTo>
                  <a:lnTo>
                    <a:pt x="173850" y="372535"/>
                  </a:lnTo>
                  <a:lnTo>
                    <a:pt x="176023" y="377813"/>
                  </a:lnTo>
                  <a:lnTo>
                    <a:pt x="197754" y="376571"/>
                  </a:lnTo>
                  <a:lnTo>
                    <a:pt x="216691" y="370362"/>
                  </a:lnTo>
                  <a:lnTo>
                    <a:pt x="232213" y="361669"/>
                  </a:lnTo>
                  <a:lnTo>
                    <a:pt x="243700" y="372535"/>
                  </a:lnTo>
                  <a:lnTo>
                    <a:pt x="254255" y="387126"/>
                  </a:lnTo>
                  <a:lnTo>
                    <a:pt x="261395" y="402027"/>
                  </a:lnTo>
                  <a:lnTo>
                    <a:pt x="268846" y="418791"/>
                  </a:lnTo>
                  <a:lnTo>
                    <a:pt x="280022" y="429657"/>
                  </a:lnTo>
                  <a:lnTo>
                    <a:pt x="292750" y="436797"/>
                  </a:lnTo>
                  <a:lnTo>
                    <a:pt x="310446" y="441143"/>
                  </a:lnTo>
                  <a:lnTo>
                    <a:pt x="326899" y="444248"/>
                  </a:lnTo>
                  <a:lnTo>
                    <a:pt x="339628" y="449526"/>
                  </a:lnTo>
                  <a:lnTo>
                    <a:pt x="343663" y="449526"/>
                  </a:lnTo>
                  <a:lnTo>
                    <a:pt x="336523" y="433693"/>
                  </a:lnTo>
                  <a:lnTo>
                    <a:pt x="326899" y="420964"/>
                  </a:lnTo>
                  <a:lnTo>
                    <a:pt x="316655" y="406374"/>
                  </a:lnTo>
                  <a:lnTo>
                    <a:pt x="319759" y="406374"/>
                  </a:lnTo>
                  <a:lnTo>
                    <a:pt x="322864" y="407305"/>
                  </a:lnTo>
                  <a:lnTo>
                    <a:pt x="330004" y="411651"/>
                  </a:lnTo>
                  <a:lnTo>
                    <a:pt x="339628" y="416929"/>
                  </a:lnTo>
                  <a:lnTo>
                    <a:pt x="348941" y="422206"/>
                  </a:lnTo>
                  <a:lnTo>
                    <a:pt x="356081" y="426242"/>
                  </a:lnTo>
                  <a:lnTo>
                    <a:pt x="359186" y="424379"/>
                  </a:lnTo>
                  <a:lnTo>
                    <a:pt x="361359" y="422206"/>
                  </a:lnTo>
                  <a:lnTo>
                    <a:pt x="363532" y="420964"/>
                  </a:lnTo>
                  <a:lnTo>
                    <a:pt x="363532" y="418791"/>
                  </a:lnTo>
                  <a:lnTo>
                    <a:pt x="365395" y="416929"/>
                  </a:lnTo>
                  <a:lnTo>
                    <a:pt x="366636" y="414756"/>
                  </a:lnTo>
                  <a:lnTo>
                    <a:pt x="365395" y="394577"/>
                  </a:lnTo>
                  <a:lnTo>
                    <a:pt x="359186" y="379675"/>
                  </a:lnTo>
                  <a:lnTo>
                    <a:pt x="352045" y="365084"/>
                  </a:lnTo>
                  <a:lnTo>
                    <a:pt x="339628" y="365084"/>
                  </a:lnTo>
                  <a:lnTo>
                    <a:pt x="332177" y="333108"/>
                  </a:lnTo>
                  <a:lnTo>
                    <a:pt x="322864" y="304547"/>
                  </a:lnTo>
                  <a:lnTo>
                    <a:pt x="329073" y="302685"/>
                  </a:lnTo>
                  <a:lnTo>
                    <a:pt x="334350" y="302685"/>
                  </a:lnTo>
                  <a:lnTo>
                    <a:pt x="339628" y="300512"/>
                  </a:lnTo>
                  <a:lnTo>
                    <a:pt x="346768" y="300512"/>
                  </a:lnTo>
                  <a:lnTo>
                    <a:pt x="352045" y="313240"/>
                  </a:lnTo>
                  <a:lnTo>
                    <a:pt x="359186" y="322553"/>
                  </a:lnTo>
                  <a:lnTo>
                    <a:pt x="368810" y="332177"/>
                  </a:lnTo>
                  <a:lnTo>
                    <a:pt x="375950" y="340559"/>
                  </a:lnTo>
                  <a:lnTo>
                    <a:pt x="383401" y="340559"/>
                  </a:lnTo>
                  <a:lnTo>
                    <a:pt x="388368" y="339628"/>
                  </a:lnTo>
                  <a:lnTo>
                    <a:pt x="394577" y="339628"/>
                  </a:lnTo>
                  <a:lnTo>
                    <a:pt x="399854" y="337455"/>
                  </a:lnTo>
                  <a:lnTo>
                    <a:pt x="407305" y="287783"/>
                  </a:lnTo>
                  <a:lnTo>
                    <a:pt x="402027" y="287783"/>
                  </a:lnTo>
                  <a:close/>
                </a:path>
              </a:pathLst>
            </a:custGeom>
            <a:grpFill/>
            <a:ln w="3104" cap="flat">
              <a:noFill/>
              <a:prstDash val="solid"/>
              <a:miter/>
            </a:ln>
          </p:spPr>
          <p:txBody>
            <a:bodyPr rtlCol="0" anchor="ctr"/>
            <a:lstStyle/>
            <a:p>
              <a:endParaRPr lang="en-US"/>
            </a:p>
          </p:txBody>
        </p:sp>
        <p:sp>
          <p:nvSpPr>
            <p:cNvPr id="24" name="Freeform: Shape 23"/>
            <p:cNvSpPr/>
            <p:nvPr/>
          </p:nvSpPr>
          <p:spPr>
            <a:xfrm>
              <a:off x="5463788" y="5234275"/>
              <a:ext cx="43462" cy="15522"/>
            </a:xfrm>
            <a:custGeom>
              <a:avLst/>
              <a:gdLst>
                <a:gd name="connsiteX0" fmla="*/ 24836 w 43462"/>
                <a:gd name="connsiteY0" fmla="*/ 7451 h 15522"/>
                <a:gd name="connsiteX1" fmla="*/ 14591 w 43462"/>
                <a:gd name="connsiteY1" fmla="*/ 3415 h 15522"/>
                <a:gd name="connsiteX2" fmla="*/ 4967 w 43462"/>
                <a:gd name="connsiteY2" fmla="*/ 0 h 15522"/>
                <a:gd name="connsiteX3" fmla="*/ 3104 w 43462"/>
                <a:gd name="connsiteY3" fmla="*/ 3415 h 15522"/>
                <a:gd name="connsiteX4" fmla="*/ 3104 w 43462"/>
                <a:gd name="connsiteY4" fmla="*/ 5278 h 15522"/>
                <a:gd name="connsiteX5" fmla="*/ 1863 w 43462"/>
                <a:gd name="connsiteY5" fmla="*/ 7451 h 15522"/>
                <a:gd name="connsiteX6" fmla="*/ 0 w 43462"/>
                <a:gd name="connsiteY6" fmla="*/ 8692 h 15522"/>
                <a:gd name="connsiteX7" fmla="*/ 0 w 43462"/>
                <a:gd name="connsiteY7" fmla="*/ 12728 h 15522"/>
                <a:gd name="connsiteX8" fmla="*/ 7140 w 43462"/>
                <a:gd name="connsiteY8" fmla="*/ 12728 h 15522"/>
                <a:gd name="connsiteX9" fmla="*/ 10245 w 43462"/>
                <a:gd name="connsiteY9" fmla="*/ 14901 h 15522"/>
                <a:gd name="connsiteX10" fmla="*/ 12418 w 43462"/>
                <a:gd name="connsiteY10" fmla="*/ 14901 h 15522"/>
                <a:gd name="connsiteX11" fmla="*/ 15522 w 43462"/>
                <a:gd name="connsiteY11" fmla="*/ 15833 h 15522"/>
                <a:gd name="connsiteX12" fmla="*/ 44704 w 43462"/>
                <a:gd name="connsiteY12" fmla="*/ 15833 h 15522"/>
                <a:gd name="connsiteX13" fmla="*/ 37253 w 43462"/>
                <a:gd name="connsiteY13" fmla="*/ 10555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462" h="15522">
                  <a:moveTo>
                    <a:pt x="24836" y="7451"/>
                  </a:moveTo>
                  <a:lnTo>
                    <a:pt x="14591" y="3415"/>
                  </a:lnTo>
                  <a:lnTo>
                    <a:pt x="4967" y="0"/>
                  </a:lnTo>
                  <a:lnTo>
                    <a:pt x="3104" y="3415"/>
                  </a:lnTo>
                  <a:lnTo>
                    <a:pt x="3104" y="5278"/>
                  </a:lnTo>
                  <a:lnTo>
                    <a:pt x="1863" y="7451"/>
                  </a:lnTo>
                  <a:lnTo>
                    <a:pt x="0" y="8692"/>
                  </a:lnTo>
                  <a:lnTo>
                    <a:pt x="0" y="12728"/>
                  </a:lnTo>
                  <a:lnTo>
                    <a:pt x="7140" y="12728"/>
                  </a:lnTo>
                  <a:lnTo>
                    <a:pt x="10245" y="14901"/>
                  </a:lnTo>
                  <a:lnTo>
                    <a:pt x="12418" y="14901"/>
                  </a:lnTo>
                  <a:lnTo>
                    <a:pt x="15522" y="15833"/>
                  </a:lnTo>
                  <a:lnTo>
                    <a:pt x="44704" y="15833"/>
                  </a:lnTo>
                  <a:lnTo>
                    <a:pt x="37253" y="10555"/>
                  </a:lnTo>
                  <a:close/>
                </a:path>
              </a:pathLst>
            </a:custGeom>
            <a:grpFill/>
            <a:ln w="3104" cap="flat">
              <a:noFill/>
              <a:prstDash val="solid"/>
              <a:miter/>
            </a:ln>
          </p:spPr>
          <p:txBody>
            <a:bodyPr rtlCol="0" anchor="ctr"/>
            <a:lstStyle/>
            <a:p>
              <a:endParaRPr lang="en-US"/>
            </a:p>
          </p:txBody>
        </p:sp>
        <p:sp>
          <p:nvSpPr>
            <p:cNvPr id="25" name="Freeform: Shape 24"/>
            <p:cNvSpPr/>
            <p:nvPr/>
          </p:nvSpPr>
          <p:spPr>
            <a:xfrm>
              <a:off x="5144029" y="5162562"/>
              <a:ext cx="24836" cy="9313"/>
            </a:xfrm>
            <a:custGeom>
              <a:avLst/>
              <a:gdLst>
                <a:gd name="connsiteX0" fmla="*/ 4967 w 24835"/>
                <a:gd name="connsiteY0" fmla="*/ 10555 h 9313"/>
                <a:gd name="connsiteX1" fmla="*/ 10245 w 24835"/>
                <a:gd name="connsiteY1" fmla="*/ 10555 h 9313"/>
                <a:gd name="connsiteX2" fmla="*/ 14280 w 24835"/>
                <a:gd name="connsiteY2" fmla="*/ 8382 h 9313"/>
                <a:gd name="connsiteX3" fmla="*/ 17695 w 24835"/>
                <a:gd name="connsiteY3" fmla="*/ 7140 h 9313"/>
                <a:gd name="connsiteX4" fmla="*/ 19558 w 24835"/>
                <a:gd name="connsiteY4" fmla="*/ 5278 h 9313"/>
                <a:gd name="connsiteX5" fmla="*/ 24836 w 24835"/>
                <a:gd name="connsiteY5" fmla="*/ 3104 h 9313"/>
                <a:gd name="connsiteX6" fmla="*/ 24836 w 24835"/>
                <a:gd name="connsiteY6" fmla="*/ 0 h 9313"/>
                <a:gd name="connsiteX7" fmla="*/ 0 w 24835"/>
                <a:gd name="connsiteY7" fmla="*/ 0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835" h="9313">
                  <a:moveTo>
                    <a:pt x="4967" y="10555"/>
                  </a:moveTo>
                  <a:lnTo>
                    <a:pt x="10245" y="10555"/>
                  </a:lnTo>
                  <a:lnTo>
                    <a:pt x="14280" y="8382"/>
                  </a:lnTo>
                  <a:lnTo>
                    <a:pt x="17695" y="7140"/>
                  </a:lnTo>
                  <a:lnTo>
                    <a:pt x="19558" y="5278"/>
                  </a:lnTo>
                  <a:lnTo>
                    <a:pt x="24836" y="3104"/>
                  </a:lnTo>
                  <a:lnTo>
                    <a:pt x="24836" y="0"/>
                  </a:lnTo>
                  <a:lnTo>
                    <a:pt x="0" y="0"/>
                  </a:lnTo>
                  <a:close/>
                </a:path>
              </a:pathLst>
            </a:custGeom>
            <a:grpFill/>
            <a:ln w="3104" cap="flat">
              <a:noFill/>
              <a:prstDash val="solid"/>
              <a:miter/>
            </a:ln>
          </p:spPr>
          <p:txBody>
            <a:bodyPr rtlCol="0" anchor="ctr"/>
            <a:lstStyle/>
            <a:p>
              <a:endParaRPr lang="en-US"/>
            </a:p>
          </p:txBody>
        </p:sp>
        <p:sp>
          <p:nvSpPr>
            <p:cNvPr id="26" name="Freeform: Shape 25"/>
            <p:cNvSpPr/>
            <p:nvPr/>
          </p:nvSpPr>
          <p:spPr>
            <a:xfrm>
              <a:off x="5247097" y="5141141"/>
              <a:ext cx="24836" cy="40358"/>
            </a:xfrm>
            <a:custGeom>
              <a:avLst/>
              <a:gdLst>
                <a:gd name="connsiteX0" fmla="*/ 21731 w 24835"/>
                <a:gd name="connsiteY0" fmla="*/ 0 h 40357"/>
                <a:gd name="connsiteX1" fmla="*/ 14591 w 24835"/>
                <a:gd name="connsiteY1" fmla="*/ 0 h 40357"/>
                <a:gd name="connsiteX2" fmla="*/ 9313 w 24835"/>
                <a:gd name="connsiteY2" fmla="*/ 0 h 40357"/>
                <a:gd name="connsiteX3" fmla="*/ 4967 w 24835"/>
                <a:gd name="connsiteY3" fmla="*/ 2173 h 40357"/>
                <a:gd name="connsiteX4" fmla="*/ 1863 w 24835"/>
                <a:gd name="connsiteY4" fmla="*/ 4346 h 40357"/>
                <a:gd name="connsiteX5" fmla="*/ 0 w 24835"/>
                <a:gd name="connsiteY5" fmla="*/ 11797 h 40357"/>
                <a:gd name="connsiteX6" fmla="*/ 0 w 24835"/>
                <a:gd name="connsiteY6" fmla="*/ 26698 h 40357"/>
                <a:gd name="connsiteX7" fmla="*/ 1863 w 24835"/>
                <a:gd name="connsiteY7" fmla="*/ 41289 h 40357"/>
                <a:gd name="connsiteX8" fmla="*/ 7140 w 24835"/>
                <a:gd name="connsiteY8" fmla="*/ 39116 h 40357"/>
                <a:gd name="connsiteX9" fmla="*/ 11487 w 24835"/>
                <a:gd name="connsiteY9" fmla="*/ 39116 h 40357"/>
                <a:gd name="connsiteX10" fmla="*/ 14591 w 24835"/>
                <a:gd name="connsiteY10" fmla="*/ 39116 h 40357"/>
                <a:gd name="connsiteX11" fmla="*/ 16454 w 24835"/>
                <a:gd name="connsiteY11" fmla="*/ 37253 h 40357"/>
                <a:gd name="connsiteX12" fmla="*/ 26078 w 24835"/>
                <a:gd name="connsiteY12" fmla="*/ 37253 h 40357"/>
                <a:gd name="connsiteX13" fmla="*/ 23904 w 24835"/>
                <a:gd name="connsiteY13" fmla="*/ 17075 h 40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835" h="40357">
                  <a:moveTo>
                    <a:pt x="21731" y="0"/>
                  </a:moveTo>
                  <a:lnTo>
                    <a:pt x="14591" y="0"/>
                  </a:lnTo>
                  <a:lnTo>
                    <a:pt x="9313" y="0"/>
                  </a:lnTo>
                  <a:lnTo>
                    <a:pt x="4967" y="2173"/>
                  </a:lnTo>
                  <a:lnTo>
                    <a:pt x="1863" y="4346"/>
                  </a:lnTo>
                  <a:lnTo>
                    <a:pt x="0" y="11797"/>
                  </a:lnTo>
                  <a:lnTo>
                    <a:pt x="0" y="26698"/>
                  </a:lnTo>
                  <a:lnTo>
                    <a:pt x="1863" y="41289"/>
                  </a:lnTo>
                  <a:lnTo>
                    <a:pt x="7140" y="39116"/>
                  </a:lnTo>
                  <a:lnTo>
                    <a:pt x="11487" y="39116"/>
                  </a:lnTo>
                  <a:lnTo>
                    <a:pt x="14591" y="39116"/>
                  </a:lnTo>
                  <a:lnTo>
                    <a:pt x="16454" y="37253"/>
                  </a:lnTo>
                  <a:lnTo>
                    <a:pt x="26078" y="37253"/>
                  </a:lnTo>
                  <a:lnTo>
                    <a:pt x="23904" y="17075"/>
                  </a:lnTo>
                  <a:close/>
                </a:path>
              </a:pathLst>
            </a:custGeom>
            <a:grpFill/>
            <a:ln w="3104" cap="flat">
              <a:noFill/>
              <a:prstDash val="solid"/>
              <a:miter/>
            </a:ln>
          </p:spPr>
          <p:txBody>
            <a:bodyPr rtlCol="0" anchor="ctr"/>
            <a:lstStyle/>
            <a:p>
              <a:endParaRPr lang="en-US"/>
            </a:p>
          </p:txBody>
        </p:sp>
        <p:sp>
          <p:nvSpPr>
            <p:cNvPr id="27" name="Freeform: Shape 26"/>
            <p:cNvSpPr/>
            <p:nvPr/>
          </p:nvSpPr>
          <p:spPr>
            <a:xfrm>
              <a:off x="5592933" y="5239552"/>
              <a:ext cx="34149" cy="21731"/>
            </a:xfrm>
            <a:custGeom>
              <a:avLst/>
              <a:gdLst>
                <a:gd name="connsiteX0" fmla="*/ 21731 w 34149"/>
                <a:gd name="connsiteY0" fmla="*/ 3415 h 21731"/>
                <a:gd name="connsiteX1" fmla="*/ 14591 w 34149"/>
                <a:gd name="connsiteY1" fmla="*/ 5278 h 21731"/>
                <a:gd name="connsiteX2" fmla="*/ 7140 w 34149"/>
                <a:gd name="connsiteY2" fmla="*/ 9624 h 21731"/>
                <a:gd name="connsiteX3" fmla="*/ 0 w 34149"/>
                <a:gd name="connsiteY3" fmla="*/ 10555 h 21731"/>
                <a:gd name="connsiteX4" fmla="*/ 3104 w 34149"/>
                <a:gd name="connsiteY4" fmla="*/ 24525 h 21731"/>
                <a:gd name="connsiteX5" fmla="*/ 7140 w 34149"/>
                <a:gd name="connsiteY5" fmla="*/ 22352 h 21731"/>
                <a:gd name="connsiteX6" fmla="*/ 10245 w 34149"/>
                <a:gd name="connsiteY6" fmla="*/ 22352 h 21731"/>
                <a:gd name="connsiteX7" fmla="*/ 12418 w 34149"/>
                <a:gd name="connsiteY7" fmla="*/ 22352 h 21731"/>
                <a:gd name="connsiteX8" fmla="*/ 12418 w 34149"/>
                <a:gd name="connsiteY8" fmla="*/ 20179 h 21731"/>
                <a:gd name="connsiteX9" fmla="*/ 15522 w 34149"/>
                <a:gd name="connsiteY9" fmla="*/ 20179 h 21731"/>
                <a:gd name="connsiteX10" fmla="*/ 21731 w 34149"/>
                <a:gd name="connsiteY10" fmla="*/ 17075 h 21731"/>
                <a:gd name="connsiteX11" fmla="*/ 24836 w 34149"/>
                <a:gd name="connsiteY11" fmla="*/ 12728 h 21731"/>
                <a:gd name="connsiteX12" fmla="*/ 29182 w 34149"/>
                <a:gd name="connsiteY12" fmla="*/ 9624 h 21731"/>
                <a:gd name="connsiteX13" fmla="*/ 32286 w 34149"/>
                <a:gd name="connsiteY13" fmla="*/ 5278 h 21731"/>
                <a:gd name="connsiteX14" fmla="*/ 36322 w 34149"/>
                <a:gd name="connsiteY14" fmla="*/ 0 h 21731"/>
                <a:gd name="connsiteX15" fmla="*/ 27009 w 34149"/>
                <a:gd name="connsiteY15" fmla="*/ 0 h 21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4149" h="21731">
                  <a:moveTo>
                    <a:pt x="21731" y="3415"/>
                  </a:moveTo>
                  <a:lnTo>
                    <a:pt x="14591" y="5278"/>
                  </a:lnTo>
                  <a:lnTo>
                    <a:pt x="7140" y="9624"/>
                  </a:lnTo>
                  <a:lnTo>
                    <a:pt x="0" y="10555"/>
                  </a:lnTo>
                  <a:lnTo>
                    <a:pt x="3104" y="24525"/>
                  </a:lnTo>
                  <a:lnTo>
                    <a:pt x="7140" y="22352"/>
                  </a:lnTo>
                  <a:lnTo>
                    <a:pt x="10245" y="22352"/>
                  </a:lnTo>
                  <a:lnTo>
                    <a:pt x="12418" y="22352"/>
                  </a:lnTo>
                  <a:lnTo>
                    <a:pt x="12418" y="20179"/>
                  </a:lnTo>
                  <a:lnTo>
                    <a:pt x="15522" y="20179"/>
                  </a:lnTo>
                  <a:lnTo>
                    <a:pt x="21731" y="17075"/>
                  </a:lnTo>
                  <a:lnTo>
                    <a:pt x="24836" y="12728"/>
                  </a:lnTo>
                  <a:lnTo>
                    <a:pt x="29182" y="9624"/>
                  </a:lnTo>
                  <a:lnTo>
                    <a:pt x="32286" y="5278"/>
                  </a:lnTo>
                  <a:lnTo>
                    <a:pt x="36322" y="0"/>
                  </a:lnTo>
                  <a:lnTo>
                    <a:pt x="27009" y="0"/>
                  </a:lnTo>
                  <a:close/>
                </a:path>
              </a:pathLst>
            </a:custGeom>
            <a:grpFill/>
            <a:ln w="3104" cap="flat">
              <a:noFill/>
              <a:prstDash val="solid"/>
              <a:miter/>
            </a:ln>
          </p:spPr>
          <p:txBody>
            <a:bodyPr rtlCol="0" anchor="ctr"/>
            <a:lstStyle/>
            <a:p>
              <a:endParaRPr lang="en-US"/>
            </a:p>
          </p:txBody>
        </p:sp>
        <p:sp>
          <p:nvSpPr>
            <p:cNvPr id="28" name="Freeform: Shape 27"/>
            <p:cNvSpPr/>
            <p:nvPr/>
          </p:nvSpPr>
          <p:spPr>
            <a:xfrm>
              <a:off x="4877977" y="3996527"/>
              <a:ext cx="2967861" cy="2340761"/>
            </a:xfrm>
            <a:custGeom>
              <a:avLst/>
              <a:gdLst>
                <a:gd name="connsiteX0" fmla="*/ 2965999 w 2967861"/>
                <a:gd name="connsiteY0" fmla="*/ 516271 h 2340761"/>
                <a:gd name="connsiteX1" fmla="*/ 2956685 w 2967861"/>
                <a:gd name="connsiteY1" fmla="*/ 502612 h 2340761"/>
                <a:gd name="connsiteX2" fmla="*/ 2945199 w 2967861"/>
                <a:gd name="connsiteY2" fmla="*/ 489883 h 2340761"/>
                <a:gd name="connsiteX3" fmla="*/ 2934644 w 2967861"/>
                <a:gd name="connsiteY3" fmla="*/ 477155 h 2340761"/>
                <a:gd name="connsiteX4" fmla="*/ 2930608 w 2967861"/>
                <a:gd name="connsiteY4" fmla="*/ 477155 h 2340761"/>
                <a:gd name="connsiteX5" fmla="*/ 2929677 w 2967861"/>
                <a:gd name="connsiteY5" fmla="*/ 477155 h 2340761"/>
                <a:gd name="connsiteX6" fmla="*/ 2927503 w 2967861"/>
                <a:gd name="connsiteY6" fmla="*/ 479328 h 2340761"/>
                <a:gd name="connsiteX7" fmla="*/ 2925330 w 2967861"/>
                <a:gd name="connsiteY7" fmla="*/ 479328 h 2340761"/>
                <a:gd name="connsiteX8" fmla="*/ 2923158 w 2967861"/>
                <a:gd name="connsiteY8" fmla="*/ 480260 h 2340761"/>
                <a:gd name="connsiteX9" fmla="*/ 2905462 w 2967861"/>
                <a:gd name="connsiteY9" fmla="*/ 477155 h 2340761"/>
                <a:gd name="connsiteX10" fmla="*/ 2896149 w 2967861"/>
                <a:gd name="connsiteY10" fmla="*/ 469705 h 2340761"/>
                <a:gd name="connsiteX11" fmla="*/ 2889008 w 2967861"/>
                <a:gd name="connsiteY11" fmla="*/ 460081 h 2340761"/>
                <a:gd name="connsiteX12" fmla="*/ 2881868 w 2967861"/>
                <a:gd name="connsiteY12" fmla="*/ 449526 h 2340761"/>
                <a:gd name="connsiteX13" fmla="*/ 2871313 w 2967861"/>
                <a:gd name="connsiteY13" fmla="*/ 439902 h 2340761"/>
                <a:gd name="connsiteX14" fmla="*/ 2866035 w 2967861"/>
                <a:gd name="connsiteY14" fmla="*/ 435555 h 2340761"/>
                <a:gd name="connsiteX15" fmla="*/ 2859827 w 2967861"/>
                <a:gd name="connsiteY15" fmla="*/ 435555 h 2340761"/>
                <a:gd name="connsiteX16" fmla="*/ 2854549 w 2967861"/>
                <a:gd name="connsiteY16" fmla="*/ 434624 h 2340761"/>
                <a:gd name="connsiteX17" fmla="*/ 2849271 w 2967861"/>
                <a:gd name="connsiteY17" fmla="*/ 434624 h 2340761"/>
                <a:gd name="connsiteX18" fmla="*/ 2843994 w 2967861"/>
                <a:gd name="connsiteY18" fmla="*/ 430278 h 2340761"/>
                <a:gd name="connsiteX19" fmla="*/ 2810776 w 2967861"/>
                <a:gd name="connsiteY19" fmla="*/ 395508 h 2340761"/>
                <a:gd name="connsiteX20" fmla="*/ 2751481 w 2967861"/>
                <a:gd name="connsiteY20" fmla="*/ 370051 h 2340761"/>
                <a:gd name="connsiteX21" fmla="*/ 2747445 w 2967861"/>
                <a:gd name="connsiteY21" fmla="*/ 370983 h 2340761"/>
                <a:gd name="connsiteX22" fmla="*/ 2744340 w 2967861"/>
                <a:gd name="connsiteY22" fmla="*/ 373156 h 2340761"/>
                <a:gd name="connsiteX23" fmla="*/ 2740305 w 2967861"/>
                <a:gd name="connsiteY23" fmla="*/ 377502 h 2340761"/>
                <a:gd name="connsiteX24" fmla="*/ 2735027 w 2967861"/>
                <a:gd name="connsiteY24" fmla="*/ 378433 h 2340761"/>
                <a:gd name="connsiteX25" fmla="*/ 2729750 w 2967861"/>
                <a:gd name="connsiteY25" fmla="*/ 378433 h 2340761"/>
                <a:gd name="connsiteX26" fmla="*/ 2723541 w 2967861"/>
                <a:gd name="connsiteY26" fmla="*/ 378433 h 2340761"/>
                <a:gd name="connsiteX27" fmla="*/ 2708950 w 2967861"/>
                <a:gd name="connsiteY27" fmla="*/ 373156 h 2340761"/>
                <a:gd name="connsiteX28" fmla="*/ 2696532 w 2967861"/>
                <a:gd name="connsiteY28" fmla="*/ 365705 h 2340761"/>
                <a:gd name="connsiteX29" fmla="*/ 2678836 w 2967861"/>
                <a:gd name="connsiteY29" fmla="*/ 362601 h 2340761"/>
                <a:gd name="connsiteX30" fmla="*/ 2678836 w 2967861"/>
                <a:gd name="connsiteY30" fmla="*/ 367878 h 2340761"/>
                <a:gd name="connsiteX31" fmla="*/ 2678836 w 2967861"/>
                <a:gd name="connsiteY31" fmla="*/ 373156 h 2340761"/>
                <a:gd name="connsiteX32" fmla="*/ 2676664 w 2967861"/>
                <a:gd name="connsiteY32" fmla="*/ 377502 h 2340761"/>
                <a:gd name="connsiteX33" fmla="*/ 2676664 w 2967861"/>
                <a:gd name="connsiteY33" fmla="*/ 380607 h 2340761"/>
                <a:gd name="connsiteX34" fmla="*/ 2678836 w 2967861"/>
                <a:gd name="connsiteY34" fmla="*/ 382780 h 2340761"/>
                <a:gd name="connsiteX35" fmla="*/ 2681010 w 2967861"/>
                <a:gd name="connsiteY35" fmla="*/ 385884 h 2340761"/>
                <a:gd name="connsiteX36" fmla="*/ 2684114 w 2967861"/>
                <a:gd name="connsiteY36" fmla="*/ 392093 h 2340761"/>
                <a:gd name="connsiteX37" fmla="*/ 2681941 w 2967861"/>
                <a:gd name="connsiteY37" fmla="*/ 397371 h 2340761"/>
                <a:gd name="connsiteX38" fmla="*/ 2681941 w 2967861"/>
                <a:gd name="connsiteY38" fmla="*/ 400475 h 2340761"/>
                <a:gd name="connsiteX39" fmla="*/ 2681010 w 2967861"/>
                <a:gd name="connsiteY39" fmla="*/ 404821 h 2340761"/>
                <a:gd name="connsiteX40" fmla="*/ 2678836 w 2967861"/>
                <a:gd name="connsiteY40" fmla="*/ 406994 h 2340761"/>
                <a:gd name="connsiteX41" fmla="*/ 2678836 w 2967861"/>
                <a:gd name="connsiteY41" fmla="*/ 412272 h 2340761"/>
                <a:gd name="connsiteX42" fmla="*/ 2671696 w 2967861"/>
                <a:gd name="connsiteY42" fmla="*/ 406994 h 2340761"/>
                <a:gd name="connsiteX43" fmla="*/ 2666419 w 2967861"/>
                <a:gd name="connsiteY43" fmla="*/ 402648 h 2340761"/>
                <a:gd name="connsiteX44" fmla="*/ 2660210 w 2967861"/>
                <a:gd name="connsiteY44" fmla="*/ 395198 h 2340761"/>
                <a:gd name="connsiteX45" fmla="*/ 2654932 w 2967861"/>
                <a:gd name="connsiteY45" fmla="*/ 389920 h 2340761"/>
                <a:gd name="connsiteX46" fmla="*/ 2651828 w 2967861"/>
                <a:gd name="connsiteY46" fmla="*/ 382469 h 2340761"/>
                <a:gd name="connsiteX47" fmla="*/ 2616437 w 2967861"/>
                <a:gd name="connsiteY47" fmla="*/ 382469 h 2340761"/>
                <a:gd name="connsiteX48" fmla="*/ 2581978 w 2967861"/>
                <a:gd name="connsiteY48" fmla="*/ 382469 h 2340761"/>
                <a:gd name="connsiteX49" fmla="*/ 2547518 w 2967861"/>
                <a:gd name="connsiteY49" fmla="*/ 385574 h 2340761"/>
                <a:gd name="connsiteX50" fmla="*/ 2544414 w 2967861"/>
                <a:gd name="connsiteY50" fmla="*/ 384642 h 2340761"/>
                <a:gd name="connsiteX51" fmla="*/ 2542240 w 2967861"/>
                <a:gd name="connsiteY51" fmla="*/ 380296 h 2340761"/>
                <a:gd name="connsiteX52" fmla="*/ 2538205 w 2967861"/>
                <a:gd name="connsiteY52" fmla="*/ 378123 h 2340761"/>
                <a:gd name="connsiteX53" fmla="*/ 2535100 w 2967861"/>
                <a:gd name="connsiteY53" fmla="*/ 365395 h 2340761"/>
                <a:gd name="connsiteX54" fmla="*/ 2532927 w 2967861"/>
                <a:gd name="connsiteY54" fmla="*/ 350493 h 2340761"/>
                <a:gd name="connsiteX55" fmla="*/ 2527650 w 2967861"/>
                <a:gd name="connsiteY55" fmla="*/ 333419 h 2340761"/>
                <a:gd name="connsiteX56" fmla="*/ 2515232 w 2967861"/>
                <a:gd name="connsiteY56" fmla="*/ 330314 h 2340761"/>
                <a:gd name="connsiteX57" fmla="*/ 2498468 w 2967861"/>
                <a:gd name="connsiteY57" fmla="*/ 327210 h 2340761"/>
                <a:gd name="connsiteX58" fmla="*/ 2481703 w 2967861"/>
                <a:gd name="connsiteY58" fmla="*/ 325037 h 2340761"/>
                <a:gd name="connsiteX59" fmla="*/ 2464008 w 2967861"/>
                <a:gd name="connsiteY59" fmla="*/ 325037 h 2340761"/>
                <a:gd name="connsiteX60" fmla="*/ 2451590 w 2967861"/>
                <a:gd name="connsiteY60" fmla="*/ 330314 h 2340761"/>
                <a:gd name="connsiteX61" fmla="*/ 2437931 w 2967861"/>
                <a:gd name="connsiteY61" fmla="*/ 325037 h 2340761"/>
                <a:gd name="connsiteX62" fmla="*/ 2427375 w 2967861"/>
                <a:gd name="connsiteY62" fmla="*/ 315413 h 2340761"/>
                <a:gd name="connsiteX63" fmla="*/ 2420235 w 2967861"/>
                <a:gd name="connsiteY63" fmla="*/ 304858 h 2340761"/>
                <a:gd name="connsiteX64" fmla="*/ 2414958 w 2967861"/>
                <a:gd name="connsiteY64" fmla="*/ 293371 h 2340761"/>
                <a:gd name="connsiteX65" fmla="*/ 2401298 w 2967861"/>
                <a:gd name="connsiteY65" fmla="*/ 293371 h 2340761"/>
                <a:gd name="connsiteX66" fmla="*/ 2388880 w 2967861"/>
                <a:gd name="connsiteY66" fmla="*/ 293371 h 2340761"/>
                <a:gd name="connsiteX67" fmla="*/ 2378325 w 2967861"/>
                <a:gd name="connsiteY67" fmla="*/ 297718 h 2340761"/>
                <a:gd name="connsiteX68" fmla="*/ 2373047 w 2967861"/>
                <a:gd name="connsiteY68" fmla="*/ 295544 h 2340761"/>
                <a:gd name="connsiteX69" fmla="*/ 2369012 w 2967861"/>
                <a:gd name="connsiteY69" fmla="*/ 293371 h 2340761"/>
                <a:gd name="connsiteX70" fmla="*/ 2365907 w 2967861"/>
                <a:gd name="connsiteY70" fmla="*/ 291198 h 2340761"/>
                <a:gd name="connsiteX71" fmla="*/ 2365907 w 2967861"/>
                <a:gd name="connsiteY71" fmla="*/ 288094 h 2340761"/>
                <a:gd name="connsiteX72" fmla="*/ 2363734 w 2967861"/>
                <a:gd name="connsiteY72" fmla="*/ 285921 h 2340761"/>
                <a:gd name="connsiteX73" fmla="*/ 2363734 w 2967861"/>
                <a:gd name="connsiteY73" fmla="*/ 282816 h 2340761"/>
                <a:gd name="connsiteX74" fmla="*/ 2361561 w 2967861"/>
                <a:gd name="connsiteY74" fmla="*/ 276607 h 2340761"/>
                <a:gd name="connsiteX75" fmla="*/ 2358457 w 2967861"/>
                <a:gd name="connsiteY75" fmla="*/ 273503 h 2340761"/>
                <a:gd name="connsiteX76" fmla="*/ 2351316 w 2967861"/>
                <a:gd name="connsiteY76" fmla="*/ 268225 h 2340761"/>
                <a:gd name="connsiteX77" fmla="*/ 2334552 w 2967861"/>
                <a:gd name="connsiteY77" fmla="*/ 262016 h 2340761"/>
                <a:gd name="connsiteX78" fmla="*/ 2315925 w 2967861"/>
                <a:gd name="connsiteY78" fmla="*/ 256739 h 2340761"/>
                <a:gd name="connsiteX79" fmla="*/ 2296057 w 2967861"/>
                <a:gd name="connsiteY79" fmla="*/ 251461 h 2340761"/>
                <a:gd name="connsiteX80" fmla="*/ 2276188 w 2967861"/>
                <a:gd name="connsiteY80" fmla="*/ 249288 h 2340761"/>
                <a:gd name="connsiteX81" fmla="*/ 2258493 w 2967861"/>
                <a:gd name="connsiteY81" fmla="*/ 249288 h 2340761"/>
                <a:gd name="connsiteX82" fmla="*/ 2247007 w 2967861"/>
                <a:gd name="connsiteY82" fmla="*/ 253634 h 2340761"/>
                <a:gd name="connsiteX83" fmla="*/ 2234589 w 2967861"/>
                <a:gd name="connsiteY83" fmla="*/ 256739 h 2340761"/>
                <a:gd name="connsiteX84" fmla="*/ 2237693 w 2967861"/>
                <a:gd name="connsiteY84" fmla="*/ 273813 h 2340761"/>
                <a:gd name="connsiteX85" fmla="*/ 2241729 w 2967861"/>
                <a:gd name="connsiteY85" fmla="*/ 286541 h 2340761"/>
                <a:gd name="connsiteX86" fmla="*/ 2243902 w 2967861"/>
                <a:gd name="connsiteY86" fmla="*/ 305479 h 2340761"/>
                <a:gd name="connsiteX87" fmla="*/ 2236762 w 2967861"/>
                <a:gd name="connsiteY87" fmla="*/ 305479 h 2340761"/>
                <a:gd name="connsiteX88" fmla="*/ 2232726 w 2967861"/>
                <a:gd name="connsiteY88" fmla="*/ 303306 h 2340761"/>
                <a:gd name="connsiteX89" fmla="*/ 2227448 w 2967861"/>
                <a:gd name="connsiteY89" fmla="*/ 303306 h 2340761"/>
                <a:gd name="connsiteX90" fmla="*/ 2225275 w 2967861"/>
                <a:gd name="connsiteY90" fmla="*/ 303306 h 2340761"/>
                <a:gd name="connsiteX91" fmla="*/ 2222171 w 2967861"/>
                <a:gd name="connsiteY91" fmla="*/ 303306 h 2340761"/>
                <a:gd name="connsiteX92" fmla="*/ 2218135 w 2967861"/>
                <a:gd name="connsiteY92" fmla="*/ 306410 h 2340761"/>
                <a:gd name="connsiteX93" fmla="*/ 2215030 w 2967861"/>
                <a:gd name="connsiteY93" fmla="*/ 310756 h 2340761"/>
                <a:gd name="connsiteX94" fmla="*/ 2207890 w 2967861"/>
                <a:gd name="connsiteY94" fmla="*/ 306410 h 2340761"/>
                <a:gd name="connsiteX95" fmla="*/ 2201681 w 2967861"/>
                <a:gd name="connsiteY95" fmla="*/ 303306 h 2340761"/>
                <a:gd name="connsiteX96" fmla="*/ 2198577 w 2967861"/>
                <a:gd name="connsiteY96" fmla="*/ 298028 h 2340761"/>
                <a:gd name="connsiteX97" fmla="*/ 2193299 w 2967861"/>
                <a:gd name="connsiteY97" fmla="*/ 293682 h 2340761"/>
                <a:gd name="connsiteX98" fmla="*/ 2188022 w 2967861"/>
                <a:gd name="connsiteY98" fmla="*/ 288404 h 2340761"/>
                <a:gd name="connsiteX99" fmla="*/ 2174362 w 2967861"/>
                <a:gd name="connsiteY99" fmla="*/ 310756 h 2340761"/>
                <a:gd name="connsiteX100" fmla="*/ 2165980 w 2967861"/>
                <a:gd name="connsiteY100" fmla="*/ 308583 h 2340761"/>
                <a:gd name="connsiteX101" fmla="*/ 2158840 w 2967861"/>
                <a:gd name="connsiteY101" fmla="*/ 306410 h 2340761"/>
                <a:gd name="connsiteX102" fmla="*/ 2152631 w 2967861"/>
                <a:gd name="connsiteY102" fmla="*/ 303306 h 2340761"/>
                <a:gd name="connsiteX103" fmla="*/ 2149526 w 2967861"/>
                <a:gd name="connsiteY103" fmla="*/ 298028 h 2340761"/>
                <a:gd name="connsiteX104" fmla="*/ 2147353 w 2967861"/>
                <a:gd name="connsiteY104" fmla="*/ 290577 h 2340761"/>
                <a:gd name="connsiteX105" fmla="*/ 2147353 w 2967861"/>
                <a:gd name="connsiteY105" fmla="*/ 280953 h 2340761"/>
                <a:gd name="connsiteX106" fmla="*/ 2140213 w 2967861"/>
                <a:gd name="connsiteY106" fmla="*/ 290577 h 2340761"/>
                <a:gd name="connsiteX107" fmla="*/ 2137109 w 2967861"/>
                <a:gd name="connsiteY107" fmla="*/ 301132 h 2340761"/>
                <a:gd name="connsiteX108" fmla="*/ 2133073 w 2967861"/>
                <a:gd name="connsiteY108" fmla="*/ 312619 h 2340761"/>
                <a:gd name="connsiteX109" fmla="*/ 2127795 w 2967861"/>
                <a:gd name="connsiteY109" fmla="*/ 321001 h 2340761"/>
                <a:gd name="connsiteX110" fmla="*/ 2125622 w 2967861"/>
                <a:gd name="connsiteY110" fmla="*/ 323174 h 2340761"/>
                <a:gd name="connsiteX111" fmla="*/ 2123449 w 2967861"/>
                <a:gd name="connsiteY111" fmla="*/ 325347 h 2340761"/>
                <a:gd name="connsiteX112" fmla="*/ 2112894 w 2967861"/>
                <a:gd name="connsiteY112" fmla="*/ 317896 h 2340761"/>
                <a:gd name="connsiteX113" fmla="*/ 2100476 w 2967861"/>
                <a:gd name="connsiteY113" fmla="*/ 310446 h 2340761"/>
                <a:gd name="connsiteX114" fmla="*/ 2091163 w 2967861"/>
                <a:gd name="connsiteY114" fmla="*/ 300822 h 2340761"/>
                <a:gd name="connsiteX115" fmla="*/ 2088989 w 2967861"/>
                <a:gd name="connsiteY115" fmla="*/ 295544 h 2340761"/>
                <a:gd name="connsiteX116" fmla="*/ 2088058 w 2967861"/>
                <a:gd name="connsiteY116" fmla="*/ 291198 h 2340761"/>
                <a:gd name="connsiteX117" fmla="*/ 2088058 w 2967861"/>
                <a:gd name="connsiteY117" fmla="*/ 288094 h 2340761"/>
                <a:gd name="connsiteX118" fmla="*/ 2085885 w 2967861"/>
                <a:gd name="connsiteY118" fmla="*/ 283747 h 2340761"/>
                <a:gd name="connsiteX119" fmla="*/ 2083712 w 2967861"/>
                <a:gd name="connsiteY119" fmla="*/ 280643 h 2340761"/>
                <a:gd name="connsiteX120" fmla="*/ 2090852 w 2967861"/>
                <a:gd name="connsiteY120" fmla="*/ 261706 h 2340761"/>
                <a:gd name="connsiteX121" fmla="*/ 2103270 w 2967861"/>
                <a:gd name="connsiteY121" fmla="*/ 248978 h 2340761"/>
                <a:gd name="connsiteX122" fmla="*/ 2093957 w 2967861"/>
                <a:gd name="connsiteY122" fmla="*/ 212034 h 2340761"/>
                <a:gd name="connsiteX123" fmla="*/ 2090852 w 2967861"/>
                <a:gd name="connsiteY123" fmla="*/ 212034 h 2340761"/>
                <a:gd name="connsiteX124" fmla="*/ 2090852 w 2967861"/>
                <a:gd name="connsiteY124" fmla="*/ 206757 h 2340761"/>
                <a:gd name="connsiteX125" fmla="*/ 2070984 w 2967861"/>
                <a:gd name="connsiteY125" fmla="*/ 208930 h 2340761"/>
                <a:gd name="connsiteX126" fmla="*/ 2058566 w 2967861"/>
                <a:gd name="connsiteY126" fmla="*/ 214208 h 2340761"/>
                <a:gd name="connsiteX127" fmla="*/ 2047079 w 2967861"/>
                <a:gd name="connsiteY127" fmla="*/ 223831 h 2340761"/>
                <a:gd name="connsiteX128" fmla="*/ 2036524 w 2967861"/>
                <a:gd name="connsiteY128" fmla="*/ 218554 h 2340761"/>
                <a:gd name="connsiteX129" fmla="*/ 2025038 w 2967861"/>
                <a:gd name="connsiteY129" fmla="*/ 212345 h 2340761"/>
                <a:gd name="connsiteX130" fmla="*/ 2014482 w 2967861"/>
                <a:gd name="connsiteY130" fmla="*/ 207067 h 2340761"/>
                <a:gd name="connsiteX131" fmla="*/ 2012310 w 2967861"/>
                <a:gd name="connsiteY131" fmla="*/ 209240 h 2340761"/>
                <a:gd name="connsiteX132" fmla="*/ 2012310 w 2967861"/>
                <a:gd name="connsiteY132" fmla="*/ 211414 h 2340761"/>
                <a:gd name="connsiteX133" fmla="*/ 2010136 w 2967861"/>
                <a:gd name="connsiteY133" fmla="*/ 211414 h 2340761"/>
                <a:gd name="connsiteX134" fmla="*/ 2007032 w 2967861"/>
                <a:gd name="connsiteY134" fmla="*/ 212345 h 2340761"/>
                <a:gd name="connsiteX135" fmla="*/ 2007032 w 2967861"/>
                <a:gd name="connsiteY135" fmla="*/ 218554 h 2340761"/>
                <a:gd name="connsiteX136" fmla="*/ 2007032 w 2967861"/>
                <a:gd name="connsiteY136" fmla="*/ 223831 h 2340761"/>
                <a:gd name="connsiteX137" fmla="*/ 2007032 w 2967861"/>
                <a:gd name="connsiteY137" fmla="*/ 226936 h 2340761"/>
                <a:gd name="connsiteX138" fmla="*/ 2007032 w 2967861"/>
                <a:gd name="connsiteY138" fmla="*/ 229109 h 2340761"/>
                <a:gd name="connsiteX139" fmla="*/ 2007032 w 2967861"/>
                <a:gd name="connsiteY139" fmla="*/ 232213 h 2340761"/>
                <a:gd name="connsiteX140" fmla="*/ 2002996 w 2967861"/>
                <a:gd name="connsiteY140" fmla="*/ 243700 h 2340761"/>
                <a:gd name="connsiteX141" fmla="*/ 1950841 w 2967861"/>
                <a:gd name="connsiteY141" fmla="*/ 239354 h 2340761"/>
                <a:gd name="connsiteX142" fmla="*/ 1948668 w 2967861"/>
                <a:gd name="connsiteY142" fmla="*/ 234076 h 2340761"/>
                <a:gd name="connsiteX143" fmla="*/ 1948668 w 2967861"/>
                <a:gd name="connsiteY143" fmla="*/ 228799 h 2340761"/>
                <a:gd name="connsiteX144" fmla="*/ 1946495 w 2967861"/>
                <a:gd name="connsiteY144" fmla="*/ 223521 h 2340761"/>
                <a:gd name="connsiteX145" fmla="*/ 1946495 w 2967861"/>
                <a:gd name="connsiteY145" fmla="*/ 218243 h 2340761"/>
                <a:gd name="connsiteX146" fmla="*/ 1946495 w 2967861"/>
                <a:gd name="connsiteY146" fmla="*/ 216070 h 2340761"/>
                <a:gd name="connsiteX147" fmla="*/ 1934077 w 2967861"/>
                <a:gd name="connsiteY147" fmla="*/ 206446 h 2340761"/>
                <a:gd name="connsiteX148" fmla="*/ 1921659 w 2967861"/>
                <a:gd name="connsiteY148" fmla="*/ 204273 h 2340761"/>
                <a:gd name="connsiteX149" fmla="*/ 1904895 w 2967861"/>
                <a:gd name="connsiteY149" fmla="*/ 204273 h 2340761"/>
                <a:gd name="connsiteX150" fmla="*/ 1887200 w 2967861"/>
                <a:gd name="connsiteY150" fmla="*/ 206446 h 2340761"/>
                <a:gd name="connsiteX151" fmla="*/ 1887200 w 2967861"/>
                <a:gd name="connsiteY151" fmla="*/ 219175 h 2340761"/>
                <a:gd name="connsiteX152" fmla="*/ 1877886 w 2967861"/>
                <a:gd name="connsiteY152" fmla="*/ 219175 h 2340761"/>
                <a:gd name="connsiteX153" fmla="*/ 1877886 w 2967861"/>
                <a:gd name="connsiteY153" fmla="*/ 218243 h 2340761"/>
                <a:gd name="connsiteX154" fmla="*/ 1875713 w 2967861"/>
                <a:gd name="connsiteY154" fmla="*/ 218243 h 2340761"/>
                <a:gd name="connsiteX155" fmla="*/ 1873540 w 2967861"/>
                <a:gd name="connsiteY155" fmla="*/ 216070 h 2340761"/>
                <a:gd name="connsiteX156" fmla="*/ 1875713 w 2967861"/>
                <a:gd name="connsiteY156" fmla="*/ 206446 h 2340761"/>
                <a:gd name="connsiteX157" fmla="*/ 1877886 w 2967861"/>
                <a:gd name="connsiteY157" fmla="*/ 198996 h 2340761"/>
                <a:gd name="connsiteX158" fmla="*/ 1880060 w 2967861"/>
                <a:gd name="connsiteY158" fmla="*/ 193718 h 2340761"/>
                <a:gd name="connsiteX159" fmla="*/ 1883164 w 2967861"/>
                <a:gd name="connsiteY159" fmla="*/ 188441 h 2340761"/>
                <a:gd name="connsiteX160" fmla="*/ 1883164 w 2967861"/>
                <a:gd name="connsiteY160" fmla="*/ 182232 h 2340761"/>
                <a:gd name="connsiteX161" fmla="*/ 1873851 w 2967861"/>
                <a:gd name="connsiteY161" fmla="*/ 186578 h 2340761"/>
                <a:gd name="connsiteX162" fmla="*/ 1866710 w 2967861"/>
                <a:gd name="connsiteY162" fmla="*/ 191856 h 2340761"/>
                <a:gd name="connsiteX163" fmla="*/ 1859570 w 2967861"/>
                <a:gd name="connsiteY163" fmla="*/ 197133 h 2340761"/>
                <a:gd name="connsiteX164" fmla="*/ 1854293 w 2967861"/>
                <a:gd name="connsiteY164" fmla="*/ 203342 h 2340761"/>
                <a:gd name="connsiteX165" fmla="*/ 1851188 w 2967861"/>
                <a:gd name="connsiteY165" fmla="*/ 201169 h 2340761"/>
                <a:gd name="connsiteX166" fmla="*/ 1849015 w 2967861"/>
                <a:gd name="connsiteY166" fmla="*/ 201169 h 2340761"/>
                <a:gd name="connsiteX167" fmla="*/ 1849015 w 2967861"/>
                <a:gd name="connsiteY167" fmla="*/ 198996 h 2340761"/>
                <a:gd name="connsiteX168" fmla="*/ 1849015 w 2967861"/>
                <a:gd name="connsiteY168" fmla="*/ 196823 h 2340761"/>
                <a:gd name="connsiteX169" fmla="*/ 1849015 w 2967861"/>
                <a:gd name="connsiteY169" fmla="*/ 195891 h 2340761"/>
                <a:gd name="connsiteX170" fmla="*/ 1851188 w 2967861"/>
                <a:gd name="connsiteY170" fmla="*/ 191545 h 2340761"/>
                <a:gd name="connsiteX171" fmla="*/ 1851188 w 2967861"/>
                <a:gd name="connsiteY171" fmla="*/ 188441 h 2340761"/>
                <a:gd name="connsiteX172" fmla="*/ 1834424 w 2967861"/>
                <a:gd name="connsiteY172" fmla="*/ 186267 h 2340761"/>
                <a:gd name="connsiteX173" fmla="*/ 1819833 w 2967861"/>
                <a:gd name="connsiteY173" fmla="*/ 188441 h 2340761"/>
                <a:gd name="connsiteX174" fmla="*/ 1807415 w 2967861"/>
                <a:gd name="connsiteY174" fmla="*/ 195891 h 2340761"/>
                <a:gd name="connsiteX175" fmla="*/ 1803379 w 2967861"/>
                <a:gd name="connsiteY175" fmla="*/ 195891 h 2340761"/>
                <a:gd name="connsiteX176" fmla="*/ 1815797 w 2967861"/>
                <a:gd name="connsiteY176" fmla="*/ 180990 h 2340761"/>
                <a:gd name="connsiteX177" fmla="*/ 1832561 w 2967861"/>
                <a:gd name="connsiteY177" fmla="*/ 169503 h 2340761"/>
                <a:gd name="connsiteX178" fmla="*/ 1849325 w 2967861"/>
                <a:gd name="connsiteY178" fmla="*/ 159880 h 2340761"/>
                <a:gd name="connsiteX179" fmla="*/ 1863916 w 2967861"/>
                <a:gd name="connsiteY179" fmla="*/ 151498 h 2340761"/>
                <a:gd name="connsiteX180" fmla="*/ 1869194 w 2967861"/>
                <a:gd name="connsiteY180" fmla="*/ 141874 h 2340761"/>
                <a:gd name="connsiteX181" fmla="*/ 1873230 w 2967861"/>
                <a:gd name="connsiteY181" fmla="*/ 132250 h 2340761"/>
                <a:gd name="connsiteX182" fmla="*/ 1878507 w 2967861"/>
                <a:gd name="connsiteY182" fmla="*/ 123868 h 2340761"/>
                <a:gd name="connsiteX183" fmla="*/ 1890925 w 2967861"/>
                <a:gd name="connsiteY183" fmla="*/ 114244 h 2340761"/>
                <a:gd name="connsiteX184" fmla="*/ 1890925 w 2967861"/>
                <a:gd name="connsiteY184" fmla="*/ 90029 h 2340761"/>
                <a:gd name="connsiteX185" fmla="*/ 1881612 w 2967861"/>
                <a:gd name="connsiteY185" fmla="*/ 77301 h 2340761"/>
                <a:gd name="connsiteX186" fmla="*/ 1873230 w 2967861"/>
                <a:gd name="connsiteY186" fmla="*/ 65815 h 2340761"/>
                <a:gd name="connsiteX187" fmla="*/ 1861743 w 2967861"/>
                <a:gd name="connsiteY187" fmla="*/ 57432 h 2340761"/>
                <a:gd name="connsiteX188" fmla="*/ 1847152 w 2967861"/>
                <a:gd name="connsiteY188" fmla="*/ 49982 h 2340761"/>
                <a:gd name="connsiteX189" fmla="*/ 1847152 w 2967861"/>
                <a:gd name="connsiteY189" fmla="*/ 47809 h 2340761"/>
                <a:gd name="connsiteX190" fmla="*/ 1847152 w 2967861"/>
                <a:gd name="connsiteY190" fmla="*/ 45636 h 2340761"/>
                <a:gd name="connsiteX191" fmla="*/ 1844979 w 2967861"/>
                <a:gd name="connsiteY191" fmla="*/ 43462 h 2340761"/>
                <a:gd name="connsiteX192" fmla="*/ 1844048 w 2967861"/>
                <a:gd name="connsiteY192" fmla="*/ 45636 h 2340761"/>
                <a:gd name="connsiteX193" fmla="*/ 1827284 w 2967861"/>
                <a:gd name="connsiteY193" fmla="*/ 50913 h 2340761"/>
                <a:gd name="connsiteX194" fmla="*/ 1812693 w 2967861"/>
                <a:gd name="connsiteY194" fmla="*/ 53086 h 2340761"/>
                <a:gd name="connsiteX195" fmla="*/ 1800275 w 2967861"/>
                <a:gd name="connsiteY195" fmla="*/ 55259 h 2340761"/>
                <a:gd name="connsiteX196" fmla="*/ 1787857 w 2967861"/>
                <a:gd name="connsiteY196" fmla="*/ 60537 h 2340761"/>
                <a:gd name="connsiteX197" fmla="*/ 1780717 w 2967861"/>
                <a:gd name="connsiteY197" fmla="*/ 50913 h 2340761"/>
                <a:gd name="connsiteX198" fmla="*/ 1773577 w 2967861"/>
                <a:gd name="connsiteY198" fmla="*/ 43462 h 2340761"/>
                <a:gd name="connsiteX199" fmla="*/ 1766436 w 2967861"/>
                <a:gd name="connsiteY199" fmla="*/ 40358 h 2340761"/>
                <a:gd name="connsiteX200" fmla="*/ 1751845 w 2967861"/>
                <a:gd name="connsiteY200" fmla="*/ 36012 h 2340761"/>
                <a:gd name="connsiteX201" fmla="*/ 1752777 w 2967861"/>
                <a:gd name="connsiteY201" fmla="*/ 30734 h 2340761"/>
                <a:gd name="connsiteX202" fmla="*/ 1754950 w 2967861"/>
                <a:gd name="connsiteY202" fmla="*/ 28561 h 2340761"/>
                <a:gd name="connsiteX203" fmla="*/ 1757123 w 2967861"/>
                <a:gd name="connsiteY203" fmla="*/ 25457 h 2340761"/>
                <a:gd name="connsiteX204" fmla="*/ 1760227 w 2967861"/>
                <a:gd name="connsiteY204" fmla="*/ 23283 h 2340761"/>
                <a:gd name="connsiteX205" fmla="*/ 1762401 w 2967861"/>
                <a:gd name="connsiteY205" fmla="*/ 22352 h 2340761"/>
                <a:gd name="connsiteX206" fmla="*/ 1767678 w 2967861"/>
                <a:gd name="connsiteY206" fmla="*/ 20179 h 2340761"/>
                <a:gd name="connsiteX207" fmla="*/ 1766747 w 2967861"/>
                <a:gd name="connsiteY207" fmla="*/ 14901 h 2340761"/>
                <a:gd name="connsiteX208" fmla="*/ 1762711 w 2967861"/>
                <a:gd name="connsiteY208" fmla="*/ 10555 h 2340761"/>
                <a:gd name="connsiteX209" fmla="*/ 1760538 w 2967861"/>
                <a:gd name="connsiteY209" fmla="*/ 7451 h 2340761"/>
                <a:gd name="connsiteX210" fmla="*/ 1759607 w 2967861"/>
                <a:gd name="connsiteY210" fmla="*/ 5278 h 2340761"/>
                <a:gd name="connsiteX211" fmla="*/ 1755571 w 2967861"/>
                <a:gd name="connsiteY211" fmla="*/ 0 h 2340761"/>
                <a:gd name="connsiteX212" fmla="*/ 1735702 w 2967861"/>
                <a:gd name="connsiteY212" fmla="*/ 0 h 2340761"/>
                <a:gd name="connsiteX213" fmla="*/ 1731666 w 2967861"/>
                <a:gd name="connsiteY213" fmla="*/ 18006 h 2340761"/>
                <a:gd name="connsiteX214" fmla="*/ 1721111 w 2967861"/>
                <a:gd name="connsiteY214" fmla="*/ 28561 h 2340761"/>
                <a:gd name="connsiteX215" fmla="*/ 1708693 w 2967861"/>
                <a:gd name="connsiteY215" fmla="*/ 38185 h 2340761"/>
                <a:gd name="connsiteX216" fmla="*/ 1695034 w 2967861"/>
                <a:gd name="connsiteY216" fmla="*/ 45636 h 2340761"/>
                <a:gd name="connsiteX217" fmla="*/ 1679511 w 2967861"/>
                <a:gd name="connsiteY217" fmla="*/ 53086 h 2340761"/>
                <a:gd name="connsiteX218" fmla="*/ 1679511 w 2967861"/>
                <a:gd name="connsiteY218" fmla="*/ 73265 h 2340761"/>
                <a:gd name="connsiteX219" fmla="*/ 1674234 w 2967861"/>
                <a:gd name="connsiteY219" fmla="*/ 73265 h 2340761"/>
                <a:gd name="connsiteX220" fmla="*/ 1668025 w 2967861"/>
                <a:gd name="connsiteY220" fmla="*/ 72334 h 2340761"/>
                <a:gd name="connsiteX221" fmla="*/ 1664921 w 2967861"/>
                <a:gd name="connsiteY221" fmla="*/ 72334 h 2340761"/>
                <a:gd name="connsiteX222" fmla="*/ 1659643 w 2967861"/>
                <a:gd name="connsiteY222" fmla="*/ 70161 h 2340761"/>
                <a:gd name="connsiteX223" fmla="*/ 1653434 w 2967861"/>
                <a:gd name="connsiteY223" fmla="*/ 75438 h 2340761"/>
                <a:gd name="connsiteX224" fmla="*/ 1646294 w 2967861"/>
                <a:gd name="connsiteY224" fmla="*/ 82889 h 2340761"/>
                <a:gd name="connsiteX225" fmla="*/ 1639153 w 2967861"/>
                <a:gd name="connsiteY225" fmla="*/ 88167 h 2340761"/>
                <a:gd name="connsiteX226" fmla="*/ 1632013 w 2967861"/>
                <a:gd name="connsiteY226" fmla="*/ 94376 h 2340761"/>
                <a:gd name="connsiteX227" fmla="*/ 1626736 w 2967861"/>
                <a:gd name="connsiteY227" fmla="*/ 94376 h 2340761"/>
                <a:gd name="connsiteX228" fmla="*/ 1616181 w 2967861"/>
                <a:gd name="connsiteY228" fmla="*/ 94376 h 2340761"/>
                <a:gd name="connsiteX229" fmla="*/ 1601590 w 2967861"/>
                <a:gd name="connsiteY229" fmla="*/ 94376 h 2340761"/>
                <a:gd name="connsiteX230" fmla="*/ 1586999 w 2967861"/>
                <a:gd name="connsiteY230" fmla="*/ 94376 h 2340761"/>
                <a:gd name="connsiteX231" fmla="*/ 1575512 w 2967861"/>
                <a:gd name="connsiteY231" fmla="*/ 94376 h 2340761"/>
                <a:gd name="connsiteX232" fmla="*/ 1572408 w 2967861"/>
                <a:gd name="connsiteY232" fmla="*/ 99653 h 2340761"/>
                <a:gd name="connsiteX233" fmla="*/ 1570235 w 2967861"/>
                <a:gd name="connsiteY233" fmla="*/ 104931 h 2340761"/>
                <a:gd name="connsiteX234" fmla="*/ 1567130 w 2967861"/>
                <a:gd name="connsiteY234" fmla="*/ 110208 h 2340761"/>
                <a:gd name="connsiteX235" fmla="*/ 1564957 w 2967861"/>
                <a:gd name="connsiteY235" fmla="*/ 117659 h 2340761"/>
                <a:gd name="connsiteX236" fmla="*/ 1543226 w 2967861"/>
                <a:gd name="connsiteY236" fmla="*/ 117659 h 2340761"/>
                <a:gd name="connsiteX237" fmla="*/ 1526462 w 2967861"/>
                <a:gd name="connsiteY237" fmla="*/ 123868 h 2340761"/>
                <a:gd name="connsiteX238" fmla="*/ 1511871 w 2967861"/>
                <a:gd name="connsiteY238" fmla="*/ 130077 h 2340761"/>
                <a:gd name="connsiteX239" fmla="*/ 1497280 w 2967861"/>
                <a:gd name="connsiteY239" fmla="*/ 141563 h 2340761"/>
                <a:gd name="connsiteX240" fmla="*/ 1484862 w 2967861"/>
                <a:gd name="connsiteY240" fmla="*/ 152118 h 2340761"/>
                <a:gd name="connsiteX241" fmla="*/ 1468098 w 2967861"/>
                <a:gd name="connsiteY241" fmla="*/ 161742 h 2340761"/>
                <a:gd name="connsiteX242" fmla="*/ 1462821 w 2967861"/>
                <a:gd name="connsiteY242" fmla="*/ 180679 h 2340761"/>
                <a:gd name="connsiteX243" fmla="*/ 1459716 w 2967861"/>
                <a:gd name="connsiteY243" fmla="*/ 198685 h 2340761"/>
                <a:gd name="connsiteX244" fmla="*/ 1455680 w 2967861"/>
                <a:gd name="connsiteY244" fmla="*/ 215760 h 2340761"/>
                <a:gd name="connsiteX245" fmla="*/ 1452576 w 2967861"/>
                <a:gd name="connsiteY245" fmla="*/ 215760 h 2340761"/>
                <a:gd name="connsiteX246" fmla="*/ 1445436 w 2967861"/>
                <a:gd name="connsiteY246" fmla="*/ 198685 h 2340761"/>
                <a:gd name="connsiteX247" fmla="*/ 1419358 w 2967861"/>
                <a:gd name="connsiteY247" fmla="*/ 203963 h 2340761"/>
                <a:gd name="connsiteX248" fmla="*/ 1395454 w 2967861"/>
                <a:gd name="connsiteY248" fmla="*/ 211414 h 2340761"/>
                <a:gd name="connsiteX249" fmla="*/ 1399490 w 2967861"/>
                <a:gd name="connsiteY249" fmla="*/ 233766 h 2340761"/>
                <a:gd name="connsiteX250" fmla="*/ 1404767 w 2967861"/>
                <a:gd name="connsiteY250" fmla="*/ 253945 h 2340761"/>
                <a:gd name="connsiteX251" fmla="*/ 1410045 w 2967861"/>
                <a:gd name="connsiteY251" fmla="*/ 275055 h 2340761"/>
                <a:gd name="connsiteX252" fmla="*/ 1419358 w 2967861"/>
                <a:gd name="connsiteY252" fmla="*/ 290888 h 2340761"/>
                <a:gd name="connsiteX253" fmla="*/ 1431776 w 2967861"/>
                <a:gd name="connsiteY253" fmla="*/ 304547 h 2340761"/>
                <a:gd name="connsiteX254" fmla="*/ 1431776 w 2967861"/>
                <a:gd name="connsiteY254" fmla="*/ 312929 h 2340761"/>
                <a:gd name="connsiteX255" fmla="*/ 1416254 w 2967861"/>
                <a:gd name="connsiteY255" fmla="*/ 302374 h 2340761"/>
                <a:gd name="connsiteX256" fmla="*/ 1399490 w 2967861"/>
                <a:gd name="connsiteY256" fmla="*/ 287473 h 2340761"/>
                <a:gd name="connsiteX257" fmla="*/ 1388934 w 2967861"/>
                <a:gd name="connsiteY257" fmla="*/ 272571 h 2340761"/>
                <a:gd name="connsiteX258" fmla="*/ 1368135 w 2967861"/>
                <a:gd name="connsiteY258" fmla="*/ 272571 h 2340761"/>
                <a:gd name="connsiteX259" fmla="*/ 1352612 w 2967861"/>
                <a:gd name="connsiteY259" fmla="*/ 275676 h 2340761"/>
                <a:gd name="connsiteX260" fmla="*/ 1338953 w 2967861"/>
                <a:gd name="connsiteY260" fmla="*/ 283127 h 2340761"/>
                <a:gd name="connsiteX261" fmla="*/ 1331812 w 2967861"/>
                <a:gd name="connsiteY261" fmla="*/ 274745 h 2340761"/>
                <a:gd name="connsiteX262" fmla="*/ 1328708 w 2967861"/>
                <a:gd name="connsiteY262" fmla="*/ 263258 h 2340761"/>
                <a:gd name="connsiteX263" fmla="*/ 1324672 w 2967861"/>
                <a:gd name="connsiteY263" fmla="*/ 252703 h 2340761"/>
                <a:gd name="connsiteX264" fmla="*/ 1321568 w 2967861"/>
                <a:gd name="connsiteY264" fmla="*/ 250530 h 2340761"/>
                <a:gd name="connsiteX265" fmla="*/ 1321568 w 2967861"/>
                <a:gd name="connsiteY265" fmla="*/ 249909 h 2340761"/>
                <a:gd name="connsiteX266" fmla="*/ 1319394 w 2967861"/>
                <a:gd name="connsiteY266" fmla="*/ 249909 h 2340761"/>
                <a:gd name="connsiteX267" fmla="*/ 1316290 w 2967861"/>
                <a:gd name="connsiteY267" fmla="*/ 249909 h 2340761"/>
                <a:gd name="connsiteX268" fmla="*/ 1312254 w 2967861"/>
                <a:gd name="connsiteY268" fmla="*/ 249909 h 2340761"/>
                <a:gd name="connsiteX269" fmla="*/ 1312254 w 2967861"/>
                <a:gd name="connsiteY269" fmla="*/ 284679 h 2340761"/>
                <a:gd name="connsiteX270" fmla="*/ 1289281 w 2967861"/>
                <a:gd name="connsiteY270" fmla="*/ 305789 h 2340761"/>
                <a:gd name="connsiteX271" fmla="*/ 1294559 w 2967861"/>
                <a:gd name="connsiteY271" fmla="*/ 320691 h 2340761"/>
                <a:gd name="connsiteX272" fmla="*/ 1299837 w 2967861"/>
                <a:gd name="connsiteY272" fmla="*/ 331246 h 2340761"/>
                <a:gd name="connsiteX273" fmla="*/ 1305114 w 2967861"/>
                <a:gd name="connsiteY273" fmla="*/ 343974 h 2340761"/>
                <a:gd name="connsiteX274" fmla="*/ 1309150 w 2967861"/>
                <a:gd name="connsiteY274" fmla="*/ 362911 h 2340761"/>
                <a:gd name="connsiteX275" fmla="*/ 1329018 w 2967861"/>
                <a:gd name="connsiteY275" fmla="*/ 370362 h 2340761"/>
                <a:gd name="connsiteX276" fmla="*/ 1350750 w 2967861"/>
                <a:gd name="connsiteY276" fmla="*/ 378744 h 2340761"/>
                <a:gd name="connsiteX277" fmla="*/ 1368445 w 2967861"/>
                <a:gd name="connsiteY277" fmla="*/ 386195 h 2340761"/>
                <a:gd name="connsiteX278" fmla="*/ 1368445 w 2967861"/>
                <a:gd name="connsiteY278" fmla="*/ 392403 h 2340761"/>
                <a:gd name="connsiteX279" fmla="*/ 1350750 w 2967861"/>
                <a:gd name="connsiteY279" fmla="*/ 386195 h 2340761"/>
                <a:gd name="connsiteX280" fmla="*/ 1332123 w 2967861"/>
                <a:gd name="connsiteY280" fmla="*/ 386195 h 2340761"/>
                <a:gd name="connsiteX281" fmla="*/ 1312254 w 2967861"/>
                <a:gd name="connsiteY281" fmla="*/ 386195 h 2340761"/>
                <a:gd name="connsiteX282" fmla="*/ 1314427 w 2967861"/>
                <a:gd name="connsiteY282" fmla="*/ 401096 h 2340761"/>
                <a:gd name="connsiteX283" fmla="*/ 1316601 w 2967861"/>
                <a:gd name="connsiteY283" fmla="*/ 418170 h 2340761"/>
                <a:gd name="connsiteX284" fmla="*/ 1319705 w 2967861"/>
                <a:gd name="connsiteY284" fmla="*/ 435245 h 2340761"/>
                <a:gd name="connsiteX285" fmla="*/ 1316601 w 2967861"/>
                <a:gd name="connsiteY285" fmla="*/ 453251 h 2340761"/>
                <a:gd name="connsiteX286" fmla="*/ 1310392 w 2967861"/>
                <a:gd name="connsiteY286" fmla="*/ 464737 h 2340761"/>
                <a:gd name="connsiteX287" fmla="*/ 1303251 w 2967861"/>
                <a:gd name="connsiteY287" fmla="*/ 479639 h 2340761"/>
                <a:gd name="connsiteX288" fmla="*/ 1296111 w 2967861"/>
                <a:gd name="connsiteY288" fmla="*/ 492367 h 2340761"/>
                <a:gd name="connsiteX289" fmla="*/ 1293006 w 2967861"/>
                <a:gd name="connsiteY289" fmla="*/ 494540 h 2340761"/>
                <a:gd name="connsiteX290" fmla="*/ 1290833 w 2967861"/>
                <a:gd name="connsiteY290" fmla="*/ 495472 h 2340761"/>
                <a:gd name="connsiteX291" fmla="*/ 1289902 w 2967861"/>
                <a:gd name="connsiteY291" fmla="*/ 497645 h 2340761"/>
                <a:gd name="connsiteX292" fmla="*/ 1269102 w 2967861"/>
                <a:gd name="connsiteY292" fmla="*/ 497645 h 2340761"/>
                <a:gd name="connsiteX293" fmla="*/ 1269102 w 2967861"/>
                <a:gd name="connsiteY293" fmla="*/ 492057 h 2340761"/>
                <a:gd name="connsiteX294" fmla="*/ 1276243 w 2967861"/>
                <a:gd name="connsiteY294" fmla="*/ 489883 h 2340761"/>
                <a:gd name="connsiteX295" fmla="*/ 1282452 w 2967861"/>
                <a:gd name="connsiteY295" fmla="*/ 486779 h 2340761"/>
                <a:gd name="connsiteX296" fmla="*/ 1287729 w 2967861"/>
                <a:gd name="connsiteY296" fmla="*/ 484606 h 2340761"/>
                <a:gd name="connsiteX297" fmla="*/ 1290833 w 2967861"/>
                <a:gd name="connsiteY297" fmla="*/ 480260 h 2340761"/>
                <a:gd name="connsiteX298" fmla="*/ 1296111 w 2967861"/>
                <a:gd name="connsiteY298" fmla="*/ 477155 h 2340761"/>
                <a:gd name="connsiteX299" fmla="*/ 1296111 w 2967861"/>
                <a:gd name="connsiteY299" fmla="*/ 460081 h 2340761"/>
                <a:gd name="connsiteX300" fmla="*/ 1300147 w 2967861"/>
                <a:gd name="connsiteY300" fmla="*/ 447352 h 2340761"/>
                <a:gd name="connsiteX301" fmla="*/ 1305424 w 2967861"/>
                <a:gd name="connsiteY301" fmla="*/ 435866 h 2340761"/>
                <a:gd name="connsiteX302" fmla="*/ 1302320 w 2967861"/>
                <a:gd name="connsiteY302" fmla="*/ 429657 h 2340761"/>
                <a:gd name="connsiteX303" fmla="*/ 1300147 w 2967861"/>
                <a:gd name="connsiteY303" fmla="*/ 423448 h 2340761"/>
                <a:gd name="connsiteX304" fmla="*/ 1296111 w 2967861"/>
                <a:gd name="connsiteY304" fmla="*/ 420344 h 2340761"/>
                <a:gd name="connsiteX305" fmla="*/ 1293006 w 2967861"/>
                <a:gd name="connsiteY305" fmla="*/ 415997 h 2340761"/>
                <a:gd name="connsiteX306" fmla="*/ 1290833 w 2967861"/>
                <a:gd name="connsiteY306" fmla="*/ 412893 h 2340761"/>
                <a:gd name="connsiteX307" fmla="*/ 1289902 w 2967861"/>
                <a:gd name="connsiteY307" fmla="*/ 407615 h 2340761"/>
                <a:gd name="connsiteX308" fmla="*/ 1289902 w 2967861"/>
                <a:gd name="connsiteY308" fmla="*/ 400165 h 2340761"/>
                <a:gd name="connsiteX309" fmla="*/ 1293006 w 2967861"/>
                <a:gd name="connsiteY309" fmla="*/ 390541 h 2340761"/>
                <a:gd name="connsiteX310" fmla="*/ 1296111 w 2967861"/>
                <a:gd name="connsiteY310" fmla="*/ 379054 h 2340761"/>
                <a:gd name="connsiteX311" fmla="*/ 1296111 w 2967861"/>
                <a:gd name="connsiteY311" fmla="*/ 366326 h 2340761"/>
                <a:gd name="connsiteX312" fmla="*/ 1293006 w 2967861"/>
                <a:gd name="connsiteY312" fmla="*/ 355771 h 2340761"/>
                <a:gd name="connsiteX313" fmla="*/ 1289902 w 2967861"/>
                <a:gd name="connsiteY313" fmla="*/ 340870 h 2340761"/>
                <a:gd name="connsiteX314" fmla="*/ 1283693 w 2967861"/>
                <a:gd name="connsiteY314" fmla="*/ 328141 h 2340761"/>
                <a:gd name="connsiteX315" fmla="*/ 1280589 w 2967861"/>
                <a:gd name="connsiteY315" fmla="*/ 318517 h 2340761"/>
                <a:gd name="connsiteX316" fmla="*/ 1282762 w 2967861"/>
                <a:gd name="connsiteY316" fmla="*/ 311067 h 2340761"/>
                <a:gd name="connsiteX317" fmla="*/ 1283693 w 2967861"/>
                <a:gd name="connsiteY317" fmla="*/ 299580 h 2340761"/>
                <a:gd name="connsiteX318" fmla="*/ 1287729 w 2967861"/>
                <a:gd name="connsiteY318" fmla="*/ 286852 h 2340761"/>
                <a:gd name="connsiteX319" fmla="*/ 1290833 w 2967861"/>
                <a:gd name="connsiteY319" fmla="*/ 271951 h 2340761"/>
                <a:gd name="connsiteX320" fmla="*/ 1293006 w 2967861"/>
                <a:gd name="connsiteY320" fmla="*/ 257049 h 2340761"/>
                <a:gd name="connsiteX321" fmla="*/ 1285866 w 2967861"/>
                <a:gd name="connsiteY321" fmla="*/ 249598 h 2340761"/>
                <a:gd name="connsiteX322" fmla="*/ 1280589 w 2967861"/>
                <a:gd name="connsiteY322" fmla="*/ 239975 h 2340761"/>
                <a:gd name="connsiteX323" fmla="*/ 1260720 w 2967861"/>
                <a:gd name="connsiteY323" fmla="*/ 239043 h 2340761"/>
                <a:gd name="connsiteX324" fmla="*/ 1243956 w 2967861"/>
                <a:gd name="connsiteY324" fmla="*/ 239975 h 2340761"/>
                <a:gd name="connsiteX325" fmla="*/ 1234643 w 2967861"/>
                <a:gd name="connsiteY325" fmla="*/ 246184 h 2340761"/>
                <a:gd name="connsiteX326" fmla="*/ 1227502 w 2967861"/>
                <a:gd name="connsiteY326" fmla="*/ 254566 h 2340761"/>
                <a:gd name="connsiteX327" fmla="*/ 1222225 w 2967861"/>
                <a:gd name="connsiteY327" fmla="*/ 266052 h 2340761"/>
                <a:gd name="connsiteX328" fmla="*/ 1218189 w 2967861"/>
                <a:gd name="connsiteY328" fmla="*/ 276607 h 2340761"/>
                <a:gd name="connsiteX329" fmla="*/ 1215085 w 2967861"/>
                <a:gd name="connsiteY329" fmla="*/ 290267 h 2340761"/>
                <a:gd name="connsiteX330" fmla="*/ 1211049 w 2967861"/>
                <a:gd name="connsiteY330" fmla="*/ 300822 h 2340761"/>
                <a:gd name="connsiteX331" fmla="*/ 1203909 w 2967861"/>
                <a:gd name="connsiteY331" fmla="*/ 310446 h 2340761"/>
                <a:gd name="connsiteX332" fmla="*/ 1193353 w 2967861"/>
                <a:gd name="connsiteY332" fmla="*/ 317896 h 2340761"/>
                <a:gd name="connsiteX333" fmla="*/ 1196458 w 2967861"/>
                <a:gd name="connsiteY333" fmla="*/ 338075 h 2340761"/>
                <a:gd name="connsiteX334" fmla="*/ 1198631 w 2967861"/>
                <a:gd name="connsiteY334" fmla="*/ 352977 h 2340761"/>
                <a:gd name="connsiteX335" fmla="*/ 1202667 w 2967861"/>
                <a:gd name="connsiteY335" fmla="*/ 370051 h 2340761"/>
                <a:gd name="connsiteX336" fmla="*/ 1200494 w 2967861"/>
                <a:gd name="connsiteY336" fmla="*/ 392403 h 2340761"/>
                <a:gd name="connsiteX337" fmla="*/ 1217258 w 2967861"/>
                <a:gd name="connsiteY337" fmla="*/ 392403 h 2340761"/>
                <a:gd name="connsiteX338" fmla="*/ 1218189 w 2967861"/>
                <a:gd name="connsiteY338" fmla="*/ 399854 h 2340761"/>
                <a:gd name="connsiteX339" fmla="*/ 1222225 w 2967861"/>
                <a:gd name="connsiteY339" fmla="*/ 405132 h 2340761"/>
                <a:gd name="connsiteX340" fmla="*/ 1224398 w 2967861"/>
                <a:gd name="connsiteY340" fmla="*/ 410409 h 2340761"/>
                <a:gd name="connsiteX341" fmla="*/ 1227502 w 2967861"/>
                <a:gd name="connsiteY341" fmla="*/ 414756 h 2340761"/>
                <a:gd name="connsiteX342" fmla="*/ 1232780 w 2967861"/>
                <a:gd name="connsiteY342" fmla="*/ 420033 h 2340761"/>
                <a:gd name="connsiteX343" fmla="*/ 1231849 w 2967861"/>
                <a:gd name="connsiteY343" fmla="*/ 423138 h 2340761"/>
                <a:gd name="connsiteX344" fmla="*/ 1231849 w 2967861"/>
                <a:gd name="connsiteY344" fmla="*/ 425311 h 2340761"/>
                <a:gd name="connsiteX345" fmla="*/ 1229676 w 2967861"/>
                <a:gd name="connsiteY345" fmla="*/ 427484 h 2340761"/>
                <a:gd name="connsiteX346" fmla="*/ 1220362 w 2967861"/>
                <a:gd name="connsiteY346" fmla="*/ 423138 h 2340761"/>
                <a:gd name="connsiteX347" fmla="*/ 1205771 w 2967861"/>
                <a:gd name="connsiteY347" fmla="*/ 415687 h 2340761"/>
                <a:gd name="connsiteX348" fmla="*/ 1190249 w 2967861"/>
                <a:gd name="connsiteY348" fmla="*/ 402959 h 2340761"/>
                <a:gd name="connsiteX349" fmla="*/ 1171622 w 2967861"/>
                <a:gd name="connsiteY349" fmla="*/ 390230 h 2340761"/>
                <a:gd name="connsiteX350" fmla="*/ 1159204 w 2967861"/>
                <a:gd name="connsiteY350" fmla="*/ 377502 h 2340761"/>
                <a:gd name="connsiteX351" fmla="*/ 1149891 w 2967861"/>
                <a:gd name="connsiteY351" fmla="*/ 366016 h 2340761"/>
                <a:gd name="connsiteX352" fmla="*/ 1142751 w 2967861"/>
                <a:gd name="connsiteY352" fmla="*/ 366016 h 2340761"/>
                <a:gd name="connsiteX353" fmla="*/ 1135611 w 2967861"/>
                <a:gd name="connsiteY353" fmla="*/ 366016 h 2340761"/>
                <a:gd name="connsiteX354" fmla="*/ 1130333 w 2967861"/>
                <a:gd name="connsiteY354" fmla="*/ 363842 h 2340761"/>
                <a:gd name="connsiteX355" fmla="*/ 1126297 w 2967861"/>
                <a:gd name="connsiteY355" fmla="*/ 362911 h 2340761"/>
                <a:gd name="connsiteX356" fmla="*/ 1119157 w 2967861"/>
                <a:gd name="connsiteY356" fmla="*/ 366016 h 2340761"/>
                <a:gd name="connsiteX357" fmla="*/ 1116052 w 2967861"/>
                <a:gd name="connsiteY357" fmla="*/ 368189 h 2340761"/>
                <a:gd name="connsiteX358" fmla="*/ 1112017 w 2967861"/>
                <a:gd name="connsiteY358" fmla="*/ 371293 h 2340761"/>
                <a:gd name="connsiteX359" fmla="*/ 1106739 w 2967861"/>
                <a:gd name="connsiteY359" fmla="*/ 375639 h 2340761"/>
                <a:gd name="connsiteX360" fmla="*/ 1106739 w 2967861"/>
                <a:gd name="connsiteY360" fmla="*/ 383090 h 2340761"/>
                <a:gd name="connsiteX361" fmla="*/ 1106739 w 2967861"/>
                <a:gd name="connsiteY361" fmla="*/ 388368 h 2340761"/>
                <a:gd name="connsiteX362" fmla="*/ 1108912 w 2967861"/>
                <a:gd name="connsiteY362" fmla="*/ 392714 h 2340761"/>
                <a:gd name="connsiteX363" fmla="*/ 1111085 w 2967861"/>
                <a:gd name="connsiteY363" fmla="*/ 395818 h 2340761"/>
                <a:gd name="connsiteX364" fmla="*/ 1114190 w 2967861"/>
                <a:gd name="connsiteY364" fmla="*/ 400165 h 2340761"/>
                <a:gd name="connsiteX365" fmla="*/ 1114190 w 2967861"/>
                <a:gd name="connsiteY365" fmla="*/ 405442 h 2340761"/>
                <a:gd name="connsiteX366" fmla="*/ 1112017 w 2967861"/>
                <a:gd name="connsiteY366" fmla="*/ 410720 h 2340761"/>
                <a:gd name="connsiteX367" fmla="*/ 1112017 w 2967861"/>
                <a:gd name="connsiteY367" fmla="*/ 415066 h 2340761"/>
                <a:gd name="connsiteX368" fmla="*/ 1111085 w 2967861"/>
                <a:gd name="connsiteY368" fmla="*/ 415997 h 2340761"/>
                <a:gd name="connsiteX369" fmla="*/ 1108912 w 2967861"/>
                <a:gd name="connsiteY369" fmla="*/ 420344 h 2340761"/>
                <a:gd name="connsiteX370" fmla="*/ 1106739 w 2967861"/>
                <a:gd name="connsiteY370" fmla="*/ 423448 h 2340761"/>
                <a:gd name="connsiteX371" fmla="*/ 1099599 w 2967861"/>
                <a:gd name="connsiteY371" fmla="*/ 422517 h 2340761"/>
                <a:gd name="connsiteX372" fmla="*/ 1096495 w 2967861"/>
                <a:gd name="connsiteY372" fmla="*/ 422517 h 2340761"/>
                <a:gd name="connsiteX373" fmla="*/ 1094321 w 2967861"/>
                <a:gd name="connsiteY373" fmla="*/ 420344 h 2340761"/>
                <a:gd name="connsiteX374" fmla="*/ 1092148 w 2967861"/>
                <a:gd name="connsiteY374" fmla="*/ 418170 h 2340761"/>
                <a:gd name="connsiteX375" fmla="*/ 1089044 w 2967861"/>
                <a:gd name="connsiteY375" fmla="*/ 415066 h 2340761"/>
                <a:gd name="connsiteX376" fmla="*/ 1086871 w 2967861"/>
                <a:gd name="connsiteY376" fmla="*/ 412893 h 2340761"/>
                <a:gd name="connsiteX377" fmla="*/ 1083766 w 2967861"/>
                <a:gd name="connsiteY377" fmla="*/ 412893 h 2340761"/>
                <a:gd name="connsiteX378" fmla="*/ 1072280 w 2967861"/>
                <a:gd name="connsiteY378" fmla="*/ 415997 h 2340761"/>
                <a:gd name="connsiteX379" fmla="*/ 1061724 w 2967861"/>
                <a:gd name="connsiteY379" fmla="*/ 420344 h 2340761"/>
                <a:gd name="connsiteX380" fmla="*/ 1048065 w 2967861"/>
                <a:gd name="connsiteY380" fmla="*/ 425621 h 2340761"/>
                <a:gd name="connsiteX381" fmla="*/ 1035647 w 2967861"/>
                <a:gd name="connsiteY381" fmla="*/ 430899 h 2340761"/>
                <a:gd name="connsiteX382" fmla="*/ 1030369 w 2967861"/>
                <a:gd name="connsiteY382" fmla="*/ 436176 h 2340761"/>
                <a:gd name="connsiteX383" fmla="*/ 1021056 w 2967861"/>
                <a:gd name="connsiteY383" fmla="*/ 436176 h 2340761"/>
                <a:gd name="connsiteX384" fmla="*/ 1028196 w 2967861"/>
                <a:gd name="connsiteY384" fmla="*/ 425621 h 2340761"/>
                <a:gd name="connsiteX385" fmla="*/ 1035336 w 2967861"/>
                <a:gd name="connsiteY385" fmla="*/ 420344 h 2340761"/>
                <a:gd name="connsiteX386" fmla="*/ 1044650 w 2967861"/>
                <a:gd name="connsiteY386" fmla="*/ 415066 h 2340761"/>
                <a:gd name="connsiteX387" fmla="*/ 1053963 w 2967861"/>
                <a:gd name="connsiteY387" fmla="*/ 407615 h 2340761"/>
                <a:gd name="connsiteX388" fmla="*/ 1040304 w 2967861"/>
                <a:gd name="connsiteY388" fmla="*/ 403269 h 2340761"/>
                <a:gd name="connsiteX389" fmla="*/ 1025713 w 2967861"/>
                <a:gd name="connsiteY389" fmla="*/ 400165 h 2340761"/>
                <a:gd name="connsiteX390" fmla="*/ 1010190 w 2967861"/>
                <a:gd name="connsiteY390" fmla="*/ 400165 h 2340761"/>
                <a:gd name="connsiteX391" fmla="*/ 1008017 w 2967861"/>
                <a:gd name="connsiteY391" fmla="*/ 407615 h 2340761"/>
                <a:gd name="connsiteX392" fmla="*/ 1008017 w 2967861"/>
                <a:gd name="connsiteY392" fmla="*/ 412893 h 2340761"/>
                <a:gd name="connsiteX393" fmla="*/ 1005844 w 2967861"/>
                <a:gd name="connsiteY393" fmla="*/ 415997 h 2340761"/>
                <a:gd name="connsiteX394" fmla="*/ 1003671 w 2967861"/>
                <a:gd name="connsiteY394" fmla="*/ 420344 h 2340761"/>
                <a:gd name="connsiteX395" fmla="*/ 1000567 w 2967861"/>
                <a:gd name="connsiteY395" fmla="*/ 423448 h 2340761"/>
                <a:gd name="connsiteX396" fmla="*/ 1000567 w 2967861"/>
                <a:gd name="connsiteY396" fmla="*/ 427794 h 2340761"/>
                <a:gd name="connsiteX397" fmla="*/ 996531 w 2967861"/>
                <a:gd name="connsiteY397" fmla="*/ 425621 h 2340761"/>
                <a:gd name="connsiteX398" fmla="*/ 995600 w 2967861"/>
                <a:gd name="connsiteY398" fmla="*/ 422517 h 2340761"/>
                <a:gd name="connsiteX399" fmla="*/ 993426 w 2967861"/>
                <a:gd name="connsiteY399" fmla="*/ 420344 h 2340761"/>
                <a:gd name="connsiteX400" fmla="*/ 991253 w 2967861"/>
                <a:gd name="connsiteY400" fmla="*/ 415997 h 2340761"/>
                <a:gd name="connsiteX401" fmla="*/ 990322 w 2967861"/>
                <a:gd name="connsiteY401" fmla="*/ 412893 h 2340761"/>
                <a:gd name="connsiteX402" fmla="*/ 986286 w 2967861"/>
                <a:gd name="connsiteY402" fmla="*/ 410720 h 2340761"/>
                <a:gd name="connsiteX403" fmla="*/ 983182 w 2967861"/>
                <a:gd name="connsiteY403" fmla="*/ 408547 h 2340761"/>
                <a:gd name="connsiteX404" fmla="*/ 981009 w 2967861"/>
                <a:gd name="connsiteY404" fmla="*/ 410720 h 2340761"/>
                <a:gd name="connsiteX405" fmla="*/ 975731 w 2967861"/>
                <a:gd name="connsiteY405" fmla="*/ 410720 h 2340761"/>
                <a:gd name="connsiteX406" fmla="*/ 969522 w 2967861"/>
                <a:gd name="connsiteY406" fmla="*/ 412893 h 2340761"/>
                <a:gd name="connsiteX407" fmla="*/ 957104 w 2967861"/>
                <a:gd name="connsiteY407" fmla="*/ 429967 h 2340761"/>
                <a:gd name="connsiteX408" fmla="*/ 942513 w 2967861"/>
                <a:gd name="connsiteY408" fmla="*/ 443627 h 2340761"/>
                <a:gd name="connsiteX409" fmla="*/ 930095 w 2967861"/>
                <a:gd name="connsiteY409" fmla="*/ 460702 h 2340761"/>
                <a:gd name="connsiteX410" fmla="*/ 932269 w 2967861"/>
                <a:gd name="connsiteY410" fmla="*/ 465979 h 2340761"/>
                <a:gd name="connsiteX411" fmla="*/ 932269 w 2967861"/>
                <a:gd name="connsiteY411" fmla="*/ 470325 h 2340761"/>
                <a:gd name="connsiteX412" fmla="*/ 932269 w 2967861"/>
                <a:gd name="connsiteY412" fmla="*/ 475603 h 2340761"/>
                <a:gd name="connsiteX413" fmla="*/ 932269 w 2967861"/>
                <a:gd name="connsiteY413" fmla="*/ 479949 h 2340761"/>
                <a:gd name="connsiteX414" fmla="*/ 930095 w 2967861"/>
                <a:gd name="connsiteY414" fmla="*/ 485227 h 2340761"/>
                <a:gd name="connsiteX415" fmla="*/ 926060 w 2967861"/>
                <a:gd name="connsiteY415" fmla="*/ 487400 h 2340761"/>
                <a:gd name="connsiteX416" fmla="*/ 925128 w 2967861"/>
                <a:gd name="connsiteY416" fmla="*/ 487400 h 2340761"/>
                <a:gd name="connsiteX417" fmla="*/ 922955 w 2967861"/>
                <a:gd name="connsiteY417" fmla="*/ 488331 h 2340761"/>
                <a:gd name="connsiteX418" fmla="*/ 920782 w 2967861"/>
                <a:gd name="connsiteY418" fmla="*/ 488331 h 2340761"/>
                <a:gd name="connsiteX419" fmla="*/ 915504 w 2967861"/>
                <a:gd name="connsiteY419" fmla="*/ 488331 h 2340761"/>
                <a:gd name="connsiteX420" fmla="*/ 911469 w 2967861"/>
                <a:gd name="connsiteY420" fmla="*/ 487400 h 2340761"/>
                <a:gd name="connsiteX421" fmla="*/ 908364 w 2967861"/>
                <a:gd name="connsiteY421" fmla="*/ 485227 h 2340761"/>
                <a:gd name="connsiteX422" fmla="*/ 906191 w 2967861"/>
                <a:gd name="connsiteY422" fmla="*/ 483054 h 2340761"/>
                <a:gd name="connsiteX423" fmla="*/ 900914 w 2967861"/>
                <a:gd name="connsiteY423" fmla="*/ 480881 h 2340761"/>
                <a:gd name="connsiteX424" fmla="*/ 900914 w 2967861"/>
                <a:gd name="connsiteY424" fmla="*/ 460702 h 2340761"/>
                <a:gd name="connsiteX425" fmla="*/ 908054 w 2967861"/>
                <a:gd name="connsiteY425" fmla="*/ 460702 h 2340761"/>
                <a:gd name="connsiteX426" fmla="*/ 911158 w 2967861"/>
                <a:gd name="connsiteY426" fmla="*/ 458528 h 2340761"/>
                <a:gd name="connsiteX427" fmla="*/ 913331 w 2967861"/>
                <a:gd name="connsiteY427" fmla="*/ 458528 h 2340761"/>
                <a:gd name="connsiteX428" fmla="*/ 917367 w 2967861"/>
                <a:gd name="connsiteY428" fmla="*/ 457597 h 2340761"/>
                <a:gd name="connsiteX429" fmla="*/ 917367 w 2967861"/>
                <a:gd name="connsiteY429" fmla="*/ 447973 h 2340761"/>
                <a:gd name="connsiteX430" fmla="*/ 911158 w 2967861"/>
                <a:gd name="connsiteY430" fmla="*/ 438349 h 2340761"/>
                <a:gd name="connsiteX431" fmla="*/ 904018 w 2967861"/>
                <a:gd name="connsiteY431" fmla="*/ 427794 h 2340761"/>
                <a:gd name="connsiteX432" fmla="*/ 896878 w 2967861"/>
                <a:gd name="connsiteY432" fmla="*/ 420344 h 2340761"/>
                <a:gd name="connsiteX433" fmla="*/ 866765 w 2967861"/>
                <a:gd name="connsiteY433" fmla="*/ 420344 h 2340761"/>
                <a:gd name="connsiteX434" fmla="*/ 873905 w 2967861"/>
                <a:gd name="connsiteY434" fmla="*/ 464737 h 2340761"/>
                <a:gd name="connsiteX435" fmla="*/ 877009 w 2967861"/>
                <a:gd name="connsiteY435" fmla="*/ 504785 h 2340761"/>
                <a:gd name="connsiteX436" fmla="*/ 869869 w 2967861"/>
                <a:gd name="connsiteY436" fmla="*/ 502612 h 2340761"/>
                <a:gd name="connsiteX437" fmla="*/ 862729 w 2967861"/>
                <a:gd name="connsiteY437" fmla="*/ 501680 h 2340761"/>
                <a:gd name="connsiteX438" fmla="*/ 855588 w 2967861"/>
                <a:gd name="connsiteY438" fmla="*/ 499507 h 2340761"/>
                <a:gd name="connsiteX439" fmla="*/ 850311 w 2967861"/>
                <a:gd name="connsiteY439" fmla="*/ 497334 h 2340761"/>
                <a:gd name="connsiteX440" fmla="*/ 840997 w 2967861"/>
                <a:gd name="connsiteY440" fmla="*/ 510062 h 2340761"/>
                <a:gd name="connsiteX441" fmla="*/ 830442 w 2967861"/>
                <a:gd name="connsiteY441" fmla="*/ 521549 h 2340761"/>
                <a:gd name="connsiteX442" fmla="*/ 813678 w 2967861"/>
                <a:gd name="connsiteY442" fmla="*/ 529000 h 2340761"/>
                <a:gd name="connsiteX443" fmla="*/ 815851 w 2967861"/>
                <a:gd name="connsiteY443" fmla="*/ 534277 h 2340761"/>
                <a:gd name="connsiteX444" fmla="*/ 815851 w 2967861"/>
                <a:gd name="connsiteY444" fmla="*/ 537382 h 2340761"/>
                <a:gd name="connsiteX445" fmla="*/ 815851 w 2967861"/>
                <a:gd name="connsiteY445" fmla="*/ 539555 h 2340761"/>
                <a:gd name="connsiteX446" fmla="*/ 818025 w 2967861"/>
                <a:gd name="connsiteY446" fmla="*/ 541728 h 2340761"/>
                <a:gd name="connsiteX447" fmla="*/ 818956 w 2967861"/>
                <a:gd name="connsiteY447" fmla="*/ 543901 h 2340761"/>
                <a:gd name="connsiteX448" fmla="*/ 821129 w 2967861"/>
                <a:gd name="connsiteY448" fmla="*/ 544832 h 2340761"/>
                <a:gd name="connsiteX449" fmla="*/ 821129 w 2967861"/>
                <a:gd name="connsiteY449" fmla="*/ 551041 h 2340761"/>
                <a:gd name="connsiteX450" fmla="*/ 818956 w 2967861"/>
                <a:gd name="connsiteY450" fmla="*/ 556319 h 2340761"/>
                <a:gd name="connsiteX451" fmla="*/ 818025 w 2967861"/>
                <a:gd name="connsiteY451" fmla="*/ 558492 h 2340761"/>
                <a:gd name="connsiteX452" fmla="*/ 815851 w 2967861"/>
                <a:gd name="connsiteY452" fmla="*/ 561596 h 2340761"/>
                <a:gd name="connsiteX453" fmla="*/ 813678 w 2967861"/>
                <a:gd name="connsiteY453" fmla="*/ 565943 h 2340761"/>
                <a:gd name="connsiteX454" fmla="*/ 799087 w 2967861"/>
                <a:gd name="connsiteY454" fmla="*/ 559734 h 2340761"/>
                <a:gd name="connsiteX455" fmla="*/ 786669 w 2967861"/>
                <a:gd name="connsiteY455" fmla="*/ 552283 h 2340761"/>
                <a:gd name="connsiteX456" fmla="*/ 774252 w 2967861"/>
                <a:gd name="connsiteY456" fmla="*/ 544832 h 2340761"/>
                <a:gd name="connsiteX457" fmla="*/ 774252 w 2967861"/>
                <a:gd name="connsiteY457" fmla="*/ 549179 h 2340761"/>
                <a:gd name="connsiteX458" fmla="*/ 767732 w 2967861"/>
                <a:gd name="connsiteY458" fmla="*/ 549179 h 2340761"/>
                <a:gd name="connsiteX459" fmla="*/ 767732 w 2967861"/>
                <a:gd name="connsiteY459" fmla="*/ 559734 h 2340761"/>
                <a:gd name="connsiteX460" fmla="*/ 769906 w 2967861"/>
                <a:gd name="connsiteY460" fmla="*/ 569358 h 2340761"/>
                <a:gd name="connsiteX461" fmla="*/ 772079 w 2967861"/>
                <a:gd name="connsiteY461" fmla="*/ 582086 h 2340761"/>
                <a:gd name="connsiteX462" fmla="*/ 764938 w 2967861"/>
                <a:gd name="connsiteY462" fmla="*/ 581155 h 2340761"/>
                <a:gd name="connsiteX463" fmla="*/ 760903 w 2967861"/>
                <a:gd name="connsiteY463" fmla="*/ 576808 h 2340761"/>
                <a:gd name="connsiteX464" fmla="*/ 755625 w 2967861"/>
                <a:gd name="connsiteY464" fmla="*/ 574635 h 2340761"/>
                <a:gd name="connsiteX465" fmla="*/ 752520 w 2967861"/>
                <a:gd name="connsiteY465" fmla="*/ 569358 h 2340761"/>
                <a:gd name="connsiteX466" fmla="*/ 748485 w 2967861"/>
                <a:gd name="connsiteY466" fmla="*/ 559734 h 2340761"/>
                <a:gd name="connsiteX467" fmla="*/ 745380 w 2967861"/>
                <a:gd name="connsiteY467" fmla="*/ 544832 h 2340761"/>
                <a:gd name="connsiteX468" fmla="*/ 743207 w 2967861"/>
                <a:gd name="connsiteY468" fmla="*/ 526827 h 2340761"/>
                <a:gd name="connsiteX469" fmla="*/ 741034 w 2967861"/>
                <a:gd name="connsiteY469" fmla="*/ 509752 h 2340761"/>
                <a:gd name="connsiteX470" fmla="*/ 738861 w 2967861"/>
                <a:gd name="connsiteY470" fmla="*/ 497024 h 2340761"/>
                <a:gd name="connsiteX471" fmla="*/ 753452 w 2967861"/>
                <a:gd name="connsiteY471" fmla="*/ 502301 h 2340761"/>
                <a:gd name="connsiteX472" fmla="*/ 768043 w 2967861"/>
                <a:gd name="connsiteY472" fmla="*/ 509752 h 2340761"/>
                <a:gd name="connsiteX473" fmla="*/ 784807 w 2967861"/>
                <a:gd name="connsiteY473" fmla="*/ 517203 h 2340761"/>
                <a:gd name="connsiteX474" fmla="*/ 802502 w 2967861"/>
                <a:gd name="connsiteY474" fmla="*/ 517203 h 2340761"/>
                <a:gd name="connsiteX475" fmla="*/ 819266 w 2967861"/>
                <a:gd name="connsiteY475" fmla="*/ 508821 h 2340761"/>
                <a:gd name="connsiteX476" fmla="*/ 831684 w 2967861"/>
                <a:gd name="connsiteY476" fmla="*/ 495161 h 2340761"/>
                <a:gd name="connsiteX477" fmla="*/ 833857 w 2967861"/>
                <a:gd name="connsiteY477" fmla="*/ 479328 h 2340761"/>
                <a:gd name="connsiteX478" fmla="*/ 830753 w 2967861"/>
                <a:gd name="connsiteY478" fmla="*/ 462254 h 2340761"/>
                <a:gd name="connsiteX479" fmla="*/ 819266 w 2967861"/>
                <a:gd name="connsiteY479" fmla="*/ 445179 h 2340761"/>
                <a:gd name="connsiteX480" fmla="*/ 806848 w 2967861"/>
                <a:gd name="connsiteY480" fmla="*/ 429347 h 2340761"/>
                <a:gd name="connsiteX481" fmla="*/ 792258 w 2967861"/>
                <a:gd name="connsiteY481" fmla="*/ 414445 h 2340761"/>
                <a:gd name="connsiteX482" fmla="*/ 777667 w 2967861"/>
                <a:gd name="connsiteY482" fmla="*/ 402959 h 2340761"/>
                <a:gd name="connsiteX483" fmla="*/ 765249 w 2967861"/>
                <a:gd name="connsiteY483" fmla="*/ 395508 h 2340761"/>
                <a:gd name="connsiteX484" fmla="*/ 732031 w 2967861"/>
                <a:gd name="connsiteY484" fmla="*/ 392403 h 2340761"/>
                <a:gd name="connsiteX485" fmla="*/ 726753 w 2967861"/>
                <a:gd name="connsiteY485" fmla="*/ 386195 h 2340761"/>
                <a:gd name="connsiteX486" fmla="*/ 721476 w 2967861"/>
                <a:gd name="connsiteY486" fmla="*/ 380917 h 2340761"/>
                <a:gd name="connsiteX487" fmla="*/ 719303 w 2967861"/>
                <a:gd name="connsiteY487" fmla="*/ 375639 h 2340761"/>
                <a:gd name="connsiteX488" fmla="*/ 717130 w 2967861"/>
                <a:gd name="connsiteY488" fmla="*/ 371293 h 2340761"/>
                <a:gd name="connsiteX489" fmla="*/ 711852 w 2967861"/>
                <a:gd name="connsiteY489" fmla="*/ 371293 h 2340761"/>
                <a:gd name="connsiteX490" fmla="*/ 704712 w 2967861"/>
                <a:gd name="connsiteY490" fmla="*/ 373466 h 2340761"/>
                <a:gd name="connsiteX491" fmla="*/ 692294 w 2967861"/>
                <a:gd name="connsiteY491" fmla="*/ 378744 h 2340761"/>
                <a:gd name="connsiteX492" fmla="*/ 690121 w 2967861"/>
                <a:gd name="connsiteY492" fmla="*/ 375639 h 2340761"/>
                <a:gd name="connsiteX493" fmla="*/ 689190 w 2967861"/>
                <a:gd name="connsiteY493" fmla="*/ 373466 h 2340761"/>
                <a:gd name="connsiteX494" fmla="*/ 687016 w 2967861"/>
                <a:gd name="connsiteY494" fmla="*/ 373466 h 2340761"/>
                <a:gd name="connsiteX495" fmla="*/ 684843 w 2967861"/>
                <a:gd name="connsiteY495" fmla="*/ 370362 h 2340761"/>
                <a:gd name="connsiteX496" fmla="*/ 684843 w 2967861"/>
                <a:gd name="connsiteY496" fmla="*/ 366016 h 2340761"/>
                <a:gd name="connsiteX497" fmla="*/ 687016 w 2967861"/>
                <a:gd name="connsiteY497" fmla="*/ 363842 h 2340761"/>
                <a:gd name="connsiteX498" fmla="*/ 687016 w 2967861"/>
                <a:gd name="connsiteY498" fmla="*/ 362911 h 2340761"/>
                <a:gd name="connsiteX499" fmla="*/ 689190 w 2967861"/>
                <a:gd name="connsiteY499" fmla="*/ 362911 h 2340761"/>
                <a:gd name="connsiteX500" fmla="*/ 690121 w 2967861"/>
                <a:gd name="connsiteY500" fmla="*/ 360738 h 2340761"/>
                <a:gd name="connsiteX501" fmla="*/ 692294 w 2967861"/>
                <a:gd name="connsiteY501" fmla="*/ 358565 h 2340761"/>
                <a:gd name="connsiteX502" fmla="*/ 689190 w 2967861"/>
                <a:gd name="connsiteY502" fmla="*/ 343664 h 2340761"/>
                <a:gd name="connsiteX503" fmla="*/ 682981 w 2967861"/>
                <a:gd name="connsiteY503" fmla="*/ 336213 h 2340761"/>
                <a:gd name="connsiteX504" fmla="*/ 675840 w 2967861"/>
                <a:gd name="connsiteY504" fmla="*/ 334040 h 2340761"/>
                <a:gd name="connsiteX505" fmla="*/ 668700 w 2967861"/>
                <a:gd name="connsiteY505" fmla="*/ 333108 h 2340761"/>
                <a:gd name="connsiteX506" fmla="*/ 660318 w 2967861"/>
                <a:gd name="connsiteY506" fmla="*/ 328762 h 2340761"/>
                <a:gd name="connsiteX507" fmla="*/ 653178 w 2967861"/>
                <a:gd name="connsiteY507" fmla="*/ 321311 h 2340761"/>
                <a:gd name="connsiteX508" fmla="*/ 636414 w 2967861"/>
                <a:gd name="connsiteY508" fmla="*/ 323485 h 2340761"/>
                <a:gd name="connsiteX509" fmla="*/ 619650 w 2967861"/>
                <a:gd name="connsiteY509" fmla="*/ 327831 h 2340761"/>
                <a:gd name="connsiteX510" fmla="*/ 607232 w 2967861"/>
                <a:gd name="connsiteY510" fmla="*/ 330935 h 2340761"/>
                <a:gd name="connsiteX511" fmla="*/ 595745 w 2967861"/>
                <a:gd name="connsiteY511" fmla="*/ 340559 h 2340761"/>
                <a:gd name="connsiteX512" fmla="*/ 589536 w 2967861"/>
                <a:gd name="connsiteY512" fmla="*/ 355460 h 2340761"/>
                <a:gd name="connsiteX513" fmla="*/ 583328 w 2967861"/>
                <a:gd name="connsiteY513" fmla="*/ 351114 h 2340761"/>
                <a:gd name="connsiteX514" fmla="*/ 581465 w 2967861"/>
                <a:gd name="connsiteY514" fmla="*/ 351114 h 2340761"/>
                <a:gd name="connsiteX515" fmla="*/ 579292 w 2967861"/>
                <a:gd name="connsiteY515" fmla="*/ 348941 h 2340761"/>
                <a:gd name="connsiteX516" fmla="*/ 577119 w 2967861"/>
                <a:gd name="connsiteY516" fmla="*/ 348941 h 2340761"/>
                <a:gd name="connsiteX517" fmla="*/ 574014 w 2967861"/>
                <a:gd name="connsiteY517" fmla="*/ 348941 h 2340761"/>
                <a:gd name="connsiteX518" fmla="*/ 569978 w 2967861"/>
                <a:gd name="connsiteY518" fmla="*/ 348941 h 2340761"/>
                <a:gd name="connsiteX519" fmla="*/ 564701 w 2967861"/>
                <a:gd name="connsiteY519" fmla="*/ 348941 h 2340761"/>
                <a:gd name="connsiteX520" fmla="*/ 564701 w 2967861"/>
                <a:gd name="connsiteY520" fmla="*/ 362601 h 2340761"/>
                <a:gd name="connsiteX521" fmla="*/ 560665 w 2967861"/>
                <a:gd name="connsiteY521" fmla="*/ 360428 h 2340761"/>
                <a:gd name="connsiteX522" fmla="*/ 559734 w 2967861"/>
                <a:gd name="connsiteY522" fmla="*/ 360428 h 2340761"/>
                <a:gd name="connsiteX523" fmla="*/ 557561 w 2967861"/>
                <a:gd name="connsiteY523" fmla="*/ 360428 h 2340761"/>
                <a:gd name="connsiteX524" fmla="*/ 555387 w 2967861"/>
                <a:gd name="connsiteY524" fmla="*/ 358254 h 2340761"/>
                <a:gd name="connsiteX525" fmla="*/ 535519 w 2967861"/>
                <a:gd name="connsiteY525" fmla="*/ 363532 h 2340761"/>
                <a:gd name="connsiteX526" fmla="*/ 520928 w 2967861"/>
                <a:gd name="connsiteY526" fmla="*/ 375019 h 2340761"/>
                <a:gd name="connsiteX527" fmla="*/ 511615 w 2967861"/>
                <a:gd name="connsiteY527" fmla="*/ 392093 h 2340761"/>
                <a:gd name="connsiteX528" fmla="*/ 494850 w 2967861"/>
                <a:gd name="connsiteY528" fmla="*/ 392093 h 2340761"/>
                <a:gd name="connsiteX529" fmla="*/ 494850 w 2967861"/>
                <a:gd name="connsiteY529" fmla="*/ 406994 h 2340761"/>
                <a:gd name="connsiteX530" fmla="*/ 479328 w 2967861"/>
                <a:gd name="connsiteY530" fmla="*/ 415377 h 2340761"/>
                <a:gd name="connsiteX531" fmla="*/ 466910 w 2967861"/>
                <a:gd name="connsiteY531" fmla="*/ 430278 h 2340761"/>
                <a:gd name="connsiteX532" fmla="*/ 453251 w 2967861"/>
                <a:gd name="connsiteY532" fmla="*/ 452630 h 2340761"/>
                <a:gd name="connsiteX533" fmla="*/ 442696 w 2967861"/>
                <a:gd name="connsiteY533" fmla="*/ 476845 h 2340761"/>
                <a:gd name="connsiteX534" fmla="*/ 431209 w 2967861"/>
                <a:gd name="connsiteY534" fmla="*/ 501060 h 2340761"/>
                <a:gd name="connsiteX535" fmla="*/ 420654 w 2967861"/>
                <a:gd name="connsiteY535" fmla="*/ 524343 h 2340761"/>
                <a:gd name="connsiteX536" fmla="*/ 408236 w 2967861"/>
                <a:gd name="connsiteY536" fmla="*/ 544522 h 2340761"/>
                <a:gd name="connsiteX537" fmla="*/ 394577 w 2967861"/>
                <a:gd name="connsiteY537" fmla="*/ 561596 h 2340761"/>
                <a:gd name="connsiteX538" fmla="*/ 396750 w 2967861"/>
                <a:gd name="connsiteY538" fmla="*/ 565943 h 2340761"/>
                <a:gd name="connsiteX539" fmla="*/ 396750 w 2967861"/>
                <a:gd name="connsiteY539" fmla="*/ 569047 h 2340761"/>
                <a:gd name="connsiteX540" fmla="*/ 396750 w 2967861"/>
                <a:gd name="connsiteY540" fmla="*/ 571220 h 2340761"/>
                <a:gd name="connsiteX541" fmla="*/ 398923 w 2967861"/>
                <a:gd name="connsiteY541" fmla="*/ 571220 h 2340761"/>
                <a:gd name="connsiteX542" fmla="*/ 401096 w 2967861"/>
                <a:gd name="connsiteY542" fmla="*/ 571220 h 2340761"/>
                <a:gd name="connsiteX543" fmla="*/ 404200 w 2967861"/>
                <a:gd name="connsiteY543" fmla="*/ 573393 h 2340761"/>
                <a:gd name="connsiteX544" fmla="*/ 394887 w 2967861"/>
                <a:gd name="connsiteY544" fmla="*/ 581775 h 2340761"/>
                <a:gd name="connsiteX545" fmla="*/ 384332 w 2967861"/>
                <a:gd name="connsiteY545" fmla="*/ 586122 h 2340761"/>
                <a:gd name="connsiteX546" fmla="*/ 371914 w 2967861"/>
                <a:gd name="connsiteY546" fmla="*/ 593572 h 2340761"/>
                <a:gd name="connsiteX547" fmla="*/ 369741 w 2967861"/>
                <a:gd name="connsiteY547" fmla="*/ 596677 h 2340761"/>
                <a:gd name="connsiteX548" fmla="*/ 367568 w 2967861"/>
                <a:gd name="connsiteY548" fmla="*/ 602886 h 2340761"/>
                <a:gd name="connsiteX549" fmla="*/ 366636 w 2967861"/>
                <a:gd name="connsiteY549" fmla="*/ 605990 h 2340761"/>
                <a:gd name="connsiteX550" fmla="*/ 364463 w 2967861"/>
                <a:gd name="connsiteY550" fmla="*/ 610336 h 2340761"/>
                <a:gd name="connsiteX551" fmla="*/ 360427 w 2967861"/>
                <a:gd name="connsiteY551" fmla="*/ 613441 h 2340761"/>
                <a:gd name="connsiteX552" fmla="*/ 359496 w 2967861"/>
                <a:gd name="connsiteY552" fmla="*/ 611268 h 2340761"/>
                <a:gd name="connsiteX553" fmla="*/ 357323 w 2967861"/>
                <a:gd name="connsiteY553" fmla="*/ 610336 h 2340761"/>
                <a:gd name="connsiteX554" fmla="*/ 355150 w 2967861"/>
                <a:gd name="connsiteY554" fmla="*/ 608163 h 2340761"/>
                <a:gd name="connsiteX555" fmla="*/ 352045 w 2967861"/>
                <a:gd name="connsiteY555" fmla="*/ 605990 h 2340761"/>
                <a:gd name="connsiteX556" fmla="*/ 345836 w 2967861"/>
                <a:gd name="connsiteY556" fmla="*/ 611268 h 2340761"/>
                <a:gd name="connsiteX557" fmla="*/ 340559 w 2967861"/>
                <a:gd name="connsiteY557" fmla="*/ 617477 h 2340761"/>
                <a:gd name="connsiteX558" fmla="*/ 335281 w 2967861"/>
                <a:gd name="connsiteY558" fmla="*/ 622754 h 2340761"/>
                <a:gd name="connsiteX559" fmla="*/ 331246 w 2967861"/>
                <a:gd name="connsiteY559" fmla="*/ 625859 h 2340761"/>
                <a:gd name="connsiteX560" fmla="*/ 325968 w 2967861"/>
                <a:gd name="connsiteY560" fmla="*/ 640760 h 2340761"/>
                <a:gd name="connsiteX561" fmla="*/ 323795 w 2967861"/>
                <a:gd name="connsiteY561" fmla="*/ 652247 h 2340761"/>
                <a:gd name="connsiteX562" fmla="*/ 320690 w 2967861"/>
                <a:gd name="connsiteY562" fmla="*/ 660629 h 2340761"/>
                <a:gd name="connsiteX563" fmla="*/ 311377 w 2967861"/>
                <a:gd name="connsiteY563" fmla="*/ 670252 h 2340761"/>
                <a:gd name="connsiteX564" fmla="*/ 313550 w 2967861"/>
                <a:gd name="connsiteY564" fmla="*/ 692605 h 2340761"/>
                <a:gd name="connsiteX565" fmla="*/ 316655 w 2967861"/>
                <a:gd name="connsiteY565" fmla="*/ 709679 h 2340761"/>
                <a:gd name="connsiteX566" fmla="*/ 320690 w 2967861"/>
                <a:gd name="connsiteY566" fmla="*/ 724581 h 2340761"/>
                <a:gd name="connsiteX567" fmla="*/ 322864 w 2967861"/>
                <a:gd name="connsiteY567" fmla="*/ 742586 h 2340761"/>
                <a:gd name="connsiteX568" fmla="*/ 323795 w 2967861"/>
                <a:gd name="connsiteY568" fmla="*/ 764938 h 2340761"/>
                <a:gd name="connsiteX569" fmla="*/ 327831 w 2967861"/>
                <a:gd name="connsiteY569" fmla="*/ 764938 h 2340761"/>
                <a:gd name="connsiteX570" fmla="*/ 330004 w 2967861"/>
                <a:gd name="connsiteY570" fmla="*/ 767112 h 2340761"/>
                <a:gd name="connsiteX571" fmla="*/ 330935 w 2967861"/>
                <a:gd name="connsiteY571" fmla="*/ 767112 h 2340761"/>
                <a:gd name="connsiteX572" fmla="*/ 333108 w 2967861"/>
                <a:gd name="connsiteY572" fmla="*/ 767112 h 2340761"/>
                <a:gd name="connsiteX573" fmla="*/ 335281 w 2967861"/>
                <a:gd name="connsiteY573" fmla="*/ 769285 h 2340761"/>
                <a:gd name="connsiteX574" fmla="*/ 352977 w 2967861"/>
                <a:gd name="connsiteY574" fmla="*/ 764938 h 2340761"/>
                <a:gd name="connsiteX575" fmla="*/ 364463 w 2967861"/>
                <a:gd name="connsiteY575" fmla="*/ 759661 h 2340761"/>
                <a:gd name="connsiteX576" fmla="*/ 375018 w 2967861"/>
                <a:gd name="connsiteY576" fmla="*/ 752210 h 2340761"/>
                <a:gd name="connsiteX577" fmla="*/ 384332 w 2967861"/>
                <a:gd name="connsiteY577" fmla="*/ 742586 h 2340761"/>
                <a:gd name="connsiteX578" fmla="*/ 398923 w 2967861"/>
                <a:gd name="connsiteY578" fmla="*/ 735136 h 2340761"/>
                <a:gd name="connsiteX579" fmla="*/ 409478 w 2967861"/>
                <a:gd name="connsiteY579" fmla="*/ 762765 h 2340761"/>
                <a:gd name="connsiteX580" fmla="*/ 415687 w 2967861"/>
                <a:gd name="connsiteY580" fmla="*/ 786980 h 2340761"/>
                <a:gd name="connsiteX581" fmla="*/ 424069 w 2967861"/>
                <a:gd name="connsiteY581" fmla="*/ 809332 h 2340761"/>
                <a:gd name="connsiteX582" fmla="*/ 438660 w 2967861"/>
                <a:gd name="connsiteY582" fmla="*/ 829511 h 2340761"/>
                <a:gd name="connsiteX583" fmla="*/ 438660 w 2967861"/>
                <a:gd name="connsiteY583" fmla="*/ 833857 h 2340761"/>
                <a:gd name="connsiteX584" fmla="*/ 444869 w 2967861"/>
                <a:gd name="connsiteY584" fmla="*/ 833857 h 2340761"/>
                <a:gd name="connsiteX585" fmla="*/ 453251 w 2967861"/>
                <a:gd name="connsiteY585" fmla="*/ 818956 h 2340761"/>
                <a:gd name="connsiteX586" fmla="*/ 462564 w 2967861"/>
                <a:gd name="connsiteY586" fmla="*/ 807470 h 2340761"/>
                <a:gd name="connsiteX587" fmla="*/ 474051 w 2967861"/>
                <a:gd name="connsiteY587" fmla="*/ 796914 h 2340761"/>
                <a:gd name="connsiteX588" fmla="*/ 481191 w 2967861"/>
                <a:gd name="connsiteY588" fmla="*/ 784186 h 2340761"/>
                <a:gd name="connsiteX589" fmla="*/ 488331 w 2967861"/>
                <a:gd name="connsiteY589" fmla="*/ 767112 h 2340761"/>
                <a:gd name="connsiteX590" fmla="*/ 491436 w 2967861"/>
                <a:gd name="connsiteY590" fmla="*/ 744759 h 2340761"/>
                <a:gd name="connsiteX591" fmla="*/ 515340 w 2967861"/>
                <a:gd name="connsiteY591" fmla="*/ 735136 h 2340761"/>
                <a:gd name="connsiteX592" fmla="*/ 516271 w 2967861"/>
                <a:gd name="connsiteY592" fmla="*/ 734204 h 2340761"/>
                <a:gd name="connsiteX593" fmla="*/ 516271 w 2967861"/>
                <a:gd name="connsiteY593" fmla="*/ 729858 h 2340761"/>
                <a:gd name="connsiteX594" fmla="*/ 518444 w 2967861"/>
                <a:gd name="connsiteY594" fmla="*/ 727685 h 2340761"/>
                <a:gd name="connsiteX595" fmla="*/ 518444 w 2967861"/>
                <a:gd name="connsiteY595" fmla="*/ 726754 h 2340761"/>
                <a:gd name="connsiteX596" fmla="*/ 520618 w 2967861"/>
                <a:gd name="connsiteY596" fmla="*/ 724581 h 2340761"/>
                <a:gd name="connsiteX597" fmla="*/ 522791 w 2967861"/>
                <a:gd name="connsiteY597" fmla="*/ 722407 h 2340761"/>
                <a:gd name="connsiteX598" fmla="*/ 528068 w 2967861"/>
                <a:gd name="connsiteY598" fmla="*/ 720234 h 2340761"/>
                <a:gd name="connsiteX599" fmla="*/ 524032 w 2967861"/>
                <a:gd name="connsiteY599" fmla="*/ 704402 h 2340761"/>
                <a:gd name="connsiteX600" fmla="*/ 516892 w 2967861"/>
                <a:gd name="connsiteY600" fmla="*/ 690742 h 2340761"/>
                <a:gd name="connsiteX601" fmla="*/ 506337 w 2967861"/>
                <a:gd name="connsiteY601" fmla="*/ 680187 h 2340761"/>
                <a:gd name="connsiteX602" fmla="*/ 494850 w 2967861"/>
                <a:gd name="connsiteY602" fmla="*/ 670563 h 2340761"/>
                <a:gd name="connsiteX603" fmla="*/ 501059 w 2967861"/>
                <a:gd name="connsiteY603" fmla="*/ 645106 h 2340761"/>
                <a:gd name="connsiteX604" fmla="*/ 509441 w 2967861"/>
                <a:gd name="connsiteY604" fmla="*/ 622754 h 2340761"/>
                <a:gd name="connsiteX605" fmla="*/ 523101 w 2967861"/>
                <a:gd name="connsiteY605" fmla="*/ 603817 h 2340761"/>
                <a:gd name="connsiteX606" fmla="*/ 537692 w 2967861"/>
                <a:gd name="connsiteY606" fmla="*/ 587984 h 2340761"/>
                <a:gd name="connsiteX607" fmla="*/ 550110 w 2967861"/>
                <a:gd name="connsiteY607" fmla="*/ 570910 h 2340761"/>
                <a:gd name="connsiteX608" fmla="*/ 559423 w 2967861"/>
                <a:gd name="connsiteY608" fmla="*/ 550731 h 2340761"/>
                <a:gd name="connsiteX609" fmla="*/ 564701 w 2967861"/>
                <a:gd name="connsiteY609" fmla="*/ 524343 h 2340761"/>
                <a:gd name="connsiteX610" fmla="*/ 581465 w 2967861"/>
                <a:gd name="connsiteY610" fmla="*/ 523412 h 2340761"/>
                <a:gd name="connsiteX611" fmla="*/ 595125 w 2967861"/>
                <a:gd name="connsiteY611" fmla="*/ 521238 h 2340761"/>
                <a:gd name="connsiteX612" fmla="*/ 601334 w 2967861"/>
                <a:gd name="connsiteY612" fmla="*/ 526516 h 2340761"/>
                <a:gd name="connsiteX613" fmla="*/ 606611 w 2967861"/>
                <a:gd name="connsiteY613" fmla="*/ 531794 h 2340761"/>
                <a:gd name="connsiteX614" fmla="*/ 611889 w 2967861"/>
                <a:gd name="connsiteY614" fmla="*/ 537071 h 2340761"/>
                <a:gd name="connsiteX615" fmla="*/ 602575 w 2967861"/>
                <a:gd name="connsiteY615" fmla="*/ 554146 h 2340761"/>
                <a:gd name="connsiteX616" fmla="*/ 590157 w 2967861"/>
                <a:gd name="connsiteY616" fmla="*/ 569047 h 2340761"/>
                <a:gd name="connsiteX617" fmla="*/ 575566 w 2967861"/>
                <a:gd name="connsiteY617" fmla="*/ 583949 h 2340761"/>
                <a:gd name="connsiteX618" fmla="*/ 560976 w 2967861"/>
                <a:gd name="connsiteY618" fmla="*/ 596677 h 2340761"/>
                <a:gd name="connsiteX619" fmla="*/ 552593 w 2967861"/>
                <a:gd name="connsiteY619" fmla="*/ 615614 h 2340761"/>
                <a:gd name="connsiteX620" fmla="*/ 550420 w 2967861"/>
                <a:gd name="connsiteY620" fmla="*/ 628342 h 2340761"/>
                <a:gd name="connsiteX621" fmla="*/ 552593 w 2967861"/>
                <a:gd name="connsiteY621" fmla="*/ 643244 h 2340761"/>
                <a:gd name="connsiteX622" fmla="*/ 553525 w 2967861"/>
                <a:gd name="connsiteY622" fmla="*/ 655972 h 2340761"/>
                <a:gd name="connsiteX623" fmla="*/ 552593 w 2967861"/>
                <a:gd name="connsiteY623" fmla="*/ 667458 h 2340761"/>
                <a:gd name="connsiteX624" fmla="*/ 553525 w 2967861"/>
                <a:gd name="connsiteY624" fmla="*/ 682360 h 2340761"/>
                <a:gd name="connsiteX625" fmla="*/ 557561 w 2967861"/>
                <a:gd name="connsiteY625" fmla="*/ 690742 h 2340761"/>
                <a:gd name="connsiteX626" fmla="*/ 562838 w 2967861"/>
                <a:gd name="connsiteY626" fmla="*/ 698193 h 2340761"/>
                <a:gd name="connsiteX627" fmla="*/ 568116 w 2967861"/>
                <a:gd name="connsiteY627" fmla="*/ 705643 h 2340761"/>
                <a:gd name="connsiteX628" fmla="*/ 572152 w 2967861"/>
                <a:gd name="connsiteY628" fmla="*/ 715267 h 2340761"/>
                <a:gd name="connsiteX629" fmla="*/ 593883 w 2967861"/>
                <a:gd name="connsiteY629" fmla="*/ 712163 h 2340761"/>
                <a:gd name="connsiteX630" fmla="*/ 613751 w 2967861"/>
                <a:gd name="connsiteY630" fmla="*/ 705954 h 2340761"/>
                <a:gd name="connsiteX631" fmla="*/ 631447 w 2967861"/>
                <a:gd name="connsiteY631" fmla="*/ 697572 h 2340761"/>
                <a:gd name="connsiteX632" fmla="*/ 638587 w 2967861"/>
                <a:gd name="connsiteY632" fmla="*/ 697572 h 2340761"/>
                <a:gd name="connsiteX633" fmla="*/ 644796 w 2967861"/>
                <a:gd name="connsiteY633" fmla="*/ 698503 h 2340761"/>
                <a:gd name="connsiteX634" fmla="*/ 647900 w 2967861"/>
                <a:gd name="connsiteY634" fmla="*/ 700676 h 2340761"/>
                <a:gd name="connsiteX635" fmla="*/ 653178 w 2967861"/>
                <a:gd name="connsiteY635" fmla="*/ 702849 h 2340761"/>
                <a:gd name="connsiteX636" fmla="*/ 659387 w 2967861"/>
                <a:gd name="connsiteY636" fmla="*/ 705022 h 2340761"/>
                <a:gd name="connsiteX637" fmla="*/ 652246 w 2967861"/>
                <a:gd name="connsiteY637" fmla="*/ 715578 h 2340761"/>
                <a:gd name="connsiteX638" fmla="*/ 642933 w 2967861"/>
                <a:gd name="connsiteY638" fmla="*/ 719924 h 2340761"/>
                <a:gd name="connsiteX639" fmla="*/ 633620 w 2967861"/>
                <a:gd name="connsiteY639" fmla="*/ 717751 h 2340761"/>
                <a:gd name="connsiteX640" fmla="*/ 621202 w 2967861"/>
                <a:gd name="connsiteY640" fmla="*/ 715578 h 2340761"/>
                <a:gd name="connsiteX641" fmla="*/ 608784 w 2967861"/>
                <a:gd name="connsiteY641" fmla="*/ 715578 h 2340761"/>
                <a:gd name="connsiteX642" fmla="*/ 601644 w 2967861"/>
                <a:gd name="connsiteY642" fmla="*/ 719924 h 2340761"/>
                <a:gd name="connsiteX643" fmla="*/ 595435 w 2967861"/>
                <a:gd name="connsiteY643" fmla="*/ 723028 h 2340761"/>
                <a:gd name="connsiteX644" fmla="*/ 589226 w 2967861"/>
                <a:gd name="connsiteY644" fmla="*/ 727375 h 2340761"/>
                <a:gd name="connsiteX645" fmla="*/ 579913 w 2967861"/>
                <a:gd name="connsiteY645" fmla="*/ 728306 h 2340761"/>
                <a:gd name="connsiteX646" fmla="*/ 583017 w 2967861"/>
                <a:gd name="connsiteY646" fmla="*/ 745380 h 2340761"/>
                <a:gd name="connsiteX647" fmla="*/ 585190 w 2967861"/>
                <a:gd name="connsiteY647" fmla="*/ 755004 h 2340761"/>
                <a:gd name="connsiteX648" fmla="*/ 589226 w 2967861"/>
                <a:gd name="connsiteY648" fmla="*/ 762455 h 2340761"/>
                <a:gd name="connsiteX649" fmla="*/ 590157 w 2967861"/>
                <a:gd name="connsiteY649" fmla="*/ 773010 h 2340761"/>
                <a:gd name="connsiteX650" fmla="*/ 592331 w 2967861"/>
                <a:gd name="connsiteY650" fmla="*/ 790085 h 2340761"/>
                <a:gd name="connsiteX651" fmla="*/ 587053 w 2967861"/>
                <a:gd name="connsiteY651" fmla="*/ 787911 h 2340761"/>
                <a:gd name="connsiteX652" fmla="*/ 581775 w 2967861"/>
                <a:gd name="connsiteY652" fmla="*/ 785738 h 2340761"/>
                <a:gd name="connsiteX653" fmla="*/ 579602 w 2967861"/>
                <a:gd name="connsiteY653" fmla="*/ 784807 h 2340761"/>
                <a:gd name="connsiteX654" fmla="*/ 577429 w 2967861"/>
                <a:gd name="connsiteY654" fmla="*/ 780461 h 2340761"/>
                <a:gd name="connsiteX655" fmla="*/ 575256 w 2967861"/>
                <a:gd name="connsiteY655" fmla="*/ 777356 h 2340761"/>
                <a:gd name="connsiteX656" fmla="*/ 572152 w 2967861"/>
                <a:gd name="connsiteY656" fmla="*/ 773010 h 2340761"/>
                <a:gd name="connsiteX657" fmla="*/ 572152 w 2967861"/>
                <a:gd name="connsiteY657" fmla="*/ 769906 h 2340761"/>
                <a:gd name="connsiteX658" fmla="*/ 566874 w 2967861"/>
                <a:gd name="connsiteY658" fmla="*/ 770837 h 2340761"/>
                <a:gd name="connsiteX659" fmla="*/ 562838 w 2967861"/>
                <a:gd name="connsiteY659" fmla="*/ 773010 h 2340761"/>
                <a:gd name="connsiteX660" fmla="*/ 559734 w 2967861"/>
                <a:gd name="connsiteY660" fmla="*/ 777356 h 2340761"/>
                <a:gd name="connsiteX661" fmla="*/ 555698 w 2967861"/>
                <a:gd name="connsiteY661" fmla="*/ 778288 h 2340761"/>
                <a:gd name="connsiteX662" fmla="*/ 552593 w 2967861"/>
                <a:gd name="connsiteY662" fmla="*/ 782634 h 2340761"/>
                <a:gd name="connsiteX663" fmla="*/ 548558 w 2967861"/>
                <a:gd name="connsiteY663" fmla="*/ 808090 h 2340761"/>
                <a:gd name="connsiteX664" fmla="*/ 548558 w 2967861"/>
                <a:gd name="connsiteY664" fmla="*/ 839756 h 2340761"/>
                <a:gd name="connsiteX665" fmla="*/ 543280 w 2967861"/>
                <a:gd name="connsiteY665" fmla="*/ 841929 h 2340761"/>
                <a:gd name="connsiteX666" fmla="*/ 539244 w 2967861"/>
                <a:gd name="connsiteY666" fmla="*/ 841929 h 2340761"/>
                <a:gd name="connsiteX667" fmla="*/ 536140 w 2967861"/>
                <a:gd name="connsiteY667" fmla="*/ 842860 h 2340761"/>
                <a:gd name="connsiteX668" fmla="*/ 532104 w 2967861"/>
                <a:gd name="connsiteY668" fmla="*/ 847207 h 2340761"/>
                <a:gd name="connsiteX669" fmla="*/ 531173 w 2967861"/>
                <a:gd name="connsiteY669" fmla="*/ 849380 h 2340761"/>
                <a:gd name="connsiteX670" fmla="*/ 528999 w 2967861"/>
                <a:gd name="connsiteY670" fmla="*/ 854657 h 2340761"/>
                <a:gd name="connsiteX671" fmla="*/ 509131 w 2967861"/>
                <a:gd name="connsiteY671" fmla="*/ 850311 h 2340761"/>
                <a:gd name="connsiteX672" fmla="*/ 494540 w 2967861"/>
                <a:gd name="connsiteY672" fmla="*/ 849380 h 2340761"/>
                <a:gd name="connsiteX673" fmla="*/ 485227 w 2967861"/>
                <a:gd name="connsiteY673" fmla="*/ 852484 h 2340761"/>
                <a:gd name="connsiteX674" fmla="*/ 478086 w 2967861"/>
                <a:gd name="connsiteY674" fmla="*/ 856830 h 2340761"/>
                <a:gd name="connsiteX675" fmla="*/ 472809 w 2967861"/>
                <a:gd name="connsiteY675" fmla="*/ 862108 h 2340761"/>
                <a:gd name="connsiteX676" fmla="*/ 463495 w 2967861"/>
                <a:gd name="connsiteY676" fmla="*/ 867386 h 2340761"/>
                <a:gd name="connsiteX677" fmla="*/ 452940 w 2967861"/>
                <a:gd name="connsiteY677" fmla="*/ 871732 h 2340761"/>
                <a:gd name="connsiteX678" fmla="*/ 443627 w 2967861"/>
                <a:gd name="connsiteY678" fmla="*/ 871732 h 2340761"/>
                <a:gd name="connsiteX679" fmla="*/ 436487 w 2967861"/>
                <a:gd name="connsiteY679" fmla="*/ 865523 h 2340761"/>
                <a:gd name="connsiteX680" fmla="*/ 431209 w 2967861"/>
                <a:gd name="connsiteY680" fmla="*/ 862418 h 2340761"/>
                <a:gd name="connsiteX681" fmla="*/ 423138 w 2967861"/>
                <a:gd name="connsiteY681" fmla="*/ 862418 h 2340761"/>
                <a:gd name="connsiteX682" fmla="*/ 411651 w 2967861"/>
                <a:gd name="connsiteY682" fmla="*/ 867696 h 2340761"/>
                <a:gd name="connsiteX683" fmla="*/ 406373 w 2967861"/>
                <a:gd name="connsiteY683" fmla="*/ 864592 h 2340761"/>
                <a:gd name="connsiteX684" fmla="*/ 402338 w 2967861"/>
                <a:gd name="connsiteY684" fmla="*/ 862418 h 2340761"/>
                <a:gd name="connsiteX685" fmla="*/ 401406 w 2967861"/>
                <a:gd name="connsiteY685" fmla="*/ 860245 h 2340761"/>
                <a:gd name="connsiteX686" fmla="*/ 397371 w 2967861"/>
                <a:gd name="connsiteY686" fmla="*/ 858072 h 2340761"/>
                <a:gd name="connsiteX687" fmla="*/ 392093 w 2967861"/>
                <a:gd name="connsiteY687" fmla="*/ 854968 h 2340761"/>
                <a:gd name="connsiteX688" fmla="*/ 392093 w 2967861"/>
                <a:gd name="connsiteY688" fmla="*/ 842239 h 2340761"/>
                <a:gd name="connsiteX689" fmla="*/ 394266 w 2967861"/>
                <a:gd name="connsiteY689" fmla="*/ 825165 h 2340761"/>
                <a:gd name="connsiteX690" fmla="*/ 395197 w 2967861"/>
                <a:gd name="connsiteY690" fmla="*/ 807159 h 2340761"/>
                <a:gd name="connsiteX691" fmla="*/ 397371 w 2967861"/>
                <a:gd name="connsiteY691" fmla="*/ 793500 h 2340761"/>
                <a:gd name="connsiteX692" fmla="*/ 399544 w 2967861"/>
                <a:gd name="connsiteY692" fmla="*/ 786049 h 2340761"/>
                <a:gd name="connsiteX693" fmla="*/ 399544 w 2967861"/>
                <a:gd name="connsiteY693" fmla="*/ 777667 h 2340761"/>
                <a:gd name="connsiteX694" fmla="*/ 387126 w 2967861"/>
                <a:gd name="connsiteY694" fmla="*/ 780771 h 2340761"/>
                <a:gd name="connsiteX695" fmla="*/ 375639 w 2967861"/>
                <a:gd name="connsiteY695" fmla="*/ 785117 h 2340761"/>
                <a:gd name="connsiteX696" fmla="*/ 360117 w 2967861"/>
                <a:gd name="connsiteY696" fmla="*/ 786049 h 2340761"/>
                <a:gd name="connsiteX697" fmla="*/ 361048 w 2967861"/>
                <a:gd name="connsiteY697" fmla="*/ 803123 h 2340761"/>
                <a:gd name="connsiteX698" fmla="*/ 361048 w 2967861"/>
                <a:gd name="connsiteY698" fmla="*/ 823302 h 2340761"/>
                <a:gd name="connsiteX699" fmla="*/ 365084 w 2967861"/>
                <a:gd name="connsiteY699" fmla="*/ 845654 h 2340761"/>
                <a:gd name="connsiteX700" fmla="*/ 372224 w 2967861"/>
                <a:gd name="connsiteY700" fmla="*/ 864592 h 2340761"/>
                <a:gd name="connsiteX701" fmla="*/ 370051 w 2967861"/>
                <a:gd name="connsiteY701" fmla="*/ 865523 h 2340761"/>
                <a:gd name="connsiteX702" fmla="*/ 370051 w 2967861"/>
                <a:gd name="connsiteY702" fmla="*/ 867696 h 2340761"/>
                <a:gd name="connsiteX703" fmla="*/ 370051 w 2967861"/>
                <a:gd name="connsiteY703" fmla="*/ 869869 h 2340761"/>
                <a:gd name="connsiteX704" fmla="*/ 367878 w 2967861"/>
                <a:gd name="connsiteY704" fmla="*/ 872042 h 2340761"/>
                <a:gd name="connsiteX705" fmla="*/ 353287 w 2967861"/>
                <a:gd name="connsiteY705" fmla="*/ 877320 h 2340761"/>
                <a:gd name="connsiteX706" fmla="*/ 337765 w 2967861"/>
                <a:gd name="connsiteY706" fmla="*/ 882597 h 2340761"/>
                <a:gd name="connsiteX707" fmla="*/ 324105 w 2967861"/>
                <a:gd name="connsiteY707" fmla="*/ 887875 h 2340761"/>
                <a:gd name="connsiteX708" fmla="*/ 313550 w 2967861"/>
                <a:gd name="connsiteY708" fmla="*/ 895326 h 2340761"/>
                <a:gd name="connsiteX709" fmla="*/ 308273 w 2967861"/>
                <a:gd name="connsiteY709" fmla="*/ 906812 h 2340761"/>
                <a:gd name="connsiteX710" fmla="*/ 306099 w 2967861"/>
                <a:gd name="connsiteY710" fmla="*/ 917367 h 2340761"/>
                <a:gd name="connsiteX711" fmla="*/ 298959 w 2967861"/>
                <a:gd name="connsiteY711" fmla="*/ 928854 h 2340761"/>
                <a:gd name="connsiteX712" fmla="*/ 264500 w 2967861"/>
                <a:gd name="connsiteY712" fmla="*/ 939409 h 2340761"/>
                <a:gd name="connsiteX713" fmla="*/ 262327 w 2967861"/>
                <a:gd name="connsiteY713" fmla="*/ 943755 h 2340761"/>
                <a:gd name="connsiteX714" fmla="*/ 260154 w 2967861"/>
                <a:gd name="connsiteY714" fmla="*/ 946860 h 2340761"/>
                <a:gd name="connsiteX715" fmla="*/ 260154 w 2967861"/>
                <a:gd name="connsiteY715" fmla="*/ 951206 h 2340761"/>
                <a:gd name="connsiteX716" fmla="*/ 260154 w 2967861"/>
                <a:gd name="connsiteY716" fmla="*/ 954310 h 2340761"/>
                <a:gd name="connsiteX717" fmla="*/ 260154 w 2967861"/>
                <a:gd name="connsiteY717" fmla="*/ 958657 h 2340761"/>
                <a:gd name="connsiteX718" fmla="*/ 259222 w 2967861"/>
                <a:gd name="connsiteY718" fmla="*/ 961761 h 2340761"/>
                <a:gd name="connsiteX719" fmla="*/ 257049 w 2967861"/>
                <a:gd name="connsiteY719" fmla="*/ 963934 h 2340761"/>
                <a:gd name="connsiteX720" fmla="*/ 251771 w 2967861"/>
                <a:gd name="connsiteY720" fmla="*/ 966107 h 2340761"/>
                <a:gd name="connsiteX721" fmla="*/ 247736 w 2967861"/>
                <a:gd name="connsiteY721" fmla="*/ 967039 h 2340761"/>
                <a:gd name="connsiteX722" fmla="*/ 242458 w 2967861"/>
                <a:gd name="connsiteY722" fmla="*/ 969212 h 2340761"/>
                <a:gd name="connsiteX723" fmla="*/ 238422 w 2967861"/>
                <a:gd name="connsiteY723" fmla="*/ 973558 h 2340761"/>
                <a:gd name="connsiteX724" fmla="*/ 235318 w 2967861"/>
                <a:gd name="connsiteY724" fmla="*/ 971385 h 2340761"/>
                <a:gd name="connsiteX725" fmla="*/ 231282 w 2967861"/>
                <a:gd name="connsiteY725" fmla="*/ 969212 h 2340761"/>
                <a:gd name="connsiteX726" fmla="*/ 228178 w 2967861"/>
                <a:gd name="connsiteY726" fmla="*/ 969212 h 2340761"/>
                <a:gd name="connsiteX727" fmla="*/ 226004 w 2967861"/>
                <a:gd name="connsiteY727" fmla="*/ 967039 h 2340761"/>
                <a:gd name="connsiteX728" fmla="*/ 220727 w 2967861"/>
                <a:gd name="connsiteY728" fmla="*/ 966107 h 2340761"/>
                <a:gd name="connsiteX729" fmla="*/ 215449 w 2967861"/>
                <a:gd name="connsiteY729" fmla="*/ 966107 h 2340761"/>
                <a:gd name="connsiteX730" fmla="*/ 215449 w 2967861"/>
                <a:gd name="connsiteY730" fmla="*/ 986286 h 2340761"/>
                <a:gd name="connsiteX731" fmla="*/ 209240 w 2967861"/>
                <a:gd name="connsiteY731" fmla="*/ 986286 h 2340761"/>
                <a:gd name="connsiteX732" fmla="*/ 203963 w 2967861"/>
                <a:gd name="connsiteY732" fmla="*/ 986286 h 2340761"/>
                <a:gd name="connsiteX733" fmla="*/ 198685 w 2967861"/>
                <a:gd name="connsiteY733" fmla="*/ 988459 h 2340761"/>
                <a:gd name="connsiteX734" fmla="*/ 194650 w 2967861"/>
                <a:gd name="connsiteY734" fmla="*/ 989391 h 2340761"/>
                <a:gd name="connsiteX735" fmla="*/ 188441 w 2967861"/>
                <a:gd name="connsiteY735" fmla="*/ 989391 h 2340761"/>
                <a:gd name="connsiteX736" fmla="*/ 184405 w 2967861"/>
                <a:gd name="connsiteY736" fmla="*/ 991564 h 2340761"/>
                <a:gd name="connsiteX737" fmla="*/ 181300 w 2967861"/>
                <a:gd name="connsiteY737" fmla="*/ 991564 h 2340761"/>
                <a:gd name="connsiteX738" fmla="*/ 179127 w 2967861"/>
                <a:gd name="connsiteY738" fmla="*/ 993737 h 2340761"/>
                <a:gd name="connsiteX739" fmla="*/ 175091 w 2967861"/>
                <a:gd name="connsiteY739" fmla="*/ 995910 h 2340761"/>
                <a:gd name="connsiteX740" fmla="*/ 171987 w 2967861"/>
                <a:gd name="connsiteY740" fmla="*/ 996842 h 2340761"/>
                <a:gd name="connsiteX741" fmla="*/ 181300 w 2967861"/>
                <a:gd name="connsiteY741" fmla="*/ 1006465 h 2340761"/>
                <a:gd name="connsiteX742" fmla="*/ 193718 w 2967861"/>
                <a:gd name="connsiteY742" fmla="*/ 1013916 h 2340761"/>
                <a:gd name="connsiteX743" fmla="*/ 206136 w 2967861"/>
                <a:gd name="connsiteY743" fmla="*/ 1018262 h 2340761"/>
                <a:gd name="connsiteX744" fmla="*/ 218554 w 2967861"/>
                <a:gd name="connsiteY744" fmla="*/ 1021367 h 2340761"/>
                <a:gd name="connsiteX745" fmla="*/ 220727 w 2967861"/>
                <a:gd name="connsiteY745" fmla="*/ 1040304 h 2340761"/>
                <a:gd name="connsiteX746" fmla="*/ 222900 w 2967861"/>
                <a:gd name="connsiteY746" fmla="*/ 1056137 h 2340761"/>
                <a:gd name="connsiteX747" fmla="*/ 222900 w 2967861"/>
                <a:gd name="connsiteY747" fmla="*/ 1073211 h 2340761"/>
                <a:gd name="connsiteX748" fmla="*/ 218864 w 2967861"/>
                <a:gd name="connsiteY748" fmla="*/ 1088113 h 2340761"/>
                <a:gd name="connsiteX749" fmla="*/ 218864 w 2967861"/>
                <a:gd name="connsiteY749" fmla="*/ 1090286 h 2340761"/>
                <a:gd name="connsiteX750" fmla="*/ 218864 w 2967861"/>
                <a:gd name="connsiteY750" fmla="*/ 1091217 h 2340761"/>
                <a:gd name="connsiteX751" fmla="*/ 216691 w 2967861"/>
                <a:gd name="connsiteY751" fmla="*/ 1091217 h 2340761"/>
                <a:gd name="connsiteX752" fmla="*/ 216691 w 2967861"/>
                <a:gd name="connsiteY752" fmla="*/ 1093390 h 2340761"/>
                <a:gd name="connsiteX753" fmla="*/ 215760 w 2967861"/>
                <a:gd name="connsiteY753" fmla="*/ 1095563 h 2340761"/>
                <a:gd name="connsiteX754" fmla="*/ 202100 w 2967861"/>
                <a:gd name="connsiteY754" fmla="*/ 1100841 h 2340761"/>
                <a:gd name="connsiteX755" fmla="*/ 184405 w 2967861"/>
                <a:gd name="connsiteY755" fmla="*/ 1105187 h 2340761"/>
                <a:gd name="connsiteX756" fmla="*/ 166709 w 2967861"/>
                <a:gd name="connsiteY756" fmla="*/ 1105187 h 2340761"/>
                <a:gd name="connsiteX757" fmla="*/ 149945 w 2967861"/>
                <a:gd name="connsiteY757" fmla="*/ 1100841 h 2340761"/>
                <a:gd name="connsiteX758" fmla="*/ 135354 w 2967861"/>
                <a:gd name="connsiteY758" fmla="*/ 1095563 h 2340761"/>
                <a:gd name="connsiteX759" fmla="*/ 130077 w 2967861"/>
                <a:gd name="connsiteY759" fmla="*/ 1095563 h 2340761"/>
                <a:gd name="connsiteX760" fmla="*/ 126041 w 2967861"/>
                <a:gd name="connsiteY760" fmla="*/ 1097736 h 2340761"/>
                <a:gd name="connsiteX761" fmla="*/ 122936 w 2967861"/>
                <a:gd name="connsiteY761" fmla="*/ 1097736 h 2340761"/>
                <a:gd name="connsiteX762" fmla="*/ 120763 w 2967861"/>
                <a:gd name="connsiteY762" fmla="*/ 1097736 h 2340761"/>
                <a:gd name="connsiteX763" fmla="*/ 118590 w 2967861"/>
                <a:gd name="connsiteY763" fmla="*/ 1098668 h 2340761"/>
                <a:gd name="connsiteX764" fmla="*/ 116417 w 2967861"/>
                <a:gd name="connsiteY764" fmla="*/ 1103014 h 2340761"/>
                <a:gd name="connsiteX765" fmla="*/ 115796 w 2967861"/>
                <a:gd name="connsiteY765" fmla="*/ 1106739 h 2340761"/>
                <a:gd name="connsiteX766" fmla="*/ 111760 w 2967861"/>
                <a:gd name="connsiteY766" fmla="*/ 1119468 h 2340761"/>
                <a:gd name="connsiteX767" fmla="*/ 111760 w 2967861"/>
                <a:gd name="connsiteY767" fmla="*/ 1140578 h 2340761"/>
                <a:gd name="connsiteX768" fmla="*/ 111760 w 2967861"/>
                <a:gd name="connsiteY768" fmla="*/ 1163861 h 2340761"/>
                <a:gd name="connsiteX769" fmla="*/ 113934 w 2967861"/>
                <a:gd name="connsiteY769" fmla="*/ 1188076 h 2340761"/>
                <a:gd name="connsiteX770" fmla="*/ 116107 w 2967861"/>
                <a:gd name="connsiteY770" fmla="*/ 1208255 h 2340761"/>
                <a:gd name="connsiteX771" fmla="*/ 116107 w 2967861"/>
                <a:gd name="connsiteY771" fmla="*/ 1223157 h 2340761"/>
                <a:gd name="connsiteX772" fmla="*/ 119211 w 2967861"/>
                <a:gd name="connsiteY772" fmla="*/ 1223157 h 2340761"/>
                <a:gd name="connsiteX773" fmla="*/ 119211 w 2967861"/>
                <a:gd name="connsiteY773" fmla="*/ 1228434 h 2340761"/>
                <a:gd name="connsiteX774" fmla="*/ 126351 w 2967861"/>
                <a:gd name="connsiteY774" fmla="*/ 1228434 h 2340761"/>
                <a:gd name="connsiteX775" fmla="*/ 131629 w 2967861"/>
                <a:gd name="connsiteY775" fmla="*/ 1227503 h 2340761"/>
                <a:gd name="connsiteX776" fmla="*/ 135665 w 2967861"/>
                <a:gd name="connsiteY776" fmla="*/ 1227503 h 2340761"/>
                <a:gd name="connsiteX777" fmla="*/ 138769 w 2967861"/>
                <a:gd name="connsiteY777" fmla="*/ 1223157 h 2340761"/>
                <a:gd name="connsiteX778" fmla="*/ 144978 w 2967861"/>
                <a:gd name="connsiteY778" fmla="*/ 1225330 h 2340761"/>
                <a:gd name="connsiteX779" fmla="*/ 148083 w 2967861"/>
                <a:gd name="connsiteY779" fmla="*/ 1225330 h 2340761"/>
                <a:gd name="connsiteX780" fmla="*/ 152118 w 2967861"/>
                <a:gd name="connsiteY780" fmla="*/ 1227503 h 2340761"/>
                <a:gd name="connsiteX781" fmla="*/ 155223 w 2967861"/>
                <a:gd name="connsiteY781" fmla="*/ 1228434 h 2340761"/>
                <a:gd name="connsiteX782" fmla="*/ 157396 w 2967861"/>
                <a:gd name="connsiteY782" fmla="*/ 1230607 h 2340761"/>
                <a:gd name="connsiteX783" fmla="*/ 157396 w 2967861"/>
                <a:gd name="connsiteY783" fmla="*/ 1232780 h 2340761"/>
                <a:gd name="connsiteX784" fmla="*/ 157396 w 2967861"/>
                <a:gd name="connsiteY784" fmla="*/ 1234953 h 2340761"/>
                <a:gd name="connsiteX785" fmla="*/ 159569 w 2967861"/>
                <a:gd name="connsiteY785" fmla="*/ 1234953 h 2340761"/>
                <a:gd name="connsiteX786" fmla="*/ 159569 w 2967861"/>
                <a:gd name="connsiteY786" fmla="*/ 1235885 h 2340761"/>
                <a:gd name="connsiteX787" fmla="*/ 153360 w 2967861"/>
                <a:gd name="connsiteY787" fmla="*/ 1252959 h 2340761"/>
                <a:gd name="connsiteX788" fmla="*/ 142805 w 2967861"/>
                <a:gd name="connsiteY788" fmla="*/ 1265688 h 2340761"/>
                <a:gd name="connsiteX789" fmla="*/ 130387 w 2967861"/>
                <a:gd name="connsiteY789" fmla="*/ 1277174 h 2340761"/>
                <a:gd name="connsiteX790" fmla="*/ 116728 w 2967861"/>
                <a:gd name="connsiteY790" fmla="*/ 1287729 h 2340761"/>
                <a:gd name="connsiteX791" fmla="*/ 104310 w 2967861"/>
                <a:gd name="connsiteY791" fmla="*/ 1299216 h 2340761"/>
                <a:gd name="connsiteX792" fmla="*/ 94996 w 2967861"/>
                <a:gd name="connsiteY792" fmla="*/ 1314117 h 2340761"/>
                <a:gd name="connsiteX793" fmla="*/ 94065 w 2967861"/>
                <a:gd name="connsiteY793" fmla="*/ 1324672 h 2340761"/>
                <a:gd name="connsiteX794" fmla="*/ 94996 w 2967861"/>
                <a:gd name="connsiteY794" fmla="*/ 1337401 h 2340761"/>
                <a:gd name="connsiteX795" fmla="*/ 94996 w 2967861"/>
                <a:gd name="connsiteY795" fmla="*/ 1348887 h 2340761"/>
                <a:gd name="connsiteX796" fmla="*/ 91892 w 2967861"/>
                <a:gd name="connsiteY796" fmla="*/ 1357269 h 2340761"/>
                <a:gd name="connsiteX797" fmla="*/ 77301 w 2967861"/>
                <a:gd name="connsiteY797" fmla="*/ 1366893 h 2340761"/>
                <a:gd name="connsiteX798" fmla="*/ 62710 w 2967861"/>
                <a:gd name="connsiteY798" fmla="*/ 1374344 h 2340761"/>
                <a:gd name="connsiteX799" fmla="*/ 48119 w 2967861"/>
                <a:gd name="connsiteY799" fmla="*/ 1383967 h 2340761"/>
                <a:gd name="connsiteX800" fmla="*/ 35701 w 2967861"/>
                <a:gd name="connsiteY800" fmla="*/ 1394523 h 2340761"/>
                <a:gd name="connsiteX801" fmla="*/ 31666 w 2967861"/>
                <a:gd name="connsiteY801" fmla="*/ 1401973 h 2340761"/>
                <a:gd name="connsiteX802" fmla="*/ 24525 w 2967861"/>
                <a:gd name="connsiteY802" fmla="*/ 1415633 h 2340761"/>
                <a:gd name="connsiteX803" fmla="*/ 17385 w 2967861"/>
                <a:gd name="connsiteY803" fmla="*/ 1431466 h 2340761"/>
                <a:gd name="connsiteX804" fmla="*/ 10245 w 2967861"/>
                <a:gd name="connsiteY804" fmla="*/ 1450403 h 2340761"/>
                <a:gd name="connsiteX805" fmla="*/ 3104 w 2967861"/>
                <a:gd name="connsiteY805" fmla="*/ 1466236 h 2340761"/>
                <a:gd name="connsiteX806" fmla="*/ 0 w 2967861"/>
                <a:gd name="connsiteY806" fmla="*/ 1481137 h 2340761"/>
                <a:gd name="connsiteX807" fmla="*/ 0 w 2967861"/>
                <a:gd name="connsiteY807" fmla="*/ 1492623 h 2340761"/>
                <a:gd name="connsiteX808" fmla="*/ 3104 w 2967861"/>
                <a:gd name="connsiteY808" fmla="*/ 1500074 h 2340761"/>
                <a:gd name="connsiteX809" fmla="*/ 9313 w 2967861"/>
                <a:gd name="connsiteY809" fmla="*/ 1509698 h 2340761"/>
                <a:gd name="connsiteX810" fmla="*/ 12418 w 2967861"/>
                <a:gd name="connsiteY810" fmla="*/ 1518080 h 2340761"/>
                <a:gd name="connsiteX811" fmla="*/ 12418 w 2967861"/>
                <a:gd name="connsiteY811" fmla="*/ 1532981 h 2340761"/>
                <a:gd name="connsiteX812" fmla="*/ 10245 w 2967861"/>
                <a:gd name="connsiteY812" fmla="*/ 1542605 h 2340761"/>
                <a:gd name="connsiteX813" fmla="*/ 7140 w 2967861"/>
                <a:gd name="connsiteY813" fmla="*/ 1555334 h 2340761"/>
                <a:gd name="connsiteX814" fmla="*/ 3104 w 2967861"/>
                <a:gd name="connsiteY814" fmla="*/ 1570235 h 2340761"/>
                <a:gd name="connsiteX815" fmla="*/ 2173 w 2967861"/>
                <a:gd name="connsiteY815" fmla="*/ 1587309 h 2340761"/>
                <a:gd name="connsiteX816" fmla="*/ 5278 w 2967861"/>
                <a:gd name="connsiteY816" fmla="*/ 1597865 h 2340761"/>
                <a:gd name="connsiteX817" fmla="*/ 5278 w 2967861"/>
                <a:gd name="connsiteY817" fmla="*/ 1622079 h 2340761"/>
                <a:gd name="connsiteX818" fmla="*/ 14591 w 2967861"/>
                <a:gd name="connsiteY818" fmla="*/ 1633566 h 2340761"/>
                <a:gd name="connsiteX819" fmla="*/ 29182 w 2967861"/>
                <a:gd name="connsiteY819" fmla="*/ 1646294 h 2340761"/>
                <a:gd name="connsiteX820" fmla="*/ 45946 w 2967861"/>
                <a:gd name="connsiteY820" fmla="*/ 1659022 h 2340761"/>
                <a:gd name="connsiteX821" fmla="*/ 56501 w 2967861"/>
                <a:gd name="connsiteY821" fmla="*/ 1671751 h 2340761"/>
                <a:gd name="connsiteX822" fmla="*/ 65815 w 2967861"/>
                <a:gd name="connsiteY822" fmla="*/ 1695965 h 2340761"/>
                <a:gd name="connsiteX823" fmla="*/ 78232 w 2967861"/>
                <a:gd name="connsiteY823" fmla="*/ 1705589 h 2340761"/>
                <a:gd name="connsiteX824" fmla="*/ 92823 w 2967861"/>
                <a:gd name="connsiteY824" fmla="*/ 1713040 h 2340761"/>
                <a:gd name="connsiteX825" fmla="*/ 107414 w 2967861"/>
                <a:gd name="connsiteY825" fmla="*/ 1720491 h 2340761"/>
                <a:gd name="connsiteX826" fmla="*/ 122005 w 2967861"/>
                <a:gd name="connsiteY826" fmla="*/ 1727941 h 2340761"/>
                <a:gd name="connsiteX827" fmla="*/ 132560 w 2967861"/>
                <a:gd name="connsiteY827" fmla="*/ 1740670 h 2340761"/>
                <a:gd name="connsiteX828" fmla="*/ 139701 w 2967861"/>
                <a:gd name="connsiteY828" fmla="*/ 1738497 h 2340761"/>
                <a:gd name="connsiteX829" fmla="*/ 145910 w 2967861"/>
                <a:gd name="connsiteY829" fmla="*/ 1736323 h 2340761"/>
                <a:gd name="connsiteX830" fmla="*/ 149014 w 2967861"/>
                <a:gd name="connsiteY830" fmla="*/ 1733219 h 2340761"/>
                <a:gd name="connsiteX831" fmla="*/ 153050 w 2967861"/>
                <a:gd name="connsiteY831" fmla="*/ 1731046 h 2340761"/>
                <a:gd name="connsiteX832" fmla="*/ 161432 w 2967861"/>
                <a:gd name="connsiteY832" fmla="*/ 1733219 h 2340761"/>
                <a:gd name="connsiteX833" fmla="*/ 172918 w 2967861"/>
                <a:gd name="connsiteY833" fmla="*/ 1736323 h 2340761"/>
                <a:gd name="connsiteX834" fmla="*/ 185336 w 2967861"/>
                <a:gd name="connsiteY834" fmla="*/ 1736323 h 2340761"/>
                <a:gd name="connsiteX835" fmla="*/ 189372 w 2967861"/>
                <a:gd name="connsiteY835" fmla="*/ 1723595 h 2340761"/>
                <a:gd name="connsiteX836" fmla="*/ 224763 w 2967861"/>
                <a:gd name="connsiteY836" fmla="*/ 1731046 h 2340761"/>
                <a:gd name="connsiteX837" fmla="*/ 239354 w 2967861"/>
                <a:gd name="connsiteY837" fmla="*/ 1725768 h 2340761"/>
                <a:gd name="connsiteX838" fmla="*/ 257980 w 2967861"/>
                <a:gd name="connsiteY838" fmla="*/ 1718318 h 2340761"/>
                <a:gd name="connsiteX839" fmla="*/ 275676 w 2967861"/>
                <a:gd name="connsiteY839" fmla="*/ 1710867 h 2340761"/>
                <a:gd name="connsiteX840" fmla="*/ 290267 w 2967861"/>
                <a:gd name="connsiteY840" fmla="*/ 1713040 h 2340761"/>
                <a:gd name="connsiteX841" fmla="*/ 302685 w 2967861"/>
                <a:gd name="connsiteY841" fmla="*/ 1713971 h 2340761"/>
                <a:gd name="connsiteX842" fmla="*/ 316344 w 2967861"/>
                <a:gd name="connsiteY842" fmla="*/ 1716144 h 2340761"/>
                <a:gd name="connsiteX843" fmla="*/ 336213 w 2967861"/>
                <a:gd name="connsiteY843" fmla="*/ 1747810 h 2340761"/>
                <a:gd name="connsiteX844" fmla="*/ 343353 w 2967861"/>
                <a:gd name="connsiteY844" fmla="*/ 1747810 h 2340761"/>
                <a:gd name="connsiteX845" fmla="*/ 348631 w 2967861"/>
                <a:gd name="connsiteY845" fmla="*/ 1747810 h 2340761"/>
                <a:gd name="connsiteX846" fmla="*/ 353908 w 2967861"/>
                <a:gd name="connsiteY846" fmla="*/ 1745637 h 2340761"/>
                <a:gd name="connsiteX847" fmla="*/ 356081 w 2967861"/>
                <a:gd name="connsiteY847" fmla="*/ 1743464 h 2340761"/>
                <a:gd name="connsiteX848" fmla="*/ 360117 w 2967861"/>
                <a:gd name="connsiteY848" fmla="*/ 1740359 h 2340761"/>
                <a:gd name="connsiteX849" fmla="*/ 367257 w 2967861"/>
                <a:gd name="connsiteY849" fmla="*/ 1742532 h 2340761"/>
                <a:gd name="connsiteX850" fmla="*/ 372535 w 2967861"/>
                <a:gd name="connsiteY850" fmla="*/ 1742532 h 2340761"/>
                <a:gd name="connsiteX851" fmla="*/ 375639 w 2967861"/>
                <a:gd name="connsiteY851" fmla="*/ 1743464 h 2340761"/>
                <a:gd name="connsiteX852" fmla="*/ 379675 w 2967861"/>
                <a:gd name="connsiteY852" fmla="*/ 1747810 h 2340761"/>
                <a:gd name="connsiteX853" fmla="*/ 382780 w 2967861"/>
                <a:gd name="connsiteY853" fmla="*/ 1749983 h 2340761"/>
                <a:gd name="connsiteX854" fmla="*/ 388989 w 2967861"/>
                <a:gd name="connsiteY854" fmla="*/ 1753088 h 2340761"/>
                <a:gd name="connsiteX855" fmla="*/ 382780 w 2967861"/>
                <a:gd name="connsiteY855" fmla="*/ 1775440 h 2340761"/>
                <a:gd name="connsiteX856" fmla="*/ 377502 w 2967861"/>
                <a:gd name="connsiteY856" fmla="*/ 1795619 h 2340761"/>
                <a:gd name="connsiteX857" fmla="*/ 372224 w 2967861"/>
                <a:gd name="connsiteY857" fmla="*/ 1817971 h 2340761"/>
                <a:gd name="connsiteX858" fmla="*/ 388989 w 2967861"/>
                <a:gd name="connsiteY858" fmla="*/ 1835045 h 2340761"/>
                <a:gd name="connsiteX859" fmla="*/ 404511 w 2967861"/>
                <a:gd name="connsiteY859" fmla="*/ 1855224 h 2340761"/>
                <a:gd name="connsiteX860" fmla="*/ 421275 w 2967861"/>
                <a:gd name="connsiteY860" fmla="*/ 1877576 h 2340761"/>
                <a:gd name="connsiteX861" fmla="*/ 431830 w 2967861"/>
                <a:gd name="connsiteY861" fmla="*/ 1899928 h 2340761"/>
                <a:gd name="connsiteX862" fmla="*/ 435866 w 2967861"/>
                <a:gd name="connsiteY862" fmla="*/ 1917003 h 2340761"/>
                <a:gd name="connsiteX863" fmla="*/ 435866 w 2967861"/>
                <a:gd name="connsiteY863" fmla="*/ 1929731 h 2340761"/>
                <a:gd name="connsiteX864" fmla="*/ 438039 w 2967861"/>
                <a:gd name="connsiteY864" fmla="*/ 1942459 h 2340761"/>
                <a:gd name="connsiteX865" fmla="*/ 445179 w 2967861"/>
                <a:gd name="connsiteY865" fmla="*/ 1957361 h 2340761"/>
                <a:gd name="connsiteX866" fmla="*/ 438970 w 2967861"/>
                <a:gd name="connsiteY866" fmla="*/ 1972262 h 2340761"/>
                <a:gd name="connsiteX867" fmla="*/ 431830 w 2967861"/>
                <a:gd name="connsiteY867" fmla="*/ 1989337 h 2340761"/>
                <a:gd name="connsiteX868" fmla="*/ 421275 w 2967861"/>
                <a:gd name="connsiteY868" fmla="*/ 2009516 h 2340761"/>
                <a:gd name="connsiteX869" fmla="*/ 414135 w 2967861"/>
                <a:gd name="connsiteY869" fmla="*/ 2027522 h 2340761"/>
                <a:gd name="connsiteX870" fmla="*/ 410099 w 2967861"/>
                <a:gd name="connsiteY870" fmla="*/ 2048632 h 2340761"/>
                <a:gd name="connsiteX871" fmla="*/ 412272 w 2967861"/>
                <a:gd name="connsiteY871" fmla="*/ 2066638 h 2340761"/>
                <a:gd name="connsiteX872" fmla="*/ 419412 w 2967861"/>
                <a:gd name="connsiteY872" fmla="*/ 2081539 h 2340761"/>
                <a:gd name="connsiteX873" fmla="*/ 430899 w 2967861"/>
                <a:gd name="connsiteY873" fmla="*/ 2096441 h 2340761"/>
                <a:gd name="connsiteX874" fmla="*/ 441454 w 2967861"/>
                <a:gd name="connsiteY874" fmla="*/ 2113515 h 2340761"/>
                <a:gd name="connsiteX875" fmla="*/ 448594 w 2967861"/>
                <a:gd name="connsiteY875" fmla="*/ 2128416 h 2340761"/>
                <a:gd name="connsiteX876" fmla="*/ 448594 w 2967861"/>
                <a:gd name="connsiteY876" fmla="*/ 2133694 h 2340761"/>
                <a:gd name="connsiteX877" fmla="*/ 448594 w 2967861"/>
                <a:gd name="connsiteY877" fmla="*/ 2138972 h 2340761"/>
                <a:gd name="connsiteX878" fmla="*/ 446421 w 2967861"/>
                <a:gd name="connsiteY878" fmla="*/ 2143318 h 2340761"/>
                <a:gd name="connsiteX879" fmla="*/ 445490 w 2967861"/>
                <a:gd name="connsiteY879" fmla="*/ 2148595 h 2340761"/>
                <a:gd name="connsiteX880" fmla="*/ 445490 w 2967861"/>
                <a:gd name="connsiteY880" fmla="*/ 2151700 h 2340761"/>
                <a:gd name="connsiteX881" fmla="*/ 445490 w 2967861"/>
                <a:gd name="connsiteY881" fmla="*/ 2156046 h 2340761"/>
                <a:gd name="connsiteX882" fmla="*/ 452630 w 2967861"/>
                <a:gd name="connsiteY882" fmla="*/ 2159151 h 2340761"/>
                <a:gd name="connsiteX883" fmla="*/ 450457 w 2967861"/>
                <a:gd name="connsiteY883" fmla="*/ 2163497 h 2340761"/>
                <a:gd name="connsiteX884" fmla="*/ 448284 w 2967861"/>
                <a:gd name="connsiteY884" fmla="*/ 2166601 h 2340761"/>
                <a:gd name="connsiteX885" fmla="*/ 448284 w 2967861"/>
                <a:gd name="connsiteY885" fmla="*/ 2170948 h 2340761"/>
                <a:gd name="connsiteX886" fmla="*/ 446111 w 2967861"/>
                <a:gd name="connsiteY886" fmla="*/ 2176225 h 2340761"/>
                <a:gd name="connsiteX887" fmla="*/ 448284 w 2967861"/>
                <a:gd name="connsiteY887" fmla="*/ 2181503 h 2340761"/>
                <a:gd name="connsiteX888" fmla="*/ 450457 w 2967861"/>
                <a:gd name="connsiteY888" fmla="*/ 2181503 h 2340761"/>
                <a:gd name="connsiteX889" fmla="*/ 452630 w 2967861"/>
                <a:gd name="connsiteY889" fmla="*/ 2185849 h 2340761"/>
                <a:gd name="connsiteX890" fmla="*/ 455734 w 2967861"/>
                <a:gd name="connsiteY890" fmla="*/ 2186780 h 2340761"/>
                <a:gd name="connsiteX891" fmla="*/ 459770 w 2967861"/>
                <a:gd name="connsiteY891" fmla="*/ 2191127 h 2340761"/>
                <a:gd name="connsiteX892" fmla="*/ 459770 w 2967861"/>
                <a:gd name="connsiteY892" fmla="*/ 2193300 h 2340761"/>
                <a:gd name="connsiteX893" fmla="*/ 455734 w 2967861"/>
                <a:gd name="connsiteY893" fmla="*/ 2206028 h 2340761"/>
                <a:gd name="connsiteX894" fmla="*/ 465048 w 2967861"/>
                <a:gd name="connsiteY894" fmla="*/ 2224034 h 2340761"/>
                <a:gd name="connsiteX895" fmla="*/ 479639 w 2967861"/>
                <a:gd name="connsiteY895" fmla="*/ 2242971 h 2340761"/>
                <a:gd name="connsiteX896" fmla="*/ 494230 w 2967861"/>
                <a:gd name="connsiteY896" fmla="*/ 2260046 h 2340761"/>
                <a:gd name="connsiteX897" fmla="*/ 504785 w 2967861"/>
                <a:gd name="connsiteY897" fmla="*/ 2278051 h 2340761"/>
                <a:gd name="connsiteX898" fmla="*/ 506958 w 2967861"/>
                <a:gd name="connsiteY898" fmla="*/ 2290780 h 2340761"/>
                <a:gd name="connsiteX899" fmla="*/ 506958 w 2967861"/>
                <a:gd name="connsiteY899" fmla="*/ 2303508 h 2340761"/>
                <a:gd name="connsiteX900" fmla="*/ 506958 w 2967861"/>
                <a:gd name="connsiteY900" fmla="*/ 2314994 h 2340761"/>
                <a:gd name="connsiteX901" fmla="*/ 509131 w 2967861"/>
                <a:gd name="connsiteY901" fmla="*/ 2324618 h 2340761"/>
                <a:gd name="connsiteX902" fmla="*/ 512236 w 2967861"/>
                <a:gd name="connsiteY902" fmla="*/ 2327723 h 2340761"/>
                <a:gd name="connsiteX903" fmla="*/ 516271 w 2967861"/>
                <a:gd name="connsiteY903" fmla="*/ 2333000 h 2340761"/>
                <a:gd name="connsiteX904" fmla="*/ 519376 w 2967861"/>
                <a:gd name="connsiteY904" fmla="*/ 2335173 h 2340761"/>
                <a:gd name="connsiteX905" fmla="*/ 523411 w 2967861"/>
                <a:gd name="connsiteY905" fmla="*/ 2339520 h 2340761"/>
                <a:gd name="connsiteX906" fmla="*/ 528689 w 2967861"/>
                <a:gd name="connsiteY906" fmla="*/ 2342624 h 2340761"/>
                <a:gd name="connsiteX907" fmla="*/ 553835 w 2967861"/>
                <a:gd name="connsiteY907" fmla="*/ 2337347 h 2340761"/>
                <a:gd name="connsiteX908" fmla="*/ 582086 w 2967861"/>
                <a:gd name="connsiteY908" fmla="*/ 2332069 h 2340761"/>
                <a:gd name="connsiteX909" fmla="*/ 609095 w 2967861"/>
                <a:gd name="connsiteY909" fmla="*/ 2324618 h 2340761"/>
                <a:gd name="connsiteX910" fmla="*/ 636103 w 2967861"/>
                <a:gd name="connsiteY910" fmla="*/ 2317168 h 2340761"/>
                <a:gd name="connsiteX911" fmla="*/ 657834 w 2967861"/>
                <a:gd name="connsiteY911" fmla="*/ 2303508 h 2340761"/>
                <a:gd name="connsiteX912" fmla="*/ 675530 w 2967861"/>
                <a:gd name="connsiteY912" fmla="*/ 2287675 h 2340761"/>
                <a:gd name="connsiteX913" fmla="*/ 684843 w 2967861"/>
                <a:gd name="connsiteY913" fmla="*/ 2270601 h 2340761"/>
                <a:gd name="connsiteX914" fmla="*/ 691984 w 2967861"/>
                <a:gd name="connsiteY914" fmla="*/ 2253526 h 2340761"/>
                <a:gd name="connsiteX915" fmla="*/ 715888 w 2967861"/>
                <a:gd name="connsiteY915" fmla="*/ 2233347 h 2340761"/>
                <a:gd name="connsiteX916" fmla="*/ 718992 w 2967861"/>
                <a:gd name="connsiteY916" fmla="*/ 2218446 h 2340761"/>
                <a:gd name="connsiteX917" fmla="*/ 721165 w 2967861"/>
                <a:gd name="connsiteY917" fmla="*/ 2203544 h 2340761"/>
                <a:gd name="connsiteX918" fmla="*/ 723339 w 2967861"/>
                <a:gd name="connsiteY918" fmla="*/ 2188643 h 2340761"/>
                <a:gd name="connsiteX919" fmla="*/ 728616 w 2967861"/>
                <a:gd name="connsiteY919" fmla="*/ 2175915 h 2340761"/>
                <a:gd name="connsiteX920" fmla="*/ 748485 w 2967861"/>
                <a:gd name="connsiteY920" fmla="*/ 2171568 h 2340761"/>
                <a:gd name="connsiteX921" fmla="*/ 752520 w 2967861"/>
                <a:gd name="connsiteY921" fmla="*/ 2168464 h 2340761"/>
                <a:gd name="connsiteX922" fmla="*/ 753452 w 2967861"/>
                <a:gd name="connsiteY922" fmla="*/ 2164118 h 2340761"/>
                <a:gd name="connsiteX923" fmla="*/ 757488 w 2967861"/>
                <a:gd name="connsiteY923" fmla="*/ 2161013 h 2340761"/>
                <a:gd name="connsiteX924" fmla="*/ 759661 w 2967861"/>
                <a:gd name="connsiteY924" fmla="*/ 2158840 h 2340761"/>
                <a:gd name="connsiteX925" fmla="*/ 762765 w 2967861"/>
                <a:gd name="connsiteY925" fmla="*/ 2155736 h 2340761"/>
                <a:gd name="connsiteX926" fmla="*/ 768043 w 2967861"/>
                <a:gd name="connsiteY926" fmla="*/ 2151390 h 2340761"/>
                <a:gd name="connsiteX927" fmla="*/ 764938 w 2967861"/>
                <a:gd name="connsiteY927" fmla="*/ 2131211 h 2340761"/>
                <a:gd name="connsiteX928" fmla="*/ 757798 w 2967861"/>
                <a:gd name="connsiteY928" fmla="*/ 2114136 h 2340761"/>
                <a:gd name="connsiteX929" fmla="*/ 748485 w 2967861"/>
                <a:gd name="connsiteY929" fmla="*/ 2103581 h 2340761"/>
                <a:gd name="connsiteX930" fmla="*/ 757798 w 2967861"/>
                <a:gd name="connsiteY930" fmla="*/ 2084644 h 2340761"/>
                <a:gd name="connsiteX931" fmla="*/ 772389 w 2967861"/>
                <a:gd name="connsiteY931" fmla="*/ 2071915 h 2340761"/>
                <a:gd name="connsiteX932" fmla="*/ 790084 w 2967861"/>
                <a:gd name="connsiteY932" fmla="*/ 2062291 h 2340761"/>
                <a:gd name="connsiteX933" fmla="*/ 808711 w 2967861"/>
                <a:gd name="connsiteY933" fmla="*/ 2053909 h 2340761"/>
                <a:gd name="connsiteX934" fmla="*/ 824234 w 2967861"/>
                <a:gd name="connsiteY934" fmla="*/ 2042423 h 2340761"/>
                <a:gd name="connsiteX935" fmla="*/ 835720 w 2967861"/>
                <a:gd name="connsiteY935" fmla="*/ 2019140 h 2340761"/>
                <a:gd name="connsiteX936" fmla="*/ 837893 w 2967861"/>
                <a:gd name="connsiteY936" fmla="*/ 1996787 h 2340761"/>
                <a:gd name="connsiteX937" fmla="*/ 831684 w 2967861"/>
                <a:gd name="connsiteY937" fmla="*/ 1974435 h 2340761"/>
                <a:gd name="connsiteX938" fmla="*/ 824544 w 2967861"/>
                <a:gd name="connsiteY938" fmla="*/ 1952083 h 2340761"/>
                <a:gd name="connsiteX939" fmla="*/ 817404 w 2967861"/>
                <a:gd name="connsiteY939" fmla="*/ 1931904 h 2340761"/>
                <a:gd name="connsiteX940" fmla="*/ 810263 w 2967861"/>
                <a:gd name="connsiteY940" fmla="*/ 1909552 h 2340761"/>
                <a:gd name="connsiteX941" fmla="*/ 807159 w 2967861"/>
                <a:gd name="connsiteY941" fmla="*/ 1887200 h 2340761"/>
                <a:gd name="connsiteX942" fmla="*/ 812437 w 2967861"/>
                <a:gd name="connsiteY942" fmla="*/ 1862985 h 2340761"/>
                <a:gd name="connsiteX943" fmla="*/ 827027 w 2967861"/>
                <a:gd name="connsiteY943" fmla="*/ 1837529 h 2340761"/>
                <a:gd name="connsiteX944" fmla="*/ 845654 w 2967861"/>
                <a:gd name="connsiteY944" fmla="*/ 1815177 h 2340761"/>
                <a:gd name="connsiteX945" fmla="*/ 867385 w 2967861"/>
                <a:gd name="connsiteY945" fmla="*/ 1794066 h 2340761"/>
                <a:gd name="connsiteX946" fmla="*/ 890358 w 2967861"/>
                <a:gd name="connsiteY946" fmla="*/ 1776060 h 2340761"/>
                <a:gd name="connsiteX947" fmla="*/ 912090 w 2967861"/>
                <a:gd name="connsiteY947" fmla="*/ 1757123 h 2340761"/>
                <a:gd name="connsiteX948" fmla="*/ 931958 w 2967861"/>
                <a:gd name="connsiteY948" fmla="*/ 1736944 h 2340761"/>
                <a:gd name="connsiteX949" fmla="*/ 945618 w 2967861"/>
                <a:gd name="connsiteY949" fmla="*/ 1718938 h 2340761"/>
                <a:gd name="connsiteX950" fmla="*/ 958036 w 2967861"/>
                <a:gd name="connsiteY950" fmla="*/ 1696586 h 2340761"/>
                <a:gd name="connsiteX951" fmla="*/ 968591 w 2967861"/>
                <a:gd name="connsiteY951" fmla="*/ 1674234 h 2340761"/>
                <a:gd name="connsiteX952" fmla="*/ 975731 w 2967861"/>
                <a:gd name="connsiteY952" fmla="*/ 1655297 h 2340761"/>
                <a:gd name="connsiteX953" fmla="*/ 979767 w 2967861"/>
                <a:gd name="connsiteY953" fmla="*/ 1642569 h 2340761"/>
                <a:gd name="connsiteX954" fmla="*/ 979767 w 2967861"/>
                <a:gd name="connsiteY954" fmla="*/ 1631393 h 2340761"/>
                <a:gd name="connsiteX955" fmla="*/ 985044 w 2967861"/>
                <a:gd name="connsiteY955" fmla="*/ 1621769 h 2340761"/>
                <a:gd name="connsiteX956" fmla="*/ 985044 w 2967861"/>
                <a:gd name="connsiteY956" fmla="*/ 1618665 h 2340761"/>
                <a:gd name="connsiteX957" fmla="*/ 963313 w 2967861"/>
                <a:gd name="connsiteY957" fmla="*/ 1621769 h 2340761"/>
                <a:gd name="connsiteX958" fmla="*/ 939409 w 2967861"/>
                <a:gd name="connsiteY958" fmla="*/ 1627046 h 2340761"/>
                <a:gd name="connsiteX959" fmla="*/ 914263 w 2967861"/>
                <a:gd name="connsiteY959" fmla="*/ 1633255 h 2340761"/>
                <a:gd name="connsiteX960" fmla="*/ 895636 w 2967861"/>
                <a:gd name="connsiteY960" fmla="*/ 1641637 h 2340761"/>
                <a:gd name="connsiteX961" fmla="*/ 880114 w 2967861"/>
                <a:gd name="connsiteY961" fmla="*/ 1640706 h 2340761"/>
                <a:gd name="connsiteX962" fmla="*/ 874836 w 2967861"/>
                <a:gd name="connsiteY962" fmla="*/ 1634497 h 2340761"/>
                <a:gd name="connsiteX963" fmla="*/ 872663 w 2967861"/>
                <a:gd name="connsiteY963" fmla="*/ 1629220 h 2340761"/>
                <a:gd name="connsiteX964" fmla="*/ 872663 w 2967861"/>
                <a:gd name="connsiteY964" fmla="*/ 1623942 h 2340761"/>
                <a:gd name="connsiteX965" fmla="*/ 872663 w 2967861"/>
                <a:gd name="connsiteY965" fmla="*/ 1616491 h 2340761"/>
                <a:gd name="connsiteX966" fmla="*/ 868627 w 2967861"/>
                <a:gd name="connsiteY966" fmla="*/ 1611214 h 2340761"/>
                <a:gd name="connsiteX967" fmla="*/ 854036 w 2967861"/>
                <a:gd name="connsiteY967" fmla="*/ 1599727 h 2340761"/>
                <a:gd name="connsiteX968" fmla="*/ 836341 w 2967861"/>
                <a:gd name="connsiteY968" fmla="*/ 1589172 h 2340761"/>
                <a:gd name="connsiteX969" fmla="*/ 819577 w 2967861"/>
                <a:gd name="connsiteY969" fmla="*/ 1577686 h 2340761"/>
                <a:gd name="connsiteX970" fmla="*/ 809022 w 2967861"/>
                <a:gd name="connsiteY970" fmla="*/ 1564957 h 2340761"/>
                <a:gd name="connsiteX971" fmla="*/ 804986 w 2967861"/>
                <a:gd name="connsiteY971" fmla="*/ 1553471 h 2340761"/>
                <a:gd name="connsiteX972" fmla="*/ 802813 w 2967861"/>
                <a:gd name="connsiteY972" fmla="*/ 1545089 h 2340761"/>
                <a:gd name="connsiteX973" fmla="*/ 799708 w 2967861"/>
                <a:gd name="connsiteY973" fmla="*/ 1533602 h 2340761"/>
                <a:gd name="connsiteX974" fmla="*/ 797535 w 2967861"/>
                <a:gd name="connsiteY974" fmla="*/ 1530498 h 2340761"/>
                <a:gd name="connsiteX975" fmla="*/ 792258 w 2967861"/>
                <a:gd name="connsiteY975" fmla="*/ 1526152 h 2340761"/>
                <a:gd name="connsiteX976" fmla="*/ 786980 w 2967861"/>
                <a:gd name="connsiteY976" fmla="*/ 1523047 h 2340761"/>
                <a:gd name="connsiteX977" fmla="*/ 782944 w 2967861"/>
                <a:gd name="connsiteY977" fmla="*/ 1517770 h 2340761"/>
                <a:gd name="connsiteX978" fmla="*/ 779840 w 2967861"/>
                <a:gd name="connsiteY978" fmla="*/ 1513423 h 2340761"/>
                <a:gd name="connsiteX979" fmla="*/ 779840 w 2967861"/>
                <a:gd name="connsiteY979" fmla="*/ 1476480 h 2340761"/>
                <a:gd name="connsiteX980" fmla="*/ 777667 w 2967861"/>
                <a:gd name="connsiteY980" fmla="*/ 1471203 h 2340761"/>
                <a:gd name="connsiteX981" fmla="*/ 772389 w 2967861"/>
                <a:gd name="connsiteY981" fmla="*/ 1466856 h 2340761"/>
                <a:gd name="connsiteX982" fmla="*/ 768353 w 2967861"/>
                <a:gd name="connsiteY982" fmla="*/ 1463752 h 2340761"/>
                <a:gd name="connsiteX983" fmla="*/ 763076 w 2967861"/>
                <a:gd name="connsiteY983" fmla="*/ 1459406 h 2340761"/>
                <a:gd name="connsiteX984" fmla="*/ 759971 w 2967861"/>
                <a:gd name="connsiteY984" fmla="*/ 1456301 h 2340761"/>
                <a:gd name="connsiteX985" fmla="*/ 750658 w 2967861"/>
                <a:gd name="connsiteY985" fmla="*/ 1436122 h 2340761"/>
                <a:gd name="connsiteX986" fmla="*/ 743518 w 2967861"/>
                <a:gd name="connsiteY986" fmla="*/ 1415943 h 2340761"/>
                <a:gd name="connsiteX987" fmla="*/ 736377 w 2967861"/>
                <a:gd name="connsiteY987" fmla="*/ 1393591 h 2340761"/>
                <a:gd name="connsiteX988" fmla="*/ 724891 w 2967861"/>
                <a:gd name="connsiteY988" fmla="*/ 1374654 h 2340761"/>
                <a:gd name="connsiteX989" fmla="*/ 712473 w 2967861"/>
                <a:gd name="connsiteY989" fmla="*/ 1357580 h 2340761"/>
                <a:gd name="connsiteX990" fmla="*/ 712473 w 2967861"/>
                <a:gd name="connsiteY990" fmla="*/ 1350129 h 2340761"/>
                <a:gd name="connsiteX991" fmla="*/ 716509 w 2967861"/>
                <a:gd name="connsiteY991" fmla="*/ 1350129 h 2340761"/>
                <a:gd name="connsiteX992" fmla="*/ 719613 w 2967861"/>
                <a:gd name="connsiteY992" fmla="*/ 1357580 h 2340761"/>
                <a:gd name="connsiteX993" fmla="*/ 723649 w 2967861"/>
                <a:gd name="connsiteY993" fmla="*/ 1363788 h 2340761"/>
                <a:gd name="connsiteX994" fmla="*/ 726753 w 2967861"/>
                <a:gd name="connsiteY994" fmla="*/ 1366893 h 2340761"/>
                <a:gd name="connsiteX995" fmla="*/ 730789 w 2967861"/>
                <a:gd name="connsiteY995" fmla="*/ 1369066 h 2340761"/>
                <a:gd name="connsiteX996" fmla="*/ 733894 w 2967861"/>
                <a:gd name="connsiteY996" fmla="*/ 1371239 h 2340761"/>
                <a:gd name="connsiteX997" fmla="*/ 737930 w 2967861"/>
                <a:gd name="connsiteY997" fmla="*/ 1372170 h 2340761"/>
                <a:gd name="connsiteX998" fmla="*/ 738861 w 2967861"/>
                <a:gd name="connsiteY998" fmla="*/ 1376517 h 2340761"/>
                <a:gd name="connsiteX999" fmla="*/ 745070 w 2967861"/>
                <a:gd name="connsiteY999" fmla="*/ 1378690 h 2340761"/>
                <a:gd name="connsiteX1000" fmla="*/ 755625 w 2967861"/>
                <a:gd name="connsiteY1000" fmla="*/ 1386141 h 2340761"/>
                <a:gd name="connsiteX1001" fmla="*/ 762765 w 2967861"/>
                <a:gd name="connsiteY1001" fmla="*/ 1396696 h 2340761"/>
                <a:gd name="connsiteX1002" fmla="*/ 768043 w 2967861"/>
                <a:gd name="connsiteY1002" fmla="*/ 1409424 h 2340761"/>
                <a:gd name="connsiteX1003" fmla="*/ 774252 w 2967861"/>
                <a:gd name="connsiteY1003" fmla="*/ 1423084 h 2340761"/>
                <a:gd name="connsiteX1004" fmla="*/ 779529 w 2967861"/>
                <a:gd name="connsiteY1004" fmla="*/ 1435812 h 2340761"/>
                <a:gd name="connsiteX1005" fmla="*/ 799398 w 2967861"/>
                <a:gd name="connsiteY1005" fmla="*/ 1448540 h 2340761"/>
                <a:gd name="connsiteX1006" fmla="*/ 804675 w 2967861"/>
                <a:gd name="connsiteY1006" fmla="*/ 1459095 h 2340761"/>
                <a:gd name="connsiteX1007" fmla="*/ 806848 w 2967861"/>
                <a:gd name="connsiteY1007" fmla="*/ 1472755 h 2340761"/>
                <a:gd name="connsiteX1008" fmla="*/ 809022 w 2967861"/>
                <a:gd name="connsiteY1008" fmla="*/ 1485483 h 2340761"/>
                <a:gd name="connsiteX1009" fmla="*/ 812126 w 2967861"/>
                <a:gd name="connsiteY1009" fmla="*/ 1496038 h 2340761"/>
                <a:gd name="connsiteX1010" fmla="*/ 824544 w 2967861"/>
                <a:gd name="connsiteY1010" fmla="*/ 1510940 h 2340761"/>
                <a:gd name="connsiteX1011" fmla="*/ 838204 w 2967861"/>
                <a:gd name="connsiteY1011" fmla="*/ 1525841 h 2340761"/>
                <a:gd name="connsiteX1012" fmla="*/ 850621 w 2967861"/>
                <a:gd name="connsiteY1012" fmla="*/ 1542916 h 2340761"/>
                <a:gd name="connsiteX1013" fmla="*/ 859935 w 2967861"/>
                <a:gd name="connsiteY1013" fmla="*/ 1560922 h 2340761"/>
                <a:gd name="connsiteX1014" fmla="*/ 860866 w 2967861"/>
                <a:gd name="connsiteY1014" fmla="*/ 1572408 h 2340761"/>
                <a:gd name="connsiteX1015" fmla="*/ 860866 w 2967861"/>
                <a:gd name="connsiteY1015" fmla="*/ 1582963 h 2340761"/>
                <a:gd name="connsiteX1016" fmla="*/ 863039 w 2967861"/>
                <a:gd name="connsiteY1016" fmla="*/ 1594450 h 2340761"/>
                <a:gd name="connsiteX1017" fmla="*/ 868317 w 2967861"/>
                <a:gd name="connsiteY1017" fmla="*/ 1605005 h 2340761"/>
                <a:gd name="connsiteX1018" fmla="*/ 870490 w 2967861"/>
                <a:gd name="connsiteY1018" fmla="*/ 1609351 h 2340761"/>
                <a:gd name="connsiteX1019" fmla="*/ 872663 w 2967861"/>
                <a:gd name="connsiteY1019" fmla="*/ 1611524 h 2340761"/>
                <a:gd name="connsiteX1020" fmla="*/ 874836 w 2967861"/>
                <a:gd name="connsiteY1020" fmla="*/ 1612456 h 2340761"/>
                <a:gd name="connsiteX1021" fmla="*/ 875767 w 2967861"/>
                <a:gd name="connsiteY1021" fmla="*/ 1612456 h 2340761"/>
                <a:gd name="connsiteX1022" fmla="*/ 879803 w 2967861"/>
                <a:gd name="connsiteY1022" fmla="*/ 1614629 h 2340761"/>
                <a:gd name="connsiteX1023" fmla="*/ 889117 w 2967861"/>
                <a:gd name="connsiteY1023" fmla="*/ 1614629 h 2340761"/>
                <a:gd name="connsiteX1024" fmla="*/ 901534 w 2967861"/>
                <a:gd name="connsiteY1024" fmla="*/ 1611524 h 2340761"/>
                <a:gd name="connsiteX1025" fmla="*/ 913952 w 2967861"/>
                <a:gd name="connsiteY1025" fmla="*/ 1604074 h 2340761"/>
                <a:gd name="connsiteX1026" fmla="*/ 928543 w 2967861"/>
                <a:gd name="connsiteY1026" fmla="*/ 1597865 h 2340761"/>
                <a:gd name="connsiteX1027" fmla="*/ 946239 w 2967861"/>
                <a:gd name="connsiteY1027" fmla="*/ 1592587 h 2340761"/>
                <a:gd name="connsiteX1028" fmla="*/ 963003 w 2967861"/>
                <a:gd name="connsiteY1028" fmla="*/ 1589483 h 2340761"/>
                <a:gd name="connsiteX1029" fmla="*/ 979767 w 2967861"/>
                <a:gd name="connsiteY1029" fmla="*/ 1582032 h 2340761"/>
                <a:gd name="connsiteX1030" fmla="*/ 992185 w 2967861"/>
                <a:gd name="connsiteY1030" fmla="*/ 1572408 h 2340761"/>
                <a:gd name="connsiteX1031" fmla="*/ 1002740 w 2967861"/>
                <a:gd name="connsiteY1031" fmla="*/ 1560922 h 2340761"/>
                <a:gd name="connsiteX1032" fmla="*/ 1016399 w 2967861"/>
                <a:gd name="connsiteY1032" fmla="*/ 1553471 h 2340761"/>
                <a:gd name="connsiteX1033" fmla="*/ 1039372 w 2967861"/>
                <a:gd name="connsiteY1033" fmla="*/ 1553471 h 2340761"/>
                <a:gd name="connsiteX1034" fmla="*/ 1039372 w 2967861"/>
                <a:gd name="connsiteY1034" fmla="*/ 1544468 h 2340761"/>
                <a:gd name="connsiteX1035" fmla="*/ 1057999 w 2967861"/>
                <a:gd name="connsiteY1035" fmla="*/ 1531740 h 2340761"/>
                <a:gd name="connsiteX1036" fmla="*/ 1075694 w 2967861"/>
                <a:gd name="connsiteY1036" fmla="*/ 1520253 h 2340761"/>
                <a:gd name="connsiteX1037" fmla="*/ 1075694 w 2967861"/>
                <a:gd name="connsiteY1037" fmla="*/ 1500074 h 2340761"/>
                <a:gd name="connsiteX1038" fmla="*/ 1089354 w 2967861"/>
                <a:gd name="connsiteY1038" fmla="*/ 1494797 h 2340761"/>
                <a:gd name="connsiteX1039" fmla="*/ 1095563 w 2967861"/>
                <a:gd name="connsiteY1039" fmla="*/ 1487346 h 2340761"/>
                <a:gd name="connsiteX1040" fmla="*/ 1101772 w 2967861"/>
                <a:gd name="connsiteY1040" fmla="*/ 1477722 h 2340761"/>
                <a:gd name="connsiteX1041" fmla="*/ 1108912 w 2967861"/>
                <a:gd name="connsiteY1041" fmla="*/ 1468098 h 2340761"/>
                <a:gd name="connsiteX1042" fmla="*/ 1087181 w 2967861"/>
                <a:gd name="connsiteY1042" fmla="*/ 1450092 h 2340761"/>
                <a:gd name="connsiteX1043" fmla="*/ 1060172 w 2967861"/>
                <a:gd name="connsiteY1043" fmla="*/ 1435191 h 2340761"/>
                <a:gd name="connsiteX1044" fmla="*/ 1057999 w 2967861"/>
                <a:gd name="connsiteY1044" fmla="*/ 1420290 h 2340761"/>
                <a:gd name="connsiteX1045" fmla="*/ 1055826 w 2967861"/>
                <a:gd name="connsiteY1045" fmla="*/ 1401352 h 2340761"/>
                <a:gd name="connsiteX1046" fmla="*/ 1035958 w 2967861"/>
                <a:gd name="connsiteY1046" fmla="*/ 1416254 h 2340761"/>
                <a:gd name="connsiteX1047" fmla="*/ 1019193 w 2967861"/>
                <a:gd name="connsiteY1047" fmla="*/ 1435191 h 2340761"/>
                <a:gd name="connsiteX1048" fmla="*/ 1008638 w 2967861"/>
                <a:gd name="connsiteY1048" fmla="*/ 1435191 h 2340761"/>
                <a:gd name="connsiteX1049" fmla="*/ 999325 w 2967861"/>
                <a:gd name="connsiteY1049" fmla="*/ 1437364 h 2340761"/>
                <a:gd name="connsiteX1050" fmla="*/ 992185 w 2967861"/>
                <a:gd name="connsiteY1050" fmla="*/ 1438295 h 2340761"/>
                <a:gd name="connsiteX1051" fmla="*/ 990011 w 2967861"/>
                <a:gd name="connsiteY1051" fmla="*/ 1433018 h 2340761"/>
                <a:gd name="connsiteX1052" fmla="*/ 989080 w 2967861"/>
                <a:gd name="connsiteY1052" fmla="*/ 1427740 h 2340761"/>
                <a:gd name="connsiteX1053" fmla="*/ 989080 w 2967861"/>
                <a:gd name="connsiteY1053" fmla="*/ 1422463 h 2340761"/>
                <a:gd name="connsiteX1054" fmla="*/ 986907 w 2967861"/>
                <a:gd name="connsiteY1054" fmla="*/ 1416254 h 2340761"/>
                <a:gd name="connsiteX1055" fmla="*/ 984734 w 2967861"/>
                <a:gd name="connsiteY1055" fmla="*/ 1410976 h 2340761"/>
                <a:gd name="connsiteX1056" fmla="*/ 979456 w 2967861"/>
                <a:gd name="connsiteY1056" fmla="*/ 1408803 h 2340761"/>
                <a:gd name="connsiteX1057" fmla="*/ 977283 w 2967861"/>
                <a:gd name="connsiteY1057" fmla="*/ 1408803 h 2340761"/>
                <a:gd name="connsiteX1058" fmla="*/ 975110 w 2967861"/>
                <a:gd name="connsiteY1058" fmla="*/ 1408803 h 2340761"/>
                <a:gd name="connsiteX1059" fmla="*/ 975110 w 2967861"/>
                <a:gd name="connsiteY1059" fmla="*/ 1410976 h 2340761"/>
                <a:gd name="connsiteX1060" fmla="*/ 974179 w 2967861"/>
                <a:gd name="connsiteY1060" fmla="*/ 1413149 h 2340761"/>
                <a:gd name="connsiteX1061" fmla="*/ 972006 w 2967861"/>
                <a:gd name="connsiteY1061" fmla="*/ 1418427 h 2340761"/>
                <a:gd name="connsiteX1062" fmla="*/ 964865 w 2967861"/>
                <a:gd name="connsiteY1062" fmla="*/ 1407872 h 2340761"/>
                <a:gd name="connsiteX1063" fmla="*/ 957725 w 2967861"/>
                <a:gd name="connsiteY1063" fmla="*/ 1392970 h 2340761"/>
                <a:gd name="connsiteX1064" fmla="*/ 948412 w 2967861"/>
                <a:gd name="connsiteY1064" fmla="*/ 1375896 h 2340761"/>
                <a:gd name="connsiteX1065" fmla="*/ 943134 w 2967861"/>
                <a:gd name="connsiteY1065" fmla="*/ 1358821 h 2340761"/>
                <a:gd name="connsiteX1066" fmla="*/ 939098 w 2967861"/>
                <a:gd name="connsiteY1066" fmla="*/ 1343920 h 2340761"/>
                <a:gd name="connsiteX1067" fmla="*/ 946239 w 2967861"/>
                <a:gd name="connsiteY1067" fmla="*/ 1343920 h 2340761"/>
                <a:gd name="connsiteX1068" fmla="*/ 950274 w 2967861"/>
                <a:gd name="connsiteY1068" fmla="*/ 1343920 h 2340761"/>
                <a:gd name="connsiteX1069" fmla="*/ 952448 w 2967861"/>
                <a:gd name="connsiteY1069" fmla="*/ 1343920 h 2340761"/>
                <a:gd name="connsiteX1070" fmla="*/ 953379 w 2967861"/>
                <a:gd name="connsiteY1070" fmla="*/ 1343920 h 2340761"/>
                <a:gd name="connsiteX1071" fmla="*/ 955552 w 2967861"/>
                <a:gd name="connsiteY1071" fmla="*/ 1343920 h 2340761"/>
                <a:gd name="connsiteX1072" fmla="*/ 967039 w 2967861"/>
                <a:gd name="connsiteY1072" fmla="*/ 1353544 h 2340761"/>
                <a:gd name="connsiteX1073" fmla="*/ 972316 w 2967861"/>
                <a:gd name="connsiteY1073" fmla="*/ 1363167 h 2340761"/>
                <a:gd name="connsiteX1074" fmla="*/ 975421 w 2967861"/>
                <a:gd name="connsiteY1074" fmla="*/ 1373723 h 2340761"/>
                <a:gd name="connsiteX1075" fmla="*/ 984734 w 2967861"/>
                <a:gd name="connsiteY1075" fmla="*/ 1381173 h 2340761"/>
                <a:gd name="connsiteX1076" fmla="*/ 997152 w 2967861"/>
                <a:gd name="connsiteY1076" fmla="*/ 1388624 h 2340761"/>
                <a:gd name="connsiteX1077" fmla="*/ 1008638 w 2967861"/>
                <a:gd name="connsiteY1077" fmla="*/ 1393902 h 2340761"/>
                <a:gd name="connsiteX1078" fmla="*/ 1019193 w 2967861"/>
                <a:gd name="connsiteY1078" fmla="*/ 1401352 h 2340761"/>
                <a:gd name="connsiteX1079" fmla="*/ 1031611 w 2967861"/>
                <a:gd name="connsiteY1079" fmla="*/ 1401352 h 2340761"/>
                <a:gd name="connsiteX1080" fmla="*/ 1040925 w 2967861"/>
                <a:gd name="connsiteY1080" fmla="*/ 1400421 h 2340761"/>
                <a:gd name="connsiteX1081" fmla="*/ 1048065 w 2967861"/>
                <a:gd name="connsiteY1081" fmla="*/ 1398248 h 2340761"/>
                <a:gd name="connsiteX1082" fmla="*/ 1059551 w 2967861"/>
                <a:gd name="connsiteY1082" fmla="*/ 1393902 h 2340761"/>
                <a:gd name="connsiteX1083" fmla="*/ 1066692 w 2967861"/>
                <a:gd name="connsiteY1083" fmla="*/ 1407561 h 2340761"/>
                <a:gd name="connsiteX1084" fmla="*/ 1071969 w 2967861"/>
                <a:gd name="connsiteY1084" fmla="*/ 1418116 h 2340761"/>
                <a:gd name="connsiteX1085" fmla="*/ 1102082 w 2967861"/>
                <a:gd name="connsiteY1085" fmla="*/ 1420290 h 2340761"/>
                <a:gd name="connsiteX1086" fmla="*/ 1133438 w 2967861"/>
                <a:gd name="connsiteY1086" fmla="*/ 1422463 h 2340761"/>
                <a:gd name="connsiteX1087" fmla="*/ 1164793 w 2967861"/>
                <a:gd name="connsiteY1087" fmla="*/ 1422463 h 2340761"/>
                <a:gd name="connsiteX1088" fmla="*/ 1194906 w 2967861"/>
                <a:gd name="connsiteY1088" fmla="*/ 1418116 h 2340761"/>
                <a:gd name="connsiteX1089" fmla="*/ 1206392 w 2967861"/>
                <a:gd name="connsiteY1089" fmla="*/ 1429603 h 2340761"/>
                <a:gd name="connsiteX1090" fmla="*/ 1218810 w 2967861"/>
                <a:gd name="connsiteY1090" fmla="*/ 1437985 h 2340761"/>
                <a:gd name="connsiteX1091" fmla="*/ 1231228 w 2967861"/>
                <a:gd name="connsiteY1091" fmla="*/ 1447609 h 2340761"/>
                <a:gd name="connsiteX1092" fmla="*/ 1238368 w 2967861"/>
                <a:gd name="connsiteY1092" fmla="*/ 1458164 h 2340761"/>
                <a:gd name="connsiteX1093" fmla="*/ 1235264 w 2967861"/>
                <a:gd name="connsiteY1093" fmla="*/ 1471824 h 2340761"/>
                <a:gd name="connsiteX1094" fmla="*/ 1238368 w 2967861"/>
                <a:gd name="connsiteY1094" fmla="*/ 1474928 h 2340761"/>
                <a:gd name="connsiteX1095" fmla="*/ 1242404 w 2967861"/>
                <a:gd name="connsiteY1095" fmla="*/ 1479274 h 2340761"/>
                <a:gd name="connsiteX1096" fmla="*/ 1247681 w 2967861"/>
                <a:gd name="connsiteY1096" fmla="*/ 1482379 h 2340761"/>
                <a:gd name="connsiteX1097" fmla="*/ 1251717 w 2967861"/>
                <a:gd name="connsiteY1097" fmla="*/ 1486725 h 2340761"/>
                <a:gd name="connsiteX1098" fmla="*/ 1262273 w 2967861"/>
                <a:gd name="connsiteY1098" fmla="*/ 1487656 h 2340761"/>
                <a:gd name="connsiteX1099" fmla="*/ 1271586 w 2967861"/>
                <a:gd name="connsiteY1099" fmla="*/ 1487656 h 2340761"/>
                <a:gd name="connsiteX1100" fmla="*/ 1284004 w 2967861"/>
                <a:gd name="connsiteY1100" fmla="*/ 1486725 h 2340761"/>
                <a:gd name="connsiteX1101" fmla="*/ 1288039 w 2967861"/>
                <a:gd name="connsiteY1101" fmla="*/ 1524910 h 2340761"/>
                <a:gd name="connsiteX1102" fmla="*/ 1296422 w 2967861"/>
                <a:gd name="connsiteY1102" fmla="*/ 1556575 h 2340761"/>
                <a:gd name="connsiteX1103" fmla="*/ 1308840 w 2967861"/>
                <a:gd name="connsiteY1103" fmla="*/ 1586068 h 2340761"/>
                <a:gd name="connsiteX1104" fmla="*/ 1327466 w 2967861"/>
                <a:gd name="connsiteY1104" fmla="*/ 1613697 h 2340761"/>
                <a:gd name="connsiteX1105" fmla="*/ 1327466 w 2967861"/>
                <a:gd name="connsiteY1105" fmla="*/ 1615870 h 2340761"/>
                <a:gd name="connsiteX1106" fmla="*/ 1325293 w 2967861"/>
                <a:gd name="connsiteY1106" fmla="*/ 1618044 h 2340761"/>
                <a:gd name="connsiteX1107" fmla="*/ 1323120 w 2967861"/>
                <a:gd name="connsiteY1107" fmla="*/ 1621148 h 2340761"/>
                <a:gd name="connsiteX1108" fmla="*/ 1322188 w 2967861"/>
                <a:gd name="connsiteY1108" fmla="*/ 1625494 h 2340761"/>
                <a:gd name="connsiteX1109" fmla="*/ 1323120 w 2967861"/>
                <a:gd name="connsiteY1109" fmla="*/ 1628599 h 2340761"/>
                <a:gd name="connsiteX1110" fmla="*/ 1329329 w 2967861"/>
                <a:gd name="connsiteY1110" fmla="*/ 1645673 h 2340761"/>
                <a:gd name="connsiteX1111" fmla="*/ 1339884 w 2967861"/>
                <a:gd name="connsiteY1111" fmla="*/ 1665852 h 2340761"/>
                <a:gd name="connsiteX1112" fmla="*/ 1351370 w 2967861"/>
                <a:gd name="connsiteY1112" fmla="*/ 1678581 h 2340761"/>
                <a:gd name="connsiteX1113" fmla="*/ 1352302 w 2967861"/>
                <a:gd name="connsiteY1113" fmla="*/ 1680754 h 2340761"/>
                <a:gd name="connsiteX1114" fmla="*/ 1354475 w 2967861"/>
                <a:gd name="connsiteY1114" fmla="*/ 1680754 h 2340761"/>
                <a:gd name="connsiteX1115" fmla="*/ 1356648 w 2967861"/>
                <a:gd name="connsiteY1115" fmla="*/ 1682927 h 2340761"/>
                <a:gd name="connsiteX1116" fmla="*/ 1358821 w 2967861"/>
                <a:gd name="connsiteY1116" fmla="*/ 1682927 h 2340761"/>
                <a:gd name="connsiteX1117" fmla="*/ 1378690 w 2967861"/>
                <a:gd name="connsiteY1117" fmla="*/ 1658712 h 2340761"/>
                <a:gd name="connsiteX1118" fmla="*/ 1391108 w 2967861"/>
                <a:gd name="connsiteY1118" fmla="*/ 1633255 h 2340761"/>
                <a:gd name="connsiteX1119" fmla="*/ 1400421 w 2967861"/>
                <a:gd name="connsiteY1119" fmla="*/ 1601590 h 2340761"/>
                <a:gd name="connsiteX1120" fmla="*/ 1403525 w 2967861"/>
                <a:gd name="connsiteY1120" fmla="*/ 1564647 h 2340761"/>
                <a:gd name="connsiteX1121" fmla="*/ 1415943 w 2967861"/>
                <a:gd name="connsiteY1121" fmla="*/ 1557196 h 2340761"/>
                <a:gd name="connsiteX1122" fmla="*/ 1425257 w 2967861"/>
                <a:gd name="connsiteY1122" fmla="*/ 1547572 h 2340761"/>
                <a:gd name="connsiteX1123" fmla="*/ 1434570 w 2967861"/>
                <a:gd name="connsiteY1123" fmla="*/ 1540122 h 2340761"/>
                <a:gd name="connsiteX1124" fmla="*/ 1451334 w 2967861"/>
                <a:gd name="connsiteY1124" fmla="*/ 1540122 h 2340761"/>
                <a:gd name="connsiteX1125" fmla="*/ 1463752 w 2967861"/>
                <a:gd name="connsiteY1125" fmla="*/ 1507214 h 2340761"/>
                <a:gd name="connsiteX1126" fmla="*/ 1470892 w 2967861"/>
                <a:gd name="connsiteY1126" fmla="*/ 1501937 h 2340761"/>
                <a:gd name="connsiteX1127" fmla="*/ 1478032 w 2967861"/>
                <a:gd name="connsiteY1127" fmla="*/ 1499764 h 2340761"/>
                <a:gd name="connsiteX1128" fmla="*/ 1485172 w 2967861"/>
                <a:gd name="connsiteY1128" fmla="*/ 1499764 h 2340761"/>
                <a:gd name="connsiteX1129" fmla="*/ 1488277 w 2967861"/>
                <a:gd name="connsiteY1129" fmla="*/ 1497591 h 2340761"/>
                <a:gd name="connsiteX1130" fmla="*/ 1493555 w 2967861"/>
                <a:gd name="connsiteY1130" fmla="*/ 1490140 h 2340761"/>
                <a:gd name="connsiteX1131" fmla="*/ 1497590 w 2967861"/>
                <a:gd name="connsiteY1131" fmla="*/ 1475239 h 2340761"/>
                <a:gd name="connsiteX1132" fmla="*/ 1512181 w 2967861"/>
                <a:gd name="connsiteY1132" fmla="*/ 1475239 h 2340761"/>
                <a:gd name="connsiteX1133" fmla="*/ 1526772 w 2967861"/>
                <a:gd name="connsiteY1133" fmla="*/ 1477412 h 2340761"/>
                <a:gd name="connsiteX1134" fmla="*/ 1543536 w 2967861"/>
                <a:gd name="connsiteY1134" fmla="*/ 1475239 h 2340761"/>
                <a:gd name="connsiteX1135" fmla="*/ 1544468 w 2967861"/>
                <a:gd name="connsiteY1135" fmla="*/ 1473065 h 2340761"/>
                <a:gd name="connsiteX1136" fmla="*/ 1546641 w 2967861"/>
                <a:gd name="connsiteY1136" fmla="*/ 1472134 h 2340761"/>
                <a:gd name="connsiteX1137" fmla="*/ 1548814 w 2967861"/>
                <a:gd name="connsiteY1137" fmla="*/ 1467788 h 2340761"/>
                <a:gd name="connsiteX1138" fmla="*/ 1550987 w 2967861"/>
                <a:gd name="connsiteY1138" fmla="*/ 1465615 h 2340761"/>
                <a:gd name="connsiteX1139" fmla="*/ 1554092 w 2967861"/>
                <a:gd name="connsiteY1139" fmla="*/ 1462510 h 2340761"/>
                <a:gd name="connsiteX1140" fmla="*/ 1565578 w 2967861"/>
                <a:gd name="connsiteY1140" fmla="*/ 1480516 h 2340761"/>
                <a:gd name="connsiteX1141" fmla="*/ 1573960 w 2967861"/>
                <a:gd name="connsiteY1141" fmla="*/ 1495418 h 2340761"/>
                <a:gd name="connsiteX1142" fmla="*/ 1585447 w 2967861"/>
                <a:gd name="connsiteY1142" fmla="*/ 1509077 h 2340761"/>
                <a:gd name="connsiteX1143" fmla="*/ 1592587 w 2967861"/>
                <a:gd name="connsiteY1143" fmla="*/ 1523979 h 2340761"/>
                <a:gd name="connsiteX1144" fmla="*/ 1597864 w 2967861"/>
                <a:gd name="connsiteY1144" fmla="*/ 1541984 h 2340761"/>
                <a:gd name="connsiteX1145" fmla="*/ 1597864 w 2967861"/>
                <a:gd name="connsiteY1145" fmla="*/ 1564337 h 2340761"/>
                <a:gd name="connsiteX1146" fmla="*/ 1600037 w 2967861"/>
                <a:gd name="connsiteY1146" fmla="*/ 1566509 h 2340761"/>
                <a:gd name="connsiteX1147" fmla="*/ 1600969 w 2967861"/>
                <a:gd name="connsiteY1147" fmla="*/ 1566509 h 2340761"/>
                <a:gd name="connsiteX1148" fmla="*/ 1600969 w 2967861"/>
                <a:gd name="connsiteY1148" fmla="*/ 1567441 h 2340761"/>
                <a:gd name="connsiteX1149" fmla="*/ 1603142 w 2967861"/>
                <a:gd name="connsiteY1149" fmla="*/ 1567441 h 2340761"/>
                <a:gd name="connsiteX1150" fmla="*/ 1610282 w 2967861"/>
                <a:gd name="connsiteY1150" fmla="*/ 1567441 h 2340761"/>
                <a:gd name="connsiteX1151" fmla="*/ 1617422 w 2967861"/>
                <a:gd name="connsiteY1151" fmla="*/ 1566509 h 2340761"/>
                <a:gd name="connsiteX1152" fmla="*/ 1621458 w 2967861"/>
                <a:gd name="connsiteY1152" fmla="*/ 1564337 h 2340761"/>
                <a:gd name="connsiteX1153" fmla="*/ 1626736 w 2967861"/>
                <a:gd name="connsiteY1153" fmla="*/ 1559990 h 2340761"/>
                <a:gd name="connsiteX1154" fmla="*/ 1629840 w 2967861"/>
                <a:gd name="connsiteY1154" fmla="*/ 1556886 h 2340761"/>
                <a:gd name="connsiteX1155" fmla="*/ 1641327 w 2967861"/>
                <a:gd name="connsiteY1155" fmla="*/ 1569614 h 2340761"/>
                <a:gd name="connsiteX1156" fmla="*/ 1648467 w 2967861"/>
                <a:gd name="connsiteY1156" fmla="*/ 1586688 h 2340761"/>
                <a:gd name="connsiteX1157" fmla="*/ 1650640 w 2967861"/>
                <a:gd name="connsiteY1157" fmla="*/ 1606867 h 2340761"/>
                <a:gd name="connsiteX1158" fmla="*/ 1650640 w 2967861"/>
                <a:gd name="connsiteY1158" fmla="*/ 1629220 h 2340761"/>
                <a:gd name="connsiteX1159" fmla="*/ 1650640 w 2967861"/>
                <a:gd name="connsiteY1159" fmla="*/ 1649399 h 2340761"/>
                <a:gd name="connsiteX1160" fmla="*/ 1650640 w 2967861"/>
                <a:gd name="connsiteY1160" fmla="*/ 1668336 h 2340761"/>
                <a:gd name="connsiteX1161" fmla="*/ 1653745 w 2967861"/>
                <a:gd name="connsiteY1161" fmla="*/ 1683237 h 2340761"/>
                <a:gd name="connsiteX1162" fmla="*/ 1653745 w 2967861"/>
                <a:gd name="connsiteY1162" fmla="*/ 1686342 h 2340761"/>
                <a:gd name="connsiteX1163" fmla="*/ 1663058 w 2967861"/>
                <a:gd name="connsiteY1163" fmla="*/ 1683237 h 2340761"/>
                <a:gd name="connsiteX1164" fmla="*/ 1663058 w 2967861"/>
                <a:gd name="connsiteY1164" fmla="*/ 1686342 h 2340761"/>
                <a:gd name="connsiteX1165" fmla="*/ 1672371 w 2967861"/>
                <a:gd name="connsiteY1165" fmla="*/ 1699070 h 2340761"/>
                <a:gd name="connsiteX1166" fmla="*/ 1677649 w 2967861"/>
                <a:gd name="connsiteY1166" fmla="*/ 1713971 h 2340761"/>
                <a:gd name="connsiteX1167" fmla="*/ 1682927 w 2967861"/>
                <a:gd name="connsiteY1167" fmla="*/ 1728873 h 2340761"/>
                <a:gd name="connsiteX1168" fmla="*/ 1686962 w 2967861"/>
                <a:gd name="connsiteY1168" fmla="*/ 1745947 h 2340761"/>
                <a:gd name="connsiteX1169" fmla="*/ 1693171 w 2967861"/>
                <a:gd name="connsiteY1169" fmla="*/ 1760849 h 2340761"/>
                <a:gd name="connsiteX1170" fmla="*/ 1702485 w 2967861"/>
                <a:gd name="connsiteY1170" fmla="*/ 1768299 h 2340761"/>
                <a:gd name="connsiteX1171" fmla="*/ 1704658 w 2967861"/>
                <a:gd name="connsiteY1171" fmla="*/ 1770472 h 2340761"/>
                <a:gd name="connsiteX1172" fmla="*/ 1715213 w 2967861"/>
                <a:gd name="connsiteY1172" fmla="*/ 1775750 h 2340761"/>
                <a:gd name="connsiteX1173" fmla="*/ 1726699 w 2967861"/>
                <a:gd name="connsiteY1173" fmla="*/ 1785374 h 2340761"/>
                <a:gd name="connsiteX1174" fmla="*/ 1737255 w 2967861"/>
                <a:gd name="connsiteY1174" fmla="*/ 1785374 h 2340761"/>
                <a:gd name="connsiteX1175" fmla="*/ 1736323 w 2967861"/>
                <a:gd name="connsiteY1175" fmla="*/ 1758986 h 2340761"/>
                <a:gd name="connsiteX1176" fmla="*/ 1729183 w 2967861"/>
                <a:gd name="connsiteY1176" fmla="*/ 1733529 h 2340761"/>
                <a:gd name="connsiteX1177" fmla="*/ 1717696 w 2967861"/>
                <a:gd name="connsiteY1177" fmla="*/ 1711177 h 2340761"/>
                <a:gd name="connsiteX1178" fmla="*/ 1703106 w 2967861"/>
                <a:gd name="connsiteY1178" fmla="*/ 1696276 h 2340761"/>
                <a:gd name="connsiteX1179" fmla="*/ 1700001 w 2967861"/>
                <a:gd name="connsiteY1179" fmla="*/ 1694103 h 2340761"/>
                <a:gd name="connsiteX1180" fmla="*/ 1695965 w 2967861"/>
                <a:gd name="connsiteY1180" fmla="*/ 1694103 h 2340761"/>
                <a:gd name="connsiteX1181" fmla="*/ 1692861 w 2967861"/>
                <a:gd name="connsiteY1181" fmla="*/ 1694103 h 2340761"/>
                <a:gd name="connsiteX1182" fmla="*/ 1688825 w 2967861"/>
                <a:gd name="connsiteY1182" fmla="*/ 1694103 h 2340761"/>
                <a:gd name="connsiteX1183" fmla="*/ 1687894 w 2967861"/>
                <a:gd name="connsiteY1183" fmla="*/ 1691930 h 2340761"/>
                <a:gd name="connsiteX1184" fmla="*/ 1681685 w 2967861"/>
                <a:gd name="connsiteY1184" fmla="*/ 1681374 h 2340761"/>
                <a:gd name="connsiteX1185" fmla="*/ 1680753 w 2967861"/>
                <a:gd name="connsiteY1185" fmla="*/ 1671751 h 2340761"/>
                <a:gd name="connsiteX1186" fmla="*/ 1676718 w 2967861"/>
                <a:gd name="connsiteY1186" fmla="*/ 1664300 h 2340761"/>
                <a:gd name="connsiteX1187" fmla="*/ 1667404 w 2967861"/>
                <a:gd name="connsiteY1187" fmla="*/ 1659022 h 2340761"/>
                <a:gd name="connsiteX1188" fmla="*/ 1676718 w 2967861"/>
                <a:gd name="connsiteY1188" fmla="*/ 1634808 h 2340761"/>
                <a:gd name="connsiteX1189" fmla="*/ 1683858 w 2967861"/>
                <a:gd name="connsiteY1189" fmla="*/ 1605315 h 2340761"/>
                <a:gd name="connsiteX1190" fmla="*/ 1700622 w 2967861"/>
                <a:gd name="connsiteY1190" fmla="*/ 1618975 h 2340761"/>
                <a:gd name="connsiteX1191" fmla="*/ 1716144 w 2967861"/>
                <a:gd name="connsiteY1191" fmla="*/ 1631703 h 2340761"/>
                <a:gd name="connsiteX1192" fmla="*/ 1730735 w 2967861"/>
                <a:gd name="connsiteY1192" fmla="*/ 1644431 h 2340761"/>
                <a:gd name="connsiteX1193" fmla="*/ 1742222 w 2967861"/>
                <a:gd name="connsiteY1193" fmla="*/ 1659333 h 2340761"/>
                <a:gd name="connsiteX1194" fmla="*/ 1747499 w 2967861"/>
                <a:gd name="connsiteY1194" fmla="*/ 1679512 h 2340761"/>
                <a:gd name="connsiteX1195" fmla="*/ 1754640 w 2967861"/>
                <a:gd name="connsiteY1195" fmla="*/ 1679512 h 2340761"/>
                <a:gd name="connsiteX1196" fmla="*/ 1815176 w 2967861"/>
                <a:gd name="connsiteY1196" fmla="*/ 1629841 h 2340761"/>
                <a:gd name="connsiteX1197" fmla="*/ 1813003 w 2967861"/>
                <a:gd name="connsiteY1197" fmla="*/ 1600348 h 2340761"/>
                <a:gd name="connsiteX1198" fmla="*/ 1807726 w 2967861"/>
                <a:gd name="connsiteY1198" fmla="*/ 1576133 h 2340761"/>
                <a:gd name="connsiteX1199" fmla="*/ 1796239 w 2967861"/>
                <a:gd name="connsiteY1199" fmla="*/ 1558128 h 2340761"/>
                <a:gd name="connsiteX1200" fmla="*/ 1783822 w 2967861"/>
                <a:gd name="connsiteY1200" fmla="*/ 1541053 h 2340761"/>
                <a:gd name="connsiteX1201" fmla="*/ 1767057 w 2967861"/>
                <a:gd name="connsiteY1201" fmla="*/ 1525220 h 2340761"/>
                <a:gd name="connsiteX1202" fmla="*/ 1769230 w 2967861"/>
                <a:gd name="connsiteY1202" fmla="*/ 1510319 h 2340761"/>
                <a:gd name="connsiteX1203" fmla="*/ 1774508 w 2967861"/>
                <a:gd name="connsiteY1203" fmla="*/ 1500695 h 2340761"/>
                <a:gd name="connsiteX1204" fmla="*/ 1780717 w 2967861"/>
                <a:gd name="connsiteY1204" fmla="*/ 1495418 h 2340761"/>
                <a:gd name="connsiteX1205" fmla="*/ 1787857 w 2967861"/>
                <a:gd name="connsiteY1205" fmla="*/ 1489209 h 2340761"/>
                <a:gd name="connsiteX1206" fmla="*/ 1794066 w 2967861"/>
                <a:gd name="connsiteY1206" fmla="*/ 1480827 h 2340761"/>
                <a:gd name="connsiteX1207" fmla="*/ 1800275 w 2967861"/>
                <a:gd name="connsiteY1207" fmla="*/ 1480827 h 2340761"/>
                <a:gd name="connsiteX1208" fmla="*/ 1805553 w 2967861"/>
                <a:gd name="connsiteY1208" fmla="*/ 1481758 h 2340761"/>
                <a:gd name="connsiteX1209" fmla="*/ 1807726 w 2967861"/>
                <a:gd name="connsiteY1209" fmla="*/ 1481758 h 2340761"/>
                <a:gd name="connsiteX1210" fmla="*/ 1810830 w 2967861"/>
                <a:gd name="connsiteY1210" fmla="*/ 1483931 h 2340761"/>
                <a:gd name="connsiteX1211" fmla="*/ 1813003 w 2967861"/>
                <a:gd name="connsiteY1211" fmla="*/ 1488277 h 2340761"/>
                <a:gd name="connsiteX1212" fmla="*/ 1816108 w 2967861"/>
                <a:gd name="connsiteY1212" fmla="*/ 1493555 h 2340761"/>
                <a:gd name="connsiteX1213" fmla="*/ 1818281 w 2967861"/>
                <a:gd name="connsiteY1213" fmla="*/ 1496659 h 2340761"/>
                <a:gd name="connsiteX1214" fmla="*/ 1816108 w 2967861"/>
                <a:gd name="connsiteY1214" fmla="*/ 1501006 h 2340761"/>
                <a:gd name="connsiteX1215" fmla="*/ 1815176 w 2967861"/>
                <a:gd name="connsiteY1215" fmla="*/ 1504110 h 2340761"/>
                <a:gd name="connsiteX1216" fmla="*/ 1811141 w 2967861"/>
                <a:gd name="connsiteY1216" fmla="*/ 1506283 h 2340761"/>
                <a:gd name="connsiteX1217" fmla="*/ 1808036 w 2967861"/>
                <a:gd name="connsiteY1217" fmla="*/ 1506283 h 2340761"/>
                <a:gd name="connsiteX1218" fmla="*/ 1804000 w 2967861"/>
                <a:gd name="connsiteY1218" fmla="*/ 1508456 h 2340761"/>
                <a:gd name="connsiteX1219" fmla="*/ 1804000 w 2967861"/>
                <a:gd name="connsiteY1219" fmla="*/ 1518080 h 2340761"/>
                <a:gd name="connsiteX1220" fmla="*/ 1804000 w 2967861"/>
                <a:gd name="connsiteY1220" fmla="*/ 1523358 h 2340761"/>
                <a:gd name="connsiteX1221" fmla="*/ 1806173 w 2967861"/>
                <a:gd name="connsiteY1221" fmla="*/ 1528635 h 2340761"/>
                <a:gd name="connsiteX1222" fmla="*/ 1808346 w 2967861"/>
                <a:gd name="connsiteY1222" fmla="*/ 1533913 h 2340761"/>
                <a:gd name="connsiteX1223" fmla="*/ 1811451 w 2967861"/>
                <a:gd name="connsiteY1223" fmla="*/ 1532981 h 2340761"/>
                <a:gd name="connsiteX1224" fmla="*/ 1813624 w 2967861"/>
                <a:gd name="connsiteY1224" fmla="*/ 1532981 h 2340761"/>
                <a:gd name="connsiteX1225" fmla="*/ 1815797 w 2967861"/>
                <a:gd name="connsiteY1225" fmla="*/ 1532981 h 2340761"/>
                <a:gd name="connsiteX1226" fmla="*/ 1816729 w 2967861"/>
                <a:gd name="connsiteY1226" fmla="*/ 1530808 h 2340761"/>
                <a:gd name="connsiteX1227" fmla="*/ 1818902 w 2967861"/>
                <a:gd name="connsiteY1227" fmla="*/ 1530808 h 2340761"/>
                <a:gd name="connsiteX1228" fmla="*/ 1826042 w 2967861"/>
                <a:gd name="connsiteY1228" fmla="*/ 1526462 h 2340761"/>
                <a:gd name="connsiteX1229" fmla="*/ 1830078 w 2967861"/>
                <a:gd name="connsiteY1229" fmla="*/ 1523358 h 2340761"/>
                <a:gd name="connsiteX1230" fmla="*/ 1831009 w 2967861"/>
                <a:gd name="connsiteY1230" fmla="*/ 1521184 h 2340761"/>
                <a:gd name="connsiteX1231" fmla="*/ 1835045 w 2967861"/>
                <a:gd name="connsiteY1231" fmla="*/ 1518080 h 2340761"/>
                <a:gd name="connsiteX1232" fmla="*/ 1838150 w 2967861"/>
                <a:gd name="connsiteY1232" fmla="*/ 1513734 h 2340761"/>
                <a:gd name="connsiteX1233" fmla="*/ 1837218 w 2967861"/>
                <a:gd name="connsiteY1233" fmla="*/ 1508456 h 2340761"/>
                <a:gd name="connsiteX1234" fmla="*/ 1837218 w 2967861"/>
                <a:gd name="connsiteY1234" fmla="*/ 1503179 h 2340761"/>
                <a:gd name="connsiteX1235" fmla="*/ 1835045 w 2967861"/>
                <a:gd name="connsiteY1235" fmla="*/ 1501006 h 2340761"/>
                <a:gd name="connsiteX1236" fmla="*/ 1835045 w 2967861"/>
                <a:gd name="connsiteY1236" fmla="*/ 1498832 h 2340761"/>
                <a:gd name="connsiteX1237" fmla="*/ 1835045 w 2967861"/>
                <a:gd name="connsiteY1237" fmla="*/ 1495728 h 2340761"/>
                <a:gd name="connsiteX1238" fmla="*/ 1835045 w 2967861"/>
                <a:gd name="connsiteY1238" fmla="*/ 1491382 h 2340761"/>
                <a:gd name="connsiteX1239" fmla="*/ 1835045 w 2967861"/>
                <a:gd name="connsiteY1239" fmla="*/ 1483931 h 2340761"/>
                <a:gd name="connsiteX1240" fmla="*/ 1862054 w 2967861"/>
                <a:gd name="connsiteY1240" fmla="*/ 1478653 h 2340761"/>
                <a:gd name="connsiteX1241" fmla="*/ 1891236 w 2967861"/>
                <a:gd name="connsiteY1241" fmla="*/ 1469030 h 2340761"/>
                <a:gd name="connsiteX1242" fmla="*/ 1916382 w 2967861"/>
                <a:gd name="connsiteY1242" fmla="*/ 1458474 h 2340761"/>
                <a:gd name="connsiteX1243" fmla="*/ 1940286 w 2967861"/>
                <a:gd name="connsiteY1243" fmla="*/ 1443573 h 2340761"/>
                <a:gd name="connsiteX1244" fmla="*/ 1958913 w 2967861"/>
                <a:gd name="connsiteY1244" fmla="*/ 1423394 h 2340761"/>
                <a:gd name="connsiteX1245" fmla="*/ 1967295 w 2967861"/>
                <a:gd name="connsiteY1245" fmla="*/ 1408493 h 2340761"/>
                <a:gd name="connsiteX1246" fmla="*/ 1974435 w 2967861"/>
                <a:gd name="connsiteY1246" fmla="*/ 1394833 h 2340761"/>
                <a:gd name="connsiteX1247" fmla="*/ 1981575 w 2967861"/>
                <a:gd name="connsiteY1247" fmla="*/ 1379932 h 2340761"/>
                <a:gd name="connsiteX1248" fmla="*/ 1993993 w 2967861"/>
                <a:gd name="connsiteY1248" fmla="*/ 1371550 h 2340761"/>
                <a:gd name="connsiteX1249" fmla="*/ 1993993 w 2967861"/>
                <a:gd name="connsiteY1249" fmla="*/ 1351992 h 2340761"/>
                <a:gd name="connsiteX1250" fmla="*/ 1993062 w 2967861"/>
                <a:gd name="connsiteY1250" fmla="*/ 1329639 h 2340761"/>
                <a:gd name="connsiteX1251" fmla="*/ 1989026 w 2967861"/>
                <a:gd name="connsiteY1251" fmla="*/ 1309460 h 2340761"/>
                <a:gd name="connsiteX1252" fmla="*/ 1981886 w 2967861"/>
                <a:gd name="connsiteY1252" fmla="*/ 1289281 h 2340761"/>
                <a:gd name="connsiteX1253" fmla="*/ 1973504 w 2967861"/>
                <a:gd name="connsiteY1253" fmla="*/ 1274380 h 2340761"/>
                <a:gd name="connsiteX1254" fmla="*/ 1958913 w 2967861"/>
                <a:gd name="connsiteY1254" fmla="*/ 1264756 h 2340761"/>
                <a:gd name="connsiteX1255" fmla="*/ 1964190 w 2967861"/>
                <a:gd name="connsiteY1255" fmla="*/ 1252028 h 2340761"/>
                <a:gd name="connsiteX1256" fmla="*/ 1969468 w 2967861"/>
                <a:gd name="connsiteY1256" fmla="*/ 1244577 h 2340761"/>
                <a:gd name="connsiteX1257" fmla="*/ 1976608 w 2967861"/>
                <a:gd name="connsiteY1257" fmla="*/ 1237127 h 2340761"/>
                <a:gd name="connsiteX1258" fmla="*/ 1983748 w 2967861"/>
                <a:gd name="connsiteY1258" fmla="*/ 1227503 h 2340761"/>
                <a:gd name="connsiteX1259" fmla="*/ 2003617 w 2967861"/>
                <a:gd name="connsiteY1259" fmla="*/ 1227503 h 2340761"/>
                <a:gd name="connsiteX1260" fmla="*/ 2003617 w 2967861"/>
                <a:gd name="connsiteY1260" fmla="*/ 1214774 h 2340761"/>
                <a:gd name="connsiteX1261" fmla="*/ 1998339 w 2967861"/>
                <a:gd name="connsiteY1261" fmla="*/ 1214774 h 2340761"/>
                <a:gd name="connsiteX1262" fmla="*/ 1987784 w 2967861"/>
                <a:gd name="connsiteY1262" fmla="*/ 1209497 h 2340761"/>
                <a:gd name="connsiteX1263" fmla="*/ 1978471 w 2967861"/>
                <a:gd name="connsiteY1263" fmla="*/ 1209497 h 2340761"/>
                <a:gd name="connsiteX1264" fmla="*/ 1969157 w 2967861"/>
                <a:gd name="connsiteY1264" fmla="*/ 1212601 h 2340761"/>
                <a:gd name="connsiteX1265" fmla="*/ 1958602 w 2967861"/>
                <a:gd name="connsiteY1265" fmla="*/ 1218810 h 2340761"/>
                <a:gd name="connsiteX1266" fmla="*/ 1954567 w 2967861"/>
                <a:gd name="connsiteY1266" fmla="*/ 1212601 h 2340761"/>
                <a:gd name="connsiteX1267" fmla="*/ 1951462 w 2967861"/>
                <a:gd name="connsiteY1267" fmla="*/ 1209497 h 2340761"/>
                <a:gd name="connsiteX1268" fmla="*/ 1947426 w 2967861"/>
                <a:gd name="connsiteY1268" fmla="*/ 1205151 h 2340761"/>
                <a:gd name="connsiteX1269" fmla="*/ 1942149 w 2967861"/>
                <a:gd name="connsiteY1269" fmla="*/ 1202046 h 2340761"/>
                <a:gd name="connsiteX1270" fmla="*/ 1935008 w 2967861"/>
                <a:gd name="connsiteY1270" fmla="*/ 1197700 h 2340761"/>
                <a:gd name="connsiteX1271" fmla="*/ 1942149 w 2967861"/>
                <a:gd name="connsiteY1271" fmla="*/ 1184972 h 2340761"/>
                <a:gd name="connsiteX1272" fmla="*/ 1954567 w 2967861"/>
                <a:gd name="connsiteY1272" fmla="*/ 1174416 h 2340761"/>
                <a:gd name="connsiteX1273" fmla="*/ 1966985 w 2967861"/>
                <a:gd name="connsiteY1273" fmla="*/ 1164793 h 2340761"/>
                <a:gd name="connsiteX1274" fmla="*/ 1978471 w 2967861"/>
                <a:gd name="connsiteY1274" fmla="*/ 1153306 h 2340761"/>
                <a:gd name="connsiteX1275" fmla="*/ 1983748 w 2967861"/>
                <a:gd name="connsiteY1275" fmla="*/ 1155479 h 2340761"/>
                <a:gd name="connsiteX1276" fmla="*/ 1987784 w 2967861"/>
                <a:gd name="connsiteY1276" fmla="*/ 1155479 h 2340761"/>
                <a:gd name="connsiteX1277" fmla="*/ 1990889 w 2967861"/>
                <a:gd name="connsiteY1277" fmla="*/ 1157652 h 2340761"/>
                <a:gd name="connsiteX1278" fmla="*/ 1993993 w 2967861"/>
                <a:gd name="connsiteY1278" fmla="*/ 1157652 h 2340761"/>
                <a:gd name="connsiteX1279" fmla="*/ 1990889 w 2967861"/>
                <a:gd name="connsiteY1279" fmla="*/ 1165103 h 2340761"/>
                <a:gd name="connsiteX1280" fmla="*/ 1988716 w 2967861"/>
                <a:gd name="connsiteY1280" fmla="*/ 1168208 h 2340761"/>
                <a:gd name="connsiteX1281" fmla="*/ 1987784 w 2967861"/>
                <a:gd name="connsiteY1281" fmla="*/ 1174416 h 2340761"/>
                <a:gd name="connsiteX1282" fmla="*/ 1985611 w 2967861"/>
                <a:gd name="connsiteY1282" fmla="*/ 1177521 h 2340761"/>
                <a:gd name="connsiteX1283" fmla="*/ 1983438 w 2967861"/>
                <a:gd name="connsiteY1283" fmla="*/ 1182799 h 2340761"/>
                <a:gd name="connsiteX1284" fmla="*/ 1983438 w 2967861"/>
                <a:gd name="connsiteY1284" fmla="*/ 1187145 h 2340761"/>
                <a:gd name="connsiteX1285" fmla="*/ 1995856 w 2967861"/>
                <a:gd name="connsiteY1285" fmla="*/ 1181867 h 2340761"/>
                <a:gd name="connsiteX1286" fmla="*/ 2010447 w 2967861"/>
                <a:gd name="connsiteY1286" fmla="*/ 1175658 h 2340761"/>
                <a:gd name="connsiteX1287" fmla="*/ 2022865 w 2967861"/>
                <a:gd name="connsiteY1287" fmla="*/ 1172554 h 2340761"/>
                <a:gd name="connsiteX1288" fmla="*/ 2034351 w 2967861"/>
                <a:gd name="connsiteY1288" fmla="*/ 1174727 h 2340761"/>
                <a:gd name="connsiteX1289" fmla="*/ 2043664 w 2967861"/>
                <a:gd name="connsiteY1289" fmla="*/ 1174727 h 2340761"/>
                <a:gd name="connsiteX1290" fmla="*/ 2039629 w 2967861"/>
                <a:gd name="connsiteY1290" fmla="*/ 1182178 h 2340761"/>
                <a:gd name="connsiteX1291" fmla="*/ 2037456 w 2967861"/>
                <a:gd name="connsiteY1291" fmla="*/ 1187455 h 2340761"/>
                <a:gd name="connsiteX1292" fmla="*/ 2034351 w 2967861"/>
                <a:gd name="connsiteY1292" fmla="*/ 1192733 h 2340761"/>
                <a:gd name="connsiteX1293" fmla="*/ 2030315 w 2967861"/>
                <a:gd name="connsiteY1293" fmla="*/ 1198010 h 2340761"/>
                <a:gd name="connsiteX1294" fmla="*/ 2034351 w 2967861"/>
                <a:gd name="connsiteY1294" fmla="*/ 1204219 h 2340761"/>
                <a:gd name="connsiteX1295" fmla="*/ 2037456 w 2967861"/>
                <a:gd name="connsiteY1295" fmla="*/ 1205151 h 2340761"/>
                <a:gd name="connsiteX1296" fmla="*/ 2039629 w 2967861"/>
                <a:gd name="connsiteY1296" fmla="*/ 1207324 h 2340761"/>
                <a:gd name="connsiteX1297" fmla="*/ 2041802 w 2967861"/>
                <a:gd name="connsiteY1297" fmla="*/ 1207324 h 2340761"/>
                <a:gd name="connsiteX1298" fmla="*/ 2044906 w 2967861"/>
                <a:gd name="connsiteY1298" fmla="*/ 1207324 h 2340761"/>
                <a:gd name="connsiteX1299" fmla="*/ 2048942 w 2967861"/>
                <a:gd name="connsiteY1299" fmla="*/ 1207324 h 2340761"/>
                <a:gd name="connsiteX1300" fmla="*/ 2054220 w 2967861"/>
                <a:gd name="connsiteY1300" fmla="*/ 1207324 h 2340761"/>
                <a:gd name="connsiteX1301" fmla="*/ 2054220 w 2967861"/>
                <a:gd name="connsiteY1301" fmla="*/ 1218810 h 2340761"/>
                <a:gd name="connsiteX1302" fmla="*/ 2052046 w 2967861"/>
                <a:gd name="connsiteY1302" fmla="*/ 1233712 h 2340761"/>
                <a:gd name="connsiteX1303" fmla="*/ 2052046 w 2967861"/>
                <a:gd name="connsiteY1303" fmla="*/ 1246440 h 2340761"/>
                <a:gd name="connsiteX1304" fmla="*/ 2054220 w 2967861"/>
                <a:gd name="connsiteY1304" fmla="*/ 1254822 h 2340761"/>
                <a:gd name="connsiteX1305" fmla="*/ 2054220 w 2967861"/>
                <a:gd name="connsiteY1305" fmla="*/ 1264446 h 2340761"/>
                <a:gd name="connsiteX1306" fmla="*/ 2078124 w 2967861"/>
                <a:gd name="connsiteY1306" fmla="*/ 1261341 h 2340761"/>
                <a:gd name="connsiteX1307" fmla="*/ 2092715 w 2967861"/>
                <a:gd name="connsiteY1307" fmla="*/ 1255132 h 2340761"/>
                <a:gd name="connsiteX1308" fmla="*/ 2099855 w 2967861"/>
                <a:gd name="connsiteY1308" fmla="*/ 1247682 h 2340761"/>
                <a:gd name="connsiteX1309" fmla="*/ 2102960 w 2967861"/>
                <a:gd name="connsiteY1309" fmla="*/ 1239300 h 2340761"/>
                <a:gd name="connsiteX1310" fmla="*/ 2100787 w 2967861"/>
                <a:gd name="connsiteY1310" fmla="*/ 1226571 h 2340761"/>
                <a:gd name="connsiteX1311" fmla="*/ 2097682 w 2967861"/>
                <a:gd name="connsiteY1311" fmla="*/ 1215085 h 2340761"/>
                <a:gd name="connsiteX1312" fmla="*/ 2090542 w 2967861"/>
                <a:gd name="connsiteY1312" fmla="*/ 1202357 h 2340761"/>
                <a:gd name="connsiteX1313" fmla="*/ 2085264 w 2967861"/>
                <a:gd name="connsiteY1313" fmla="*/ 1189628 h 2340761"/>
                <a:gd name="connsiteX1314" fmla="*/ 2078124 w 2967861"/>
                <a:gd name="connsiteY1314" fmla="*/ 1178142 h 2340761"/>
                <a:gd name="connsiteX1315" fmla="*/ 2074088 w 2967861"/>
                <a:gd name="connsiteY1315" fmla="*/ 1167587 h 2340761"/>
                <a:gd name="connsiteX1316" fmla="*/ 2078124 w 2967861"/>
                <a:gd name="connsiteY1316" fmla="*/ 1165414 h 2340761"/>
                <a:gd name="connsiteX1317" fmla="*/ 2081228 w 2967861"/>
                <a:gd name="connsiteY1317" fmla="*/ 1165414 h 2340761"/>
                <a:gd name="connsiteX1318" fmla="*/ 2083402 w 2967861"/>
                <a:gd name="connsiteY1318" fmla="*/ 1165414 h 2340761"/>
                <a:gd name="connsiteX1319" fmla="*/ 2085575 w 2967861"/>
                <a:gd name="connsiteY1319" fmla="*/ 1163241 h 2340761"/>
                <a:gd name="connsiteX1320" fmla="*/ 2087748 w 2967861"/>
                <a:gd name="connsiteY1320" fmla="*/ 1163241 h 2340761"/>
                <a:gd name="connsiteX1321" fmla="*/ 2098303 w 2967861"/>
                <a:gd name="connsiteY1321" fmla="*/ 1155790 h 2340761"/>
                <a:gd name="connsiteX1322" fmla="*/ 2105443 w 2967861"/>
                <a:gd name="connsiteY1322" fmla="*/ 1145235 h 2340761"/>
                <a:gd name="connsiteX1323" fmla="*/ 2110721 w 2967861"/>
                <a:gd name="connsiteY1323" fmla="*/ 1133748 h 2340761"/>
                <a:gd name="connsiteX1324" fmla="*/ 2117861 w 2967861"/>
                <a:gd name="connsiteY1324" fmla="*/ 1123193 h 2340761"/>
                <a:gd name="connsiteX1325" fmla="*/ 2127175 w 2967861"/>
                <a:gd name="connsiteY1325" fmla="*/ 1113569 h 2340761"/>
                <a:gd name="connsiteX1326" fmla="*/ 2137730 w 2967861"/>
                <a:gd name="connsiteY1326" fmla="*/ 1111396 h 2340761"/>
                <a:gd name="connsiteX1327" fmla="*/ 2149216 w 2967861"/>
                <a:gd name="connsiteY1327" fmla="*/ 1111396 h 2340761"/>
                <a:gd name="connsiteX1328" fmla="*/ 2161634 w 2967861"/>
                <a:gd name="connsiteY1328" fmla="*/ 1113569 h 2340761"/>
                <a:gd name="connsiteX1329" fmla="*/ 2174052 w 2967861"/>
                <a:gd name="connsiteY1329" fmla="*/ 1110465 h 2340761"/>
                <a:gd name="connsiteX1330" fmla="*/ 2178088 w 2967861"/>
                <a:gd name="connsiteY1330" fmla="*/ 1106118 h 2340761"/>
                <a:gd name="connsiteX1331" fmla="*/ 2185228 w 2967861"/>
                <a:gd name="connsiteY1331" fmla="*/ 1096495 h 2340761"/>
                <a:gd name="connsiteX1332" fmla="*/ 2195783 w 2967861"/>
                <a:gd name="connsiteY1332" fmla="*/ 1083766 h 2340761"/>
                <a:gd name="connsiteX1333" fmla="*/ 2208201 w 2967861"/>
                <a:gd name="connsiteY1333" fmla="*/ 1071038 h 2340761"/>
                <a:gd name="connsiteX1334" fmla="*/ 2219687 w 2967861"/>
                <a:gd name="connsiteY1334" fmla="*/ 1056137 h 2340761"/>
                <a:gd name="connsiteX1335" fmla="*/ 2230242 w 2967861"/>
                <a:gd name="connsiteY1335" fmla="*/ 1043408 h 2340761"/>
                <a:gd name="connsiteX1336" fmla="*/ 2239556 w 2967861"/>
                <a:gd name="connsiteY1336" fmla="*/ 1031922 h 2340761"/>
                <a:gd name="connsiteX1337" fmla="*/ 2243592 w 2967861"/>
                <a:gd name="connsiteY1337" fmla="*/ 1028817 h 2340761"/>
                <a:gd name="connsiteX1338" fmla="*/ 2250732 w 2967861"/>
                <a:gd name="connsiteY1338" fmla="*/ 1011743 h 2340761"/>
                <a:gd name="connsiteX1339" fmla="*/ 2256010 w 2967861"/>
                <a:gd name="connsiteY1339" fmla="*/ 999015 h 2340761"/>
                <a:gd name="connsiteX1340" fmla="*/ 2263150 w 2967861"/>
                <a:gd name="connsiteY1340" fmla="*/ 986286 h 2340761"/>
                <a:gd name="connsiteX1341" fmla="*/ 2273705 w 2967861"/>
                <a:gd name="connsiteY1341" fmla="*/ 974800 h 2340761"/>
                <a:gd name="connsiteX1342" fmla="*/ 2270600 w 2967861"/>
                <a:gd name="connsiteY1342" fmla="*/ 962072 h 2340761"/>
                <a:gd name="connsiteX1343" fmla="*/ 2266565 w 2967861"/>
                <a:gd name="connsiteY1343" fmla="*/ 952448 h 2340761"/>
                <a:gd name="connsiteX1344" fmla="*/ 2263460 w 2967861"/>
                <a:gd name="connsiteY1344" fmla="*/ 942824 h 2340761"/>
                <a:gd name="connsiteX1345" fmla="*/ 2263460 w 2967861"/>
                <a:gd name="connsiteY1345" fmla="*/ 932269 h 2340761"/>
                <a:gd name="connsiteX1346" fmla="*/ 2265633 w 2967861"/>
                <a:gd name="connsiteY1346" fmla="*/ 922645 h 2340761"/>
                <a:gd name="connsiteX1347" fmla="*/ 2270911 w 2967861"/>
                <a:gd name="connsiteY1347" fmla="*/ 917367 h 2340761"/>
                <a:gd name="connsiteX1348" fmla="*/ 2273084 w 2967861"/>
                <a:gd name="connsiteY1348" fmla="*/ 912090 h 2340761"/>
                <a:gd name="connsiteX1349" fmla="*/ 2270911 w 2967861"/>
                <a:gd name="connsiteY1349" fmla="*/ 902466 h 2340761"/>
                <a:gd name="connsiteX1350" fmla="*/ 2266875 w 2967861"/>
                <a:gd name="connsiteY1350" fmla="*/ 887565 h 2340761"/>
                <a:gd name="connsiteX1351" fmla="*/ 2263771 w 2967861"/>
                <a:gd name="connsiteY1351" fmla="*/ 877941 h 2340761"/>
                <a:gd name="connsiteX1352" fmla="*/ 2258493 w 2967861"/>
                <a:gd name="connsiteY1352" fmla="*/ 870490 h 2340761"/>
                <a:gd name="connsiteX1353" fmla="*/ 2251353 w 2967861"/>
                <a:gd name="connsiteY1353" fmla="*/ 862108 h 2340761"/>
                <a:gd name="connsiteX1354" fmla="*/ 2242039 w 2967861"/>
                <a:gd name="connsiteY1354" fmla="*/ 862108 h 2340761"/>
                <a:gd name="connsiteX1355" fmla="*/ 2236762 w 2967861"/>
                <a:gd name="connsiteY1355" fmla="*/ 862108 h 2340761"/>
                <a:gd name="connsiteX1356" fmla="*/ 2230553 w 2967861"/>
                <a:gd name="connsiteY1356" fmla="*/ 863039 h 2340761"/>
                <a:gd name="connsiteX1357" fmla="*/ 2227448 w 2967861"/>
                <a:gd name="connsiteY1357" fmla="*/ 865213 h 2340761"/>
                <a:gd name="connsiteX1358" fmla="*/ 2223413 w 2967861"/>
                <a:gd name="connsiteY1358" fmla="*/ 869559 h 2340761"/>
                <a:gd name="connsiteX1359" fmla="*/ 2216272 w 2967861"/>
                <a:gd name="connsiteY1359" fmla="*/ 867386 h 2340761"/>
                <a:gd name="connsiteX1360" fmla="*/ 2213168 w 2967861"/>
                <a:gd name="connsiteY1360" fmla="*/ 865213 h 2340761"/>
                <a:gd name="connsiteX1361" fmla="*/ 2209132 w 2967861"/>
                <a:gd name="connsiteY1361" fmla="*/ 862108 h 2340761"/>
                <a:gd name="connsiteX1362" fmla="*/ 2208201 w 2967861"/>
                <a:gd name="connsiteY1362" fmla="*/ 857762 h 2340761"/>
                <a:gd name="connsiteX1363" fmla="*/ 2206028 w 2967861"/>
                <a:gd name="connsiteY1363" fmla="*/ 854657 h 2340761"/>
                <a:gd name="connsiteX1364" fmla="*/ 2203854 w 2967861"/>
                <a:gd name="connsiteY1364" fmla="*/ 848448 h 2340761"/>
                <a:gd name="connsiteX1365" fmla="*/ 2188332 w 2967861"/>
                <a:gd name="connsiteY1365" fmla="*/ 848448 h 2340761"/>
                <a:gd name="connsiteX1366" fmla="*/ 2188332 w 2967861"/>
                <a:gd name="connsiteY1366" fmla="*/ 837893 h 2340761"/>
                <a:gd name="connsiteX1367" fmla="*/ 2200750 w 2967861"/>
                <a:gd name="connsiteY1367" fmla="*/ 828269 h 2340761"/>
                <a:gd name="connsiteX1368" fmla="*/ 2206028 w 2967861"/>
                <a:gd name="connsiteY1368" fmla="*/ 820819 h 2340761"/>
                <a:gd name="connsiteX1369" fmla="*/ 2211305 w 2967861"/>
                <a:gd name="connsiteY1369" fmla="*/ 812437 h 2340761"/>
                <a:gd name="connsiteX1370" fmla="*/ 2218446 w 2967861"/>
                <a:gd name="connsiteY1370" fmla="*/ 804986 h 2340761"/>
                <a:gd name="connsiteX1371" fmla="*/ 2247627 w 2967861"/>
                <a:gd name="connsiteY1371" fmla="*/ 795362 h 2340761"/>
                <a:gd name="connsiteX1372" fmla="*/ 2256941 w 2967861"/>
                <a:gd name="connsiteY1372" fmla="*/ 785738 h 2340761"/>
                <a:gd name="connsiteX1373" fmla="*/ 2264081 w 2967861"/>
                <a:gd name="connsiteY1373" fmla="*/ 773010 h 2340761"/>
                <a:gd name="connsiteX1374" fmla="*/ 2271221 w 2967861"/>
                <a:gd name="connsiteY1374" fmla="*/ 760282 h 2340761"/>
                <a:gd name="connsiteX1375" fmla="*/ 2278361 w 2967861"/>
                <a:gd name="connsiteY1375" fmla="*/ 746622 h 2340761"/>
                <a:gd name="connsiteX1376" fmla="*/ 2290779 w 2967861"/>
                <a:gd name="connsiteY1376" fmla="*/ 736067 h 2340761"/>
                <a:gd name="connsiteX1377" fmla="*/ 2305370 w 2967861"/>
                <a:gd name="connsiteY1377" fmla="*/ 726443 h 2340761"/>
                <a:gd name="connsiteX1378" fmla="*/ 2317788 w 2967861"/>
                <a:gd name="connsiteY1378" fmla="*/ 713715 h 2340761"/>
                <a:gd name="connsiteX1379" fmla="*/ 2354110 w 2967861"/>
                <a:gd name="connsiteY1379" fmla="*/ 718993 h 2340761"/>
                <a:gd name="connsiteX1380" fmla="*/ 2363424 w 2967861"/>
                <a:gd name="connsiteY1380" fmla="*/ 730479 h 2340761"/>
                <a:gd name="connsiteX1381" fmla="*/ 2375841 w 2967861"/>
                <a:gd name="connsiteY1381" fmla="*/ 732652 h 2340761"/>
                <a:gd name="connsiteX1382" fmla="*/ 2390432 w 2967861"/>
                <a:gd name="connsiteY1382" fmla="*/ 726443 h 2340761"/>
                <a:gd name="connsiteX1383" fmla="*/ 2407196 w 2967861"/>
                <a:gd name="connsiteY1383" fmla="*/ 723339 h 2340761"/>
                <a:gd name="connsiteX1384" fmla="*/ 2407196 w 2967861"/>
                <a:gd name="connsiteY1384" fmla="*/ 743518 h 2340761"/>
                <a:gd name="connsiteX1385" fmla="*/ 2422719 w 2967861"/>
                <a:gd name="connsiteY1385" fmla="*/ 743518 h 2340761"/>
                <a:gd name="connsiteX1386" fmla="*/ 2439483 w 2967861"/>
                <a:gd name="connsiteY1386" fmla="*/ 741345 h 2340761"/>
                <a:gd name="connsiteX1387" fmla="*/ 2451901 w 2967861"/>
                <a:gd name="connsiteY1387" fmla="*/ 739171 h 2340761"/>
                <a:gd name="connsiteX1388" fmla="*/ 2463387 w 2967861"/>
                <a:gd name="connsiteY1388" fmla="*/ 733894 h 2340761"/>
                <a:gd name="connsiteX1389" fmla="*/ 2463387 w 2967861"/>
                <a:gd name="connsiteY1389" fmla="*/ 730789 h 2340761"/>
                <a:gd name="connsiteX1390" fmla="*/ 2461214 w 2967861"/>
                <a:gd name="connsiteY1390" fmla="*/ 726443 h 2340761"/>
                <a:gd name="connsiteX1391" fmla="*/ 2459041 w 2967861"/>
                <a:gd name="connsiteY1391" fmla="*/ 721166 h 2340761"/>
                <a:gd name="connsiteX1392" fmla="*/ 2458110 w 2967861"/>
                <a:gd name="connsiteY1392" fmla="*/ 718061 h 2340761"/>
                <a:gd name="connsiteX1393" fmla="*/ 2458110 w 2967861"/>
                <a:gd name="connsiteY1393" fmla="*/ 713715 h 2340761"/>
                <a:gd name="connsiteX1394" fmla="*/ 2458110 w 2967861"/>
                <a:gd name="connsiteY1394" fmla="*/ 710610 h 2340761"/>
                <a:gd name="connsiteX1395" fmla="*/ 2463387 w 2967861"/>
                <a:gd name="connsiteY1395" fmla="*/ 700987 h 2340761"/>
                <a:gd name="connsiteX1396" fmla="*/ 2473942 w 2967861"/>
                <a:gd name="connsiteY1396" fmla="*/ 688258 h 2340761"/>
                <a:gd name="connsiteX1397" fmla="*/ 2485429 w 2967861"/>
                <a:gd name="connsiteY1397" fmla="*/ 674599 h 2340761"/>
                <a:gd name="connsiteX1398" fmla="*/ 2497847 w 2967861"/>
                <a:gd name="connsiteY1398" fmla="*/ 664044 h 2340761"/>
                <a:gd name="connsiteX1399" fmla="*/ 2507160 w 2967861"/>
                <a:gd name="connsiteY1399" fmla="*/ 658766 h 2340761"/>
                <a:gd name="connsiteX1400" fmla="*/ 2510265 w 2967861"/>
                <a:gd name="connsiteY1400" fmla="*/ 656593 h 2340761"/>
                <a:gd name="connsiteX1401" fmla="*/ 2515542 w 2967861"/>
                <a:gd name="connsiteY1401" fmla="*/ 658766 h 2340761"/>
                <a:gd name="connsiteX1402" fmla="*/ 2519578 w 2967861"/>
                <a:gd name="connsiteY1402" fmla="*/ 659697 h 2340761"/>
                <a:gd name="connsiteX1403" fmla="*/ 2524855 w 2967861"/>
                <a:gd name="connsiteY1403" fmla="*/ 661871 h 2340761"/>
                <a:gd name="connsiteX1404" fmla="*/ 2530133 w 2967861"/>
                <a:gd name="connsiteY1404" fmla="*/ 666217 h 2340761"/>
                <a:gd name="connsiteX1405" fmla="*/ 2530133 w 2967861"/>
                <a:gd name="connsiteY1405" fmla="*/ 669321 h 2340761"/>
                <a:gd name="connsiteX1406" fmla="*/ 2529202 w 2967861"/>
                <a:gd name="connsiteY1406" fmla="*/ 673667 h 2340761"/>
                <a:gd name="connsiteX1407" fmla="*/ 2529202 w 2967861"/>
                <a:gd name="connsiteY1407" fmla="*/ 674599 h 2340761"/>
                <a:gd name="connsiteX1408" fmla="*/ 2529202 w 2967861"/>
                <a:gd name="connsiteY1408" fmla="*/ 676772 h 2340761"/>
                <a:gd name="connsiteX1409" fmla="*/ 2527028 w 2967861"/>
                <a:gd name="connsiteY1409" fmla="*/ 678945 h 2340761"/>
                <a:gd name="connsiteX1410" fmla="*/ 2527028 w 2967861"/>
                <a:gd name="connsiteY1410" fmla="*/ 684223 h 2340761"/>
                <a:gd name="connsiteX1411" fmla="*/ 2529202 w 2967861"/>
                <a:gd name="connsiteY1411" fmla="*/ 688569 h 2340761"/>
                <a:gd name="connsiteX1412" fmla="*/ 2529202 w 2967861"/>
                <a:gd name="connsiteY1412" fmla="*/ 689500 h 2340761"/>
                <a:gd name="connsiteX1413" fmla="*/ 2530133 w 2967861"/>
                <a:gd name="connsiteY1413" fmla="*/ 695709 h 2340761"/>
                <a:gd name="connsiteX1414" fmla="*/ 2546897 w 2967861"/>
                <a:gd name="connsiteY1414" fmla="*/ 688258 h 2340761"/>
                <a:gd name="connsiteX1415" fmla="*/ 2559315 w 2967861"/>
                <a:gd name="connsiteY1415" fmla="*/ 678635 h 2340761"/>
                <a:gd name="connsiteX1416" fmla="*/ 2568628 w 2967861"/>
                <a:gd name="connsiteY1416" fmla="*/ 665906 h 2340761"/>
                <a:gd name="connsiteX1417" fmla="*/ 2577942 w 2967861"/>
                <a:gd name="connsiteY1417" fmla="*/ 651005 h 2340761"/>
                <a:gd name="connsiteX1418" fmla="*/ 2587255 w 2967861"/>
                <a:gd name="connsiteY1418" fmla="*/ 637345 h 2340761"/>
                <a:gd name="connsiteX1419" fmla="*/ 2588186 w 2967861"/>
                <a:gd name="connsiteY1419" fmla="*/ 636414 h 2340761"/>
                <a:gd name="connsiteX1420" fmla="*/ 2590359 w 2967861"/>
                <a:gd name="connsiteY1420" fmla="*/ 634241 h 2340761"/>
                <a:gd name="connsiteX1421" fmla="*/ 2593464 w 2967861"/>
                <a:gd name="connsiteY1421" fmla="*/ 632068 h 2340761"/>
                <a:gd name="connsiteX1422" fmla="*/ 2595637 w 2967861"/>
                <a:gd name="connsiteY1422" fmla="*/ 634241 h 2340761"/>
                <a:gd name="connsiteX1423" fmla="*/ 2595637 w 2967861"/>
                <a:gd name="connsiteY1423" fmla="*/ 636414 h 2340761"/>
                <a:gd name="connsiteX1424" fmla="*/ 2597810 w 2967861"/>
                <a:gd name="connsiteY1424" fmla="*/ 636414 h 2340761"/>
                <a:gd name="connsiteX1425" fmla="*/ 2597810 w 2967861"/>
                <a:gd name="connsiteY1425" fmla="*/ 637345 h 2340761"/>
                <a:gd name="connsiteX1426" fmla="*/ 2592533 w 2967861"/>
                <a:gd name="connsiteY1426" fmla="*/ 651005 h 2340761"/>
                <a:gd name="connsiteX1427" fmla="*/ 2588497 w 2967861"/>
                <a:gd name="connsiteY1427" fmla="*/ 665906 h 2340761"/>
                <a:gd name="connsiteX1428" fmla="*/ 2583219 w 2967861"/>
                <a:gd name="connsiteY1428" fmla="*/ 678635 h 2340761"/>
                <a:gd name="connsiteX1429" fmla="*/ 2570802 w 2967861"/>
                <a:gd name="connsiteY1429" fmla="*/ 688258 h 2340761"/>
                <a:gd name="connsiteX1430" fmla="*/ 2558384 w 2967861"/>
                <a:gd name="connsiteY1430" fmla="*/ 696640 h 2340761"/>
                <a:gd name="connsiteX1431" fmla="*/ 2546897 w 2967861"/>
                <a:gd name="connsiteY1431" fmla="*/ 706264 h 2340761"/>
                <a:gd name="connsiteX1432" fmla="*/ 2532306 w 2967861"/>
                <a:gd name="connsiteY1432" fmla="*/ 728616 h 2340761"/>
                <a:gd name="connsiteX1433" fmla="*/ 2517715 w 2967861"/>
                <a:gd name="connsiteY1433" fmla="*/ 750968 h 2340761"/>
                <a:gd name="connsiteX1434" fmla="*/ 2510575 w 2967861"/>
                <a:gd name="connsiteY1434" fmla="*/ 758419 h 2340761"/>
                <a:gd name="connsiteX1435" fmla="*/ 2500020 w 2967861"/>
                <a:gd name="connsiteY1435" fmla="*/ 761524 h 2340761"/>
                <a:gd name="connsiteX1436" fmla="*/ 2490706 w 2967861"/>
                <a:gd name="connsiteY1436" fmla="*/ 765870 h 2340761"/>
                <a:gd name="connsiteX1437" fmla="*/ 2483566 w 2967861"/>
                <a:gd name="connsiteY1437" fmla="*/ 771147 h 2340761"/>
                <a:gd name="connsiteX1438" fmla="*/ 2476426 w 2967861"/>
                <a:gd name="connsiteY1438" fmla="*/ 786049 h 2340761"/>
                <a:gd name="connsiteX1439" fmla="*/ 2478599 w 2967861"/>
                <a:gd name="connsiteY1439" fmla="*/ 798777 h 2340761"/>
                <a:gd name="connsiteX1440" fmla="*/ 2483877 w 2967861"/>
                <a:gd name="connsiteY1440" fmla="*/ 808401 h 2340761"/>
                <a:gd name="connsiteX1441" fmla="*/ 2480772 w 2967861"/>
                <a:gd name="connsiteY1441" fmla="*/ 815852 h 2340761"/>
                <a:gd name="connsiteX1442" fmla="*/ 2478599 w 2967861"/>
                <a:gd name="connsiteY1442" fmla="*/ 821129 h 2340761"/>
                <a:gd name="connsiteX1443" fmla="*/ 2473322 w 2967861"/>
                <a:gd name="connsiteY1443" fmla="*/ 825475 h 2340761"/>
                <a:gd name="connsiteX1444" fmla="*/ 2469286 w 2967861"/>
                <a:gd name="connsiteY1444" fmla="*/ 828580 h 2340761"/>
                <a:gd name="connsiteX1445" fmla="*/ 2464008 w 2967861"/>
                <a:gd name="connsiteY1445" fmla="*/ 832926 h 2340761"/>
                <a:gd name="connsiteX1446" fmla="*/ 2461835 w 2967861"/>
                <a:gd name="connsiteY1446" fmla="*/ 865833 h 2340761"/>
                <a:gd name="connsiteX1447" fmla="*/ 2464008 w 2967861"/>
                <a:gd name="connsiteY1447" fmla="*/ 893463 h 2340761"/>
                <a:gd name="connsiteX1448" fmla="*/ 2473322 w 2967861"/>
                <a:gd name="connsiteY1448" fmla="*/ 917678 h 2340761"/>
                <a:gd name="connsiteX1449" fmla="*/ 2487912 w 2967861"/>
                <a:gd name="connsiteY1449" fmla="*/ 937857 h 2340761"/>
                <a:gd name="connsiteX1450" fmla="*/ 2487912 w 2967861"/>
                <a:gd name="connsiteY1450" fmla="*/ 943134 h 2340761"/>
                <a:gd name="connsiteX1451" fmla="*/ 2494121 w 2967861"/>
                <a:gd name="connsiteY1451" fmla="*/ 943134 h 2340761"/>
                <a:gd name="connsiteX1452" fmla="*/ 2498157 w 2967861"/>
                <a:gd name="connsiteY1452" fmla="*/ 922955 h 2340761"/>
                <a:gd name="connsiteX1453" fmla="*/ 2510575 w 2967861"/>
                <a:gd name="connsiteY1453" fmla="*/ 922955 h 2340761"/>
                <a:gd name="connsiteX1454" fmla="*/ 2515852 w 2967861"/>
                <a:gd name="connsiteY1454" fmla="*/ 904950 h 2340761"/>
                <a:gd name="connsiteX1455" fmla="*/ 2522993 w 2967861"/>
                <a:gd name="connsiteY1455" fmla="*/ 890048 h 2340761"/>
                <a:gd name="connsiteX1456" fmla="*/ 2527028 w 2967861"/>
                <a:gd name="connsiteY1456" fmla="*/ 890048 h 2340761"/>
                <a:gd name="connsiteX1457" fmla="*/ 2529202 w 2967861"/>
                <a:gd name="connsiteY1457" fmla="*/ 890048 h 2340761"/>
                <a:gd name="connsiteX1458" fmla="*/ 2530133 w 2967861"/>
                <a:gd name="connsiteY1458" fmla="*/ 890048 h 2340761"/>
                <a:gd name="connsiteX1459" fmla="*/ 2534169 w 2967861"/>
                <a:gd name="connsiteY1459" fmla="*/ 890048 h 2340761"/>
                <a:gd name="connsiteX1460" fmla="*/ 2537273 w 2967861"/>
                <a:gd name="connsiteY1460" fmla="*/ 890048 h 2340761"/>
                <a:gd name="connsiteX1461" fmla="*/ 2539446 w 2967861"/>
                <a:gd name="connsiteY1461" fmla="*/ 875147 h 2340761"/>
                <a:gd name="connsiteX1462" fmla="*/ 2541620 w 2967861"/>
                <a:gd name="connsiteY1462" fmla="*/ 867696 h 2340761"/>
                <a:gd name="connsiteX1463" fmla="*/ 2546897 w 2967861"/>
                <a:gd name="connsiteY1463" fmla="*/ 860245 h 2340761"/>
                <a:gd name="connsiteX1464" fmla="*/ 2554037 w 2967861"/>
                <a:gd name="connsiteY1464" fmla="*/ 848759 h 2340761"/>
                <a:gd name="connsiteX1465" fmla="*/ 2566455 w 2967861"/>
                <a:gd name="connsiteY1465" fmla="*/ 848759 h 2340761"/>
                <a:gd name="connsiteX1466" fmla="*/ 2566455 w 2967861"/>
                <a:gd name="connsiteY1466" fmla="*/ 840377 h 2340761"/>
                <a:gd name="connsiteX1467" fmla="*/ 2566455 w 2967861"/>
                <a:gd name="connsiteY1467" fmla="*/ 832926 h 2340761"/>
                <a:gd name="connsiteX1468" fmla="*/ 2568628 w 2967861"/>
                <a:gd name="connsiteY1468" fmla="*/ 827649 h 2340761"/>
                <a:gd name="connsiteX1469" fmla="*/ 2570802 w 2967861"/>
                <a:gd name="connsiteY1469" fmla="*/ 821440 h 2340761"/>
                <a:gd name="connsiteX1470" fmla="*/ 2572975 w 2967861"/>
                <a:gd name="connsiteY1470" fmla="*/ 820508 h 2340761"/>
                <a:gd name="connsiteX1471" fmla="*/ 2573906 w 2967861"/>
                <a:gd name="connsiteY1471" fmla="*/ 818335 h 2340761"/>
                <a:gd name="connsiteX1472" fmla="*/ 2576079 w 2967861"/>
                <a:gd name="connsiteY1472" fmla="*/ 818335 h 2340761"/>
                <a:gd name="connsiteX1473" fmla="*/ 2578252 w 2967861"/>
                <a:gd name="connsiteY1473" fmla="*/ 818335 h 2340761"/>
                <a:gd name="connsiteX1474" fmla="*/ 2583530 w 2967861"/>
                <a:gd name="connsiteY1474" fmla="*/ 818335 h 2340761"/>
                <a:gd name="connsiteX1475" fmla="*/ 2580425 w 2967861"/>
                <a:gd name="connsiteY1475" fmla="*/ 794120 h 2340761"/>
                <a:gd name="connsiteX1476" fmla="*/ 2580425 w 2967861"/>
                <a:gd name="connsiteY1476" fmla="*/ 766491 h 2340761"/>
                <a:gd name="connsiteX1477" fmla="*/ 2581356 w 2967861"/>
                <a:gd name="connsiteY1477" fmla="*/ 742276 h 2340761"/>
                <a:gd name="connsiteX1478" fmla="*/ 2590670 w 2967861"/>
                <a:gd name="connsiteY1478" fmla="*/ 719924 h 2340761"/>
                <a:gd name="connsiteX1479" fmla="*/ 2595948 w 2967861"/>
                <a:gd name="connsiteY1479" fmla="*/ 718993 h 2340761"/>
                <a:gd name="connsiteX1480" fmla="*/ 2607434 w 2967861"/>
                <a:gd name="connsiteY1480" fmla="*/ 716819 h 2340761"/>
                <a:gd name="connsiteX1481" fmla="*/ 2619852 w 2967861"/>
                <a:gd name="connsiteY1481" fmla="*/ 716819 h 2340761"/>
                <a:gd name="connsiteX1482" fmla="*/ 2629165 w 2967861"/>
                <a:gd name="connsiteY1482" fmla="*/ 716819 h 2340761"/>
                <a:gd name="connsiteX1483" fmla="*/ 2634443 w 2967861"/>
                <a:gd name="connsiteY1483" fmla="*/ 714646 h 2340761"/>
                <a:gd name="connsiteX1484" fmla="*/ 2634443 w 2967861"/>
                <a:gd name="connsiteY1484" fmla="*/ 707196 h 2340761"/>
                <a:gd name="connsiteX1485" fmla="*/ 2639720 w 2967861"/>
                <a:gd name="connsiteY1485" fmla="*/ 704091 h 2340761"/>
                <a:gd name="connsiteX1486" fmla="*/ 2646861 w 2967861"/>
                <a:gd name="connsiteY1486" fmla="*/ 699745 h 2340761"/>
                <a:gd name="connsiteX1487" fmla="*/ 2656174 w 2967861"/>
                <a:gd name="connsiteY1487" fmla="*/ 697572 h 2340761"/>
                <a:gd name="connsiteX1488" fmla="*/ 2663314 w 2967861"/>
                <a:gd name="connsiteY1488" fmla="*/ 696640 h 2340761"/>
                <a:gd name="connsiteX1489" fmla="*/ 2666419 w 2967861"/>
                <a:gd name="connsiteY1489" fmla="*/ 701918 h 2340761"/>
                <a:gd name="connsiteX1490" fmla="*/ 2672628 w 2967861"/>
                <a:gd name="connsiteY1490" fmla="*/ 707196 h 2340761"/>
                <a:gd name="connsiteX1491" fmla="*/ 2677905 w 2967861"/>
                <a:gd name="connsiteY1491" fmla="*/ 711542 h 2340761"/>
                <a:gd name="connsiteX1492" fmla="*/ 2685045 w 2967861"/>
                <a:gd name="connsiteY1492" fmla="*/ 709369 h 2340761"/>
                <a:gd name="connsiteX1493" fmla="*/ 2692186 w 2967861"/>
                <a:gd name="connsiteY1493" fmla="*/ 705022 h 2340761"/>
                <a:gd name="connsiteX1494" fmla="*/ 2702741 w 2967861"/>
                <a:gd name="connsiteY1494" fmla="*/ 701918 h 2340761"/>
                <a:gd name="connsiteX1495" fmla="*/ 2717332 w 2967861"/>
                <a:gd name="connsiteY1495" fmla="*/ 699745 h 2340761"/>
                <a:gd name="connsiteX1496" fmla="*/ 2724472 w 2967861"/>
                <a:gd name="connsiteY1496" fmla="*/ 689190 h 2340761"/>
                <a:gd name="connsiteX1497" fmla="*/ 2728508 w 2967861"/>
                <a:gd name="connsiteY1497" fmla="*/ 677703 h 2340761"/>
                <a:gd name="connsiteX1498" fmla="*/ 2729439 w 2967861"/>
                <a:gd name="connsiteY1498" fmla="*/ 662802 h 2340761"/>
                <a:gd name="connsiteX1499" fmla="*/ 2744030 w 2967861"/>
                <a:gd name="connsiteY1499" fmla="*/ 657524 h 2340761"/>
                <a:gd name="connsiteX1500" fmla="*/ 2757690 w 2967861"/>
                <a:gd name="connsiteY1500" fmla="*/ 652247 h 2340761"/>
                <a:gd name="connsiteX1501" fmla="*/ 2768245 w 2967861"/>
                <a:gd name="connsiteY1501" fmla="*/ 644796 h 2340761"/>
                <a:gd name="connsiteX1502" fmla="*/ 2773522 w 2967861"/>
                <a:gd name="connsiteY1502" fmla="*/ 629895 h 2340761"/>
                <a:gd name="connsiteX1503" fmla="*/ 2782836 w 2967861"/>
                <a:gd name="connsiteY1503" fmla="*/ 632068 h 2340761"/>
                <a:gd name="connsiteX1504" fmla="*/ 2789976 w 2967861"/>
                <a:gd name="connsiteY1504" fmla="*/ 632999 h 2340761"/>
                <a:gd name="connsiteX1505" fmla="*/ 2795254 w 2967861"/>
                <a:gd name="connsiteY1505" fmla="*/ 637345 h 2340761"/>
                <a:gd name="connsiteX1506" fmla="*/ 2802394 w 2967861"/>
                <a:gd name="connsiteY1506" fmla="*/ 642623 h 2340761"/>
                <a:gd name="connsiteX1507" fmla="*/ 2807671 w 2967861"/>
                <a:gd name="connsiteY1507" fmla="*/ 640450 h 2340761"/>
                <a:gd name="connsiteX1508" fmla="*/ 2811707 w 2967861"/>
                <a:gd name="connsiteY1508" fmla="*/ 640450 h 2340761"/>
                <a:gd name="connsiteX1509" fmla="*/ 2813880 w 2967861"/>
                <a:gd name="connsiteY1509" fmla="*/ 638277 h 2340761"/>
                <a:gd name="connsiteX1510" fmla="*/ 2816985 w 2967861"/>
                <a:gd name="connsiteY1510" fmla="*/ 638277 h 2340761"/>
                <a:gd name="connsiteX1511" fmla="*/ 2811707 w 2967861"/>
                <a:gd name="connsiteY1511" fmla="*/ 612820 h 2340761"/>
                <a:gd name="connsiteX1512" fmla="*/ 2800221 w 2967861"/>
                <a:gd name="connsiteY1512" fmla="*/ 590468 h 2340761"/>
                <a:gd name="connsiteX1513" fmla="*/ 2789666 w 2967861"/>
                <a:gd name="connsiteY1513" fmla="*/ 577740 h 2340761"/>
                <a:gd name="connsiteX1514" fmla="*/ 2792770 w 2967861"/>
                <a:gd name="connsiteY1514" fmla="*/ 572462 h 2340761"/>
                <a:gd name="connsiteX1515" fmla="*/ 2794943 w 2967861"/>
                <a:gd name="connsiteY1515" fmla="*/ 570289 h 2340761"/>
                <a:gd name="connsiteX1516" fmla="*/ 2797116 w 2967861"/>
                <a:gd name="connsiteY1516" fmla="*/ 568116 h 2340761"/>
                <a:gd name="connsiteX1517" fmla="*/ 2799290 w 2967861"/>
                <a:gd name="connsiteY1517" fmla="*/ 568116 h 2340761"/>
                <a:gd name="connsiteX1518" fmla="*/ 2800221 w 2967861"/>
                <a:gd name="connsiteY1518" fmla="*/ 568116 h 2340761"/>
                <a:gd name="connsiteX1519" fmla="*/ 2802394 w 2967861"/>
                <a:gd name="connsiteY1519" fmla="*/ 570289 h 2340761"/>
                <a:gd name="connsiteX1520" fmla="*/ 2804567 w 2967861"/>
                <a:gd name="connsiteY1520" fmla="*/ 570289 h 2340761"/>
                <a:gd name="connsiteX1521" fmla="*/ 2806740 w 2967861"/>
                <a:gd name="connsiteY1521" fmla="*/ 570289 h 2340761"/>
                <a:gd name="connsiteX1522" fmla="*/ 2809845 w 2967861"/>
                <a:gd name="connsiteY1522" fmla="*/ 570289 h 2340761"/>
                <a:gd name="connsiteX1523" fmla="*/ 2813880 w 2967861"/>
                <a:gd name="connsiteY1523" fmla="*/ 568116 h 2340761"/>
                <a:gd name="connsiteX1524" fmla="*/ 2822263 w 2967861"/>
                <a:gd name="connsiteY1524" fmla="*/ 560665 h 2340761"/>
                <a:gd name="connsiteX1525" fmla="*/ 2826298 w 2967861"/>
                <a:gd name="connsiteY1525" fmla="*/ 547937 h 2340761"/>
                <a:gd name="connsiteX1526" fmla="*/ 2829403 w 2967861"/>
                <a:gd name="connsiteY1526" fmla="*/ 533036 h 2340761"/>
                <a:gd name="connsiteX1527" fmla="*/ 2829403 w 2967861"/>
                <a:gd name="connsiteY1527" fmla="*/ 520307 h 2340761"/>
                <a:gd name="connsiteX1528" fmla="*/ 2833439 w 2967861"/>
                <a:gd name="connsiteY1528" fmla="*/ 525585 h 2340761"/>
                <a:gd name="connsiteX1529" fmla="*/ 2838716 w 2967861"/>
                <a:gd name="connsiteY1529" fmla="*/ 533036 h 2340761"/>
                <a:gd name="connsiteX1530" fmla="*/ 2842752 w 2967861"/>
                <a:gd name="connsiteY1530" fmla="*/ 540486 h 2340761"/>
                <a:gd name="connsiteX1531" fmla="*/ 2845856 w 2967861"/>
                <a:gd name="connsiteY1531" fmla="*/ 538313 h 2340761"/>
                <a:gd name="connsiteX1532" fmla="*/ 2848029 w 2967861"/>
                <a:gd name="connsiteY1532" fmla="*/ 538313 h 2340761"/>
                <a:gd name="connsiteX1533" fmla="*/ 2850203 w 2967861"/>
                <a:gd name="connsiteY1533" fmla="*/ 538313 h 2340761"/>
                <a:gd name="connsiteX1534" fmla="*/ 2851134 w 2967861"/>
                <a:gd name="connsiteY1534" fmla="*/ 536140 h 2340761"/>
                <a:gd name="connsiteX1535" fmla="*/ 2853307 w 2967861"/>
                <a:gd name="connsiteY1535" fmla="*/ 536140 h 2340761"/>
                <a:gd name="connsiteX1536" fmla="*/ 2860447 w 2967861"/>
                <a:gd name="connsiteY1536" fmla="*/ 536140 h 2340761"/>
                <a:gd name="connsiteX1537" fmla="*/ 2864483 w 2967861"/>
                <a:gd name="connsiteY1537" fmla="*/ 538313 h 2340761"/>
                <a:gd name="connsiteX1538" fmla="*/ 2865414 w 2967861"/>
                <a:gd name="connsiteY1538" fmla="*/ 540486 h 2340761"/>
                <a:gd name="connsiteX1539" fmla="*/ 2869450 w 2967861"/>
                <a:gd name="connsiteY1539" fmla="*/ 542659 h 2340761"/>
                <a:gd name="connsiteX1540" fmla="*/ 2872555 w 2967861"/>
                <a:gd name="connsiteY1540" fmla="*/ 543591 h 2340761"/>
                <a:gd name="connsiteX1541" fmla="*/ 2872555 w 2967861"/>
                <a:gd name="connsiteY1541" fmla="*/ 557250 h 2340761"/>
                <a:gd name="connsiteX1542" fmla="*/ 2887146 w 2967861"/>
                <a:gd name="connsiteY1542" fmla="*/ 560355 h 2340761"/>
                <a:gd name="connsiteX1543" fmla="*/ 2898632 w 2967861"/>
                <a:gd name="connsiteY1543" fmla="*/ 565632 h 2340761"/>
                <a:gd name="connsiteX1544" fmla="*/ 2905772 w 2967861"/>
                <a:gd name="connsiteY1544" fmla="*/ 577119 h 2340761"/>
                <a:gd name="connsiteX1545" fmla="*/ 2912913 w 2967861"/>
                <a:gd name="connsiteY1545" fmla="*/ 577119 h 2340761"/>
                <a:gd name="connsiteX1546" fmla="*/ 2916017 w 2967861"/>
                <a:gd name="connsiteY1546" fmla="*/ 577119 h 2340761"/>
                <a:gd name="connsiteX1547" fmla="*/ 2920053 w 2967861"/>
                <a:gd name="connsiteY1547" fmla="*/ 577119 h 2340761"/>
                <a:gd name="connsiteX1548" fmla="*/ 2923158 w 2967861"/>
                <a:gd name="connsiteY1548" fmla="*/ 574946 h 2340761"/>
                <a:gd name="connsiteX1549" fmla="*/ 2925330 w 2967861"/>
                <a:gd name="connsiteY1549" fmla="*/ 572773 h 2340761"/>
                <a:gd name="connsiteX1550" fmla="*/ 2928435 w 2967861"/>
                <a:gd name="connsiteY1550" fmla="*/ 567495 h 2340761"/>
                <a:gd name="connsiteX1551" fmla="*/ 2930608 w 2967861"/>
                <a:gd name="connsiteY1551" fmla="*/ 564390 h 2340761"/>
                <a:gd name="connsiteX1552" fmla="*/ 2930608 w 2967861"/>
                <a:gd name="connsiteY1552" fmla="*/ 562217 h 2340761"/>
                <a:gd name="connsiteX1553" fmla="*/ 2928435 w 2967861"/>
                <a:gd name="connsiteY1553" fmla="*/ 557871 h 2340761"/>
                <a:gd name="connsiteX1554" fmla="*/ 2927503 w 2967861"/>
                <a:gd name="connsiteY1554" fmla="*/ 556940 h 2340761"/>
                <a:gd name="connsiteX1555" fmla="*/ 2925330 w 2967861"/>
                <a:gd name="connsiteY1555" fmla="*/ 554767 h 2340761"/>
                <a:gd name="connsiteX1556" fmla="*/ 2921295 w 2967861"/>
                <a:gd name="connsiteY1556" fmla="*/ 552594 h 2340761"/>
                <a:gd name="connsiteX1557" fmla="*/ 2923468 w 2967861"/>
                <a:gd name="connsiteY1557" fmla="*/ 547316 h 2340761"/>
                <a:gd name="connsiteX1558" fmla="*/ 2925641 w 2967861"/>
                <a:gd name="connsiteY1558" fmla="*/ 542038 h 2340761"/>
                <a:gd name="connsiteX1559" fmla="*/ 2927814 w 2967861"/>
                <a:gd name="connsiteY1559" fmla="*/ 539865 h 2340761"/>
                <a:gd name="connsiteX1560" fmla="*/ 2930919 w 2967861"/>
                <a:gd name="connsiteY1560" fmla="*/ 535519 h 2340761"/>
                <a:gd name="connsiteX1561" fmla="*/ 2933092 w 2967861"/>
                <a:gd name="connsiteY1561" fmla="*/ 532415 h 2340761"/>
                <a:gd name="connsiteX1562" fmla="*/ 2969414 w 2967861"/>
                <a:gd name="connsiteY1562" fmla="*/ 532415 h 2340761"/>
                <a:gd name="connsiteX1563" fmla="*/ 2965999 w 2967861"/>
                <a:gd name="connsiteY1563" fmla="*/ 516271 h 2340761"/>
                <a:gd name="connsiteX1564" fmla="*/ 758729 w 2967861"/>
                <a:gd name="connsiteY1564" fmla="*/ 1039993 h 2340761"/>
                <a:gd name="connsiteX1565" fmla="*/ 776425 w 2967861"/>
                <a:gd name="connsiteY1565" fmla="*/ 1034716 h 2340761"/>
                <a:gd name="connsiteX1566" fmla="*/ 791016 w 2967861"/>
                <a:gd name="connsiteY1566" fmla="*/ 1027265 h 2340761"/>
                <a:gd name="connsiteX1567" fmla="*/ 791016 w 2967861"/>
                <a:gd name="connsiteY1567" fmla="*/ 1030370 h 2340761"/>
                <a:gd name="connsiteX1568" fmla="*/ 791016 w 2967861"/>
                <a:gd name="connsiteY1568" fmla="*/ 1034716 h 2340761"/>
                <a:gd name="connsiteX1569" fmla="*/ 791016 w 2967861"/>
                <a:gd name="connsiteY1569" fmla="*/ 1039993 h 2340761"/>
                <a:gd name="connsiteX1570" fmla="*/ 788843 w 2967861"/>
                <a:gd name="connsiteY1570" fmla="*/ 1045271 h 2340761"/>
                <a:gd name="connsiteX1571" fmla="*/ 785738 w 2967861"/>
                <a:gd name="connsiteY1571" fmla="*/ 1050549 h 2340761"/>
                <a:gd name="connsiteX1572" fmla="*/ 785738 w 2967861"/>
                <a:gd name="connsiteY1572" fmla="*/ 1057999 h 2340761"/>
                <a:gd name="connsiteX1573" fmla="*/ 774252 w 2967861"/>
                <a:gd name="connsiteY1573" fmla="*/ 1057999 h 2340761"/>
                <a:gd name="connsiteX1574" fmla="*/ 765870 w 2967861"/>
                <a:gd name="connsiteY1574" fmla="*/ 1057068 h 2340761"/>
                <a:gd name="connsiteX1575" fmla="*/ 758729 w 2967861"/>
                <a:gd name="connsiteY1575" fmla="*/ 1054895 h 2340761"/>
                <a:gd name="connsiteX1576" fmla="*/ 758729 w 2967861"/>
                <a:gd name="connsiteY1576" fmla="*/ 1039993 h 2340761"/>
                <a:gd name="connsiteX1577" fmla="*/ 644175 w 2967861"/>
                <a:gd name="connsiteY1577" fmla="*/ 1152064 h 2340761"/>
                <a:gd name="connsiteX1578" fmla="*/ 645106 w 2967861"/>
                <a:gd name="connsiteY1578" fmla="*/ 1151133 h 2340761"/>
                <a:gd name="connsiteX1579" fmla="*/ 645106 w 2967861"/>
                <a:gd name="connsiteY1579" fmla="*/ 1148960 h 2340761"/>
                <a:gd name="connsiteX1580" fmla="*/ 647279 w 2967861"/>
                <a:gd name="connsiteY1580" fmla="*/ 1148960 h 2340761"/>
                <a:gd name="connsiteX1581" fmla="*/ 649453 w 2967861"/>
                <a:gd name="connsiteY1581" fmla="*/ 1146787 h 2340761"/>
                <a:gd name="connsiteX1582" fmla="*/ 651626 w 2967861"/>
                <a:gd name="connsiteY1582" fmla="*/ 1144614 h 2340761"/>
                <a:gd name="connsiteX1583" fmla="*/ 666217 w 2967861"/>
                <a:gd name="connsiteY1583" fmla="*/ 1144614 h 2340761"/>
                <a:gd name="connsiteX1584" fmla="*/ 662181 w 2967861"/>
                <a:gd name="connsiteY1584" fmla="*/ 1148960 h 2340761"/>
                <a:gd name="connsiteX1585" fmla="*/ 659076 w 2967861"/>
                <a:gd name="connsiteY1585" fmla="*/ 1151133 h 2340761"/>
                <a:gd name="connsiteX1586" fmla="*/ 655041 w 2967861"/>
                <a:gd name="connsiteY1586" fmla="*/ 1152064 h 2340761"/>
                <a:gd name="connsiteX1587" fmla="*/ 651936 w 2967861"/>
                <a:gd name="connsiteY1587" fmla="*/ 1154238 h 2340761"/>
                <a:gd name="connsiteX1588" fmla="*/ 645727 w 2967861"/>
                <a:gd name="connsiteY1588" fmla="*/ 1156411 h 2340761"/>
                <a:gd name="connsiteX1589" fmla="*/ 642623 w 2967861"/>
                <a:gd name="connsiteY1589" fmla="*/ 1156411 h 2340761"/>
                <a:gd name="connsiteX1590" fmla="*/ 644175 w 2967861"/>
                <a:gd name="connsiteY1590" fmla="*/ 1152064 h 2340761"/>
                <a:gd name="connsiteX1591" fmla="*/ 765870 w 2967861"/>
                <a:gd name="connsiteY1591" fmla="*/ 1265377 h 2340761"/>
                <a:gd name="connsiteX1592" fmla="*/ 759661 w 2967861"/>
                <a:gd name="connsiteY1592" fmla="*/ 1282452 h 2340761"/>
                <a:gd name="connsiteX1593" fmla="*/ 752520 w 2967861"/>
                <a:gd name="connsiteY1593" fmla="*/ 1300457 h 2340761"/>
                <a:gd name="connsiteX1594" fmla="*/ 751589 w 2967861"/>
                <a:gd name="connsiteY1594" fmla="*/ 1315359 h 2340761"/>
                <a:gd name="connsiteX1595" fmla="*/ 737930 w 2967861"/>
                <a:gd name="connsiteY1595" fmla="*/ 1319705 h 2340761"/>
                <a:gd name="connsiteX1596" fmla="*/ 725512 w 2967861"/>
                <a:gd name="connsiteY1596" fmla="*/ 1320636 h 2340761"/>
                <a:gd name="connsiteX1597" fmla="*/ 714957 w 2967861"/>
                <a:gd name="connsiteY1597" fmla="*/ 1315359 h 2340761"/>
                <a:gd name="connsiteX1598" fmla="*/ 701297 w 2967861"/>
                <a:gd name="connsiteY1598" fmla="*/ 1312254 h 2340761"/>
                <a:gd name="connsiteX1599" fmla="*/ 696019 w 2967861"/>
                <a:gd name="connsiteY1599" fmla="*/ 1312254 h 2340761"/>
                <a:gd name="connsiteX1600" fmla="*/ 692915 w 2967861"/>
                <a:gd name="connsiteY1600" fmla="*/ 1312254 h 2340761"/>
                <a:gd name="connsiteX1601" fmla="*/ 688879 w 2967861"/>
                <a:gd name="connsiteY1601" fmla="*/ 1313186 h 2340761"/>
                <a:gd name="connsiteX1602" fmla="*/ 685775 w 2967861"/>
                <a:gd name="connsiteY1602" fmla="*/ 1317532 h 2340761"/>
                <a:gd name="connsiteX1603" fmla="*/ 683602 w 2967861"/>
                <a:gd name="connsiteY1603" fmla="*/ 1319705 h 2340761"/>
                <a:gd name="connsiteX1604" fmla="*/ 681428 w 2967861"/>
                <a:gd name="connsiteY1604" fmla="*/ 1322810 h 2340761"/>
                <a:gd name="connsiteX1605" fmla="*/ 678324 w 2967861"/>
                <a:gd name="connsiteY1605" fmla="*/ 1324983 h 2340761"/>
                <a:gd name="connsiteX1606" fmla="*/ 673046 w 2967861"/>
                <a:gd name="connsiteY1606" fmla="*/ 1322810 h 2340761"/>
                <a:gd name="connsiteX1607" fmla="*/ 661560 w 2967861"/>
                <a:gd name="connsiteY1607" fmla="*/ 1320636 h 2340761"/>
                <a:gd name="connsiteX1608" fmla="*/ 646969 w 2967861"/>
                <a:gd name="connsiteY1608" fmla="*/ 1319705 h 2340761"/>
                <a:gd name="connsiteX1609" fmla="*/ 632378 w 2967861"/>
                <a:gd name="connsiteY1609" fmla="*/ 1315359 h 2340761"/>
                <a:gd name="connsiteX1610" fmla="*/ 617787 w 2967861"/>
                <a:gd name="connsiteY1610" fmla="*/ 1313186 h 2340761"/>
                <a:gd name="connsiteX1611" fmla="*/ 610647 w 2967861"/>
                <a:gd name="connsiteY1611" fmla="*/ 1312254 h 2340761"/>
                <a:gd name="connsiteX1612" fmla="*/ 596056 w 2967861"/>
                <a:gd name="connsiteY1612" fmla="*/ 1306046 h 2340761"/>
                <a:gd name="connsiteX1613" fmla="*/ 581465 w 2967861"/>
                <a:gd name="connsiteY1613" fmla="*/ 1298595 h 2340761"/>
                <a:gd name="connsiteX1614" fmla="*/ 566874 w 2967861"/>
                <a:gd name="connsiteY1614" fmla="*/ 1295490 h 2340761"/>
                <a:gd name="connsiteX1615" fmla="*/ 551352 w 2967861"/>
                <a:gd name="connsiteY1615" fmla="*/ 1298595 h 2340761"/>
                <a:gd name="connsiteX1616" fmla="*/ 539865 w 2967861"/>
                <a:gd name="connsiteY1616" fmla="*/ 1306046 h 2340761"/>
                <a:gd name="connsiteX1617" fmla="*/ 536761 w 2967861"/>
                <a:gd name="connsiteY1617" fmla="*/ 1315669 h 2340761"/>
                <a:gd name="connsiteX1618" fmla="*/ 532725 w 2967861"/>
                <a:gd name="connsiteY1618" fmla="*/ 1325293 h 2340761"/>
                <a:gd name="connsiteX1619" fmla="*/ 530552 w 2967861"/>
                <a:gd name="connsiteY1619" fmla="*/ 1335848 h 2340761"/>
                <a:gd name="connsiteX1620" fmla="*/ 523411 w 2967861"/>
                <a:gd name="connsiteY1620" fmla="*/ 1334917 h 2340761"/>
                <a:gd name="connsiteX1621" fmla="*/ 510994 w 2967861"/>
                <a:gd name="connsiteY1621" fmla="*/ 1330571 h 2340761"/>
                <a:gd name="connsiteX1622" fmla="*/ 496403 w 2967861"/>
                <a:gd name="connsiteY1622" fmla="*/ 1327466 h 2340761"/>
                <a:gd name="connsiteX1623" fmla="*/ 485848 w 2967861"/>
                <a:gd name="connsiteY1623" fmla="*/ 1323120 h 2340761"/>
                <a:gd name="connsiteX1624" fmla="*/ 478707 w 2967861"/>
                <a:gd name="connsiteY1624" fmla="*/ 1320016 h 2340761"/>
                <a:gd name="connsiteX1625" fmla="*/ 474671 w 2967861"/>
                <a:gd name="connsiteY1625" fmla="*/ 1305114 h 2340761"/>
                <a:gd name="connsiteX1626" fmla="*/ 460081 w 2967861"/>
                <a:gd name="connsiteY1626" fmla="*/ 1297664 h 2340761"/>
                <a:gd name="connsiteX1627" fmla="*/ 445490 w 2967861"/>
                <a:gd name="connsiteY1627" fmla="*/ 1295490 h 2340761"/>
                <a:gd name="connsiteX1628" fmla="*/ 430899 w 2967861"/>
                <a:gd name="connsiteY1628" fmla="*/ 1295490 h 2340761"/>
                <a:gd name="connsiteX1629" fmla="*/ 418481 w 2967861"/>
                <a:gd name="connsiteY1629" fmla="*/ 1291144 h 2340761"/>
                <a:gd name="connsiteX1630" fmla="*/ 415376 w 2967861"/>
                <a:gd name="connsiteY1630" fmla="*/ 1288040 h 2340761"/>
                <a:gd name="connsiteX1631" fmla="*/ 413203 w 2967861"/>
                <a:gd name="connsiteY1631" fmla="*/ 1285867 h 2340761"/>
                <a:gd name="connsiteX1632" fmla="*/ 409167 w 2967861"/>
                <a:gd name="connsiteY1632" fmla="*/ 1282762 h 2340761"/>
                <a:gd name="connsiteX1633" fmla="*/ 408236 w 2967861"/>
                <a:gd name="connsiteY1633" fmla="*/ 1278416 h 2340761"/>
                <a:gd name="connsiteX1634" fmla="*/ 402027 w 2967861"/>
                <a:gd name="connsiteY1634" fmla="*/ 1275311 h 2340761"/>
                <a:gd name="connsiteX1635" fmla="*/ 406063 w 2967861"/>
                <a:gd name="connsiteY1635" fmla="*/ 1256374 h 2340761"/>
                <a:gd name="connsiteX1636" fmla="*/ 409167 w 2967861"/>
                <a:gd name="connsiteY1636" fmla="*/ 1238368 h 2340761"/>
                <a:gd name="connsiteX1637" fmla="*/ 415376 w 2967861"/>
                <a:gd name="connsiteY1637" fmla="*/ 1221294 h 2340761"/>
                <a:gd name="connsiteX1638" fmla="*/ 410720 w 2967861"/>
                <a:gd name="connsiteY1638" fmla="*/ 1221294 h 2340761"/>
                <a:gd name="connsiteX1639" fmla="*/ 401406 w 2967861"/>
                <a:gd name="connsiteY1639" fmla="*/ 1219121 h 2340761"/>
                <a:gd name="connsiteX1640" fmla="*/ 381538 w 2967861"/>
                <a:gd name="connsiteY1640" fmla="*/ 1218189 h 2340761"/>
                <a:gd name="connsiteX1641" fmla="*/ 358565 w 2967861"/>
                <a:gd name="connsiteY1641" fmla="*/ 1218189 h 2340761"/>
                <a:gd name="connsiteX1642" fmla="*/ 330314 w 2967861"/>
                <a:gd name="connsiteY1642" fmla="*/ 1218189 h 2340761"/>
                <a:gd name="connsiteX1643" fmla="*/ 305168 w 2967861"/>
                <a:gd name="connsiteY1643" fmla="*/ 1219121 h 2340761"/>
                <a:gd name="connsiteX1644" fmla="*/ 281264 w 2967861"/>
                <a:gd name="connsiteY1644" fmla="*/ 1223467 h 2340761"/>
                <a:gd name="connsiteX1645" fmla="*/ 265742 w 2967861"/>
                <a:gd name="connsiteY1645" fmla="*/ 1226571 h 2340761"/>
                <a:gd name="connsiteX1646" fmla="*/ 254255 w 2967861"/>
                <a:gd name="connsiteY1646" fmla="*/ 1234022 h 2340761"/>
                <a:gd name="connsiteX1647" fmla="*/ 239664 w 2967861"/>
                <a:gd name="connsiteY1647" fmla="*/ 1243646 h 2340761"/>
                <a:gd name="connsiteX1648" fmla="*/ 225073 w 2967861"/>
                <a:gd name="connsiteY1648" fmla="*/ 1251097 h 2340761"/>
                <a:gd name="connsiteX1649" fmla="*/ 174160 w 2967861"/>
                <a:gd name="connsiteY1649" fmla="*/ 1243646 h 2340761"/>
                <a:gd name="connsiteX1650" fmla="*/ 174160 w 2967861"/>
                <a:gd name="connsiteY1650" fmla="*/ 1234022 h 2340761"/>
                <a:gd name="connsiteX1651" fmla="*/ 180369 w 2967861"/>
                <a:gd name="connsiteY1651" fmla="*/ 1233091 h 2340761"/>
                <a:gd name="connsiteX1652" fmla="*/ 183473 w 2967861"/>
                <a:gd name="connsiteY1652" fmla="*/ 1230918 h 2340761"/>
                <a:gd name="connsiteX1653" fmla="*/ 187509 w 2967861"/>
                <a:gd name="connsiteY1653" fmla="*/ 1228744 h 2340761"/>
                <a:gd name="connsiteX1654" fmla="*/ 190614 w 2967861"/>
                <a:gd name="connsiteY1654" fmla="*/ 1226571 h 2340761"/>
                <a:gd name="connsiteX1655" fmla="*/ 192787 w 2967861"/>
                <a:gd name="connsiteY1655" fmla="*/ 1226571 h 2340761"/>
                <a:gd name="connsiteX1656" fmla="*/ 195891 w 2967861"/>
                <a:gd name="connsiteY1656" fmla="*/ 1228744 h 2340761"/>
                <a:gd name="connsiteX1657" fmla="*/ 199927 w 2967861"/>
                <a:gd name="connsiteY1657" fmla="*/ 1230918 h 2340761"/>
                <a:gd name="connsiteX1658" fmla="*/ 205205 w 2967861"/>
                <a:gd name="connsiteY1658" fmla="*/ 1233091 h 2340761"/>
                <a:gd name="connsiteX1659" fmla="*/ 208309 w 2967861"/>
                <a:gd name="connsiteY1659" fmla="*/ 1233091 h 2340761"/>
                <a:gd name="connsiteX1660" fmla="*/ 214518 w 2967861"/>
                <a:gd name="connsiteY1660" fmla="*/ 1230918 h 2340761"/>
                <a:gd name="connsiteX1661" fmla="*/ 219796 w 2967861"/>
                <a:gd name="connsiteY1661" fmla="*/ 1225640 h 2340761"/>
                <a:gd name="connsiteX1662" fmla="*/ 222900 w 2967861"/>
                <a:gd name="connsiteY1662" fmla="*/ 1219431 h 2340761"/>
                <a:gd name="connsiteX1663" fmla="*/ 226936 w 2967861"/>
                <a:gd name="connsiteY1663" fmla="*/ 1216327 h 2340761"/>
                <a:gd name="connsiteX1664" fmla="*/ 232213 w 2967861"/>
                <a:gd name="connsiteY1664" fmla="*/ 1211980 h 2340761"/>
                <a:gd name="connsiteX1665" fmla="*/ 244631 w 2967861"/>
                <a:gd name="connsiteY1665" fmla="*/ 1211049 h 2340761"/>
                <a:gd name="connsiteX1666" fmla="*/ 244631 w 2967861"/>
                <a:gd name="connsiteY1666" fmla="*/ 1204840 h 2340761"/>
                <a:gd name="connsiteX1667" fmla="*/ 244631 w 2967861"/>
                <a:gd name="connsiteY1667" fmla="*/ 1202978 h 2340761"/>
                <a:gd name="connsiteX1668" fmla="*/ 244631 w 2967861"/>
                <a:gd name="connsiteY1668" fmla="*/ 1200804 h 2340761"/>
                <a:gd name="connsiteX1669" fmla="*/ 244631 w 2967861"/>
                <a:gd name="connsiteY1669" fmla="*/ 1196458 h 2340761"/>
                <a:gd name="connsiteX1670" fmla="*/ 248667 w 2967861"/>
                <a:gd name="connsiteY1670" fmla="*/ 1195527 h 2340761"/>
                <a:gd name="connsiteX1671" fmla="*/ 250840 w 2967861"/>
                <a:gd name="connsiteY1671" fmla="*/ 1193354 h 2340761"/>
                <a:gd name="connsiteX1672" fmla="*/ 251771 w 2967861"/>
                <a:gd name="connsiteY1672" fmla="*/ 1191181 h 2340761"/>
                <a:gd name="connsiteX1673" fmla="*/ 253945 w 2967861"/>
                <a:gd name="connsiteY1673" fmla="*/ 1191181 h 2340761"/>
                <a:gd name="connsiteX1674" fmla="*/ 256118 w 2967861"/>
                <a:gd name="connsiteY1674" fmla="*/ 1189007 h 2340761"/>
                <a:gd name="connsiteX1675" fmla="*/ 261395 w 2967861"/>
                <a:gd name="connsiteY1675" fmla="*/ 1189007 h 2340761"/>
                <a:gd name="connsiteX1676" fmla="*/ 259222 w 2967861"/>
                <a:gd name="connsiteY1676" fmla="*/ 1185903 h 2340761"/>
                <a:gd name="connsiteX1677" fmla="*/ 256118 w 2967861"/>
                <a:gd name="connsiteY1677" fmla="*/ 1181557 h 2340761"/>
                <a:gd name="connsiteX1678" fmla="*/ 253945 w 2967861"/>
                <a:gd name="connsiteY1678" fmla="*/ 1180625 h 2340761"/>
                <a:gd name="connsiteX1679" fmla="*/ 251771 w 2967861"/>
                <a:gd name="connsiteY1679" fmla="*/ 1178452 h 2340761"/>
                <a:gd name="connsiteX1680" fmla="*/ 251771 w 2967861"/>
                <a:gd name="connsiteY1680" fmla="*/ 1174106 h 2340761"/>
                <a:gd name="connsiteX1681" fmla="*/ 253945 w 2967861"/>
                <a:gd name="connsiteY1681" fmla="*/ 1173175 h 2340761"/>
                <a:gd name="connsiteX1682" fmla="*/ 257980 w 2967861"/>
                <a:gd name="connsiteY1682" fmla="*/ 1159515 h 2340761"/>
                <a:gd name="connsiteX1683" fmla="*/ 263258 w 2967861"/>
                <a:gd name="connsiteY1683" fmla="*/ 1148960 h 2340761"/>
                <a:gd name="connsiteX1684" fmla="*/ 270398 w 2967861"/>
                <a:gd name="connsiteY1684" fmla="*/ 1139336 h 2340761"/>
                <a:gd name="connsiteX1685" fmla="*/ 290267 w 2967861"/>
                <a:gd name="connsiteY1685" fmla="*/ 1139336 h 2340761"/>
                <a:gd name="connsiteX1686" fmla="*/ 295544 w 2967861"/>
                <a:gd name="connsiteY1686" fmla="*/ 1130954 h 2340761"/>
                <a:gd name="connsiteX1687" fmla="*/ 297717 w 2967861"/>
                <a:gd name="connsiteY1687" fmla="*/ 1119468 h 2340761"/>
                <a:gd name="connsiteX1688" fmla="*/ 300822 w 2967861"/>
                <a:gd name="connsiteY1688" fmla="*/ 1108912 h 2340761"/>
                <a:gd name="connsiteX1689" fmla="*/ 310135 w 2967861"/>
                <a:gd name="connsiteY1689" fmla="*/ 1101462 h 2340761"/>
                <a:gd name="connsiteX1690" fmla="*/ 314171 w 2967861"/>
                <a:gd name="connsiteY1690" fmla="*/ 1099289 h 2340761"/>
                <a:gd name="connsiteX1691" fmla="*/ 315102 w 2967861"/>
                <a:gd name="connsiteY1691" fmla="*/ 1099289 h 2340761"/>
                <a:gd name="connsiteX1692" fmla="*/ 319138 w 2967861"/>
                <a:gd name="connsiteY1692" fmla="*/ 1099289 h 2340761"/>
                <a:gd name="connsiteX1693" fmla="*/ 321311 w 2967861"/>
                <a:gd name="connsiteY1693" fmla="*/ 1101462 h 2340761"/>
                <a:gd name="connsiteX1694" fmla="*/ 322243 w 2967861"/>
                <a:gd name="connsiteY1694" fmla="*/ 1104566 h 2340761"/>
                <a:gd name="connsiteX1695" fmla="*/ 324416 w 2967861"/>
                <a:gd name="connsiteY1695" fmla="*/ 1108912 h 2340761"/>
                <a:gd name="connsiteX1696" fmla="*/ 344284 w 2967861"/>
                <a:gd name="connsiteY1696" fmla="*/ 1104566 h 2340761"/>
                <a:gd name="connsiteX1697" fmla="*/ 361048 w 2967861"/>
                <a:gd name="connsiteY1697" fmla="*/ 1094942 h 2340761"/>
                <a:gd name="connsiteX1698" fmla="*/ 373466 w 2967861"/>
                <a:gd name="connsiteY1698" fmla="*/ 1084387 h 2340761"/>
                <a:gd name="connsiteX1699" fmla="*/ 388057 w 2967861"/>
                <a:gd name="connsiteY1699" fmla="*/ 1089665 h 2340761"/>
                <a:gd name="connsiteX1700" fmla="*/ 399544 w 2967861"/>
                <a:gd name="connsiteY1700" fmla="*/ 1101151 h 2340761"/>
                <a:gd name="connsiteX1701" fmla="*/ 406684 w 2967861"/>
                <a:gd name="connsiteY1701" fmla="*/ 1113880 h 2340761"/>
                <a:gd name="connsiteX1702" fmla="*/ 415066 w 2967861"/>
                <a:gd name="connsiteY1702" fmla="*/ 1124435 h 2340761"/>
                <a:gd name="connsiteX1703" fmla="*/ 424379 w 2967861"/>
                <a:gd name="connsiteY1703" fmla="*/ 1135921 h 2340761"/>
                <a:gd name="connsiteX1704" fmla="*/ 453561 w 2967861"/>
                <a:gd name="connsiteY1704" fmla="*/ 1156100 h 2340761"/>
                <a:gd name="connsiteX1705" fmla="*/ 480570 w 2967861"/>
                <a:gd name="connsiteY1705" fmla="*/ 1176279 h 2340761"/>
                <a:gd name="connsiteX1706" fmla="*/ 480570 w 2967861"/>
                <a:gd name="connsiteY1706" fmla="*/ 1180625 h 2340761"/>
                <a:gd name="connsiteX1707" fmla="*/ 480570 w 2967861"/>
                <a:gd name="connsiteY1707" fmla="*/ 1183730 h 2340761"/>
                <a:gd name="connsiteX1708" fmla="*/ 479639 w 2967861"/>
                <a:gd name="connsiteY1708" fmla="*/ 1185903 h 2340761"/>
                <a:gd name="connsiteX1709" fmla="*/ 479639 w 2967861"/>
                <a:gd name="connsiteY1709" fmla="*/ 1188076 h 2340761"/>
                <a:gd name="connsiteX1710" fmla="*/ 477466 w 2967861"/>
                <a:gd name="connsiteY1710" fmla="*/ 1189007 h 2340761"/>
                <a:gd name="connsiteX1711" fmla="*/ 470325 w 2967861"/>
                <a:gd name="connsiteY1711" fmla="*/ 1196458 h 2340761"/>
                <a:gd name="connsiteX1712" fmla="*/ 458839 w 2967861"/>
                <a:gd name="connsiteY1712" fmla="*/ 1200804 h 2340761"/>
                <a:gd name="connsiteX1713" fmla="*/ 444248 w 2967861"/>
                <a:gd name="connsiteY1713" fmla="*/ 1202978 h 2340761"/>
                <a:gd name="connsiteX1714" fmla="*/ 429657 w 2967861"/>
                <a:gd name="connsiteY1714" fmla="*/ 1200804 h 2340761"/>
                <a:gd name="connsiteX1715" fmla="*/ 435866 w 2967861"/>
                <a:gd name="connsiteY1715" fmla="*/ 1213533 h 2340761"/>
                <a:gd name="connsiteX1716" fmla="*/ 444248 w 2967861"/>
                <a:gd name="connsiteY1716" fmla="*/ 1218810 h 2340761"/>
                <a:gd name="connsiteX1717" fmla="*/ 455734 w 2967861"/>
                <a:gd name="connsiteY1717" fmla="*/ 1223157 h 2340761"/>
                <a:gd name="connsiteX1718" fmla="*/ 465048 w 2967861"/>
                <a:gd name="connsiteY1718" fmla="*/ 1230607 h 2340761"/>
                <a:gd name="connsiteX1719" fmla="*/ 473430 w 2967861"/>
                <a:gd name="connsiteY1719" fmla="*/ 1230607 h 2340761"/>
                <a:gd name="connsiteX1720" fmla="*/ 473430 w 2967861"/>
                <a:gd name="connsiteY1720" fmla="*/ 1206082 h 2340761"/>
                <a:gd name="connsiteX1721" fmla="*/ 484916 w 2967861"/>
                <a:gd name="connsiteY1721" fmla="*/ 1206082 h 2340761"/>
                <a:gd name="connsiteX1722" fmla="*/ 488021 w 2967861"/>
                <a:gd name="connsiteY1722" fmla="*/ 1198631 h 2340761"/>
                <a:gd name="connsiteX1723" fmla="*/ 492057 w 2967861"/>
                <a:gd name="connsiteY1723" fmla="*/ 1193354 h 2340761"/>
                <a:gd name="connsiteX1724" fmla="*/ 495161 w 2967861"/>
                <a:gd name="connsiteY1724" fmla="*/ 1189007 h 2340761"/>
                <a:gd name="connsiteX1725" fmla="*/ 500439 w 2967861"/>
                <a:gd name="connsiteY1725" fmla="*/ 1185903 h 2340761"/>
                <a:gd name="connsiteX1726" fmla="*/ 499507 w 2967861"/>
                <a:gd name="connsiteY1726" fmla="*/ 1180625 h 2340761"/>
                <a:gd name="connsiteX1727" fmla="*/ 497334 w 2967861"/>
                <a:gd name="connsiteY1727" fmla="*/ 1176279 h 2340761"/>
                <a:gd name="connsiteX1728" fmla="*/ 497334 w 2967861"/>
                <a:gd name="connsiteY1728" fmla="*/ 1174106 h 2340761"/>
                <a:gd name="connsiteX1729" fmla="*/ 495161 w 2967861"/>
                <a:gd name="connsiteY1729" fmla="*/ 1171002 h 2340761"/>
                <a:gd name="connsiteX1730" fmla="*/ 494230 w 2967861"/>
                <a:gd name="connsiteY1730" fmla="*/ 1166655 h 2340761"/>
                <a:gd name="connsiteX1731" fmla="*/ 494230 w 2967861"/>
                <a:gd name="connsiteY1731" fmla="*/ 1161378 h 2340761"/>
                <a:gd name="connsiteX1732" fmla="*/ 499507 w 2967861"/>
                <a:gd name="connsiteY1732" fmla="*/ 1161378 h 2340761"/>
                <a:gd name="connsiteX1733" fmla="*/ 504785 w 2967861"/>
                <a:gd name="connsiteY1733" fmla="*/ 1163551 h 2340761"/>
                <a:gd name="connsiteX1734" fmla="*/ 507889 w 2967861"/>
                <a:gd name="connsiteY1734" fmla="*/ 1165724 h 2340761"/>
                <a:gd name="connsiteX1735" fmla="*/ 510062 w 2967861"/>
                <a:gd name="connsiteY1735" fmla="*/ 1165724 h 2340761"/>
                <a:gd name="connsiteX1736" fmla="*/ 514098 w 2967861"/>
                <a:gd name="connsiteY1736" fmla="*/ 1165724 h 2340761"/>
                <a:gd name="connsiteX1737" fmla="*/ 517203 w 2967861"/>
                <a:gd name="connsiteY1737" fmla="*/ 1165724 h 2340761"/>
                <a:gd name="connsiteX1738" fmla="*/ 521238 w 2967861"/>
                <a:gd name="connsiteY1738" fmla="*/ 1165724 h 2340761"/>
                <a:gd name="connsiteX1739" fmla="*/ 521238 w 2967861"/>
                <a:gd name="connsiteY1739" fmla="*/ 1161378 h 2340761"/>
                <a:gd name="connsiteX1740" fmla="*/ 509752 w 2967861"/>
                <a:gd name="connsiteY1740" fmla="*/ 1151754 h 2340761"/>
                <a:gd name="connsiteX1741" fmla="*/ 499197 w 2967861"/>
                <a:gd name="connsiteY1741" fmla="*/ 1144303 h 2340761"/>
                <a:gd name="connsiteX1742" fmla="*/ 484606 w 2967861"/>
                <a:gd name="connsiteY1742" fmla="*/ 1139026 h 2340761"/>
                <a:gd name="connsiteX1743" fmla="*/ 484606 w 2967861"/>
                <a:gd name="connsiteY1743" fmla="*/ 1128471 h 2340761"/>
                <a:gd name="connsiteX1744" fmla="*/ 470015 w 2967861"/>
                <a:gd name="connsiteY1744" fmla="*/ 1128471 h 2340761"/>
                <a:gd name="connsiteX1745" fmla="*/ 457597 w 2967861"/>
                <a:gd name="connsiteY1745" fmla="*/ 1109533 h 2340761"/>
                <a:gd name="connsiteX1746" fmla="*/ 443937 w 2967861"/>
                <a:gd name="connsiteY1746" fmla="*/ 1093701 h 2340761"/>
                <a:gd name="connsiteX1747" fmla="*/ 429346 w 2967861"/>
                <a:gd name="connsiteY1747" fmla="*/ 1078799 h 2340761"/>
                <a:gd name="connsiteX1748" fmla="*/ 429346 w 2967861"/>
                <a:gd name="connsiteY1748" fmla="*/ 1072590 h 2340761"/>
                <a:gd name="connsiteX1749" fmla="*/ 429346 w 2967861"/>
                <a:gd name="connsiteY1749" fmla="*/ 1069486 h 2340761"/>
                <a:gd name="connsiteX1750" fmla="*/ 429346 w 2967861"/>
                <a:gd name="connsiteY1750" fmla="*/ 1065140 h 2340761"/>
                <a:gd name="connsiteX1751" fmla="*/ 429346 w 2967861"/>
                <a:gd name="connsiteY1751" fmla="*/ 1064208 h 2340761"/>
                <a:gd name="connsiteX1752" fmla="*/ 433382 w 2967861"/>
                <a:gd name="connsiteY1752" fmla="*/ 1062035 h 2340761"/>
                <a:gd name="connsiteX1753" fmla="*/ 436487 w 2967861"/>
                <a:gd name="connsiteY1753" fmla="*/ 1057689 h 2340761"/>
                <a:gd name="connsiteX1754" fmla="*/ 438660 w 2967861"/>
                <a:gd name="connsiteY1754" fmla="*/ 1057689 h 2340761"/>
                <a:gd name="connsiteX1755" fmla="*/ 438660 w 2967861"/>
                <a:gd name="connsiteY1755" fmla="*/ 1056758 h 2340761"/>
                <a:gd name="connsiteX1756" fmla="*/ 440833 w 2967861"/>
                <a:gd name="connsiteY1756" fmla="*/ 1056758 h 2340761"/>
                <a:gd name="connsiteX1757" fmla="*/ 443006 w 2967861"/>
                <a:gd name="connsiteY1757" fmla="*/ 1056758 h 2340761"/>
                <a:gd name="connsiteX1758" fmla="*/ 443937 w 2967861"/>
                <a:gd name="connsiteY1758" fmla="*/ 1054584 h 2340761"/>
                <a:gd name="connsiteX1759" fmla="*/ 446111 w 2967861"/>
                <a:gd name="connsiteY1759" fmla="*/ 1057689 h 2340761"/>
                <a:gd name="connsiteX1760" fmla="*/ 448284 w 2967861"/>
                <a:gd name="connsiteY1760" fmla="*/ 1062035 h 2340761"/>
                <a:gd name="connsiteX1761" fmla="*/ 448284 w 2967861"/>
                <a:gd name="connsiteY1761" fmla="*/ 1065140 h 2340761"/>
                <a:gd name="connsiteX1762" fmla="*/ 450457 w 2967861"/>
                <a:gd name="connsiteY1762" fmla="*/ 1071349 h 2340761"/>
                <a:gd name="connsiteX1763" fmla="*/ 465048 w 2967861"/>
                <a:gd name="connsiteY1763" fmla="*/ 1067002 h 2340761"/>
                <a:gd name="connsiteX1764" fmla="*/ 472188 w 2967861"/>
                <a:gd name="connsiteY1764" fmla="*/ 1087181 h 2340761"/>
                <a:gd name="connsiteX1765" fmla="*/ 479328 w 2967861"/>
                <a:gd name="connsiteY1765" fmla="*/ 1098668 h 2340761"/>
                <a:gd name="connsiteX1766" fmla="*/ 487710 w 2967861"/>
                <a:gd name="connsiteY1766" fmla="*/ 1103945 h 2340761"/>
                <a:gd name="connsiteX1767" fmla="*/ 497024 w 2967861"/>
                <a:gd name="connsiteY1767" fmla="*/ 1106118 h 2340761"/>
                <a:gd name="connsiteX1768" fmla="*/ 507579 w 2967861"/>
                <a:gd name="connsiteY1768" fmla="*/ 1111396 h 2340761"/>
                <a:gd name="connsiteX1769" fmla="*/ 521238 w 2967861"/>
                <a:gd name="connsiteY1769" fmla="*/ 1121020 h 2340761"/>
                <a:gd name="connsiteX1770" fmla="*/ 526516 w 2967861"/>
                <a:gd name="connsiteY1770" fmla="*/ 1126297 h 2340761"/>
                <a:gd name="connsiteX1771" fmla="*/ 526516 w 2967861"/>
                <a:gd name="connsiteY1771" fmla="*/ 1133748 h 2340761"/>
                <a:gd name="connsiteX1772" fmla="*/ 524343 w 2967861"/>
                <a:gd name="connsiteY1772" fmla="*/ 1141199 h 2340761"/>
                <a:gd name="connsiteX1773" fmla="*/ 522170 w 2967861"/>
                <a:gd name="connsiteY1773" fmla="*/ 1150823 h 2340761"/>
                <a:gd name="connsiteX1774" fmla="*/ 524343 w 2967861"/>
                <a:gd name="connsiteY1774" fmla="*/ 1161378 h 2340761"/>
                <a:gd name="connsiteX1775" fmla="*/ 528379 w 2967861"/>
                <a:gd name="connsiteY1775" fmla="*/ 1165724 h 2340761"/>
                <a:gd name="connsiteX1776" fmla="*/ 531483 w 2967861"/>
                <a:gd name="connsiteY1776" fmla="*/ 1166655 h 2340761"/>
                <a:gd name="connsiteX1777" fmla="*/ 536761 w 2967861"/>
                <a:gd name="connsiteY1777" fmla="*/ 1171002 h 2340761"/>
                <a:gd name="connsiteX1778" fmla="*/ 540797 w 2967861"/>
                <a:gd name="connsiteY1778" fmla="*/ 1174106 h 2340761"/>
                <a:gd name="connsiteX1779" fmla="*/ 543901 w 2967861"/>
                <a:gd name="connsiteY1779" fmla="*/ 1176279 h 2340761"/>
                <a:gd name="connsiteX1780" fmla="*/ 560665 w 2967861"/>
                <a:gd name="connsiteY1780" fmla="*/ 1225951 h 2340761"/>
                <a:gd name="connsiteX1781" fmla="*/ 564701 w 2967861"/>
                <a:gd name="connsiteY1781" fmla="*/ 1225951 h 2340761"/>
                <a:gd name="connsiteX1782" fmla="*/ 565632 w 2967861"/>
                <a:gd name="connsiteY1782" fmla="*/ 1228124 h 2340761"/>
                <a:gd name="connsiteX1783" fmla="*/ 567805 w 2967861"/>
                <a:gd name="connsiteY1783" fmla="*/ 1228124 h 2340761"/>
                <a:gd name="connsiteX1784" fmla="*/ 569978 w 2967861"/>
                <a:gd name="connsiteY1784" fmla="*/ 1230297 h 2340761"/>
                <a:gd name="connsiteX1785" fmla="*/ 575256 w 2967861"/>
                <a:gd name="connsiteY1785" fmla="*/ 1228124 h 2340761"/>
                <a:gd name="connsiteX1786" fmla="*/ 580534 w 2967861"/>
                <a:gd name="connsiteY1786" fmla="*/ 1225951 h 2340761"/>
                <a:gd name="connsiteX1787" fmla="*/ 582707 w 2967861"/>
                <a:gd name="connsiteY1787" fmla="*/ 1225019 h 2340761"/>
                <a:gd name="connsiteX1788" fmla="*/ 584880 w 2967861"/>
                <a:gd name="connsiteY1788" fmla="*/ 1220673 h 2340761"/>
                <a:gd name="connsiteX1789" fmla="*/ 584880 w 2967861"/>
                <a:gd name="connsiteY1789" fmla="*/ 1218500 h 2340761"/>
                <a:gd name="connsiteX1790" fmla="*/ 587053 w 2967861"/>
                <a:gd name="connsiteY1790" fmla="*/ 1215395 h 2340761"/>
                <a:gd name="connsiteX1791" fmla="*/ 587984 w 2967861"/>
                <a:gd name="connsiteY1791" fmla="*/ 1211049 h 2340761"/>
                <a:gd name="connsiteX1792" fmla="*/ 592020 w 2967861"/>
                <a:gd name="connsiteY1792" fmla="*/ 1210118 h 2340761"/>
                <a:gd name="connsiteX1793" fmla="*/ 597298 w 2967861"/>
                <a:gd name="connsiteY1793" fmla="*/ 1205772 h 2340761"/>
                <a:gd name="connsiteX1794" fmla="*/ 594193 w 2967861"/>
                <a:gd name="connsiteY1794" fmla="*/ 1188697 h 2340761"/>
                <a:gd name="connsiteX1795" fmla="*/ 587053 w 2967861"/>
                <a:gd name="connsiteY1795" fmla="*/ 1172864 h 2340761"/>
                <a:gd name="connsiteX1796" fmla="*/ 577740 w 2967861"/>
                <a:gd name="connsiteY1796" fmla="*/ 1161378 h 2340761"/>
                <a:gd name="connsiteX1797" fmla="*/ 577740 w 2967861"/>
                <a:gd name="connsiteY1797" fmla="*/ 1156411 h 2340761"/>
                <a:gd name="connsiteX1798" fmla="*/ 580844 w 2967861"/>
                <a:gd name="connsiteY1798" fmla="*/ 1158584 h 2340761"/>
                <a:gd name="connsiteX1799" fmla="*/ 580844 w 2967861"/>
                <a:gd name="connsiteY1799" fmla="*/ 1159515 h 2340761"/>
                <a:gd name="connsiteX1800" fmla="*/ 583017 w 2967861"/>
                <a:gd name="connsiteY1800" fmla="*/ 1161688 h 2340761"/>
                <a:gd name="connsiteX1801" fmla="*/ 585190 w 2967861"/>
                <a:gd name="connsiteY1801" fmla="*/ 1166035 h 2340761"/>
                <a:gd name="connsiteX1802" fmla="*/ 592331 w 2967861"/>
                <a:gd name="connsiteY1802" fmla="*/ 1163861 h 2340761"/>
                <a:gd name="connsiteX1803" fmla="*/ 595435 w 2967861"/>
                <a:gd name="connsiteY1803" fmla="*/ 1163861 h 2340761"/>
                <a:gd name="connsiteX1804" fmla="*/ 597608 w 2967861"/>
                <a:gd name="connsiteY1804" fmla="*/ 1163861 h 2340761"/>
                <a:gd name="connsiteX1805" fmla="*/ 599781 w 2967861"/>
                <a:gd name="connsiteY1805" fmla="*/ 1161688 h 2340761"/>
                <a:gd name="connsiteX1806" fmla="*/ 599781 w 2967861"/>
                <a:gd name="connsiteY1806" fmla="*/ 1159515 h 2340761"/>
                <a:gd name="connsiteX1807" fmla="*/ 599781 w 2967861"/>
                <a:gd name="connsiteY1807" fmla="*/ 1158584 h 2340761"/>
                <a:gd name="connsiteX1808" fmla="*/ 597608 w 2967861"/>
                <a:gd name="connsiteY1808" fmla="*/ 1154238 h 2340761"/>
                <a:gd name="connsiteX1809" fmla="*/ 597608 w 2967861"/>
                <a:gd name="connsiteY1809" fmla="*/ 1148960 h 2340761"/>
                <a:gd name="connsiteX1810" fmla="*/ 600713 w 2967861"/>
                <a:gd name="connsiteY1810" fmla="*/ 1148960 h 2340761"/>
                <a:gd name="connsiteX1811" fmla="*/ 600713 w 2967861"/>
                <a:gd name="connsiteY1811" fmla="*/ 1144614 h 2340761"/>
                <a:gd name="connsiteX1812" fmla="*/ 604748 w 2967861"/>
                <a:gd name="connsiteY1812" fmla="*/ 1144614 h 2340761"/>
                <a:gd name="connsiteX1813" fmla="*/ 607853 w 2967861"/>
                <a:gd name="connsiteY1813" fmla="*/ 1144614 h 2340761"/>
                <a:gd name="connsiteX1814" fmla="*/ 610026 w 2967861"/>
                <a:gd name="connsiteY1814" fmla="*/ 1146787 h 2340761"/>
                <a:gd name="connsiteX1815" fmla="*/ 612199 w 2967861"/>
                <a:gd name="connsiteY1815" fmla="*/ 1146787 h 2340761"/>
                <a:gd name="connsiteX1816" fmla="*/ 614372 w 2967861"/>
                <a:gd name="connsiteY1816" fmla="*/ 1148960 h 2340761"/>
                <a:gd name="connsiteX1817" fmla="*/ 619650 w 2967861"/>
                <a:gd name="connsiteY1817" fmla="*/ 1151133 h 2340761"/>
                <a:gd name="connsiteX1818" fmla="*/ 622754 w 2967861"/>
                <a:gd name="connsiteY1818" fmla="*/ 1152064 h 2340761"/>
                <a:gd name="connsiteX1819" fmla="*/ 624927 w 2967861"/>
                <a:gd name="connsiteY1819" fmla="*/ 1154238 h 2340761"/>
                <a:gd name="connsiteX1820" fmla="*/ 627100 w 2967861"/>
                <a:gd name="connsiteY1820" fmla="*/ 1156411 h 2340761"/>
                <a:gd name="connsiteX1821" fmla="*/ 630205 w 2967861"/>
                <a:gd name="connsiteY1821" fmla="*/ 1158584 h 2340761"/>
                <a:gd name="connsiteX1822" fmla="*/ 634241 w 2967861"/>
                <a:gd name="connsiteY1822" fmla="*/ 1161688 h 2340761"/>
                <a:gd name="connsiteX1823" fmla="*/ 632068 w 2967861"/>
                <a:gd name="connsiteY1823" fmla="*/ 1166966 h 2340761"/>
                <a:gd name="connsiteX1824" fmla="*/ 629894 w 2967861"/>
                <a:gd name="connsiteY1824" fmla="*/ 1171312 h 2340761"/>
                <a:gd name="connsiteX1825" fmla="*/ 629894 w 2967861"/>
                <a:gd name="connsiteY1825" fmla="*/ 1174416 h 2340761"/>
                <a:gd name="connsiteX1826" fmla="*/ 629894 w 2967861"/>
                <a:gd name="connsiteY1826" fmla="*/ 1178763 h 2340761"/>
                <a:gd name="connsiteX1827" fmla="*/ 629894 w 2967861"/>
                <a:gd name="connsiteY1827" fmla="*/ 1181867 h 2340761"/>
                <a:gd name="connsiteX1828" fmla="*/ 629894 w 2967861"/>
                <a:gd name="connsiteY1828" fmla="*/ 1186213 h 2340761"/>
                <a:gd name="connsiteX1829" fmla="*/ 629894 w 2967861"/>
                <a:gd name="connsiteY1829" fmla="*/ 1189318 h 2340761"/>
                <a:gd name="connsiteX1830" fmla="*/ 636103 w 2967861"/>
                <a:gd name="connsiteY1830" fmla="*/ 1206392 h 2340761"/>
                <a:gd name="connsiteX1831" fmla="*/ 648521 w 2967861"/>
                <a:gd name="connsiteY1831" fmla="*/ 1223467 h 2340761"/>
                <a:gd name="connsiteX1832" fmla="*/ 665285 w 2967861"/>
                <a:gd name="connsiteY1832" fmla="*/ 1234022 h 2340761"/>
                <a:gd name="connsiteX1833" fmla="*/ 680808 w 2967861"/>
                <a:gd name="connsiteY1833" fmla="*/ 1238368 h 2340761"/>
                <a:gd name="connsiteX1834" fmla="*/ 684843 w 2967861"/>
                <a:gd name="connsiteY1834" fmla="*/ 1236195 h 2340761"/>
                <a:gd name="connsiteX1835" fmla="*/ 687948 w 2967861"/>
                <a:gd name="connsiteY1835" fmla="*/ 1233091 h 2340761"/>
                <a:gd name="connsiteX1836" fmla="*/ 690121 w 2967861"/>
                <a:gd name="connsiteY1836" fmla="*/ 1228744 h 2340761"/>
                <a:gd name="connsiteX1837" fmla="*/ 695399 w 2967861"/>
                <a:gd name="connsiteY1837" fmla="*/ 1226571 h 2340761"/>
                <a:gd name="connsiteX1838" fmla="*/ 699434 w 2967861"/>
                <a:gd name="connsiteY1838" fmla="*/ 1225640 h 2340761"/>
                <a:gd name="connsiteX1839" fmla="*/ 704712 w 2967861"/>
                <a:gd name="connsiteY1839" fmla="*/ 1226571 h 2340761"/>
                <a:gd name="connsiteX1840" fmla="*/ 714025 w 2967861"/>
                <a:gd name="connsiteY1840" fmla="*/ 1230918 h 2340761"/>
                <a:gd name="connsiteX1841" fmla="*/ 721165 w 2967861"/>
                <a:gd name="connsiteY1841" fmla="*/ 1234022 h 2340761"/>
                <a:gd name="connsiteX1842" fmla="*/ 728306 w 2967861"/>
                <a:gd name="connsiteY1842" fmla="*/ 1236195 h 2340761"/>
                <a:gd name="connsiteX1843" fmla="*/ 735446 w 2967861"/>
                <a:gd name="connsiteY1843" fmla="*/ 1234022 h 2340761"/>
                <a:gd name="connsiteX1844" fmla="*/ 743828 w 2967861"/>
                <a:gd name="connsiteY1844" fmla="*/ 1226571 h 2340761"/>
                <a:gd name="connsiteX1845" fmla="*/ 750968 w 2967861"/>
                <a:gd name="connsiteY1845" fmla="*/ 1226571 h 2340761"/>
                <a:gd name="connsiteX1846" fmla="*/ 755004 w 2967861"/>
                <a:gd name="connsiteY1846" fmla="*/ 1226571 h 2340761"/>
                <a:gd name="connsiteX1847" fmla="*/ 758109 w 2967861"/>
                <a:gd name="connsiteY1847" fmla="*/ 1226571 h 2340761"/>
                <a:gd name="connsiteX1848" fmla="*/ 760282 w 2967861"/>
                <a:gd name="connsiteY1848" fmla="*/ 1228744 h 2340761"/>
                <a:gd name="connsiteX1849" fmla="*/ 762455 w 2967861"/>
                <a:gd name="connsiteY1849" fmla="*/ 1230918 h 2340761"/>
                <a:gd name="connsiteX1850" fmla="*/ 762455 w 2967861"/>
                <a:gd name="connsiteY1850" fmla="*/ 1234022 h 2340761"/>
                <a:gd name="connsiteX1851" fmla="*/ 764628 w 2967861"/>
                <a:gd name="connsiteY1851" fmla="*/ 1238368 h 2340761"/>
                <a:gd name="connsiteX1852" fmla="*/ 767732 w 2967861"/>
                <a:gd name="connsiteY1852" fmla="*/ 1251097 h 2340761"/>
                <a:gd name="connsiteX1853" fmla="*/ 765870 w 2967861"/>
                <a:gd name="connsiteY1853" fmla="*/ 1265377 h 2340761"/>
                <a:gd name="connsiteX1854" fmla="*/ 845033 w 2967861"/>
                <a:gd name="connsiteY1854" fmla="*/ 1136232 h 2340761"/>
                <a:gd name="connsiteX1855" fmla="*/ 825165 w 2967861"/>
                <a:gd name="connsiteY1855" fmla="*/ 1141509 h 2340761"/>
                <a:gd name="connsiteX1856" fmla="*/ 803434 w 2967861"/>
                <a:gd name="connsiteY1856" fmla="*/ 1143682 h 2340761"/>
                <a:gd name="connsiteX1857" fmla="*/ 781702 w 2967861"/>
                <a:gd name="connsiteY1857" fmla="*/ 1139336 h 2340761"/>
                <a:gd name="connsiteX1858" fmla="*/ 773320 w 2967861"/>
                <a:gd name="connsiteY1858" fmla="*/ 1136232 h 2340761"/>
                <a:gd name="connsiteX1859" fmla="*/ 766180 w 2967861"/>
                <a:gd name="connsiteY1859" fmla="*/ 1130954 h 2340761"/>
                <a:gd name="connsiteX1860" fmla="*/ 756867 w 2967861"/>
                <a:gd name="connsiteY1860" fmla="*/ 1124745 h 2340761"/>
                <a:gd name="connsiteX1861" fmla="*/ 742276 w 2967861"/>
                <a:gd name="connsiteY1861" fmla="*/ 1124745 h 2340761"/>
                <a:gd name="connsiteX1862" fmla="*/ 727685 w 2967861"/>
                <a:gd name="connsiteY1862" fmla="*/ 1126918 h 2340761"/>
                <a:gd name="connsiteX1863" fmla="*/ 713094 w 2967861"/>
                <a:gd name="connsiteY1863" fmla="*/ 1134369 h 2340761"/>
                <a:gd name="connsiteX1864" fmla="*/ 700676 w 2967861"/>
                <a:gd name="connsiteY1864" fmla="*/ 1139647 h 2340761"/>
                <a:gd name="connsiteX1865" fmla="*/ 686085 w 2967861"/>
                <a:gd name="connsiteY1865" fmla="*/ 1141820 h 2340761"/>
                <a:gd name="connsiteX1866" fmla="*/ 671494 w 2967861"/>
                <a:gd name="connsiteY1866" fmla="*/ 1136542 h 2340761"/>
                <a:gd name="connsiteX1867" fmla="*/ 666217 w 2967861"/>
                <a:gd name="connsiteY1867" fmla="*/ 1134369 h 2340761"/>
                <a:gd name="connsiteX1868" fmla="*/ 662181 w 2967861"/>
                <a:gd name="connsiteY1868" fmla="*/ 1132196 h 2340761"/>
                <a:gd name="connsiteX1869" fmla="*/ 659076 w 2967861"/>
                <a:gd name="connsiteY1869" fmla="*/ 1131265 h 2340761"/>
                <a:gd name="connsiteX1870" fmla="*/ 656903 w 2967861"/>
                <a:gd name="connsiteY1870" fmla="*/ 1126918 h 2340761"/>
                <a:gd name="connsiteX1871" fmla="*/ 656903 w 2967861"/>
                <a:gd name="connsiteY1871" fmla="*/ 1123814 h 2340761"/>
                <a:gd name="connsiteX1872" fmla="*/ 654730 w 2967861"/>
                <a:gd name="connsiteY1872" fmla="*/ 1116363 h 2340761"/>
                <a:gd name="connsiteX1873" fmla="*/ 654730 w 2967861"/>
                <a:gd name="connsiteY1873" fmla="*/ 1110154 h 2340761"/>
                <a:gd name="connsiteX1874" fmla="*/ 658766 w 2967861"/>
                <a:gd name="connsiteY1874" fmla="*/ 1099599 h 2340761"/>
                <a:gd name="connsiteX1875" fmla="*/ 665906 w 2967861"/>
                <a:gd name="connsiteY1875" fmla="*/ 1086871 h 2340761"/>
                <a:gd name="connsiteX1876" fmla="*/ 674288 w 2967861"/>
                <a:gd name="connsiteY1876" fmla="*/ 1071969 h 2340761"/>
                <a:gd name="connsiteX1877" fmla="*/ 683602 w 2967861"/>
                <a:gd name="connsiteY1877" fmla="*/ 1057068 h 2340761"/>
                <a:gd name="connsiteX1878" fmla="*/ 690742 w 2967861"/>
                <a:gd name="connsiteY1878" fmla="*/ 1043408 h 2340761"/>
                <a:gd name="connsiteX1879" fmla="*/ 694778 w 2967861"/>
                <a:gd name="connsiteY1879" fmla="*/ 1035026 h 2340761"/>
                <a:gd name="connsiteX1880" fmla="*/ 703160 w 2967861"/>
                <a:gd name="connsiteY1880" fmla="*/ 1037199 h 2340761"/>
                <a:gd name="connsiteX1881" fmla="*/ 710300 w 2967861"/>
                <a:gd name="connsiteY1881" fmla="*/ 1040304 h 2340761"/>
                <a:gd name="connsiteX1882" fmla="*/ 715578 w 2967861"/>
                <a:gd name="connsiteY1882" fmla="*/ 1042477 h 2340761"/>
                <a:gd name="connsiteX1883" fmla="*/ 721786 w 2967861"/>
                <a:gd name="connsiteY1883" fmla="*/ 1047755 h 2340761"/>
                <a:gd name="connsiteX1884" fmla="*/ 724891 w 2967861"/>
                <a:gd name="connsiteY1884" fmla="*/ 1049928 h 2340761"/>
                <a:gd name="connsiteX1885" fmla="*/ 727064 w 2967861"/>
                <a:gd name="connsiteY1885" fmla="*/ 1049928 h 2340761"/>
                <a:gd name="connsiteX1886" fmla="*/ 729237 w 2967861"/>
                <a:gd name="connsiteY1886" fmla="*/ 1049928 h 2340761"/>
                <a:gd name="connsiteX1887" fmla="*/ 730168 w 2967861"/>
                <a:gd name="connsiteY1887" fmla="*/ 1050859 h 2340761"/>
                <a:gd name="connsiteX1888" fmla="*/ 717751 w 2967861"/>
                <a:gd name="connsiteY1888" fmla="*/ 1055205 h 2340761"/>
                <a:gd name="connsiteX1889" fmla="*/ 721786 w 2967861"/>
                <a:gd name="connsiteY1889" fmla="*/ 1064829 h 2340761"/>
                <a:gd name="connsiteX1890" fmla="*/ 728927 w 2967861"/>
                <a:gd name="connsiteY1890" fmla="*/ 1072280 h 2340761"/>
                <a:gd name="connsiteX1891" fmla="*/ 734204 w 2967861"/>
                <a:gd name="connsiteY1891" fmla="*/ 1079731 h 2340761"/>
                <a:gd name="connsiteX1892" fmla="*/ 743518 w 2967861"/>
                <a:gd name="connsiteY1892" fmla="*/ 1080662 h 2340761"/>
                <a:gd name="connsiteX1893" fmla="*/ 755935 w 2967861"/>
                <a:gd name="connsiteY1893" fmla="*/ 1075384 h 2340761"/>
                <a:gd name="connsiteX1894" fmla="*/ 765249 w 2967861"/>
                <a:gd name="connsiteY1894" fmla="*/ 1067934 h 2340761"/>
                <a:gd name="connsiteX1895" fmla="*/ 780771 w 2967861"/>
                <a:gd name="connsiteY1895" fmla="*/ 1073211 h 2340761"/>
                <a:gd name="connsiteX1896" fmla="*/ 800640 w 2967861"/>
                <a:gd name="connsiteY1896" fmla="*/ 1084698 h 2340761"/>
                <a:gd name="connsiteX1897" fmla="*/ 821439 w 2967861"/>
                <a:gd name="connsiteY1897" fmla="*/ 1097426 h 2340761"/>
                <a:gd name="connsiteX1898" fmla="*/ 836030 w 2967861"/>
                <a:gd name="connsiteY1898" fmla="*/ 1110154 h 2340761"/>
                <a:gd name="connsiteX1899" fmla="*/ 844413 w 2967861"/>
                <a:gd name="connsiteY1899" fmla="*/ 1125056 h 2340761"/>
                <a:gd name="connsiteX1900" fmla="*/ 850621 w 2967861"/>
                <a:gd name="connsiteY1900" fmla="*/ 1125056 h 2340761"/>
                <a:gd name="connsiteX1901" fmla="*/ 845033 w 2967861"/>
                <a:gd name="connsiteY1901" fmla="*/ 1136232 h 2340761"/>
                <a:gd name="connsiteX1902" fmla="*/ 1025402 w 2967861"/>
                <a:gd name="connsiteY1902" fmla="*/ 1146787 h 2340761"/>
                <a:gd name="connsiteX1903" fmla="*/ 1022298 w 2967861"/>
                <a:gd name="connsiteY1903" fmla="*/ 1146787 h 2340761"/>
                <a:gd name="connsiteX1904" fmla="*/ 1018262 w 2967861"/>
                <a:gd name="connsiteY1904" fmla="*/ 1146787 h 2340761"/>
                <a:gd name="connsiteX1905" fmla="*/ 1015157 w 2967861"/>
                <a:gd name="connsiteY1905" fmla="*/ 1146787 h 2340761"/>
                <a:gd name="connsiteX1906" fmla="*/ 1011122 w 2967861"/>
                <a:gd name="connsiteY1906" fmla="*/ 1144614 h 2340761"/>
                <a:gd name="connsiteX1907" fmla="*/ 1008949 w 2967861"/>
                <a:gd name="connsiteY1907" fmla="*/ 1161688 h 2340761"/>
                <a:gd name="connsiteX1908" fmla="*/ 1011122 w 2967861"/>
                <a:gd name="connsiteY1908" fmla="*/ 1173175 h 2340761"/>
                <a:gd name="connsiteX1909" fmla="*/ 1016399 w 2967861"/>
                <a:gd name="connsiteY1909" fmla="*/ 1183730 h 2340761"/>
                <a:gd name="connsiteX1910" fmla="*/ 1020435 w 2967861"/>
                <a:gd name="connsiteY1910" fmla="*/ 1196458 h 2340761"/>
                <a:gd name="connsiteX1911" fmla="*/ 1022608 w 2967861"/>
                <a:gd name="connsiteY1911" fmla="*/ 1217569 h 2340761"/>
                <a:gd name="connsiteX1912" fmla="*/ 995600 w 2967861"/>
                <a:gd name="connsiteY1912" fmla="*/ 1218500 h 2340761"/>
                <a:gd name="connsiteX1913" fmla="*/ 976973 w 2967861"/>
                <a:gd name="connsiteY1913" fmla="*/ 1215395 h 2340761"/>
                <a:gd name="connsiteX1914" fmla="*/ 966418 w 2967861"/>
                <a:gd name="connsiteY1914" fmla="*/ 1205772 h 2340761"/>
                <a:gd name="connsiteX1915" fmla="*/ 962382 w 2967861"/>
                <a:gd name="connsiteY1915" fmla="*/ 1188697 h 2340761"/>
                <a:gd name="connsiteX1916" fmla="*/ 962382 w 2967861"/>
                <a:gd name="connsiteY1916" fmla="*/ 1165414 h 2340761"/>
                <a:gd name="connsiteX1917" fmla="*/ 974800 w 2967861"/>
                <a:gd name="connsiteY1917" fmla="*/ 1165414 h 2340761"/>
                <a:gd name="connsiteX1918" fmla="*/ 967660 w 2967861"/>
                <a:gd name="connsiteY1918" fmla="*/ 1151754 h 2340761"/>
                <a:gd name="connsiteX1919" fmla="*/ 955242 w 2967861"/>
                <a:gd name="connsiteY1919" fmla="*/ 1138094 h 2340761"/>
                <a:gd name="connsiteX1920" fmla="*/ 944686 w 2967861"/>
                <a:gd name="connsiteY1920" fmla="*/ 1121020 h 2340761"/>
                <a:gd name="connsiteX1921" fmla="*/ 933200 w 2967861"/>
                <a:gd name="connsiteY1921" fmla="*/ 1103945 h 2340761"/>
                <a:gd name="connsiteX1922" fmla="*/ 927922 w 2967861"/>
                <a:gd name="connsiteY1922" fmla="*/ 1086871 h 2340761"/>
                <a:gd name="connsiteX1923" fmla="*/ 931027 w 2967861"/>
                <a:gd name="connsiteY1923" fmla="*/ 1071038 h 2340761"/>
                <a:gd name="connsiteX1924" fmla="*/ 938167 w 2967861"/>
                <a:gd name="connsiteY1924" fmla="*/ 1059552 h 2340761"/>
                <a:gd name="connsiteX1925" fmla="*/ 949653 w 2967861"/>
                <a:gd name="connsiteY1925" fmla="*/ 1049928 h 2340761"/>
                <a:gd name="connsiteX1926" fmla="*/ 962071 w 2967861"/>
                <a:gd name="connsiteY1926" fmla="*/ 1044650 h 2340761"/>
                <a:gd name="connsiteX1927" fmla="*/ 974489 w 2967861"/>
                <a:gd name="connsiteY1927" fmla="*/ 1039373 h 2340761"/>
                <a:gd name="connsiteX1928" fmla="*/ 985976 w 2967861"/>
                <a:gd name="connsiteY1928" fmla="*/ 1029749 h 2340761"/>
                <a:gd name="connsiteX1929" fmla="*/ 995289 w 2967861"/>
                <a:gd name="connsiteY1929" fmla="*/ 1029749 h 2340761"/>
                <a:gd name="connsiteX1930" fmla="*/ 1000567 w 2967861"/>
                <a:gd name="connsiteY1930" fmla="*/ 1031922 h 2340761"/>
                <a:gd name="connsiteX1931" fmla="*/ 1005844 w 2967861"/>
                <a:gd name="connsiteY1931" fmla="*/ 1031922 h 2340761"/>
                <a:gd name="connsiteX1932" fmla="*/ 1011122 w 2967861"/>
                <a:gd name="connsiteY1932" fmla="*/ 1034095 h 2340761"/>
                <a:gd name="connsiteX1933" fmla="*/ 1008017 w 2967861"/>
                <a:gd name="connsiteY1933" fmla="*/ 1049928 h 2340761"/>
                <a:gd name="connsiteX1934" fmla="*/ 1000877 w 2967861"/>
                <a:gd name="connsiteY1934" fmla="*/ 1063587 h 2340761"/>
                <a:gd name="connsiteX1935" fmla="*/ 986286 w 2967861"/>
                <a:gd name="connsiteY1935" fmla="*/ 1068865 h 2340761"/>
                <a:gd name="connsiteX1936" fmla="*/ 966418 w 2967861"/>
                <a:gd name="connsiteY1936" fmla="*/ 1071038 h 2340761"/>
                <a:gd name="connsiteX1937" fmla="*/ 973558 w 2967861"/>
                <a:gd name="connsiteY1937" fmla="*/ 1086871 h 2340761"/>
                <a:gd name="connsiteX1938" fmla="*/ 985976 w 2967861"/>
                <a:gd name="connsiteY1938" fmla="*/ 1101772 h 2340761"/>
                <a:gd name="connsiteX1939" fmla="*/ 1001498 w 2967861"/>
                <a:gd name="connsiteY1939" fmla="*/ 1111396 h 2340761"/>
                <a:gd name="connsiteX1940" fmla="*/ 1000567 w 2967861"/>
                <a:gd name="connsiteY1940" fmla="*/ 1115742 h 2340761"/>
                <a:gd name="connsiteX1941" fmla="*/ 998394 w 2967861"/>
                <a:gd name="connsiteY1941" fmla="*/ 1116674 h 2340761"/>
                <a:gd name="connsiteX1942" fmla="*/ 996220 w 2967861"/>
                <a:gd name="connsiteY1942" fmla="*/ 1116674 h 2340761"/>
                <a:gd name="connsiteX1943" fmla="*/ 995289 w 2967861"/>
                <a:gd name="connsiteY1943" fmla="*/ 1121020 h 2340761"/>
                <a:gd name="connsiteX1944" fmla="*/ 1000567 w 2967861"/>
                <a:gd name="connsiteY1944" fmla="*/ 1130644 h 2340761"/>
                <a:gd name="connsiteX1945" fmla="*/ 1005844 w 2967861"/>
                <a:gd name="connsiteY1945" fmla="*/ 1139026 h 2340761"/>
                <a:gd name="connsiteX1946" fmla="*/ 1008017 w 2967861"/>
                <a:gd name="connsiteY1946" fmla="*/ 1143372 h 2340761"/>
                <a:gd name="connsiteX1947" fmla="*/ 1008949 w 2967861"/>
                <a:gd name="connsiteY1947" fmla="*/ 1144303 h 2340761"/>
                <a:gd name="connsiteX1948" fmla="*/ 1011122 w 2967861"/>
                <a:gd name="connsiteY1948" fmla="*/ 1143372 h 2340761"/>
                <a:gd name="connsiteX1949" fmla="*/ 1011122 w 2967861"/>
                <a:gd name="connsiteY1949" fmla="*/ 1141199 h 2340761"/>
                <a:gd name="connsiteX1950" fmla="*/ 1013295 w 2967861"/>
                <a:gd name="connsiteY1950" fmla="*/ 1138094 h 2340761"/>
                <a:gd name="connsiteX1951" fmla="*/ 1013295 w 2967861"/>
                <a:gd name="connsiteY1951" fmla="*/ 1133748 h 2340761"/>
                <a:gd name="connsiteX1952" fmla="*/ 1015468 w 2967861"/>
                <a:gd name="connsiteY1952" fmla="*/ 1131575 h 2340761"/>
                <a:gd name="connsiteX1953" fmla="*/ 1018573 w 2967861"/>
                <a:gd name="connsiteY1953" fmla="*/ 1133748 h 2340761"/>
                <a:gd name="connsiteX1954" fmla="*/ 1022608 w 2967861"/>
                <a:gd name="connsiteY1954" fmla="*/ 1138094 h 2340761"/>
                <a:gd name="connsiteX1955" fmla="*/ 1023540 w 2967861"/>
                <a:gd name="connsiteY1955" fmla="*/ 1139026 h 2340761"/>
                <a:gd name="connsiteX1956" fmla="*/ 1027575 w 2967861"/>
                <a:gd name="connsiteY1956" fmla="*/ 1141199 h 2340761"/>
                <a:gd name="connsiteX1957" fmla="*/ 1030680 w 2967861"/>
                <a:gd name="connsiteY1957" fmla="*/ 1144303 h 2340761"/>
                <a:gd name="connsiteX1958" fmla="*/ 1025402 w 2967861"/>
                <a:gd name="connsiteY1958" fmla="*/ 1146787 h 2340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Lst>
              <a:rect l="l" t="t" r="r" b="b"/>
              <a:pathLst>
                <a:path w="2967861" h="2340761">
                  <a:moveTo>
                    <a:pt x="2965999" y="516271"/>
                  </a:moveTo>
                  <a:lnTo>
                    <a:pt x="2956685" y="502612"/>
                  </a:lnTo>
                  <a:lnTo>
                    <a:pt x="2945199" y="489883"/>
                  </a:lnTo>
                  <a:lnTo>
                    <a:pt x="2934644" y="477155"/>
                  </a:lnTo>
                  <a:lnTo>
                    <a:pt x="2930608" y="477155"/>
                  </a:lnTo>
                  <a:lnTo>
                    <a:pt x="2929677" y="477155"/>
                  </a:lnTo>
                  <a:lnTo>
                    <a:pt x="2927503" y="479328"/>
                  </a:lnTo>
                  <a:lnTo>
                    <a:pt x="2925330" y="479328"/>
                  </a:lnTo>
                  <a:lnTo>
                    <a:pt x="2923158" y="480260"/>
                  </a:lnTo>
                  <a:lnTo>
                    <a:pt x="2905462" y="477155"/>
                  </a:lnTo>
                  <a:lnTo>
                    <a:pt x="2896149" y="469705"/>
                  </a:lnTo>
                  <a:lnTo>
                    <a:pt x="2889008" y="460081"/>
                  </a:lnTo>
                  <a:lnTo>
                    <a:pt x="2881868" y="449526"/>
                  </a:lnTo>
                  <a:lnTo>
                    <a:pt x="2871313" y="439902"/>
                  </a:lnTo>
                  <a:lnTo>
                    <a:pt x="2866035" y="435555"/>
                  </a:lnTo>
                  <a:lnTo>
                    <a:pt x="2859827" y="435555"/>
                  </a:lnTo>
                  <a:lnTo>
                    <a:pt x="2854549" y="434624"/>
                  </a:lnTo>
                  <a:lnTo>
                    <a:pt x="2849271" y="434624"/>
                  </a:lnTo>
                  <a:lnTo>
                    <a:pt x="2843994" y="430278"/>
                  </a:lnTo>
                  <a:lnTo>
                    <a:pt x="2810776" y="395508"/>
                  </a:lnTo>
                  <a:lnTo>
                    <a:pt x="2751481" y="370051"/>
                  </a:lnTo>
                  <a:lnTo>
                    <a:pt x="2747445" y="370983"/>
                  </a:lnTo>
                  <a:lnTo>
                    <a:pt x="2744340" y="373156"/>
                  </a:lnTo>
                  <a:lnTo>
                    <a:pt x="2740305" y="377502"/>
                  </a:lnTo>
                  <a:lnTo>
                    <a:pt x="2735027" y="378433"/>
                  </a:lnTo>
                  <a:lnTo>
                    <a:pt x="2729750" y="378433"/>
                  </a:lnTo>
                  <a:lnTo>
                    <a:pt x="2723541" y="378433"/>
                  </a:lnTo>
                  <a:lnTo>
                    <a:pt x="2708950" y="373156"/>
                  </a:lnTo>
                  <a:lnTo>
                    <a:pt x="2696532" y="365705"/>
                  </a:lnTo>
                  <a:lnTo>
                    <a:pt x="2678836" y="362601"/>
                  </a:lnTo>
                  <a:lnTo>
                    <a:pt x="2678836" y="367878"/>
                  </a:lnTo>
                  <a:lnTo>
                    <a:pt x="2678836" y="373156"/>
                  </a:lnTo>
                  <a:lnTo>
                    <a:pt x="2676664" y="377502"/>
                  </a:lnTo>
                  <a:lnTo>
                    <a:pt x="2676664" y="380607"/>
                  </a:lnTo>
                  <a:lnTo>
                    <a:pt x="2678836" y="382780"/>
                  </a:lnTo>
                  <a:lnTo>
                    <a:pt x="2681010" y="385884"/>
                  </a:lnTo>
                  <a:lnTo>
                    <a:pt x="2684114" y="392093"/>
                  </a:lnTo>
                  <a:lnTo>
                    <a:pt x="2681941" y="397371"/>
                  </a:lnTo>
                  <a:lnTo>
                    <a:pt x="2681941" y="400475"/>
                  </a:lnTo>
                  <a:lnTo>
                    <a:pt x="2681010" y="404821"/>
                  </a:lnTo>
                  <a:lnTo>
                    <a:pt x="2678836" y="406994"/>
                  </a:lnTo>
                  <a:lnTo>
                    <a:pt x="2678836" y="412272"/>
                  </a:lnTo>
                  <a:lnTo>
                    <a:pt x="2671696" y="406994"/>
                  </a:lnTo>
                  <a:lnTo>
                    <a:pt x="2666419" y="402648"/>
                  </a:lnTo>
                  <a:lnTo>
                    <a:pt x="2660210" y="395198"/>
                  </a:lnTo>
                  <a:lnTo>
                    <a:pt x="2654932" y="389920"/>
                  </a:lnTo>
                  <a:lnTo>
                    <a:pt x="2651828" y="382469"/>
                  </a:lnTo>
                  <a:lnTo>
                    <a:pt x="2616437" y="382469"/>
                  </a:lnTo>
                  <a:lnTo>
                    <a:pt x="2581978" y="382469"/>
                  </a:lnTo>
                  <a:lnTo>
                    <a:pt x="2547518" y="385574"/>
                  </a:lnTo>
                  <a:lnTo>
                    <a:pt x="2544414" y="384642"/>
                  </a:lnTo>
                  <a:lnTo>
                    <a:pt x="2542240" y="380296"/>
                  </a:lnTo>
                  <a:lnTo>
                    <a:pt x="2538205" y="378123"/>
                  </a:lnTo>
                  <a:lnTo>
                    <a:pt x="2535100" y="365395"/>
                  </a:lnTo>
                  <a:lnTo>
                    <a:pt x="2532927" y="350493"/>
                  </a:lnTo>
                  <a:lnTo>
                    <a:pt x="2527650" y="333419"/>
                  </a:lnTo>
                  <a:lnTo>
                    <a:pt x="2515232" y="330314"/>
                  </a:lnTo>
                  <a:lnTo>
                    <a:pt x="2498468" y="327210"/>
                  </a:lnTo>
                  <a:lnTo>
                    <a:pt x="2481703" y="325037"/>
                  </a:lnTo>
                  <a:lnTo>
                    <a:pt x="2464008" y="325037"/>
                  </a:lnTo>
                  <a:lnTo>
                    <a:pt x="2451590" y="330314"/>
                  </a:lnTo>
                  <a:lnTo>
                    <a:pt x="2437931" y="325037"/>
                  </a:lnTo>
                  <a:lnTo>
                    <a:pt x="2427375" y="315413"/>
                  </a:lnTo>
                  <a:lnTo>
                    <a:pt x="2420235" y="304858"/>
                  </a:lnTo>
                  <a:lnTo>
                    <a:pt x="2414958" y="293371"/>
                  </a:lnTo>
                  <a:lnTo>
                    <a:pt x="2401298" y="293371"/>
                  </a:lnTo>
                  <a:lnTo>
                    <a:pt x="2388880" y="293371"/>
                  </a:lnTo>
                  <a:lnTo>
                    <a:pt x="2378325" y="297718"/>
                  </a:lnTo>
                  <a:lnTo>
                    <a:pt x="2373047" y="295544"/>
                  </a:lnTo>
                  <a:lnTo>
                    <a:pt x="2369012" y="293371"/>
                  </a:lnTo>
                  <a:lnTo>
                    <a:pt x="2365907" y="291198"/>
                  </a:lnTo>
                  <a:lnTo>
                    <a:pt x="2365907" y="288094"/>
                  </a:lnTo>
                  <a:lnTo>
                    <a:pt x="2363734" y="285921"/>
                  </a:lnTo>
                  <a:lnTo>
                    <a:pt x="2363734" y="282816"/>
                  </a:lnTo>
                  <a:lnTo>
                    <a:pt x="2361561" y="276607"/>
                  </a:lnTo>
                  <a:lnTo>
                    <a:pt x="2358457" y="273503"/>
                  </a:lnTo>
                  <a:lnTo>
                    <a:pt x="2351316" y="268225"/>
                  </a:lnTo>
                  <a:lnTo>
                    <a:pt x="2334552" y="262016"/>
                  </a:lnTo>
                  <a:lnTo>
                    <a:pt x="2315925" y="256739"/>
                  </a:lnTo>
                  <a:lnTo>
                    <a:pt x="2296057" y="251461"/>
                  </a:lnTo>
                  <a:lnTo>
                    <a:pt x="2276188" y="249288"/>
                  </a:lnTo>
                  <a:lnTo>
                    <a:pt x="2258493" y="249288"/>
                  </a:lnTo>
                  <a:lnTo>
                    <a:pt x="2247007" y="253634"/>
                  </a:lnTo>
                  <a:lnTo>
                    <a:pt x="2234589" y="256739"/>
                  </a:lnTo>
                  <a:lnTo>
                    <a:pt x="2237693" y="273813"/>
                  </a:lnTo>
                  <a:lnTo>
                    <a:pt x="2241729" y="286541"/>
                  </a:lnTo>
                  <a:lnTo>
                    <a:pt x="2243902" y="305479"/>
                  </a:lnTo>
                  <a:lnTo>
                    <a:pt x="2236762" y="305479"/>
                  </a:lnTo>
                  <a:lnTo>
                    <a:pt x="2232726" y="303306"/>
                  </a:lnTo>
                  <a:lnTo>
                    <a:pt x="2227448" y="303306"/>
                  </a:lnTo>
                  <a:lnTo>
                    <a:pt x="2225275" y="303306"/>
                  </a:lnTo>
                  <a:lnTo>
                    <a:pt x="2222171" y="303306"/>
                  </a:lnTo>
                  <a:lnTo>
                    <a:pt x="2218135" y="306410"/>
                  </a:lnTo>
                  <a:lnTo>
                    <a:pt x="2215030" y="310756"/>
                  </a:lnTo>
                  <a:lnTo>
                    <a:pt x="2207890" y="306410"/>
                  </a:lnTo>
                  <a:lnTo>
                    <a:pt x="2201681" y="303306"/>
                  </a:lnTo>
                  <a:lnTo>
                    <a:pt x="2198577" y="298028"/>
                  </a:lnTo>
                  <a:lnTo>
                    <a:pt x="2193299" y="293682"/>
                  </a:lnTo>
                  <a:lnTo>
                    <a:pt x="2188022" y="288404"/>
                  </a:lnTo>
                  <a:lnTo>
                    <a:pt x="2174362" y="310756"/>
                  </a:lnTo>
                  <a:lnTo>
                    <a:pt x="2165980" y="308583"/>
                  </a:lnTo>
                  <a:lnTo>
                    <a:pt x="2158840" y="306410"/>
                  </a:lnTo>
                  <a:lnTo>
                    <a:pt x="2152631" y="303306"/>
                  </a:lnTo>
                  <a:lnTo>
                    <a:pt x="2149526" y="298028"/>
                  </a:lnTo>
                  <a:lnTo>
                    <a:pt x="2147353" y="290577"/>
                  </a:lnTo>
                  <a:lnTo>
                    <a:pt x="2147353" y="280953"/>
                  </a:lnTo>
                  <a:lnTo>
                    <a:pt x="2140213" y="290577"/>
                  </a:lnTo>
                  <a:lnTo>
                    <a:pt x="2137109" y="301132"/>
                  </a:lnTo>
                  <a:lnTo>
                    <a:pt x="2133073" y="312619"/>
                  </a:lnTo>
                  <a:lnTo>
                    <a:pt x="2127795" y="321001"/>
                  </a:lnTo>
                  <a:lnTo>
                    <a:pt x="2125622" y="323174"/>
                  </a:lnTo>
                  <a:lnTo>
                    <a:pt x="2123449" y="325347"/>
                  </a:lnTo>
                  <a:lnTo>
                    <a:pt x="2112894" y="317896"/>
                  </a:lnTo>
                  <a:lnTo>
                    <a:pt x="2100476" y="310446"/>
                  </a:lnTo>
                  <a:lnTo>
                    <a:pt x="2091163" y="300822"/>
                  </a:lnTo>
                  <a:lnTo>
                    <a:pt x="2088989" y="295544"/>
                  </a:lnTo>
                  <a:lnTo>
                    <a:pt x="2088058" y="291198"/>
                  </a:lnTo>
                  <a:lnTo>
                    <a:pt x="2088058" y="288094"/>
                  </a:lnTo>
                  <a:lnTo>
                    <a:pt x="2085885" y="283747"/>
                  </a:lnTo>
                  <a:lnTo>
                    <a:pt x="2083712" y="280643"/>
                  </a:lnTo>
                  <a:lnTo>
                    <a:pt x="2090852" y="261706"/>
                  </a:lnTo>
                  <a:lnTo>
                    <a:pt x="2103270" y="248978"/>
                  </a:lnTo>
                  <a:lnTo>
                    <a:pt x="2093957" y="212034"/>
                  </a:lnTo>
                  <a:lnTo>
                    <a:pt x="2090852" y="212034"/>
                  </a:lnTo>
                  <a:lnTo>
                    <a:pt x="2090852" y="206757"/>
                  </a:lnTo>
                  <a:lnTo>
                    <a:pt x="2070984" y="208930"/>
                  </a:lnTo>
                  <a:lnTo>
                    <a:pt x="2058566" y="214208"/>
                  </a:lnTo>
                  <a:lnTo>
                    <a:pt x="2047079" y="223831"/>
                  </a:lnTo>
                  <a:lnTo>
                    <a:pt x="2036524" y="218554"/>
                  </a:lnTo>
                  <a:lnTo>
                    <a:pt x="2025038" y="212345"/>
                  </a:lnTo>
                  <a:lnTo>
                    <a:pt x="2014482" y="207067"/>
                  </a:lnTo>
                  <a:lnTo>
                    <a:pt x="2012310" y="209240"/>
                  </a:lnTo>
                  <a:lnTo>
                    <a:pt x="2012310" y="211414"/>
                  </a:lnTo>
                  <a:lnTo>
                    <a:pt x="2010136" y="211414"/>
                  </a:lnTo>
                  <a:lnTo>
                    <a:pt x="2007032" y="212345"/>
                  </a:lnTo>
                  <a:lnTo>
                    <a:pt x="2007032" y="218554"/>
                  </a:lnTo>
                  <a:lnTo>
                    <a:pt x="2007032" y="223831"/>
                  </a:lnTo>
                  <a:lnTo>
                    <a:pt x="2007032" y="226936"/>
                  </a:lnTo>
                  <a:lnTo>
                    <a:pt x="2007032" y="229109"/>
                  </a:lnTo>
                  <a:lnTo>
                    <a:pt x="2007032" y="232213"/>
                  </a:lnTo>
                  <a:lnTo>
                    <a:pt x="2002996" y="243700"/>
                  </a:lnTo>
                  <a:lnTo>
                    <a:pt x="1950841" y="239354"/>
                  </a:lnTo>
                  <a:lnTo>
                    <a:pt x="1948668" y="234076"/>
                  </a:lnTo>
                  <a:lnTo>
                    <a:pt x="1948668" y="228799"/>
                  </a:lnTo>
                  <a:lnTo>
                    <a:pt x="1946495" y="223521"/>
                  </a:lnTo>
                  <a:lnTo>
                    <a:pt x="1946495" y="218243"/>
                  </a:lnTo>
                  <a:lnTo>
                    <a:pt x="1946495" y="216070"/>
                  </a:lnTo>
                  <a:lnTo>
                    <a:pt x="1934077" y="206446"/>
                  </a:lnTo>
                  <a:lnTo>
                    <a:pt x="1921659" y="204273"/>
                  </a:lnTo>
                  <a:lnTo>
                    <a:pt x="1904895" y="204273"/>
                  </a:lnTo>
                  <a:lnTo>
                    <a:pt x="1887200" y="206446"/>
                  </a:lnTo>
                  <a:lnTo>
                    <a:pt x="1887200" y="219175"/>
                  </a:lnTo>
                  <a:lnTo>
                    <a:pt x="1877886" y="219175"/>
                  </a:lnTo>
                  <a:lnTo>
                    <a:pt x="1877886" y="218243"/>
                  </a:lnTo>
                  <a:lnTo>
                    <a:pt x="1875713" y="218243"/>
                  </a:lnTo>
                  <a:lnTo>
                    <a:pt x="1873540" y="216070"/>
                  </a:lnTo>
                  <a:lnTo>
                    <a:pt x="1875713" y="206446"/>
                  </a:lnTo>
                  <a:lnTo>
                    <a:pt x="1877886" y="198996"/>
                  </a:lnTo>
                  <a:lnTo>
                    <a:pt x="1880060" y="193718"/>
                  </a:lnTo>
                  <a:lnTo>
                    <a:pt x="1883164" y="188441"/>
                  </a:lnTo>
                  <a:lnTo>
                    <a:pt x="1883164" y="182232"/>
                  </a:lnTo>
                  <a:lnTo>
                    <a:pt x="1873851" y="186578"/>
                  </a:lnTo>
                  <a:lnTo>
                    <a:pt x="1866710" y="191856"/>
                  </a:lnTo>
                  <a:lnTo>
                    <a:pt x="1859570" y="197133"/>
                  </a:lnTo>
                  <a:lnTo>
                    <a:pt x="1854293" y="203342"/>
                  </a:lnTo>
                  <a:lnTo>
                    <a:pt x="1851188" y="201169"/>
                  </a:lnTo>
                  <a:lnTo>
                    <a:pt x="1849015" y="201169"/>
                  </a:lnTo>
                  <a:lnTo>
                    <a:pt x="1849015" y="198996"/>
                  </a:lnTo>
                  <a:lnTo>
                    <a:pt x="1849015" y="196823"/>
                  </a:lnTo>
                  <a:lnTo>
                    <a:pt x="1849015" y="195891"/>
                  </a:lnTo>
                  <a:lnTo>
                    <a:pt x="1851188" y="191545"/>
                  </a:lnTo>
                  <a:lnTo>
                    <a:pt x="1851188" y="188441"/>
                  </a:lnTo>
                  <a:lnTo>
                    <a:pt x="1834424" y="186267"/>
                  </a:lnTo>
                  <a:lnTo>
                    <a:pt x="1819833" y="188441"/>
                  </a:lnTo>
                  <a:lnTo>
                    <a:pt x="1807415" y="195891"/>
                  </a:lnTo>
                  <a:lnTo>
                    <a:pt x="1803379" y="195891"/>
                  </a:lnTo>
                  <a:lnTo>
                    <a:pt x="1815797" y="180990"/>
                  </a:lnTo>
                  <a:lnTo>
                    <a:pt x="1832561" y="169503"/>
                  </a:lnTo>
                  <a:lnTo>
                    <a:pt x="1849325" y="159880"/>
                  </a:lnTo>
                  <a:lnTo>
                    <a:pt x="1863916" y="151498"/>
                  </a:lnTo>
                  <a:lnTo>
                    <a:pt x="1869194" y="141874"/>
                  </a:lnTo>
                  <a:lnTo>
                    <a:pt x="1873230" y="132250"/>
                  </a:lnTo>
                  <a:lnTo>
                    <a:pt x="1878507" y="123868"/>
                  </a:lnTo>
                  <a:lnTo>
                    <a:pt x="1890925" y="114244"/>
                  </a:lnTo>
                  <a:lnTo>
                    <a:pt x="1890925" y="90029"/>
                  </a:lnTo>
                  <a:lnTo>
                    <a:pt x="1881612" y="77301"/>
                  </a:lnTo>
                  <a:lnTo>
                    <a:pt x="1873230" y="65815"/>
                  </a:lnTo>
                  <a:lnTo>
                    <a:pt x="1861743" y="57432"/>
                  </a:lnTo>
                  <a:lnTo>
                    <a:pt x="1847152" y="49982"/>
                  </a:lnTo>
                  <a:lnTo>
                    <a:pt x="1847152" y="47809"/>
                  </a:lnTo>
                  <a:lnTo>
                    <a:pt x="1847152" y="45636"/>
                  </a:lnTo>
                  <a:lnTo>
                    <a:pt x="1844979" y="43462"/>
                  </a:lnTo>
                  <a:lnTo>
                    <a:pt x="1844048" y="45636"/>
                  </a:lnTo>
                  <a:lnTo>
                    <a:pt x="1827284" y="50913"/>
                  </a:lnTo>
                  <a:lnTo>
                    <a:pt x="1812693" y="53086"/>
                  </a:lnTo>
                  <a:lnTo>
                    <a:pt x="1800275" y="55259"/>
                  </a:lnTo>
                  <a:lnTo>
                    <a:pt x="1787857" y="60537"/>
                  </a:lnTo>
                  <a:lnTo>
                    <a:pt x="1780717" y="50913"/>
                  </a:lnTo>
                  <a:lnTo>
                    <a:pt x="1773577" y="43462"/>
                  </a:lnTo>
                  <a:lnTo>
                    <a:pt x="1766436" y="40358"/>
                  </a:lnTo>
                  <a:lnTo>
                    <a:pt x="1751845" y="36012"/>
                  </a:lnTo>
                  <a:lnTo>
                    <a:pt x="1752777" y="30734"/>
                  </a:lnTo>
                  <a:lnTo>
                    <a:pt x="1754950" y="28561"/>
                  </a:lnTo>
                  <a:lnTo>
                    <a:pt x="1757123" y="25457"/>
                  </a:lnTo>
                  <a:lnTo>
                    <a:pt x="1760227" y="23283"/>
                  </a:lnTo>
                  <a:lnTo>
                    <a:pt x="1762401" y="22352"/>
                  </a:lnTo>
                  <a:lnTo>
                    <a:pt x="1767678" y="20179"/>
                  </a:lnTo>
                  <a:lnTo>
                    <a:pt x="1766747" y="14901"/>
                  </a:lnTo>
                  <a:lnTo>
                    <a:pt x="1762711" y="10555"/>
                  </a:lnTo>
                  <a:lnTo>
                    <a:pt x="1760538" y="7451"/>
                  </a:lnTo>
                  <a:lnTo>
                    <a:pt x="1759607" y="5278"/>
                  </a:lnTo>
                  <a:lnTo>
                    <a:pt x="1755571" y="0"/>
                  </a:lnTo>
                  <a:lnTo>
                    <a:pt x="1735702" y="0"/>
                  </a:lnTo>
                  <a:lnTo>
                    <a:pt x="1731666" y="18006"/>
                  </a:lnTo>
                  <a:lnTo>
                    <a:pt x="1721111" y="28561"/>
                  </a:lnTo>
                  <a:lnTo>
                    <a:pt x="1708693" y="38185"/>
                  </a:lnTo>
                  <a:lnTo>
                    <a:pt x="1695034" y="45636"/>
                  </a:lnTo>
                  <a:lnTo>
                    <a:pt x="1679511" y="53086"/>
                  </a:lnTo>
                  <a:lnTo>
                    <a:pt x="1679511" y="73265"/>
                  </a:lnTo>
                  <a:lnTo>
                    <a:pt x="1674234" y="73265"/>
                  </a:lnTo>
                  <a:lnTo>
                    <a:pt x="1668025" y="72334"/>
                  </a:lnTo>
                  <a:lnTo>
                    <a:pt x="1664921" y="72334"/>
                  </a:lnTo>
                  <a:lnTo>
                    <a:pt x="1659643" y="70161"/>
                  </a:lnTo>
                  <a:lnTo>
                    <a:pt x="1653434" y="75438"/>
                  </a:lnTo>
                  <a:lnTo>
                    <a:pt x="1646294" y="82889"/>
                  </a:lnTo>
                  <a:lnTo>
                    <a:pt x="1639153" y="88167"/>
                  </a:lnTo>
                  <a:lnTo>
                    <a:pt x="1632013" y="94376"/>
                  </a:lnTo>
                  <a:lnTo>
                    <a:pt x="1626736" y="94376"/>
                  </a:lnTo>
                  <a:lnTo>
                    <a:pt x="1616181" y="94376"/>
                  </a:lnTo>
                  <a:lnTo>
                    <a:pt x="1601590" y="94376"/>
                  </a:lnTo>
                  <a:lnTo>
                    <a:pt x="1586999" y="94376"/>
                  </a:lnTo>
                  <a:lnTo>
                    <a:pt x="1575512" y="94376"/>
                  </a:lnTo>
                  <a:lnTo>
                    <a:pt x="1572408" y="99653"/>
                  </a:lnTo>
                  <a:lnTo>
                    <a:pt x="1570235" y="104931"/>
                  </a:lnTo>
                  <a:lnTo>
                    <a:pt x="1567130" y="110208"/>
                  </a:lnTo>
                  <a:lnTo>
                    <a:pt x="1564957" y="117659"/>
                  </a:lnTo>
                  <a:lnTo>
                    <a:pt x="1543226" y="117659"/>
                  </a:lnTo>
                  <a:lnTo>
                    <a:pt x="1526462" y="123868"/>
                  </a:lnTo>
                  <a:lnTo>
                    <a:pt x="1511871" y="130077"/>
                  </a:lnTo>
                  <a:lnTo>
                    <a:pt x="1497280" y="141563"/>
                  </a:lnTo>
                  <a:lnTo>
                    <a:pt x="1484862" y="152118"/>
                  </a:lnTo>
                  <a:lnTo>
                    <a:pt x="1468098" y="161742"/>
                  </a:lnTo>
                  <a:lnTo>
                    <a:pt x="1462821" y="180679"/>
                  </a:lnTo>
                  <a:lnTo>
                    <a:pt x="1459716" y="198685"/>
                  </a:lnTo>
                  <a:lnTo>
                    <a:pt x="1455680" y="215760"/>
                  </a:lnTo>
                  <a:lnTo>
                    <a:pt x="1452576" y="215760"/>
                  </a:lnTo>
                  <a:lnTo>
                    <a:pt x="1445436" y="198685"/>
                  </a:lnTo>
                  <a:lnTo>
                    <a:pt x="1419358" y="203963"/>
                  </a:lnTo>
                  <a:lnTo>
                    <a:pt x="1395454" y="211414"/>
                  </a:lnTo>
                  <a:lnTo>
                    <a:pt x="1399490" y="233766"/>
                  </a:lnTo>
                  <a:lnTo>
                    <a:pt x="1404767" y="253945"/>
                  </a:lnTo>
                  <a:lnTo>
                    <a:pt x="1410045" y="275055"/>
                  </a:lnTo>
                  <a:lnTo>
                    <a:pt x="1419358" y="290888"/>
                  </a:lnTo>
                  <a:lnTo>
                    <a:pt x="1431776" y="304547"/>
                  </a:lnTo>
                  <a:lnTo>
                    <a:pt x="1431776" y="312929"/>
                  </a:lnTo>
                  <a:lnTo>
                    <a:pt x="1416254" y="302374"/>
                  </a:lnTo>
                  <a:lnTo>
                    <a:pt x="1399490" y="287473"/>
                  </a:lnTo>
                  <a:lnTo>
                    <a:pt x="1388934" y="272571"/>
                  </a:lnTo>
                  <a:lnTo>
                    <a:pt x="1368135" y="272571"/>
                  </a:lnTo>
                  <a:lnTo>
                    <a:pt x="1352612" y="275676"/>
                  </a:lnTo>
                  <a:lnTo>
                    <a:pt x="1338953" y="283127"/>
                  </a:lnTo>
                  <a:lnTo>
                    <a:pt x="1331812" y="274745"/>
                  </a:lnTo>
                  <a:lnTo>
                    <a:pt x="1328708" y="263258"/>
                  </a:lnTo>
                  <a:lnTo>
                    <a:pt x="1324672" y="252703"/>
                  </a:lnTo>
                  <a:lnTo>
                    <a:pt x="1321568" y="250530"/>
                  </a:lnTo>
                  <a:lnTo>
                    <a:pt x="1321568" y="249909"/>
                  </a:lnTo>
                  <a:lnTo>
                    <a:pt x="1319394" y="249909"/>
                  </a:lnTo>
                  <a:lnTo>
                    <a:pt x="1316290" y="249909"/>
                  </a:lnTo>
                  <a:lnTo>
                    <a:pt x="1312254" y="249909"/>
                  </a:lnTo>
                  <a:lnTo>
                    <a:pt x="1312254" y="284679"/>
                  </a:lnTo>
                  <a:lnTo>
                    <a:pt x="1289281" y="305789"/>
                  </a:lnTo>
                  <a:lnTo>
                    <a:pt x="1294559" y="320691"/>
                  </a:lnTo>
                  <a:lnTo>
                    <a:pt x="1299837" y="331246"/>
                  </a:lnTo>
                  <a:lnTo>
                    <a:pt x="1305114" y="343974"/>
                  </a:lnTo>
                  <a:lnTo>
                    <a:pt x="1309150" y="362911"/>
                  </a:lnTo>
                  <a:lnTo>
                    <a:pt x="1329018" y="370362"/>
                  </a:lnTo>
                  <a:lnTo>
                    <a:pt x="1350750" y="378744"/>
                  </a:lnTo>
                  <a:lnTo>
                    <a:pt x="1368445" y="386195"/>
                  </a:lnTo>
                  <a:lnTo>
                    <a:pt x="1368445" y="392403"/>
                  </a:lnTo>
                  <a:lnTo>
                    <a:pt x="1350750" y="386195"/>
                  </a:lnTo>
                  <a:lnTo>
                    <a:pt x="1332123" y="386195"/>
                  </a:lnTo>
                  <a:lnTo>
                    <a:pt x="1312254" y="386195"/>
                  </a:lnTo>
                  <a:lnTo>
                    <a:pt x="1314427" y="401096"/>
                  </a:lnTo>
                  <a:lnTo>
                    <a:pt x="1316601" y="418170"/>
                  </a:lnTo>
                  <a:lnTo>
                    <a:pt x="1319705" y="435245"/>
                  </a:lnTo>
                  <a:lnTo>
                    <a:pt x="1316601" y="453251"/>
                  </a:lnTo>
                  <a:lnTo>
                    <a:pt x="1310392" y="464737"/>
                  </a:lnTo>
                  <a:lnTo>
                    <a:pt x="1303251" y="479639"/>
                  </a:lnTo>
                  <a:lnTo>
                    <a:pt x="1296111" y="492367"/>
                  </a:lnTo>
                  <a:lnTo>
                    <a:pt x="1293006" y="494540"/>
                  </a:lnTo>
                  <a:lnTo>
                    <a:pt x="1290833" y="495472"/>
                  </a:lnTo>
                  <a:lnTo>
                    <a:pt x="1289902" y="497645"/>
                  </a:lnTo>
                  <a:lnTo>
                    <a:pt x="1269102" y="497645"/>
                  </a:lnTo>
                  <a:lnTo>
                    <a:pt x="1269102" y="492057"/>
                  </a:lnTo>
                  <a:lnTo>
                    <a:pt x="1276243" y="489883"/>
                  </a:lnTo>
                  <a:lnTo>
                    <a:pt x="1282452" y="486779"/>
                  </a:lnTo>
                  <a:lnTo>
                    <a:pt x="1287729" y="484606"/>
                  </a:lnTo>
                  <a:lnTo>
                    <a:pt x="1290833" y="480260"/>
                  </a:lnTo>
                  <a:lnTo>
                    <a:pt x="1296111" y="477155"/>
                  </a:lnTo>
                  <a:lnTo>
                    <a:pt x="1296111" y="460081"/>
                  </a:lnTo>
                  <a:lnTo>
                    <a:pt x="1300147" y="447352"/>
                  </a:lnTo>
                  <a:lnTo>
                    <a:pt x="1305424" y="435866"/>
                  </a:lnTo>
                  <a:lnTo>
                    <a:pt x="1302320" y="429657"/>
                  </a:lnTo>
                  <a:lnTo>
                    <a:pt x="1300147" y="423448"/>
                  </a:lnTo>
                  <a:lnTo>
                    <a:pt x="1296111" y="420344"/>
                  </a:lnTo>
                  <a:lnTo>
                    <a:pt x="1293006" y="415997"/>
                  </a:lnTo>
                  <a:lnTo>
                    <a:pt x="1290833" y="412893"/>
                  </a:lnTo>
                  <a:lnTo>
                    <a:pt x="1289902" y="407615"/>
                  </a:lnTo>
                  <a:lnTo>
                    <a:pt x="1289902" y="400165"/>
                  </a:lnTo>
                  <a:lnTo>
                    <a:pt x="1293006" y="390541"/>
                  </a:lnTo>
                  <a:lnTo>
                    <a:pt x="1296111" y="379054"/>
                  </a:lnTo>
                  <a:lnTo>
                    <a:pt x="1296111" y="366326"/>
                  </a:lnTo>
                  <a:lnTo>
                    <a:pt x="1293006" y="355771"/>
                  </a:lnTo>
                  <a:lnTo>
                    <a:pt x="1289902" y="340870"/>
                  </a:lnTo>
                  <a:lnTo>
                    <a:pt x="1283693" y="328141"/>
                  </a:lnTo>
                  <a:lnTo>
                    <a:pt x="1280589" y="318517"/>
                  </a:lnTo>
                  <a:lnTo>
                    <a:pt x="1282762" y="311067"/>
                  </a:lnTo>
                  <a:lnTo>
                    <a:pt x="1283693" y="299580"/>
                  </a:lnTo>
                  <a:lnTo>
                    <a:pt x="1287729" y="286852"/>
                  </a:lnTo>
                  <a:lnTo>
                    <a:pt x="1290833" y="271951"/>
                  </a:lnTo>
                  <a:lnTo>
                    <a:pt x="1293006" y="257049"/>
                  </a:lnTo>
                  <a:lnTo>
                    <a:pt x="1285866" y="249598"/>
                  </a:lnTo>
                  <a:lnTo>
                    <a:pt x="1280589" y="239975"/>
                  </a:lnTo>
                  <a:lnTo>
                    <a:pt x="1260720" y="239043"/>
                  </a:lnTo>
                  <a:lnTo>
                    <a:pt x="1243956" y="239975"/>
                  </a:lnTo>
                  <a:lnTo>
                    <a:pt x="1234643" y="246184"/>
                  </a:lnTo>
                  <a:lnTo>
                    <a:pt x="1227502" y="254566"/>
                  </a:lnTo>
                  <a:lnTo>
                    <a:pt x="1222225" y="266052"/>
                  </a:lnTo>
                  <a:lnTo>
                    <a:pt x="1218189" y="276607"/>
                  </a:lnTo>
                  <a:lnTo>
                    <a:pt x="1215085" y="290267"/>
                  </a:lnTo>
                  <a:lnTo>
                    <a:pt x="1211049" y="300822"/>
                  </a:lnTo>
                  <a:lnTo>
                    <a:pt x="1203909" y="310446"/>
                  </a:lnTo>
                  <a:lnTo>
                    <a:pt x="1193353" y="317896"/>
                  </a:lnTo>
                  <a:lnTo>
                    <a:pt x="1196458" y="338075"/>
                  </a:lnTo>
                  <a:lnTo>
                    <a:pt x="1198631" y="352977"/>
                  </a:lnTo>
                  <a:lnTo>
                    <a:pt x="1202667" y="370051"/>
                  </a:lnTo>
                  <a:lnTo>
                    <a:pt x="1200494" y="392403"/>
                  </a:lnTo>
                  <a:lnTo>
                    <a:pt x="1217258" y="392403"/>
                  </a:lnTo>
                  <a:lnTo>
                    <a:pt x="1218189" y="399854"/>
                  </a:lnTo>
                  <a:lnTo>
                    <a:pt x="1222225" y="405132"/>
                  </a:lnTo>
                  <a:lnTo>
                    <a:pt x="1224398" y="410409"/>
                  </a:lnTo>
                  <a:lnTo>
                    <a:pt x="1227502" y="414756"/>
                  </a:lnTo>
                  <a:lnTo>
                    <a:pt x="1232780" y="420033"/>
                  </a:lnTo>
                  <a:lnTo>
                    <a:pt x="1231849" y="423138"/>
                  </a:lnTo>
                  <a:lnTo>
                    <a:pt x="1231849" y="425311"/>
                  </a:lnTo>
                  <a:lnTo>
                    <a:pt x="1229676" y="427484"/>
                  </a:lnTo>
                  <a:lnTo>
                    <a:pt x="1220362" y="423138"/>
                  </a:lnTo>
                  <a:lnTo>
                    <a:pt x="1205771" y="415687"/>
                  </a:lnTo>
                  <a:lnTo>
                    <a:pt x="1190249" y="402959"/>
                  </a:lnTo>
                  <a:lnTo>
                    <a:pt x="1171622" y="390230"/>
                  </a:lnTo>
                  <a:lnTo>
                    <a:pt x="1159204" y="377502"/>
                  </a:lnTo>
                  <a:lnTo>
                    <a:pt x="1149891" y="366016"/>
                  </a:lnTo>
                  <a:lnTo>
                    <a:pt x="1142751" y="366016"/>
                  </a:lnTo>
                  <a:lnTo>
                    <a:pt x="1135611" y="366016"/>
                  </a:lnTo>
                  <a:lnTo>
                    <a:pt x="1130333" y="363842"/>
                  </a:lnTo>
                  <a:lnTo>
                    <a:pt x="1126297" y="362911"/>
                  </a:lnTo>
                  <a:lnTo>
                    <a:pt x="1119157" y="366016"/>
                  </a:lnTo>
                  <a:lnTo>
                    <a:pt x="1116052" y="368189"/>
                  </a:lnTo>
                  <a:lnTo>
                    <a:pt x="1112017" y="371293"/>
                  </a:lnTo>
                  <a:lnTo>
                    <a:pt x="1106739" y="375639"/>
                  </a:lnTo>
                  <a:lnTo>
                    <a:pt x="1106739" y="383090"/>
                  </a:lnTo>
                  <a:lnTo>
                    <a:pt x="1106739" y="388368"/>
                  </a:lnTo>
                  <a:lnTo>
                    <a:pt x="1108912" y="392714"/>
                  </a:lnTo>
                  <a:lnTo>
                    <a:pt x="1111085" y="395818"/>
                  </a:lnTo>
                  <a:lnTo>
                    <a:pt x="1114190" y="400165"/>
                  </a:lnTo>
                  <a:lnTo>
                    <a:pt x="1114190" y="405442"/>
                  </a:lnTo>
                  <a:lnTo>
                    <a:pt x="1112017" y="410720"/>
                  </a:lnTo>
                  <a:lnTo>
                    <a:pt x="1112017" y="415066"/>
                  </a:lnTo>
                  <a:lnTo>
                    <a:pt x="1111085" y="415997"/>
                  </a:lnTo>
                  <a:lnTo>
                    <a:pt x="1108912" y="420344"/>
                  </a:lnTo>
                  <a:lnTo>
                    <a:pt x="1106739" y="423448"/>
                  </a:lnTo>
                  <a:lnTo>
                    <a:pt x="1099599" y="422517"/>
                  </a:lnTo>
                  <a:lnTo>
                    <a:pt x="1096495" y="422517"/>
                  </a:lnTo>
                  <a:lnTo>
                    <a:pt x="1094321" y="420344"/>
                  </a:lnTo>
                  <a:lnTo>
                    <a:pt x="1092148" y="418170"/>
                  </a:lnTo>
                  <a:lnTo>
                    <a:pt x="1089044" y="415066"/>
                  </a:lnTo>
                  <a:lnTo>
                    <a:pt x="1086871" y="412893"/>
                  </a:lnTo>
                  <a:lnTo>
                    <a:pt x="1083766" y="412893"/>
                  </a:lnTo>
                  <a:lnTo>
                    <a:pt x="1072280" y="415997"/>
                  </a:lnTo>
                  <a:lnTo>
                    <a:pt x="1061724" y="420344"/>
                  </a:lnTo>
                  <a:lnTo>
                    <a:pt x="1048065" y="425621"/>
                  </a:lnTo>
                  <a:lnTo>
                    <a:pt x="1035647" y="430899"/>
                  </a:lnTo>
                  <a:lnTo>
                    <a:pt x="1030369" y="436176"/>
                  </a:lnTo>
                  <a:lnTo>
                    <a:pt x="1021056" y="436176"/>
                  </a:lnTo>
                  <a:lnTo>
                    <a:pt x="1028196" y="425621"/>
                  </a:lnTo>
                  <a:lnTo>
                    <a:pt x="1035336" y="420344"/>
                  </a:lnTo>
                  <a:lnTo>
                    <a:pt x="1044650" y="415066"/>
                  </a:lnTo>
                  <a:lnTo>
                    <a:pt x="1053963" y="407615"/>
                  </a:lnTo>
                  <a:lnTo>
                    <a:pt x="1040304" y="403269"/>
                  </a:lnTo>
                  <a:lnTo>
                    <a:pt x="1025713" y="400165"/>
                  </a:lnTo>
                  <a:lnTo>
                    <a:pt x="1010190" y="400165"/>
                  </a:lnTo>
                  <a:lnTo>
                    <a:pt x="1008017" y="407615"/>
                  </a:lnTo>
                  <a:lnTo>
                    <a:pt x="1008017" y="412893"/>
                  </a:lnTo>
                  <a:lnTo>
                    <a:pt x="1005844" y="415997"/>
                  </a:lnTo>
                  <a:lnTo>
                    <a:pt x="1003671" y="420344"/>
                  </a:lnTo>
                  <a:lnTo>
                    <a:pt x="1000567" y="423448"/>
                  </a:lnTo>
                  <a:lnTo>
                    <a:pt x="1000567" y="427794"/>
                  </a:lnTo>
                  <a:lnTo>
                    <a:pt x="996531" y="425621"/>
                  </a:lnTo>
                  <a:lnTo>
                    <a:pt x="995600" y="422517"/>
                  </a:lnTo>
                  <a:lnTo>
                    <a:pt x="993426" y="420344"/>
                  </a:lnTo>
                  <a:lnTo>
                    <a:pt x="991253" y="415997"/>
                  </a:lnTo>
                  <a:lnTo>
                    <a:pt x="990322" y="412893"/>
                  </a:lnTo>
                  <a:lnTo>
                    <a:pt x="986286" y="410720"/>
                  </a:lnTo>
                  <a:lnTo>
                    <a:pt x="983182" y="408547"/>
                  </a:lnTo>
                  <a:lnTo>
                    <a:pt x="981009" y="410720"/>
                  </a:lnTo>
                  <a:lnTo>
                    <a:pt x="975731" y="410720"/>
                  </a:lnTo>
                  <a:lnTo>
                    <a:pt x="969522" y="412893"/>
                  </a:lnTo>
                  <a:lnTo>
                    <a:pt x="957104" y="429967"/>
                  </a:lnTo>
                  <a:lnTo>
                    <a:pt x="942513" y="443627"/>
                  </a:lnTo>
                  <a:lnTo>
                    <a:pt x="930095" y="460702"/>
                  </a:lnTo>
                  <a:lnTo>
                    <a:pt x="932269" y="465979"/>
                  </a:lnTo>
                  <a:lnTo>
                    <a:pt x="932269" y="470325"/>
                  </a:lnTo>
                  <a:lnTo>
                    <a:pt x="932269" y="475603"/>
                  </a:lnTo>
                  <a:lnTo>
                    <a:pt x="932269" y="479949"/>
                  </a:lnTo>
                  <a:lnTo>
                    <a:pt x="930095" y="485227"/>
                  </a:lnTo>
                  <a:lnTo>
                    <a:pt x="926060" y="487400"/>
                  </a:lnTo>
                  <a:lnTo>
                    <a:pt x="925128" y="487400"/>
                  </a:lnTo>
                  <a:lnTo>
                    <a:pt x="922955" y="488331"/>
                  </a:lnTo>
                  <a:lnTo>
                    <a:pt x="920782" y="488331"/>
                  </a:lnTo>
                  <a:lnTo>
                    <a:pt x="915504" y="488331"/>
                  </a:lnTo>
                  <a:lnTo>
                    <a:pt x="911469" y="487400"/>
                  </a:lnTo>
                  <a:lnTo>
                    <a:pt x="908364" y="485227"/>
                  </a:lnTo>
                  <a:lnTo>
                    <a:pt x="906191" y="483054"/>
                  </a:lnTo>
                  <a:lnTo>
                    <a:pt x="900914" y="480881"/>
                  </a:lnTo>
                  <a:lnTo>
                    <a:pt x="900914" y="460702"/>
                  </a:lnTo>
                  <a:lnTo>
                    <a:pt x="908054" y="460702"/>
                  </a:lnTo>
                  <a:lnTo>
                    <a:pt x="911158" y="458528"/>
                  </a:lnTo>
                  <a:lnTo>
                    <a:pt x="913331" y="458528"/>
                  </a:lnTo>
                  <a:lnTo>
                    <a:pt x="917367" y="457597"/>
                  </a:lnTo>
                  <a:lnTo>
                    <a:pt x="917367" y="447973"/>
                  </a:lnTo>
                  <a:lnTo>
                    <a:pt x="911158" y="438349"/>
                  </a:lnTo>
                  <a:lnTo>
                    <a:pt x="904018" y="427794"/>
                  </a:lnTo>
                  <a:lnTo>
                    <a:pt x="896878" y="420344"/>
                  </a:lnTo>
                  <a:lnTo>
                    <a:pt x="866765" y="420344"/>
                  </a:lnTo>
                  <a:lnTo>
                    <a:pt x="873905" y="464737"/>
                  </a:lnTo>
                  <a:lnTo>
                    <a:pt x="877009" y="504785"/>
                  </a:lnTo>
                  <a:lnTo>
                    <a:pt x="869869" y="502612"/>
                  </a:lnTo>
                  <a:lnTo>
                    <a:pt x="862729" y="501680"/>
                  </a:lnTo>
                  <a:lnTo>
                    <a:pt x="855588" y="499507"/>
                  </a:lnTo>
                  <a:lnTo>
                    <a:pt x="850311" y="497334"/>
                  </a:lnTo>
                  <a:lnTo>
                    <a:pt x="840997" y="510062"/>
                  </a:lnTo>
                  <a:lnTo>
                    <a:pt x="830442" y="521549"/>
                  </a:lnTo>
                  <a:lnTo>
                    <a:pt x="813678" y="529000"/>
                  </a:lnTo>
                  <a:lnTo>
                    <a:pt x="815851" y="534277"/>
                  </a:lnTo>
                  <a:lnTo>
                    <a:pt x="815851" y="537382"/>
                  </a:lnTo>
                  <a:lnTo>
                    <a:pt x="815851" y="539555"/>
                  </a:lnTo>
                  <a:lnTo>
                    <a:pt x="818025" y="541728"/>
                  </a:lnTo>
                  <a:lnTo>
                    <a:pt x="818956" y="543901"/>
                  </a:lnTo>
                  <a:lnTo>
                    <a:pt x="821129" y="544832"/>
                  </a:lnTo>
                  <a:lnTo>
                    <a:pt x="821129" y="551041"/>
                  </a:lnTo>
                  <a:lnTo>
                    <a:pt x="818956" y="556319"/>
                  </a:lnTo>
                  <a:lnTo>
                    <a:pt x="818025" y="558492"/>
                  </a:lnTo>
                  <a:lnTo>
                    <a:pt x="815851" y="561596"/>
                  </a:lnTo>
                  <a:lnTo>
                    <a:pt x="813678" y="565943"/>
                  </a:lnTo>
                  <a:lnTo>
                    <a:pt x="799087" y="559734"/>
                  </a:lnTo>
                  <a:lnTo>
                    <a:pt x="786669" y="552283"/>
                  </a:lnTo>
                  <a:lnTo>
                    <a:pt x="774252" y="544832"/>
                  </a:lnTo>
                  <a:lnTo>
                    <a:pt x="774252" y="549179"/>
                  </a:lnTo>
                  <a:lnTo>
                    <a:pt x="767732" y="549179"/>
                  </a:lnTo>
                  <a:lnTo>
                    <a:pt x="767732" y="559734"/>
                  </a:lnTo>
                  <a:lnTo>
                    <a:pt x="769906" y="569358"/>
                  </a:lnTo>
                  <a:lnTo>
                    <a:pt x="772079" y="582086"/>
                  </a:lnTo>
                  <a:lnTo>
                    <a:pt x="764938" y="581155"/>
                  </a:lnTo>
                  <a:lnTo>
                    <a:pt x="760903" y="576808"/>
                  </a:lnTo>
                  <a:lnTo>
                    <a:pt x="755625" y="574635"/>
                  </a:lnTo>
                  <a:lnTo>
                    <a:pt x="752520" y="569358"/>
                  </a:lnTo>
                  <a:lnTo>
                    <a:pt x="748485" y="559734"/>
                  </a:lnTo>
                  <a:lnTo>
                    <a:pt x="745380" y="544832"/>
                  </a:lnTo>
                  <a:lnTo>
                    <a:pt x="743207" y="526827"/>
                  </a:lnTo>
                  <a:lnTo>
                    <a:pt x="741034" y="509752"/>
                  </a:lnTo>
                  <a:lnTo>
                    <a:pt x="738861" y="497024"/>
                  </a:lnTo>
                  <a:lnTo>
                    <a:pt x="753452" y="502301"/>
                  </a:lnTo>
                  <a:lnTo>
                    <a:pt x="768043" y="509752"/>
                  </a:lnTo>
                  <a:lnTo>
                    <a:pt x="784807" y="517203"/>
                  </a:lnTo>
                  <a:lnTo>
                    <a:pt x="802502" y="517203"/>
                  </a:lnTo>
                  <a:lnTo>
                    <a:pt x="819266" y="508821"/>
                  </a:lnTo>
                  <a:lnTo>
                    <a:pt x="831684" y="495161"/>
                  </a:lnTo>
                  <a:lnTo>
                    <a:pt x="833857" y="479328"/>
                  </a:lnTo>
                  <a:lnTo>
                    <a:pt x="830753" y="462254"/>
                  </a:lnTo>
                  <a:lnTo>
                    <a:pt x="819266" y="445179"/>
                  </a:lnTo>
                  <a:lnTo>
                    <a:pt x="806848" y="429347"/>
                  </a:lnTo>
                  <a:lnTo>
                    <a:pt x="792258" y="414445"/>
                  </a:lnTo>
                  <a:lnTo>
                    <a:pt x="777667" y="402959"/>
                  </a:lnTo>
                  <a:lnTo>
                    <a:pt x="765249" y="395508"/>
                  </a:lnTo>
                  <a:lnTo>
                    <a:pt x="732031" y="392403"/>
                  </a:lnTo>
                  <a:lnTo>
                    <a:pt x="726753" y="386195"/>
                  </a:lnTo>
                  <a:lnTo>
                    <a:pt x="721476" y="380917"/>
                  </a:lnTo>
                  <a:lnTo>
                    <a:pt x="719303" y="375639"/>
                  </a:lnTo>
                  <a:lnTo>
                    <a:pt x="717130" y="371293"/>
                  </a:lnTo>
                  <a:lnTo>
                    <a:pt x="711852" y="371293"/>
                  </a:lnTo>
                  <a:lnTo>
                    <a:pt x="704712" y="373466"/>
                  </a:lnTo>
                  <a:lnTo>
                    <a:pt x="692294" y="378744"/>
                  </a:lnTo>
                  <a:lnTo>
                    <a:pt x="690121" y="375639"/>
                  </a:lnTo>
                  <a:lnTo>
                    <a:pt x="689190" y="373466"/>
                  </a:lnTo>
                  <a:lnTo>
                    <a:pt x="687016" y="373466"/>
                  </a:lnTo>
                  <a:lnTo>
                    <a:pt x="684843" y="370362"/>
                  </a:lnTo>
                  <a:lnTo>
                    <a:pt x="684843" y="366016"/>
                  </a:lnTo>
                  <a:lnTo>
                    <a:pt x="687016" y="363842"/>
                  </a:lnTo>
                  <a:lnTo>
                    <a:pt x="687016" y="362911"/>
                  </a:lnTo>
                  <a:lnTo>
                    <a:pt x="689190" y="362911"/>
                  </a:lnTo>
                  <a:lnTo>
                    <a:pt x="690121" y="360738"/>
                  </a:lnTo>
                  <a:lnTo>
                    <a:pt x="692294" y="358565"/>
                  </a:lnTo>
                  <a:lnTo>
                    <a:pt x="689190" y="343664"/>
                  </a:lnTo>
                  <a:lnTo>
                    <a:pt x="682981" y="336213"/>
                  </a:lnTo>
                  <a:lnTo>
                    <a:pt x="675840" y="334040"/>
                  </a:lnTo>
                  <a:lnTo>
                    <a:pt x="668700" y="333108"/>
                  </a:lnTo>
                  <a:lnTo>
                    <a:pt x="660318" y="328762"/>
                  </a:lnTo>
                  <a:lnTo>
                    <a:pt x="653178" y="321311"/>
                  </a:lnTo>
                  <a:lnTo>
                    <a:pt x="636414" y="323485"/>
                  </a:lnTo>
                  <a:lnTo>
                    <a:pt x="619650" y="327831"/>
                  </a:lnTo>
                  <a:lnTo>
                    <a:pt x="607232" y="330935"/>
                  </a:lnTo>
                  <a:lnTo>
                    <a:pt x="595745" y="340559"/>
                  </a:lnTo>
                  <a:lnTo>
                    <a:pt x="589536" y="355460"/>
                  </a:lnTo>
                  <a:lnTo>
                    <a:pt x="583328" y="351114"/>
                  </a:lnTo>
                  <a:lnTo>
                    <a:pt x="581465" y="351114"/>
                  </a:lnTo>
                  <a:lnTo>
                    <a:pt x="579292" y="348941"/>
                  </a:lnTo>
                  <a:lnTo>
                    <a:pt x="577119" y="348941"/>
                  </a:lnTo>
                  <a:lnTo>
                    <a:pt x="574014" y="348941"/>
                  </a:lnTo>
                  <a:lnTo>
                    <a:pt x="569978" y="348941"/>
                  </a:lnTo>
                  <a:lnTo>
                    <a:pt x="564701" y="348941"/>
                  </a:lnTo>
                  <a:lnTo>
                    <a:pt x="564701" y="362601"/>
                  </a:lnTo>
                  <a:lnTo>
                    <a:pt x="560665" y="360428"/>
                  </a:lnTo>
                  <a:lnTo>
                    <a:pt x="559734" y="360428"/>
                  </a:lnTo>
                  <a:lnTo>
                    <a:pt x="557561" y="360428"/>
                  </a:lnTo>
                  <a:lnTo>
                    <a:pt x="555387" y="358254"/>
                  </a:lnTo>
                  <a:lnTo>
                    <a:pt x="535519" y="363532"/>
                  </a:lnTo>
                  <a:lnTo>
                    <a:pt x="520928" y="375019"/>
                  </a:lnTo>
                  <a:lnTo>
                    <a:pt x="511615" y="392093"/>
                  </a:lnTo>
                  <a:lnTo>
                    <a:pt x="494850" y="392093"/>
                  </a:lnTo>
                  <a:lnTo>
                    <a:pt x="494850" y="406994"/>
                  </a:lnTo>
                  <a:lnTo>
                    <a:pt x="479328" y="415377"/>
                  </a:lnTo>
                  <a:lnTo>
                    <a:pt x="466910" y="430278"/>
                  </a:lnTo>
                  <a:lnTo>
                    <a:pt x="453251" y="452630"/>
                  </a:lnTo>
                  <a:lnTo>
                    <a:pt x="442696" y="476845"/>
                  </a:lnTo>
                  <a:lnTo>
                    <a:pt x="431209" y="501060"/>
                  </a:lnTo>
                  <a:lnTo>
                    <a:pt x="420654" y="524343"/>
                  </a:lnTo>
                  <a:lnTo>
                    <a:pt x="408236" y="544522"/>
                  </a:lnTo>
                  <a:lnTo>
                    <a:pt x="394577" y="561596"/>
                  </a:lnTo>
                  <a:lnTo>
                    <a:pt x="396750" y="565943"/>
                  </a:lnTo>
                  <a:lnTo>
                    <a:pt x="396750" y="569047"/>
                  </a:lnTo>
                  <a:lnTo>
                    <a:pt x="396750" y="571220"/>
                  </a:lnTo>
                  <a:lnTo>
                    <a:pt x="398923" y="571220"/>
                  </a:lnTo>
                  <a:lnTo>
                    <a:pt x="401096" y="571220"/>
                  </a:lnTo>
                  <a:lnTo>
                    <a:pt x="404200" y="573393"/>
                  </a:lnTo>
                  <a:lnTo>
                    <a:pt x="394887" y="581775"/>
                  </a:lnTo>
                  <a:lnTo>
                    <a:pt x="384332" y="586122"/>
                  </a:lnTo>
                  <a:lnTo>
                    <a:pt x="371914" y="593572"/>
                  </a:lnTo>
                  <a:lnTo>
                    <a:pt x="369741" y="596677"/>
                  </a:lnTo>
                  <a:lnTo>
                    <a:pt x="367568" y="602886"/>
                  </a:lnTo>
                  <a:lnTo>
                    <a:pt x="366636" y="605990"/>
                  </a:lnTo>
                  <a:lnTo>
                    <a:pt x="364463" y="610336"/>
                  </a:lnTo>
                  <a:lnTo>
                    <a:pt x="360427" y="613441"/>
                  </a:lnTo>
                  <a:lnTo>
                    <a:pt x="359496" y="611268"/>
                  </a:lnTo>
                  <a:lnTo>
                    <a:pt x="357323" y="610336"/>
                  </a:lnTo>
                  <a:lnTo>
                    <a:pt x="355150" y="608163"/>
                  </a:lnTo>
                  <a:lnTo>
                    <a:pt x="352045" y="605990"/>
                  </a:lnTo>
                  <a:lnTo>
                    <a:pt x="345836" y="611268"/>
                  </a:lnTo>
                  <a:lnTo>
                    <a:pt x="340559" y="617477"/>
                  </a:lnTo>
                  <a:lnTo>
                    <a:pt x="335281" y="622754"/>
                  </a:lnTo>
                  <a:lnTo>
                    <a:pt x="331246" y="625859"/>
                  </a:lnTo>
                  <a:lnTo>
                    <a:pt x="325968" y="640760"/>
                  </a:lnTo>
                  <a:lnTo>
                    <a:pt x="323795" y="652247"/>
                  </a:lnTo>
                  <a:lnTo>
                    <a:pt x="320690" y="660629"/>
                  </a:lnTo>
                  <a:lnTo>
                    <a:pt x="311377" y="670252"/>
                  </a:lnTo>
                  <a:lnTo>
                    <a:pt x="313550" y="692605"/>
                  </a:lnTo>
                  <a:lnTo>
                    <a:pt x="316655" y="709679"/>
                  </a:lnTo>
                  <a:lnTo>
                    <a:pt x="320690" y="724581"/>
                  </a:lnTo>
                  <a:lnTo>
                    <a:pt x="322864" y="742586"/>
                  </a:lnTo>
                  <a:lnTo>
                    <a:pt x="323795" y="764938"/>
                  </a:lnTo>
                  <a:lnTo>
                    <a:pt x="327831" y="764938"/>
                  </a:lnTo>
                  <a:lnTo>
                    <a:pt x="330004" y="767112"/>
                  </a:lnTo>
                  <a:lnTo>
                    <a:pt x="330935" y="767112"/>
                  </a:lnTo>
                  <a:lnTo>
                    <a:pt x="333108" y="767112"/>
                  </a:lnTo>
                  <a:lnTo>
                    <a:pt x="335281" y="769285"/>
                  </a:lnTo>
                  <a:lnTo>
                    <a:pt x="352977" y="764938"/>
                  </a:lnTo>
                  <a:lnTo>
                    <a:pt x="364463" y="759661"/>
                  </a:lnTo>
                  <a:lnTo>
                    <a:pt x="375018" y="752210"/>
                  </a:lnTo>
                  <a:lnTo>
                    <a:pt x="384332" y="742586"/>
                  </a:lnTo>
                  <a:lnTo>
                    <a:pt x="398923" y="735136"/>
                  </a:lnTo>
                  <a:lnTo>
                    <a:pt x="409478" y="762765"/>
                  </a:lnTo>
                  <a:lnTo>
                    <a:pt x="415687" y="786980"/>
                  </a:lnTo>
                  <a:lnTo>
                    <a:pt x="424069" y="809332"/>
                  </a:lnTo>
                  <a:lnTo>
                    <a:pt x="438660" y="829511"/>
                  </a:lnTo>
                  <a:lnTo>
                    <a:pt x="438660" y="833857"/>
                  </a:lnTo>
                  <a:lnTo>
                    <a:pt x="444869" y="833857"/>
                  </a:lnTo>
                  <a:lnTo>
                    <a:pt x="453251" y="818956"/>
                  </a:lnTo>
                  <a:lnTo>
                    <a:pt x="462564" y="807470"/>
                  </a:lnTo>
                  <a:lnTo>
                    <a:pt x="474051" y="796914"/>
                  </a:lnTo>
                  <a:lnTo>
                    <a:pt x="481191" y="784186"/>
                  </a:lnTo>
                  <a:lnTo>
                    <a:pt x="488331" y="767112"/>
                  </a:lnTo>
                  <a:lnTo>
                    <a:pt x="491436" y="744759"/>
                  </a:lnTo>
                  <a:lnTo>
                    <a:pt x="515340" y="735136"/>
                  </a:lnTo>
                  <a:lnTo>
                    <a:pt x="516271" y="734204"/>
                  </a:lnTo>
                  <a:lnTo>
                    <a:pt x="516271" y="729858"/>
                  </a:lnTo>
                  <a:lnTo>
                    <a:pt x="518444" y="727685"/>
                  </a:lnTo>
                  <a:lnTo>
                    <a:pt x="518444" y="726754"/>
                  </a:lnTo>
                  <a:lnTo>
                    <a:pt x="520618" y="724581"/>
                  </a:lnTo>
                  <a:lnTo>
                    <a:pt x="522791" y="722407"/>
                  </a:lnTo>
                  <a:lnTo>
                    <a:pt x="528068" y="720234"/>
                  </a:lnTo>
                  <a:lnTo>
                    <a:pt x="524032" y="704402"/>
                  </a:lnTo>
                  <a:lnTo>
                    <a:pt x="516892" y="690742"/>
                  </a:lnTo>
                  <a:lnTo>
                    <a:pt x="506337" y="680187"/>
                  </a:lnTo>
                  <a:lnTo>
                    <a:pt x="494850" y="670563"/>
                  </a:lnTo>
                  <a:lnTo>
                    <a:pt x="501059" y="645106"/>
                  </a:lnTo>
                  <a:lnTo>
                    <a:pt x="509441" y="622754"/>
                  </a:lnTo>
                  <a:lnTo>
                    <a:pt x="523101" y="603817"/>
                  </a:lnTo>
                  <a:lnTo>
                    <a:pt x="537692" y="587984"/>
                  </a:lnTo>
                  <a:lnTo>
                    <a:pt x="550110" y="570910"/>
                  </a:lnTo>
                  <a:lnTo>
                    <a:pt x="559423" y="550731"/>
                  </a:lnTo>
                  <a:lnTo>
                    <a:pt x="564701" y="524343"/>
                  </a:lnTo>
                  <a:lnTo>
                    <a:pt x="581465" y="523412"/>
                  </a:lnTo>
                  <a:lnTo>
                    <a:pt x="595125" y="521238"/>
                  </a:lnTo>
                  <a:lnTo>
                    <a:pt x="601334" y="526516"/>
                  </a:lnTo>
                  <a:lnTo>
                    <a:pt x="606611" y="531794"/>
                  </a:lnTo>
                  <a:lnTo>
                    <a:pt x="611889" y="537071"/>
                  </a:lnTo>
                  <a:lnTo>
                    <a:pt x="602575" y="554146"/>
                  </a:lnTo>
                  <a:lnTo>
                    <a:pt x="590157" y="569047"/>
                  </a:lnTo>
                  <a:lnTo>
                    <a:pt x="575566" y="583949"/>
                  </a:lnTo>
                  <a:lnTo>
                    <a:pt x="560976" y="596677"/>
                  </a:lnTo>
                  <a:lnTo>
                    <a:pt x="552593" y="615614"/>
                  </a:lnTo>
                  <a:lnTo>
                    <a:pt x="550420" y="628342"/>
                  </a:lnTo>
                  <a:lnTo>
                    <a:pt x="552593" y="643244"/>
                  </a:lnTo>
                  <a:lnTo>
                    <a:pt x="553525" y="655972"/>
                  </a:lnTo>
                  <a:lnTo>
                    <a:pt x="552593" y="667458"/>
                  </a:lnTo>
                  <a:lnTo>
                    <a:pt x="553525" y="682360"/>
                  </a:lnTo>
                  <a:lnTo>
                    <a:pt x="557561" y="690742"/>
                  </a:lnTo>
                  <a:lnTo>
                    <a:pt x="562838" y="698193"/>
                  </a:lnTo>
                  <a:lnTo>
                    <a:pt x="568116" y="705643"/>
                  </a:lnTo>
                  <a:lnTo>
                    <a:pt x="572152" y="715267"/>
                  </a:lnTo>
                  <a:lnTo>
                    <a:pt x="593883" y="712163"/>
                  </a:lnTo>
                  <a:lnTo>
                    <a:pt x="613751" y="705954"/>
                  </a:lnTo>
                  <a:lnTo>
                    <a:pt x="631447" y="697572"/>
                  </a:lnTo>
                  <a:lnTo>
                    <a:pt x="638587" y="697572"/>
                  </a:lnTo>
                  <a:lnTo>
                    <a:pt x="644796" y="698503"/>
                  </a:lnTo>
                  <a:lnTo>
                    <a:pt x="647900" y="700676"/>
                  </a:lnTo>
                  <a:lnTo>
                    <a:pt x="653178" y="702849"/>
                  </a:lnTo>
                  <a:lnTo>
                    <a:pt x="659387" y="705022"/>
                  </a:lnTo>
                  <a:lnTo>
                    <a:pt x="652246" y="715578"/>
                  </a:lnTo>
                  <a:lnTo>
                    <a:pt x="642933" y="719924"/>
                  </a:lnTo>
                  <a:lnTo>
                    <a:pt x="633620" y="717751"/>
                  </a:lnTo>
                  <a:lnTo>
                    <a:pt x="621202" y="715578"/>
                  </a:lnTo>
                  <a:lnTo>
                    <a:pt x="608784" y="715578"/>
                  </a:lnTo>
                  <a:lnTo>
                    <a:pt x="601644" y="719924"/>
                  </a:lnTo>
                  <a:lnTo>
                    <a:pt x="595435" y="723028"/>
                  </a:lnTo>
                  <a:lnTo>
                    <a:pt x="589226" y="727375"/>
                  </a:lnTo>
                  <a:lnTo>
                    <a:pt x="579913" y="728306"/>
                  </a:lnTo>
                  <a:lnTo>
                    <a:pt x="583017" y="745380"/>
                  </a:lnTo>
                  <a:lnTo>
                    <a:pt x="585190" y="755004"/>
                  </a:lnTo>
                  <a:lnTo>
                    <a:pt x="589226" y="762455"/>
                  </a:lnTo>
                  <a:lnTo>
                    <a:pt x="590157" y="773010"/>
                  </a:lnTo>
                  <a:lnTo>
                    <a:pt x="592331" y="790085"/>
                  </a:lnTo>
                  <a:lnTo>
                    <a:pt x="587053" y="787911"/>
                  </a:lnTo>
                  <a:lnTo>
                    <a:pt x="581775" y="785738"/>
                  </a:lnTo>
                  <a:lnTo>
                    <a:pt x="579602" y="784807"/>
                  </a:lnTo>
                  <a:lnTo>
                    <a:pt x="577429" y="780461"/>
                  </a:lnTo>
                  <a:lnTo>
                    <a:pt x="575256" y="777356"/>
                  </a:lnTo>
                  <a:lnTo>
                    <a:pt x="572152" y="773010"/>
                  </a:lnTo>
                  <a:lnTo>
                    <a:pt x="572152" y="769906"/>
                  </a:lnTo>
                  <a:lnTo>
                    <a:pt x="566874" y="770837"/>
                  </a:lnTo>
                  <a:lnTo>
                    <a:pt x="562838" y="773010"/>
                  </a:lnTo>
                  <a:lnTo>
                    <a:pt x="559734" y="777356"/>
                  </a:lnTo>
                  <a:lnTo>
                    <a:pt x="555698" y="778288"/>
                  </a:lnTo>
                  <a:lnTo>
                    <a:pt x="552593" y="782634"/>
                  </a:lnTo>
                  <a:lnTo>
                    <a:pt x="548558" y="808090"/>
                  </a:lnTo>
                  <a:lnTo>
                    <a:pt x="548558" y="839756"/>
                  </a:lnTo>
                  <a:lnTo>
                    <a:pt x="543280" y="841929"/>
                  </a:lnTo>
                  <a:lnTo>
                    <a:pt x="539244" y="841929"/>
                  </a:lnTo>
                  <a:lnTo>
                    <a:pt x="536140" y="842860"/>
                  </a:lnTo>
                  <a:lnTo>
                    <a:pt x="532104" y="847207"/>
                  </a:lnTo>
                  <a:lnTo>
                    <a:pt x="531173" y="849380"/>
                  </a:lnTo>
                  <a:lnTo>
                    <a:pt x="528999" y="854657"/>
                  </a:lnTo>
                  <a:lnTo>
                    <a:pt x="509131" y="850311"/>
                  </a:lnTo>
                  <a:lnTo>
                    <a:pt x="494540" y="849380"/>
                  </a:lnTo>
                  <a:lnTo>
                    <a:pt x="485227" y="852484"/>
                  </a:lnTo>
                  <a:lnTo>
                    <a:pt x="478086" y="856830"/>
                  </a:lnTo>
                  <a:lnTo>
                    <a:pt x="472809" y="862108"/>
                  </a:lnTo>
                  <a:lnTo>
                    <a:pt x="463495" y="867386"/>
                  </a:lnTo>
                  <a:lnTo>
                    <a:pt x="452940" y="871732"/>
                  </a:lnTo>
                  <a:lnTo>
                    <a:pt x="443627" y="871732"/>
                  </a:lnTo>
                  <a:lnTo>
                    <a:pt x="436487" y="865523"/>
                  </a:lnTo>
                  <a:lnTo>
                    <a:pt x="431209" y="862418"/>
                  </a:lnTo>
                  <a:lnTo>
                    <a:pt x="423138" y="862418"/>
                  </a:lnTo>
                  <a:lnTo>
                    <a:pt x="411651" y="867696"/>
                  </a:lnTo>
                  <a:lnTo>
                    <a:pt x="406373" y="864592"/>
                  </a:lnTo>
                  <a:lnTo>
                    <a:pt x="402338" y="862418"/>
                  </a:lnTo>
                  <a:lnTo>
                    <a:pt x="401406" y="860245"/>
                  </a:lnTo>
                  <a:lnTo>
                    <a:pt x="397371" y="858072"/>
                  </a:lnTo>
                  <a:lnTo>
                    <a:pt x="392093" y="854968"/>
                  </a:lnTo>
                  <a:lnTo>
                    <a:pt x="392093" y="842239"/>
                  </a:lnTo>
                  <a:lnTo>
                    <a:pt x="394266" y="825165"/>
                  </a:lnTo>
                  <a:lnTo>
                    <a:pt x="395197" y="807159"/>
                  </a:lnTo>
                  <a:lnTo>
                    <a:pt x="397371" y="793500"/>
                  </a:lnTo>
                  <a:lnTo>
                    <a:pt x="399544" y="786049"/>
                  </a:lnTo>
                  <a:lnTo>
                    <a:pt x="399544" y="777667"/>
                  </a:lnTo>
                  <a:lnTo>
                    <a:pt x="387126" y="780771"/>
                  </a:lnTo>
                  <a:lnTo>
                    <a:pt x="375639" y="785117"/>
                  </a:lnTo>
                  <a:lnTo>
                    <a:pt x="360117" y="786049"/>
                  </a:lnTo>
                  <a:lnTo>
                    <a:pt x="361048" y="803123"/>
                  </a:lnTo>
                  <a:lnTo>
                    <a:pt x="361048" y="823302"/>
                  </a:lnTo>
                  <a:lnTo>
                    <a:pt x="365084" y="845654"/>
                  </a:lnTo>
                  <a:lnTo>
                    <a:pt x="372224" y="864592"/>
                  </a:lnTo>
                  <a:lnTo>
                    <a:pt x="370051" y="865523"/>
                  </a:lnTo>
                  <a:lnTo>
                    <a:pt x="370051" y="867696"/>
                  </a:lnTo>
                  <a:lnTo>
                    <a:pt x="370051" y="869869"/>
                  </a:lnTo>
                  <a:lnTo>
                    <a:pt x="367878" y="872042"/>
                  </a:lnTo>
                  <a:lnTo>
                    <a:pt x="353287" y="877320"/>
                  </a:lnTo>
                  <a:lnTo>
                    <a:pt x="337765" y="882597"/>
                  </a:lnTo>
                  <a:lnTo>
                    <a:pt x="324105" y="887875"/>
                  </a:lnTo>
                  <a:lnTo>
                    <a:pt x="313550" y="895326"/>
                  </a:lnTo>
                  <a:lnTo>
                    <a:pt x="308273" y="906812"/>
                  </a:lnTo>
                  <a:lnTo>
                    <a:pt x="306099" y="917367"/>
                  </a:lnTo>
                  <a:lnTo>
                    <a:pt x="298959" y="928854"/>
                  </a:lnTo>
                  <a:lnTo>
                    <a:pt x="264500" y="939409"/>
                  </a:lnTo>
                  <a:lnTo>
                    <a:pt x="262327" y="943755"/>
                  </a:lnTo>
                  <a:lnTo>
                    <a:pt x="260154" y="946860"/>
                  </a:lnTo>
                  <a:lnTo>
                    <a:pt x="260154" y="951206"/>
                  </a:lnTo>
                  <a:lnTo>
                    <a:pt x="260154" y="954310"/>
                  </a:lnTo>
                  <a:lnTo>
                    <a:pt x="260154" y="958657"/>
                  </a:lnTo>
                  <a:lnTo>
                    <a:pt x="259222" y="961761"/>
                  </a:lnTo>
                  <a:lnTo>
                    <a:pt x="257049" y="963934"/>
                  </a:lnTo>
                  <a:lnTo>
                    <a:pt x="251771" y="966107"/>
                  </a:lnTo>
                  <a:lnTo>
                    <a:pt x="247736" y="967039"/>
                  </a:lnTo>
                  <a:lnTo>
                    <a:pt x="242458" y="969212"/>
                  </a:lnTo>
                  <a:lnTo>
                    <a:pt x="238422" y="973558"/>
                  </a:lnTo>
                  <a:lnTo>
                    <a:pt x="235318" y="971385"/>
                  </a:lnTo>
                  <a:lnTo>
                    <a:pt x="231282" y="969212"/>
                  </a:lnTo>
                  <a:lnTo>
                    <a:pt x="228178" y="969212"/>
                  </a:lnTo>
                  <a:lnTo>
                    <a:pt x="226004" y="967039"/>
                  </a:lnTo>
                  <a:lnTo>
                    <a:pt x="220727" y="966107"/>
                  </a:lnTo>
                  <a:lnTo>
                    <a:pt x="215449" y="966107"/>
                  </a:lnTo>
                  <a:lnTo>
                    <a:pt x="215449" y="986286"/>
                  </a:lnTo>
                  <a:lnTo>
                    <a:pt x="209240" y="986286"/>
                  </a:lnTo>
                  <a:lnTo>
                    <a:pt x="203963" y="986286"/>
                  </a:lnTo>
                  <a:lnTo>
                    <a:pt x="198685" y="988459"/>
                  </a:lnTo>
                  <a:lnTo>
                    <a:pt x="194650" y="989391"/>
                  </a:lnTo>
                  <a:lnTo>
                    <a:pt x="188441" y="989391"/>
                  </a:lnTo>
                  <a:lnTo>
                    <a:pt x="184405" y="991564"/>
                  </a:lnTo>
                  <a:lnTo>
                    <a:pt x="181300" y="991564"/>
                  </a:lnTo>
                  <a:lnTo>
                    <a:pt x="179127" y="993737"/>
                  </a:lnTo>
                  <a:lnTo>
                    <a:pt x="175091" y="995910"/>
                  </a:lnTo>
                  <a:lnTo>
                    <a:pt x="171987" y="996842"/>
                  </a:lnTo>
                  <a:lnTo>
                    <a:pt x="181300" y="1006465"/>
                  </a:lnTo>
                  <a:lnTo>
                    <a:pt x="193718" y="1013916"/>
                  </a:lnTo>
                  <a:lnTo>
                    <a:pt x="206136" y="1018262"/>
                  </a:lnTo>
                  <a:lnTo>
                    <a:pt x="218554" y="1021367"/>
                  </a:lnTo>
                  <a:lnTo>
                    <a:pt x="220727" y="1040304"/>
                  </a:lnTo>
                  <a:lnTo>
                    <a:pt x="222900" y="1056137"/>
                  </a:lnTo>
                  <a:lnTo>
                    <a:pt x="222900" y="1073211"/>
                  </a:lnTo>
                  <a:lnTo>
                    <a:pt x="218864" y="1088113"/>
                  </a:lnTo>
                  <a:lnTo>
                    <a:pt x="218864" y="1090286"/>
                  </a:lnTo>
                  <a:lnTo>
                    <a:pt x="218864" y="1091217"/>
                  </a:lnTo>
                  <a:lnTo>
                    <a:pt x="216691" y="1091217"/>
                  </a:lnTo>
                  <a:lnTo>
                    <a:pt x="216691" y="1093390"/>
                  </a:lnTo>
                  <a:lnTo>
                    <a:pt x="215760" y="1095563"/>
                  </a:lnTo>
                  <a:lnTo>
                    <a:pt x="202100" y="1100841"/>
                  </a:lnTo>
                  <a:lnTo>
                    <a:pt x="184405" y="1105187"/>
                  </a:lnTo>
                  <a:lnTo>
                    <a:pt x="166709" y="1105187"/>
                  </a:lnTo>
                  <a:lnTo>
                    <a:pt x="149945" y="1100841"/>
                  </a:lnTo>
                  <a:lnTo>
                    <a:pt x="135354" y="1095563"/>
                  </a:lnTo>
                  <a:lnTo>
                    <a:pt x="130077" y="1095563"/>
                  </a:lnTo>
                  <a:lnTo>
                    <a:pt x="126041" y="1097736"/>
                  </a:lnTo>
                  <a:lnTo>
                    <a:pt x="122936" y="1097736"/>
                  </a:lnTo>
                  <a:lnTo>
                    <a:pt x="120763" y="1097736"/>
                  </a:lnTo>
                  <a:lnTo>
                    <a:pt x="118590" y="1098668"/>
                  </a:lnTo>
                  <a:lnTo>
                    <a:pt x="116417" y="1103014"/>
                  </a:lnTo>
                  <a:lnTo>
                    <a:pt x="115796" y="1106739"/>
                  </a:lnTo>
                  <a:lnTo>
                    <a:pt x="111760" y="1119468"/>
                  </a:lnTo>
                  <a:lnTo>
                    <a:pt x="111760" y="1140578"/>
                  </a:lnTo>
                  <a:lnTo>
                    <a:pt x="111760" y="1163861"/>
                  </a:lnTo>
                  <a:lnTo>
                    <a:pt x="113934" y="1188076"/>
                  </a:lnTo>
                  <a:lnTo>
                    <a:pt x="116107" y="1208255"/>
                  </a:lnTo>
                  <a:lnTo>
                    <a:pt x="116107" y="1223157"/>
                  </a:lnTo>
                  <a:lnTo>
                    <a:pt x="119211" y="1223157"/>
                  </a:lnTo>
                  <a:lnTo>
                    <a:pt x="119211" y="1228434"/>
                  </a:lnTo>
                  <a:lnTo>
                    <a:pt x="126351" y="1228434"/>
                  </a:lnTo>
                  <a:lnTo>
                    <a:pt x="131629" y="1227503"/>
                  </a:lnTo>
                  <a:lnTo>
                    <a:pt x="135665" y="1227503"/>
                  </a:lnTo>
                  <a:lnTo>
                    <a:pt x="138769" y="1223157"/>
                  </a:lnTo>
                  <a:lnTo>
                    <a:pt x="144978" y="1225330"/>
                  </a:lnTo>
                  <a:lnTo>
                    <a:pt x="148083" y="1225330"/>
                  </a:lnTo>
                  <a:lnTo>
                    <a:pt x="152118" y="1227503"/>
                  </a:lnTo>
                  <a:lnTo>
                    <a:pt x="155223" y="1228434"/>
                  </a:lnTo>
                  <a:lnTo>
                    <a:pt x="157396" y="1230607"/>
                  </a:lnTo>
                  <a:lnTo>
                    <a:pt x="157396" y="1232780"/>
                  </a:lnTo>
                  <a:lnTo>
                    <a:pt x="157396" y="1234953"/>
                  </a:lnTo>
                  <a:lnTo>
                    <a:pt x="159569" y="1234953"/>
                  </a:lnTo>
                  <a:lnTo>
                    <a:pt x="159569" y="1235885"/>
                  </a:lnTo>
                  <a:lnTo>
                    <a:pt x="153360" y="1252959"/>
                  </a:lnTo>
                  <a:lnTo>
                    <a:pt x="142805" y="1265688"/>
                  </a:lnTo>
                  <a:lnTo>
                    <a:pt x="130387" y="1277174"/>
                  </a:lnTo>
                  <a:lnTo>
                    <a:pt x="116728" y="1287729"/>
                  </a:lnTo>
                  <a:lnTo>
                    <a:pt x="104310" y="1299216"/>
                  </a:lnTo>
                  <a:lnTo>
                    <a:pt x="94996" y="1314117"/>
                  </a:lnTo>
                  <a:lnTo>
                    <a:pt x="94065" y="1324672"/>
                  </a:lnTo>
                  <a:lnTo>
                    <a:pt x="94996" y="1337401"/>
                  </a:lnTo>
                  <a:lnTo>
                    <a:pt x="94996" y="1348887"/>
                  </a:lnTo>
                  <a:lnTo>
                    <a:pt x="91892" y="1357269"/>
                  </a:lnTo>
                  <a:lnTo>
                    <a:pt x="77301" y="1366893"/>
                  </a:lnTo>
                  <a:lnTo>
                    <a:pt x="62710" y="1374344"/>
                  </a:lnTo>
                  <a:lnTo>
                    <a:pt x="48119" y="1383967"/>
                  </a:lnTo>
                  <a:lnTo>
                    <a:pt x="35701" y="1394523"/>
                  </a:lnTo>
                  <a:lnTo>
                    <a:pt x="31666" y="1401973"/>
                  </a:lnTo>
                  <a:lnTo>
                    <a:pt x="24525" y="1415633"/>
                  </a:lnTo>
                  <a:lnTo>
                    <a:pt x="17385" y="1431466"/>
                  </a:lnTo>
                  <a:lnTo>
                    <a:pt x="10245" y="1450403"/>
                  </a:lnTo>
                  <a:lnTo>
                    <a:pt x="3104" y="1466236"/>
                  </a:lnTo>
                  <a:lnTo>
                    <a:pt x="0" y="1481137"/>
                  </a:lnTo>
                  <a:lnTo>
                    <a:pt x="0" y="1492623"/>
                  </a:lnTo>
                  <a:lnTo>
                    <a:pt x="3104" y="1500074"/>
                  </a:lnTo>
                  <a:lnTo>
                    <a:pt x="9313" y="1509698"/>
                  </a:lnTo>
                  <a:lnTo>
                    <a:pt x="12418" y="1518080"/>
                  </a:lnTo>
                  <a:lnTo>
                    <a:pt x="12418" y="1532981"/>
                  </a:lnTo>
                  <a:lnTo>
                    <a:pt x="10245" y="1542605"/>
                  </a:lnTo>
                  <a:lnTo>
                    <a:pt x="7140" y="1555334"/>
                  </a:lnTo>
                  <a:lnTo>
                    <a:pt x="3104" y="1570235"/>
                  </a:lnTo>
                  <a:lnTo>
                    <a:pt x="2173" y="1587309"/>
                  </a:lnTo>
                  <a:lnTo>
                    <a:pt x="5278" y="1597865"/>
                  </a:lnTo>
                  <a:lnTo>
                    <a:pt x="5278" y="1622079"/>
                  </a:lnTo>
                  <a:lnTo>
                    <a:pt x="14591" y="1633566"/>
                  </a:lnTo>
                  <a:lnTo>
                    <a:pt x="29182" y="1646294"/>
                  </a:lnTo>
                  <a:lnTo>
                    <a:pt x="45946" y="1659022"/>
                  </a:lnTo>
                  <a:lnTo>
                    <a:pt x="56501" y="1671751"/>
                  </a:lnTo>
                  <a:lnTo>
                    <a:pt x="65815" y="1695965"/>
                  </a:lnTo>
                  <a:lnTo>
                    <a:pt x="78232" y="1705589"/>
                  </a:lnTo>
                  <a:lnTo>
                    <a:pt x="92823" y="1713040"/>
                  </a:lnTo>
                  <a:lnTo>
                    <a:pt x="107414" y="1720491"/>
                  </a:lnTo>
                  <a:lnTo>
                    <a:pt x="122005" y="1727941"/>
                  </a:lnTo>
                  <a:lnTo>
                    <a:pt x="132560" y="1740670"/>
                  </a:lnTo>
                  <a:lnTo>
                    <a:pt x="139701" y="1738497"/>
                  </a:lnTo>
                  <a:lnTo>
                    <a:pt x="145910" y="1736323"/>
                  </a:lnTo>
                  <a:lnTo>
                    <a:pt x="149014" y="1733219"/>
                  </a:lnTo>
                  <a:lnTo>
                    <a:pt x="153050" y="1731046"/>
                  </a:lnTo>
                  <a:lnTo>
                    <a:pt x="161432" y="1733219"/>
                  </a:lnTo>
                  <a:lnTo>
                    <a:pt x="172918" y="1736323"/>
                  </a:lnTo>
                  <a:lnTo>
                    <a:pt x="185336" y="1736323"/>
                  </a:lnTo>
                  <a:lnTo>
                    <a:pt x="189372" y="1723595"/>
                  </a:lnTo>
                  <a:lnTo>
                    <a:pt x="224763" y="1731046"/>
                  </a:lnTo>
                  <a:lnTo>
                    <a:pt x="239354" y="1725768"/>
                  </a:lnTo>
                  <a:lnTo>
                    <a:pt x="257980" y="1718318"/>
                  </a:lnTo>
                  <a:lnTo>
                    <a:pt x="275676" y="1710867"/>
                  </a:lnTo>
                  <a:lnTo>
                    <a:pt x="290267" y="1713040"/>
                  </a:lnTo>
                  <a:lnTo>
                    <a:pt x="302685" y="1713971"/>
                  </a:lnTo>
                  <a:lnTo>
                    <a:pt x="316344" y="1716144"/>
                  </a:lnTo>
                  <a:lnTo>
                    <a:pt x="336213" y="1747810"/>
                  </a:lnTo>
                  <a:lnTo>
                    <a:pt x="343353" y="1747810"/>
                  </a:lnTo>
                  <a:lnTo>
                    <a:pt x="348631" y="1747810"/>
                  </a:lnTo>
                  <a:lnTo>
                    <a:pt x="353908" y="1745637"/>
                  </a:lnTo>
                  <a:lnTo>
                    <a:pt x="356081" y="1743464"/>
                  </a:lnTo>
                  <a:lnTo>
                    <a:pt x="360117" y="1740359"/>
                  </a:lnTo>
                  <a:lnTo>
                    <a:pt x="367257" y="1742532"/>
                  </a:lnTo>
                  <a:lnTo>
                    <a:pt x="372535" y="1742532"/>
                  </a:lnTo>
                  <a:lnTo>
                    <a:pt x="375639" y="1743464"/>
                  </a:lnTo>
                  <a:lnTo>
                    <a:pt x="379675" y="1747810"/>
                  </a:lnTo>
                  <a:lnTo>
                    <a:pt x="382780" y="1749983"/>
                  </a:lnTo>
                  <a:lnTo>
                    <a:pt x="388989" y="1753088"/>
                  </a:lnTo>
                  <a:lnTo>
                    <a:pt x="382780" y="1775440"/>
                  </a:lnTo>
                  <a:lnTo>
                    <a:pt x="377502" y="1795619"/>
                  </a:lnTo>
                  <a:lnTo>
                    <a:pt x="372224" y="1817971"/>
                  </a:lnTo>
                  <a:lnTo>
                    <a:pt x="388989" y="1835045"/>
                  </a:lnTo>
                  <a:lnTo>
                    <a:pt x="404511" y="1855224"/>
                  </a:lnTo>
                  <a:lnTo>
                    <a:pt x="421275" y="1877576"/>
                  </a:lnTo>
                  <a:lnTo>
                    <a:pt x="431830" y="1899928"/>
                  </a:lnTo>
                  <a:lnTo>
                    <a:pt x="435866" y="1917003"/>
                  </a:lnTo>
                  <a:lnTo>
                    <a:pt x="435866" y="1929731"/>
                  </a:lnTo>
                  <a:lnTo>
                    <a:pt x="438039" y="1942459"/>
                  </a:lnTo>
                  <a:lnTo>
                    <a:pt x="445179" y="1957361"/>
                  </a:lnTo>
                  <a:lnTo>
                    <a:pt x="438970" y="1972262"/>
                  </a:lnTo>
                  <a:lnTo>
                    <a:pt x="431830" y="1989337"/>
                  </a:lnTo>
                  <a:lnTo>
                    <a:pt x="421275" y="2009516"/>
                  </a:lnTo>
                  <a:lnTo>
                    <a:pt x="414135" y="2027522"/>
                  </a:lnTo>
                  <a:lnTo>
                    <a:pt x="410099" y="2048632"/>
                  </a:lnTo>
                  <a:lnTo>
                    <a:pt x="412272" y="2066638"/>
                  </a:lnTo>
                  <a:lnTo>
                    <a:pt x="419412" y="2081539"/>
                  </a:lnTo>
                  <a:lnTo>
                    <a:pt x="430899" y="2096441"/>
                  </a:lnTo>
                  <a:lnTo>
                    <a:pt x="441454" y="2113515"/>
                  </a:lnTo>
                  <a:lnTo>
                    <a:pt x="448594" y="2128416"/>
                  </a:lnTo>
                  <a:lnTo>
                    <a:pt x="448594" y="2133694"/>
                  </a:lnTo>
                  <a:lnTo>
                    <a:pt x="448594" y="2138972"/>
                  </a:lnTo>
                  <a:lnTo>
                    <a:pt x="446421" y="2143318"/>
                  </a:lnTo>
                  <a:lnTo>
                    <a:pt x="445490" y="2148595"/>
                  </a:lnTo>
                  <a:lnTo>
                    <a:pt x="445490" y="2151700"/>
                  </a:lnTo>
                  <a:lnTo>
                    <a:pt x="445490" y="2156046"/>
                  </a:lnTo>
                  <a:lnTo>
                    <a:pt x="452630" y="2159151"/>
                  </a:lnTo>
                  <a:lnTo>
                    <a:pt x="450457" y="2163497"/>
                  </a:lnTo>
                  <a:lnTo>
                    <a:pt x="448284" y="2166601"/>
                  </a:lnTo>
                  <a:lnTo>
                    <a:pt x="448284" y="2170948"/>
                  </a:lnTo>
                  <a:lnTo>
                    <a:pt x="446111" y="2176225"/>
                  </a:lnTo>
                  <a:lnTo>
                    <a:pt x="448284" y="2181503"/>
                  </a:lnTo>
                  <a:lnTo>
                    <a:pt x="450457" y="2181503"/>
                  </a:lnTo>
                  <a:lnTo>
                    <a:pt x="452630" y="2185849"/>
                  </a:lnTo>
                  <a:lnTo>
                    <a:pt x="455734" y="2186780"/>
                  </a:lnTo>
                  <a:lnTo>
                    <a:pt x="459770" y="2191127"/>
                  </a:lnTo>
                  <a:lnTo>
                    <a:pt x="459770" y="2193300"/>
                  </a:lnTo>
                  <a:lnTo>
                    <a:pt x="455734" y="2206028"/>
                  </a:lnTo>
                  <a:lnTo>
                    <a:pt x="465048" y="2224034"/>
                  </a:lnTo>
                  <a:lnTo>
                    <a:pt x="479639" y="2242971"/>
                  </a:lnTo>
                  <a:lnTo>
                    <a:pt x="494230" y="2260046"/>
                  </a:lnTo>
                  <a:lnTo>
                    <a:pt x="504785" y="2278051"/>
                  </a:lnTo>
                  <a:lnTo>
                    <a:pt x="506958" y="2290780"/>
                  </a:lnTo>
                  <a:lnTo>
                    <a:pt x="506958" y="2303508"/>
                  </a:lnTo>
                  <a:lnTo>
                    <a:pt x="506958" y="2314994"/>
                  </a:lnTo>
                  <a:lnTo>
                    <a:pt x="509131" y="2324618"/>
                  </a:lnTo>
                  <a:lnTo>
                    <a:pt x="512236" y="2327723"/>
                  </a:lnTo>
                  <a:lnTo>
                    <a:pt x="516271" y="2333000"/>
                  </a:lnTo>
                  <a:lnTo>
                    <a:pt x="519376" y="2335173"/>
                  </a:lnTo>
                  <a:lnTo>
                    <a:pt x="523411" y="2339520"/>
                  </a:lnTo>
                  <a:lnTo>
                    <a:pt x="528689" y="2342624"/>
                  </a:lnTo>
                  <a:lnTo>
                    <a:pt x="553835" y="2337347"/>
                  </a:lnTo>
                  <a:lnTo>
                    <a:pt x="582086" y="2332069"/>
                  </a:lnTo>
                  <a:lnTo>
                    <a:pt x="609095" y="2324618"/>
                  </a:lnTo>
                  <a:lnTo>
                    <a:pt x="636103" y="2317168"/>
                  </a:lnTo>
                  <a:lnTo>
                    <a:pt x="657834" y="2303508"/>
                  </a:lnTo>
                  <a:lnTo>
                    <a:pt x="675530" y="2287675"/>
                  </a:lnTo>
                  <a:lnTo>
                    <a:pt x="684843" y="2270601"/>
                  </a:lnTo>
                  <a:lnTo>
                    <a:pt x="691984" y="2253526"/>
                  </a:lnTo>
                  <a:lnTo>
                    <a:pt x="715888" y="2233347"/>
                  </a:lnTo>
                  <a:lnTo>
                    <a:pt x="718992" y="2218446"/>
                  </a:lnTo>
                  <a:lnTo>
                    <a:pt x="721165" y="2203544"/>
                  </a:lnTo>
                  <a:lnTo>
                    <a:pt x="723339" y="2188643"/>
                  </a:lnTo>
                  <a:lnTo>
                    <a:pt x="728616" y="2175915"/>
                  </a:lnTo>
                  <a:lnTo>
                    <a:pt x="748485" y="2171568"/>
                  </a:lnTo>
                  <a:lnTo>
                    <a:pt x="752520" y="2168464"/>
                  </a:lnTo>
                  <a:lnTo>
                    <a:pt x="753452" y="2164118"/>
                  </a:lnTo>
                  <a:lnTo>
                    <a:pt x="757488" y="2161013"/>
                  </a:lnTo>
                  <a:lnTo>
                    <a:pt x="759661" y="2158840"/>
                  </a:lnTo>
                  <a:lnTo>
                    <a:pt x="762765" y="2155736"/>
                  </a:lnTo>
                  <a:lnTo>
                    <a:pt x="768043" y="2151390"/>
                  </a:lnTo>
                  <a:lnTo>
                    <a:pt x="764938" y="2131211"/>
                  </a:lnTo>
                  <a:lnTo>
                    <a:pt x="757798" y="2114136"/>
                  </a:lnTo>
                  <a:lnTo>
                    <a:pt x="748485" y="2103581"/>
                  </a:lnTo>
                  <a:lnTo>
                    <a:pt x="757798" y="2084644"/>
                  </a:lnTo>
                  <a:lnTo>
                    <a:pt x="772389" y="2071915"/>
                  </a:lnTo>
                  <a:lnTo>
                    <a:pt x="790084" y="2062291"/>
                  </a:lnTo>
                  <a:lnTo>
                    <a:pt x="808711" y="2053909"/>
                  </a:lnTo>
                  <a:lnTo>
                    <a:pt x="824234" y="2042423"/>
                  </a:lnTo>
                  <a:lnTo>
                    <a:pt x="835720" y="2019140"/>
                  </a:lnTo>
                  <a:lnTo>
                    <a:pt x="837893" y="1996787"/>
                  </a:lnTo>
                  <a:lnTo>
                    <a:pt x="831684" y="1974435"/>
                  </a:lnTo>
                  <a:lnTo>
                    <a:pt x="824544" y="1952083"/>
                  </a:lnTo>
                  <a:lnTo>
                    <a:pt x="817404" y="1931904"/>
                  </a:lnTo>
                  <a:lnTo>
                    <a:pt x="810263" y="1909552"/>
                  </a:lnTo>
                  <a:lnTo>
                    <a:pt x="807159" y="1887200"/>
                  </a:lnTo>
                  <a:lnTo>
                    <a:pt x="812437" y="1862985"/>
                  </a:lnTo>
                  <a:lnTo>
                    <a:pt x="827027" y="1837529"/>
                  </a:lnTo>
                  <a:lnTo>
                    <a:pt x="845654" y="1815177"/>
                  </a:lnTo>
                  <a:lnTo>
                    <a:pt x="867385" y="1794066"/>
                  </a:lnTo>
                  <a:lnTo>
                    <a:pt x="890358" y="1776060"/>
                  </a:lnTo>
                  <a:lnTo>
                    <a:pt x="912090" y="1757123"/>
                  </a:lnTo>
                  <a:lnTo>
                    <a:pt x="931958" y="1736944"/>
                  </a:lnTo>
                  <a:lnTo>
                    <a:pt x="945618" y="1718938"/>
                  </a:lnTo>
                  <a:lnTo>
                    <a:pt x="958036" y="1696586"/>
                  </a:lnTo>
                  <a:lnTo>
                    <a:pt x="968591" y="1674234"/>
                  </a:lnTo>
                  <a:lnTo>
                    <a:pt x="975731" y="1655297"/>
                  </a:lnTo>
                  <a:lnTo>
                    <a:pt x="979767" y="1642569"/>
                  </a:lnTo>
                  <a:lnTo>
                    <a:pt x="979767" y="1631393"/>
                  </a:lnTo>
                  <a:lnTo>
                    <a:pt x="985044" y="1621769"/>
                  </a:lnTo>
                  <a:lnTo>
                    <a:pt x="985044" y="1618665"/>
                  </a:lnTo>
                  <a:lnTo>
                    <a:pt x="963313" y="1621769"/>
                  </a:lnTo>
                  <a:lnTo>
                    <a:pt x="939409" y="1627046"/>
                  </a:lnTo>
                  <a:lnTo>
                    <a:pt x="914263" y="1633255"/>
                  </a:lnTo>
                  <a:lnTo>
                    <a:pt x="895636" y="1641637"/>
                  </a:lnTo>
                  <a:lnTo>
                    <a:pt x="880114" y="1640706"/>
                  </a:lnTo>
                  <a:lnTo>
                    <a:pt x="874836" y="1634497"/>
                  </a:lnTo>
                  <a:lnTo>
                    <a:pt x="872663" y="1629220"/>
                  </a:lnTo>
                  <a:lnTo>
                    <a:pt x="872663" y="1623942"/>
                  </a:lnTo>
                  <a:lnTo>
                    <a:pt x="872663" y="1616491"/>
                  </a:lnTo>
                  <a:lnTo>
                    <a:pt x="868627" y="1611214"/>
                  </a:lnTo>
                  <a:lnTo>
                    <a:pt x="854036" y="1599727"/>
                  </a:lnTo>
                  <a:lnTo>
                    <a:pt x="836341" y="1589172"/>
                  </a:lnTo>
                  <a:lnTo>
                    <a:pt x="819577" y="1577686"/>
                  </a:lnTo>
                  <a:lnTo>
                    <a:pt x="809022" y="1564957"/>
                  </a:lnTo>
                  <a:lnTo>
                    <a:pt x="804986" y="1553471"/>
                  </a:lnTo>
                  <a:lnTo>
                    <a:pt x="802813" y="1545089"/>
                  </a:lnTo>
                  <a:lnTo>
                    <a:pt x="799708" y="1533602"/>
                  </a:lnTo>
                  <a:lnTo>
                    <a:pt x="797535" y="1530498"/>
                  </a:lnTo>
                  <a:lnTo>
                    <a:pt x="792258" y="1526152"/>
                  </a:lnTo>
                  <a:lnTo>
                    <a:pt x="786980" y="1523047"/>
                  </a:lnTo>
                  <a:lnTo>
                    <a:pt x="782944" y="1517770"/>
                  </a:lnTo>
                  <a:lnTo>
                    <a:pt x="779840" y="1513423"/>
                  </a:lnTo>
                  <a:lnTo>
                    <a:pt x="779840" y="1476480"/>
                  </a:lnTo>
                  <a:lnTo>
                    <a:pt x="777667" y="1471203"/>
                  </a:lnTo>
                  <a:lnTo>
                    <a:pt x="772389" y="1466856"/>
                  </a:lnTo>
                  <a:lnTo>
                    <a:pt x="768353" y="1463752"/>
                  </a:lnTo>
                  <a:lnTo>
                    <a:pt x="763076" y="1459406"/>
                  </a:lnTo>
                  <a:lnTo>
                    <a:pt x="759971" y="1456301"/>
                  </a:lnTo>
                  <a:lnTo>
                    <a:pt x="750658" y="1436122"/>
                  </a:lnTo>
                  <a:lnTo>
                    <a:pt x="743518" y="1415943"/>
                  </a:lnTo>
                  <a:lnTo>
                    <a:pt x="736377" y="1393591"/>
                  </a:lnTo>
                  <a:lnTo>
                    <a:pt x="724891" y="1374654"/>
                  </a:lnTo>
                  <a:lnTo>
                    <a:pt x="712473" y="1357580"/>
                  </a:lnTo>
                  <a:lnTo>
                    <a:pt x="712473" y="1350129"/>
                  </a:lnTo>
                  <a:lnTo>
                    <a:pt x="716509" y="1350129"/>
                  </a:lnTo>
                  <a:lnTo>
                    <a:pt x="719613" y="1357580"/>
                  </a:lnTo>
                  <a:lnTo>
                    <a:pt x="723649" y="1363788"/>
                  </a:lnTo>
                  <a:lnTo>
                    <a:pt x="726753" y="1366893"/>
                  </a:lnTo>
                  <a:lnTo>
                    <a:pt x="730789" y="1369066"/>
                  </a:lnTo>
                  <a:lnTo>
                    <a:pt x="733894" y="1371239"/>
                  </a:lnTo>
                  <a:lnTo>
                    <a:pt x="737930" y="1372170"/>
                  </a:lnTo>
                  <a:lnTo>
                    <a:pt x="738861" y="1376517"/>
                  </a:lnTo>
                  <a:lnTo>
                    <a:pt x="745070" y="1378690"/>
                  </a:lnTo>
                  <a:lnTo>
                    <a:pt x="755625" y="1386141"/>
                  </a:lnTo>
                  <a:lnTo>
                    <a:pt x="762765" y="1396696"/>
                  </a:lnTo>
                  <a:lnTo>
                    <a:pt x="768043" y="1409424"/>
                  </a:lnTo>
                  <a:lnTo>
                    <a:pt x="774252" y="1423084"/>
                  </a:lnTo>
                  <a:lnTo>
                    <a:pt x="779529" y="1435812"/>
                  </a:lnTo>
                  <a:lnTo>
                    <a:pt x="799398" y="1448540"/>
                  </a:lnTo>
                  <a:lnTo>
                    <a:pt x="804675" y="1459095"/>
                  </a:lnTo>
                  <a:lnTo>
                    <a:pt x="806848" y="1472755"/>
                  </a:lnTo>
                  <a:lnTo>
                    <a:pt x="809022" y="1485483"/>
                  </a:lnTo>
                  <a:lnTo>
                    <a:pt x="812126" y="1496038"/>
                  </a:lnTo>
                  <a:lnTo>
                    <a:pt x="824544" y="1510940"/>
                  </a:lnTo>
                  <a:lnTo>
                    <a:pt x="838204" y="1525841"/>
                  </a:lnTo>
                  <a:lnTo>
                    <a:pt x="850621" y="1542916"/>
                  </a:lnTo>
                  <a:lnTo>
                    <a:pt x="859935" y="1560922"/>
                  </a:lnTo>
                  <a:lnTo>
                    <a:pt x="860866" y="1572408"/>
                  </a:lnTo>
                  <a:lnTo>
                    <a:pt x="860866" y="1582963"/>
                  </a:lnTo>
                  <a:lnTo>
                    <a:pt x="863039" y="1594450"/>
                  </a:lnTo>
                  <a:lnTo>
                    <a:pt x="868317" y="1605005"/>
                  </a:lnTo>
                  <a:lnTo>
                    <a:pt x="870490" y="1609351"/>
                  </a:lnTo>
                  <a:lnTo>
                    <a:pt x="872663" y="1611524"/>
                  </a:lnTo>
                  <a:lnTo>
                    <a:pt x="874836" y="1612456"/>
                  </a:lnTo>
                  <a:lnTo>
                    <a:pt x="875767" y="1612456"/>
                  </a:lnTo>
                  <a:lnTo>
                    <a:pt x="879803" y="1614629"/>
                  </a:lnTo>
                  <a:lnTo>
                    <a:pt x="889117" y="1614629"/>
                  </a:lnTo>
                  <a:lnTo>
                    <a:pt x="901534" y="1611524"/>
                  </a:lnTo>
                  <a:lnTo>
                    <a:pt x="913952" y="1604074"/>
                  </a:lnTo>
                  <a:lnTo>
                    <a:pt x="928543" y="1597865"/>
                  </a:lnTo>
                  <a:lnTo>
                    <a:pt x="946239" y="1592587"/>
                  </a:lnTo>
                  <a:lnTo>
                    <a:pt x="963003" y="1589483"/>
                  </a:lnTo>
                  <a:lnTo>
                    <a:pt x="979767" y="1582032"/>
                  </a:lnTo>
                  <a:lnTo>
                    <a:pt x="992185" y="1572408"/>
                  </a:lnTo>
                  <a:lnTo>
                    <a:pt x="1002740" y="1560922"/>
                  </a:lnTo>
                  <a:lnTo>
                    <a:pt x="1016399" y="1553471"/>
                  </a:lnTo>
                  <a:lnTo>
                    <a:pt x="1039372" y="1553471"/>
                  </a:lnTo>
                  <a:lnTo>
                    <a:pt x="1039372" y="1544468"/>
                  </a:lnTo>
                  <a:lnTo>
                    <a:pt x="1057999" y="1531740"/>
                  </a:lnTo>
                  <a:lnTo>
                    <a:pt x="1075694" y="1520253"/>
                  </a:lnTo>
                  <a:lnTo>
                    <a:pt x="1075694" y="1500074"/>
                  </a:lnTo>
                  <a:lnTo>
                    <a:pt x="1089354" y="1494797"/>
                  </a:lnTo>
                  <a:lnTo>
                    <a:pt x="1095563" y="1487346"/>
                  </a:lnTo>
                  <a:lnTo>
                    <a:pt x="1101772" y="1477722"/>
                  </a:lnTo>
                  <a:lnTo>
                    <a:pt x="1108912" y="1468098"/>
                  </a:lnTo>
                  <a:lnTo>
                    <a:pt x="1087181" y="1450092"/>
                  </a:lnTo>
                  <a:lnTo>
                    <a:pt x="1060172" y="1435191"/>
                  </a:lnTo>
                  <a:lnTo>
                    <a:pt x="1057999" y="1420290"/>
                  </a:lnTo>
                  <a:lnTo>
                    <a:pt x="1055826" y="1401352"/>
                  </a:lnTo>
                  <a:lnTo>
                    <a:pt x="1035958" y="1416254"/>
                  </a:lnTo>
                  <a:lnTo>
                    <a:pt x="1019193" y="1435191"/>
                  </a:lnTo>
                  <a:lnTo>
                    <a:pt x="1008638" y="1435191"/>
                  </a:lnTo>
                  <a:lnTo>
                    <a:pt x="999325" y="1437364"/>
                  </a:lnTo>
                  <a:lnTo>
                    <a:pt x="992185" y="1438295"/>
                  </a:lnTo>
                  <a:lnTo>
                    <a:pt x="990011" y="1433018"/>
                  </a:lnTo>
                  <a:lnTo>
                    <a:pt x="989080" y="1427740"/>
                  </a:lnTo>
                  <a:lnTo>
                    <a:pt x="989080" y="1422463"/>
                  </a:lnTo>
                  <a:lnTo>
                    <a:pt x="986907" y="1416254"/>
                  </a:lnTo>
                  <a:lnTo>
                    <a:pt x="984734" y="1410976"/>
                  </a:lnTo>
                  <a:lnTo>
                    <a:pt x="979456" y="1408803"/>
                  </a:lnTo>
                  <a:lnTo>
                    <a:pt x="977283" y="1408803"/>
                  </a:lnTo>
                  <a:lnTo>
                    <a:pt x="975110" y="1408803"/>
                  </a:lnTo>
                  <a:lnTo>
                    <a:pt x="975110" y="1410976"/>
                  </a:lnTo>
                  <a:lnTo>
                    <a:pt x="974179" y="1413149"/>
                  </a:lnTo>
                  <a:lnTo>
                    <a:pt x="972006" y="1418427"/>
                  </a:lnTo>
                  <a:lnTo>
                    <a:pt x="964865" y="1407872"/>
                  </a:lnTo>
                  <a:lnTo>
                    <a:pt x="957725" y="1392970"/>
                  </a:lnTo>
                  <a:lnTo>
                    <a:pt x="948412" y="1375896"/>
                  </a:lnTo>
                  <a:lnTo>
                    <a:pt x="943134" y="1358821"/>
                  </a:lnTo>
                  <a:lnTo>
                    <a:pt x="939098" y="1343920"/>
                  </a:lnTo>
                  <a:lnTo>
                    <a:pt x="946239" y="1343920"/>
                  </a:lnTo>
                  <a:lnTo>
                    <a:pt x="950274" y="1343920"/>
                  </a:lnTo>
                  <a:lnTo>
                    <a:pt x="952448" y="1343920"/>
                  </a:lnTo>
                  <a:lnTo>
                    <a:pt x="953379" y="1343920"/>
                  </a:lnTo>
                  <a:lnTo>
                    <a:pt x="955552" y="1343920"/>
                  </a:lnTo>
                  <a:lnTo>
                    <a:pt x="967039" y="1353544"/>
                  </a:lnTo>
                  <a:lnTo>
                    <a:pt x="972316" y="1363167"/>
                  </a:lnTo>
                  <a:lnTo>
                    <a:pt x="975421" y="1373723"/>
                  </a:lnTo>
                  <a:lnTo>
                    <a:pt x="984734" y="1381173"/>
                  </a:lnTo>
                  <a:lnTo>
                    <a:pt x="997152" y="1388624"/>
                  </a:lnTo>
                  <a:lnTo>
                    <a:pt x="1008638" y="1393902"/>
                  </a:lnTo>
                  <a:lnTo>
                    <a:pt x="1019193" y="1401352"/>
                  </a:lnTo>
                  <a:lnTo>
                    <a:pt x="1031611" y="1401352"/>
                  </a:lnTo>
                  <a:lnTo>
                    <a:pt x="1040925" y="1400421"/>
                  </a:lnTo>
                  <a:lnTo>
                    <a:pt x="1048065" y="1398248"/>
                  </a:lnTo>
                  <a:lnTo>
                    <a:pt x="1059551" y="1393902"/>
                  </a:lnTo>
                  <a:lnTo>
                    <a:pt x="1066692" y="1407561"/>
                  </a:lnTo>
                  <a:lnTo>
                    <a:pt x="1071969" y="1418116"/>
                  </a:lnTo>
                  <a:lnTo>
                    <a:pt x="1102082" y="1420290"/>
                  </a:lnTo>
                  <a:lnTo>
                    <a:pt x="1133438" y="1422463"/>
                  </a:lnTo>
                  <a:lnTo>
                    <a:pt x="1164793" y="1422463"/>
                  </a:lnTo>
                  <a:lnTo>
                    <a:pt x="1194906" y="1418116"/>
                  </a:lnTo>
                  <a:lnTo>
                    <a:pt x="1206392" y="1429603"/>
                  </a:lnTo>
                  <a:lnTo>
                    <a:pt x="1218810" y="1437985"/>
                  </a:lnTo>
                  <a:lnTo>
                    <a:pt x="1231228" y="1447609"/>
                  </a:lnTo>
                  <a:lnTo>
                    <a:pt x="1238368" y="1458164"/>
                  </a:lnTo>
                  <a:lnTo>
                    <a:pt x="1235264" y="1471824"/>
                  </a:lnTo>
                  <a:lnTo>
                    <a:pt x="1238368" y="1474928"/>
                  </a:lnTo>
                  <a:lnTo>
                    <a:pt x="1242404" y="1479274"/>
                  </a:lnTo>
                  <a:lnTo>
                    <a:pt x="1247681" y="1482379"/>
                  </a:lnTo>
                  <a:lnTo>
                    <a:pt x="1251717" y="1486725"/>
                  </a:lnTo>
                  <a:lnTo>
                    <a:pt x="1262273" y="1487656"/>
                  </a:lnTo>
                  <a:lnTo>
                    <a:pt x="1271586" y="1487656"/>
                  </a:lnTo>
                  <a:lnTo>
                    <a:pt x="1284004" y="1486725"/>
                  </a:lnTo>
                  <a:lnTo>
                    <a:pt x="1288039" y="1524910"/>
                  </a:lnTo>
                  <a:lnTo>
                    <a:pt x="1296422" y="1556575"/>
                  </a:lnTo>
                  <a:lnTo>
                    <a:pt x="1308840" y="1586068"/>
                  </a:lnTo>
                  <a:lnTo>
                    <a:pt x="1327466" y="1613697"/>
                  </a:lnTo>
                  <a:lnTo>
                    <a:pt x="1327466" y="1615870"/>
                  </a:lnTo>
                  <a:lnTo>
                    <a:pt x="1325293" y="1618044"/>
                  </a:lnTo>
                  <a:lnTo>
                    <a:pt x="1323120" y="1621148"/>
                  </a:lnTo>
                  <a:lnTo>
                    <a:pt x="1322188" y="1625494"/>
                  </a:lnTo>
                  <a:lnTo>
                    <a:pt x="1323120" y="1628599"/>
                  </a:lnTo>
                  <a:lnTo>
                    <a:pt x="1329329" y="1645673"/>
                  </a:lnTo>
                  <a:lnTo>
                    <a:pt x="1339884" y="1665852"/>
                  </a:lnTo>
                  <a:lnTo>
                    <a:pt x="1351370" y="1678581"/>
                  </a:lnTo>
                  <a:lnTo>
                    <a:pt x="1352302" y="1680754"/>
                  </a:lnTo>
                  <a:lnTo>
                    <a:pt x="1354475" y="1680754"/>
                  </a:lnTo>
                  <a:lnTo>
                    <a:pt x="1356648" y="1682927"/>
                  </a:lnTo>
                  <a:lnTo>
                    <a:pt x="1358821" y="1682927"/>
                  </a:lnTo>
                  <a:lnTo>
                    <a:pt x="1378690" y="1658712"/>
                  </a:lnTo>
                  <a:lnTo>
                    <a:pt x="1391108" y="1633255"/>
                  </a:lnTo>
                  <a:lnTo>
                    <a:pt x="1400421" y="1601590"/>
                  </a:lnTo>
                  <a:lnTo>
                    <a:pt x="1403525" y="1564647"/>
                  </a:lnTo>
                  <a:lnTo>
                    <a:pt x="1415943" y="1557196"/>
                  </a:lnTo>
                  <a:lnTo>
                    <a:pt x="1425257" y="1547572"/>
                  </a:lnTo>
                  <a:lnTo>
                    <a:pt x="1434570" y="1540122"/>
                  </a:lnTo>
                  <a:lnTo>
                    <a:pt x="1451334" y="1540122"/>
                  </a:lnTo>
                  <a:lnTo>
                    <a:pt x="1463752" y="1507214"/>
                  </a:lnTo>
                  <a:lnTo>
                    <a:pt x="1470892" y="1501937"/>
                  </a:lnTo>
                  <a:lnTo>
                    <a:pt x="1478032" y="1499764"/>
                  </a:lnTo>
                  <a:lnTo>
                    <a:pt x="1485172" y="1499764"/>
                  </a:lnTo>
                  <a:lnTo>
                    <a:pt x="1488277" y="1497591"/>
                  </a:lnTo>
                  <a:lnTo>
                    <a:pt x="1493555" y="1490140"/>
                  </a:lnTo>
                  <a:lnTo>
                    <a:pt x="1497590" y="1475239"/>
                  </a:lnTo>
                  <a:lnTo>
                    <a:pt x="1512181" y="1475239"/>
                  </a:lnTo>
                  <a:lnTo>
                    <a:pt x="1526772" y="1477412"/>
                  </a:lnTo>
                  <a:lnTo>
                    <a:pt x="1543536" y="1475239"/>
                  </a:lnTo>
                  <a:lnTo>
                    <a:pt x="1544468" y="1473065"/>
                  </a:lnTo>
                  <a:lnTo>
                    <a:pt x="1546641" y="1472134"/>
                  </a:lnTo>
                  <a:lnTo>
                    <a:pt x="1548814" y="1467788"/>
                  </a:lnTo>
                  <a:lnTo>
                    <a:pt x="1550987" y="1465615"/>
                  </a:lnTo>
                  <a:lnTo>
                    <a:pt x="1554092" y="1462510"/>
                  </a:lnTo>
                  <a:lnTo>
                    <a:pt x="1565578" y="1480516"/>
                  </a:lnTo>
                  <a:lnTo>
                    <a:pt x="1573960" y="1495418"/>
                  </a:lnTo>
                  <a:lnTo>
                    <a:pt x="1585447" y="1509077"/>
                  </a:lnTo>
                  <a:lnTo>
                    <a:pt x="1592587" y="1523979"/>
                  </a:lnTo>
                  <a:lnTo>
                    <a:pt x="1597864" y="1541984"/>
                  </a:lnTo>
                  <a:lnTo>
                    <a:pt x="1597864" y="1564337"/>
                  </a:lnTo>
                  <a:lnTo>
                    <a:pt x="1600037" y="1566509"/>
                  </a:lnTo>
                  <a:lnTo>
                    <a:pt x="1600969" y="1566509"/>
                  </a:lnTo>
                  <a:lnTo>
                    <a:pt x="1600969" y="1567441"/>
                  </a:lnTo>
                  <a:lnTo>
                    <a:pt x="1603142" y="1567441"/>
                  </a:lnTo>
                  <a:lnTo>
                    <a:pt x="1610282" y="1567441"/>
                  </a:lnTo>
                  <a:lnTo>
                    <a:pt x="1617422" y="1566509"/>
                  </a:lnTo>
                  <a:lnTo>
                    <a:pt x="1621458" y="1564337"/>
                  </a:lnTo>
                  <a:lnTo>
                    <a:pt x="1626736" y="1559990"/>
                  </a:lnTo>
                  <a:lnTo>
                    <a:pt x="1629840" y="1556886"/>
                  </a:lnTo>
                  <a:lnTo>
                    <a:pt x="1641327" y="1569614"/>
                  </a:lnTo>
                  <a:lnTo>
                    <a:pt x="1648467" y="1586688"/>
                  </a:lnTo>
                  <a:lnTo>
                    <a:pt x="1650640" y="1606867"/>
                  </a:lnTo>
                  <a:lnTo>
                    <a:pt x="1650640" y="1629220"/>
                  </a:lnTo>
                  <a:lnTo>
                    <a:pt x="1650640" y="1649399"/>
                  </a:lnTo>
                  <a:lnTo>
                    <a:pt x="1650640" y="1668336"/>
                  </a:lnTo>
                  <a:lnTo>
                    <a:pt x="1653745" y="1683237"/>
                  </a:lnTo>
                  <a:lnTo>
                    <a:pt x="1653745" y="1686342"/>
                  </a:lnTo>
                  <a:lnTo>
                    <a:pt x="1663058" y="1683237"/>
                  </a:lnTo>
                  <a:lnTo>
                    <a:pt x="1663058" y="1686342"/>
                  </a:lnTo>
                  <a:lnTo>
                    <a:pt x="1672371" y="1699070"/>
                  </a:lnTo>
                  <a:lnTo>
                    <a:pt x="1677649" y="1713971"/>
                  </a:lnTo>
                  <a:lnTo>
                    <a:pt x="1682927" y="1728873"/>
                  </a:lnTo>
                  <a:lnTo>
                    <a:pt x="1686962" y="1745947"/>
                  </a:lnTo>
                  <a:lnTo>
                    <a:pt x="1693171" y="1760849"/>
                  </a:lnTo>
                  <a:lnTo>
                    <a:pt x="1702485" y="1768299"/>
                  </a:lnTo>
                  <a:lnTo>
                    <a:pt x="1704658" y="1770472"/>
                  </a:lnTo>
                  <a:lnTo>
                    <a:pt x="1715213" y="1775750"/>
                  </a:lnTo>
                  <a:lnTo>
                    <a:pt x="1726699" y="1785374"/>
                  </a:lnTo>
                  <a:lnTo>
                    <a:pt x="1737255" y="1785374"/>
                  </a:lnTo>
                  <a:lnTo>
                    <a:pt x="1736323" y="1758986"/>
                  </a:lnTo>
                  <a:lnTo>
                    <a:pt x="1729183" y="1733529"/>
                  </a:lnTo>
                  <a:lnTo>
                    <a:pt x="1717696" y="1711177"/>
                  </a:lnTo>
                  <a:lnTo>
                    <a:pt x="1703106" y="1696276"/>
                  </a:lnTo>
                  <a:lnTo>
                    <a:pt x="1700001" y="1694103"/>
                  </a:lnTo>
                  <a:lnTo>
                    <a:pt x="1695965" y="1694103"/>
                  </a:lnTo>
                  <a:lnTo>
                    <a:pt x="1692861" y="1694103"/>
                  </a:lnTo>
                  <a:lnTo>
                    <a:pt x="1688825" y="1694103"/>
                  </a:lnTo>
                  <a:lnTo>
                    <a:pt x="1687894" y="1691930"/>
                  </a:lnTo>
                  <a:lnTo>
                    <a:pt x="1681685" y="1681374"/>
                  </a:lnTo>
                  <a:lnTo>
                    <a:pt x="1680753" y="1671751"/>
                  </a:lnTo>
                  <a:lnTo>
                    <a:pt x="1676718" y="1664300"/>
                  </a:lnTo>
                  <a:lnTo>
                    <a:pt x="1667404" y="1659022"/>
                  </a:lnTo>
                  <a:lnTo>
                    <a:pt x="1676718" y="1634808"/>
                  </a:lnTo>
                  <a:lnTo>
                    <a:pt x="1683858" y="1605315"/>
                  </a:lnTo>
                  <a:lnTo>
                    <a:pt x="1700622" y="1618975"/>
                  </a:lnTo>
                  <a:lnTo>
                    <a:pt x="1716144" y="1631703"/>
                  </a:lnTo>
                  <a:lnTo>
                    <a:pt x="1730735" y="1644431"/>
                  </a:lnTo>
                  <a:lnTo>
                    <a:pt x="1742222" y="1659333"/>
                  </a:lnTo>
                  <a:lnTo>
                    <a:pt x="1747499" y="1679512"/>
                  </a:lnTo>
                  <a:lnTo>
                    <a:pt x="1754640" y="1679512"/>
                  </a:lnTo>
                  <a:lnTo>
                    <a:pt x="1815176" y="1629841"/>
                  </a:lnTo>
                  <a:lnTo>
                    <a:pt x="1813003" y="1600348"/>
                  </a:lnTo>
                  <a:lnTo>
                    <a:pt x="1807726" y="1576133"/>
                  </a:lnTo>
                  <a:lnTo>
                    <a:pt x="1796239" y="1558128"/>
                  </a:lnTo>
                  <a:lnTo>
                    <a:pt x="1783822" y="1541053"/>
                  </a:lnTo>
                  <a:lnTo>
                    <a:pt x="1767057" y="1525220"/>
                  </a:lnTo>
                  <a:lnTo>
                    <a:pt x="1769230" y="1510319"/>
                  </a:lnTo>
                  <a:lnTo>
                    <a:pt x="1774508" y="1500695"/>
                  </a:lnTo>
                  <a:lnTo>
                    <a:pt x="1780717" y="1495418"/>
                  </a:lnTo>
                  <a:lnTo>
                    <a:pt x="1787857" y="1489209"/>
                  </a:lnTo>
                  <a:lnTo>
                    <a:pt x="1794066" y="1480827"/>
                  </a:lnTo>
                  <a:lnTo>
                    <a:pt x="1800275" y="1480827"/>
                  </a:lnTo>
                  <a:lnTo>
                    <a:pt x="1805553" y="1481758"/>
                  </a:lnTo>
                  <a:lnTo>
                    <a:pt x="1807726" y="1481758"/>
                  </a:lnTo>
                  <a:lnTo>
                    <a:pt x="1810830" y="1483931"/>
                  </a:lnTo>
                  <a:lnTo>
                    <a:pt x="1813003" y="1488277"/>
                  </a:lnTo>
                  <a:lnTo>
                    <a:pt x="1816108" y="1493555"/>
                  </a:lnTo>
                  <a:lnTo>
                    <a:pt x="1818281" y="1496659"/>
                  </a:lnTo>
                  <a:lnTo>
                    <a:pt x="1816108" y="1501006"/>
                  </a:lnTo>
                  <a:lnTo>
                    <a:pt x="1815176" y="1504110"/>
                  </a:lnTo>
                  <a:lnTo>
                    <a:pt x="1811141" y="1506283"/>
                  </a:lnTo>
                  <a:lnTo>
                    <a:pt x="1808036" y="1506283"/>
                  </a:lnTo>
                  <a:lnTo>
                    <a:pt x="1804000" y="1508456"/>
                  </a:lnTo>
                  <a:lnTo>
                    <a:pt x="1804000" y="1518080"/>
                  </a:lnTo>
                  <a:lnTo>
                    <a:pt x="1804000" y="1523358"/>
                  </a:lnTo>
                  <a:lnTo>
                    <a:pt x="1806173" y="1528635"/>
                  </a:lnTo>
                  <a:lnTo>
                    <a:pt x="1808346" y="1533913"/>
                  </a:lnTo>
                  <a:lnTo>
                    <a:pt x="1811451" y="1532981"/>
                  </a:lnTo>
                  <a:lnTo>
                    <a:pt x="1813624" y="1532981"/>
                  </a:lnTo>
                  <a:lnTo>
                    <a:pt x="1815797" y="1532981"/>
                  </a:lnTo>
                  <a:lnTo>
                    <a:pt x="1816729" y="1530808"/>
                  </a:lnTo>
                  <a:lnTo>
                    <a:pt x="1818902" y="1530808"/>
                  </a:lnTo>
                  <a:lnTo>
                    <a:pt x="1826042" y="1526462"/>
                  </a:lnTo>
                  <a:lnTo>
                    <a:pt x="1830078" y="1523358"/>
                  </a:lnTo>
                  <a:lnTo>
                    <a:pt x="1831009" y="1521184"/>
                  </a:lnTo>
                  <a:lnTo>
                    <a:pt x="1835045" y="1518080"/>
                  </a:lnTo>
                  <a:lnTo>
                    <a:pt x="1838150" y="1513734"/>
                  </a:lnTo>
                  <a:lnTo>
                    <a:pt x="1837218" y="1508456"/>
                  </a:lnTo>
                  <a:lnTo>
                    <a:pt x="1837218" y="1503179"/>
                  </a:lnTo>
                  <a:lnTo>
                    <a:pt x="1835045" y="1501006"/>
                  </a:lnTo>
                  <a:lnTo>
                    <a:pt x="1835045" y="1498832"/>
                  </a:lnTo>
                  <a:lnTo>
                    <a:pt x="1835045" y="1495728"/>
                  </a:lnTo>
                  <a:lnTo>
                    <a:pt x="1835045" y="1491382"/>
                  </a:lnTo>
                  <a:lnTo>
                    <a:pt x="1835045" y="1483931"/>
                  </a:lnTo>
                  <a:lnTo>
                    <a:pt x="1862054" y="1478653"/>
                  </a:lnTo>
                  <a:lnTo>
                    <a:pt x="1891236" y="1469030"/>
                  </a:lnTo>
                  <a:lnTo>
                    <a:pt x="1916382" y="1458474"/>
                  </a:lnTo>
                  <a:lnTo>
                    <a:pt x="1940286" y="1443573"/>
                  </a:lnTo>
                  <a:lnTo>
                    <a:pt x="1958913" y="1423394"/>
                  </a:lnTo>
                  <a:lnTo>
                    <a:pt x="1967295" y="1408493"/>
                  </a:lnTo>
                  <a:lnTo>
                    <a:pt x="1974435" y="1394833"/>
                  </a:lnTo>
                  <a:lnTo>
                    <a:pt x="1981575" y="1379932"/>
                  </a:lnTo>
                  <a:lnTo>
                    <a:pt x="1993993" y="1371550"/>
                  </a:lnTo>
                  <a:lnTo>
                    <a:pt x="1993993" y="1351992"/>
                  </a:lnTo>
                  <a:lnTo>
                    <a:pt x="1993062" y="1329639"/>
                  </a:lnTo>
                  <a:lnTo>
                    <a:pt x="1989026" y="1309460"/>
                  </a:lnTo>
                  <a:lnTo>
                    <a:pt x="1981886" y="1289281"/>
                  </a:lnTo>
                  <a:lnTo>
                    <a:pt x="1973504" y="1274380"/>
                  </a:lnTo>
                  <a:lnTo>
                    <a:pt x="1958913" y="1264756"/>
                  </a:lnTo>
                  <a:lnTo>
                    <a:pt x="1964190" y="1252028"/>
                  </a:lnTo>
                  <a:lnTo>
                    <a:pt x="1969468" y="1244577"/>
                  </a:lnTo>
                  <a:lnTo>
                    <a:pt x="1976608" y="1237127"/>
                  </a:lnTo>
                  <a:lnTo>
                    <a:pt x="1983748" y="1227503"/>
                  </a:lnTo>
                  <a:lnTo>
                    <a:pt x="2003617" y="1227503"/>
                  </a:lnTo>
                  <a:lnTo>
                    <a:pt x="2003617" y="1214774"/>
                  </a:lnTo>
                  <a:lnTo>
                    <a:pt x="1998339" y="1214774"/>
                  </a:lnTo>
                  <a:lnTo>
                    <a:pt x="1987784" y="1209497"/>
                  </a:lnTo>
                  <a:lnTo>
                    <a:pt x="1978471" y="1209497"/>
                  </a:lnTo>
                  <a:lnTo>
                    <a:pt x="1969157" y="1212601"/>
                  </a:lnTo>
                  <a:lnTo>
                    <a:pt x="1958602" y="1218810"/>
                  </a:lnTo>
                  <a:lnTo>
                    <a:pt x="1954567" y="1212601"/>
                  </a:lnTo>
                  <a:lnTo>
                    <a:pt x="1951462" y="1209497"/>
                  </a:lnTo>
                  <a:lnTo>
                    <a:pt x="1947426" y="1205151"/>
                  </a:lnTo>
                  <a:lnTo>
                    <a:pt x="1942149" y="1202046"/>
                  </a:lnTo>
                  <a:lnTo>
                    <a:pt x="1935008" y="1197700"/>
                  </a:lnTo>
                  <a:lnTo>
                    <a:pt x="1942149" y="1184972"/>
                  </a:lnTo>
                  <a:lnTo>
                    <a:pt x="1954567" y="1174416"/>
                  </a:lnTo>
                  <a:lnTo>
                    <a:pt x="1966985" y="1164793"/>
                  </a:lnTo>
                  <a:lnTo>
                    <a:pt x="1978471" y="1153306"/>
                  </a:lnTo>
                  <a:lnTo>
                    <a:pt x="1983748" y="1155479"/>
                  </a:lnTo>
                  <a:lnTo>
                    <a:pt x="1987784" y="1155479"/>
                  </a:lnTo>
                  <a:lnTo>
                    <a:pt x="1990889" y="1157652"/>
                  </a:lnTo>
                  <a:lnTo>
                    <a:pt x="1993993" y="1157652"/>
                  </a:lnTo>
                  <a:lnTo>
                    <a:pt x="1990889" y="1165103"/>
                  </a:lnTo>
                  <a:lnTo>
                    <a:pt x="1988716" y="1168208"/>
                  </a:lnTo>
                  <a:lnTo>
                    <a:pt x="1987784" y="1174416"/>
                  </a:lnTo>
                  <a:lnTo>
                    <a:pt x="1985611" y="1177521"/>
                  </a:lnTo>
                  <a:lnTo>
                    <a:pt x="1983438" y="1182799"/>
                  </a:lnTo>
                  <a:lnTo>
                    <a:pt x="1983438" y="1187145"/>
                  </a:lnTo>
                  <a:lnTo>
                    <a:pt x="1995856" y="1181867"/>
                  </a:lnTo>
                  <a:lnTo>
                    <a:pt x="2010447" y="1175658"/>
                  </a:lnTo>
                  <a:lnTo>
                    <a:pt x="2022865" y="1172554"/>
                  </a:lnTo>
                  <a:lnTo>
                    <a:pt x="2034351" y="1174727"/>
                  </a:lnTo>
                  <a:lnTo>
                    <a:pt x="2043664" y="1174727"/>
                  </a:lnTo>
                  <a:lnTo>
                    <a:pt x="2039629" y="1182178"/>
                  </a:lnTo>
                  <a:lnTo>
                    <a:pt x="2037456" y="1187455"/>
                  </a:lnTo>
                  <a:lnTo>
                    <a:pt x="2034351" y="1192733"/>
                  </a:lnTo>
                  <a:lnTo>
                    <a:pt x="2030315" y="1198010"/>
                  </a:lnTo>
                  <a:lnTo>
                    <a:pt x="2034351" y="1204219"/>
                  </a:lnTo>
                  <a:lnTo>
                    <a:pt x="2037456" y="1205151"/>
                  </a:lnTo>
                  <a:lnTo>
                    <a:pt x="2039629" y="1207324"/>
                  </a:lnTo>
                  <a:lnTo>
                    <a:pt x="2041802" y="1207324"/>
                  </a:lnTo>
                  <a:lnTo>
                    <a:pt x="2044906" y="1207324"/>
                  </a:lnTo>
                  <a:lnTo>
                    <a:pt x="2048942" y="1207324"/>
                  </a:lnTo>
                  <a:lnTo>
                    <a:pt x="2054220" y="1207324"/>
                  </a:lnTo>
                  <a:lnTo>
                    <a:pt x="2054220" y="1218810"/>
                  </a:lnTo>
                  <a:lnTo>
                    <a:pt x="2052046" y="1233712"/>
                  </a:lnTo>
                  <a:lnTo>
                    <a:pt x="2052046" y="1246440"/>
                  </a:lnTo>
                  <a:lnTo>
                    <a:pt x="2054220" y="1254822"/>
                  </a:lnTo>
                  <a:lnTo>
                    <a:pt x="2054220" y="1264446"/>
                  </a:lnTo>
                  <a:lnTo>
                    <a:pt x="2078124" y="1261341"/>
                  </a:lnTo>
                  <a:lnTo>
                    <a:pt x="2092715" y="1255132"/>
                  </a:lnTo>
                  <a:lnTo>
                    <a:pt x="2099855" y="1247682"/>
                  </a:lnTo>
                  <a:lnTo>
                    <a:pt x="2102960" y="1239300"/>
                  </a:lnTo>
                  <a:lnTo>
                    <a:pt x="2100787" y="1226571"/>
                  </a:lnTo>
                  <a:lnTo>
                    <a:pt x="2097682" y="1215085"/>
                  </a:lnTo>
                  <a:lnTo>
                    <a:pt x="2090542" y="1202357"/>
                  </a:lnTo>
                  <a:lnTo>
                    <a:pt x="2085264" y="1189628"/>
                  </a:lnTo>
                  <a:lnTo>
                    <a:pt x="2078124" y="1178142"/>
                  </a:lnTo>
                  <a:lnTo>
                    <a:pt x="2074088" y="1167587"/>
                  </a:lnTo>
                  <a:lnTo>
                    <a:pt x="2078124" y="1165414"/>
                  </a:lnTo>
                  <a:lnTo>
                    <a:pt x="2081228" y="1165414"/>
                  </a:lnTo>
                  <a:lnTo>
                    <a:pt x="2083402" y="1165414"/>
                  </a:lnTo>
                  <a:lnTo>
                    <a:pt x="2085575" y="1163241"/>
                  </a:lnTo>
                  <a:lnTo>
                    <a:pt x="2087748" y="1163241"/>
                  </a:lnTo>
                  <a:lnTo>
                    <a:pt x="2098303" y="1155790"/>
                  </a:lnTo>
                  <a:lnTo>
                    <a:pt x="2105443" y="1145235"/>
                  </a:lnTo>
                  <a:lnTo>
                    <a:pt x="2110721" y="1133748"/>
                  </a:lnTo>
                  <a:lnTo>
                    <a:pt x="2117861" y="1123193"/>
                  </a:lnTo>
                  <a:lnTo>
                    <a:pt x="2127175" y="1113569"/>
                  </a:lnTo>
                  <a:lnTo>
                    <a:pt x="2137730" y="1111396"/>
                  </a:lnTo>
                  <a:lnTo>
                    <a:pt x="2149216" y="1111396"/>
                  </a:lnTo>
                  <a:lnTo>
                    <a:pt x="2161634" y="1113569"/>
                  </a:lnTo>
                  <a:lnTo>
                    <a:pt x="2174052" y="1110465"/>
                  </a:lnTo>
                  <a:lnTo>
                    <a:pt x="2178088" y="1106118"/>
                  </a:lnTo>
                  <a:lnTo>
                    <a:pt x="2185228" y="1096495"/>
                  </a:lnTo>
                  <a:lnTo>
                    <a:pt x="2195783" y="1083766"/>
                  </a:lnTo>
                  <a:lnTo>
                    <a:pt x="2208201" y="1071038"/>
                  </a:lnTo>
                  <a:lnTo>
                    <a:pt x="2219687" y="1056137"/>
                  </a:lnTo>
                  <a:lnTo>
                    <a:pt x="2230242" y="1043408"/>
                  </a:lnTo>
                  <a:lnTo>
                    <a:pt x="2239556" y="1031922"/>
                  </a:lnTo>
                  <a:lnTo>
                    <a:pt x="2243592" y="1028817"/>
                  </a:lnTo>
                  <a:lnTo>
                    <a:pt x="2250732" y="1011743"/>
                  </a:lnTo>
                  <a:lnTo>
                    <a:pt x="2256010" y="999015"/>
                  </a:lnTo>
                  <a:lnTo>
                    <a:pt x="2263150" y="986286"/>
                  </a:lnTo>
                  <a:lnTo>
                    <a:pt x="2273705" y="974800"/>
                  </a:lnTo>
                  <a:lnTo>
                    <a:pt x="2270600" y="962072"/>
                  </a:lnTo>
                  <a:lnTo>
                    <a:pt x="2266565" y="952448"/>
                  </a:lnTo>
                  <a:lnTo>
                    <a:pt x="2263460" y="942824"/>
                  </a:lnTo>
                  <a:lnTo>
                    <a:pt x="2263460" y="932269"/>
                  </a:lnTo>
                  <a:lnTo>
                    <a:pt x="2265633" y="922645"/>
                  </a:lnTo>
                  <a:lnTo>
                    <a:pt x="2270911" y="917367"/>
                  </a:lnTo>
                  <a:lnTo>
                    <a:pt x="2273084" y="912090"/>
                  </a:lnTo>
                  <a:lnTo>
                    <a:pt x="2270911" y="902466"/>
                  </a:lnTo>
                  <a:lnTo>
                    <a:pt x="2266875" y="887565"/>
                  </a:lnTo>
                  <a:lnTo>
                    <a:pt x="2263771" y="877941"/>
                  </a:lnTo>
                  <a:lnTo>
                    <a:pt x="2258493" y="870490"/>
                  </a:lnTo>
                  <a:lnTo>
                    <a:pt x="2251353" y="862108"/>
                  </a:lnTo>
                  <a:lnTo>
                    <a:pt x="2242039" y="862108"/>
                  </a:lnTo>
                  <a:lnTo>
                    <a:pt x="2236762" y="862108"/>
                  </a:lnTo>
                  <a:lnTo>
                    <a:pt x="2230553" y="863039"/>
                  </a:lnTo>
                  <a:lnTo>
                    <a:pt x="2227448" y="865213"/>
                  </a:lnTo>
                  <a:lnTo>
                    <a:pt x="2223413" y="869559"/>
                  </a:lnTo>
                  <a:lnTo>
                    <a:pt x="2216272" y="867386"/>
                  </a:lnTo>
                  <a:lnTo>
                    <a:pt x="2213168" y="865213"/>
                  </a:lnTo>
                  <a:lnTo>
                    <a:pt x="2209132" y="862108"/>
                  </a:lnTo>
                  <a:lnTo>
                    <a:pt x="2208201" y="857762"/>
                  </a:lnTo>
                  <a:lnTo>
                    <a:pt x="2206028" y="854657"/>
                  </a:lnTo>
                  <a:lnTo>
                    <a:pt x="2203854" y="848448"/>
                  </a:lnTo>
                  <a:lnTo>
                    <a:pt x="2188332" y="848448"/>
                  </a:lnTo>
                  <a:lnTo>
                    <a:pt x="2188332" y="837893"/>
                  </a:lnTo>
                  <a:lnTo>
                    <a:pt x="2200750" y="828269"/>
                  </a:lnTo>
                  <a:lnTo>
                    <a:pt x="2206028" y="820819"/>
                  </a:lnTo>
                  <a:lnTo>
                    <a:pt x="2211305" y="812437"/>
                  </a:lnTo>
                  <a:lnTo>
                    <a:pt x="2218446" y="804986"/>
                  </a:lnTo>
                  <a:lnTo>
                    <a:pt x="2247627" y="795362"/>
                  </a:lnTo>
                  <a:lnTo>
                    <a:pt x="2256941" y="785738"/>
                  </a:lnTo>
                  <a:lnTo>
                    <a:pt x="2264081" y="773010"/>
                  </a:lnTo>
                  <a:lnTo>
                    <a:pt x="2271221" y="760282"/>
                  </a:lnTo>
                  <a:lnTo>
                    <a:pt x="2278361" y="746622"/>
                  </a:lnTo>
                  <a:lnTo>
                    <a:pt x="2290779" y="736067"/>
                  </a:lnTo>
                  <a:lnTo>
                    <a:pt x="2305370" y="726443"/>
                  </a:lnTo>
                  <a:lnTo>
                    <a:pt x="2317788" y="713715"/>
                  </a:lnTo>
                  <a:lnTo>
                    <a:pt x="2354110" y="718993"/>
                  </a:lnTo>
                  <a:lnTo>
                    <a:pt x="2363424" y="730479"/>
                  </a:lnTo>
                  <a:lnTo>
                    <a:pt x="2375841" y="732652"/>
                  </a:lnTo>
                  <a:lnTo>
                    <a:pt x="2390432" y="726443"/>
                  </a:lnTo>
                  <a:lnTo>
                    <a:pt x="2407196" y="723339"/>
                  </a:lnTo>
                  <a:lnTo>
                    <a:pt x="2407196" y="743518"/>
                  </a:lnTo>
                  <a:lnTo>
                    <a:pt x="2422719" y="743518"/>
                  </a:lnTo>
                  <a:lnTo>
                    <a:pt x="2439483" y="741345"/>
                  </a:lnTo>
                  <a:lnTo>
                    <a:pt x="2451901" y="739171"/>
                  </a:lnTo>
                  <a:lnTo>
                    <a:pt x="2463387" y="733894"/>
                  </a:lnTo>
                  <a:lnTo>
                    <a:pt x="2463387" y="730789"/>
                  </a:lnTo>
                  <a:lnTo>
                    <a:pt x="2461214" y="726443"/>
                  </a:lnTo>
                  <a:lnTo>
                    <a:pt x="2459041" y="721166"/>
                  </a:lnTo>
                  <a:lnTo>
                    <a:pt x="2458110" y="718061"/>
                  </a:lnTo>
                  <a:lnTo>
                    <a:pt x="2458110" y="713715"/>
                  </a:lnTo>
                  <a:lnTo>
                    <a:pt x="2458110" y="710610"/>
                  </a:lnTo>
                  <a:lnTo>
                    <a:pt x="2463387" y="700987"/>
                  </a:lnTo>
                  <a:lnTo>
                    <a:pt x="2473942" y="688258"/>
                  </a:lnTo>
                  <a:lnTo>
                    <a:pt x="2485429" y="674599"/>
                  </a:lnTo>
                  <a:lnTo>
                    <a:pt x="2497847" y="664044"/>
                  </a:lnTo>
                  <a:lnTo>
                    <a:pt x="2507160" y="658766"/>
                  </a:lnTo>
                  <a:lnTo>
                    <a:pt x="2510265" y="656593"/>
                  </a:lnTo>
                  <a:lnTo>
                    <a:pt x="2515542" y="658766"/>
                  </a:lnTo>
                  <a:lnTo>
                    <a:pt x="2519578" y="659697"/>
                  </a:lnTo>
                  <a:lnTo>
                    <a:pt x="2524855" y="661871"/>
                  </a:lnTo>
                  <a:lnTo>
                    <a:pt x="2530133" y="666217"/>
                  </a:lnTo>
                  <a:lnTo>
                    <a:pt x="2530133" y="669321"/>
                  </a:lnTo>
                  <a:lnTo>
                    <a:pt x="2529202" y="673667"/>
                  </a:lnTo>
                  <a:lnTo>
                    <a:pt x="2529202" y="674599"/>
                  </a:lnTo>
                  <a:lnTo>
                    <a:pt x="2529202" y="676772"/>
                  </a:lnTo>
                  <a:lnTo>
                    <a:pt x="2527028" y="678945"/>
                  </a:lnTo>
                  <a:lnTo>
                    <a:pt x="2527028" y="684223"/>
                  </a:lnTo>
                  <a:lnTo>
                    <a:pt x="2529202" y="688569"/>
                  </a:lnTo>
                  <a:lnTo>
                    <a:pt x="2529202" y="689500"/>
                  </a:lnTo>
                  <a:lnTo>
                    <a:pt x="2530133" y="695709"/>
                  </a:lnTo>
                  <a:lnTo>
                    <a:pt x="2546897" y="688258"/>
                  </a:lnTo>
                  <a:lnTo>
                    <a:pt x="2559315" y="678635"/>
                  </a:lnTo>
                  <a:lnTo>
                    <a:pt x="2568628" y="665906"/>
                  </a:lnTo>
                  <a:lnTo>
                    <a:pt x="2577942" y="651005"/>
                  </a:lnTo>
                  <a:lnTo>
                    <a:pt x="2587255" y="637345"/>
                  </a:lnTo>
                  <a:lnTo>
                    <a:pt x="2588186" y="636414"/>
                  </a:lnTo>
                  <a:lnTo>
                    <a:pt x="2590359" y="634241"/>
                  </a:lnTo>
                  <a:lnTo>
                    <a:pt x="2593464" y="632068"/>
                  </a:lnTo>
                  <a:lnTo>
                    <a:pt x="2595637" y="634241"/>
                  </a:lnTo>
                  <a:lnTo>
                    <a:pt x="2595637" y="636414"/>
                  </a:lnTo>
                  <a:lnTo>
                    <a:pt x="2597810" y="636414"/>
                  </a:lnTo>
                  <a:lnTo>
                    <a:pt x="2597810" y="637345"/>
                  </a:lnTo>
                  <a:lnTo>
                    <a:pt x="2592533" y="651005"/>
                  </a:lnTo>
                  <a:lnTo>
                    <a:pt x="2588497" y="665906"/>
                  </a:lnTo>
                  <a:lnTo>
                    <a:pt x="2583219" y="678635"/>
                  </a:lnTo>
                  <a:lnTo>
                    <a:pt x="2570802" y="688258"/>
                  </a:lnTo>
                  <a:lnTo>
                    <a:pt x="2558384" y="696640"/>
                  </a:lnTo>
                  <a:lnTo>
                    <a:pt x="2546897" y="706264"/>
                  </a:lnTo>
                  <a:lnTo>
                    <a:pt x="2532306" y="728616"/>
                  </a:lnTo>
                  <a:lnTo>
                    <a:pt x="2517715" y="750968"/>
                  </a:lnTo>
                  <a:lnTo>
                    <a:pt x="2510575" y="758419"/>
                  </a:lnTo>
                  <a:lnTo>
                    <a:pt x="2500020" y="761524"/>
                  </a:lnTo>
                  <a:lnTo>
                    <a:pt x="2490706" y="765870"/>
                  </a:lnTo>
                  <a:lnTo>
                    <a:pt x="2483566" y="771147"/>
                  </a:lnTo>
                  <a:lnTo>
                    <a:pt x="2476426" y="786049"/>
                  </a:lnTo>
                  <a:lnTo>
                    <a:pt x="2478599" y="798777"/>
                  </a:lnTo>
                  <a:lnTo>
                    <a:pt x="2483877" y="808401"/>
                  </a:lnTo>
                  <a:lnTo>
                    <a:pt x="2480772" y="815852"/>
                  </a:lnTo>
                  <a:lnTo>
                    <a:pt x="2478599" y="821129"/>
                  </a:lnTo>
                  <a:lnTo>
                    <a:pt x="2473322" y="825475"/>
                  </a:lnTo>
                  <a:lnTo>
                    <a:pt x="2469286" y="828580"/>
                  </a:lnTo>
                  <a:lnTo>
                    <a:pt x="2464008" y="832926"/>
                  </a:lnTo>
                  <a:lnTo>
                    <a:pt x="2461835" y="865833"/>
                  </a:lnTo>
                  <a:lnTo>
                    <a:pt x="2464008" y="893463"/>
                  </a:lnTo>
                  <a:lnTo>
                    <a:pt x="2473322" y="917678"/>
                  </a:lnTo>
                  <a:lnTo>
                    <a:pt x="2487912" y="937857"/>
                  </a:lnTo>
                  <a:lnTo>
                    <a:pt x="2487912" y="943134"/>
                  </a:lnTo>
                  <a:lnTo>
                    <a:pt x="2494121" y="943134"/>
                  </a:lnTo>
                  <a:lnTo>
                    <a:pt x="2498157" y="922955"/>
                  </a:lnTo>
                  <a:lnTo>
                    <a:pt x="2510575" y="922955"/>
                  </a:lnTo>
                  <a:lnTo>
                    <a:pt x="2515852" y="904950"/>
                  </a:lnTo>
                  <a:lnTo>
                    <a:pt x="2522993" y="890048"/>
                  </a:lnTo>
                  <a:lnTo>
                    <a:pt x="2527028" y="890048"/>
                  </a:lnTo>
                  <a:lnTo>
                    <a:pt x="2529202" y="890048"/>
                  </a:lnTo>
                  <a:lnTo>
                    <a:pt x="2530133" y="890048"/>
                  </a:lnTo>
                  <a:lnTo>
                    <a:pt x="2534169" y="890048"/>
                  </a:lnTo>
                  <a:lnTo>
                    <a:pt x="2537273" y="890048"/>
                  </a:lnTo>
                  <a:lnTo>
                    <a:pt x="2539446" y="875147"/>
                  </a:lnTo>
                  <a:lnTo>
                    <a:pt x="2541620" y="867696"/>
                  </a:lnTo>
                  <a:lnTo>
                    <a:pt x="2546897" y="860245"/>
                  </a:lnTo>
                  <a:lnTo>
                    <a:pt x="2554037" y="848759"/>
                  </a:lnTo>
                  <a:lnTo>
                    <a:pt x="2566455" y="848759"/>
                  </a:lnTo>
                  <a:lnTo>
                    <a:pt x="2566455" y="840377"/>
                  </a:lnTo>
                  <a:lnTo>
                    <a:pt x="2566455" y="832926"/>
                  </a:lnTo>
                  <a:lnTo>
                    <a:pt x="2568628" y="827649"/>
                  </a:lnTo>
                  <a:lnTo>
                    <a:pt x="2570802" y="821440"/>
                  </a:lnTo>
                  <a:lnTo>
                    <a:pt x="2572975" y="820508"/>
                  </a:lnTo>
                  <a:lnTo>
                    <a:pt x="2573906" y="818335"/>
                  </a:lnTo>
                  <a:lnTo>
                    <a:pt x="2576079" y="818335"/>
                  </a:lnTo>
                  <a:lnTo>
                    <a:pt x="2578252" y="818335"/>
                  </a:lnTo>
                  <a:lnTo>
                    <a:pt x="2583530" y="818335"/>
                  </a:lnTo>
                  <a:lnTo>
                    <a:pt x="2580425" y="794120"/>
                  </a:lnTo>
                  <a:lnTo>
                    <a:pt x="2580425" y="766491"/>
                  </a:lnTo>
                  <a:lnTo>
                    <a:pt x="2581356" y="742276"/>
                  </a:lnTo>
                  <a:lnTo>
                    <a:pt x="2590670" y="719924"/>
                  </a:lnTo>
                  <a:lnTo>
                    <a:pt x="2595948" y="718993"/>
                  </a:lnTo>
                  <a:lnTo>
                    <a:pt x="2607434" y="716819"/>
                  </a:lnTo>
                  <a:lnTo>
                    <a:pt x="2619852" y="716819"/>
                  </a:lnTo>
                  <a:lnTo>
                    <a:pt x="2629165" y="716819"/>
                  </a:lnTo>
                  <a:lnTo>
                    <a:pt x="2634443" y="714646"/>
                  </a:lnTo>
                  <a:lnTo>
                    <a:pt x="2634443" y="707196"/>
                  </a:lnTo>
                  <a:lnTo>
                    <a:pt x="2639720" y="704091"/>
                  </a:lnTo>
                  <a:lnTo>
                    <a:pt x="2646861" y="699745"/>
                  </a:lnTo>
                  <a:lnTo>
                    <a:pt x="2656174" y="697572"/>
                  </a:lnTo>
                  <a:lnTo>
                    <a:pt x="2663314" y="696640"/>
                  </a:lnTo>
                  <a:lnTo>
                    <a:pt x="2666419" y="701918"/>
                  </a:lnTo>
                  <a:lnTo>
                    <a:pt x="2672628" y="707196"/>
                  </a:lnTo>
                  <a:lnTo>
                    <a:pt x="2677905" y="711542"/>
                  </a:lnTo>
                  <a:lnTo>
                    <a:pt x="2685045" y="709369"/>
                  </a:lnTo>
                  <a:lnTo>
                    <a:pt x="2692186" y="705022"/>
                  </a:lnTo>
                  <a:lnTo>
                    <a:pt x="2702741" y="701918"/>
                  </a:lnTo>
                  <a:lnTo>
                    <a:pt x="2717332" y="699745"/>
                  </a:lnTo>
                  <a:lnTo>
                    <a:pt x="2724472" y="689190"/>
                  </a:lnTo>
                  <a:lnTo>
                    <a:pt x="2728508" y="677703"/>
                  </a:lnTo>
                  <a:lnTo>
                    <a:pt x="2729439" y="662802"/>
                  </a:lnTo>
                  <a:lnTo>
                    <a:pt x="2744030" y="657524"/>
                  </a:lnTo>
                  <a:lnTo>
                    <a:pt x="2757690" y="652247"/>
                  </a:lnTo>
                  <a:lnTo>
                    <a:pt x="2768245" y="644796"/>
                  </a:lnTo>
                  <a:lnTo>
                    <a:pt x="2773522" y="629895"/>
                  </a:lnTo>
                  <a:lnTo>
                    <a:pt x="2782836" y="632068"/>
                  </a:lnTo>
                  <a:lnTo>
                    <a:pt x="2789976" y="632999"/>
                  </a:lnTo>
                  <a:lnTo>
                    <a:pt x="2795254" y="637345"/>
                  </a:lnTo>
                  <a:lnTo>
                    <a:pt x="2802394" y="642623"/>
                  </a:lnTo>
                  <a:lnTo>
                    <a:pt x="2807671" y="640450"/>
                  </a:lnTo>
                  <a:lnTo>
                    <a:pt x="2811707" y="640450"/>
                  </a:lnTo>
                  <a:lnTo>
                    <a:pt x="2813880" y="638277"/>
                  </a:lnTo>
                  <a:lnTo>
                    <a:pt x="2816985" y="638277"/>
                  </a:lnTo>
                  <a:lnTo>
                    <a:pt x="2811707" y="612820"/>
                  </a:lnTo>
                  <a:lnTo>
                    <a:pt x="2800221" y="590468"/>
                  </a:lnTo>
                  <a:lnTo>
                    <a:pt x="2789666" y="577740"/>
                  </a:lnTo>
                  <a:lnTo>
                    <a:pt x="2792770" y="572462"/>
                  </a:lnTo>
                  <a:lnTo>
                    <a:pt x="2794943" y="570289"/>
                  </a:lnTo>
                  <a:lnTo>
                    <a:pt x="2797116" y="568116"/>
                  </a:lnTo>
                  <a:lnTo>
                    <a:pt x="2799290" y="568116"/>
                  </a:lnTo>
                  <a:lnTo>
                    <a:pt x="2800221" y="568116"/>
                  </a:lnTo>
                  <a:lnTo>
                    <a:pt x="2802394" y="570289"/>
                  </a:lnTo>
                  <a:lnTo>
                    <a:pt x="2804567" y="570289"/>
                  </a:lnTo>
                  <a:lnTo>
                    <a:pt x="2806740" y="570289"/>
                  </a:lnTo>
                  <a:lnTo>
                    <a:pt x="2809845" y="570289"/>
                  </a:lnTo>
                  <a:lnTo>
                    <a:pt x="2813880" y="568116"/>
                  </a:lnTo>
                  <a:lnTo>
                    <a:pt x="2822263" y="560665"/>
                  </a:lnTo>
                  <a:lnTo>
                    <a:pt x="2826298" y="547937"/>
                  </a:lnTo>
                  <a:lnTo>
                    <a:pt x="2829403" y="533036"/>
                  </a:lnTo>
                  <a:lnTo>
                    <a:pt x="2829403" y="520307"/>
                  </a:lnTo>
                  <a:lnTo>
                    <a:pt x="2833439" y="525585"/>
                  </a:lnTo>
                  <a:lnTo>
                    <a:pt x="2838716" y="533036"/>
                  </a:lnTo>
                  <a:lnTo>
                    <a:pt x="2842752" y="540486"/>
                  </a:lnTo>
                  <a:lnTo>
                    <a:pt x="2845856" y="538313"/>
                  </a:lnTo>
                  <a:lnTo>
                    <a:pt x="2848029" y="538313"/>
                  </a:lnTo>
                  <a:lnTo>
                    <a:pt x="2850203" y="538313"/>
                  </a:lnTo>
                  <a:lnTo>
                    <a:pt x="2851134" y="536140"/>
                  </a:lnTo>
                  <a:lnTo>
                    <a:pt x="2853307" y="536140"/>
                  </a:lnTo>
                  <a:lnTo>
                    <a:pt x="2860447" y="536140"/>
                  </a:lnTo>
                  <a:lnTo>
                    <a:pt x="2864483" y="538313"/>
                  </a:lnTo>
                  <a:lnTo>
                    <a:pt x="2865414" y="540486"/>
                  </a:lnTo>
                  <a:lnTo>
                    <a:pt x="2869450" y="542659"/>
                  </a:lnTo>
                  <a:lnTo>
                    <a:pt x="2872555" y="543591"/>
                  </a:lnTo>
                  <a:lnTo>
                    <a:pt x="2872555" y="557250"/>
                  </a:lnTo>
                  <a:lnTo>
                    <a:pt x="2887146" y="560355"/>
                  </a:lnTo>
                  <a:lnTo>
                    <a:pt x="2898632" y="565632"/>
                  </a:lnTo>
                  <a:lnTo>
                    <a:pt x="2905772" y="577119"/>
                  </a:lnTo>
                  <a:lnTo>
                    <a:pt x="2912913" y="577119"/>
                  </a:lnTo>
                  <a:lnTo>
                    <a:pt x="2916017" y="577119"/>
                  </a:lnTo>
                  <a:lnTo>
                    <a:pt x="2920053" y="577119"/>
                  </a:lnTo>
                  <a:lnTo>
                    <a:pt x="2923158" y="574946"/>
                  </a:lnTo>
                  <a:lnTo>
                    <a:pt x="2925330" y="572773"/>
                  </a:lnTo>
                  <a:lnTo>
                    <a:pt x="2928435" y="567495"/>
                  </a:lnTo>
                  <a:lnTo>
                    <a:pt x="2930608" y="564390"/>
                  </a:lnTo>
                  <a:lnTo>
                    <a:pt x="2930608" y="562217"/>
                  </a:lnTo>
                  <a:lnTo>
                    <a:pt x="2928435" y="557871"/>
                  </a:lnTo>
                  <a:lnTo>
                    <a:pt x="2927503" y="556940"/>
                  </a:lnTo>
                  <a:lnTo>
                    <a:pt x="2925330" y="554767"/>
                  </a:lnTo>
                  <a:lnTo>
                    <a:pt x="2921295" y="552594"/>
                  </a:lnTo>
                  <a:lnTo>
                    <a:pt x="2923468" y="547316"/>
                  </a:lnTo>
                  <a:lnTo>
                    <a:pt x="2925641" y="542038"/>
                  </a:lnTo>
                  <a:lnTo>
                    <a:pt x="2927814" y="539865"/>
                  </a:lnTo>
                  <a:lnTo>
                    <a:pt x="2930919" y="535519"/>
                  </a:lnTo>
                  <a:lnTo>
                    <a:pt x="2933092" y="532415"/>
                  </a:lnTo>
                  <a:lnTo>
                    <a:pt x="2969414" y="532415"/>
                  </a:lnTo>
                  <a:lnTo>
                    <a:pt x="2965999" y="516271"/>
                  </a:lnTo>
                  <a:close/>
                  <a:moveTo>
                    <a:pt x="758729" y="1039993"/>
                  </a:moveTo>
                  <a:lnTo>
                    <a:pt x="776425" y="1034716"/>
                  </a:lnTo>
                  <a:lnTo>
                    <a:pt x="791016" y="1027265"/>
                  </a:lnTo>
                  <a:lnTo>
                    <a:pt x="791016" y="1030370"/>
                  </a:lnTo>
                  <a:lnTo>
                    <a:pt x="791016" y="1034716"/>
                  </a:lnTo>
                  <a:lnTo>
                    <a:pt x="791016" y="1039993"/>
                  </a:lnTo>
                  <a:lnTo>
                    <a:pt x="788843" y="1045271"/>
                  </a:lnTo>
                  <a:lnTo>
                    <a:pt x="785738" y="1050549"/>
                  </a:lnTo>
                  <a:lnTo>
                    <a:pt x="785738" y="1057999"/>
                  </a:lnTo>
                  <a:lnTo>
                    <a:pt x="774252" y="1057999"/>
                  </a:lnTo>
                  <a:lnTo>
                    <a:pt x="765870" y="1057068"/>
                  </a:lnTo>
                  <a:lnTo>
                    <a:pt x="758729" y="1054895"/>
                  </a:lnTo>
                  <a:lnTo>
                    <a:pt x="758729" y="1039993"/>
                  </a:lnTo>
                  <a:close/>
                  <a:moveTo>
                    <a:pt x="644175" y="1152064"/>
                  </a:moveTo>
                  <a:lnTo>
                    <a:pt x="645106" y="1151133"/>
                  </a:lnTo>
                  <a:lnTo>
                    <a:pt x="645106" y="1148960"/>
                  </a:lnTo>
                  <a:lnTo>
                    <a:pt x="647279" y="1148960"/>
                  </a:lnTo>
                  <a:lnTo>
                    <a:pt x="649453" y="1146787"/>
                  </a:lnTo>
                  <a:lnTo>
                    <a:pt x="651626" y="1144614"/>
                  </a:lnTo>
                  <a:lnTo>
                    <a:pt x="666217" y="1144614"/>
                  </a:lnTo>
                  <a:lnTo>
                    <a:pt x="662181" y="1148960"/>
                  </a:lnTo>
                  <a:lnTo>
                    <a:pt x="659076" y="1151133"/>
                  </a:lnTo>
                  <a:lnTo>
                    <a:pt x="655041" y="1152064"/>
                  </a:lnTo>
                  <a:lnTo>
                    <a:pt x="651936" y="1154238"/>
                  </a:lnTo>
                  <a:lnTo>
                    <a:pt x="645727" y="1156411"/>
                  </a:lnTo>
                  <a:lnTo>
                    <a:pt x="642623" y="1156411"/>
                  </a:lnTo>
                  <a:lnTo>
                    <a:pt x="644175" y="1152064"/>
                  </a:lnTo>
                  <a:close/>
                  <a:moveTo>
                    <a:pt x="765870" y="1265377"/>
                  </a:moveTo>
                  <a:lnTo>
                    <a:pt x="759661" y="1282452"/>
                  </a:lnTo>
                  <a:lnTo>
                    <a:pt x="752520" y="1300457"/>
                  </a:lnTo>
                  <a:lnTo>
                    <a:pt x="751589" y="1315359"/>
                  </a:lnTo>
                  <a:lnTo>
                    <a:pt x="737930" y="1319705"/>
                  </a:lnTo>
                  <a:lnTo>
                    <a:pt x="725512" y="1320636"/>
                  </a:lnTo>
                  <a:lnTo>
                    <a:pt x="714957" y="1315359"/>
                  </a:lnTo>
                  <a:lnTo>
                    <a:pt x="701297" y="1312254"/>
                  </a:lnTo>
                  <a:lnTo>
                    <a:pt x="696019" y="1312254"/>
                  </a:lnTo>
                  <a:lnTo>
                    <a:pt x="692915" y="1312254"/>
                  </a:lnTo>
                  <a:lnTo>
                    <a:pt x="688879" y="1313186"/>
                  </a:lnTo>
                  <a:lnTo>
                    <a:pt x="685775" y="1317532"/>
                  </a:lnTo>
                  <a:lnTo>
                    <a:pt x="683602" y="1319705"/>
                  </a:lnTo>
                  <a:lnTo>
                    <a:pt x="681428" y="1322810"/>
                  </a:lnTo>
                  <a:lnTo>
                    <a:pt x="678324" y="1324983"/>
                  </a:lnTo>
                  <a:lnTo>
                    <a:pt x="673046" y="1322810"/>
                  </a:lnTo>
                  <a:lnTo>
                    <a:pt x="661560" y="1320636"/>
                  </a:lnTo>
                  <a:lnTo>
                    <a:pt x="646969" y="1319705"/>
                  </a:lnTo>
                  <a:lnTo>
                    <a:pt x="632378" y="1315359"/>
                  </a:lnTo>
                  <a:lnTo>
                    <a:pt x="617787" y="1313186"/>
                  </a:lnTo>
                  <a:lnTo>
                    <a:pt x="610647" y="1312254"/>
                  </a:lnTo>
                  <a:lnTo>
                    <a:pt x="596056" y="1306046"/>
                  </a:lnTo>
                  <a:lnTo>
                    <a:pt x="581465" y="1298595"/>
                  </a:lnTo>
                  <a:lnTo>
                    <a:pt x="566874" y="1295490"/>
                  </a:lnTo>
                  <a:lnTo>
                    <a:pt x="551352" y="1298595"/>
                  </a:lnTo>
                  <a:lnTo>
                    <a:pt x="539865" y="1306046"/>
                  </a:lnTo>
                  <a:lnTo>
                    <a:pt x="536761" y="1315669"/>
                  </a:lnTo>
                  <a:lnTo>
                    <a:pt x="532725" y="1325293"/>
                  </a:lnTo>
                  <a:lnTo>
                    <a:pt x="530552" y="1335848"/>
                  </a:lnTo>
                  <a:lnTo>
                    <a:pt x="523411" y="1334917"/>
                  </a:lnTo>
                  <a:lnTo>
                    <a:pt x="510994" y="1330571"/>
                  </a:lnTo>
                  <a:lnTo>
                    <a:pt x="496403" y="1327466"/>
                  </a:lnTo>
                  <a:lnTo>
                    <a:pt x="485848" y="1323120"/>
                  </a:lnTo>
                  <a:lnTo>
                    <a:pt x="478707" y="1320016"/>
                  </a:lnTo>
                  <a:lnTo>
                    <a:pt x="474671" y="1305114"/>
                  </a:lnTo>
                  <a:lnTo>
                    <a:pt x="460081" y="1297664"/>
                  </a:lnTo>
                  <a:lnTo>
                    <a:pt x="445490" y="1295490"/>
                  </a:lnTo>
                  <a:lnTo>
                    <a:pt x="430899" y="1295490"/>
                  </a:lnTo>
                  <a:lnTo>
                    <a:pt x="418481" y="1291144"/>
                  </a:lnTo>
                  <a:lnTo>
                    <a:pt x="415376" y="1288040"/>
                  </a:lnTo>
                  <a:lnTo>
                    <a:pt x="413203" y="1285867"/>
                  </a:lnTo>
                  <a:lnTo>
                    <a:pt x="409167" y="1282762"/>
                  </a:lnTo>
                  <a:lnTo>
                    <a:pt x="408236" y="1278416"/>
                  </a:lnTo>
                  <a:lnTo>
                    <a:pt x="402027" y="1275311"/>
                  </a:lnTo>
                  <a:lnTo>
                    <a:pt x="406063" y="1256374"/>
                  </a:lnTo>
                  <a:lnTo>
                    <a:pt x="409167" y="1238368"/>
                  </a:lnTo>
                  <a:lnTo>
                    <a:pt x="415376" y="1221294"/>
                  </a:lnTo>
                  <a:lnTo>
                    <a:pt x="410720" y="1221294"/>
                  </a:lnTo>
                  <a:lnTo>
                    <a:pt x="401406" y="1219121"/>
                  </a:lnTo>
                  <a:lnTo>
                    <a:pt x="381538" y="1218189"/>
                  </a:lnTo>
                  <a:lnTo>
                    <a:pt x="358565" y="1218189"/>
                  </a:lnTo>
                  <a:lnTo>
                    <a:pt x="330314" y="1218189"/>
                  </a:lnTo>
                  <a:lnTo>
                    <a:pt x="305168" y="1219121"/>
                  </a:lnTo>
                  <a:lnTo>
                    <a:pt x="281264" y="1223467"/>
                  </a:lnTo>
                  <a:lnTo>
                    <a:pt x="265742" y="1226571"/>
                  </a:lnTo>
                  <a:lnTo>
                    <a:pt x="254255" y="1234022"/>
                  </a:lnTo>
                  <a:lnTo>
                    <a:pt x="239664" y="1243646"/>
                  </a:lnTo>
                  <a:lnTo>
                    <a:pt x="225073" y="1251097"/>
                  </a:lnTo>
                  <a:lnTo>
                    <a:pt x="174160" y="1243646"/>
                  </a:lnTo>
                  <a:lnTo>
                    <a:pt x="174160" y="1234022"/>
                  </a:lnTo>
                  <a:lnTo>
                    <a:pt x="180369" y="1233091"/>
                  </a:lnTo>
                  <a:lnTo>
                    <a:pt x="183473" y="1230918"/>
                  </a:lnTo>
                  <a:lnTo>
                    <a:pt x="187509" y="1228744"/>
                  </a:lnTo>
                  <a:lnTo>
                    <a:pt x="190614" y="1226571"/>
                  </a:lnTo>
                  <a:lnTo>
                    <a:pt x="192787" y="1226571"/>
                  </a:lnTo>
                  <a:lnTo>
                    <a:pt x="195891" y="1228744"/>
                  </a:lnTo>
                  <a:lnTo>
                    <a:pt x="199927" y="1230918"/>
                  </a:lnTo>
                  <a:lnTo>
                    <a:pt x="205205" y="1233091"/>
                  </a:lnTo>
                  <a:lnTo>
                    <a:pt x="208309" y="1233091"/>
                  </a:lnTo>
                  <a:lnTo>
                    <a:pt x="214518" y="1230918"/>
                  </a:lnTo>
                  <a:lnTo>
                    <a:pt x="219796" y="1225640"/>
                  </a:lnTo>
                  <a:lnTo>
                    <a:pt x="222900" y="1219431"/>
                  </a:lnTo>
                  <a:lnTo>
                    <a:pt x="226936" y="1216327"/>
                  </a:lnTo>
                  <a:lnTo>
                    <a:pt x="232213" y="1211980"/>
                  </a:lnTo>
                  <a:lnTo>
                    <a:pt x="244631" y="1211049"/>
                  </a:lnTo>
                  <a:lnTo>
                    <a:pt x="244631" y="1204840"/>
                  </a:lnTo>
                  <a:lnTo>
                    <a:pt x="244631" y="1202978"/>
                  </a:lnTo>
                  <a:lnTo>
                    <a:pt x="244631" y="1200804"/>
                  </a:lnTo>
                  <a:lnTo>
                    <a:pt x="244631" y="1196458"/>
                  </a:lnTo>
                  <a:lnTo>
                    <a:pt x="248667" y="1195527"/>
                  </a:lnTo>
                  <a:lnTo>
                    <a:pt x="250840" y="1193354"/>
                  </a:lnTo>
                  <a:lnTo>
                    <a:pt x="251771" y="1191181"/>
                  </a:lnTo>
                  <a:lnTo>
                    <a:pt x="253945" y="1191181"/>
                  </a:lnTo>
                  <a:lnTo>
                    <a:pt x="256118" y="1189007"/>
                  </a:lnTo>
                  <a:lnTo>
                    <a:pt x="261395" y="1189007"/>
                  </a:lnTo>
                  <a:lnTo>
                    <a:pt x="259222" y="1185903"/>
                  </a:lnTo>
                  <a:lnTo>
                    <a:pt x="256118" y="1181557"/>
                  </a:lnTo>
                  <a:lnTo>
                    <a:pt x="253945" y="1180625"/>
                  </a:lnTo>
                  <a:lnTo>
                    <a:pt x="251771" y="1178452"/>
                  </a:lnTo>
                  <a:lnTo>
                    <a:pt x="251771" y="1174106"/>
                  </a:lnTo>
                  <a:lnTo>
                    <a:pt x="253945" y="1173175"/>
                  </a:lnTo>
                  <a:lnTo>
                    <a:pt x="257980" y="1159515"/>
                  </a:lnTo>
                  <a:lnTo>
                    <a:pt x="263258" y="1148960"/>
                  </a:lnTo>
                  <a:lnTo>
                    <a:pt x="270398" y="1139336"/>
                  </a:lnTo>
                  <a:lnTo>
                    <a:pt x="290267" y="1139336"/>
                  </a:lnTo>
                  <a:lnTo>
                    <a:pt x="295544" y="1130954"/>
                  </a:lnTo>
                  <a:lnTo>
                    <a:pt x="297717" y="1119468"/>
                  </a:lnTo>
                  <a:lnTo>
                    <a:pt x="300822" y="1108912"/>
                  </a:lnTo>
                  <a:lnTo>
                    <a:pt x="310135" y="1101462"/>
                  </a:lnTo>
                  <a:lnTo>
                    <a:pt x="314171" y="1099289"/>
                  </a:lnTo>
                  <a:lnTo>
                    <a:pt x="315102" y="1099289"/>
                  </a:lnTo>
                  <a:lnTo>
                    <a:pt x="319138" y="1099289"/>
                  </a:lnTo>
                  <a:lnTo>
                    <a:pt x="321311" y="1101462"/>
                  </a:lnTo>
                  <a:lnTo>
                    <a:pt x="322243" y="1104566"/>
                  </a:lnTo>
                  <a:lnTo>
                    <a:pt x="324416" y="1108912"/>
                  </a:lnTo>
                  <a:lnTo>
                    <a:pt x="344284" y="1104566"/>
                  </a:lnTo>
                  <a:lnTo>
                    <a:pt x="361048" y="1094942"/>
                  </a:lnTo>
                  <a:lnTo>
                    <a:pt x="373466" y="1084387"/>
                  </a:lnTo>
                  <a:lnTo>
                    <a:pt x="388057" y="1089665"/>
                  </a:lnTo>
                  <a:lnTo>
                    <a:pt x="399544" y="1101151"/>
                  </a:lnTo>
                  <a:lnTo>
                    <a:pt x="406684" y="1113880"/>
                  </a:lnTo>
                  <a:lnTo>
                    <a:pt x="415066" y="1124435"/>
                  </a:lnTo>
                  <a:lnTo>
                    <a:pt x="424379" y="1135921"/>
                  </a:lnTo>
                  <a:lnTo>
                    <a:pt x="453561" y="1156100"/>
                  </a:lnTo>
                  <a:lnTo>
                    <a:pt x="480570" y="1176279"/>
                  </a:lnTo>
                  <a:lnTo>
                    <a:pt x="480570" y="1180625"/>
                  </a:lnTo>
                  <a:lnTo>
                    <a:pt x="480570" y="1183730"/>
                  </a:lnTo>
                  <a:lnTo>
                    <a:pt x="479639" y="1185903"/>
                  </a:lnTo>
                  <a:lnTo>
                    <a:pt x="479639" y="1188076"/>
                  </a:lnTo>
                  <a:lnTo>
                    <a:pt x="477466" y="1189007"/>
                  </a:lnTo>
                  <a:lnTo>
                    <a:pt x="470325" y="1196458"/>
                  </a:lnTo>
                  <a:lnTo>
                    <a:pt x="458839" y="1200804"/>
                  </a:lnTo>
                  <a:lnTo>
                    <a:pt x="444248" y="1202978"/>
                  </a:lnTo>
                  <a:lnTo>
                    <a:pt x="429657" y="1200804"/>
                  </a:lnTo>
                  <a:lnTo>
                    <a:pt x="435866" y="1213533"/>
                  </a:lnTo>
                  <a:lnTo>
                    <a:pt x="444248" y="1218810"/>
                  </a:lnTo>
                  <a:lnTo>
                    <a:pt x="455734" y="1223157"/>
                  </a:lnTo>
                  <a:lnTo>
                    <a:pt x="465048" y="1230607"/>
                  </a:lnTo>
                  <a:lnTo>
                    <a:pt x="473430" y="1230607"/>
                  </a:lnTo>
                  <a:lnTo>
                    <a:pt x="473430" y="1206082"/>
                  </a:lnTo>
                  <a:lnTo>
                    <a:pt x="484916" y="1206082"/>
                  </a:lnTo>
                  <a:lnTo>
                    <a:pt x="488021" y="1198631"/>
                  </a:lnTo>
                  <a:lnTo>
                    <a:pt x="492057" y="1193354"/>
                  </a:lnTo>
                  <a:lnTo>
                    <a:pt x="495161" y="1189007"/>
                  </a:lnTo>
                  <a:lnTo>
                    <a:pt x="500439" y="1185903"/>
                  </a:lnTo>
                  <a:lnTo>
                    <a:pt x="499507" y="1180625"/>
                  </a:lnTo>
                  <a:lnTo>
                    <a:pt x="497334" y="1176279"/>
                  </a:lnTo>
                  <a:lnTo>
                    <a:pt x="497334" y="1174106"/>
                  </a:lnTo>
                  <a:lnTo>
                    <a:pt x="495161" y="1171002"/>
                  </a:lnTo>
                  <a:lnTo>
                    <a:pt x="494230" y="1166655"/>
                  </a:lnTo>
                  <a:lnTo>
                    <a:pt x="494230" y="1161378"/>
                  </a:lnTo>
                  <a:lnTo>
                    <a:pt x="499507" y="1161378"/>
                  </a:lnTo>
                  <a:lnTo>
                    <a:pt x="504785" y="1163551"/>
                  </a:lnTo>
                  <a:lnTo>
                    <a:pt x="507889" y="1165724"/>
                  </a:lnTo>
                  <a:lnTo>
                    <a:pt x="510062" y="1165724"/>
                  </a:lnTo>
                  <a:lnTo>
                    <a:pt x="514098" y="1165724"/>
                  </a:lnTo>
                  <a:lnTo>
                    <a:pt x="517203" y="1165724"/>
                  </a:lnTo>
                  <a:lnTo>
                    <a:pt x="521238" y="1165724"/>
                  </a:lnTo>
                  <a:lnTo>
                    <a:pt x="521238" y="1161378"/>
                  </a:lnTo>
                  <a:lnTo>
                    <a:pt x="509752" y="1151754"/>
                  </a:lnTo>
                  <a:lnTo>
                    <a:pt x="499197" y="1144303"/>
                  </a:lnTo>
                  <a:lnTo>
                    <a:pt x="484606" y="1139026"/>
                  </a:lnTo>
                  <a:lnTo>
                    <a:pt x="484606" y="1128471"/>
                  </a:lnTo>
                  <a:lnTo>
                    <a:pt x="470015" y="1128471"/>
                  </a:lnTo>
                  <a:lnTo>
                    <a:pt x="457597" y="1109533"/>
                  </a:lnTo>
                  <a:lnTo>
                    <a:pt x="443937" y="1093701"/>
                  </a:lnTo>
                  <a:lnTo>
                    <a:pt x="429346" y="1078799"/>
                  </a:lnTo>
                  <a:lnTo>
                    <a:pt x="429346" y="1072590"/>
                  </a:lnTo>
                  <a:lnTo>
                    <a:pt x="429346" y="1069486"/>
                  </a:lnTo>
                  <a:lnTo>
                    <a:pt x="429346" y="1065140"/>
                  </a:lnTo>
                  <a:lnTo>
                    <a:pt x="429346" y="1064208"/>
                  </a:lnTo>
                  <a:lnTo>
                    <a:pt x="433382" y="1062035"/>
                  </a:lnTo>
                  <a:lnTo>
                    <a:pt x="436487" y="1057689"/>
                  </a:lnTo>
                  <a:lnTo>
                    <a:pt x="438660" y="1057689"/>
                  </a:lnTo>
                  <a:lnTo>
                    <a:pt x="438660" y="1056758"/>
                  </a:lnTo>
                  <a:lnTo>
                    <a:pt x="440833" y="1056758"/>
                  </a:lnTo>
                  <a:lnTo>
                    <a:pt x="443006" y="1056758"/>
                  </a:lnTo>
                  <a:lnTo>
                    <a:pt x="443937" y="1054584"/>
                  </a:lnTo>
                  <a:lnTo>
                    <a:pt x="446111" y="1057689"/>
                  </a:lnTo>
                  <a:lnTo>
                    <a:pt x="448284" y="1062035"/>
                  </a:lnTo>
                  <a:lnTo>
                    <a:pt x="448284" y="1065140"/>
                  </a:lnTo>
                  <a:lnTo>
                    <a:pt x="450457" y="1071349"/>
                  </a:lnTo>
                  <a:lnTo>
                    <a:pt x="465048" y="1067002"/>
                  </a:lnTo>
                  <a:lnTo>
                    <a:pt x="472188" y="1087181"/>
                  </a:lnTo>
                  <a:lnTo>
                    <a:pt x="479328" y="1098668"/>
                  </a:lnTo>
                  <a:lnTo>
                    <a:pt x="487710" y="1103945"/>
                  </a:lnTo>
                  <a:lnTo>
                    <a:pt x="497024" y="1106118"/>
                  </a:lnTo>
                  <a:lnTo>
                    <a:pt x="507579" y="1111396"/>
                  </a:lnTo>
                  <a:lnTo>
                    <a:pt x="521238" y="1121020"/>
                  </a:lnTo>
                  <a:lnTo>
                    <a:pt x="526516" y="1126297"/>
                  </a:lnTo>
                  <a:lnTo>
                    <a:pt x="526516" y="1133748"/>
                  </a:lnTo>
                  <a:lnTo>
                    <a:pt x="524343" y="1141199"/>
                  </a:lnTo>
                  <a:lnTo>
                    <a:pt x="522170" y="1150823"/>
                  </a:lnTo>
                  <a:lnTo>
                    <a:pt x="524343" y="1161378"/>
                  </a:lnTo>
                  <a:lnTo>
                    <a:pt x="528379" y="1165724"/>
                  </a:lnTo>
                  <a:lnTo>
                    <a:pt x="531483" y="1166655"/>
                  </a:lnTo>
                  <a:lnTo>
                    <a:pt x="536761" y="1171002"/>
                  </a:lnTo>
                  <a:lnTo>
                    <a:pt x="540797" y="1174106"/>
                  </a:lnTo>
                  <a:lnTo>
                    <a:pt x="543901" y="1176279"/>
                  </a:lnTo>
                  <a:lnTo>
                    <a:pt x="560665" y="1225951"/>
                  </a:lnTo>
                  <a:lnTo>
                    <a:pt x="564701" y="1225951"/>
                  </a:lnTo>
                  <a:lnTo>
                    <a:pt x="565632" y="1228124"/>
                  </a:lnTo>
                  <a:lnTo>
                    <a:pt x="567805" y="1228124"/>
                  </a:lnTo>
                  <a:lnTo>
                    <a:pt x="569978" y="1230297"/>
                  </a:lnTo>
                  <a:lnTo>
                    <a:pt x="575256" y="1228124"/>
                  </a:lnTo>
                  <a:lnTo>
                    <a:pt x="580534" y="1225951"/>
                  </a:lnTo>
                  <a:lnTo>
                    <a:pt x="582707" y="1225019"/>
                  </a:lnTo>
                  <a:lnTo>
                    <a:pt x="584880" y="1220673"/>
                  </a:lnTo>
                  <a:lnTo>
                    <a:pt x="584880" y="1218500"/>
                  </a:lnTo>
                  <a:lnTo>
                    <a:pt x="587053" y="1215395"/>
                  </a:lnTo>
                  <a:lnTo>
                    <a:pt x="587984" y="1211049"/>
                  </a:lnTo>
                  <a:lnTo>
                    <a:pt x="592020" y="1210118"/>
                  </a:lnTo>
                  <a:lnTo>
                    <a:pt x="597298" y="1205772"/>
                  </a:lnTo>
                  <a:lnTo>
                    <a:pt x="594193" y="1188697"/>
                  </a:lnTo>
                  <a:lnTo>
                    <a:pt x="587053" y="1172864"/>
                  </a:lnTo>
                  <a:lnTo>
                    <a:pt x="577740" y="1161378"/>
                  </a:lnTo>
                  <a:lnTo>
                    <a:pt x="577740" y="1156411"/>
                  </a:lnTo>
                  <a:lnTo>
                    <a:pt x="580844" y="1158584"/>
                  </a:lnTo>
                  <a:lnTo>
                    <a:pt x="580844" y="1159515"/>
                  </a:lnTo>
                  <a:lnTo>
                    <a:pt x="583017" y="1161688"/>
                  </a:lnTo>
                  <a:lnTo>
                    <a:pt x="585190" y="1166035"/>
                  </a:lnTo>
                  <a:lnTo>
                    <a:pt x="592331" y="1163861"/>
                  </a:lnTo>
                  <a:lnTo>
                    <a:pt x="595435" y="1163861"/>
                  </a:lnTo>
                  <a:lnTo>
                    <a:pt x="597608" y="1163861"/>
                  </a:lnTo>
                  <a:lnTo>
                    <a:pt x="599781" y="1161688"/>
                  </a:lnTo>
                  <a:lnTo>
                    <a:pt x="599781" y="1159515"/>
                  </a:lnTo>
                  <a:lnTo>
                    <a:pt x="599781" y="1158584"/>
                  </a:lnTo>
                  <a:lnTo>
                    <a:pt x="597608" y="1154238"/>
                  </a:lnTo>
                  <a:lnTo>
                    <a:pt x="597608" y="1148960"/>
                  </a:lnTo>
                  <a:lnTo>
                    <a:pt x="600713" y="1148960"/>
                  </a:lnTo>
                  <a:lnTo>
                    <a:pt x="600713" y="1144614"/>
                  </a:lnTo>
                  <a:lnTo>
                    <a:pt x="604748" y="1144614"/>
                  </a:lnTo>
                  <a:lnTo>
                    <a:pt x="607853" y="1144614"/>
                  </a:lnTo>
                  <a:lnTo>
                    <a:pt x="610026" y="1146787"/>
                  </a:lnTo>
                  <a:lnTo>
                    <a:pt x="612199" y="1146787"/>
                  </a:lnTo>
                  <a:lnTo>
                    <a:pt x="614372" y="1148960"/>
                  </a:lnTo>
                  <a:lnTo>
                    <a:pt x="619650" y="1151133"/>
                  </a:lnTo>
                  <a:lnTo>
                    <a:pt x="622754" y="1152064"/>
                  </a:lnTo>
                  <a:lnTo>
                    <a:pt x="624927" y="1154238"/>
                  </a:lnTo>
                  <a:lnTo>
                    <a:pt x="627100" y="1156411"/>
                  </a:lnTo>
                  <a:lnTo>
                    <a:pt x="630205" y="1158584"/>
                  </a:lnTo>
                  <a:lnTo>
                    <a:pt x="634241" y="1161688"/>
                  </a:lnTo>
                  <a:lnTo>
                    <a:pt x="632068" y="1166966"/>
                  </a:lnTo>
                  <a:lnTo>
                    <a:pt x="629894" y="1171312"/>
                  </a:lnTo>
                  <a:lnTo>
                    <a:pt x="629894" y="1174416"/>
                  </a:lnTo>
                  <a:lnTo>
                    <a:pt x="629894" y="1178763"/>
                  </a:lnTo>
                  <a:lnTo>
                    <a:pt x="629894" y="1181867"/>
                  </a:lnTo>
                  <a:lnTo>
                    <a:pt x="629894" y="1186213"/>
                  </a:lnTo>
                  <a:lnTo>
                    <a:pt x="629894" y="1189318"/>
                  </a:lnTo>
                  <a:lnTo>
                    <a:pt x="636103" y="1206392"/>
                  </a:lnTo>
                  <a:lnTo>
                    <a:pt x="648521" y="1223467"/>
                  </a:lnTo>
                  <a:lnTo>
                    <a:pt x="665285" y="1234022"/>
                  </a:lnTo>
                  <a:lnTo>
                    <a:pt x="680808" y="1238368"/>
                  </a:lnTo>
                  <a:lnTo>
                    <a:pt x="684843" y="1236195"/>
                  </a:lnTo>
                  <a:lnTo>
                    <a:pt x="687948" y="1233091"/>
                  </a:lnTo>
                  <a:lnTo>
                    <a:pt x="690121" y="1228744"/>
                  </a:lnTo>
                  <a:lnTo>
                    <a:pt x="695399" y="1226571"/>
                  </a:lnTo>
                  <a:lnTo>
                    <a:pt x="699434" y="1225640"/>
                  </a:lnTo>
                  <a:lnTo>
                    <a:pt x="704712" y="1226571"/>
                  </a:lnTo>
                  <a:lnTo>
                    <a:pt x="714025" y="1230918"/>
                  </a:lnTo>
                  <a:lnTo>
                    <a:pt x="721165" y="1234022"/>
                  </a:lnTo>
                  <a:lnTo>
                    <a:pt x="728306" y="1236195"/>
                  </a:lnTo>
                  <a:lnTo>
                    <a:pt x="735446" y="1234022"/>
                  </a:lnTo>
                  <a:lnTo>
                    <a:pt x="743828" y="1226571"/>
                  </a:lnTo>
                  <a:lnTo>
                    <a:pt x="750968" y="1226571"/>
                  </a:lnTo>
                  <a:lnTo>
                    <a:pt x="755004" y="1226571"/>
                  </a:lnTo>
                  <a:lnTo>
                    <a:pt x="758109" y="1226571"/>
                  </a:lnTo>
                  <a:lnTo>
                    <a:pt x="760282" y="1228744"/>
                  </a:lnTo>
                  <a:lnTo>
                    <a:pt x="762455" y="1230918"/>
                  </a:lnTo>
                  <a:lnTo>
                    <a:pt x="762455" y="1234022"/>
                  </a:lnTo>
                  <a:lnTo>
                    <a:pt x="764628" y="1238368"/>
                  </a:lnTo>
                  <a:lnTo>
                    <a:pt x="767732" y="1251097"/>
                  </a:lnTo>
                  <a:lnTo>
                    <a:pt x="765870" y="1265377"/>
                  </a:lnTo>
                  <a:close/>
                  <a:moveTo>
                    <a:pt x="845033" y="1136232"/>
                  </a:moveTo>
                  <a:lnTo>
                    <a:pt x="825165" y="1141509"/>
                  </a:lnTo>
                  <a:lnTo>
                    <a:pt x="803434" y="1143682"/>
                  </a:lnTo>
                  <a:lnTo>
                    <a:pt x="781702" y="1139336"/>
                  </a:lnTo>
                  <a:lnTo>
                    <a:pt x="773320" y="1136232"/>
                  </a:lnTo>
                  <a:lnTo>
                    <a:pt x="766180" y="1130954"/>
                  </a:lnTo>
                  <a:lnTo>
                    <a:pt x="756867" y="1124745"/>
                  </a:lnTo>
                  <a:lnTo>
                    <a:pt x="742276" y="1124745"/>
                  </a:lnTo>
                  <a:lnTo>
                    <a:pt x="727685" y="1126918"/>
                  </a:lnTo>
                  <a:lnTo>
                    <a:pt x="713094" y="1134369"/>
                  </a:lnTo>
                  <a:lnTo>
                    <a:pt x="700676" y="1139647"/>
                  </a:lnTo>
                  <a:lnTo>
                    <a:pt x="686085" y="1141820"/>
                  </a:lnTo>
                  <a:lnTo>
                    <a:pt x="671494" y="1136542"/>
                  </a:lnTo>
                  <a:lnTo>
                    <a:pt x="666217" y="1134369"/>
                  </a:lnTo>
                  <a:lnTo>
                    <a:pt x="662181" y="1132196"/>
                  </a:lnTo>
                  <a:lnTo>
                    <a:pt x="659076" y="1131265"/>
                  </a:lnTo>
                  <a:lnTo>
                    <a:pt x="656903" y="1126918"/>
                  </a:lnTo>
                  <a:lnTo>
                    <a:pt x="656903" y="1123814"/>
                  </a:lnTo>
                  <a:lnTo>
                    <a:pt x="654730" y="1116363"/>
                  </a:lnTo>
                  <a:lnTo>
                    <a:pt x="654730" y="1110154"/>
                  </a:lnTo>
                  <a:lnTo>
                    <a:pt x="658766" y="1099599"/>
                  </a:lnTo>
                  <a:lnTo>
                    <a:pt x="665906" y="1086871"/>
                  </a:lnTo>
                  <a:lnTo>
                    <a:pt x="674288" y="1071969"/>
                  </a:lnTo>
                  <a:lnTo>
                    <a:pt x="683602" y="1057068"/>
                  </a:lnTo>
                  <a:lnTo>
                    <a:pt x="690742" y="1043408"/>
                  </a:lnTo>
                  <a:lnTo>
                    <a:pt x="694778" y="1035026"/>
                  </a:lnTo>
                  <a:lnTo>
                    <a:pt x="703160" y="1037199"/>
                  </a:lnTo>
                  <a:lnTo>
                    <a:pt x="710300" y="1040304"/>
                  </a:lnTo>
                  <a:lnTo>
                    <a:pt x="715578" y="1042477"/>
                  </a:lnTo>
                  <a:lnTo>
                    <a:pt x="721786" y="1047755"/>
                  </a:lnTo>
                  <a:lnTo>
                    <a:pt x="724891" y="1049928"/>
                  </a:lnTo>
                  <a:lnTo>
                    <a:pt x="727064" y="1049928"/>
                  </a:lnTo>
                  <a:lnTo>
                    <a:pt x="729237" y="1049928"/>
                  </a:lnTo>
                  <a:lnTo>
                    <a:pt x="730168" y="1050859"/>
                  </a:lnTo>
                  <a:lnTo>
                    <a:pt x="717751" y="1055205"/>
                  </a:lnTo>
                  <a:lnTo>
                    <a:pt x="721786" y="1064829"/>
                  </a:lnTo>
                  <a:lnTo>
                    <a:pt x="728927" y="1072280"/>
                  </a:lnTo>
                  <a:lnTo>
                    <a:pt x="734204" y="1079731"/>
                  </a:lnTo>
                  <a:lnTo>
                    <a:pt x="743518" y="1080662"/>
                  </a:lnTo>
                  <a:lnTo>
                    <a:pt x="755935" y="1075384"/>
                  </a:lnTo>
                  <a:lnTo>
                    <a:pt x="765249" y="1067934"/>
                  </a:lnTo>
                  <a:lnTo>
                    <a:pt x="780771" y="1073211"/>
                  </a:lnTo>
                  <a:lnTo>
                    <a:pt x="800640" y="1084698"/>
                  </a:lnTo>
                  <a:lnTo>
                    <a:pt x="821439" y="1097426"/>
                  </a:lnTo>
                  <a:lnTo>
                    <a:pt x="836030" y="1110154"/>
                  </a:lnTo>
                  <a:lnTo>
                    <a:pt x="844413" y="1125056"/>
                  </a:lnTo>
                  <a:lnTo>
                    <a:pt x="850621" y="1125056"/>
                  </a:lnTo>
                  <a:lnTo>
                    <a:pt x="845033" y="1136232"/>
                  </a:lnTo>
                  <a:close/>
                  <a:moveTo>
                    <a:pt x="1025402" y="1146787"/>
                  </a:moveTo>
                  <a:lnTo>
                    <a:pt x="1022298" y="1146787"/>
                  </a:lnTo>
                  <a:lnTo>
                    <a:pt x="1018262" y="1146787"/>
                  </a:lnTo>
                  <a:lnTo>
                    <a:pt x="1015157" y="1146787"/>
                  </a:lnTo>
                  <a:lnTo>
                    <a:pt x="1011122" y="1144614"/>
                  </a:lnTo>
                  <a:lnTo>
                    <a:pt x="1008949" y="1161688"/>
                  </a:lnTo>
                  <a:lnTo>
                    <a:pt x="1011122" y="1173175"/>
                  </a:lnTo>
                  <a:lnTo>
                    <a:pt x="1016399" y="1183730"/>
                  </a:lnTo>
                  <a:lnTo>
                    <a:pt x="1020435" y="1196458"/>
                  </a:lnTo>
                  <a:lnTo>
                    <a:pt x="1022608" y="1217569"/>
                  </a:lnTo>
                  <a:lnTo>
                    <a:pt x="995600" y="1218500"/>
                  </a:lnTo>
                  <a:lnTo>
                    <a:pt x="976973" y="1215395"/>
                  </a:lnTo>
                  <a:lnTo>
                    <a:pt x="966418" y="1205772"/>
                  </a:lnTo>
                  <a:lnTo>
                    <a:pt x="962382" y="1188697"/>
                  </a:lnTo>
                  <a:lnTo>
                    <a:pt x="962382" y="1165414"/>
                  </a:lnTo>
                  <a:lnTo>
                    <a:pt x="974800" y="1165414"/>
                  </a:lnTo>
                  <a:lnTo>
                    <a:pt x="967660" y="1151754"/>
                  </a:lnTo>
                  <a:lnTo>
                    <a:pt x="955242" y="1138094"/>
                  </a:lnTo>
                  <a:lnTo>
                    <a:pt x="944686" y="1121020"/>
                  </a:lnTo>
                  <a:lnTo>
                    <a:pt x="933200" y="1103945"/>
                  </a:lnTo>
                  <a:lnTo>
                    <a:pt x="927922" y="1086871"/>
                  </a:lnTo>
                  <a:lnTo>
                    <a:pt x="931027" y="1071038"/>
                  </a:lnTo>
                  <a:lnTo>
                    <a:pt x="938167" y="1059552"/>
                  </a:lnTo>
                  <a:lnTo>
                    <a:pt x="949653" y="1049928"/>
                  </a:lnTo>
                  <a:lnTo>
                    <a:pt x="962071" y="1044650"/>
                  </a:lnTo>
                  <a:lnTo>
                    <a:pt x="974489" y="1039373"/>
                  </a:lnTo>
                  <a:lnTo>
                    <a:pt x="985976" y="1029749"/>
                  </a:lnTo>
                  <a:lnTo>
                    <a:pt x="995289" y="1029749"/>
                  </a:lnTo>
                  <a:lnTo>
                    <a:pt x="1000567" y="1031922"/>
                  </a:lnTo>
                  <a:lnTo>
                    <a:pt x="1005844" y="1031922"/>
                  </a:lnTo>
                  <a:lnTo>
                    <a:pt x="1011122" y="1034095"/>
                  </a:lnTo>
                  <a:lnTo>
                    <a:pt x="1008017" y="1049928"/>
                  </a:lnTo>
                  <a:lnTo>
                    <a:pt x="1000877" y="1063587"/>
                  </a:lnTo>
                  <a:lnTo>
                    <a:pt x="986286" y="1068865"/>
                  </a:lnTo>
                  <a:lnTo>
                    <a:pt x="966418" y="1071038"/>
                  </a:lnTo>
                  <a:lnTo>
                    <a:pt x="973558" y="1086871"/>
                  </a:lnTo>
                  <a:lnTo>
                    <a:pt x="985976" y="1101772"/>
                  </a:lnTo>
                  <a:lnTo>
                    <a:pt x="1001498" y="1111396"/>
                  </a:lnTo>
                  <a:lnTo>
                    <a:pt x="1000567" y="1115742"/>
                  </a:lnTo>
                  <a:lnTo>
                    <a:pt x="998394" y="1116674"/>
                  </a:lnTo>
                  <a:lnTo>
                    <a:pt x="996220" y="1116674"/>
                  </a:lnTo>
                  <a:lnTo>
                    <a:pt x="995289" y="1121020"/>
                  </a:lnTo>
                  <a:lnTo>
                    <a:pt x="1000567" y="1130644"/>
                  </a:lnTo>
                  <a:lnTo>
                    <a:pt x="1005844" y="1139026"/>
                  </a:lnTo>
                  <a:lnTo>
                    <a:pt x="1008017" y="1143372"/>
                  </a:lnTo>
                  <a:lnTo>
                    <a:pt x="1008949" y="1144303"/>
                  </a:lnTo>
                  <a:lnTo>
                    <a:pt x="1011122" y="1143372"/>
                  </a:lnTo>
                  <a:lnTo>
                    <a:pt x="1011122" y="1141199"/>
                  </a:lnTo>
                  <a:lnTo>
                    <a:pt x="1013295" y="1138094"/>
                  </a:lnTo>
                  <a:lnTo>
                    <a:pt x="1013295" y="1133748"/>
                  </a:lnTo>
                  <a:lnTo>
                    <a:pt x="1015468" y="1131575"/>
                  </a:lnTo>
                  <a:lnTo>
                    <a:pt x="1018573" y="1133748"/>
                  </a:lnTo>
                  <a:lnTo>
                    <a:pt x="1022608" y="1138094"/>
                  </a:lnTo>
                  <a:lnTo>
                    <a:pt x="1023540" y="1139026"/>
                  </a:lnTo>
                  <a:lnTo>
                    <a:pt x="1027575" y="1141199"/>
                  </a:lnTo>
                  <a:lnTo>
                    <a:pt x="1030680" y="1144303"/>
                  </a:lnTo>
                  <a:lnTo>
                    <a:pt x="1025402" y="1146787"/>
                  </a:lnTo>
                  <a:close/>
                </a:path>
              </a:pathLst>
            </a:custGeom>
            <a:grpFill/>
            <a:ln w="3104" cap="flat">
              <a:noFill/>
              <a:prstDash val="solid"/>
              <a:miter/>
            </a:ln>
          </p:spPr>
          <p:txBody>
            <a:bodyPr rtlCol="0" anchor="ctr"/>
            <a:lstStyle/>
            <a:p>
              <a:endParaRPr lang="en-US"/>
            </a:p>
          </p:txBody>
        </p:sp>
        <p:sp>
          <p:nvSpPr>
            <p:cNvPr id="29" name="Freeform: Shape 28"/>
            <p:cNvSpPr/>
            <p:nvPr/>
          </p:nvSpPr>
          <p:spPr>
            <a:xfrm>
              <a:off x="3690211" y="4196454"/>
              <a:ext cx="74507" cy="99343"/>
            </a:xfrm>
            <a:custGeom>
              <a:avLst/>
              <a:gdLst>
                <a:gd name="connsiteX0" fmla="*/ 60226 w 74506"/>
                <a:gd name="connsiteY0" fmla="*/ 0 h 99342"/>
                <a:gd name="connsiteX1" fmla="*/ 43462 w 74506"/>
                <a:gd name="connsiteY1" fmla="*/ 0 h 99342"/>
                <a:gd name="connsiteX2" fmla="*/ 23904 w 74506"/>
                <a:gd name="connsiteY2" fmla="*/ 2173 h 99342"/>
                <a:gd name="connsiteX3" fmla="*/ 4036 w 74506"/>
                <a:gd name="connsiteY3" fmla="*/ 4346 h 99342"/>
                <a:gd name="connsiteX4" fmla="*/ 4967 w 74506"/>
                <a:gd name="connsiteY4" fmla="*/ 11797 h 99342"/>
                <a:gd name="connsiteX5" fmla="*/ 7140 w 74506"/>
                <a:gd name="connsiteY5" fmla="*/ 14901 h 99342"/>
                <a:gd name="connsiteX6" fmla="*/ 11176 w 74506"/>
                <a:gd name="connsiteY6" fmla="*/ 19248 h 99342"/>
                <a:gd name="connsiteX7" fmla="*/ 14281 w 74506"/>
                <a:gd name="connsiteY7" fmla="*/ 20179 h 99342"/>
                <a:gd name="connsiteX8" fmla="*/ 18627 w 74506"/>
                <a:gd name="connsiteY8" fmla="*/ 22352 h 99342"/>
                <a:gd name="connsiteX9" fmla="*/ 23904 w 74506"/>
                <a:gd name="connsiteY9" fmla="*/ 24525 h 99342"/>
                <a:gd name="connsiteX10" fmla="*/ 18627 w 74506"/>
                <a:gd name="connsiteY10" fmla="*/ 31976 h 99342"/>
                <a:gd name="connsiteX11" fmla="*/ 11176 w 74506"/>
                <a:gd name="connsiteY11" fmla="*/ 37253 h 99342"/>
                <a:gd name="connsiteX12" fmla="*/ 4036 w 74506"/>
                <a:gd name="connsiteY12" fmla="*/ 40358 h 99342"/>
                <a:gd name="connsiteX13" fmla="*/ 0 w 74506"/>
                <a:gd name="connsiteY13" fmla="*/ 74197 h 99342"/>
                <a:gd name="connsiteX14" fmla="*/ 23904 w 74506"/>
                <a:gd name="connsiteY14" fmla="*/ 77301 h 99342"/>
                <a:gd name="connsiteX15" fmla="*/ 23904 w 74506"/>
                <a:gd name="connsiteY15" fmla="*/ 89098 h 99342"/>
                <a:gd name="connsiteX16" fmla="*/ 31045 w 74506"/>
                <a:gd name="connsiteY16" fmla="*/ 92202 h 99342"/>
                <a:gd name="connsiteX17" fmla="*/ 38495 w 74506"/>
                <a:gd name="connsiteY17" fmla="*/ 98411 h 99342"/>
                <a:gd name="connsiteX18" fmla="*/ 43462 w 74506"/>
                <a:gd name="connsiteY18" fmla="*/ 101826 h 99342"/>
                <a:gd name="connsiteX19" fmla="*/ 48740 w 74506"/>
                <a:gd name="connsiteY19" fmla="*/ 99653 h 99342"/>
                <a:gd name="connsiteX20" fmla="*/ 50913 w 74506"/>
                <a:gd name="connsiteY20" fmla="*/ 96549 h 99342"/>
                <a:gd name="connsiteX21" fmla="*/ 53086 w 74506"/>
                <a:gd name="connsiteY21" fmla="*/ 94376 h 99342"/>
                <a:gd name="connsiteX22" fmla="*/ 53086 w 74506"/>
                <a:gd name="connsiteY22" fmla="*/ 92202 h 99342"/>
                <a:gd name="connsiteX23" fmla="*/ 53086 w 74506"/>
                <a:gd name="connsiteY23" fmla="*/ 89098 h 99342"/>
                <a:gd name="connsiteX24" fmla="*/ 53086 w 74506"/>
                <a:gd name="connsiteY24" fmla="*/ 84752 h 99342"/>
                <a:gd name="connsiteX25" fmla="*/ 56191 w 74506"/>
                <a:gd name="connsiteY25" fmla="*/ 81647 h 99342"/>
                <a:gd name="connsiteX26" fmla="*/ 67677 w 74506"/>
                <a:gd name="connsiteY26" fmla="*/ 84752 h 99342"/>
                <a:gd name="connsiteX27" fmla="*/ 72644 w 74506"/>
                <a:gd name="connsiteY27" fmla="*/ 77301 h 99342"/>
                <a:gd name="connsiteX28" fmla="*/ 76991 w 74506"/>
                <a:gd name="connsiteY28" fmla="*/ 77301 h 99342"/>
                <a:gd name="connsiteX29" fmla="*/ 69540 w 74506"/>
                <a:gd name="connsiteY29" fmla="*/ 37253 h 99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74506" h="99342">
                  <a:moveTo>
                    <a:pt x="60226" y="0"/>
                  </a:moveTo>
                  <a:lnTo>
                    <a:pt x="43462" y="0"/>
                  </a:lnTo>
                  <a:lnTo>
                    <a:pt x="23904" y="2173"/>
                  </a:lnTo>
                  <a:lnTo>
                    <a:pt x="4036" y="4346"/>
                  </a:lnTo>
                  <a:lnTo>
                    <a:pt x="4967" y="11797"/>
                  </a:lnTo>
                  <a:lnTo>
                    <a:pt x="7140" y="14901"/>
                  </a:lnTo>
                  <a:lnTo>
                    <a:pt x="11176" y="19248"/>
                  </a:lnTo>
                  <a:lnTo>
                    <a:pt x="14281" y="20179"/>
                  </a:lnTo>
                  <a:lnTo>
                    <a:pt x="18627" y="22352"/>
                  </a:lnTo>
                  <a:lnTo>
                    <a:pt x="23904" y="24525"/>
                  </a:lnTo>
                  <a:lnTo>
                    <a:pt x="18627" y="31976"/>
                  </a:lnTo>
                  <a:lnTo>
                    <a:pt x="11176" y="37253"/>
                  </a:lnTo>
                  <a:lnTo>
                    <a:pt x="4036" y="40358"/>
                  </a:lnTo>
                  <a:lnTo>
                    <a:pt x="0" y="74197"/>
                  </a:lnTo>
                  <a:lnTo>
                    <a:pt x="23904" y="77301"/>
                  </a:lnTo>
                  <a:lnTo>
                    <a:pt x="23904" y="89098"/>
                  </a:lnTo>
                  <a:lnTo>
                    <a:pt x="31045" y="92202"/>
                  </a:lnTo>
                  <a:lnTo>
                    <a:pt x="38495" y="98411"/>
                  </a:lnTo>
                  <a:lnTo>
                    <a:pt x="43462" y="101826"/>
                  </a:lnTo>
                  <a:lnTo>
                    <a:pt x="48740" y="99653"/>
                  </a:lnTo>
                  <a:lnTo>
                    <a:pt x="50913" y="96549"/>
                  </a:lnTo>
                  <a:lnTo>
                    <a:pt x="53086" y="94376"/>
                  </a:lnTo>
                  <a:lnTo>
                    <a:pt x="53086" y="92202"/>
                  </a:lnTo>
                  <a:lnTo>
                    <a:pt x="53086" y="89098"/>
                  </a:lnTo>
                  <a:lnTo>
                    <a:pt x="53086" y="84752"/>
                  </a:lnTo>
                  <a:lnTo>
                    <a:pt x="56191" y="81647"/>
                  </a:lnTo>
                  <a:lnTo>
                    <a:pt x="67677" y="84752"/>
                  </a:lnTo>
                  <a:lnTo>
                    <a:pt x="72644" y="77301"/>
                  </a:lnTo>
                  <a:lnTo>
                    <a:pt x="76991" y="77301"/>
                  </a:lnTo>
                  <a:lnTo>
                    <a:pt x="69540" y="37253"/>
                  </a:lnTo>
                  <a:close/>
                </a:path>
              </a:pathLst>
            </a:custGeom>
            <a:grpFill/>
            <a:ln w="3104" cap="flat">
              <a:noFill/>
              <a:prstDash val="solid"/>
              <a:miter/>
            </a:ln>
          </p:spPr>
          <p:txBody>
            <a:bodyPr rtlCol="0" anchor="ctr"/>
            <a:lstStyle/>
            <a:p>
              <a:endParaRPr lang="en-US"/>
            </a:p>
          </p:txBody>
        </p:sp>
        <p:sp>
          <p:nvSpPr>
            <p:cNvPr id="30" name="Freeform: Shape 29"/>
            <p:cNvSpPr/>
            <p:nvPr/>
          </p:nvSpPr>
          <p:spPr>
            <a:xfrm>
              <a:off x="3753542" y="4135296"/>
              <a:ext cx="40358" cy="34149"/>
            </a:xfrm>
            <a:custGeom>
              <a:avLst/>
              <a:gdLst>
                <a:gd name="connsiteX0" fmla="*/ 22042 w 40357"/>
                <a:gd name="connsiteY0" fmla="*/ 36012 h 34149"/>
                <a:gd name="connsiteX1" fmla="*/ 27009 w 40357"/>
                <a:gd name="connsiteY1" fmla="*/ 31665 h 34149"/>
                <a:gd name="connsiteX2" fmla="*/ 31355 w 40357"/>
                <a:gd name="connsiteY2" fmla="*/ 29492 h 34149"/>
                <a:gd name="connsiteX3" fmla="*/ 34460 w 40357"/>
                <a:gd name="connsiteY3" fmla="*/ 28561 h 34149"/>
                <a:gd name="connsiteX4" fmla="*/ 40668 w 40357"/>
                <a:gd name="connsiteY4" fmla="*/ 24215 h 34149"/>
                <a:gd name="connsiteX5" fmla="*/ 36633 w 40357"/>
                <a:gd name="connsiteY5" fmla="*/ 0 h 34149"/>
                <a:gd name="connsiteX6" fmla="*/ 23904 w 40357"/>
                <a:gd name="connsiteY6" fmla="*/ 2173 h 34149"/>
                <a:gd name="connsiteX7" fmla="*/ 16764 w 40357"/>
                <a:gd name="connsiteY7" fmla="*/ 6209 h 34149"/>
                <a:gd name="connsiteX8" fmla="*/ 9313 w 40357"/>
                <a:gd name="connsiteY8" fmla="*/ 11486 h 34149"/>
                <a:gd name="connsiteX9" fmla="*/ 0 w 40357"/>
                <a:gd name="connsiteY9" fmla="*/ 16764 h 34149"/>
                <a:gd name="connsiteX10" fmla="*/ 0 w 40357"/>
                <a:gd name="connsiteY10" fmla="*/ 24215 h 34149"/>
                <a:gd name="connsiteX11" fmla="*/ 2173 w 40357"/>
                <a:gd name="connsiteY11" fmla="*/ 26388 h 34149"/>
                <a:gd name="connsiteX12" fmla="*/ 2173 w 40357"/>
                <a:gd name="connsiteY12" fmla="*/ 28561 h 34149"/>
                <a:gd name="connsiteX13" fmla="*/ 4346 w 40357"/>
                <a:gd name="connsiteY13" fmla="*/ 28561 h 34149"/>
                <a:gd name="connsiteX14" fmla="*/ 4346 w 40357"/>
                <a:gd name="connsiteY14" fmla="*/ 29492 h 34149"/>
                <a:gd name="connsiteX15" fmla="*/ 4346 w 40357"/>
                <a:gd name="connsiteY15" fmla="*/ 33839 h 34149"/>
                <a:gd name="connsiteX16" fmla="*/ 9313 w 40357"/>
                <a:gd name="connsiteY16" fmla="*/ 33839 h 34149"/>
                <a:gd name="connsiteX17" fmla="*/ 11487 w 40357"/>
                <a:gd name="connsiteY17" fmla="*/ 33839 h 34149"/>
                <a:gd name="connsiteX18" fmla="*/ 13660 w 40357"/>
                <a:gd name="connsiteY18" fmla="*/ 36012 h 34149"/>
                <a:gd name="connsiteX19" fmla="*/ 14591 w 40357"/>
                <a:gd name="connsiteY19" fmla="*/ 36012 h 34149"/>
                <a:gd name="connsiteX20" fmla="*/ 16764 w 40357"/>
                <a:gd name="connsiteY20" fmla="*/ 36943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0357" h="34149">
                  <a:moveTo>
                    <a:pt x="22042" y="36012"/>
                  </a:moveTo>
                  <a:lnTo>
                    <a:pt x="27009" y="31665"/>
                  </a:lnTo>
                  <a:lnTo>
                    <a:pt x="31355" y="29492"/>
                  </a:lnTo>
                  <a:lnTo>
                    <a:pt x="34460" y="28561"/>
                  </a:lnTo>
                  <a:lnTo>
                    <a:pt x="40668" y="24215"/>
                  </a:lnTo>
                  <a:lnTo>
                    <a:pt x="36633" y="0"/>
                  </a:lnTo>
                  <a:lnTo>
                    <a:pt x="23904" y="2173"/>
                  </a:lnTo>
                  <a:lnTo>
                    <a:pt x="16764" y="6209"/>
                  </a:lnTo>
                  <a:lnTo>
                    <a:pt x="9313" y="11486"/>
                  </a:lnTo>
                  <a:lnTo>
                    <a:pt x="0" y="16764"/>
                  </a:lnTo>
                  <a:lnTo>
                    <a:pt x="0" y="24215"/>
                  </a:lnTo>
                  <a:lnTo>
                    <a:pt x="2173" y="26388"/>
                  </a:lnTo>
                  <a:lnTo>
                    <a:pt x="2173" y="28561"/>
                  </a:lnTo>
                  <a:lnTo>
                    <a:pt x="4346" y="28561"/>
                  </a:lnTo>
                  <a:lnTo>
                    <a:pt x="4346" y="29492"/>
                  </a:lnTo>
                  <a:lnTo>
                    <a:pt x="4346" y="33839"/>
                  </a:lnTo>
                  <a:lnTo>
                    <a:pt x="9313" y="33839"/>
                  </a:lnTo>
                  <a:lnTo>
                    <a:pt x="11487" y="33839"/>
                  </a:lnTo>
                  <a:lnTo>
                    <a:pt x="13660" y="36012"/>
                  </a:lnTo>
                  <a:lnTo>
                    <a:pt x="14591" y="36012"/>
                  </a:lnTo>
                  <a:lnTo>
                    <a:pt x="16764" y="36943"/>
                  </a:lnTo>
                  <a:close/>
                </a:path>
              </a:pathLst>
            </a:custGeom>
            <a:grpFill/>
            <a:ln w="3104" cap="flat">
              <a:noFill/>
              <a:prstDash val="solid"/>
              <a:miter/>
            </a:ln>
          </p:spPr>
          <p:txBody>
            <a:bodyPr rtlCol="0" anchor="ctr"/>
            <a:lstStyle/>
            <a:p>
              <a:endParaRPr lang="en-US"/>
            </a:p>
          </p:txBody>
        </p:sp>
        <p:sp>
          <p:nvSpPr>
            <p:cNvPr id="31" name="Freeform: Shape 30"/>
            <p:cNvSpPr/>
            <p:nvPr/>
          </p:nvSpPr>
          <p:spPr>
            <a:xfrm>
              <a:off x="3770306" y="4179690"/>
              <a:ext cx="55880" cy="96238"/>
            </a:xfrm>
            <a:custGeom>
              <a:avLst/>
              <a:gdLst>
                <a:gd name="connsiteX0" fmla="*/ 54018 w 55880"/>
                <a:gd name="connsiteY0" fmla="*/ 13660 h 96238"/>
                <a:gd name="connsiteX1" fmla="*/ 53086 w 55880"/>
                <a:gd name="connsiteY1" fmla="*/ 9624 h 96238"/>
                <a:gd name="connsiteX2" fmla="*/ 43773 w 55880"/>
                <a:gd name="connsiteY2" fmla="*/ 6209 h 96238"/>
                <a:gd name="connsiteX3" fmla="*/ 31045 w 55880"/>
                <a:gd name="connsiteY3" fmla="*/ 4346 h 96238"/>
                <a:gd name="connsiteX4" fmla="*/ 16454 w 55880"/>
                <a:gd name="connsiteY4" fmla="*/ 2173 h 96238"/>
                <a:gd name="connsiteX5" fmla="*/ 3104 w 55880"/>
                <a:gd name="connsiteY5" fmla="*/ 0 h 96238"/>
                <a:gd name="connsiteX6" fmla="*/ 0 w 55880"/>
                <a:gd name="connsiteY6" fmla="*/ 16764 h 96238"/>
                <a:gd name="connsiteX7" fmla="*/ 2173 w 55880"/>
                <a:gd name="connsiteY7" fmla="*/ 31665 h 96238"/>
                <a:gd name="connsiteX8" fmla="*/ 3104 w 55880"/>
                <a:gd name="connsiteY8" fmla="*/ 48740 h 96238"/>
                <a:gd name="connsiteX9" fmla="*/ 7140 w 55880"/>
                <a:gd name="connsiteY9" fmla="*/ 63331 h 96238"/>
                <a:gd name="connsiteX10" fmla="*/ 7140 w 55880"/>
                <a:gd name="connsiteY10" fmla="*/ 76059 h 96238"/>
                <a:gd name="connsiteX11" fmla="*/ 3104 w 55880"/>
                <a:gd name="connsiteY11" fmla="*/ 86614 h 96238"/>
                <a:gd name="connsiteX12" fmla="*/ 7140 w 55880"/>
                <a:gd name="connsiteY12" fmla="*/ 98411 h 96238"/>
                <a:gd name="connsiteX13" fmla="*/ 14591 w 55880"/>
                <a:gd name="connsiteY13" fmla="*/ 98411 h 96238"/>
                <a:gd name="connsiteX14" fmla="*/ 19869 w 55880"/>
                <a:gd name="connsiteY14" fmla="*/ 98411 h 96238"/>
                <a:gd name="connsiteX15" fmla="*/ 23904 w 55880"/>
                <a:gd name="connsiteY15" fmla="*/ 96238 h 96238"/>
                <a:gd name="connsiteX16" fmla="*/ 27009 w 55880"/>
                <a:gd name="connsiteY16" fmla="*/ 94065 h 96238"/>
                <a:gd name="connsiteX17" fmla="*/ 31045 w 55880"/>
                <a:gd name="connsiteY17" fmla="*/ 88788 h 96238"/>
                <a:gd name="connsiteX18" fmla="*/ 32286 w 55880"/>
                <a:gd name="connsiteY18" fmla="*/ 81337 h 96238"/>
                <a:gd name="connsiteX19" fmla="*/ 34460 w 55880"/>
                <a:gd name="connsiteY19" fmla="*/ 70782 h 96238"/>
                <a:gd name="connsiteX20" fmla="*/ 32286 w 55880"/>
                <a:gd name="connsiteY20" fmla="*/ 61468 h 96238"/>
                <a:gd name="connsiteX21" fmla="*/ 34460 w 55880"/>
                <a:gd name="connsiteY21" fmla="*/ 57122 h 96238"/>
                <a:gd name="connsiteX22" fmla="*/ 38495 w 55880"/>
                <a:gd name="connsiteY22" fmla="*/ 56191 h 96238"/>
                <a:gd name="connsiteX23" fmla="*/ 39427 w 55880"/>
                <a:gd name="connsiteY23" fmla="*/ 54018 h 96238"/>
                <a:gd name="connsiteX24" fmla="*/ 43773 w 55880"/>
                <a:gd name="connsiteY24" fmla="*/ 51844 h 96238"/>
                <a:gd name="connsiteX25" fmla="*/ 46877 w 55880"/>
                <a:gd name="connsiteY25" fmla="*/ 49671 h 96238"/>
                <a:gd name="connsiteX26" fmla="*/ 50913 w 55880"/>
                <a:gd name="connsiteY26" fmla="*/ 46567 h 96238"/>
                <a:gd name="connsiteX27" fmla="*/ 53086 w 55880"/>
                <a:gd name="connsiteY27" fmla="*/ 41289 h 96238"/>
                <a:gd name="connsiteX28" fmla="*/ 54018 w 55880"/>
                <a:gd name="connsiteY28" fmla="*/ 36943 h 96238"/>
                <a:gd name="connsiteX29" fmla="*/ 56191 w 55880"/>
                <a:gd name="connsiteY29" fmla="*/ 33839 h 96238"/>
                <a:gd name="connsiteX30" fmla="*/ 56191 w 55880"/>
                <a:gd name="connsiteY30" fmla="*/ 26388 h 96238"/>
                <a:gd name="connsiteX31" fmla="*/ 54018 w 55880"/>
                <a:gd name="connsiteY31" fmla="*/ 18937 h 96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5880" h="96238">
                  <a:moveTo>
                    <a:pt x="54018" y="13660"/>
                  </a:moveTo>
                  <a:lnTo>
                    <a:pt x="53086" y="9624"/>
                  </a:lnTo>
                  <a:lnTo>
                    <a:pt x="43773" y="6209"/>
                  </a:lnTo>
                  <a:lnTo>
                    <a:pt x="31045" y="4346"/>
                  </a:lnTo>
                  <a:lnTo>
                    <a:pt x="16454" y="2173"/>
                  </a:lnTo>
                  <a:lnTo>
                    <a:pt x="3104" y="0"/>
                  </a:lnTo>
                  <a:lnTo>
                    <a:pt x="0" y="16764"/>
                  </a:lnTo>
                  <a:lnTo>
                    <a:pt x="2173" y="31665"/>
                  </a:lnTo>
                  <a:lnTo>
                    <a:pt x="3104" y="48740"/>
                  </a:lnTo>
                  <a:lnTo>
                    <a:pt x="7140" y="63331"/>
                  </a:lnTo>
                  <a:lnTo>
                    <a:pt x="7140" y="76059"/>
                  </a:lnTo>
                  <a:lnTo>
                    <a:pt x="3104" y="86614"/>
                  </a:lnTo>
                  <a:lnTo>
                    <a:pt x="7140" y="98411"/>
                  </a:lnTo>
                  <a:lnTo>
                    <a:pt x="14591" y="98411"/>
                  </a:lnTo>
                  <a:lnTo>
                    <a:pt x="19869" y="98411"/>
                  </a:lnTo>
                  <a:lnTo>
                    <a:pt x="23904" y="96238"/>
                  </a:lnTo>
                  <a:lnTo>
                    <a:pt x="27009" y="94065"/>
                  </a:lnTo>
                  <a:lnTo>
                    <a:pt x="31045" y="88788"/>
                  </a:lnTo>
                  <a:lnTo>
                    <a:pt x="32286" y="81337"/>
                  </a:lnTo>
                  <a:lnTo>
                    <a:pt x="34460" y="70782"/>
                  </a:lnTo>
                  <a:lnTo>
                    <a:pt x="32286" y="61468"/>
                  </a:lnTo>
                  <a:lnTo>
                    <a:pt x="34460" y="57122"/>
                  </a:lnTo>
                  <a:lnTo>
                    <a:pt x="38495" y="56191"/>
                  </a:lnTo>
                  <a:lnTo>
                    <a:pt x="39427" y="54018"/>
                  </a:lnTo>
                  <a:lnTo>
                    <a:pt x="43773" y="51844"/>
                  </a:lnTo>
                  <a:lnTo>
                    <a:pt x="46877" y="49671"/>
                  </a:lnTo>
                  <a:lnTo>
                    <a:pt x="50913" y="46567"/>
                  </a:lnTo>
                  <a:lnTo>
                    <a:pt x="53086" y="41289"/>
                  </a:lnTo>
                  <a:lnTo>
                    <a:pt x="54018" y="36943"/>
                  </a:lnTo>
                  <a:lnTo>
                    <a:pt x="56191" y="33839"/>
                  </a:lnTo>
                  <a:lnTo>
                    <a:pt x="56191" y="26388"/>
                  </a:lnTo>
                  <a:lnTo>
                    <a:pt x="54018" y="18937"/>
                  </a:lnTo>
                  <a:close/>
                </a:path>
              </a:pathLst>
            </a:custGeom>
            <a:grpFill/>
            <a:ln w="3104" cap="flat">
              <a:noFill/>
              <a:prstDash val="solid"/>
              <a:miter/>
            </a:ln>
          </p:spPr>
          <p:txBody>
            <a:bodyPr rtlCol="0" anchor="ctr"/>
            <a:lstStyle/>
            <a:p>
              <a:endParaRPr lang="en-US"/>
            </a:p>
          </p:txBody>
        </p:sp>
        <p:sp>
          <p:nvSpPr>
            <p:cNvPr id="32" name="Freeform: Shape 31"/>
            <p:cNvSpPr/>
            <p:nvPr/>
          </p:nvSpPr>
          <p:spPr>
            <a:xfrm>
              <a:off x="3630606" y="4070724"/>
              <a:ext cx="21731" cy="27940"/>
            </a:xfrm>
            <a:custGeom>
              <a:avLst/>
              <a:gdLst>
                <a:gd name="connsiteX0" fmla="*/ 22973 w 21731"/>
                <a:gd name="connsiteY0" fmla="*/ 28561 h 27940"/>
                <a:gd name="connsiteX1" fmla="*/ 22042 w 21731"/>
                <a:gd name="connsiteY1" fmla="*/ 21110 h 27940"/>
                <a:gd name="connsiteX2" fmla="*/ 17695 w 21731"/>
                <a:gd name="connsiteY2" fmla="*/ 13660 h 27940"/>
                <a:gd name="connsiteX3" fmla="*/ 14591 w 21731"/>
                <a:gd name="connsiteY3" fmla="*/ 7451 h 27940"/>
                <a:gd name="connsiteX4" fmla="*/ 7451 w 21731"/>
                <a:gd name="connsiteY4" fmla="*/ 4346 h 27940"/>
                <a:gd name="connsiteX5" fmla="*/ 0 w 21731"/>
                <a:gd name="connsiteY5" fmla="*/ 0 h 27940"/>
                <a:gd name="connsiteX6" fmla="*/ 1242 w 21731"/>
                <a:gd name="connsiteY6" fmla="*/ 7451 h 27940"/>
                <a:gd name="connsiteX7" fmla="*/ 3104 w 21731"/>
                <a:gd name="connsiteY7" fmla="*/ 13660 h 27940"/>
                <a:gd name="connsiteX8" fmla="*/ 5278 w 21731"/>
                <a:gd name="connsiteY8" fmla="*/ 16764 h 27940"/>
                <a:gd name="connsiteX9" fmla="*/ 7451 w 21731"/>
                <a:gd name="connsiteY9" fmla="*/ 21110 h 27940"/>
                <a:gd name="connsiteX10" fmla="*/ 12728 w 21731"/>
                <a:gd name="connsiteY10" fmla="*/ 24215 h 27940"/>
                <a:gd name="connsiteX11" fmla="*/ 12728 w 21731"/>
                <a:gd name="connsiteY11" fmla="*/ 28561 h 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731" h="27940">
                  <a:moveTo>
                    <a:pt x="22973" y="28561"/>
                  </a:moveTo>
                  <a:lnTo>
                    <a:pt x="22042" y="21110"/>
                  </a:lnTo>
                  <a:lnTo>
                    <a:pt x="17695" y="13660"/>
                  </a:lnTo>
                  <a:lnTo>
                    <a:pt x="14591" y="7451"/>
                  </a:lnTo>
                  <a:lnTo>
                    <a:pt x="7451" y="4346"/>
                  </a:lnTo>
                  <a:lnTo>
                    <a:pt x="0" y="0"/>
                  </a:lnTo>
                  <a:lnTo>
                    <a:pt x="1242" y="7451"/>
                  </a:lnTo>
                  <a:lnTo>
                    <a:pt x="3104" y="13660"/>
                  </a:lnTo>
                  <a:lnTo>
                    <a:pt x="5278" y="16764"/>
                  </a:lnTo>
                  <a:lnTo>
                    <a:pt x="7451" y="21110"/>
                  </a:lnTo>
                  <a:lnTo>
                    <a:pt x="12728" y="24215"/>
                  </a:lnTo>
                  <a:lnTo>
                    <a:pt x="12728" y="28561"/>
                  </a:lnTo>
                  <a:close/>
                </a:path>
              </a:pathLst>
            </a:custGeom>
            <a:grpFill/>
            <a:ln w="3104" cap="flat">
              <a:noFill/>
              <a:prstDash val="solid"/>
              <a:miter/>
            </a:ln>
          </p:spPr>
          <p:txBody>
            <a:bodyPr rtlCol="0" anchor="ctr"/>
            <a:lstStyle/>
            <a:p>
              <a:endParaRPr lang="en-US"/>
            </a:p>
          </p:txBody>
        </p:sp>
        <p:sp>
          <p:nvSpPr>
            <p:cNvPr id="33" name="Freeform: Shape 32"/>
            <p:cNvSpPr/>
            <p:nvPr/>
          </p:nvSpPr>
          <p:spPr>
            <a:xfrm>
              <a:off x="3646438" y="4107667"/>
              <a:ext cx="86925" cy="68298"/>
            </a:xfrm>
            <a:custGeom>
              <a:avLst/>
              <a:gdLst>
                <a:gd name="connsiteX0" fmla="*/ 50913 w 86924"/>
                <a:gd name="connsiteY0" fmla="*/ 44394 h 68298"/>
                <a:gd name="connsiteX1" fmla="*/ 54949 w 86924"/>
                <a:gd name="connsiteY1" fmla="*/ 48740 h 68298"/>
                <a:gd name="connsiteX2" fmla="*/ 54949 w 86924"/>
                <a:gd name="connsiteY2" fmla="*/ 51844 h 68298"/>
                <a:gd name="connsiteX3" fmla="*/ 54949 w 86924"/>
                <a:gd name="connsiteY3" fmla="*/ 57122 h 68298"/>
                <a:gd name="connsiteX4" fmla="*/ 56191 w 86924"/>
                <a:gd name="connsiteY4" fmla="*/ 61468 h 68298"/>
                <a:gd name="connsiteX5" fmla="*/ 60226 w 86924"/>
                <a:gd name="connsiteY5" fmla="*/ 64573 h 68298"/>
                <a:gd name="connsiteX6" fmla="*/ 62400 w 86924"/>
                <a:gd name="connsiteY6" fmla="*/ 66746 h 68298"/>
                <a:gd name="connsiteX7" fmla="*/ 63331 w 86924"/>
                <a:gd name="connsiteY7" fmla="*/ 66746 h 68298"/>
                <a:gd name="connsiteX8" fmla="*/ 63331 w 86924"/>
                <a:gd name="connsiteY8" fmla="*/ 68919 h 68298"/>
                <a:gd name="connsiteX9" fmla="*/ 67677 w 86924"/>
                <a:gd name="connsiteY9" fmla="*/ 68919 h 68298"/>
                <a:gd name="connsiteX10" fmla="*/ 70782 w 86924"/>
                <a:gd name="connsiteY10" fmla="*/ 64573 h 68298"/>
                <a:gd name="connsiteX11" fmla="*/ 74817 w 86924"/>
                <a:gd name="connsiteY11" fmla="*/ 63641 h 68298"/>
                <a:gd name="connsiteX12" fmla="*/ 80095 w 86924"/>
                <a:gd name="connsiteY12" fmla="*/ 61468 h 68298"/>
                <a:gd name="connsiteX13" fmla="*/ 82268 w 86924"/>
                <a:gd name="connsiteY13" fmla="*/ 48740 h 68298"/>
                <a:gd name="connsiteX14" fmla="*/ 84131 w 86924"/>
                <a:gd name="connsiteY14" fmla="*/ 31665 h 68298"/>
                <a:gd name="connsiteX15" fmla="*/ 87235 w 86924"/>
                <a:gd name="connsiteY15" fmla="*/ 20179 h 68298"/>
                <a:gd name="connsiteX16" fmla="*/ 87235 w 86924"/>
                <a:gd name="connsiteY16" fmla="*/ 14901 h 68298"/>
                <a:gd name="connsiteX17" fmla="*/ 87235 w 86924"/>
                <a:gd name="connsiteY17" fmla="*/ 9624 h 68298"/>
                <a:gd name="connsiteX18" fmla="*/ 85373 w 86924"/>
                <a:gd name="connsiteY18" fmla="*/ 7451 h 68298"/>
                <a:gd name="connsiteX19" fmla="*/ 84131 w 86924"/>
                <a:gd name="connsiteY19" fmla="*/ 4346 h 68298"/>
                <a:gd name="connsiteX20" fmla="*/ 82268 w 86924"/>
                <a:gd name="connsiteY20" fmla="*/ 2173 h 68298"/>
                <a:gd name="connsiteX21" fmla="*/ 80095 w 86924"/>
                <a:gd name="connsiteY21" fmla="*/ 2173 h 68298"/>
                <a:gd name="connsiteX22" fmla="*/ 77922 w 86924"/>
                <a:gd name="connsiteY22" fmla="*/ 0 h 68298"/>
                <a:gd name="connsiteX23" fmla="*/ 76991 w 86924"/>
                <a:gd name="connsiteY23" fmla="*/ 0 h 68298"/>
                <a:gd name="connsiteX24" fmla="*/ 70782 w 86924"/>
                <a:gd name="connsiteY24" fmla="*/ 0 h 68298"/>
                <a:gd name="connsiteX25" fmla="*/ 70782 w 86924"/>
                <a:gd name="connsiteY25" fmla="*/ 11797 h 68298"/>
                <a:gd name="connsiteX26" fmla="*/ 58053 w 86924"/>
                <a:gd name="connsiteY26" fmla="*/ 11797 h 68298"/>
                <a:gd name="connsiteX27" fmla="*/ 43773 w 86924"/>
                <a:gd name="connsiteY27" fmla="*/ 13970 h 68298"/>
                <a:gd name="connsiteX28" fmla="*/ 31045 w 86924"/>
                <a:gd name="connsiteY28" fmla="*/ 14901 h 68298"/>
                <a:gd name="connsiteX29" fmla="*/ 20800 w 86924"/>
                <a:gd name="connsiteY29" fmla="*/ 11797 h 68298"/>
                <a:gd name="connsiteX30" fmla="*/ 14591 w 86924"/>
                <a:gd name="connsiteY30" fmla="*/ 13970 h 68298"/>
                <a:gd name="connsiteX31" fmla="*/ 11487 w 86924"/>
                <a:gd name="connsiteY31" fmla="*/ 13970 h 68298"/>
                <a:gd name="connsiteX32" fmla="*/ 9313 w 86924"/>
                <a:gd name="connsiteY32" fmla="*/ 13970 h 68298"/>
                <a:gd name="connsiteX33" fmla="*/ 7140 w 86924"/>
                <a:gd name="connsiteY33" fmla="*/ 13970 h 68298"/>
                <a:gd name="connsiteX34" fmla="*/ 7140 w 86924"/>
                <a:gd name="connsiteY34" fmla="*/ 14901 h 68298"/>
                <a:gd name="connsiteX35" fmla="*/ 6209 w 86924"/>
                <a:gd name="connsiteY35" fmla="*/ 17075 h 68298"/>
                <a:gd name="connsiteX36" fmla="*/ 4036 w 86924"/>
                <a:gd name="connsiteY36" fmla="*/ 20179 h 68298"/>
                <a:gd name="connsiteX37" fmla="*/ 0 w 86924"/>
                <a:gd name="connsiteY37" fmla="*/ 20179 h 68298"/>
                <a:gd name="connsiteX38" fmla="*/ 7140 w 86924"/>
                <a:gd name="connsiteY38" fmla="*/ 31665 h 68298"/>
                <a:gd name="connsiteX39" fmla="*/ 16454 w 86924"/>
                <a:gd name="connsiteY39" fmla="*/ 36943 h 68298"/>
                <a:gd name="connsiteX40" fmla="*/ 26077 w 86924"/>
                <a:gd name="connsiteY40" fmla="*/ 39116 h 68298"/>
                <a:gd name="connsiteX41" fmla="*/ 34149 w 86924"/>
                <a:gd name="connsiteY41" fmla="*/ 36943 h 68298"/>
                <a:gd name="connsiteX42" fmla="*/ 43773 w 86924"/>
                <a:gd name="connsiteY42" fmla="*/ 39116 h 68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86924" h="68298">
                  <a:moveTo>
                    <a:pt x="50913" y="44394"/>
                  </a:moveTo>
                  <a:lnTo>
                    <a:pt x="54949" y="48740"/>
                  </a:lnTo>
                  <a:lnTo>
                    <a:pt x="54949" y="51844"/>
                  </a:lnTo>
                  <a:lnTo>
                    <a:pt x="54949" y="57122"/>
                  </a:lnTo>
                  <a:lnTo>
                    <a:pt x="56191" y="61468"/>
                  </a:lnTo>
                  <a:lnTo>
                    <a:pt x="60226" y="64573"/>
                  </a:lnTo>
                  <a:lnTo>
                    <a:pt x="62400" y="66746"/>
                  </a:lnTo>
                  <a:lnTo>
                    <a:pt x="63331" y="66746"/>
                  </a:lnTo>
                  <a:lnTo>
                    <a:pt x="63331" y="68919"/>
                  </a:lnTo>
                  <a:lnTo>
                    <a:pt x="67677" y="68919"/>
                  </a:lnTo>
                  <a:lnTo>
                    <a:pt x="70782" y="64573"/>
                  </a:lnTo>
                  <a:lnTo>
                    <a:pt x="74817" y="63641"/>
                  </a:lnTo>
                  <a:lnTo>
                    <a:pt x="80095" y="61468"/>
                  </a:lnTo>
                  <a:lnTo>
                    <a:pt x="82268" y="48740"/>
                  </a:lnTo>
                  <a:lnTo>
                    <a:pt x="84131" y="31665"/>
                  </a:lnTo>
                  <a:lnTo>
                    <a:pt x="87235" y="20179"/>
                  </a:lnTo>
                  <a:lnTo>
                    <a:pt x="87235" y="14901"/>
                  </a:lnTo>
                  <a:lnTo>
                    <a:pt x="87235" y="9624"/>
                  </a:lnTo>
                  <a:lnTo>
                    <a:pt x="85373" y="7451"/>
                  </a:lnTo>
                  <a:lnTo>
                    <a:pt x="84131" y="4346"/>
                  </a:lnTo>
                  <a:lnTo>
                    <a:pt x="82268" y="2173"/>
                  </a:lnTo>
                  <a:lnTo>
                    <a:pt x="80095" y="2173"/>
                  </a:lnTo>
                  <a:lnTo>
                    <a:pt x="77922" y="0"/>
                  </a:lnTo>
                  <a:lnTo>
                    <a:pt x="76991" y="0"/>
                  </a:lnTo>
                  <a:lnTo>
                    <a:pt x="70782" y="0"/>
                  </a:lnTo>
                  <a:lnTo>
                    <a:pt x="70782" y="11797"/>
                  </a:lnTo>
                  <a:lnTo>
                    <a:pt x="58053" y="11797"/>
                  </a:lnTo>
                  <a:lnTo>
                    <a:pt x="43773" y="13970"/>
                  </a:lnTo>
                  <a:lnTo>
                    <a:pt x="31045" y="14901"/>
                  </a:lnTo>
                  <a:lnTo>
                    <a:pt x="20800" y="11797"/>
                  </a:lnTo>
                  <a:lnTo>
                    <a:pt x="14591" y="13970"/>
                  </a:lnTo>
                  <a:lnTo>
                    <a:pt x="11487" y="13970"/>
                  </a:lnTo>
                  <a:lnTo>
                    <a:pt x="9313" y="13970"/>
                  </a:lnTo>
                  <a:lnTo>
                    <a:pt x="7140" y="13970"/>
                  </a:lnTo>
                  <a:lnTo>
                    <a:pt x="7140" y="14901"/>
                  </a:lnTo>
                  <a:lnTo>
                    <a:pt x="6209" y="17075"/>
                  </a:lnTo>
                  <a:lnTo>
                    <a:pt x="4036" y="20179"/>
                  </a:lnTo>
                  <a:lnTo>
                    <a:pt x="0" y="20179"/>
                  </a:lnTo>
                  <a:lnTo>
                    <a:pt x="7140" y="31665"/>
                  </a:lnTo>
                  <a:lnTo>
                    <a:pt x="16454" y="36943"/>
                  </a:lnTo>
                  <a:lnTo>
                    <a:pt x="26077" y="39116"/>
                  </a:lnTo>
                  <a:lnTo>
                    <a:pt x="34149" y="36943"/>
                  </a:lnTo>
                  <a:lnTo>
                    <a:pt x="43773" y="39116"/>
                  </a:lnTo>
                  <a:close/>
                </a:path>
              </a:pathLst>
            </a:custGeom>
            <a:grpFill/>
            <a:ln w="3104" cap="flat">
              <a:noFill/>
              <a:prstDash val="solid"/>
              <a:miter/>
            </a:ln>
          </p:spPr>
          <p:txBody>
            <a:bodyPr rtlCol="0" anchor="ctr"/>
            <a:lstStyle/>
            <a:p>
              <a:endParaRPr lang="en-US"/>
            </a:p>
          </p:txBody>
        </p:sp>
        <p:sp>
          <p:nvSpPr>
            <p:cNvPr id="34" name="Freeform: Shape 33"/>
            <p:cNvSpPr/>
            <p:nvPr/>
          </p:nvSpPr>
          <p:spPr>
            <a:xfrm>
              <a:off x="3750438" y="4075070"/>
              <a:ext cx="235939" cy="102447"/>
            </a:xfrm>
            <a:custGeom>
              <a:avLst/>
              <a:gdLst>
                <a:gd name="connsiteX0" fmla="*/ 97790 w 235938"/>
                <a:gd name="connsiteY0" fmla="*/ 86614 h 102447"/>
                <a:gd name="connsiteX1" fmla="*/ 97790 w 235938"/>
                <a:gd name="connsiteY1" fmla="*/ 88787 h 102447"/>
                <a:gd name="connsiteX2" fmla="*/ 97790 w 235938"/>
                <a:gd name="connsiteY2" fmla="*/ 89719 h 102447"/>
                <a:gd name="connsiteX3" fmla="*/ 99964 w 235938"/>
                <a:gd name="connsiteY3" fmla="*/ 91892 h 102447"/>
                <a:gd name="connsiteX4" fmla="*/ 103068 w 235938"/>
                <a:gd name="connsiteY4" fmla="*/ 94065 h 102447"/>
                <a:gd name="connsiteX5" fmla="*/ 107414 w 235938"/>
                <a:gd name="connsiteY5" fmla="*/ 96238 h 102447"/>
                <a:gd name="connsiteX6" fmla="*/ 110519 w 235938"/>
                <a:gd name="connsiteY6" fmla="*/ 96238 h 102447"/>
                <a:gd name="connsiteX7" fmla="*/ 112381 w 235938"/>
                <a:gd name="connsiteY7" fmla="*/ 94065 h 102447"/>
                <a:gd name="connsiteX8" fmla="*/ 114554 w 235938"/>
                <a:gd name="connsiteY8" fmla="*/ 89719 h 102447"/>
                <a:gd name="connsiteX9" fmla="*/ 116728 w 235938"/>
                <a:gd name="connsiteY9" fmla="*/ 84441 h 102447"/>
                <a:gd name="connsiteX10" fmla="*/ 119832 w 235938"/>
                <a:gd name="connsiteY10" fmla="*/ 91892 h 102447"/>
                <a:gd name="connsiteX11" fmla="*/ 122937 w 235938"/>
                <a:gd name="connsiteY11" fmla="*/ 99343 h 102447"/>
                <a:gd name="connsiteX12" fmla="*/ 126972 w 235938"/>
                <a:gd name="connsiteY12" fmla="*/ 104620 h 102447"/>
                <a:gd name="connsiteX13" fmla="*/ 136596 w 235938"/>
                <a:gd name="connsiteY13" fmla="*/ 104620 h 102447"/>
                <a:gd name="connsiteX14" fmla="*/ 137527 w 235938"/>
                <a:gd name="connsiteY14" fmla="*/ 101516 h 102447"/>
                <a:gd name="connsiteX15" fmla="*/ 139701 w 235938"/>
                <a:gd name="connsiteY15" fmla="*/ 97170 h 102447"/>
                <a:gd name="connsiteX16" fmla="*/ 143736 w 235938"/>
                <a:gd name="connsiteY16" fmla="*/ 94065 h 102447"/>
                <a:gd name="connsiteX17" fmla="*/ 143736 w 235938"/>
                <a:gd name="connsiteY17" fmla="*/ 89719 h 102447"/>
                <a:gd name="connsiteX18" fmla="*/ 146841 w 235938"/>
                <a:gd name="connsiteY18" fmla="*/ 94065 h 102447"/>
                <a:gd name="connsiteX19" fmla="*/ 149014 w 235938"/>
                <a:gd name="connsiteY19" fmla="*/ 99343 h 102447"/>
                <a:gd name="connsiteX20" fmla="*/ 152118 w 235938"/>
                <a:gd name="connsiteY20" fmla="*/ 104620 h 102447"/>
                <a:gd name="connsiteX21" fmla="*/ 158327 w 235938"/>
                <a:gd name="connsiteY21" fmla="*/ 104620 h 102447"/>
                <a:gd name="connsiteX22" fmla="*/ 163605 w 235938"/>
                <a:gd name="connsiteY22" fmla="*/ 104620 h 102447"/>
                <a:gd name="connsiteX23" fmla="*/ 166709 w 235938"/>
                <a:gd name="connsiteY23" fmla="*/ 103689 h 102447"/>
                <a:gd name="connsiteX24" fmla="*/ 172918 w 235938"/>
                <a:gd name="connsiteY24" fmla="*/ 101516 h 102447"/>
                <a:gd name="connsiteX25" fmla="*/ 178196 w 235938"/>
                <a:gd name="connsiteY25" fmla="*/ 101516 h 102447"/>
                <a:gd name="connsiteX26" fmla="*/ 183163 w 235938"/>
                <a:gd name="connsiteY26" fmla="*/ 99343 h 102447"/>
                <a:gd name="connsiteX27" fmla="*/ 185336 w 235938"/>
                <a:gd name="connsiteY27" fmla="*/ 97170 h 102447"/>
                <a:gd name="connsiteX28" fmla="*/ 188441 w 235938"/>
                <a:gd name="connsiteY28" fmla="*/ 97170 h 102447"/>
                <a:gd name="connsiteX29" fmla="*/ 190614 w 235938"/>
                <a:gd name="connsiteY29" fmla="*/ 96238 h 102447"/>
                <a:gd name="connsiteX30" fmla="*/ 192787 w 235938"/>
                <a:gd name="connsiteY30" fmla="*/ 91892 h 102447"/>
                <a:gd name="connsiteX31" fmla="*/ 195891 w 235938"/>
                <a:gd name="connsiteY31" fmla="*/ 89719 h 102447"/>
                <a:gd name="connsiteX32" fmla="*/ 199927 w 235938"/>
                <a:gd name="connsiteY32" fmla="*/ 89719 h 102447"/>
                <a:gd name="connsiteX33" fmla="*/ 209240 w 235938"/>
                <a:gd name="connsiteY33" fmla="*/ 91892 h 102447"/>
                <a:gd name="connsiteX34" fmla="*/ 221969 w 235938"/>
                <a:gd name="connsiteY34" fmla="*/ 94065 h 102447"/>
                <a:gd name="connsiteX35" fmla="*/ 232213 w 235938"/>
                <a:gd name="connsiteY35" fmla="*/ 94065 h 102447"/>
                <a:gd name="connsiteX36" fmla="*/ 236560 w 235938"/>
                <a:gd name="connsiteY36" fmla="*/ 81337 h 102447"/>
                <a:gd name="connsiteX37" fmla="*/ 236560 w 235938"/>
                <a:gd name="connsiteY37" fmla="*/ 76991 h 102447"/>
                <a:gd name="connsiteX38" fmla="*/ 236560 w 235938"/>
                <a:gd name="connsiteY38" fmla="*/ 73886 h 102447"/>
                <a:gd name="connsiteX39" fmla="*/ 236560 w 235938"/>
                <a:gd name="connsiteY39" fmla="*/ 71713 h 102447"/>
                <a:gd name="connsiteX40" fmla="*/ 234387 w 235938"/>
                <a:gd name="connsiteY40" fmla="*/ 67677 h 102447"/>
                <a:gd name="connsiteX41" fmla="*/ 232213 w 235938"/>
                <a:gd name="connsiteY41" fmla="*/ 62400 h 102447"/>
                <a:gd name="connsiteX42" fmla="*/ 232213 w 235938"/>
                <a:gd name="connsiteY42" fmla="*/ 57122 h 102447"/>
                <a:gd name="connsiteX43" fmla="*/ 209240 w 235938"/>
                <a:gd name="connsiteY43" fmla="*/ 54949 h 102447"/>
                <a:gd name="connsiteX44" fmla="*/ 181300 w 235938"/>
                <a:gd name="connsiteY44" fmla="*/ 57122 h 102447"/>
                <a:gd name="connsiteX45" fmla="*/ 156154 w 235938"/>
                <a:gd name="connsiteY45" fmla="*/ 57122 h 102447"/>
                <a:gd name="connsiteX46" fmla="*/ 130077 w 235938"/>
                <a:gd name="connsiteY46" fmla="*/ 57122 h 102447"/>
                <a:gd name="connsiteX47" fmla="*/ 107414 w 235938"/>
                <a:gd name="connsiteY47" fmla="*/ 51844 h 102447"/>
                <a:gd name="connsiteX48" fmla="*/ 87546 w 235938"/>
                <a:gd name="connsiteY48" fmla="*/ 40047 h 102447"/>
                <a:gd name="connsiteX49" fmla="*/ 87546 w 235938"/>
                <a:gd name="connsiteY49" fmla="*/ 36943 h 102447"/>
                <a:gd name="connsiteX50" fmla="*/ 87546 w 235938"/>
                <a:gd name="connsiteY50" fmla="*/ 31665 h 102447"/>
                <a:gd name="connsiteX51" fmla="*/ 87546 w 235938"/>
                <a:gd name="connsiteY51" fmla="*/ 27319 h 102447"/>
                <a:gd name="connsiteX52" fmla="*/ 85373 w 235938"/>
                <a:gd name="connsiteY52" fmla="*/ 22042 h 102447"/>
                <a:gd name="connsiteX53" fmla="*/ 83199 w 235938"/>
                <a:gd name="connsiteY53" fmla="*/ 16764 h 102447"/>
                <a:gd name="connsiteX54" fmla="*/ 83199 w 235938"/>
                <a:gd name="connsiteY54" fmla="*/ 12418 h 102447"/>
                <a:gd name="connsiteX55" fmla="*/ 65504 w 235938"/>
                <a:gd name="connsiteY55" fmla="*/ 14591 h 102447"/>
                <a:gd name="connsiteX56" fmla="*/ 54328 w 235938"/>
                <a:gd name="connsiteY56" fmla="*/ 14591 h 102447"/>
                <a:gd name="connsiteX57" fmla="*/ 46877 w 235938"/>
                <a:gd name="connsiteY57" fmla="*/ 10555 h 102447"/>
                <a:gd name="connsiteX58" fmla="*/ 43773 w 235938"/>
                <a:gd name="connsiteY58" fmla="*/ 0 h 102447"/>
                <a:gd name="connsiteX59" fmla="*/ 37564 w 235938"/>
                <a:gd name="connsiteY59" fmla="*/ 0 h 102447"/>
                <a:gd name="connsiteX60" fmla="*/ 34460 w 235938"/>
                <a:gd name="connsiteY60" fmla="*/ 1863 h 102447"/>
                <a:gd name="connsiteX61" fmla="*/ 30113 w 235938"/>
                <a:gd name="connsiteY61" fmla="*/ 1863 h 102447"/>
                <a:gd name="connsiteX62" fmla="*/ 27009 w 235938"/>
                <a:gd name="connsiteY62" fmla="*/ 3104 h 102447"/>
                <a:gd name="connsiteX63" fmla="*/ 16764 w 235938"/>
                <a:gd name="connsiteY63" fmla="*/ 5278 h 102447"/>
                <a:gd name="connsiteX64" fmla="*/ 7451 w 235938"/>
                <a:gd name="connsiteY64" fmla="*/ 5278 h 102447"/>
                <a:gd name="connsiteX65" fmla="*/ 0 w 235938"/>
                <a:gd name="connsiteY65" fmla="*/ 7140 h 102447"/>
                <a:gd name="connsiteX66" fmla="*/ 0 w 235938"/>
                <a:gd name="connsiteY66" fmla="*/ 12418 h 102447"/>
                <a:gd name="connsiteX67" fmla="*/ 2173 w 235938"/>
                <a:gd name="connsiteY67" fmla="*/ 14591 h 102447"/>
                <a:gd name="connsiteX68" fmla="*/ 2173 w 235938"/>
                <a:gd name="connsiteY68" fmla="*/ 16764 h 102447"/>
                <a:gd name="connsiteX69" fmla="*/ 2173 w 235938"/>
                <a:gd name="connsiteY69" fmla="*/ 18006 h 102447"/>
                <a:gd name="connsiteX70" fmla="*/ 3104 w 235938"/>
                <a:gd name="connsiteY70" fmla="*/ 19869 h 102447"/>
                <a:gd name="connsiteX71" fmla="*/ 17695 w 235938"/>
                <a:gd name="connsiteY71" fmla="*/ 25146 h 102447"/>
                <a:gd name="connsiteX72" fmla="*/ 34460 w 235938"/>
                <a:gd name="connsiteY72" fmla="*/ 31665 h 102447"/>
                <a:gd name="connsiteX73" fmla="*/ 52155 w 235938"/>
                <a:gd name="connsiteY73" fmla="*/ 32597 h 102447"/>
                <a:gd name="connsiteX74" fmla="*/ 52155 w 235938"/>
                <a:gd name="connsiteY74" fmla="*/ 44394 h 102447"/>
                <a:gd name="connsiteX75" fmla="*/ 56191 w 235938"/>
                <a:gd name="connsiteY75" fmla="*/ 52776 h 102447"/>
                <a:gd name="connsiteX76" fmla="*/ 59295 w 235938"/>
                <a:gd name="connsiteY76" fmla="*/ 58985 h 102447"/>
                <a:gd name="connsiteX77" fmla="*/ 61468 w 235938"/>
                <a:gd name="connsiteY77" fmla="*/ 66435 h 102447"/>
                <a:gd name="connsiteX78" fmla="*/ 59295 w 235938"/>
                <a:gd name="connsiteY78" fmla="*/ 76991 h 102447"/>
                <a:gd name="connsiteX79" fmla="*/ 61468 w 235938"/>
                <a:gd name="connsiteY79" fmla="*/ 79164 h 102447"/>
                <a:gd name="connsiteX80" fmla="*/ 65504 w 235938"/>
                <a:gd name="connsiteY80" fmla="*/ 81337 h 102447"/>
                <a:gd name="connsiteX81" fmla="*/ 66746 w 235938"/>
                <a:gd name="connsiteY81" fmla="*/ 82268 h 102447"/>
                <a:gd name="connsiteX82" fmla="*/ 70782 w 235938"/>
                <a:gd name="connsiteY82" fmla="*/ 84441 h 102447"/>
                <a:gd name="connsiteX83" fmla="*/ 72955 w 235938"/>
                <a:gd name="connsiteY83" fmla="*/ 84441 h 102447"/>
                <a:gd name="connsiteX84" fmla="*/ 73886 w 235938"/>
                <a:gd name="connsiteY84" fmla="*/ 86614 h 102447"/>
                <a:gd name="connsiteX85" fmla="*/ 80095 w 235938"/>
                <a:gd name="connsiteY85" fmla="*/ 84441 h 102447"/>
                <a:gd name="connsiteX86" fmla="*/ 83199 w 235938"/>
                <a:gd name="connsiteY86" fmla="*/ 84441 h 102447"/>
                <a:gd name="connsiteX87" fmla="*/ 88477 w 235938"/>
                <a:gd name="connsiteY87" fmla="*/ 82268 h 102447"/>
                <a:gd name="connsiteX88" fmla="*/ 92823 w 235938"/>
                <a:gd name="connsiteY88" fmla="*/ 82268 h 102447"/>
                <a:gd name="connsiteX89" fmla="*/ 94686 w 235938"/>
                <a:gd name="connsiteY89" fmla="*/ 81337 h 102447"/>
                <a:gd name="connsiteX90" fmla="*/ 95928 w 235938"/>
                <a:gd name="connsiteY90" fmla="*/ 81337 h 102447"/>
                <a:gd name="connsiteX91" fmla="*/ 97790 w 235938"/>
                <a:gd name="connsiteY91" fmla="*/ 82268 h 102447"/>
                <a:gd name="connsiteX92" fmla="*/ 97790 w 235938"/>
                <a:gd name="connsiteY92" fmla="*/ 84441 h 102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235938" h="102447">
                  <a:moveTo>
                    <a:pt x="97790" y="86614"/>
                  </a:moveTo>
                  <a:lnTo>
                    <a:pt x="97790" y="88787"/>
                  </a:lnTo>
                  <a:lnTo>
                    <a:pt x="97790" y="89719"/>
                  </a:lnTo>
                  <a:lnTo>
                    <a:pt x="99964" y="91892"/>
                  </a:lnTo>
                  <a:lnTo>
                    <a:pt x="103068" y="94065"/>
                  </a:lnTo>
                  <a:lnTo>
                    <a:pt x="107414" y="96238"/>
                  </a:lnTo>
                  <a:lnTo>
                    <a:pt x="110519" y="96238"/>
                  </a:lnTo>
                  <a:lnTo>
                    <a:pt x="112381" y="94065"/>
                  </a:lnTo>
                  <a:lnTo>
                    <a:pt x="114554" y="89719"/>
                  </a:lnTo>
                  <a:lnTo>
                    <a:pt x="116728" y="84441"/>
                  </a:lnTo>
                  <a:lnTo>
                    <a:pt x="119832" y="91892"/>
                  </a:lnTo>
                  <a:lnTo>
                    <a:pt x="122937" y="99343"/>
                  </a:lnTo>
                  <a:lnTo>
                    <a:pt x="126972" y="104620"/>
                  </a:lnTo>
                  <a:lnTo>
                    <a:pt x="136596" y="104620"/>
                  </a:lnTo>
                  <a:lnTo>
                    <a:pt x="137527" y="101516"/>
                  </a:lnTo>
                  <a:lnTo>
                    <a:pt x="139701" y="97170"/>
                  </a:lnTo>
                  <a:lnTo>
                    <a:pt x="143736" y="94065"/>
                  </a:lnTo>
                  <a:lnTo>
                    <a:pt x="143736" y="89719"/>
                  </a:lnTo>
                  <a:lnTo>
                    <a:pt x="146841" y="94065"/>
                  </a:lnTo>
                  <a:lnTo>
                    <a:pt x="149014" y="99343"/>
                  </a:lnTo>
                  <a:lnTo>
                    <a:pt x="152118" y="104620"/>
                  </a:lnTo>
                  <a:lnTo>
                    <a:pt x="158327" y="104620"/>
                  </a:lnTo>
                  <a:lnTo>
                    <a:pt x="163605" y="104620"/>
                  </a:lnTo>
                  <a:lnTo>
                    <a:pt x="166709" y="103689"/>
                  </a:lnTo>
                  <a:lnTo>
                    <a:pt x="172918" y="101516"/>
                  </a:lnTo>
                  <a:lnTo>
                    <a:pt x="178196" y="101516"/>
                  </a:lnTo>
                  <a:lnTo>
                    <a:pt x="183163" y="99343"/>
                  </a:lnTo>
                  <a:lnTo>
                    <a:pt x="185336" y="97170"/>
                  </a:lnTo>
                  <a:lnTo>
                    <a:pt x="188441" y="97170"/>
                  </a:lnTo>
                  <a:lnTo>
                    <a:pt x="190614" y="96238"/>
                  </a:lnTo>
                  <a:lnTo>
                    <a:pt x="192787" y="91892"/>
                  </a:lnTo>
                  <a:lnTo>
                    <a:pt x="195891" y="89719"/>
                  </a:lnTo>
                  <a:lnTo>
                    <a:pt x="199927" y="89719"/>
                  </a:lnTo>
                  <a:lnTo>
                    <a:pt x="209240" y="91892"/>
                  </a:lnTo>
                  <a:lnTo>
                    <a:pt x="221969" y="94065"/>
                  </a:lnTo>
                  <a:lnTo>
                    <a:pt x="232213" y="94065"/>
                  </a:lnTo>
                  <a:lnTo>
                    <a:pt x="236560" y="81337"/>
                  </a:lnTo>
                  <a:lnTo>
                    <a:pt x="236560" y="76991"/>
                  </a:lnTo>
                  <a:lnTo>
                    <a:pt x="236560" y="73886"/>
                  </a:lnTo>
                  <a:lnTo>
                    <a:pt x="236560" y="71713"/>
                  </a:lnTo>
                  <a:lnTo>
                    <a:pt x="234387" y="67677"/>
                  </a:lnTo>
                  <a:lnTo>
                    <a:pt x="232213" y="62400"/>
                  </a:lnTo>
                  <a:lnTo>
                    <a:pt x="232213" y="57122"/>
                  </a:lnTo>
                  <a:lnTo>
                    <a:pt x="209240" y="54949"/>
                  </a:lnTo>
                  <a:lnTo>
                    <a:pt x="181300" y="57122"/>
                  </a:lnTo>
                  <a:lnTo>
                    <a:pt x="156154" y="57122"/>
                  </a:lnTo>
                  <a:lnTo>
                    <a:pt x="130077" y="57122"/>
                  </a:lnTo>
                  <a:lnTo>
                    <a:pt x="107414" y="51844"/>
                  </a:lnTo>
                  <a:lnTo>
                    <a:pt x="87546" y="40047"/>
                  </a:lnTo>
                  <a:lnTo>
                    <a:pt x="87546" y="36943"/>
                  </a:lnTo>
                  <a:lnTo>
                    <a:pt x="87546" y="31665"/>
                  </a:lnTo>
                  <a:lnTo>
                    <a:pt x="87546" y="27319"/>
                  </a:lnTo>
                  <a:lnTo>
                    <a:pt x="85373" y="22042"/>
                  </a:lnTo>
                  <a:lnTo>
                    <a:pt x="83199" y="16764"/>
                  </a:lnTo>
                  <a:lnTo>
                    <a:pt x="83199" y="12418"/>
                  </a:lnTo>
                  <a:lnTo>
                    <a:pt x="65504" y="14591"/>
                  </a:lnTo>
                  <a:lnTo>
                    <a:pt x="54328" y="14591"/>
                  </a:lnTo>
                  <a:lnTo>
                    <a:pt x="46877" y="10555"/>
                  </a:lnTo>
                  <a:lnTo>
                    <a:pt x="43773" y="0"/>
                  </a:lnTo>
                  <a:lnTo>
                    <a:pt x="37564" y="0"/>
                  </a:lnTo>
                  <a:lnTo>
                    <a:pt x="34460" y="1863"/>
                  </a:lnTo>
                  <a:lnTo>
                    <a:pt x="30113" y="1863"/>
                  </a:lnTo>
                  <a:lnTo>
                    <a:pt x="27009" y="3104"/>
                  </a:lnTo>
                  <a:lnTo>
                    <a:pt x="16764" y="5278"/>
                  </a:lnTo>
                  <a:lnTo>
                    <a:pt x="7451" y="5278"/>
                  </a:lnTo>
                  <a:lnTo>
                    <a:pt x="0" y="7140"/>
                  </a:lnTo>
                  <a:lnTo>
                    <a:pt x="0" y="12418"/>
                  </a:lnTo>
                  <a:lnTo>
                    <a:pt x="2173" y="14591"/>
                  </a:lnTo>
                  <a:lnTo>
                    <a:pt x="2173" y="16764"/>
                  </a:lnTo>
                  <a:lnTo>
                    <a:pt x="2173" y="18006"/>
                  </a:lnTo>
                  <a:lnTo>
                    <a:pt x="3104" y="19869"/>
                  </a:lnTo>
                  <a:lnTo>
                    <a:pt x="17695" y="25146"/>
                  </a:lnTo>
                  <a:lnTo>
                    <a:pt x="34460" y="31665"/>
                  </a:lnTo>
                  <a:lnTo>
                    <a:pt x="52155" y="32597"/>
                  </a:lnTo>
                  <a:lnTo>
                    <a:pt x="52155" y="44394"/>
                  </a:lnTo>
                  <a:lnTo>
                    <a:pt x="56191" y="52776"/>
                  </a:lnTo>
                  <a:lnTo>
                    <a:pt x="59295" y="58985"/>
                  </a:lnTo>
                  <a:lnTo>
                    <a:pt x="61468" y="66435"/>
                  </a:lnTo>
                  <a:lnTo>
                    <a:pt x="59295" y="76991"/>
                  </a:lnTo>
                  <a:lnTo>
                    <a:pt x="61468" y="79164"/>
                  </a:lnTo>
                  <a:lnTo>
                    <a:pt x="65504" y="81337"/>
                  </a:lnTo>
                  <a:lnTo>
                    <a:pt x="66746" y="82268"/>
                  </a:lnTo>
                  <a:lnTo>
                    <a:pt x="70782" y="84441"/>
                  </a:lnTo>
                  <a:lnTo>
                    <a:pt x="72955" y="84441"/>
                  </a:lnTo>
                  <a:lnTo>
                    <a:pt x="73886" y="86614"/>
                  </a:lnTo>
                  <a:lnTo>
                    <a:pt x="80095" y="84441"/>
                  </a:lnTo>
                  <a:lnTo>
                    <a:pt x="83199" y="84441"/>
                  </a:lnTo>
                  <a:lnTo>
                    <a:pt x="88477" y="82268"/>
                  </a:lnTo>
                  <a:lnTo>
                    <a:pt x="92823" y="82268"/>
                  </a:lnTo>
                  <a:lnTo>
                    <a:pt x="94686" y="81337"/>
                  </a:lnTo>
                  <a:lnTo>
                    <a:pt x="95928" y="81337"/>
                  </a:lnTo>
                  <a:lnTo>
                    <a:pt x="97790" y="82268"/>
                  </a:lnTo>
                  <a:lnTo>
                    <a:pt x="97790" y="84441"/>
                  </a:lnTo>
                  <a:close/>
                </a:path>
              </a:pathLst>
            </a:custGeom>
            <a:grpFill/>
            <a:ln w="3104" cap="flat">
              <a:noFill/>
              <a:prstDash val="solid"/>
              <a:miter/>
            </a:ln>
          </p:spPr>
          <p:txBody>
            <a:bodyPr rtlCol="0" anchor="ctr"/>
            <a:lstStyle/>
            <a:p>
              <a:endParaRPr lang="en-US"/>
            </a:p>
          </p:txBody>
        </p:sp>
        <p:sp>
          <p:nvSpPr>
            <p:cNvPr id="35" name="Freeform: Shape 34"/>
            <p:cNvSpPr/>
            <p:nvPr/>
          </p:nvSpPr>
          <p:spPr>
            <a:xfrm>
              <a:off x="6856448" y="5409987"/>
              <a:ext cx="24836" cy="58985"/>
            </a:xfrm>
            <a:custGeom>
              <a:avLst/>
              <a:gdLst>
                <a:gd name="connsiteX0" fmla="*/ 5277 w 24835"/>
                <a:gd name="connsiteY0" fmla="*/ 50913 h 58984"/>
                <a:gd name="connsiteX1" fmla="*/ 12418 w 24835"/>
                <a:gd name="connsiteY1" fmla="*/ 60227 h 58984"/>
                <a:gd name="connsiteX2" fmla="*/ 27009 w 24835"/>
                <a:gd name="connsiteY2" fmla="*/ 23283 h 58984"/>
                <a:gd name="connsiteX3" fmla="*/ 27009 w 24835"/>
                <a:gd name="connsiteY3" fmla="*/ 15833 h 58984"/>
                <a:gd name="connsiteX4" fmla="*/ 27009 w 24835"/>
                <a:gd name="connsiteY4" fmla="*/ 10555 h 58984"/>
                <a:gd name="connsiteX5" fmla="*/ 25146 w 24835"/>
                <a:gd name="connsiteY5" fmla="*/ 7451 h 58984"/>
                <a:gd name="connsiteX6" fmla="*/ 22973 w 24835"/>
                <a:gd name="connsiteY6" fmla="*/ 3104 h 58984"/>
                <a:gd name="connsiteX7" fmla="*/ 19869 w 24835"/>
                <a:gd name="connsiteY7" fmla="*/ 0 h 58984"/>
                <a:gd name="connsiteX8" fmla="*/ 0 w 24835"/>
                <a:gd name="connsiteY8" fmla="*/ 27630 h 58984"/>
                <a:gd name="connsiteX9" fmla="*/ 2173 w 24835"/>
                <a:gd name="connsiteY9" fmla="*/ 42531 h 58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835" h="58984">
                  <a:moveTo>
                    <a:pt x="5277" y="50913"/>
                  </a:moveTo>
                  <a:lnTo>
                    <a:pt x="12418" y="60227"/>
                  </a:lnTo>
                  <a:lnTo>
                    <a:pt x="27009" y="23283"/>
                  </a:lnTo>
                  <a:lnTo>
                    <a:pt x="27009" y="15833"/>
                  </a:lnTo>
                  <a:lnTo>
                    <a:pt x="27009" y="10555"/>
                  </a:lnTo>
                  <a:lnTo>
                    <a:pt x="25146" y="7451"/>
                  </a:lnTo>
                  <a:lnTo>
                    <a:pt x="22973" y="3104"/>
                  </a:lnTo>
                  <a:lnTo>
                    <a:pt x="19869" y="0"/>
                  </a:lnTo>
                  <a:lnTo>
                    <a:pt x="0" y="27630"/>
                  </a:lnTo>
                  <a:lnTo>
                    <a:pt x="2173" y="42531"/>
                  </a:lnTo>
                  <a:close/>
                </a:path>
              </a:pathLst>
            </a:custGeom>
            <a:grpFill/>
            <a:ln w="3104" cap="flat">
              <a:noFill/>
              <a:prstDash val="solid"/>
              <a:miter/>
            </a:ln>
          </p:spPr>
          <p:txBody>
            <a:bodyPr rtlCol="0" anchor="ctr"/>
            <a:lstStyle/>
            <a:p>
              <a:endParaRPr lang="en-US"/>
            </a:p>
          </p:txBody>
        </p:sp>
        <p:sp>
          <p:nvSpPr>
            <p:cNvPr id="36" name="Freeform: Shape 35"/>
            <p:cNvSpPr/>
            <p:nvPr/>
          </p:nvSpPr>
          <p:spPr>
            <a:xfrm>
              <a:off x="6876316" y="5644063"/>
              <a:ext cx="68298" cy="65194"/>
            </a:xfrm>
            <a:custGeom>
              <a:avLst/>
              <a:gdLst>
                <a:gd name="connsiteX0" fmla="*/ 43773 w 68298"/>
                <a:gd name="connsiteY0" fmla="*/ 12418 h 65193"/>
                <a:gd name="connsiteX1" fmla="*/ 31355 w 68298"/>
                <a:gd name="connsiteY1" fmla="*/ 19868 h 65193"/>
                <a:gd name="connsiteX2" fmla="*/ 17695 w 68298"/>
                <a:gd name="connsiteY2" fmla="*/ 24215 h 65193"/>
                <a:gd name="connsiteX3" fmla="*/ 3104 w 68298"/>
                <a:gd name="connsiteY3" fmla="*/ 29492 h 65193"/>
                <a:gd name="connsiteX4" fmla="*/ 3104 w 68298"/>
                <a:gd name="connsiteY4" fmla="*/ 33838 h 65193"/>
                <a:gd name="connsiteX5" fmla="*/ 2173 w 68298"/>
                <a:gd name="connsiteY5" fmla="*/ 33838 h 65193"/>
                <a:gd name="connsiteX6" fmla="*/ 2173 w 68298"/>
                <a:gd name="connsiteY6" fmla="*/ 34770 h 65193"/>
                <a:gd name="connsiteX7" fmla="*/ 0 w 68298"/>
                <a:gd name="connsiteY7" fmla="*/ 36943 h 65193"/>
                <a:gd name="connsiteX8" fmla="*/ 0 w 68298"/>
                <a:gd name="connsiteY8" fmla="*/ 46567 h 65193"/>
                <a:gd name="connsiteX9" fmla="*/ 7140 w 68298"/>
                <a:gd name="connsiteY9" fmla="*/ 42221 h 65193"/>
                <a:gd name="connsiteX10" fmla="*/ 14591 w 68298"/>
                <a:gd name="connsiteY10" fmla="*/ 40979 h 65193"/>
                <a:gd name="connsiteX11" fmla="*/ 21731 w 68298"/>
                <a:gd name="connsiteY11" fmla="*/ 36943 h 65193"/>
                <a:gd name="connsiteX12" fmla="*/ 27009 w 68298"/>
                <a:gd name="connsiteY12" fmla="*/ 33838 h 65193"/>
                <a:gd name="connsiteX13" fmla="*/ 31355 w 68298"/>
                <a:gd name="connsiteY13" fmla="*/ 40979 h 65193"/>
                <a:gd name="connsiteX14" fmla="*/ 32286 w 68298"/>
                <a:gd name="connsiteY14" fmla="*/ 46567 h 65193"/>
                <a:gd name="connsiteX15" fmla="*/ 34459 w 68298"/>
                <a:gd name="connsiteY15" fmla="*/ 51844 h 65193"/>
                <a:gd name="connsiteX16" fmla="*/ 36322 w 68298"/>
                <a:gd name="connsiteY16" fmla="*/ 55880 h 65193"/>
                <a:gd name="connsiteX17" fmla="*/ 41600 w 68298"/>
                <a:gd name="connsiteY17" fmla="*/ 58985 h 65193"/>
                <a:gd name="connsiteX18" fmla="*/ 46877 w 68298"/>
                <a:gd name="connsiteY18" fmla="*/ 61158 h 65193"/>
                <a:gd name="connsiteX19" fmla="*/ 46877 w 68298"/>
                <a:gd name="connsiteY19" fmla="*/ 66435 h 65193"/>
                <a:gd name="connsiteX20" fmla="*/ 56191 w 68298"/>
                <a:gd name="connsiteY20" fmla="*/ 66435 h 65193"/>
                <a:gd name="connsiteX21" fmla="*/ 56191 w 68298"/>
                <a:gd name="connsiteY21" fmla="*/ 61158 h 65193"/>
                <a:gd name="connsiteX22" fmla="*/ 56191 w 68298"/>
                <a:gd name="connsiteY22" fmla="*/ 58985 h 65193"/>
                <a:gd name="connsiteX23" fmla="*/ 56191 w 68298"/>
                <a:gd name="connsiteY23" fmla="*/ 57122 h 65193"/>
                <a:gd name="connsiteX24" fmla="*/ 58364 w 68298"/>
                <a:gd name="connsiteY24" fmla="*/ 55880 h 65193"/>
                <a:gd name="connsiteX25" fmla="*/ 56191 w 68298"/>
                <a:gd name="connsiteY25" fmla="*/ 53707 h 65193"/>
                <a:gd name="connsiteX26" fmla="*/ 54018 w 68298"/>
                <a:gd name="connsiteY26" fmla="*/ 51844 h 65193"/>
                <a:gd name="connsiteX27" fmla="*/ 53086 w 68298"/>
                <a:gd name="connsiteY27" fmla="*/ 49671 h 65193"/>
                <a:gd name="connsiteX28" fmla="*/ 53086 w 68298"/>
                <a:gd name="connsiteY28" fmla="*/ 46567 h 65193"/>
                <a:gd name="connsiteX29" fmla="*/ 54018 w 68298"/>
                <a:gd name="connsiteY29" fmla="*/ 48429 h 65193"/>
                <a:gd name="connsiteX30" fmla="*/ 56191 w 68298"/>
                <a:gd name="connsiteY30" fmla="*/ 48429 h 65193"/>
                <a:gd name="connsiteX31" fmla="*/ 58364 w 68298"/>
                <a:gd name="connsiteY31" fmla="*/ 48429 h 65193"/>
                <a:gd name="connsiteX32" fmla="*/ 58364 w 68298"/>
                <a:gd name="connsiteY32" fmla="*/ 49671 h 65193"/>
                <a:gd name="connsiteX33" fmla="*/ 60227 w 68298"/>
                <a:gd name="connsiteY33" fmla="*/ 53707 h 65193"/>
                <a:gd name="connsiteX34" fmla="*/ 63641 w 68298"/>
                <a:gd name="connsiteY34" fmla="*/ 51844 h 65193"/>
                <a:gd name="connsiteX35" fmla="*/ 65504 w 68298"/>
                <a:gd name="connsiteY35" fmla="*/ 51844 h 65193"/>
                <a:gd name="connsiteX36" fmla="*/ 65504 w 68298"/>
                <a:gd name="connsiteY36" fmla="*/ 49671 h 65193"/>
                <a:gd name="connsiteX37" fmla="*/ 67677 w 68298"/>
                <a:gd name="connsiteY37" fmla="*/ 49671 h 65193"/>
                <a:gd name="connsiteX38" fmla="*/ 67677 w 68298"/>
                <a:gd name="connsiteY38" fmla="*/ 46567 h 65193"/>
                <a:gd name="connsiteX39" fmla="*/ 68608 w 68298"/>
                <a:gd name="connsiteY39" fmla="*/ 42221 h 65193"/>
                <a:gd name="connsiteX40" fmla="*/ 70781 w 68298"/>
                <a:gd name="connsiteY40" fmla="*/ 42221 h 65193"/>
                <a:gd name="connsiteX41" fmla="*/ 70781 w 68298"/>
                <a:gd name="connsiteY41" fmla="*/ 40979 h 65193"/>
                <a:gd name="connsiteX42" fmla="*/ 68608 w 68298"/>
                <a:gd name="connsiteY42" fmla="*/ 40979 h 65193"/>
                <a:gd name="connsiteX43" fmla="*/ 67677 w 68298"/>
                <a:gd name="connsiteY43" fmla="*/ 36943 h 65193"/>
                <a:gd name="connsiteX44" fmla="*/ 67677 w 68298"/>
                <a:gd name="connsiteY44" fmla="*/ 19868 h 65193"/>
                <a:gd name="connsiteX45" fmla="*/ 61468 w 68298"/>
                <a:gd name="connsiteY45" fmla="*/ 9313 h 65193"/>
                <a:gd name="connsiteX46" fmla="*/ 53086 w 68298"/>
                <a:gd name="connsiteY46" fmla="*/ 0 h 65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68298" h="65193">
                  <a:moveTo>
                    <a:pt x="43773" y="12418"/>
                  </a:moveTo>
                  <a:lnTo>
                    <a:pt x="31355" y="19868"/>
                  </a:lnTo>
                  <a:lnTo>
                    <a:pt x="17695" y="24215"/>
                  </a:lnTo>
                  <a:lnTo>
                    <a:pt x="3104" y="29492"/>
                  </a:lnTo>
                  <a:lnTo>
                    <a:pt x="3104" y="33838"/>
                  </a:lnTo>
                  <a:lnTo>
                    <a:pt x="2173" y="33838"/>
                  </a:lnTo>
                  <a:lnTo>
                    <a:pt x="2173" y="34770"/>
                  </a:lnTo>
                  <a:lnTo>
                    <a:pt x="0" y="36943"/>
                  </a:lnTo>
                  <a:lnTo>
                    <a:pt x="0" y="46567"/>
                  </a:lnTo>
                  <a:lnTo>
                    <a:pt x="7140" y="42221"/>
                  </a:lnTo>
                  <a:lnTo>
                    <a:pt x="14591" y="40979"/>
                  </a:lnTo>
                  <a:lnTo>
                    <a:pt x="21731" y="36943"/>
                  </a:lnTo>
                  <a:lnTo>
                    <a:pt x="27009" y="33838"/>
                  </a:lnTo>
                  <a:lnTo>
                    <a:pt x="31355" y="40979"/>
                  </a:lnTo>
                  <a:lnTo>
                    <a:pt x="32286" y="46567"/>
                  </a:lnTo>
                  <a:lnTo>
                    <a:pt x="34459" y="51844"/>
                  </a:lnTo>
                  <a:lnTo>
                    <a:pt x="36322" y="55880"/>
                  </a:lnTo>
                  <a:lnTo>
                    <a:pt x="41600" y="58985"/>
                  </a:lnTo>
                  <a:lnTo>
                    <a:pt x="46877" y="61158"/>
                  </a:lnTo>
                  <a:lnTo>
                    <a:pt x="46877" y="66435"/>
                  </a:lnTo>
                  <a:lnTo>
                    <a:pt x="56191" y="66435"/>
                  </a:lnTo>
                  <a:lnTo>
                    <a:pt x="56191" y="61158"/>
                  </a:lnTo>
                  <a:lnTo>
                    <a:pt x="56191" y="58985"/>
                  </a:lnTo>
                  <a:lnTo>
                    <a:pt x="56191" y="57122"/>
                  </a:lnTo>
                  <a:lnTo>
                    <a:pt x="58364" y="55880"/>
                  </a:lnTo>
                  <a:lnTo>
                    <a:pt x="56191" y="53707"/>
                  </a:lnTo>
                  <a:lnTo>
                    <a:pt x="54018" y="51844"/>
                  </a:lnTo>
                  <a:lnTo>
                    <a:pt x="53086" y="49671"/>
                  </a:lnTo>
                  <a:lnTo>
                    <a:pt x="53086" y="46567"/>
                  </a:lnTo>
                  <a:lnTo>
                    <a:pt x="54018" y="48429"/>
                  </a:lnTo>
                  <a:lnTo>
                    <a:pt x="56191" y="48429"/>
                  </a:lnTo>
                  <a:lnTo>
                    <a:pt x="58364" y="48429"/>
                  </a:lnTo>
                  <a:lnTo>
                    <a:pt x="58364" y="49671"/>
                  </a:lnTo>
                  <a:lnTo>
                    <a:pt x="60227" y="53707"/>
                  </a:lnTo>
                  <a:lnTo>
                    <a:pt x="63641" y="51844"/>
                  </a:lnTo>
                  <a:lnTo>
                    <a:pt x="65504" y="51844"/>
                  </a:lnTo>
                  <a:lnTo>
                    <a:pt x="65504" y="49671"/>
                  </a:lnTo>
                  <a:lnTo>
                    <a:pt x="67677" y="49671"/>
                  </a:lnTo>
                  <a:lnTo>
                    <a:pt x="67677" y="46567"/>
                  </a:lnTo>
                  <a:lnTo>
                    <a:pt x="68608" y="42221"/>
                  </a:lnTo>
                  <a:lnTo>
                    <a:pt x="70781" y="42221"/>
                  </a:lnTo>
                  <a:lnTo>
                    <a:pt x="70781" y="40979"/>
                  </a:lnTo>
                  <a:lnTo>
                    <a:pt x="68608" y="40979"/>
                  </a:lnTo>
                  <a:lnTo>
                    <a:pt x="67677" y="36943"/>
                  </a:lnTo>
                  <a:lnTo>
                    <a:pt x="67677" y="19868"/>
                  </a:lnTo>
                  <a:lnTo>
                    <a:pt x="61468" y="9313"/>
                  </a:lnTo>
                  <a:lnTo>
                    <a:pt x="53086" y="0"/>
                  </a:lnTo>
                  <a:close/>
                </a:path>
              </a:pathLst>
            </a:custGeom>
            <a:grpFill/>
            <a:ln w="3104" cap="flat">
              <a:noFill/>
              <a:prstDash val="solid"/>
              <a:miter/>
            </a:ln>
          </p:spPr>
          <p:txBody>
            <a:bodyPr rtlCol="0" anchor="ctr"/>
            <a:lstStyle/>
            <a:p>
              <a:endParaRPr lang="en-US"/>
            </a:p>
          </p:txBody>
        </p:sp>
        <p:sp>
          <p:nvSpPr>
            <p:cNvPr id="37" name="Freeform: Shape 36"/>
            <p:cNvSpPr/>
            <p:nvPr/>
          </p:nvSpPr>
          <p:spPr>
            <a:xfrm>
              <a:off x="6851170" y="5514917"/>
              <a:ext cx="83820" cy="139701"/>
            </a:xfrm>
            <a:custGeom>
              <a:avLst/>
              <a:gdLst>
                <a:gd name="connsiteX0" fmla="*/ 7450 w 83820"/>
                <a:gd name="connsiteY0" fmla="*/ 76991 h 139700"/>
                <a:gd name="connsiteX1" fmla="*/ 12728 w 83820"/>
                <a:gd name="connsiteY1" fmla="*/ 90961 h 139700"/>
                <a:gd name="connsiteX2" fmla="*/ 14591 w 83820"/>
                <a:gd name="connsiteY2" fmla="*/ 91892 h 139700"/>
                <a:gd name="connsiteX3" fmla="*/ 14591 w 83820"/>
                <a:gd name="connsiteY3" fmla="*/ 94065 h 139700"/>
                <a:gd name="connsiteX4" fmla="*/ 15833 w 83820"/>
                <a:gd name="connsiteY4" fmla="*/ 96238 h 139700"/>
                <a:gd name="connsiteX5" fmla="*/ 17695 w 83820"/>
                <a:gd name="connsiteY5" fmla="*/ 98411 h 139700"/>
                <a:gd name="connsiteX6" fmla="*/ 17695 w 83820"/>
                <a:gd name="connsiteY6" fmla="*/ 91892 h 139700"/>
                <a:gd name="connsiteX7" fmla="*/ 19868 w 83820"/>
                <a:gd name="connsiteY7" fmla="*/ 86614 h 139700"/>
                <a:gd name="connsiteX8" fmla="*/ 22042 w 83820"/>
                <a:gd name="connsiteY8" fmla="*/ 81337 h 139700"/>
                <a:gd name="connsiteX9" fmla="*/ 22042 w 83820"/>
                <a:gd name="connsiteY9" fmla="*/ 73886 h 139700"/>
                <a:gd name="connsiteX10" fmla="*/ 42841 w 83820"/>
                <a:gd name="connsiteY10" fmla="*/ 83510 h 139700"/>
                <a:gd name="connsiteX11" fmla="*/ 61468 w 83820"/>
                <a:gd name="connsiteY11" fmla="*/ 98411 h 139700"/>
                <a:gd name="connsiteX12" fmla="*/ 64572 w 83820"/>
                <a:gd name="connsiteY12" fmla="*/ 98411 h 139700"/>
                <a:gd name="connsiteX13" fmla="*/ 63641 w 83820"/>
                <a:gd name="connsiteY13" fmla="*/ 101516 h 139700"/>
                <a:gd name="connsiteX14" fmla="*/ 61468 w 83820"/>
                <a:gd name="connsiteY14" fmla="*/ 103689 h 139700"/>
                <a:gd name="connsiteX15" fmla="*/ 61468 w 83820"/>
                <a:gd name="connsiteY15" fmla="*/ 105862 h 139700"/>
                <a:gd name="connsiteX16" fmla="*/ 59605 w 83820"/>
                <a:gd name="connsiteY16" fmla="*/ 106793 h 139700"/>
                <a:gd name="connsiteX17" fmla="*/ 57432 w 83820"/>
                <a:gd name="connsiteY17" fmla="*/ 111140 h 139700"/>
                <a:gd name="connsiteX18" fmla="*/ 57432 w 83820"/>
                <a:gd name="connsiteY18" fmla="*/ 114244 h 139700"/>
                <a:gd name="connsiteX19" fmla="*/ 45015 w 83820"/>
                <a:gd name="connsiteY19" fmla="*/ 114244 h 139700"/>
                <a:gd name="connsiteX20" fmla="*/ 45015 w 83820"/>
                <a:gd name="connsiteY20" fmla="*/ 101516 h 139700"/>
                <a:gd name="connsiteX21" fmla="*/ 37564 w 83820"/>
                <a:gd name="connsiteY21" fmla="*/ 101516 h 139700"/>
                <a:gd name="connsiteX22" fmla="*/ 32286 w 83820"/>
                <a:gd name="connsiteY22" fmla="*/ 103689 h 139700"/>
                <a:gd name="connsiteX23" fmla="*/ 28250 w 83820"/>
                <a:gd name="connsiteY23" fmla="*/ 103689 h 139700"/>
                <a:gd name="connsiteX24" fmla="*/ 27319 w 83820"/>
                <a:gd name="connsiteY24" fmla="*/ 105862 h 139700"/>
                <a:gd name="connsiteX25" fmla="*/ 27319 w 83820"/>
                <a:gd name="connsiteY25" fmla="*/ 106793 h 139700"/>
                <a:gd name="connsiteX26" fmla="*/ 25146 w 83820"/>
                <a:gd name="connsiteY26" fmla="*/ 111140 h 139700"/>
                <a:gd name="connsiteX27" fmla="*/ 25146 w 83820"/>
                <a:gd name="connsiteY27" fmla="*/ 116417 h 139700"/>
                <a:gd name="connsiteX28" fmla="*/ 25146 w 83820"/>
                <a:gd name="connsiteY28" fmla="*/ 121695 h 139700"/>
                <a:gd name="connsiteX29" fmla="*/ 30423 w 83820"/>
                <a:gd name="connsiteY29" fmla="*/ 123558 h 139700"/>
                <a:gd name="connsiteX30" fmla="*/ 32286 w 83820"/>
                <a:gd name="connsiteY30" fmla="*/ 123558 h 139700"/>
                <a:gd name="connsiteX31" fmla="*/ 34459 w 83820"/>
                <a:gd name="connsiteY31" fmla="*/ 125731 h 139700"/>
                <a:gd name="connsiteX32" fmla="*/ 34459 w 83820"/>
                <a:gd name="connsiteY32" fmla="*/ 127904 h 139700"/>
                <a:gd name="connsiteX33" fmla="*/ 34459 w 83820"/>
                <a:gd name="connsiteY33" fmla="*/ 129146 h 139700"/>
                <a:gd name="connsiteX34" fmla="*/ 34459 w 83820"/>
                <a:gd name="connsiteY34" fmla="*/ 131008 h 139700"/>
                <a:gd name="connsiteX35" fmla="*/ 34459 w 83820"/>
                <a:gd name="connsiteY35" fmla="*/ 134423 h 139700"/>
                <a:gd name="connsiteX36" fmla="*/ 37564 w 83820"/>
                <a:gd name="connsiteY36" fmla="*/ 138459 h 139700"/>
                <a:gd name="connsiteX37" fmla="*/ 37564 w 83820"/>
                <a:gd name="connsiteY37" fmla="*/ 141563 h 139700"/>
                <a:gd name="connsiteX38" fmla="*/ 42841 w 83820"/>
                <a:gd name="connsiteY38" fmla="*/ 138459 h 139700"/>
                <a:gd name="connsiteX39" fmla="*/ 49050 w 83820"/>
                <a:gd name="connsiteY39" fmla="*/ 136286 h 139700"/>
                <a:gd name="connsiteX40" fmla="*/ 52155 w 83820"/>
                <a:gd name="connsiteY40" fmla="*/ 131008 h 139700"/>
                <a:gd name="connsiteX41" fmla="*/ 54328 w 83820"/>
                <a:gd name="connsiteY41" fmla="*/ 125731 h 139700"/>
                <a:gd name="connsiteX42" fmla="*/ 57432 w 83820"/>
                <a:gd name="connsiteY42" fmla="*/ 118280 h 139700"/>
                <a:gd name="connsiteX43" fmla="*/ 59605 w 83820"/>
                <a:gd name="connsiteY43" fmla="*/ 120453 h 139700"/>
                <a:gd name="connsiteX44" fmla="*/ 61468 w 83820"/>
                <a:gd name="connsiteY44" fmla="*/ 120453 h 139700"/>
                <a:gd name="connsiteX45" fmla="*/ 63641 w 83820"/>
                <a:gd name="connsiteY45" fmla="*/ 120453 h 139700"/>
                <a:gd name="connsiteX46" fmla="*/ 63641 w 83820"/>
                <a:gd name="connsiteY46" fmla="*/ 121695 h 139700"/>
                <a:gd name="connsiteX47" fmla="*/ 64572 w 83820"/>
                <a:gd name="connsiteY47" fmla="*/ 125731 h 139700"/>
                <a:gd name="connsiteX48" fmla="*/ 70781 w 83820"/>
                <a:gd name="connsiteY48" fmla="*/ 123558 h 139700"/>
                <a:gd name="connsiteX49" fmla="*/ 74196 w 83820"/>
                <a:gd name="connsiteY49" fmla="*/ 123558 h 139700"/>
                <a:gd name="connsiteX50" fmla="*/ 74196 w 83820"/>
                <a:gd name="connsiteY50" fmla="*/ 121695 h 139700"/>
                <a:gd name="connsiteX51" fmla="*/ 74196 w 83820"/>
                <a:gd name="connsiteY51" fmla="*/ 120453 h 139700"/>
                <a:gd name="connsiteX52" fmla="*/ 74196 w 83820"/>
                <a:gd name="connsiteY52" fmla="*/ 118280 h 139700"/>
                <a:gd name="connsiteX53" fmla="*/ 76059 w 83820"/>
                <a:gd name="connsiteY53" fmla="*/ 118280 h 139700"/>
                <a:gd name="connsiteX54" fmla="*/ 79164 w 83820"/>
                <a:gd name="connsiteY54" fmla="*/ 116417 h 139700"/>
                <a:gd name="connsiteX55" fmla="*/ 85373 w 83820"/>
                <a:gd name="connsiteY55" fmla="*/ 114244 h 139700"/>
                <a:gd name="connsiteX56" fmla="*/ 78232 w 83820"/>
                <a:gd name="connsiteY56" fmla="*/ 101516 h 139700"/>
                <a:gd name="connsiteX57" fmla="*/ 68919 w 83820"/>
                <a:gd name="connsiteY57" fmla="*/ 91892 h 139700"/>
                <a:gd name="connsiteX58" fmla="*/ 61468 w 83820"/>
                <a:gd name="connsiteY58" fmla="*/ 83510 h 139700"/>
                <a:gd name="connsiteX59" fmla="*/ 57432 w 83820"/>
                <a:gd name="connsiteY59" fmla="*/ 69850 h 139700"/>
                <a:gd name="connsiteX60" fmla="*/ 49982 w 83820"/>
                <a:gd name="connsiteY60" fmla="*/ 68609 h 139700"/>
                <a:gd name="connsiteX61" fmla="*/ 46877 w 83820"/>
                <a:gd name="connsiteY61" fmla="*/ 66435 h 139700"/>
                <a:gd name="connsiteX62" fmla="*/ 42841 w 83820"/>
                <a:gd name="connsiteY62" fmla="*/ 64573 h 139700"/>
                <a:gd name="connsiteX63" fmla="*/ 39737 w 83820"/>
                <a:gd name="connsiteY63" fmla="*/ 64573 h 139700"/>
                <a:gd name="connsiteX64" fmla="*/ 35391 w 83820"/>
                <a:gd name="connsiteY64" fmla="*/ 64573 h 139700"/>
                <a:gd name="connsiteX65" fmla="*/ 28250 w 83820"/>
                <a:gd name="connsiteY65" fmla="*/ 64573 h 139700"/>
                <a:gd name="connsiteX66" fmla="*/ 28250 w 83820"/>
                <a:gd name="connsiteY66" fmla="*/ 61158 h 139700"/>
                <a:gd name="connsiteX67" fmla="*/ 25146 w 83820"/>
                <a:gd name="connsiteY67" fmla="*/ 61158 h 139700"/>
                <a:gd name="connsiteX68" fmla="*/ 27319 w 83820"/>
                <a:gd name="connsiteY68" fmla="*/ 42221 h 139700"/>
                <a:gd name="connsiteX69" fmla="*/ 30423 w 83820"/>
                <a:gd name="connsiteY69" fmla="*/ 31666 h 139700"/>
                <a:gd name="connsiteX70" fmla="*/ 32286 w 83820"/>
                <a:gd name="connsiteY70" fmla="*/ 18937 h 139700"/>
                <a:gd name="connsiteX71" fmla="*/ 32286 w 83820"/>
                <a:gd name="connsiteY71" fmla="*/ 0 h 139700"/>
                <a:gd name="connsiteX72" fmla="*/ 25146 w 83820"/>
                <a:gd name="connsiteY72" fmla="*/ 0 h 139700"/>
                <a:gd name="connsiteX73" fmla="*/ 19868 w 83820"/>
                <a:gd name="connsiteY73" fmla="*/ 0 h 139700"/>
                <a:gd name="connsiteX74" fmla="*/ 14591 w 83820"/>
                <a:gd name="connsiteY74" fmla="*/ 1863 h 139700"/>
                <a:gd name="connsiteX75" fmla="*/ 8382 w 83820"/>
                <a:gd name="connsiteY75" fmla="*/ 4036 h 139700"/>
                <a:gd name="connsiteX76" fmla="*/ 1241 w 83820"/>
                <a:gd name="connsiteY76" fmla="*/ 22042 h 139700"/>
                <a:gd name="connsiteX77" fmla="*/ 0 w 83820"/>
                <a:gd name="connsiteY77" fmla="*/ 40048 h 139700"/>
                <a:gd name="connsiteX78" fmla="*/ 1241 w 83820"/>
                <a:gd name="connsiteY78" fmla="*/ 61158 h 139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83820" h="139700">
                  <a:moveTo>
                    <a:pt x="7450" y="76991"/>
                  </a:moveTo>
                  <a:lnTo>
                    <a:pt x="12728" y="90961"/>
                  </a:lnTo>
                  <a:lnTo>
                    <a:pt x="14591" y="91892"/>
                  </a:lnTo>
                  <a:lnTo>
                    <a:pt x="14591" y="94065"/>
                  </a:lnTo>
                  <a:lnTo>
                    <a:pt x="15833" y="96238"/>
                  </a:lnTo>
                  <a:lnTo>
                    <a:pt x="17695" y="98411"/>
                  </a:lnTo>
                  <a:lnTo>
                    <a:pt x="17695" y="91892"/>
                  </a:lnTo>
                  <a:lnTo>
                    <a:pt x="19868" y="86614"/>
                  </a:lnTo>
                  <a:lnTo>
                    <a:pt x="22042" y="81337"/>
                  </a:lnTo>
                  <a:lnTo>
                    <a:pt x="22042" y="73886"/>
                  </a:lnTo>
                  <a:lnTo>
                    <a:pt x="42841" y="83510"/>
                  </a:lnTo>
                  <a:lnTo>
                    <a:pt x="61468" y="98411"/>
                  </a:lnTo>
                  <a:lnTo>
                    <a:pt x="64572" y="98411"/>
                  </a:lnTo>
                  <a:lnTo>
                    <a:pt x="63641" y="101516"/>
                  </a:lnTo>
                  <a:lnTo>
                    <a:pt x="61468" y="103689"/>
                  </a:lnTo>
                  <a:lnTo>
                    <a:pt x="61468" y="105862"/>
                  </a:lnTo>
                  <a:lnTo>
                    <a:pt x="59605" y="106793"/>
                  </a:lnTo>
                  <a:lnTo>
                    <a:pt x="57432" y="111140"/>
                  </a:lnTo>
                  <a:lnTo>
                    <a:pt x="57432" y="114244"/>
                  </a:lnTo>
                  <a:lnTo>
                    <a:pt x="45015" y="114244"/>
                  </a:lnTo>
                  <a:lnTo>
                    <a:pt x="45015" y="101516"/>
                  </a:lnTo>
                  <a:lnTo>
                    <a:pt x="37564" y="101516"/>
                  </a:lnTo>
                  <a:lnTo>
                    <a:pt x="32286" y="103689"/>
                  </a:lnTo>
                  <a:lnTo>
                    <a:pt x="28250" y="103689"/>
                  </a:lnTo>
                  <a:lnTo>
                    <a:pt x="27319" y="105862"/>
                  </a:lnTo>
                  <a:lnTo>
                    <a:pt x="27319" y="106793"/>
                  </a:lnTo>
                  <a:lnTo>
                    <a:pt x="25146" y="111140"/>
                  </a:lnTo>
                  <a:lnTo>
                    <a:pt x="25146" y="116417"/>
                  </a:lnTo>
                  <a:lnTo>
                    <a:pt x="25146" y="121695"/>
                  </a:lnTo>
                  <a:lnTo>
                    <a:pt x="30423" y="123558"/>
                  </a:lnTo>
                  <a:lnTo>
                    <a:pt x="32286" y="123558"/>
                  </a:lnTo>
                  <a:lnTo>
                    <a:pt x="34459" y="125731"/>
                  </a:lnTo>
                  <a:lnTo>
                    <a:pt x="34459" y="127904"/>
                  </a:lnTo>
                  <a:lnTo>
                    <a:pt x="34459" y="129146"/>
                  </a:lnTo>
                  <a:lnTo>
                    <a:pt x="34459" y="131008"/>
                  </a:lnTo>
                  <a:lnTo>
                    <a:pt x="34459" y="134423"/>
                  </a:lnTo>
                  <a:lnTo>
                    <a:pt x="37564" y="138459"/>
                  </a:lnTo>
                  <a:lnTo>
                    <a:pt x="37564" y="141563"/>
                  </a:lnTo>
                  <a:lnTo>
                    <a:pt x="42841" y="138459"/>
                  </a:lnTo>
                  <a:lnTo>
                    <a:pt x="49050" y="136286"/>
                  </a:lnTo>
                  <a:lnTo>
                    <a:pt x="52155" y="131008"/>
                  </a:lnTo>
                  <a:lnTo>
                    <a:pt x="54328" y="125731"/>
                  </a:lnTo>
                  <a:lnTo>
                    <a:pt x="57432" y="118280"/>
                  </a:lnTo>
                  <a:lnTo>
                    <a:pt x="59605" y="120453"/>
                  </a:lnTo>
                  <a:lnTo>
                    <a:pt x="61468" y="120453"/>
                  </a:lnTo>
                  <a:lnTo>
                    <a:pt x="63641" y="120453"/>
                  </a:lnTo>
                  <a:lnTo>
                    <a:pt x="63641" y="121695"/>
                  </a:lnTo>
                  <a:lnTo>
                    <a:pt x="64572" y="125731"/>
                  </a:lnTo>
                  <a:lnTo>
                    <a:pt x="70781" y="123558"/>
                  </a:lnTo>
                  <a:lnTo>
                    <a:pt x="74196" y="123558"/>
                  </a:lnTo>
                  <a:lnTo>
                    <a:pt x="74196" y="121695"/>
                  </a:lnTo>
                  <a:lnTo>
                    <a:pt x="74196" y="120453"/>
                  </a:lnTo>
                  <a:lnTo>
                    <a:pt x="74196" y="118280"/>
                  </a:lnTo>
                  <a:lnTo>
                    <a:pt x="76059" y="118280"/>
                  </a:lnTo>
                  <a:lnTo>
                    <a:pt x="79164" y="116417"/>
                  </a:lnTo>
                  <a:lnTo>
                    <a:pt x="85373" y="114244"/>
                  </a:lnTo>
                  <a:lnTo>
                    <a:pt x="78232" y="101516"/>
                  </a:lnTo>
                  <a:lnTo>
                    <a:pt x="68919" y="91892"/>
                  </a:lnTo>
                  <a:lnTo>
                    <a:pt x="61468" y="83510"/>
                  </a:lnTo>
                  <a:lnTo>
                    <a:pt x="57432" y="69850"/>
                  </a:lnTo>
                  <a:lnTo>
                    <a:pt x="49982" y="68609"/>
                  </a:lnTo>
                  <a:lnTo>
                    <a:pt x="46877" y="66435"/>
                  </a:lnTo>
                  <a:lnTo>
                    <a:pt x="42841" y="64573"/>
                  </a:lnTo>
                  <a:lnTo>
                    <a:pt x="39737" y="64573"/>
                  </a:lnTo>
                  <a:lnTo>
                    <a:pt x="35391" y="64573"/>
                  </a:lnTo>
                  <a:lnTo>
                    <a:pt x="28250" y="64573"/>
                  </a:lnTo>
                  <a:lnTo>
                    <a:pt x="28250" y="61158"/>
                  </a:lnTo>
                  <a:lnTo>
                    <a:pt x="25146" y="61158"/>
                  </a:lnTo>
                  <a:lnTo>
                    <a:pt x="27319" y="42221"/>
                  </a:lnTo>
                  <a:lnTo>
                    <a:pt x="30423" y="31666"/>
                  </a:lnTo>
                  <a:lnTo>
                    <a:pt x="32286" y="18937"/>
                  </a:lnTo>
                  <a:lnTo>
                    <a:pt x="32286" y="0"/>
                  </a:lnTo>
                  <a:lnTo>
                    <a:pt x="25146" y="0"/>
                  </a:lnTo>
                  <a:lnTo>
                    <a:pt x="19868" y="0"/>
                  </a:lnTo>
                  <a:lnTo>
                    <a:pt x="14591" y="1863"/>
                  </a:lnTo>
                  <a:lnTo>
                    <a:pt x="8382" y="4036"/>
                  </a:lnTo>
                  <a:lnTo>
                    <a:pt x="1241" y="22042"/>
                  </a:lnTo>
                  <a:lnTo>
                    <a:pt x="0" y="40048"/>
                  </a:lnTo>
                  <a:lnTo>
                    <a:pt x="1241" y="61158"/>
                  </a:lnTo>
                  <a:close/>
                </a:path>
              </a:pathLst>
            </a:custGeom>
            <a:grpFill/>
            <a:ln w="3104" cap="flat">
              <a:noFill/>
              <a:prstDash val="solid"/>
              <a:miter/>
            </a:ln>
          </p:spPr>
          <p:txBody>
            <a:bodyPr rtlCol="0" anchor="ctr"/>
            <a:lstStyle/>
            <a:p>
              <a:endParaRPr lang="en-US"/>
            </a:p>
          </p:txBody>
        </p:sp>
        <p:sp>
          <p:nvSpPr>
            <p:cNvPr id="38" name="Freeform: Shape 37"/>
            <p:cNvSpPr/>
            <p:nvPr/>
          </p:nvSpPr>
          <p:spPr>
            <a:xfrm>
              <a:off x="6849307" y="5908563"/>
              <a:ext cx="46567" cy="15522"/>
            </a:xfrm>
            <a:custGeom>
              <a:avLst/>
              <a:gdLst>
                <a:gd name="connsiteX0" fmla="*/ 39427 w 46566"/>
                <a:gd name="connsiteY0" fmla="*/ 12728 h 15522"/>
                <a:gd name="connsiteX1" fmla="*/ 46878 w 46566"/>
                <a:gd name="connsiteY1" fmla="*/ 12728 h 15522"/>
                <a:gd name="connsiteX2" fmla="*/ 44704 w 46566"/>
                <a:gd name="connsiteY2" fmla="*/ 9313 h 15522"/>
                <a:gd name="connsiteX3" fmla="*/ 44704 w 46566"/>
                <a:gd name="connsiteY3" fmla="*/ 5277 h 15522"/>
                <a:gd name="connsiteX4" fmla="*/ 44704 w 46566"/>
                <a:gd name="connsiteY4" fmla="*/ 3104 h 15522"/>
                <a:gd name="connsiteX5" fmla="*/ 43773 w 46566"/>
                <a:gd name="connsiteY5" fmla="*/ 3104 h 15522"/>
                <a:gd name="connsiteX6" fmla="*/ 39427 w 46566"/>
                <a:gd name="connsiteY6" fmla="*/ 0 h 15522"/>
                <a:gd name="connsiteX7" fmla="*/ 30113 w 46566"/>
                <a:gd name="connsiteY7" fmla="*/ 5277 h 15522"/>
                <a:gd name="connsiteX8" fmla="*/ 21731 w 46566"/>
                <a:gd name="connsiteY8" fmla="*/ 5277 h 15522"/>
                <a:gd name="connsiteX9" fmla="*/ 12418 w 46566"/>
                <a:gd name="connsiteY9" fmla="*/ 5277 h 15522"/>
                <a:gd name="connsiteX10" fmla="*/ 3104 w 46566"/>
                <a:gd name="connsiteY10" fmla="*/ 9313 h 15522"/>
                <a:gd name="connsiteX11" fmla="*/ 1863 w 46566"/>
                <a:gd name="connsiteY11" fmla="*/ 10555 h 15522"/>
                <a:gd name="connsiteX12" fmla="*/ 0 w 46566"/>
                <a:gd name="connsiteY12" fmla="*/ 10555 h 15522"/>
                <a:gd name="connsiteX13" fmla="*/ 0 w 46566"/>
                <a:gd name="connsiteY13" fmla="*/ 12728 h 15522"/>
                <a:gd name="connsiteX14" fmla="*/ 12418 w 46566"/>
                <a:gd name="connsiteY14" fmla="*/ 16764 h 15522"/>
                <a:gd name="connsiteX15" fmla="*/ 27009 w 46566"/>
                <a:gd name="connsiteY15" fmla="*/ 16764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566" h="15522">
                  <a:moveTo>
                    <a:pt x="39427" y="12728"/>
                  </a:moveTo>
                  <a:lnTo>
                    <a:pt x="46878" y="12728"/>
                  </a:lnTo>
                  <a:lnTo>
                    <a:pt x="44704" y="9313"/>
                  </a:lnTo>
                  <a:lnTo>
                    <a:pt x="44704" y="5277"/>
                  </a:lnTo>
                  <a:lnTo>
                    <a:pt x="44704" y="3104"/>
                  </a:lnTo>
                  <a:lnTo>
                    <a:pt x="43773" y="3104"/>
                  </a:lnTo>
                  <a:lnTo>
                    <a:pt x="39427" y="0"/>
                  </a:lnTo>
                  <a:lnTo>
                    <a:pt x="30113" y="5277"/>
                  </a:lnTo>
                  <a:lnTo>
                    <a:pt x="21731" y="5277"/>
                  </a:lnTo>
                  <a:lnTo>
                    <a:pt x="12418" y="5277"/>
                  </a:lnTo>
                  <a:lnTo>
                    <a:pt x="3104" y="9313"/>
                  </a:lnTo>
                  <a:lnTo>
                    <a:pt x="1863" y="10555"/>
                  </a:lnTo>
                  <a:lnTo>
                    <a:pt x="0" y="10555"/>
                  </a:lnTo>
                  <a:lnTo>
                    <a:pt x="0" y="12728"/>
                  </a:lnTo>
                  <a:lnTo>
                    <a:pt x="12418" y="16764"/>
                  </a:lnTo>
                  <a:lnTo>
                    <a:pt x="27009" y="16764"/>
                  </a:lnTo>
                  <a:close/>
                </a:path>
              </a:pathLst>
            </a:custGeom>
            <a:grpFill/>
            <a:ln w="3104" cap="flat">
              <a:noFill/>
              <a:prstDash val="solid"/>
              <a:miter/>
            </a:ln>
          </p:spPr>
          <p:txBody>
            <a:bodyPr rtlCol="0" anchor="ctr"/>
            <a:lstStyle/>
            <a:p>
              <a:endParaRPr lang="en-US"/>
            </a:p>
          </p:txBody>
        </p:sp>
        <p:sp>
          <p:nvSpPr>
            <p:cNvPr id="39" name="Freeform: Shape 38"/>
            <p:cNvSpPr/>
            <p:nvPr/>
          </p:nvSpPr>
          <p:spPr>
            <a:xfrm>
              <a:off x="6900220" y="5913840"/>
              <a:ext cx="55880" cy="31045"/>
            </a:xfrm>
            <a:custGeom>
              <a:avLst/>
              <a:gdLst>
                <a:gd name="connsiteX0" fmla="*/ 5278 w 55880"/>
                <a:gd name="connsiteY0" fmla="*/ 29492 h 31044"/>
                <a:gd name="connsiteX1" fmla="*/ 7451 w 55880"/>
                <a:gd name="connsiteY1" fmla="*/ 29492 h 31044"/>
                <a:gd name="connsiteX2" fmla="*/ 8382 w 55880"/>
                <a:gd name="connsiteY2" fmla="*/ 31666 h 31044"/>
                <a:gd name="connsiteX3" fmla="*/ 12418 w 55880"/>
                <a:gd name="connsiteY3" fmla="*/ 31666 h 31044"/>
                <a:gd name="connsiteX4" fmla="*/ 25146 w 55880"/>
                <a:gd name="connsiteY4" fmla="*/ 22042 h 31044"/>
                <a:gd name="connsiteX5" fmla="*/ 39737 w 55880"/>
                <a:gd name="connsiteY5" fmla="*/ 12728 h 31044"/>
                <a:gd name="connsiteX6" fmla="*/ 52155 w 55880"/>
                <a:gd name="connsiteY6" fmla="*/ 4036 h 31044"/>
                <a:gd name="connsiteX7" fmla="*/ 56191 w 55880"/>
                <a:gd name="connsiteY7" fmla="*/ 4036 h 31044"/>
                <a:gd name="connsiteX8" fmla="*/ 56191 w 55880"/>
                <a:gd name="connsiteY8" fmla="*/ 0 h 31044"/>
                <a:gd name="connsiteX9" fmla="*/ 36322 w 55880"/>
                <a:gd name="connsiteY9" fmla="*/ 0 h 31044"/>
                <a:gd name="connsiteX10" fmla="*/ 17696 w 55880"/>
                <a:gd name="connsiteY10" fmla="*/ 12728 h 31044"/>
                <a:gd name="connsiteX11" fmla="*/ 0 w 55880"/>
                <a:gd name="connsiteY11" fmla="*/ 24215 h 31044"/>
                <a:gd name="connsiteX12" fmla="*/ 0 w 55880"/>
                <a:gd name="connsiteY12" fmla="*/ 27319 h 31044"/>
                <a:gd name="connsiteX13" fmla="*/ 3104 w 55880"/>
                <a:gd name="connsiteY13" fmla="*/ 27319 h 31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5880" h="31044">
                  <a:moveTo>
                    <a:pt x="5278" y="29492"/>
                  </a:moveTo>
                  <a:lnTo>
                    <a:pt x="7451" y="29492"/>
                  </a:lnTo>
                  <a:lnTo>
                    <a:pt x="8382" y="31666"/>
                  </a:lnTo>
                  <a:lnTo>
                    <a:pt x="12418" y="31666"/>
                  </a:lnTo>
                  <a:lnTo>
                    <a:pt x="25146" y="22042"/>
                  </a:lnTo>
                  <a:lnTo>
                    <a:pt x="39737" y="12728"/>
                  </a:lnTo>
                  <a:lnTo>
                    <a:pt x="52155" y="4036"/>
                  </a:lnTo>
                  <a:lnTo>
                    <a:pt x="56191" y="4036"/>
                  </a:lnTo>
                  <a:lnTo>
                    <a:pt x="56191" y="0"/>
                  </a:lnTo>
                  <a:lnTo>
                    <a:pt x="36322" y="0"/>
                  </a:lnTo>
                  <a:lnTo>
                    <a:pt x="17696" y="12728"/>
                  </a:lnTo>
                  <a:lnTo>
                    <a:pt x="0" y="24215"/>
                  </a:lnTo>
                  <a:lnTo>
                    <a:pt x="0" y="27319"/>
                  </a:lnTo>
                  <a:lnTo>
                    <a:pt x="3104" y="27319"/>
                  </a:lnTo>
                  <a:close/>
                </a:path>
              </a:pathLst>
            </a:custGeom>
            <a:grpFill/>
            <a:ln w="3104" cap="flat">
              <a:noFill/>
              <a:prstDash val="solid"/>
              <a:miter/>
            </a:ln>
          </p:spPr>
          <p:txBody>
            <a:bodyPr rtlCol="0" anchor="ctr"/>
            <a:lstStyle/>
            <a:p>
              <a:endParaRPr lang="en-US"/>
            </a:p>
          </p:txBody>
        </p:sp>
        <p:sp>
          <p:nvSpPr>
            <p:cNvPr id="40" name="Freeform: Shape 39"/>
            <p:cNvSpPr/>
            <p:nvPr/>
          </p:nvSpPr>
          <p:spPr>
            <a:xfrm>
              <a:off x="6939958" y="5274633"/>
              <a:ext cx="15522" cy="12418"/>
            </a:xfrm>
            <a:custGeom>
              <a:avLst/>
              <a:gdLst>
                <a:gd name="connsiteX0" fmla="*/ 16453 w 15522"/>
                <a:gd name="connsiteY0" fmla="*/ 0 h 12417"/>
                <a:gd name="connsiteX1" fmla="*/ 4036 w 15522"/>
                <a:gd name="connsiteY1" fmla="*/ 0 h 12417"/>
                <a:gd name="connsiteX2" fmla="*/ 4036 w 15522"/>
                <a:gd name="connsiteY2" fmla="*/ 4346 h 12417"/>
                <a:gd name="connsiteX3" fmla="*/ 0 w 15522"/>
                <a:gd name="connsiteY3" fmla="*/ 4346 h 12417"/>
                <a:gd name="connsiteX4" fmla="*/ 0 w 15522"/>
                <a:gd name="connsiteY4" fmla="*/ 12728 h 12417"/>
                <a:gd name="connsiteX5" fmla="*/ 16453 w 15522"/>
                <a:gd name="connsiteY5" fmla="*/ 12728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522" h="12417">
                  <a:moveTo>
                    <a:pt x="16453" y="0"/>
                  </a:moveTo>
                  <a:lnTo>
                    <a:pt x="4036" y="0"/>
                  </a:lnTo>
                  <a:lnTo>
                    <a:pt x="4036" y="4346"/>
                  </a:lnTo>
                  <a:lnTo>
                    <a:pt x="0" y="4346"/>
                  </a:lnTo>
                  <a:lnTo>
                    <a:pt x="0" y="12728"/>
                  </a:lnTo>
                  <a:lnTo>
                    <a:pt x="16453" y="12728"/>
                  </a:lnTo>
                  <a:close/>
                </a:path>
              </a:pathLst>
            </a:custGeom>
            <a:grpFill/>
            <a:ln w="3104" cap="flat">
              <a:noFill/>
              <a:prstDash val="solid"/>
              <a:miter/>
            </a:ln>
          </p:spPr>
          <p:txBody>
            <a:bodyPr rtlCol="0" anchor="ctr"/>
            <a:lstStyle/>
            <a:p>
              <a:endParaRPr lang="en-US"/>
            </a:p>
          </p:txBody>
        </p:sp>
        <p:sp>
          <p:nvSpPr>
            <p:cNvPr id="41" name="Freeform: Shape 40"/>
            <p:cNvSpPr/>
            <p:nvPr/>
          </p:nvSpPr>
          <p:spPr>
            <a:xfrm>
              <a:off x="6808639" y="5623884"/>
              <a:ext cx="40358" cy="46567"/>
            </a:xfrm>
            <a:custGeom>
              <a:avLst/>
              <a:gdLst>
                <a:gd name="connsiteX0" fmla="*/ 21731 w 40357"/>
                <a:gd name="connsiteY0" fmla="*/ 31666 h 46566"/>
                <a:gd name="connsiteX1" fmla="*/ 29182 w 40357"/>
                <a:gd name="connsiteY1" fmla="*/ 22042 h 46566"/>
                <a:gd name="connsiteX2" fmla="*/ 40668 w 40357"/>
                <a:gd name="connsiteY2" fmla="*/ 12728 h 46566"/>
                <a:gd name="connsiteX3" fmla="*/ 38495 w 40357"/>
                <a:gd name="connsiteY3" fmla="*/ 9313 h 46566"/>
                <a:gd name="connsiteX4" fmla="*/ 38495 w 40357"/>
                <a:gd name="connsiteY4" fmla="*/ 5278 h 46566"/>
                <a:gd name="connsiteX5" fmla="*/ 38495 w 40357"/>
                <a:gd name="connsiteY5" fmla="*/ 4036 h 46566"/>
                <a:gd name="connsiteX6" fmla="*/ 36322 w 40357"/>
                <a:gd name="connsiteY6" fmla="*/ 4036 h 46566"/>
                <a:gd name="connsiteX7" fmla="*/ 35391 w 40357"/>
                <a:gd name="connsiteY7" fmla="*/ 4036 h 46566"/>
                <a:gd name="connsiteX8" fmla="*/ 31045 w 40357"/>
                <a:gd name="connsiteY8" fmla="*/ 0 h 46566"/>
                <a:gd name="connsiteX9" fmla="*/ 23905 w 40357"/>
                <a:gd name="connsiteY9" fmla="*/ 16764 h 46566"/>
                <a:gd name="connsiteX10" fmla="*/ 11487 w 40357"/>
                <a:gd name="connsiteY10" fmla="*/ 29492 h 46566"/>
                <a:gd name="connsiteX11" fmla="*/ 0 w 40357"/>
                <a:gd name="connsiteY11" fmla="*/ 42221 h 46566"/>
                <a:gd name="connsiteX12" fmla="*/ 0 w 40357"/>
                <a:gd name="connsiteY12" fmla="*/ 46567 h 46566"/>
                <a:gd name="connsiteX13" fmla="*/ 13349 w 40357"/>
                <a:gd name="connsiteY13" fmla="*/ 39116 h 46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0357" h="46566">
                  <a:moveTo>
                    <a:pt x="21731" y="31666"/>
                  </a:moveTo>
                  <a:lnTo>
                    <a:pt x="29182" y="22042"/>
                  </a:lnTo>
                  <a:lnTo>
                    <a:pt x="40668" y="12728"/>
                  </a:lnTo>
                  <a:lnTo>
                    <a:pt x="38495" y="9313"/>
                  </a:lnTo>
                  <a:lnTo>
                    <a:pt x="38495" y="5278"/>
                  </a:lnTo>
                  <a:lnTo>
                    <a:pt x="38495" y="4036"/>
                  </a:lnTo>
                  <a:lnTo>
                    <a:pt x="36322" y="4036"/>
                  </a:lnTo>
                  <a:lnTo>
                    <a:pt x="35391" y="4036"/>
                  </a:lnTo>
                  <a:lnTo>
                    <a:pt x="31045" y="0"/>
                  </a:lnTo>
                  <a:lnTo>
                    <a:pt x="23905" y="16764"/>
                  </a:lnTo>
                  <a:lnTo>
                    <a:pt x="11487" y="29492"/>
                  </a:lnTo>
                  <a:lnTo>
                    <a:pt x="0" y="42221"/>
                  </a:lnTo>
                  <a:lnTo>
                    <a:pt x="0" y="46567"/>
                  </a:lnTo>
                  <a:lnTo>
                    <a:pt x="13349" y="39116"/>
                  </a:lnTo>
                  <a:close/>
                </a:path>
              </a:pathLst>
            </a:custGeom>
            <a:grpFill/>
            <a:ln w="3104" cap="flat">
              <a:noFill/>
              <a:prstDash val="solid"/>
              <a:miter/>
            </a:ln>
          </p:spPr>
          <p:txBody>
            <a:bodyPr rtlCol="0" anchor="ctr"/>
            <a:lstStyle/>
            <a:p>
              <a:endParaRPr lang="en-US"/>
            </a:p>
          </p:txBody>
        </p:sp>
        <p:sp>
          <p:nvSpPr>
            <p:cNvPr id="42" name="Freeform: Shape 41"/>
            <p:cNvSpPr/>
            <p:nvPr/>
          </p:nvSpPr>
          <p:spPr>
            <a:xfrm>
              <a:off x="4168919" y="5514917"/>
              <a:ext cx="24836" cy="12418"/>
            </a:xfrm>
            <a:custGeom>
              <a:avLst/>
              <a:gdLst>
                <a:gd name="connsiteX0" fmla="*/ 27009 w 24835"/>
                <a:gd name="connsiteY0" fmla="*/ 4036 h 12417"/>
                <a:gd name="connsiteX1" fmla="*/ 21731 w 24835"/>
                <a:gd name="connsiteY1" fmla="*/ 1863 h 12417"/>
                <a:gd name="connsiteX2" fmla="*/ 14591 w 24835"/>
                <a:gd name="connsiteY2" fmla="*/ 1863 h 12417"/>
                <a:gd name="connsiteX3" fmla="*/ 7140 w 24835"/>
                <a:gd name="connsiteY3" fmla="*/ 0 h 12417"/>
                <a:gd name="connsiteX4" fmla="*/ 0 w 24835"/>
                <a:gd name="connsiteY4" fmla="*/ 0 h 12417"/>
                <a:gd name="connsiteX5" fmla="*/ 0 w 24835"/>
                <a:gd name="connsiteY5" fmla="*/ 12728 h 12417"/>
                <a:gd name="connsiteX6" fmla="*/ 27009 w 24835"/>
                <a:gd name="connsiteY6" fmla="*/ 12728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835" h="12417">
                  <a:moveTo>
                    <a:pt x="27009" y="4036"/>
                  </a:moveTo>
                  <a:lnTo>
                    <a:pt x="21731" y="1863"/>
                  </a:lnTo>
                  <a:lnTo>
                    <a:pt x="14591" y="1863"/>
                  </a:lnTo>
                  <a:lnTo>
                    <a:pt x="7140" y="0"/>
                  </a:lnTo>
                  <a:lnTo>
                    <a:pt x="0" y="0"/>
                  </a:lnTo>
                  <a:lnTo>
                    <a:pt x="0" y="12728"/>
                  </a:lnTo>
                  <a:lnTo>
                    <a:pt x="27009" y="12728"/>
                  </a:lnTo>
                  <a:close/>
                </a:path>
              </a:pathLst>
            </a:custGeom>
            <a:grpFill/>
            <a:ln w="3104" cap="flat">
              <a:noFill/>
              <a:prstDash val="solid"/>
              <a:miter/>
            </a:ln>
          </p:spPr>
          <p:txBody>
            <a:bodyPr rtlCol="0" anchor="ctr"/>
            <a:lstStyle/>
            <a:p>
              <a:endParaRPr lang="en-US"/>
            </a:p>
          </p:txBody>
        </p:sp>
        <p:sp>
          <p:nvSpPr>
            <p:cNvPr id="43" name="Freeform: Shape 42"/>
            <p:cNvSpPr/>
            <p:nvPr/>
          </p:nvSpPr>
          <p:spPr>
            <a:xfrm>
              <a:off x="2808235" y="5420542"/>
              <a:ext cx="27940" cy="15522"/>
            </a:xfrm>
            <a:custGeom>
              <a:avLst/>
              <a:gdLst>
                <a:gd name="connsiteX0" fmla="*/ 16764 w 27940"/>
                <a:gd name="connsiteY0" fmla="*/ 2173 h 15522"/>
                <a:gd name="connsiteX1" fmla="*/ 13660 w 27940"/>
                <a:gd name="connsiteY1" fmla="*/ 2173 h 15522"/>
                <a:gd name="connsiteX2" fmla="*/ 6209 w 27940"/>
                <a:gd name="connsiteY2" fmla="*/ 2173 h 15522"/>
                <a:gd name="connsiteX3" fmla="*/ 0 w 27940"/>
                <a:gd name="connsiteY3" fmla="*/ 0 h 15522"/>
                <a:gd name="connsiteX4" fmla="*/ 0 w 27940"/>
                <a:gd name="connsiteY4" fmla="*/ 17075 h 15522"/>
                <a:gd name="connsiteX5" fmla="*/ 7451 w 27940"/>
                <a:gd name="connsiteY5" fmla="*/ 17075 h 15522"/>
                <a:gd name="connsiteX6" fmla="*/ 13660 w 27940"/>
                <a:gd name="connsiteY6" fmla="*/ 17075 h 15522"/>
                <a:gd name="connsiteX7" fmla="*/ 18937 w 27940"/>
                <a:gd name="connsiteY7" fmla="*/ 14901 h 15522"/>
                <a:gd name="connsiteX8" fmla="*/ 24215 w 27940"/>
                <a:gd name="connsiteY8" fmla="*/ 12728 h 15522"/>
                <a:gd name="connsiteX9" fmla="*/ 28251 w 27940"/>
                <a:gd name="connsiteY9" fmla="*/ 12728 h 15522"/>
                <a:gd name="connsiteX10" fmla="*/ 28251 w 27940"/>
                <a:gd name="connsiteY10" fmla="*/ 5278 h 15522"/>
                <a:gd name="connsiteX11" fmla="*/ 22042 w 27940"/>
                <a:gd name="connsiteY11" fmla="*/ 4346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940" h="15522">
                  <a:moveTo>
                    <a:pt x="16764" y="2173"/>
                  </a:moveTo>
                  <a:lnTo>
                    <a:pt x="13660" y="2173"/>
                  </a:lnTo>
                  <a:lnTo>
                    <a:pt x="6209" y="2173"/>
                  </a:lnTo>
                  <a:lnTo>
                    <a:pt x="0" y="0"/>
                  </a:lnTo>
                  <a:lnTo>
                    <a:pt x="0" y="17075"/>
                  </a:lnTo>
                  <a:lnTo>
                    <a:pt x="7451" y="17075"/>
                  </a:lnTo>
                  <a:lnTo>
                    <a:pt x="13660" y="17075"/>
                  </a:lnTo>
                  <a:lnTo>
                    <a:pt x="18937" y="14901"/>
                  </a:lnTo>
                  <a:lnTo>
                    <a:pt x="24215" y="12728"/>
                  </a:lnTo>
                  <a:lnTo>
                    <a:pt x="28251" y="12728"/>
                  </a:lnTo>
                  <a:lnTo>
                    <a:pt x="28251" y="5278"/>
                  </a:lnTo>
                  <a:lnTo>
                    <a:pt x="22042" y="4346"/>
                  </a:lnTo>
                  <a:close/>
                </a:path>
              </a:pathLst>
            </a:custGeom>
            <a:grpFill/>
            <a:ln w="3104" cap="flat">
              <a:noFill/>
              <a:prstDash val="solid"/>
              <a:miter/>
            </a:ln>
          </p:spPr>
          <p:txBody>
            <a:bodyPr rtlCol="0" anchor="ctr"/>
            <a:lstStyle/>
            <a:p>
              <a:endParaRPr lang="en-US"/>
            </a:p>
          </p:txBody>
        </p:sp>
        <p:sp>
          <p:nvSpPr>
            <p:cNvPr id="44" name="Freeform: Shape 43"/>
            <p:cNvSpPr/>
            <p:nvPr/>
          </p:nvSpPr>
          <p:spPr>
            <a:xfrm>
              <a:off x="4066782" y="5047076"/>
              <a:ext cx="12418" cy="15522"/>
            </a:xfrm>
            <a:custGeom>
              <a:avLst/>
              <a:gdLst>
                <a:gd name="connsiteX0" fmla="*/ 6209 w 12417"/>
                <a:gd name="connsiteY0" fmla="*/ 17075 h 15522"/>
                <a:gd name="connsiteX1" fmla="*/ 7140 w 12417"/>
                <a:gd name="connsiteY1" fmla="*/ 11487 h 15522"/>
                <a:gd name="connsiteX2" fmla="*/ 7140 w 12417"/>
                <a:gd name="connsiteY2" fmla="*/ 9624 h 15522"/>
                <a:gd name="connsiteX3" fmla="*/ 9313 w 12417"/>
                <a:gd name="connsiteY3" fmla="*/ 6209 h 15522"/>
                <a:gd name="connsiteX4" fmla="*/ 11487 w 12417"/>
                <a:gd name="connsiteY4" fmla="*/ 4346 h 15522"/>
                <a:gd name="connsiteX5" fmla="*/ 12418 w 12417"/>
                <a:gd name="connsiteY5" fmla="*/ 0 h 15522"/>
                <a:gd name="connsiteX6" fmla="*/ 9313 w 12417"/>
                <a:gd name="connsiteY6" fmla="*/ 0 h 15522"/>
                <a:gd name="connsiteX7" fmla="*/ 7140 w 12417"/>
                <a:gd name="connsiteY7" fmla="*/ 4346 h 15522"/>
                <a:gd name="connsiteX8" fmla="*/ 4036 w 12417"/>
                <a:gd name="connsiteY8" fmla="*/ 7451 h 15522"/>
                <a:gd name="connsiteX9" fmla="*/ 2173 w 12417"/>
                <a:gd name="connsiteY9" fmla="*/ 9624 h 15522"/>
                <a:gd name="connsiteX10" fmla="*/ 0 w 12417"/>
                <a:gd name="connsiteY10" fmla="*/ 11487 h 15522"/>
                <a:gd name="connsiteX11" fmla="*/ 0 w 12417"/>
                <a:gd name="connsiteY11" fmla="*/ 13660 h 15522"/>
                <a:gd name="connsiteX12" fmla="*/ 2173 w 12417"/>
                <a:gd name="connsiteY12" fmla="*/ 14901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417" h="15522">
                  <a:moveTo>
                    <a:pt x="6209" y="17075"/>
                  </a:moveTo>
                  <a:lnTo>
                    <a:pt x="7140" y="11487"/>
                  </a:lnTo>
                  <a:lnTo>
                    <a:pt x="7140" y="9624"/>
                  </a:lnTo>
                  <a:lnTo>
                    <a:pt x="9313" y="6209"/>
                  </a:lnTo>
                  <a:lnTo>
                    <a:pt x="11487" y="4346"/>
                  </a:lnTo>
                  <a:lnTo>
                    <a:pt x="12418" y="0"/>
                  </a:lnTo>
                  <a:lnTo>
                    <a:pt x="9313" y="0"/>
                  </a:lnTo>
                  <a:lnTo>
                    <a:pt x="7140" y="4346"/>
                  </a:lnTo>
                  <a:lnTo>
                    <a:pt x="4036" y="7451"/>
                  </a:lnTo>
                  <a:lnTo>
                    <a:pt x="2173" y="9624"/>
                  </a:lnTo>
                  <a:lnTo>
                    <a:pt x="0" y="11487"/>
                  </a:lnTo>
                  <a:lnTo>
                    <a:pt x="0" y="13660"/>
                  </a:lnTo>
                  <a:lnTo>
                    <a:pt x="2173" y="14901"/>
                  </a:lnTo>
                  <a:close/>
                </a:path>
              </a:pathLst>
            </a:custGeom>
            <a:grpFill/>
            <a:ln w="3104" cap="flat">
              <a:noFill/>
              <a:prstDash val="solid"/>
              <a:miter/>
            </a:ln>
          </p:spPr>
          <p:txBody>
            <a:bodyPr rtlCol="0" anchor="ctr"/>
            <a:lstStyle/>
            <a:p>
              <a:endParaRPr lang="en-US"/>
            </a:p>
          </p:txBody>
        </p:sp>
        <p:sp>
          <p:nvSpPr>
            <p:cNvPr id="45" name="Freeform: Shape 44"/>
            <p:cNvSpPr/>
            <p:nvPr/>
          </p:nvSpPr>
          <p:spPr>
            <a:xfrm>
              <a:off x="4243736" y="5014168"/>
              <a:ext cx="18627" cy="37253"/>
            </a:xfrm>
            <a:custGeom>
              <a:avLst/>
              <a:gdLst>
                <a:gd name="connsiteX0" fmla="*/ 3104 w 18626"/>
                <a:gd name="connsiteY0" fmla="*/ 31976 h 37253"/>
                <a:gd name="connsiteX1" fmla="*/ 3104 w 18626"/>
                <a:gd name="connsiteY1" fmla="*/ 32907 h 37253"/>
                <a:gd name="connsiteX2" fmla="*/ 3104 w 18626"/>
                <a:gd name="connsiteY2" fmla="*/ 35080 h 37253"/>
                <a:gd name="connsiteX3" fmla="*/ 5278 w 18626"/>
                <a:gd name="connsiteY3" fmla="*/ 37253 h 37253"/>
                <a:gd name="connsiteX4" fmla="*/ 12728 w 18626"/>
                <a:gd name="connsiteY4" fmla="*/ 37253 h 37253"/>
                <a:gd name="connsiteX5" fmla="*/ 14591 w 18626"/>
                <a:gd name="connsiteY5" fmla="*/ 37253 h 37253"/>
                <a:gd name="connsiteX6" fmla="*/ 14591 w 18626"/>
                <a:gd name="connsiteY6" fmla="*/ 35080 h 37253"/>
                <a:gd name="connsiteX7" fmla="*/ 15833 w 18626"/>
                <a:gd name="connsiteY7" fmla="*/ 35080 h 37253"/>
                <a:gd name="connsiteX8" fmla="*/ 17695 w 18626"/>
                <a:gd name="connsiteY8" fmla="*/ 35080 h 37253"/>
                <a:gd name="connsiteX9" fmla="*/ 19869 w 18626"/>
                <a:gd name="connsiteY9" fmla="*/ 32907 h 37253"/>
                <a:gd name="connsiteX10" fmla="*/ 17695 w 18626"/>
                <a:gd name="connsiteY10" fmla="*/ 22352 h 37253"/>
                <a:gd name="connsiteX11" fmla="*/ 15833 w 18626"/>
                <a:gd name="connsiteY11" fmla="*/ 9624 h 37253"/>
                <a:gd name="connsiteX12" fmla="*/ 12728 w 18626"/>
                <a:gd name="connsiteY12" fmla="*/ 0 h 37253"/>
                <a:gd name="connsiteX13" fmla="*/ 0 w 18626"/>
                <a:gd name="connsiteY13" fmla="*/ 29803 h 37253"/>
                <a:gd name="connsiteX14" fmla="*/ 1242 w 18626"/>
                <a:gd name="connsiteY14" fmla="*/ 31976 h 37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626" h="37253">
                  <a:moveTo>
                    <a:pt x="3104" y="31976"/>
                  </a:moveTo>
                  <a:lnTo>
                    <a:pt x="3104" y="32907"/>
                  </a:lnTo>
                  <a:lnTo>
                    <a:pt x="3104" y="35080"/>
                  </a:lnTo>
                  <a:lnTo>
                    <a:pt x="5278" y="37253"/>
                  </a:lnTo>
                  <a:lnTo>
                    <a:pt x="12728" y="37253"/>
                  </a:lnTo>
                  <a:lnTo>
                    <a:pt x="14591" y="37253"/>
                  </a:lnTo>
                  <a:lnTo>
                    <a:pt x="14591" y="35080"/>
                  </a:lnTo>
                  <a:lnTo>
                    <a:pt x="15833" y="35080"/>
                  </a:lnTo>
                  <a:lnTo>
                    <a:pt x="17695" y="35080"/>
                  </a:lnTo>
                  <a:lnTo>
                    <a:pt x="19869" y="32907"/>
                  </a:lnTo>
                  <a:lnTo>
                    <a:pt x="17695" y="22352"/>
                  </a:lnTo>
                  <a:lnTo>
                    <a:pt x="15833" y="9624"/>
                  </a:lnTo>
                  <a:lnTo>
                    <a:pt x="12728" y="0"/>
                  </a:lnTo>
                  <a:lnTo>
                    <a:pt x="0" y="29803"/>
                  </a:lnTo>
                  <a:lnTo>
                    <a:pt x="1242" y="31976"/>
                  </a:lnTo>
                  <a:close/>
                </a:path>
              </a:pathLst>
            </a:custGeom>
            <a:grpFill/>
            <a:ln w="3104" cap="flat">
              <a:noFill/>
              <a:prstDash val="solid"/>
              <a:miter/>
            </a:ln>
          </p:spPr>
          <p:txBody>
            <a:bodyPr rtlCol="0" anchor="ctr"/>
            <a:lstStyle/>
            <a:p>
              <a:endParaRPr lang="en-US"/>
            </a:p>
          </p:txBody>
        </p:sp>
        <p:sp>
          <p:nvSpPr>
            <p:cNvPr id="46" name="Freeform: Shape 45"/>
            <p:cNvSpPr/>
            <p:nvPr/>
          </p:nvSpPr>
          <p:spPr>
            <a:xfrm>
              <a:off x="6688807" y="5690630"/>
              <a:ext cx="149014" cy="161432"/>
            </a:xfrm>
            <a:custGeom>
              <a:avLst/>
              <a:gdLst>
                <a:gd name="connsiteX0" fmla="*/ 11486 w 149013"/>
                <a:gd name="connsiteY0" fmla="*/ 128835 h 161431"/>
                <a:gd name="connsiteX1" fmla="*/ 23904 w 149013"/>
                <a:gd name="connsiteY1" fmla="*/ 145910 h 161431"/>
                <a:gd name="connsiteX2" fmla="*/ 36322 w 149013"/>
                <a:gd name="connsiteY2" fmla="*/ 151187 h 161431"/>
                <a:gd name="connsiteX3" fmla="*/ 49051 w 149013"/>
                <a:gd name="connsiteY3" fmla="*/ 153360 h 161431"/>
                <a:gd name="connsiteX4" fmla="*/ 62400 w 149013"/>
                <a:gd name="connsiteY4" fmla="*/ 153360 h 161431"/>
                <a:gd name="connsiteX5" fmla="*/ 72955 w 149013"/>
                <a:gd name="connsiteY5" fmla="*/ 155533 h 161431"/>
                <a:gd name="connsiteX6" fmla="*/ 84441 w 149013"/>
                <a:gd name="connsiteY6" fmla="*/ 161742 h 161431"/>
                <a:gd name="connsiteX7" fmla="*/ 90650 w 149013"/>
                <a:gd name="connsiteY7" fmla="*/ 161742 h 161431"/>
                <a:gd name="connsiteX8" fmla="*/ 96859 w 149013"/>
                <a:gd name="connsiteY8" fmla="*/ 160811 h 161431"/>
                <a:gd name="connsiteX9" fmla="*/ 102137 w 149013"/>
                <a:gd name="connsiteY9" fmla="*/ 160811 h 161431"/>
                <a:gd name="connsiteX10" fmla="*/ 107104 w 149013"/>
                <a:gd name="connsiteY10" fmla="*/ 156465 h 161431"/>
                <a:gd name="connsiteX11" fmla="*/ 116728 w 149013"/>
                <a:gd name="connsiteY11" fmla="*/ 138459 h 161431"/>
                <a:gd name="connsiteX12" fmla="*/ 121695 w 149013"/>
                <a:gd name="connsiteY12" fmla="*/ 118280 h 161431"/>
                <a:gd name="connsiteX13" fmla="*/ 131319 w 149013"/>
                <a:gd name="connsiteY13" fmla="*/ 101516 h 161431"/>
                <a:gd name="connsiteX14" fmla="*/ 133181 w 149013"/>
                <a:gd name="connsiteY14" fmla="*/ 97170 h 161431"/>
                <a:gd name="connsiteX15" fmla="*/ 134423 w 149013"/>
                <a:gd name="connsiteY15" fmla="*/ 96238 h 161431"/>
                <a:gd name="connsiteX16" fmla="*/ 136286 w 149013"/>
                <a:gd name="connsiteY16" fmla="*/ 94065 h 161431"/>
                <a:gd name="connsiteX17" fmla="*/ 138459 w 149013"/>
                <a:gd name="connsiteY17" fmla="*/ 94065 h 161431"/>
                <a:gd name="connsiteX18" fmla="*/ 141563 w 149013"/>
                <a:gd name="connsiteY18" fmla="*/ 94065 h 161431"/>
                <a:gd name="connsiteX19" fmla="*/ 147772 w 149013"/>
                <a:gd name="connsiteY19" fmla="*/ 91892 h 161431"/>
                <a:gd name="connsiteX20" fmla="*/ 140632 w 149013"/>
                <a:gd name="connsiteY20" fmla="*/ 76991 h 161431"/>
                <a:gd name="connsiteX21" fmla="*/ 133181 w 149013"/>
                <a:gd name="connsiteY21" fmla="*/ 64262 h 161431"/>
                <a:gd name="connsiteX22" fmla="*/ 126972 w 149013"/>
                <a:gd name="connsiteY22" fmla="*/ 47498 h 161431"/>
                <a:gd name="connsiteX23" fmla="*/ 134423 w 149013"/>
                <a:gd name="connsiteY23" fmla="*/ 44394 h 161431"/>
                <a:gd name="connsiteX24" fmla="*/ 140632 w 149013"/>
                <a:gd name="connsiteY24" fmla="*/ 40047 h 161431"/>
                <a:gd name="connsiteX25" fmla="*/ 145910 w 149013"/>
                <a:gd name="connsiteY25" fmla="*/ 34770 h 161431"/>
                <a:gd name="connsiteX26" fmla="*/ 150877 w 149013"/>
                <a:gd name="connsiteY26" fmla="*/ 31666 h 161431"/>
                <a:gd name="connsiteX27" fmla="*/ 145910 w 149013"/>
                <a:gd name="connsiteY27" fmla="*/ 22042 h 161431"/>
                <a:gd name="connsiteX28" fmla="*/ 134423 w 149013"/>
                <a:gd name="connsiteY28" fmla="*/ 10555 h 161431"/>
                <a:gd name="connsiteX29" fmla="*/ 121695 w 149013"/>
                <a:gd name="connsiteY29" fmla="*/ 3104 h 161431"/>
                <a:gd name="connsiteX30" fmla="*/ 111450 w 149013"/>
                <a:gd name="connsiteY30" fmla="*/ 0 h 161431"/>
                <a:gd name="connsiteX31" fmla="*/ 105241 w 149013"/>
                <a:gd name="connsiteY31" fmla="*/ 9313 h 161431"/>
                <a:gd name="connsiteX32" fmla="*/ 99963 w 149013"/>
                <a:gd name="connsiteY32" fmla="*/ 17695 h 161431"/>
                <a:gd name="connsiteX33" fmla="*/ 94686 w 149013"/>
                <a:gd name="connsiteY33" fmla="*/ 27319 h 161431"/>
                <a:gd name="connsiteX34" fmla="*/ 90650 w 149013"/>
                <a:gd name="connsiteY34" fmla="*/ 40047 h 161431"/>
                <a:gd name="connsiteX35" fmla="*/ 84441 w 149013"/>
                <a:gd name="connsiteY35" fmla="*/ 40047 h 161431"/>
                <a:gd name="connsiteX36" fmla="*/ 78232 w 149013"/>
                <a:gd name="connsiteY36" fmla="*/ 40047 h 161431"/>
                <a:gd name="connsiteX37" fmla="*/ 74817 w 149013"/>
                <a:gd name="connsiteY37" fmla="*/ 40047 h 161431"/>
                <a:gd name="connsiteX38" fmla="*/ 72955 w 149013"/>
                <a:gd name="connsiteY38" fmla="*/ 42221 h 161431"/>
                <a:gd name="connsiteX39" fmla="*/ 72955 w 149013"/>
                <a:gd name="connsiteY39" fmla="*/ 44394 h 161431"/>
                <a:gd name="connsiteX40" fmla="*/ 72955 w 149013"/>
                <a:gd name="connsiteY40" fmla="*/ 46256 h 161431"/>
                <a:gd name="connsiteX41" fmla="*/ 70782 w 149013"/>
                <a:gd name="connsiteY41" fmla="*/ 47498 h 161431"/>
                <a:gd name="connsiteX42" fmla="*/ 70782 w 149013"/>
                <a:gd name="connsiteY42" fmla="*/ 49671 h 161431"/>
                <a:gd name="connsiteX43" fmla="*/ 67677 w 149013"/>
                <a:gd name="connsiteY43" fmla="*/ 53707 h 161431"/>
                <a:gd name="connsiteX44" fmla="*/ 63641 w 149013"/>
                <a:gd name="connsiteY44" fmla="*/ 57122 h 161431"/>
                <a:gd name="connsiteX45" fmla="*/ 40668 w 149013"/>
                <a:gd name="connsiteY45" fmla="*/ 60226 h 161431"/>
                <a:gd name="connsiteX46" fmla="*/ 31355 w 149013"/>
                <a:gd name="connsiteY46" fmla="*/ 75128 h 161431"/>
                <a:gd name="connsiteX47" fmla="*/ 23904 w 149013"/>
                <a:gd name="connsiteY47" fmla="*/ 79164 h 161431"/>
                <a:gd name="connsiteX48" fmla="*/ 16764 w 149013"/>
                <a:gd name="connsiteY48" fmla="*/ 76991 h 161431"/>
                <a:gd name="connsiteX49" fmla="*/ 9313 w 149013"/>
                <a:gd name="connsiteY49" fmla="*/ 76991 h 161431"/>
                <a:gd name="connsiteX50" fmla="*/ 0 w 149013"/>
                <a:gd name="connsiteY50" fmla="*/ 81337 h 161431"/>
                <a:gd name="connsiteX51" fmla="*/ 2173 w 149013"/>
                <a:gd name="connsiteY51" fmla="*/ 106793 h 161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49013" h="161431">
                  <a:moveTo>
                    <a:pt x="11486" y="128835"/>
                  </a:moveTo>
                  <a:lnTo>
                    <a:pt x="23904" y="145910"/>
                  </a:lnTo>
                  <a:lnTo>
                    <a:pt x="36322" y="151187"/>
                  </a:lnTo>
                  <a:lnTo>
                    <a:pt x="49051" y="153360"/>
                  </a:lnTo>
                  <a:lnTo>
                    <a:pt x="62400" y="153360"/>
                  </a:lnTo>
                  <a:lnTo>
                    <a:pt x="72955" y="155533"/>
                  </a:lnTo>
                  <a:lnTo>
                    <a:pt x="84441" y="161742"/>
                  </a:lnTo>
                  <a:lnTo>
                    <a:pt x="90650" y="161742"/>
                  </a:lnTo>
                  <a:lnTo>
                    <a:pt x="96859" y="160811"/>
                  </a:lnTo>
                  <a:lnTo>
                    <a:pt x="102137" y="160811"/>
                  </a:lnTo>
                  <a:lnTo>
                    <a:pt x="107104" y="156465"/>
                  </a:lnTo>
                  <a:lnTo>
                    <a:pt x="116728" y="138459"/>
                  </a:lnTo>
                  <a:lnTo>
                    <a:pt x="121695" y="118280"/>
                  </a:lnTo>
                  <a:lnTo>
                    <a:pt x="131319" y="101516"/>
                  </a:lnTo>
                  <a:lnTo>
                    <a:pt x="133181" y="97170"/>
                  </a:lnTo>
                  <a:lnTo>
                    <a:pt x="134423" y="96238"/>
                  </a:lnTo>
                  <a:lnTo>
                    <a:pt x="136286" y="94065"/>
                  </a:lnTo>
                  <a:lnTo>
                    <a:pt x="138459" y="94065"/>
                  </a:lnTo>
                  <a:lnTo>
                    <a:pt x="141563" y="94065"/>
                  </a:lnTo>
                  <a:lnTo>
                    <a:pt x="147772" y="91892"/>
                  </a:lnTo>
                  <a:lnTo>
                    <a:pt x="140632" y="76991"/>
                  </a:lnTo>
                  <a:lnTo>
                    <a:pt x="133181" y="64262"/>
                  </a:lnTo>
                  <a:lnTo>
                    <a:pt x="126972" y="47498"/>
                  </a:lnTo>
                  <a:lnTo>
                    <a:pt x="134423" y="44394"/>
                  </a:lnTo>
                  <a:lnTo>
                    <a:pt x="140632" y="40047"/>
                  </a:lnTo>
                  <a:lnTo>
                    <a:pt x="145910" y="34770"/>
                  </a:lnTo>
                  <a:lnTo>
                    <a:pt x="150877" y="31666"/>
                  </a:lnTo>
                  <a:lnTo>
                    <a:pt x="145910" y="22042"/>
                  </a:lnTo>
                  <a:lnTo>
                    <a:pt x="134423" y="10555"/>
                  </a:lnTo>
                  <a:lnTo>
                    <a:pt x="121695" y="3104"/>
                  </a:lnTo>
                  <a:lnTo>
                    <a:pt x="111450" y="0"/>
                  </a:lnTo>
                  <a:lnTo>
                    <a:pt x="105241" y="9313"/>
                  </a:lnTo>
                  <a:lnTo>
                    <a:pt x="99963" y="17695"/>
                  </a:lnTo>
                  <a:lnTo>
                    <a:pt x="94686" y="27319"/>
                  </a:lnTo>
                  <a:lnTo>
                    <a:pt x="90650" y="40047"/>
                  </a:lnTo>
                  <a:lnTo>
                    <a:pt x="84441" y="40047"/>
                  </a:lnTo>
                  <a:lnTo>
                    <a:pt x="78232" y="40047"/>
                  </a:lnTo>
                  <a:lnTo>
                    <a:pt x="74817" y="40047"/>
                  </a:lnTo>
                  <a:lnTo>
                    <a:pt x="72955" y="42221"/>
                  </a:lnTo>
                  <a:lnTo>
                    <a:pt x="72955" y="44394"/>
                  </a:lnTo>
                  <a:lnTo>
                    <a:pt x="72955" y="46256"/>
                  </a:lnTo>
                  <a:lnTo>
                    <a:pt x="70782" y="47498"/>
                  </a:lnTo>
                  <a:lnTo>
                    <a:pt x="70782" y="49671"/>
                  </a:lnTo>
                  <a:lnTo>
                    <a:pt x="67677" y="53707"/>
                  </a:lnTo>
                  <a:lnTo>
                    <a:pt x="63641" y="57122"/>
                  </a:lnTo>
                  <a:lnTo>
                    <a:pt x="40668" y="60226"/>
                  </a:lnTo>
                  <a:lnTo>
                    <a:pt x="31355" y="75128"/>
                  </a:lnTo>
                  <a:lnTo>
                    <a:pt x="23904" y="79164"/>
                  </a:lnTo>
                  <a:lnTo>
                    <a:pt x="16764" y="76991"/>
                  </a:lnTo>
                  <a:lnTo>
                    <a:pt x="9313" y="76991"/>
                  </a:lnTo>
                  <a:lnTo>
                    <a:pt x="0" y="81337"/>
                  </a:lnTo>
                  <a:lnTo>
                    <a:pt x="2173" y="106793"/>
                  </a:lnTo>
                  <a:close/>
                </a:path>
              </a:pathLst>
            </a:custGeom>
            <a:grpFill/>
            <a:ln w="3104" cap="flat">
              <a:noFill/>
              <a:prstDash val="solid"/>
              <a:miter/>
            </a:ln>
          </p:spPr>
          <p:txBody>
            <a:bodyPr rtlCol="0" anchor="ctr"/>
            <a:lstStyle/>
            <a:p>
              <a:endParaRPr lang="en-US"/>
            </a:p>
          </p:txBody>
        </p:sp>
        <p:sp>
          <p:nvSpPr>
            <p:cNvPr id="47" name="Freeform: Shape 46"/>
            <p:cNvSpPr/>
            <p:nvPr/>
          </p:nvSpPr>
          <p:spPr>
            <a:xfrm>
              <a:off x="6961689" y="5762343"/>
              <a:ext cx="15522" cy="46567"/>
            </a:xfrm>
            <a:custGeom>
              <a:avLst/>
              <a:gdLst>
                <a:gd name="connsiteX0" fmla="*/ 7140 w 15522"/>
                <a:gd name="connsiteY0" fmla="*/ 46567 h 46566"/>
                <a:gd name="connsiteX1" fmla="*/ 11486 w 15522"/>
                <a:gd name="connsiteY1" fmla="*/ 42531 h 46566"/>
                <a:gd name="connsiteX2" fmla="*/ 12418 w 15522"/>
                <a:gd name="connsiteY2" fmla="*/ 40358 h 46566"/>
                <a:gd name="connsiteX3" fmla="*/ 12418 w 15522"/>
                <a:gd name="connsiteY3" fmla="*/ 39116 h 46566"/>
                <a:gd name="connsiteX4" fmla="*/ 12418 w 15522"/>
                <a:gd name="connsiteY4" fmla="*/ 37253 h 46566"/>
                <a:gd name="connsiteX5" fmla="*/ 12418 w 15522"/>
                <a:gd name="connsiteY5" fmla="*/ 35080 h 46566"/>
                <a:gd name="connsiteX6" fmla="*/ 12418 w 15522"/>
                <a:gd name="connsiteY6" fmla="*/ 32907 h 46566"/>
                <a:gd name="connsiteX7" fmla="*/ 14591 w 15522"/>
                <a:gd name="connsiteY7" fmla="*/ 31976 h 46566"/>
                <a:gd name="connsiteX8" fmla="*/ 17695 w 15522"/>
                <a:gd name="connsiteY8" fmla="*/ 29803 h 46566"/>
                <a:gd name="connsiteX9" fmla="*/ 17695 w 15522"/>
                <a:gd name="connsiteY9" fmla="*/ 20179 h 46566"/>
                <a:gd name="connsiteX10" fmla="*/ 17695 w 15522"/>
                <a:gd name="connsiteY10" fmla="*/ 12728 h 46566"/>
                <a:gd name="connsiteX11" fmla="*/ 16764 w 15522"/>
                <a:gd name="connsiteY11" fmla="*/ 9624 h 46566"/>
                <a:gd name="connsiteX12" fmla="*/ 12418 w 15522"/>
                <a:gd name="connsiteY12" fmla="*/ 5278 h 46566"/>
                <a:gd name="connsiteX13" fmla="*/ 9313 w 15522"/>
                <a:gd name="connsiteY13" fmla="*/ 3415 h 46566"/>
                <a:gd name="connsiteX14" fmla="*/ 2173 w 15522"/>
                <a:gd name="connsiteY14" fmla="*/ 0 h 46566"/>
                <a:gd name="connsiteX15" fmla="*/ 0 w 15522"/>
                <a:gd name="connsiteY15" fmla="*/ 12728 h 46566"/>
                <a:gd name="connsiteX16" fmla="*/ 0 w 15522"/>
                <a:gd name="connsiteY16" fmla="*/ 25457 h 46566"/>
                <a:gd name="connsiteX17" fmla="*/ 7140 w 15522"/>
                <a:gd name="connsiteY17" fmla="*/ 37253 h 46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522" h="46566">
                  <a:moveTo>
                    <a:pt x="7140" y="46567"/>
                  </a:moveTo>
                  <a:lnTo>
                    <a:pt x="11486" y="42531"/>
                  </a:lnTo>
                  <a:lnTo>
                    <a:pt x="12418" y="40358"/>
                  </a:lnTo>
                  <a:lnTo>
                    <a:pt x="12418" y="39116"/>
                  </a:lnTo>
                  <a:lnTo>
                    <a:pt x="12418" y="37253"/>
                  </a:lnTo>
                  <a:lnTo>
                    <a:pt x="12418" y="35080"/>
                  </a:lnTo>
                  <a:lnTo>
                    <a:pt x="12418" y="32907"/>
                  </a:lnTo>
                  <a:lnTo>
                    <a:pt x="14591" y="31976"/>
                  </a:lnTo>
                  <a:lnTo>
                    <a:pt x="17695" y="29803"/>
                  </a:lnTo>
                  <a:lnTo>
                    <a:pt x="17695" y="20179"/>
                  </a:lnTo>
                  <a:lnTo>
                    <a:pt x="17695" y="12728"/>
                  </a:lnTo>
                  <a:lnTo>
                    <a:pt x="16764" y="9624"/>
                  </a:lnTo>
                  <a:lnTo>
                    <a:pt x="12418" y="5278"/>
                  </a:lnTo>
                  <a:lnTo>
                    <a:pt x="9313" y="3415"/>
                  </a:lnTo>
                  <a:lnTo>
                    <a:pt x="2173" y="0"/>
                  </a:lnTo>
                  <a:lnTo>
                    <a:pt x="0" y="12728"/>
                  </a:lnTo>
                  <a:lnTo>
                    <a:pt x="0" y="25457"/>
                  </a:lnTo>
                  <a:lnTo>
                    <a:pt x="7140" y="37253"/>
                  </a:lnTo>
                  <a:close/>
                </a:path>
              </a:pathLst>
            </a:custGeom>
            <a:grpFill/>
            <a:ln w="3104" cap="flat">
              <a:noFill/>
              <a:prstDash val="solid"/>
              <a:miter/>
            </a:ln>
          </p:spPr>
          <p:txBody>
            <a:bodyPr rtlCol="0" anchor="ctr"/>
            <a:lstStyle/>
            <a:p>
              <a:endParaRPr lang="en-US"/>
            </a:p>
          </p:txBody>
        </p:sp>
        <p:sp>
          <p:nvSpPr>
            <p:cNvPr id="48" name="Freeform: Shape 47"/>
            <p:cNvSpPr/>
            <p:nvPr/>
          </p:nvSpPr>
          <p:spPr>
            <a:xfrm>
              <a:off x="7269030" y="5852372"/>
              <a:ext cx="58985" cy="31045"/>
            </a:xfrm>
            <a:custGeom>
              <a:avLst/>
              <a:gdLst>
                <a:gd name="connsiteX0" fmla="*/ 12418 w 58984"/>
                <a:gd name="connsiteY0" fmla="*/ 28561 h 31044"/>
                <a:gd name="connsiteX1" fmla="*/ 17695 w 58984"/>
                <a:gd name="connsiteY1" fmla="*/ 29492 h 31044"/>
                <a:gd name="connsiteX2" fmla="*/ 23904 w 58984"/>
                <a:gd name="connsiteY2" fmla="*/ 31666 h 31044"/>
                <a:gd name="connsiteX3" fmla="*/ 60537 w 58984"/>
                <a:gd name="connsiteY3" fmla="*/ 21110 h 31044"/>
                <a:gd name="connsiteX4" fmla="*/ 60537 w 58984"/>
                <a:gd name="connsiteY4" fmla="*/ 931 h 31044"/>
                <a:gd name="connsiteX5" fmla="*/ 59605 w 58984"/>
                <a:gd name="connsiteY5" fmla="*/ 0 h 31044"/>
                <a:gd name="connsiteX6" fmla="*/ 50913 w 58984"/>
                <a:gd name="connsiteY6" fmla="*/ 0 h 31044"/>
                <a:gd name="connsiteX7" fmla="*/ 38495 w 58984"/>
                <a:gd name="connsiteY7" fmla="*/ 9624 h 31044"/>
                <a:gd name="connsiteX8" fmla="*/ 21731 w 58984"/>
                <a:gd name="connsiteY8" fmla="*/ 14901 h 31044"/>
                <a:gd name="connsiteX9" fmla="*/ 0 w 58984"/>
                <a:gd name="connsiteY9" fmla="*/ 17075 h 31044"/>
                <a:gd name="connsiteX10" fmla="*/ 0 w 58984"/>
                <a:gd name="connsiteY10" fmla="*/ 24215 h 31044"/>
                <a:gd name="connsiteX11" fmla="*/ 5277 w 58984"/>
                <a:gd name="connsiteY11" fmla="*/ 26388 h 31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8984" h="31044">
                  <a:moveTo>
                    <a:pt x="12418" y="28561"/>
                  </a:moveTo>
                  <a:lnTo>
                    <a:pt x="17695" y="29492"/>
                  </a:lnTo>
                  <a:lnTo>
                    <a:pt x="23904" y="31666"/>
                  </a:lnTo>
                  <a:lnTo>
                    <a:pt x="60537" y="21110"/>
                  </a:lnTo>
                  <a:lnTo>
                    <a:pt x="60537" y="931"/>
                  </a:lnTo>
                  <a:lnTo>
                    <a:pt x="59605" y="0"/>
                  </a:lnTo>
                  <a:lnTo>
                    <a:pt x="50913" y="0"/>
                  </a:lnTo>
                  <a:lnTo>
                    <a:pt x="38495" y="9624"/>
                  </a:lnTo>
                  <a:lnTo>
                    <a:pt x="21731" y="14901"/>
                  </a:lnTo>
                  <a:lnTo>
                    <a:pt x="0" y="17075"/>
                  </a:lnTo>
                  <a:lnTo>
                    <a:pt x="0" y="24215"/>
                  </a:lnTo>
                  <a:lnTo>
                    <a:pt x="5277" y="26388"/>
                  </a:lnTo>
                  <a:close/>
                </a:path>
              </a:pathLst>
            </a:custGeom>
            <a:grpFill/>
            <a:ln w="3104" cap="flat">
              <a:noFill/>
              <a:prstDash val="solid"/>
              <a:miter/>
            </a:ln>
          </p:spPr>
          <p:txBody>
            <a:bodyPr rtlCol="0" anchor="ctr"/>
            <a:lstStyle/>
            <a:p>
              <a:endParaRPr lang="en-US"/>
            </a:p>
          </p:txBody>
        </p:sp>
        <p:sp>
          <p:nvSpPr>
            <p:cNvPr id="49" name="Freeform: Shape 48"/>
            <p:cNvSpPr/>
            <p:nvPr/>
          </p:nvSpPr>
          <p:spPr>
            <a:xfrm>
              <a:off x="7008566" y="5801459"/>
              <a:ext cx="291819" cy="152118"/>
            </a:xfrm>
            <a:custGeom>
              <a:avLst/>
              <a:gdLst>
                <a:gd name="connsiteX0" fmla="*/ 207378 w 291819"/>
                <a:gd name="connsiteY0" fmla="*/ 60537 h 152118"/>
                <a:gd name="connsiteX1" fmla="*/ 192787 w 291819"/>
                <a:gd name="connsiteY1" fmla="*/ 49982 h 152118"/>
                <a:gd name="connsiteX2" fmla="*/ 175091 w 291819"/>
                <a:gd name="connsiteY2" fmla="*/ 38185 h 152118"/>
                <a:gd name="connsiteX3" fmla="*/ 153050 w 291819"/>
                <a:gd name="connsiteY3" fmla="*/ 30734 h 152118"/>
                <a:gd name="connsiteX4" fmla="*/ 135354 w 291819"/>
                <a:gd name="connsiteY4" fmla="*/ 23283 h 152118"/>
                <a:gd name="connsiteX5" fmla="*/ 120763 w 291819"/>
                <a:gd name="connsiteY5" fmla="*/ 14901 h 152118"/>
                <a:gd name="connsiteX6" fmla="*/ 102137 w 291819"/>
                <a:gd name="connsiteY6" fmla="*/ 16143 h 152118"/>
                <a:gd name="connsiteX7" fmla="*/ 89719 w 291819"/>
                <a:gd name="connsiteY7" fmla="*/ 20179 h 152118"/>
                <a:gd name="connsiteX8" fmla="*/ 80095 w 291819"/>
                <a:gd name="connsiteY8" fmla="*/ 25456 h 152118"/>
                <a:gd name="connsiteX9" fmla="*/ 70782 w 291819"/>
                <a:gd name="connsiteY9" fmla="*/ 35080 h 152118"/>
                <a:gd name="connsiteX10" fmla="*/ 70782 w 291819"/>
                <a:gd name="connsiteY10" fmla="*/ 38185 h 152118"/>
                <a:gd name="connsiteX11" fmla="*/ 67677 w 291819"/>
                <a:gd name="connsiteY11" fmla="*/ 38185 h 152118"/>
                <a:gd name="connsiteX12" fmla="*/ 67677 w 291819"/>
                <a:gd name="connsiteY12" fmla="*/ 35080 h 152118"/>
                <a:gd name="connsiteX13" fmla="*/ 60537 w 291819"/>
                <a:gd name="connsiteY13" fmla="*/ 25456 h 152118"/>
                <a:gd name="connsiteX14" fmla="*/ 55259 w 291819"/>
                <a:gd name="connsiteY14" fmla="*/ 14901 h 152118"/>
                <a:gd name="connsiteX15" fmla="*/ 50913 w 291819"/>
                <a:gd name="connsiteY15" fmla="*/ 1242 h 152118"/>
                <a:gd name="connsiteX16" fmla="*/ 36322 w 291819"/>
                <a:gd name="connsiteY16" fmla="*/ 0 h 152118"/>
                <a:gd name="connsiteX17" fmla="*/ 26078 w 291819"/>
                <a:gd name="connsiteY17" fmla="*/ 0 h 152118"/>
                <a:gd name="connsiteX18" fmla="*/ 14591 w 291819"/>
                <a:gd name="connsiteY18" fmla="*/ 0 h 152118"/>
                <a:gd name="connsiteX19" fmla="*/ 0 w 291819"/>
                <a:gd name="connsiteY19" fmla="*/ 1242 h 152118"/>
                <a:gd name="connsiteX20" fmla="*/ 0 w 291819"/>
                <a:gd name="connsiteY20" fmla="*/ 10866 h 152118"/>
                <a:gd name="connsiteX21" fmla="*/ 9313 w 291819"/>
                <a:gd name="connsiteY21" fmla="*/ 14901 h 152118"/>
                <a:gd name="connsiteX22" fmla="*/ 20800 w 291819"/>
                <a:gd name="connsiteY22" fmla="*/ 20179 h 152118"/>
                <a:gd name="connsiteX23" fmla="*/ 31355 w 291819"/>
                <a:gd name="connsiteY23" fmla="*/ 22352 h 152118"/>
                <a:gd name="connsiteX24" fmla="*/ 29182 w 291819"/>
                <a:gd name="connsiteY24" fmla="*/ 25456 h 152118"/>
                <a:gd name="connsiteX25" fmla="*/ 28250 w 291819"/>
                <a:gd name="connsiteY25" fmla="*/ 27630 h 152118"/>
                <a:gd name="connsiteX26" fmla="*/ 26078 w 291819"/>
                <a:gd name="connsiteY26" fmla="*/ 29803 h 152118"/>
                <a:gd name="connsiteX27" fmla="*/ 23904 w 291819"/>
                <a:gd name="connsiteY27" fmla="*/ 29803 h 152118"/>
                <a:gd name="connsiteX28" fmla="*/ 20800 w 291819"/>
                <a:gd name="connsiteY28" fmla="*/ 30734 h 152118"/>
                <a:gd name="connsiteX29" fmla="*/ 29182 w 291819"/>
                <a:gd name="connsiteY29" fmla="*/ 42531 h 152118"/>
                <a:gd name="connsiteX30" fmla="*/ 42842 w 291819"/>
                <a:gd name="connsiteY30" fmla="*/ 49982 h 152118"/>
                <a:gd name="connsiteX31" fmla="*/ 58364 w 291819"/>
                <a:gd name="connsiteY31" fmla="*/ 53086 h 152118"/>
                <a:gd name="connsiteX32" fmla="*/ 75128 w 291819"/>
                <a:gd name="connsiteY32" fmla="*/ 58364 h 152118"/>
                <a:gd name="connsiteX33" fmla="*/ 89719 w 291819"/>
                <a:gd name="connsiteY33" fmla="*/ 62710 h 152118"/>
                <a:gd name="connsiteX34" fmla="*/ 102137 w 291819"/>
                <a:gd name="connsiteY34" fmla="*/ 72023 h 152118"/>
                <a:gd name="connsiteX35" fmla="*/ 111450 w 291819"/>
                <a:gd name="connsiteY35" fmla="*/ 87856 h 152118"/>
                <a:gd name="connsiteX36" fmla="*/ 113623 w 291819"/>
                <a:gd name="connsiteY36" fmla="*/ 92202 h 152118"/>
                <a:gd name="connsiteX37" fmla="*/ 111450 w 291819"/>
                <a:gd name="connsiteY37" fmla="*/ 95307 h 152118"/>
                <a:gd name="connsiteX38" fmla="*/ 109277 w 291819"/>
                <a:gd name="connsiteY38" fmla="*/ 99653 h 152118"/>
                <a:gd name="connsiteX39" fmla="*/ 107414 w 291819"/>
                <a:gd name="connsiteY39" fmla="*/ 102757 h 152118"/>
                <a:gd name="connsiteX40" fmla="*/ 106172 w 291819"/>
                <a:gd name="connsiteY40" fmla="*/ 109277 h 152118"/>
                <a:gd name="connsiteX41" fmla="*/ 104310 w 291819"/>
                <a:gd name="connsiteY41" fmla="*/ 116417 h 152118"/>
                <a:gd name="connsiteX42" fmla="*/ 122005 w 291819"/>
                <a:gd name="connsiteY42" fmla="*/ 114554 h 152118"/>
                <a:gd name="connsiteX43" fmla="*/ 135354 w 291819"/>
                <a:gd name="connsiteY43" fmla="*/ 116417 h 152118"/>
                <a:gd name="connsiteX44" fmla="*/ 147772 w 291819"/>
                <a:gd name="connsiteY44" fmla="*/ 119832 h 152118"/>
                <a:gd name="connsiteX45" fmla="*/ 160500 w 291819"/>
                <a:gd name="connsiteY45" fmla="*/ 126972 h 152118"/>
                <a:gd name="connsiteX46" fmla="*/ 172918 w 291819"/>
                <a:gd name="connsiteY46" fmla="*/ 123868 h 152118"/>
                <a:gd name="connsiteX47" fmla="*/ 185336 w 291819"/>
                <a:gd name="connsiteY47" fmla="*/ 116417 h 152118"/>
                <a:gd name="connsiteX48" fmla="*/ 198996 w 291819"/>
                <a:gd name="connsiteY48" fmla="*/ 112381 h 152118"/>
                <a:gd name="connsiteX49" fmla="*/ 209241 w 291819"/>
                <a:gd name="connsiteY49" fmla="*/ 112381 h 152118"/>
                <a:gd name="connsiteX50" fmla="*/ 223831 w 291819"/>
                <a:gd name="connsiteY50" fmla="*/ 119832 h 152118"/>
                <a:gd name="connsiteX51" fmla="*/ 228178 w 291819"/>
                <a:gd name="connsiteY51" fmla="*/ 123868 h 152118"/>
                <a:gd name="connsiteX52" fmla="*/ 231282 w 291819"/>
                <a:gd name="connsiteY52" fmla="*/ 129145 h 152118"/>
                <a:gd name="connsiteX53" fmla="*/ 235318 w 291819"/>
                <a:gd name="connsiteY53" fmla="*/ 136596 h 152118"/>
                <a:gd name="connsiteX54" fmla="*/ 238423 w 291819"/>
                <a:gd name="connsiteY54" fmla="*/ 139701 h 152118"/>
                <a:gd name="connsiteX55" fmla="*/ 243700 w 291819"/>
                <a:gd name="connsiteY55" fmla="*/ 144047 h 152118"/>
                <a:gd name="connsiteX56" fmla="*/ 249909 w 291819"/>
                <a:gd name="connsiteY56" fmla="*/ 146220 h 152118"/>
                <a:gd name="connsiteX57" fmla="*/ 253013 w 291819"/>
                <a:gd name="connsiteY57" fmla="*/ 147151 h 152118"/>
                <a:gd name="connsiteX58" fmla="*/ 257360 w 291819"/>
                <a:gd name="connsiteY58" fmla="*/ 147151 h 152118"/>
                <a:gd name="connsiteX59" fmla="*/ 260464 w 291819"/>
                <a:gd name="connsiteY59" fmla="*/ 147151 h 152118"/>
                <a:gd name="connsiteX60" fmla="*/ 264500 w 291819"/>
                <a:gd name="connsiteY60" fmla="*/ 149324 h 152118"/>
                <a:gd name="connsiteX61" fmla="*/ 267604 w 291819"/>
                <a:gd name="connsiteY61" fmla="*/ 152429 h 152118"/>
                <a:gd name="connsiteX62" fmla="*/ 291819 w 291819"/>
                <a:gd name="connsiteY62" fmla="*/ 152429 h 152118"/>
                <a:gd name="connsiteX63" fmla="*/ 291819 w 291819"/>
                <a:gd name="connsiteY63" fmla="*/ 144047 h 152118"/>
                <a:gd name="connsiteX64" fmla="*/ 270709 w 291819"/>
                <a:gd name="connsiteY64" fmla="*/ 132560 h 152118"/>
                <a:gd name="connsiteX65" fmla="*/ 253013 w 291819"/>
                <a:gd name="connsiteY65" fmla="*/ 117659 h 152118"/>
                <a:gd name="connsiteX66" fmla="*/ 240595 w 291819"/>
                <a:gd name="connsiteY66" fmla="*/ 99653 h 152118"/>
                <a:gd name="connsiteX67" fmla="*/ 236560 w 291819"/>
                <a:gd name="connsiteY67" fmla="*/ 97480 h 152118"/>
                <a:gd name="connsiteX68" fmla="*/ 235318 w 291819"/>
                <a:gd name="connsiteY68" fmla="*/ 97480 h 152118"/>
                <a:gd name="connsiteX69" fmla="*/ 236560 w 291819"/>
                <a:gd name="connsiteY69" fmla="*/ 95307 h 152118"/>
                <a:gd name="connsiteX70" fmla="*/ 238423 w 291819"/>
                <a:gd name="connsiteY70" fmla="*/ 94375 h 152118"/>
                <a:gd name="connsiteX71" fmla="*/ 242768 w 291819"/>
                <a:gd name="connsiteY71" fmla="*/ 94375 h 152118"/>
                <a:gd name="connsiteX72" fmla="*/ 245873 w 291819"/>
                <a:gd name="connsiteY72" fmla="*/ 92202 h 152118"/>
                <a:gd name="connsiteX73" fmla="*/ 248046 w 291819"/>
                <a:gd name="connsiteY73" fmla="*/ 92202 h 152118"/>
                <a:gd name="connsiteX74" fmla="*/ 248046 w 291819"/>
                <a:gd name="connsiteY74" fmla="*/ 82579 h 152118"/>
                <a:gd name="connsiteX75" fmla="*/ 236560 w 291819"/>
                <a:gd name="connsiteY75" fmla="*/ 80405 h 152118"/>
                <a:gd name="connsiteX76" fmla="*/ 228178 w 291819"/>
                <a:gd name="connsiteY76" fmla="*/ 77301 h 152118"/>
                <a:gd name="connsiteX77" fmla="*/ 214518 w 291819"/>
                <a:gd name="connsiteY77" fmla="*/ 75128 h 152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291819" h="152118">
                  <a:moveTo>
                    <a:pt x="207378" y="60537"/>
                  </a:moveTo>
                  <a:lnTo>
                    <a:pt x="192787" y="49982"/>
                  </a:lnTo>
                  <a:lnTo>
                    <a:pt x="175091" y="38185"/>
                  </a:lnTo>
                  <a:lnTo>
                    <a:pt x="153050" y="30734"/>
                  </a:lnTo>
                  <a:lnTo>
                    <a:pt x="135354" y="23283"/>
                  </a:lnTo>
                  <a:lnTo>
                    <a:pt x="120763" y="14901"/>
                  </a:lnTo>
                  <a:lnTo>
                    <a:pt x="102137" y="16143"/>
                  </a:lnTo>
                  <a:lnTo>
                    <a:pt x="89719" y="20179"/>
                  </a:lnTo>
                  <a:lnTo>
                    <a:pt x="80095" y="25456"/>
                  </a:lnTo>
                  <a:lnTo>
                    <a:pt x="70782" y="35080"/>
                  </a:lnTo>
                  <a:lnTo>
                    <a:pt x="70782" y="38185"/>
                  </a:lnTo>
                  <a:lnTo>
                    <a:pt x="67677" y="38185"/>
                  </a:lnTo>
                  <a:lnTo>
                    <a:pt x="67677" y="35080"/>
                  </a:lnTo>
                  <a:lnTo>
                    <a:pt x="60537" y="25456"/>
                  </a:lnTo>
                  <a:lnTo>
                    <a:pt x="55259" y="14901"/>
                  </a:lnTo>
                  <a:lnTo>
                    <a:pt x="50913" y="1242"/>
                  </a:lnTo>
                  <a:lnTo>
                    <a:pt x="36322" y="0"/>
                  </a:lnTo>
                  <a:lnTo>
                    <a:pt x="26078" y="0"/>
                  </a:lnTo>
                  <a:lnTo>
                    <a:pt x="14591" y="0"/>
                  </a:lnTo>
                  <a:lnTo>
                    <a:pt x="0" y="1242"/>
                  </a:lnTo>
                  <a:lnTo>
                    <a:pt x="0" y="10866"/>
                  </a:lnTo>
                  <a:lnTo>
                    <a:pt x="9313" y="14901"/>
                  </a:lnTo>
                  <a:lnTo>
                    <a:pt x="20800" y="20179"/>
                  </a:lnTo>
                  <a:lnTo>
                    <a:pt x="31355" y="22352"/>
                  </a:lnTo>
                  <a:lnTo>
                    <a:pt x="29182" y="25456"/>
                  </a:lnTo>
                  <a:lnTo>
                    <a:pt x="28250" y="27630"/>
                  </a:lnTo>
                  <a:lnTo>
                    <a:pt x="26078" y="29803"/>
                  </a:lnTo>
                  <a:lnTo>
                    <a:pt x="23904" y="29803"/>
                  </a:lnTo>
                  <a:lnTo>
                    <a:pt x="20800" y="30734"/>
                  </a:lnTo>
                  <a:lnTo>
                    <a:pt x="29182" y="42531"/>
                  </a:lnTo>
                  <a:lnTo>
                    <a:pt x="42842" y="49982"/>
                  </a:lnTo>
                  <a:lnTo>
                    <a:pt x="58364" y="53086"/>
                  </a:lnTo>
                  <a:lnTo>
                    <a:pt x="75128" y="58364"/>
                  </a:lnTo>
                  <a:lnTo>
                    <a:pt x="89719" y="62710"/>
                  </a:lnTo>
                  <a:lnTo>
                    <a:pt x="102137" y="72023"/>
                  </a:lnTo>
                  <a:lnTo>
                    <a:pt x="111450" y="87856"/>
                  </a:lnTo>
                  <a:lnTo>
                    <a:pt x="113623" y="92202"/>
                  </a:lnTo>
                  <a:lnTo>
                    <a:pt x="111450" y="95307"/>
                  </a:lnTo>
                  <a:lnTo>
                    <a:pt x="109277" y="99653"/>
                  </a:lnTo>
                  <a:lnTo>
                    <a:pt x="107414" y="102757"/>
                  </a:lnTo>
                  <a:lnTo>
                    <a:pt x="106172" y="109277"/>
                  </a:lnTo>
                  <a:lnTo>
                    <a:pt x="104310" y="116417"/>
                  </a:lnTo>
                  <a:lnTo>
                    <a:pt x="122005" y="114554"/>
                  </a:lnTo>
                  <a:lnTo>
                    <a:pt x="135354" y="116417"/>
                  </a:lnTo>
                  <a:lnTo>
                    <a:pt x="147772" y="119832"/>
                  </a:lnTo>
                  <a:lnTo>
                    <a:pt x="160500" y="126972"/>
                  </a:lnTo>
                  <a:lnTo>
                    <a:pt x="172918" y="123868"/>
                  </a:lnTo>
                  <a:lnTo>
                    <a:pt x="185336" y="116417"/>
                  </a:lnTo>
                  <a:lnTo>
                    <a:pt x="198996" y="112381"/>
                  </a:lnTo>
                  <a:lnTo>
                    <a:pt x="209241" y="112381"/>
                  </a:lnTo>
                  <a:lnTo>
                    <a:pt x="223831" y="119832"/>
                  </a:lnTo>
                  <a:lnTo>
                    <a:pt x="228178" y="123868"/>
                  </a:lnTo>
                  <a:lnTo>
                    <a:pt x="231282" y="129145"/>
                  </a:lnTo>
                  <a:lnTo>
                    <a:pt x="235318" y="136596"/>
                  </a:lnTo>
                  <a:lnTo>
                    <a:pt x="238423" y="139701"/>
                  </a:lnTo>
                  <a:lnTo>
                    <a:pt x="243700" y="144047"/>
                  </a:lnTo>
                  <a:lnTo>
                    <a:pt x="249909" y="146220"/>
                  </a:lnTo>
                  <a:lnTo>
                    <a:pt x="253013" y="147151"/>
                  </a:lnTo>
                  <a:lnTo>
                    <a:pt x="257360" y="147151"/>
                  </a:lnTo>
                  <a:lnTo>
                    <a:pt x="260464" y="147151"/>
                  </a:lnTo>
                  <a:lnTo>
                    <a:pt x="264500" y="149324"/>
                  </a:lnTo>
                  <a:lnTo>
                    <a:pt x="267604" y="152429"/>
                  </a:lnTo>
                  <a:lnTo>
                    <a:pt x="291819" y="152429"/>
                  </a:lnTo>
                  <a:lnTo>
                    <a:pt x="291819" y="144047"/>
                  </a:lnTo>
                  <a:lnTo>
                    <a:pt x="270709" y="132560"/>
                  </a:lnTo>
                  <a:lnTo>
                    <a:pt x="253013" y="117659"/>
                  </a:lnTo>
                  <a:lnTo>
                    <a:pt x="240595" y="99653"/>
                  </a:lnTo>
                  <a:lnTo>
                    <a:pt x="236560" y="97480"/>
                  </a:lnTo>
                  <a:lnTo>
                    <a:pt x="235318" y="97480"/>
                  </a:lnTo>
                  <a:lnTo>
                    <a:pt x="236560" y="95307"/>
                  </a:lnTo>
                  <a:lnTo>
                    <a:pt x="238423" y="94375"/>
                  </a:lnTo>
                  <a:lnTo>
                    <a:pt x="242768" y="94375"/>
                  </a:lnTo>
                  <a:lnTo>
                    <a:pt x="245873" y="92202"/>
                  </a:lnTo>
                  <a:lnTo>
                    <a:pt x="248046" y="92202"/>
                  </a:lnTo>
                  <a:lnTo>
                    <a:pt x="248046" y="82579"/>
                  </a:lnTo>
                  <a:lnTo>
                    <a:pt x="236560" y="80405"/>
                  </a:lnTo>
                  <a:lnTo>
                    <a:pt x="228178" y="77301"/>
                  </a:lnTo>
                  <a:lnTo>
                    <a:pt x="214518" y="75128"/>
                  </a:lnTo>
                  <a:close/>
                </a:path>
              </a:pathLst>
            </a:custGeom>
            <a:grpFill/>
            <a:ln w="3104" cap="flat">
              <a:noFill/>
              <a:prstDash val="solid"/>
              <a:miter/>
            </a:ln>
          </p:spPr>
          <p:txBody>
            <a:bodyPr rtlCol="0" anchor="ctr"/>
            <a:lstStyle/>
            <a:p>
              <a:endParaRPr lang="en-US"/>
            </a:p>
          </p:txBody>
        </p:sp>
        <p:sp>
          <p:nvSpPr>
            <p:cNvPr id="50" name="Freeform: Shape 49"/>
            <p:cNvSpPr/>
            <p:nvPr/>
          </p:nvSpPr>
          <p:spPr>
            <a:xfrm>
              <a:off x="7300385" y="5823811"/>
              <a:ext cx="37253" cy="34149"/>
            </a:xfrm>
            <a:custGeom>
              <a:avLst/>
              <a:gdLst>
                <a:gd name="connsiteX0" fmla="*/ 29182 w 37253"/>
                <a:gd name="connsiteY0" fmla="*/ 29492 h 34149"/>
                <a:gd name="connsiteX1" fmla="*/ 36322 w 37253"/>
                <a:gd name="connsiteY1" fmla="*/ 36012 h 34149"/>
                <a:gd name="connsiteX2" fmla="*/ 39426 w 37253"/>
                <a:gd name="connsiteY2" fmla="*/ 36012 h 34149"/>
                <a:gd name="connsiteX3" fmla="*/ 36322 w 37253"/>
                <a:gd name="connsiteY3" fmla="*/ 22352 h 34149"/>
                <a:gd name="connsiteX4" fmla="*/ 29182 w 37253"/>
                <a:gd name="connsiteY4" fmla="*/ 10555 h 34149"/>
                <a:gd name="connsiteX5" fmla="*/ 19558 w 37253"/>
                <a:gd name="connsiteY5" fmla="*/ 0 h 34149"/>
                <a:gd name="connsiteX6" fmla="*/ 0 w 37253"/>
                <a:gd name="connsiteY6" fmla="*/ 0 h 34149"/>
                <a:gd name="connsiteX7" fmla="*/ 7140 w 37253"/>
                <a:gd name="connsiteY7" fmla="*/ 10555 h 34149"/>
                <a:gd name="connsiteX8" fmla="*/ 17695 w 37253"/>
                <a:gd name="connsiteY8" fmla="*/ 18006 h 34149"/>
                <a:gd name="connsiteX9" fmla="*/ 27009 w 37253"/>
                <a:gd name="connsiteY9" fmla="*/ 27630 h 34149"/>
                <a:gd name="connsiteX10" fmla="*/ 28250 w 37253"/>
                <a:gd name="connsiteY10" fmla="*/ 28561 h 34149"/>
                <a:gd name="connsiteX11" fmla="*/ 29182 w 37253"/>
                <a:gd name="connsiteY11" fmla="*/ 28561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7253" h="34149">
                  <a:moveTo>
                    <a:pt x="29182" y="29492"/>
                  </a:moveTo>
                  <a:lnTo>
                    <a:pt x="36322" y="36012"/>
                  </a:lnTo>
                  <a:lnTo>
                    <a:pt x="39426" y="36012"/>
                  </a:lnTo>
                  <a:lnTo>
                    <a:pt x="36322" y="22352"/>
                  </a:lnTo>
                  <a:lnTo>
                    <a:pt x="29182" y="10555"/>
                  </a:lnTo>
                  <a:lnTo>
                    <a:pt x="19558" y="0"/>
                  </a:lnTo>
                  <a:lnTo>
                    <a:pt x="0" y="0"/>
                  </a:lnTo>
                  <a:lnTo>
                    <a:pt x="7140" y="10555"/>
                  </a:lnTo>
                  <a:lnTo>
                    <a:pt x="17695" y="18006"/>
                  </a:lnTo>
                  <a:lnTo>
                    <a:pt x="27009" y="27630"/>
                  </a:lnTo>
                  <a:lnTo>
                    <a:pt x="28250" y="28561"/>
                  </a:lnTo>
                  <a:lnTo>
                    <a:pt x="29182" y="28561"/>
                  </a:lnTo>
                  <a:close/>
                </a:path>
              </a:pathLst>
            </a:custGeom>
            <a:grpFill/>
            <a:ln w="3104" cap="flat">
              <a:noFill/>
              <a:prstDash val="solid"/>
              <a:miter/>
            </a:ln>
          </p:spPr>
          <p:txBody>
            <a:bodyPr rtlCol="0" anchor="ctr"/>
            <a:lstStyle/>
            <a:p>
              <a:endParaRPr lang="en-US"/>
            </a:p>
          </p:txBody>
        </p:sp>
        <p:sp>
          <p:nvSpPr>
            <p:cNvPr id="51" name="Freeform: Shape 50"/>
            <p:cNvSpPr/>
            <p:nvPr/>
          </p:nvSpPr>
          <p:spPr>
            <a:xfrm>
              <a:off x="7503417" y="6096693"/>
              <a:ext cx="43462" cy="34149"/>
            </a:xfrm>
            <a:custGeom>
              <a:avLst/>
              <a:gdLst>
                <a:gd name="connsiteX0" fmla="*/ 14591 w 43462"/>
                <a:gd name="connsiteY0" fmla="*/ 20179 h 34149"/>
                <a:gd name="connsiteX1" fmla="*/ 23904 w 43462"/>
                <a:gd name="connsiteY1" fmla="*/ 27630 h 34149"/>
                <a:gd name="connsiteX2" fmla="*/ 33218 w 43462"/>
                <a:gd name="connsiteY2" fmla="*/ 35080 h 34149"/>
                <a:gd name="connsiteX3" fmla="*/ 45946 w 43462"/>
                <a:gd name="connsiteY3" fmla="*/ 35080 h 34149"/>
                <a:gd name="connsiteX4" fmla="*/ 45946 w 43462"/>
                <a:gd name="connsiteY4" fmla="*/ 24525 h 34149"/>
                <a:gd name="connsiteX5" fmla="*/ 26078 w 43462"/>
                <a:gd name="connsiteY5" fmla="*/ 12728 h 34149"/>
                <a:gd name="connsiteX6" fmla="*/ 9313 w 43462"/>
                <a:gd name="connsiteY6" fmla="*/ 0 h 34149"/>
                <a:gd name="connsiteX7" fmla="*/ 0 w 43462"/>
                <a:gd name="connsiteY7" fmla="*/ 0 h 34149"/>
                <a:gd name="connsiteX8" fmla="*/ 7140 w 43462"/>
                <a:gd name="connsiteY8" fmla="*/ 10866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462" h="34149">
                  <a:moveTo>
                    <a:pt x="14591" y="20179"/>
                  </a:moveTo>
                  <a:lnTo>
                    <a:pt x="23904" y="27630"/>
                  </a:lnTo>
                  <a:lnTo>
                    <a:pt x="33218" y="35080"/>
                  </a:lnTo>
                  <a:lnTo>
                    <a:pt x="45946" y="35080"/>
                  </a:lnTo>
                  <a:lnTo>
                    <a:pt x="45946" y="24525"/>
                  </a:lnTo>
                  <a:lnTo>
                    <a:pt x="26078" y="12728"/>
                  </a:lnTo>
                  <a:lnTo>
                    <a:pt x="9313" y="0"/>
                  </a:lnTo>
                  <a:lnTo>
                    <a:pt x="0" y="0"/>
                  </a:lnTo>
                  <a:lnTo>
                    <a:pt x="7140" y="10866"/>
                  </a:lnTo>
                  <a:close/>
                </a:path>
              </a:pathLst>
            </a:custGeom>
            <a:grpFill/>
            <a:ln w="3104" cap="flat">
              <a:noFill/>
              <a:prstDash val="solid"/>
              <a:miter/>
            </a:ln>
          </p:spPr>
          <p:txBody>
            <a:bodyPr rtlCol="0" anchor="ctr"/>
            <a:lstStyle/>
            <a:p>
              <a:endParaRPr lang="en-US"/>
            </a:p>
          </p:txBody>
        </p:sp>
        <p:sp>
          <p:nvSpPr>
            <p:cNvPr id="52" name="Freeform: Shape 51"/>
            <p:cNvSpPr/>
            <p:nvPr/>
          </p:nvSpPr>
          <p:spPr>
            <a:xfrm>
              <a:off x="7529494" y="6010079"/>
              <a:ext cx="18627" cy="31045"/>
            </a:xfrm>
            <a:custGeom>
              <a:avLst/>
              <a:gdLst>
                <a:gd name="connsiteX0" fmla="*/ 5277 w 18626"/>
                <a:gd name="connsiteY0" fmla="*/ 24215 h 31044"/>
                <a:gd name="connsiteX1" fmla="*/ 7140 w 18626"/>
                <a:gd name="connsiteY1" fmla="*/ 32907 h 31044"/>
                <a:gd name="connsiteX2" fmla="*/ 19868 w 18626"/>
                <a:gd name="connsiteY2" fmla="*/ 32907 h 31044"/>
                <a:gd name="connsiteX3" fmla="*/ 17695 w 18626"/>
                <a:gd name="connsiteY3" fmla="*/ 27630 h 31044"/>
                <a:gd name="connsiteX4" fmla="*/ 15522 w 18626"/>
                <a:gd name="connsiteY4" fmla="*/ 24215 h 31044"/>
                <a:gd name="connsiteX5" fmla="*/ 14591 w 18626"/>
                <a:gd name="connsiteY5" fmla="*/ 20179 h 31044"/>
                <a:gd name="connsiteX6" fmla="*/ 12418 w 18626"/>
                <a:gd name="connsiteY6" fmla="*/ 16764 h 31044"/>
                <a:gd name="connsiteX7" fmla="*/ 12418 w 18626"/>
                <a:gd name="connsiteY7" fmla="*/ 10555 h 31044"/>
                <a:gd name="connsiteX8" fmla="*/ 10244 w 18626"/>
                <a:gd name="connsiteY8" fmla="*/ 5278 h 31044"/>
                <a:gd name="connsiteX9" fmla="*/ 8382 w 18626"/>
                <a:gd name="connsiteY9" fmla="*/ 3104 h 31044"/>
                <a:gd name="connsiteX10" fmla="*/ 7140 w 18626"/>
                <a:gd name="connsiteY10" fmla="*/ 3104 h 31044"/>
                <a:gd name="connsiteX11" fmla="*/ 5277 w 18626"/>
                <a:gd name="connsiteY11" fmla="*/ 3104 h 31044"/>
                <a:gd name="connsiteX12" fmla="*/ 5277 w 18626"/>
                <a:gd name="connsiteY12" fmla="*/ 2173 h 31044"/>
                <a:gd name="connsiteX13" fmla="*/ 3104 w 18626"/>
                <a:gd name="connsiteY13" fmla="*/ 0 h 31044"/>
                <a:gd name="connsiteX14" fmla="*/ 0 w 18626"/>
                <a:gd name="connsiteY14" fmla="*/ 0 h 31044"/>
                <a:gd name="connsiteX15" fmla="*/ 0 w 18626"/>
                <a:gd name="connsiteY15" fmla="*/ 10555 h 31044"/>
                <a:gd name="connsiteX16" fmla="*/ 931 w 18626"/>
                <a:gd name="connsiteY16" fmla="*/ 18006 h 31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8626" h="31044">
                  <a:moveTo>
                    <a:pt x="5277" y="24215"/>
                  </a:moveTo>
                  <a:lnTo>
                    <a:pt x="7140" y="32907"/>
                  </a:lnTo>
                  <a:lnTo>
                    <a:pt x="19868" y="32907"/>
                  </a:lnTo>
                  <a:lnTo>
                    <a:pt x="17695" y="27630"/>
                  </a:lnTo>
                  <a:lnTo>
                    <a:pt x="15522" y="24215"/>
                  </a:lnTo>
                  <a:lnTo>
                    <a:pt x="14591" y="20179"/>
                  </a:lnTo>
                  <a:lnTo>
                    <a:pt x="12418" y="16764"/>
                  </a:lnTo>
                  <a:lnTo>
                    <a:pt x="12418" y="10555"/>
                  </a:lnTo>
                  <a:lnTo>
                    <a:pt x="10244" y="5278"/>
                  </a:lnTo>
                  <a:lnTo>
                    <a:pt x="8382" y="3104"/>
                  </a:lnTo>
                  <a:lnTo>
                    <a:pt x="7140" y="3104"/>
                  </a:lnTo>
                  <a:lnTo>
                    <a:pt x="5277" y="3104"/>
                  </a:lnTo>
                  <a:lnTo>
                    <a:pt x="5277" y="2173"/>
                  </a:lnTo>
                  <a:lnTo>
                    <a:pt x="3104" y="0"/>
                  </a:lnTo>
                  <a:lnTo>
                    <a:pt x="0" y="0"/>
                  </a:lnTo>
                  <a:lnTo>
                    <a:pt x="0" y="10555"/>
                  </a:lnTo>
                  <a:lnTo>
                    <a:pt x="931" y="18006"/>
                  </a:lnTo>
                  <a:close/>
                </a:path>
              </a:pathLst>
            </a:custGeom>
            <a:grpFill/>
            <a:ln w="3104" cap="flat">
              <a:noFill/>
              <a:prstDash val="solid"/>
              <a:miter/>
            </a:ln>
          </p:spPr>
          <p:txBody>
            <a:bodyPr rtlCol="0" anchor="ctr"/>
            <a:lstStyle/>
            <a:p>
              <a:endParaRPr lang="en-US"/>
            </a:p>
          </p:txBody>
        </p:sp>
        <p:sp>
          <p:nvSpPr>
            <p:cNvPr id="53" name="Freeform: Shape 52"/>
            <p:cNvSpPr/>
            <p:nvPr/>
          </p:nvSpPr>
          <p:spPr>
            <a:xfrm>
              <a:off x="7059479" y="5873482"/>
              <a:ext cx="12418" cy="18627"/>
            </a:xfrm>
            <a:custGeom>
              <a:avLst/>
              <a:gdLst>
                <a:gd name="connsiteX0" fmla="*/ 0 w 12417"/>
                <a:gd name="connsiteY0" fmla="*/ 20179 h 18626"/>
                <a:gd name="connsiteX1" fmla="*/ 2173 w 12417"/>
                <a:gd name="connsiteY1" fmla="*/ 18006 h 18626"/>
                <a:gd name="connsiteX2" fmla="*/ 4346 w 12417"/>
                <a:gd name="connsiteY2" fmla="*/ 15833 h 18626"/>
                <a:gd name="connsiteX3" fmla="*/ 13660 w 12417"/>
                <a:gd name="connsiteY3" fmla="*/ 10555 h 18626"/>
                <a:gd name="connsiteX4" fmla="*/ 13660 w 12417"/>
                <a:gd name="connsiteY4" fmla="*/ 3104 h 18626"/>
                <a:gd name="connsiteX5" fmla="*/ 0 w 12417"/>
                <a:gd name="connsiteY5" fmla="*/ 0 h 18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417" h="18626">
                  <a:moveTo>
                    <a:pt x="0" y="20179"/>
                  </a:moveTo>
                  <a:lnTo>
                    <a:pt x="2173" y="18006"/>
                  </a:lnTo>
                  <a:lnTo>
                    <a:pt x="4346" y="15833"/>
                  </a:lnTo>
                  <a:lnTo>
                    <a:pt x="13660" y="10555"/>
                  </a:lnTo>
                  <a:lnTo>
                    <a:pt x="13660" y="3104"/>
                  </a:lnTo>
                  <a:lnTo>
                    <a:pt x="0" y="0"/>
                  </a:lnTo>
                  <a:close/>
                </a:path>
              </a:pathLst>
            </a:custGeom>
            <a:grpFill/>
            <a:ln w="3104" cap="flat">
              <a:noFill/>
              <a:prstDash val="solid"/>
              <a:miter/>
            </a:ln>
          </p:spPr>
          <p:txBody>
            <a:bodyPr rtlCol="0" anchor="ctr"/>
            <a:lstStyle/>
            <a:p>
              <a:endParaRPr lang="en-US"/>
            </a:p>
          </p:txBody>
        </p:sp>
        <p:sp>
          <p:nvSpPr>
            <p:cNvPr id="54" name="Freeform: Shape 53"/>
            <p:cNvSpPr/>
            <p:nvPr/>
          </p:nvSpPr>
          <p:spPr>
            <a:xfrm>
              <a:off x="6836579" y="5928431"/>
              <a:ext cx="24836" cy="15522"/>
            </a:xfrm>
            <a:custGeom>
              <a:avLst/>
              <a:gdLst>
                <a:gd name="connsiteX0" fmla="*/ 7451 w 24835"/>
                <a:gd name="connsiteY0" fmla="*/ 9624 h 15522"/>
                <a:gd name="connsiteX1" fmla="*/ 12728 w 24835"/>
                <a:gd name="connsiteY1" fmla="*/ 12728 h 15522"/>
                <a:gd name="connsiteX2" fmla="*/ 17696 w 24835"/>
                <a:gd name="connsiteY2" fmla="*/ 14901 h 15522"/>
                <a:gd name="connsiteX3" fmla="*/ 22973 w 24835"/>
                <a:gd name="connsiteY3" fmla="*/ 17075 h 15522"/>
                <a:gd name="connsiteX4" fmla="*/ 22973 w 24835"/>
                <a:gd name="connsiteY4" fmla="*/ 12728 h 15522"/>
                <a:gd name="connsiteX5" fmla="*/ 27319 w 24835"/>
                <a:gd name="connsiteY5" fmla="*/ 12728 h 15522"/>
                <a:gd name="connsiteX6" fmla="*/ 27319 w 24835"/>
                <a:gd name="connsiteY6" fmla="*/ 5588 h 15522"/>
                <a:gd name="connsiteX7" fmla="*/ 22042 w 24835"/>
                <a:gd name="connsiteY7" fmla="*/ 4346 h 15522"/>
                <a:gd name="connsiteX8" fmla="*/ 17696 w 24835"/>
                <a:gd name="connsiteY8" fmla="*/ 2173 h 15522"/>
                <a:gd name="connsiteX9" fmla="*/ 12728 w 24835"/>
                <a:gd name="connsiteY9" fmla="*/ 2173 h 15522"/>
                <a:gd name="connsiteX10" fmla="*/ 7451 w 24835"/>
                <a:gd name="connsiteY10" fmla="*/ 2173 h 15522"/>
                <a:gd name="connsiteX11" fmla="*/ 0 w 24835"/>
                <a:gd name="connsiteY11" fmla="*/ 0 h 15522"/>
                <a:gd name="connsiteX12" fmla="*/ 3104 w 24835"/>
                <a:gd name="connsiteY12" fmla="*/ 5588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4835" h="15522">
                  <a:moveTo>
                    <a:pt x="7451" y="9624"/>
                  </a:moveTo>
                  <a:lnTo>
                    <a:pt x="12728" y="12728"/>
                  </a:lnTo>
                  <a:lnTo>
                    <a:pt x="17696" y="14901"/>
                  </a:lnTo>
                  <a:lnTo>
                    <a:pt x="22973" y="17075"/>
                  </a:lnTo>
                  <a:lnTo>
                    <a:pt x="22973" y="12728"/>
                  </a:lnTo>
                  <a:lnTo>
                    <a:pt x="27319" y="12728"/>
                  </a:lnTo>
                  <a:lnTo>
                    <a:pt x="27319" y="5588"/>
                  </a:lnTo>
                  <a:lnTo>
                    <a:pt x="22042" y="4346"/>
                  </a:lnTo>
                  <a:lnTo>
                    <a:pt x="17696" y="2173"/>
                  </a:lnTo>
                  <a:lnTo>
                    <a:pt x="12728" y="2173"/>
                  </a:lnTo>
                  <a:lnTo>
                    <a:pt x="7451" y="2173"/>
                  </a:lnTo>
                  <a:lnTo>
                    <a:pt x="0" y="0"/>
                  </a:lnTo>
                  <a:lnTo>
                    <a:pt x="3104" y="5588"/>
                  </a:lnTo>
                  <a:close/>
                </a:path>
              </a:pathLst>
            </a:custGeom>
            <a:grpFill/>
            <a:ln w="3104" cap="flat">
              <a:noFill/>
              <a:prstDash val="solid"/>
              <a:miter/>
            </a:ln>
          </p:spPr>
          <p:txBody>
            <a:bodyPr rtlCol="0" anchor="ctr"/>
            <a:lstStyle/>
            <a:p>
              <a:endParaRPr lang="en-US"/>
            </a:p>
          </p:txBody>
        </p:sp>
        <p:sp>
          <p:nvSpPr>
            <p:cNvPr id="55" name="Freeform: Shape 54"/>
            <p:cNvSpPr/>
            <p:nvPr/>
          </p:nvSpPr>
          <p:spPr>
            <a:xfrm>
              <a:off x="6939958" y="5836539"/>
              <a:ext cx="18627" cy="9313"/>
            </a:xfrm>
            <a:custGeom>
              <a:avLst/>
              <a:gdLst>
                <a:gd name="connsiteX0" fmla="*/ 0 w 18626"/>
                <a:gd name="connsiteY0" fmla="*/ 0 h 9313"/>
                <a:gd name="connsiteX1" fmla="*/ 0 w 18626"/>
                <a:gd name="connsiteY1" fmla="*/ 10555 h 9313"/>
                <a:gd name="connsiteX2" fmla="*/ 19558 w 18626"/>
                <a:gd name="connsiteY2" fmla="*/ 10555 h 9313"/>
                <a:gd name="connsiteX3" fmla="*/ 19558 w 18626"/>
                <a:gd name="connsiteY3" fmla="*/ 3104 h 9313"/>
                <a:gd name="connsiteX4" fmla="*/ 18627 w 18626"/>
                <a:gd name="connsiteY4" fmla="*/ 2173 h 9313"/>
                <a:gd name="connsiteX5" fmla="*/ 16453 w 18626"/>
                <a:gd name="connsiteY5" fmla="*/ 0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626" h="9313">
                  <a:moveTo>
                    <a:pt x="0" y="0"/>
                  </a:moveTo>
                  <a:lnTo>
                    <a:pt x="0" y="10555"/>
                  </a:lnTo>
                  <a:lnTo>
                    <a:pt x="19558" y="10555"/>
                  </a:lnTo>
                  <a:lnTo>
                    <a:pt x="19558" y="3104"/>
                  </a:lnTo>
                  <a:lnTo>
                    <a:pt x="18627" y="2173"/>
                  </a:lnTo>
                  <a:lnTo>
                    <a:pt x="16453" y="0"/>
                  </a:lnTo>
                  <a:close/>
                </a:path>
              </a:pathLst>
            </a:custGeom>
            <a:grpFill/>
            <a:ln w="3104" cap="flat">
              <a:noFill/>
              <a:prstDash val="solid"/>
              <a:miter/>
            </a:ln>
          </p:spPr>
          <p:txBody>
            <a:bodyPr rtlCol="0" anchor="ctr"/>
            <a:lstStyle/>
            <a:p>
              <a:endParaRPr lang="en-US"/>
            </a:p>
          </p:txBody>
        </p:sp>
        <p:sp>
          <p:nvSpPr>
            <p:cNvPr id="56" name="Freeform: Shape 55"/>
            <p:cNvSpPr/>
            <p:nvPr/>
          </p:nvSpPr>
          <p:spPr>
            <a:xfrm>
              <a:off x="6803361" y="5908563"/>
              <a:ext cx="34149" cy="15522"/>
            </a:xfrm>
            <a:custGeom>
              <a:avLst/>
              <a:gdLst>
                <a:gd name="connsiteX0" fmla="*/ 34459 w 34149"/>
                <a:gd name="connsiteY0" fmla="*/ 9313 h 15522"/>
                <a:gd name="connsiteX1" fmla="*/ 31355 w 34149"/>
                <a:gd name="connsiteY1" fmla="*/ 5277 h 15522"/>
                <a:gd name="connsiteX2" fmla="*/ 27009 w 34149"/>
                <a:gd name="connsiteY2" fmla="*/ 3104 h 15522"/>
                <a:gd name="connsiteX3" fmla="*/ 23904 w 34149"/>
                <a:gd name="connsiteY3" fmla="*/ 2173 h 15522"/>
                <a:gd name="connsiteX4" fmla="*/ 16764 w 34149"/>
                <a:gd name="connsiteY4" fmla="*/ 0 h 15522"/>
                <a:gd name="connsiteX5" fmla="*/ 12418 w 34149"/>
                <a:gd name="connsiteY5" fmla="*/ 3104 h 15522"/>
                <a:gd name="connsiteX6" fmla="*/ 11486 w 34149"/>
                <a:gd name="connsiteY6" fmla="*/ 5277 h 15522"/>
                <a:gd name="connsiteX7" fmla="*/ 5277 w 34149"/>
                <a:gd name="connsiteY7" fmla="*/ 7451 h 15522"/>
                <a:gd name="connsiteX8" fmla="*/ 0 w 34149"/>
                <a:gd name="connsiteY8" fmla="*/ 9313 h 15522"/>
                <a:gd name="connsiteX9" fmla="*/ 0 w 34149"/>
                <a:gd name="connsiteY9" fmla="*/ 16764 h 15522"/>
                <a:gd name="connsiteX10" fmla="*/ 12418 w 34149"/>
                <a:gd name="connsiteY10" fmla="*/ 16764 h 15522"/>
                <a:gd name="connsiteX11" fmla="*/ 23904 w 34149"/>
                <a:gd name="connsiteY11" fmla="*/ 16764 h 15522"/>
                <a:gd name="connsiteX12" fmla="*/ 33218 w 34149"/>
                <a:gd name="connsiteY12" fmla="*/ 12728 h 15522"/>
                <a:gd name="connsiteX13" fmla="*/ 36322 w 34149"/>
                <a:gd name="connsiteY13" fmla="*/ 12728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149" h="15522">
                  <a:moveTo>
                    <a:pt x="34459" y="9313"/>
                  </a:moveTo>
                  <a:lnTo>
                    <a:pt x="31355" y="5277"/>
                  </a:lnTo>
                  <a:lnTo>
                    <a:pt x="27009" y="3104"/>
                  </a:lnTo>
                  <a:lnTo>
                    <a:pt x="23904" y="2173"/>
                  </a:lnTo>
                  <a:lnTo>
                    <a:pt x="16764" y="0"/>
                  </a:lnTo>
                  <a:lnTo>
                    <a:pt x="12418" y="3104"/>
                  </a:lnTo>
                  <a:lnTo>
                    <a:pt x="11486" y="5277"/>
                  </a:lnTo>
                  <a:lnTo>
                    <a:pt x="5277" y="7451"/>
                  </a:lnTo>
                  <a:lnTo>
                    <a:pt x="0" y="9313"/>
                  </a:lnTo>
                  <a:lnTo>
                    <a:pt x="0" y="16764"/>
                  </a:lnTo>
                  <a:lnTo>
                    <a:pt x="12418" y="16764"/>
                  </a:lnTo>
                  <a:lnTo>
                    <a:pt x="23904" y="16764"/>
                  </a:lnTo>
                  <a:lnTo>
                    <a:pt x="33218" y="12728"/>
                  </a:lnTo>
                  <a:lnTo>
                    <a:pt x="36322" y="12728"/>
                  </a:lnTo>
                  <a:close/>
                </a:path>
              </a:pathLst>
            </a:custGeom>
            <a:grpFill/>
            <a:ln w="3104" cap="flat">
              <a:noFill/>
              <a:prstDash val="solid"/>
              <a:miter/>
            </a:ln>
          </p:spPr>
          <p:txBody>
            <a:bodyPr rtlCol="0" anchor="ctr"/>
            <a:lstStyle/>
            <a:p>
              <a:endParaRPr lang="en-US"/>
            </a:p>
          </p:txBody>
        </p:sp>
        <p:sp>
          <p:nvSpPr>
            <p:cNvPr id="57" name="Freeform: Shape 56"/>
            <p:cNvSpPr/>
            <p:nvPr/>
          </p:nvSpPr>
          <p:spPr>
            <a:xfrm>
              <a:off x="2868772" y="5437617"/>
              <a:ext cx="34149" cy="12418"/>
            </a:xfrm>
            <a:custGeom>
              <a:avLst/>
              <a:gdLst>
                <a:gd name="connsiteX0" fmla="*/ 34459 w 34149"/>
                <a:gd name="connsiteY0" fmla="*/ 8382 h 12417"/>
                <a:gd name="connsiteX1" fmla="*/ 34459 w 34149"/>
                <a:gd name="connsiteY1" fmla="*/ 5278 h 12417"/>
                <a:gd name="connsiteX2" fmla="*/ 19869 w 34149"/>
                <a:gd name="connsiteY2" fmla="*/ 0 h 12417"/>
                <a:gd name="connsiteX3" fmla="*/ 14591 w 34149"/>
                <a:gd name="connsiteY3" fmla="*/ 2173 h 12417"/>
                <a:gd name="connsiteX4" fmla="*/ 10555 w 34149"/>
                <a:gd name="connsiteY4" fmla="*/ 3104 h 12417"/>
                <a:gd name="connsiteX5" fmla="*/ 5278 w 34149"/>
                <a:gd name="connsiteY5" fmla="*/ 3104 h 12417"/>
                <a:gd name="connsiteX6" fmla="*/ 0 w 34149"/>
                <a:gd name="connsiteY6" fmla="*/ 5278 h 12417"/>
                <a:gd name="connsiteX7" fmla="*/ 0 w 34149"/>
                <a:gd name="connsiteY7" fmla="*/ 12728 h 12417"/>
                <a:gd name="connsiteX8" fmla="*/ 9313 w 34149"/>
                <a:gd name="connsiteY8" fmla="*/ 12728 h 12417"/>
                <a:gd name="connsiteX9" fmla="*/ 19869 w 34149"/>
                <a:gd name="connsiteY9" fmla="*/ 12728 h 12417"/>
                <a:gd name="connsiteX10" fmla="*/ 31355 w 34149"/>
                <a:gd name="connsiteY10" fmla="*/ 8382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4149" h="12417">
                  <a:moveTo>
                    <a:pt x="34459" y="8382"/>
                  </a:moveTo>
                  <a:lnTo>
                    <a:pt x="34459" y="5278"/>
                  </a:lnTo>
                  <a:lnTo>
                    <a:pt x="19869" y="0"/>
                  </a:lnTo>
                  <a:lnTo>
                    <a:pt x="14591" y="2173"/>
                  </a:lnTo>
                  <a:lnTo>
                    <a:pt x="10555" y="3104"/>
                  </a:lnTo>
                  <a:lnTo>
                    <a:pt x="5278" y="3104"/>
                  </a:lnTo>
                  <a:lnTo>
                    <a:pt x="0" y="5278"/>
                  </a:lnTo>
                  <a:lnTo>
                    <a:pt x="0" y="12728"/>
                  </a:lnTo>
                  <a:lnTo>
                    <a:pt x="9313" y="12728"/>
                  </a:lnTo>
                  <a:lnTo>
                    <a:pt x="19869" y="12728"/>
                  </a:lnTo>
                  <a:lnTo>
                    <a:pt x="31355" y="8382"/>
                  </a:lnTo>
                  <a:close/>
                </a:path>
              </a:pathLst>
            </a:custGeom>
            <a:grpFill/>
            <a:ln w="3104" cap="flat">
              <a:noFill/>
              <a:prstDash val="solid"/>
              <a:miter/>
            </a:ln>
          </p:spPr>
          <p:txBody>
            <a:bodyPr rtlCol="0" anchor="ctr"/>
            <a:lstStyle/>
            <a:p>
              <a:endParaRPr lang="en-US"/>
            </a:p>
          </p:txBody>
        </p:sp>
        <p:sp>
          <p:nvSpPr>
            <p:cNvPr id="58" name="Freeform: Shape 57"/>
            <p:cNvSpPr/>
            <p:nvPr/>
          </p:nvSpPr>
          <p:spPr>
            <a:xfrm>
              <a:off x="6993044" y="5054526"/>
              <a:ext cx="229730" cy="266983"/>
            </a:xfrm>
            <a:custGeom>
              <a:avLst/>
              <a:gdLst>
                <a:gd name="connsiteX0" fmla="*/ 7140 w 229729"/>
                <a:gd name="connsiteY0" fmla="*/ 247425 h 266983"/>
                <a:gd name="connsiteX1" fmla="*/ 8382 w 229729"/>
                <a:gd name="connsiteY1" fmla="*/ 254876 h 266983"/>
                <a:gd name="connsiteX2" fmla="*/ 10245 w 229729"/>
                <a:gd name="connsiteY2" fmla="*/ 269777 h 266983"/>
                <a:gd name="connsiteX3" fmla="*/ 22663 w 229729"/>
                <a:gd name="connsiteY3" fmla="*/ 269777 h 266983"/>
                <a:gd name="connsiteX4" fmla="*/ 27009 w 229729"/>
                <a:gd name="connsiteY4" fmla="*/ 262327 h 266983"/>
                <a:gd name="connsiteX5" fmla="*/ 30113 w 229729"/>
                <a:gd name="connsiteY5" fmla="*/ 254876 h 266983"/>
                <a:gd name="connsiteX6" fmla="*/ 36322 w 229729"/>
                <a:gd name="connsiteY6" fmla="*/ 249599 h 266983"/>
                <a:gd name="connsiteX7" fmla="*/ 34149 w 229729"/>
                <a:gd name="connsiteY7" fmla="*/ 240285 h 266983"/>
                <a:gd name="connsiteX8" fmla="*/ 34149 w 229729"/>
                <a:gd name="connsiteY8" fmla="*/ 235008 h 266983"/>
                <a:gd name="connsiteX9" fmla="*/ 34149 w 229729"/>
                <a:gd name="connsiteY9" fmla="*/ 231593 h 266983"/>
                <a:gd name="connsiteX10" fmla="*/ 30113 w 229729"/>
                <a:gd name="connsiteY10" fmla="*/ 229730 h 266983"/>
                <a:gd name="connsiteX11" fmla="*/ 27009 w 229729"/>
                <a:gd name="connsiteY11" fmla="*/ 224452 h 266983"/>
                <a:gd name="connsiteX12" fmla="*/ 27009 w 229729"/>
                <a:gd name="connsiteY12" fmla="*/ 220106 h 266983"/>
                <a:gd name="connsiteX13" fmla="*/ 34149 w 229729"/>
                <a:gd name="connsiteY13" fmla="*/ 222279 h 266983"/>
                <a:gd name="connsiteX14" fmla="*/ 37253 w 229729"/>
                <a:gd name="connsiteY14" fmla="*/ 224452 h 266983"/>
                <a:gd name="connsiteX15" fmla="*/ 41600 w 229729"/>
                <a:gd name="connsiteY15" fmla="*/ 224452 h 266983"/>
                <a:gd name="connsiteX16" fmla="*/ 41600 w 229729"/>
                <a:gd name="connsiteY16" fmla="*/ 225384 h 266983"/>
                <a:gd name="connsiteX17" fmla="*/ 41600 w 229729"/>
                <a:gd name="connsiteY17" fmla="*/ 229730 h 266983"/>
                <a:gd name="connsiteX18" fmla="*/ 41600 w 229729"/>
                <a:gd name="connsiteY18" fmla="*/ 231593 h 266983"/>
                <a:gd name="connsiteX19" fmla="*/ 41600 w 229729"/>
                <a:gd name="connsiteY19" fmla="*/ 236870 h 266983"/>
                <a:gd name="connsiteX20" fmla="*/ 43773 w 229729"/>
                <a:gd name="connsiteY20" fmla="*/ 240285 h 266983"/>
                <a:gd name="connsiteX21" fmla="*/ 48740 w 229729"/>
                <a:gd name="connsiteY21" fmla="*/ 239043 h 266983"/>
                <a:gd name="connsiteX22" fmla="*/ 54018 w 229729"/>
                <a:gd name="connsiteY22" fmla="*/ 239043 h 266983"/>
                <a:gd name="connsiteX23" fmla="*/ 56191 w 229729"/>
                <a:gd name="connsiteY23" fmla="*/ 236870 h 266983"/>
                <a:gd name="connsiteX24" fmla="*/ 58364 w 229729"/>
                <a:gd name="connsiteY24" fmla="*/ 235008 h 266983"/>
                <a:gd name="connsiteX25" fmla="*/ 59295 w 229729"/>
                <a:gd name="connsiteY25" fmla="*/ 235008 h 266983"/>
                <a:gd name="connsiteX26" fmla="*/ 61468 w 229729"/>
                <a:gd name="connsiteY26" fmla="*/ 232834 h 266983"/>
                <a:gd name="connsiteX27" fmla="*/ 65504 w 229729"/>
                <a:gd name="connsiteY27" fmla="*/ 232834 h 266983"/>
                <a:gd name="connsiteX28" fmla="*/ 70782 w 229729"/>
                <a:gd name="connsiteY28" fmla="*/ 232834 h 266983"/>
                <a:gd name="connsiteX29" fmla="*/ 72955 w 229729"/>
                <a:gd name="connsiteY29" fmla="*/ 229730 h 266983"/>
                <a:gd name="connsiteX30" fmla="*/ 73886 w 229729"/>
                <a:gd name="connsiteY30" fmla="*/ 224452 h 266983"/>
                <a:gd name="connsiteX31" fmla="*/ 73886 w 229729"/>
                <a:gd name="connsiteY31" fmla="*/ 220106 h 266983"/>
                <a:gd name="connsiteX32" fmla="*/ 76059 w 229729"/>
                <a:gd name="connsiteY32" fmla="*/ 212655 h 266983"/>
                <a:gd name="connsiteX33" fmla="*/ 81026 w 229729"/>
                <a:gd name="connsiteY33" fmla="*/ 220106 h 266983"/>
                <a:gd name="connsiteX34" fmla="*/ 86304 w 229729"/>
                <a:gd name="connsiteY34" fmla="*/ 229730 h 266983"/>
                <a:gd name="connsiteX35" fmla="*/ 112381 w 229729"/>
                <a:gd name="connsiteY35" fmla="*/ 217933 h 266983"/>
                <a:gd name="connsiteX36" fmla="*/ 139390 w 229729"/>
                <a:gd name="connsiteY36" fmla="*/ 205205 h 266983"/>
                <a:gd name="connsiteX37" fmla="*/ 163294 w 229729"/>
                <a:gd name="connsiteY37" fmla="*/ 192476 h 266983"/>
                <a:gd name="connsiteX38" fmla="*/ 165468 w 229729"/>
                <a:gd name="connsiteY38" fmla="*/ 170435 h 266983"/>
                <a:gd name="connsiteX39" fmla="*/ 168572 w 229729"/>
                <a:gd name="connsiteY39" fmla="*/ 152429 h 266983"/>
                <a:gd name="connsiteX40" fmla="*/ 172918 w 229729"/>
                <a:gd name="connsiteY40" fmla="*/ 138459 h 266983"/>
                <a:gd name="connsiteX41" fmla="*/ 173850 w 229729"/>
                <a:gd name="connsiteY41" fmla="*/ 125731 h 266983"/>
                <a:gd name="connsiteX42" fmla="*/ 173850 w 229729"/>
                <a:gd name="connsiteY42" fmla="*/ 113313 h 266983"/>
                <a:gd name="connsiteX43" fmla="*/ 172918 w 229729"/>
                <a:gd name="connsiteY43" fmla="*/ 96238 h 266983"/>
                <a:gd name="connsiteX44" fmla="*/ 166709 w 229729"/>
                <a:gd name="connsiteY44" fmla="*/ 73886 h 266983"/>
                <a:gd name="connsiteX45" fmla="*/ 170745 w 229729"/>
                <a:gd name="connsiteY45" fmla="*/ 72955 h 266983"/>
                <a:gd name="connsiteX46" fmla="*/ 172918 w 229729"/>
                <a:gd name="connsiteY46" fmla="*/ 68609 h 266983"/>
                <a:gd name="connsiteX47" fmla="*/ 176023 w 229729"/>
                <a:gd name="connsiteY47" fmla="*/ 66746 h 266983"/>
                <a:gd name="connsiteX48" fmla="*/ 180059 w 229729"/>
                <a:gd name="connsiteY48" fmla="*/ 65504 h 266983"/>
                <a:gd name="connsiteX49" fmla="*/ 183163 w 229729"/>
                <a:gd name="connsiteY49" fmla="*/ 66746 h 266983"/>
                <a:gd name="connsiteX50" fmla="*/ 186267 w 229729"/>
                <a:gd name="connsiteY50" fmla="*/ 68609 h 266983"/>
                <a:gd name="connsiteX51" fmla="*/ 190614 w 229729"/>
                <a:gd name="connsiteY51" fmla="*/ 73886 h 266983"/>
                <a:gd name="connsiteX52" fmla="*/ 200858 w 229729"/>
                <a:gd name="connsiteY52" fmla="*/ 68609 h 266983"/>
                <a:gd name="connsiteX53" fmla="*/ 208309 w 229729"/>
                <a:gd name="connsiteY53" fmla="*/ 61468 h 266983"/>
                <a:gd name="connsiteX54" fmla="*/ 217622 w 229729"/>
                <a:gd name="connsiteY54" fmla="*/ 54018 h 266983"/>
                <a:gd name="connsiteX55" fmla="*/ 230040 w 229729"/>
                <a:gd name="connsiteY55" fmla="*/ 50603 h 266983"/>
                <a:gd name="connsiteX56" fmla="*/ 230040 w 229729"/>
                <a:gd name="connsiteY56" fmla="*/ 44394 h 266983"/>
                <a:gd name="connsiteX57" fmla="*/ 230040 w 229729"/>
                <a:gd name="connsiteY57" fmla="*/ 41289 h 266983"/>
                <a:gd name="connsiteX58" fmla="*/ 229109 w 229729"/>
                <a:gd name="connsiteY58" fmla="*/ 36943 h 266983"/>
                <a:gd name="connsiteX59" fmla="*/ 226936 w 229729"/>
                <a:gd name="connsiteY59" fmla="*/ 33839 h 266983"/>
                <a:gd name="connsiteX60" fmla="*/ 219796 w 229729"/>
                <a:gd name="connsiteY60" fmla="*/ 28561 h 266983"/>
                <a:gd name="connsiteX61" fmla="*/ 212345 w 229729"/>
                <a:gd name="connsiteY61" fmla="*/ 24215 h 266983"/>
                <a:gd name="connsiteX62" fmla="*/ 200858 w 229729"/>
                <a:gd name="connsiteY62" fmla="*/ 21110 h 266983"/>
                <a:gd name="connsiteX63" fmla="*/ 192476 w 229729"/>
                <a:gd name="connsiteY63" fmla="*/ 13660 h 266983"/>
                <a:gd name="connsiteX64" fmla="*/ 183163 w 229729"/>
                <a:gd name="connsiteY64" fmla="*/ 0 h 266983"/>
                <a:gd name="connsiteX65" fmla="*/ 173850 w 229729"/>
                <a:gd name="connsiteY65" fmla="*/ 9624 h 266983"/>
                <a:gd name="connsiteX66" fmla="*/ 170745 w 229729"/>
                <a:gd name="connsiteY66" fmla="*/ 24215 h 266983"/>
                <a:gd name="connsiteX67" fmla="*/ 170745 w 229729"/>
                <a:gd name="connsiteY67" fmla="*/ 43462 h 266983"/>
                <a:gd name="connsiteX68" fmla="*/ 166709 w 229729"/>
                <a:gd name="connsiteY68" fmla="*/ 43462 h 266983"/>
                <a:gd name="connsiteX69" fmla="*/ 163294 w 229729"/>
                <a:gd name="connsiteY69" fmla="*/ 44394 h 266983"/>
                <a:gd name="connsiteX70" fmla="*/ 158327 w 229729"/>
                <a:gd name="connsiteY70" fmla="*/ 44394 h 266983"/>
                <a:gd name="connsiteX71" fmla="*/ 150877 w 229729"/>
                <a:gd name="connsiteY71" fmla="*/ 46567 h 266983"/>
                <a:gd name="connsiteX72" fmla="*/ 150877 w 229729"/>
                <a:gd name="connsiteY72" fmla="*/ 48740 h 266983"/>
                <a:gd name="connsiteX73" fmla="*/ 150877 w 229729"/>
                <a:gd name="connsiteY73" fmla="*/ 50603 h 266983"/>
                <a:gd name="connsiteX74" fmla="*/ 149014 w 229729"/>
                <a:gd name="connsiteY74" fmla="*/ 51844 h 266983"/>
                <a:gd name="connsiteX75" fmla="*/ 146841 w 229729"/>
                <a:gd name="connsiteY75" fmla="*/ 54018 h 266983"/>
                <a:gd name="connsiteX76" fmla="*/ 146841 w 229729"/>
                <a:gd name="connsiteY76" fmla="*/ 63331 h 266983"/>
                <a:gd name="connsiteX77" fmla="*/ 146841 w 229729"/>
                <a:gd name="connsiteY77" fmla="*/ 70782 h 266983"/>
                <a:gd name="connsiteX78" fmla="*/ 149014 w 229729"/>
                <a:gd name="connsiteY78" fmla="*/ 73886 h 266983"/>
                <a:gd name="connsiteX79" fmla="*/ 150877 w 229729"/>
                <a:gd name="connsiteY79" fmla="*/ 78232 h 266983"/>
                <a:gd name="connsiteX80" fmla="*/ 156154 w 229729"/>
                <a:gd name="connsiteY80" fmla="*/ 81337 h 266983"/>
                <a:gd name="connsiteX81" fmla="*/ 163294 w 229729"/>
                <a:gd name="connsiteY81" fmla="*/ 81337 h 266983"/>
                <a:gd name="connsiteX82" fmla="*/ 152118 w 229729"/>
                <a:gd name="connsiteY82" fmla="*/ 98411 h 266983"/>
                <a:gd name="connsiteX83" fmla="*/ 146841 w 229729"/>
                <a:gd name="connsiteY83" fmla="*/ 111140 h 266983"/>
                <a:gd name="connsiteX84" fmla="*/ 143737 w 229729"/>
                <a:gd name="connsiteY84" fmla="*/ 125731 h 266983"/>
                <a:gd name="connsiteX85" fmla="*/ 139390 w 229729"/>
                <a:gd name="connsiteY85" fmla="*/ 138459 h 266983"/>
                <a:gd name="connsiteX86" fmla="*/ 130077 w 229729"/>
                <a:gd name="connsiteY86" fmla="*/ 150256 h 266983"/>
                <a:gd name="connsiteX87" fmla="*/ 115486 w 229729"/>
                <a:gd name="connsiteY87" fmla="*/ 162984 h 266983"/>
                <a:gd name="connsiteX88" fmla="*/ 114555 w 229729"/>
                <a:gd name="connsiteY88" fmla="*/ 165157 h 266983"/>
                <a:gd name="connsiteX89" fmla="*/ 112381 w 229729"/>
                <a:gd name="connsiteY89" fmla="*/ 165157 h 266983"/>
                <a:gd name="connsiteX90" fmla="*/ 110208 w 229729"/>
                <a:gd name="connsiteY90" fmla="*/ 165157 h 266983"/>
                <a:gd name="connsiteX91" fmla="*/ 108346 w 229729"/>
                <a:gd name="connsiteY91" fmla="*/ 162984 h 266983"/>
                <a:gd name="connsiteX92" fmla="*/ 107104 w 229729"/>
                <a:gd name="connsiteY92" fmla="*/ 159880 h 266983"/>
                <a:gd name="connsiteX93" fmla="*/ 100895 w 229729"/>
                <a:gd name="connsiteY93" fmla="*/ 162984 h 266983"/>
                <a:gd name="connsiteX94" fmla="*/ 97790 w 229729"/>
                <a:gd name="connsiteY94" fmla="*/ 168262 h 266983"/>
                <a:gd name="connsiteX95" fmla="*/ 95617 w 229729"/>
                <a:gd name="connsiteY95" fmla="*/ 172297 h 266983"/>
                <a:gd name="connsiteX96" fmla="*/ 93754 w 229729"/>
                <a:gd name="connsiteY96" fmla="*/ 177886 h 266983"/>
                <a:gd name="connsiteX97" fmla="*/ 90650 w 229729"/>
                <a:gd name="connsiteY97" fmla="*/ 183163 h 266983"/>
                <a:gd name="connsiteX98" fmla="*/ 86304 w 229729"/>
                <a:gd name="connsiteY98" fmla="*/ 188441 h 266983"/>
                <a:gd name="connsiteX99" fmla="*/ 83200 w 229729"/>
                <a:gd name="connsiteY99" fmla="*/ 188441 h 266983"/>
                <a:gd name="connsiteX100" fmla="*/ 80095 w 229729"/>
                <a:gd name="connsiteY100" fmla="*/ 188441 h 266983"/>
                <a:gd name="connsiteX101" fmla="*/ 73886 w 229729"/>
                <a:gd name="connsiteY101" fmla="*/ 187199 h 266983"/>
                <a:gd name="connsiteX102" fmla="*/ 66435 w 229729"/>
                <a:gd name="connsiteY102" fmla="*/ 187199 h 266983"/>
                <a:gd name="connsiteX103" fmla="*/ 59295 w 229729"/>
                <a:gd name="connsiteY103" fmla="*/ 188441 h 266983"/>
                <a:gd name="connsiteX104" fmla="*/ 39426 w 229729"/>
                <a:gd name="connsiteY104" fmla="*/ 197754 h 266983"/>
                <a:gd name="connsiteX105" fmla="*/ 22663 w 229729"/>
                <a:gd name="connsiteY105" fmla="*/ 212655 h 266983"/>
                <a:gd name="connsiteX106" fmla="*/ 10245 w 229729"/>
                <a:gd name="connsiteY106" fmla="*/ 229730 h 266983"/>
                <a:gd name="connsiteX107" fmla="*/ 0 w 229729"/>
                <a:gd name="connsiteY107" fmla="*/ 229730 h 266983"/>
                <a:gd name="connsiteX108" fmla="*/ 3104 w 229729"/>
                <a:gd name="connsiteY108" fmla="*/ 240285 h 266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Lst>
              <a:rect l="l" t="t" r="r" b="b"/>
              <a:pathLst>
                <a:path w="229729" h="266983">
                  <a:moveTo>
                    <a:pt x="7140" y="247425"/>
                  </a:moveTo>
                  <a:lnTo>
                    <a:pt x="8382" y="254876"/>
                  </a:lnTo>
                  <a:lnTo>
                    <a:pt x="10245" y="269777"/>
                  </a:lnTo>
                  <a:lnTo>
                    <a:pt x="22663" y="269777"/>
                  </a:lnTo>
                  <a:lnTo>
                    <a:pt x="27009" y="262327"/>
                  </a:lnTo>
                  <a:lnTo>
                    <a:pt x="30113" y="254876"/>
                  </a:lnTo>
                  <a:lnTo>
                    <a:pt x="36322" y="249599"/>
                  </a:lnTo>
                  <a:lnTo>
                    <a:pt x="34149" y="240285"/>
                  </a:lnTo>
                  <a:lnTo>
                    <a:pt x="34149" y="235008"/>
                  </a:lnTo>
                  <a:lnTo>
                    <a:pt x="34149" y="231593"/>
                  </a:lnTo>
                  <a:lnTo>
                    <a:pt x="30113" y="229730"/>
                  </a:lnTo>
                  <a:lnTo>
                    <a:pt x="27009" y="224452"/>
                  </a:lnTo>
                  <a:lnTo>
                    <a:pt x="27009" y="220106"/>
                  </a:lnTo>
                  <a:lnTo>
                    <a:pt x="34149" y="222279"/>
                  </a:lnTo>
                  <a:lnTo>
                    <a:pt x="37253" y="224452"/>
                  </a:lnTo>
                  <a:lnTo>
                    <a:pt x="41600" y="224452"/>
                  </a:lnTo>
                  <a:lnTo>
                    <a:pt x="41600" y="225384"/>
                  </a:lnTo>
                  <a:lnTo>
                    <a:pt x="41600" y="229730"/>
                  </a:lnTo>
                  <a:lnTo>
                    <a:pt x="41600" y="231593"/>
                  </a:lnTo>
                  <a:lnTo>
                    <a:pt x="41600" y="236870"/>
                  </a:lnTo>
                  <a:lnTo>
                    <a:pt x="43773" y="240285"/>
                  </a:lnTo>
                  <a:lnTo>
                    <a:pt x="48740" y="239043"/>
                  </a:lnTo>
                  <a:lnTo>
                    <a:pt x="54018" y="239043"/>
                  </a:lnTo>
                  <a:lnTo>
                    <a:pt x="56191" y="236870"/>
                  </a:lnTo>
                  <a:lnTo>
                    <a:pt x="58364" y="235008"/>
                  </a:lnTo>
                  <a:lnTo>
                    <a:pt x="59295" y="235008"/>
                  </a:lnTo>
                  <a:lnTo>
                    <a:pt x="61468" y="232834"/>
                  </a:lnTo>
                  <a:lnTo>
                    <a:pt x="65504" y="232834"/>
                  </a:lnTo>
                  <a:lnTo>
                    <a:pt x="70782" y="232834"/>
                  </a:lnTo>
                  <a:lnTo>
                    <a:pt x="72955" y="229730"/>
                  </a:lnTo>
                  <a:lnTo>
                    <a:pt x="73886" y="224452"/>
                  </a:lnTo>
                  <a:lnTo>
                    <a:pt x="73886" y="220106"/>
                  </a:lnTo>
                  <a:lnTo>
                    <a:pt x="76059" y="212655"/>
                  </a:lnTo>
                  <a:lnTo>
                    <a:pt x="81026" y="220106"/>
                  </a:lnTo>
                  <a:lnTo>
                    <a:pt x="86304" y="229730"/>
                  </a:lnTo>
                  <a:lnTo>
                    <a:pt x="112381" y="217933"/>
                  </a:lnTo>
                  <a:lnTo>
                    <a:pt x="139390" y="205205"/>
                  </a:lnTo>
                  <a:lnTo>
                    <a:pt x="163294" y="192476"/>
                  </a:lnTo>
                  <a:lnTo>
                    <a:pt x="165468" y="170435"/>
                  </a:lnTo>
                  <a:lnTo>
                    <a:pt x="168572" y="152429"/>
                  </a:lnTo>
                  <a:lnTo>
                    <a:pt x="172918" y="138459"/>
                  </a:lnTo>
                  <a:lnTo>
                    <a:pt x="173850" y="125731"/>
                  </a:lnTo>
                  <a:lnTo>
                    <a:pt x="173850" y="113313"/>
                  </a:lnTo>
                  <a:lnTo>
                    <a:pt x="172918" y="96238"/>
                  </a:lnTo>
                  <a:lnTo>
                    <a:pt x="166709" y="73886"/>
                  </a:lnTo>
                  <a:lnTo>
                    <a:pt x="170745" y="72955"/>
                  </a:lnTo>
                  <a:lnTo>
                    <a:pt x="172918" y="68609"/>
                  </a:lnTo>
                  <a:lnTo>
                    <a:pt x="176023" y="66746"/>
                  </a:lnTo>
                  <a:lnTo>
                    <a:pt x="180059" y="65504"/>
                  </a:lnTo>
                  <a:lnTo>
                    <a:pt x="183163" y="66746"/>
                  </a:lnTo>
                  <a:lnTo>
                    <a:pt x="186267" y="68609"/>
                  </a:lnTo>
                  <a:lnTo>
                    <a:pt x="190614" y="73886"/>
                  </a:lnTo>
                  <a:lnTo>
                    <a:pt x="200858" y="68609"/>
                  </a:lnTo>
                  <a:lnTo>
                    <a:pt x="208309" y="61468"/>
                  </a:lnTo>
                  <a:lnTo>
                    <a:pt x="217622" y="54018"/>
                  </a:lnTo>
                  <a:lnTo>
                    <a:pt x="230040" y="50603"/>
                  </a:lnTo>
                  <a:lnTo>
                    <a:pt x="230040" y="44394"/>
                  </a:lnTo>
                  <a:lnTo>
                    <a:pt x="230040" y="41289"/>
                  </a:lnTo>
                  <a:lnTo>
                    <a:pt x="229109" y="36943"/>
                  </a:lnTo>
                  <a:lnTo>
                    <a:pt x="226936" y="33839"/>
                  </a:lnTo>
                  <a:lnTo>
                    <a:pt x="219796" y="28561"/>
                  </a:lnTo>
                  <a:lnTo>
                    <a:pt x="212345" y="24215"/>
                  </a:lnTo>
                  <a:lnTo>
                    <a:pt x="200858" y="21110"/>
                  </a:lnTo>
                  <a:lnTo>
                    <a:pt x="192476" y="13660"/>
                  </a:lnTo>
                  <a:lnTo>
                    <a:pt x="183163" y="0"/>
                  </a:lnTo>
                  <a:lnTo>
                    <a:pt x="173850" y="9624"/>
                  </a:lnTo>
                  <a:lnTo>
                    <a:pt x="170745" y="24215"/>
                  </a:lnTo>
                  <a:lnTo>
                    <a:pt x="170745" y="43462"/>
                  </a:lnTo>
                  <a:lnTo>
                    <a:pt x="166709" y="43462"/>
                  </a:lnTo>
                  <a:lnTo>
                    <a:pt x="163294" y="44394"/>
                  </a:lnTo>
                  <a:lnTo>
                    <a:pt x="158327" y="44394"/>
                  </a:lnTo>
                  <a:lnTo>
                    <a:pt x="150877" y="46567"/>
                  </a:lnTo>
                  <a:lnTo>
                    <a:pt x="150877" y="48740"/>
                  </a:lnTo>
                  <a:lnTo>
                    <a:pt x="150877" y="50603"/>
                  </a:lnTo>
                  <a:lnTo>
                    <a:pt x="149014" y="51844"/>
                  </a:lnTo>
                  <a:lnTo>
                    <a:pt x="146841" y="54018"/>
                  </a:lnTo>
                  <a:lnTo>
                    <a:pt x="146841" y="63331"/>
                  </a:lnTo>
                  <a:lnTo>
                    <a:pt x="146841" y="70782"/>
                  </a:lnTo>
                  <a:lnTo>
                    <a:pt x="149014" y="73886"/>
                  </a:lnTo>
                  <a:lnTo>
                    <a:pt x="150877" y="78232"/>
                  </a:lnTo>
                  <a:lnTo>
                    <a:pt x="156154" y="81337"/>
                  </a:lnTo>
                  <a:lnTo>
                    <a:pt x="163294" y="81337"/>
                  </a:lnTo>
                  <a:lnTo>
                    <a:pt x="152118" y="98411"/>
                  </a:lnTo>
                  <a:lnTo>
                    <a:pt x="146841" y="111140"/>
                  </a:lnTo>
                  <a:lnTo>
                    <a:pt x="143737" y="125731"/>
                  </a:lnTo>
                  <a:lnTo>
                    <a:pt x="139390" y="138459"/>
                  </a:lnTo>
                  <a:lnTo>
                    <a:pt x="130077" y="150256"/>
                  </a:lnTo>
                  <a:lnTo>
                    <a:pt x="115486" y="162984"/>
                  </a:lnTo>
                  <a:lnTo>
                    <a:pt x="114555" y="165157"/>
                  </a:lnTo>
                  <a:lnTo>
                    <a:pt x="112381" y="165157"/>
                  </a:lnTo>
                  <a:lnTo>
                    <a:pt x="110208" y="165157"/>
                  </a:lnTo>
                  <a:lnTo>
                    <a:pt x="108346" y="162984"/>
                  </a:lnTo>
                  <a:lnTo>
                    <a:pt x="107104" y="159880"/>
                  </a:lnTo>
                  <a:lnTo>
                    <a:pt x="100895" y="162984"/>
                  </a:lnTo>
                  <a:lnTo>
                    <a:pt x="97790" y="168262"/>
                  </a:lnTo>
                  <a:lnTo>
                    <a:pt x="95617" y="172297"/>
                  </a:lnTo>
                  <a:lnTo>
                    <a:pt x="93754" y="177886"/>
                  </a:lnTo>
                  <a:lnTo>
                    <a:pt x="90650" y="183163"/>
                  </a:lnTo>
                  <a:lnTo>
                    <a:pt x="86304" y="188441"/>
                  </a:lnTo>
                  <a:lnTo>
                    <a:pt x="83200" y="188441"/>
                  </a:lnTo>
                  <a:lnTo>
                    <a:pt x="80095" y="188441"/>
                  </a:lnTo>
                  <a:lnTo>
                    <a:pt x="73886" y="187199"/>
                  </a:lnTo>
                  <a:lnTo>
                    <a:pt x="66435" y="187199"/>
                  </a:lnTo>
                  <a:lnTo>
                    <a:pt x="59295" y="188441"/>
                  </a:lnTo>
                  <a:lnTo>
                    <a:pt x="39426" y="197754"/>
                  </a:lnTo>
                  <a:lnTo>
                    <a:pt x="22663" y="212655"/>
                  </a:lnTo>
                  <a:lnTo>
                    <a:pt x="10245" y="229730"/>
                  </a:lnTo>
                  <a:lnTo>
                    <a:pt x="0" y="229730"/>
                  </a:lnTo>
                  <a:lnTo>
                    <a:pt x="3104" y="240285"/>
                  </a:lnTo>
                  <a:close/>
                </a:path>
              </a:pathLst>
            </a:custGeom>
            <a:grpFill/>
            <a:ln w="3104" cap="flat">
              <a:noFill/>
              <a:prstDash val="solid"/>
              <a:miter/>
            </a:ln>
          </p:spPr>
          <p:txBody>
            <a:bodyPr rtlCol="0" anchor="ctr"/>
            <a:lstStyle/>
            <a:p>
              <a:endParaRPr lang="en-US"/>
            </a:p>
          </p:txBody>
        </p:sp>
        <p:sp>
          <p:nvSpPr>
            <p:cNvPr id="59" name="Freeform: Shape 58"/>
            <p:cNvSpPr/>
            <p:nvPr/>
          </p:nvSpPr>
          <p:spPr>
            <a:xfrm>
              <a:off x="6968829" y="5832193"/>
              <a:ext cx="43462" cy="18627"/>
            </a:xfrm>
            <a:custGeom>
              <a:avLst/>
              <a:gdLst>
                <a:gd name="connsiteX0" fmla="*/ 0 w 43462"/>
                <a:gd name="connsiteY0" fmla="*/ 0 h 18626"/>
                <a:gd name="connsiteX1" fmla="*/ 0 w 43462"/>
                <a:gd name="connsiteY1" fmla="*/ 11797 h 18626"/>
                <a:gd name="connsiteX2" fmla="*/ 16764 w 43462"/>
                <a:gd name="connsiteY2" fmla="*/ 11797 h 18626"/>
                <a:gd name="connsiteX3" fmla="*/ 29182 w 43462"/>
                <a:gd name="connsiteY3" fmla="*/ 13970 h 18626"/>
                <a:gd name="connsiteX4" fmla="*/ 39737 w 43462"/>
                <a:gd name="connsiteY4" fmla="*/ 20179 h 18626"/>
                <a:gd name="connsiteX5" fmla="*/ 43773 w 43462"/>
                <a:gd name="connsiteY5" fmla="*/ 20179 h 18626"/>
                <a:gd name="connsiteX6" fmla="*/ 41910 w 43462"/>
                <a:gd name="connsiteY6" fmla="*/ 14901 h 18626"/>
                <a:gd name="connsiteX7" fmla="*/ 41910 w 43462"/>
                <a:gd name="connsiteY7" fmla="*/ 11797 h 18626"/>
                <a:gd name="connsiteX8" fmla="*/ 39737 w 43462"/>
                <a:gd name="connsiteY8" fmla="*/ 7451 h 18626"/>
                <a:gd name="connsiteX9" fmla="*/ 39737 w 43462"/>
                <a:gd name="connsiteY9" fmla="*/ 4346 h 18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462" h="18626">
                  <a:moveTo>
                    <a:pt x="0" y="0"/>
                  </a:moveTo>
                  <a:lnTo>
                    <a:pt x="0" y="11797"/>
                  </a:lnTo>
                  <a:lnTo>
                    <a:pt x="16764" y="11797"/>
                  </a:lnTo>
                  <a:lnTo>
                    <a:pt x="29182" y="13970"/>
                  </a:lnTo>
                  <a:lnTo>
                    <a:pt x="39737" y="20179"/>
                  </a:lnTo>
                  <a:lnTo>
                    <a:pt x="43773" y="20179"/>
                  </a:lnTo>
                  <a:lnTo>
                    <a:pt x="41910" y="14901"/>
                  </a:lnTo>
                  <a:lnTo>
                    <a:pt x="41910" y="11797"/>
                  </a:lnTo>
                  <a:lnTo>
                    <a:pt x="39737" y="7451"/>
                  </a:lnTo>
                  <a:lnTo>
                    <a:pt x="39737" y="4346"/>
                  </a:lnTo>
                  <a:close/>
                </a:path>
              </a:pathLst>
            </a:custGeom>
            <a:grpFill/>
            <a:ln w="3104" cap="flat">
              <a:noFill/>
              <a:prstDash val="solid"/>
              <a:miter/>
            </a:ln>
          </p:spPr>
          <p:txBody>
            <a:bodyPr rtlCol="0" anchor="ctr"/>
            <a:lstStyle/>
            <a:p>
              <a:endParaRPr lang="en-US"/>
            </a:p>
          </p:txBody>
        </p:sp>
        <p:sp>
          <p:nvSpPr>
            <p:cNvPr id="60" name="Freeform: Shape 59"/>
            <p:cNvSpPr/>
            <p:nvPr/>
          </p:nvSpPr>
          <p:spPr>
            <a:xfrm>
              <a:off x="6983420" y="5324304"/>
              <a:ext cx="15522" cy="24836"/>
            </a:xfrm>
            <a:custGeom>
              <a:avLst/>
              <a:gdLst>
                <a:gd name="connsiteX0" fmla="*/ 10555 w 15522"/>
                <a:gd name="connsiteY0" fmla="*/ 22352 h 24835"/>
                <a:gd name="connsiteX1" fmla="*/ 14591 w 15522"/>
                <a:gd name="connsiteY1" fmla="*/ 17075 h 24835"/>
                <a:gd name="connsiteX2" fmla="*/ 16764 w 15522"/>
                <a:gd name="connsiteY2" fmla="*/ 11797 h 24835"/>
                <a:gd name="connsiteX3" fmla="*/ 16764 w 15522"/>
                <a:gd name="connsiteY3" fmla="*/ 7451 h 24835"/>
                <a:gd name="connsiteX4" fmla="*/ 14591 w 15522"/>
                <a:gd name="connsiteY4" fmla="*/ 4346 h 24835"/>
                <a:gd name="connsiteX5" fmla="*/ 14591 w 15522"/>
                <a:gd name="connsiteY5" fmla="*/ 2173 h 24835"/>
                <a:gd name="connsiteX6" fmla="*/ 12728 w 15522"/>
                <a:gd name="connsiteY6" fmla="*/ 2173 h 24835"/>
                <a:gd name="connsiteX7" fmla="*/ 9624 w 15522"/>
                <a:gd name="connsiteY7" fmla="*/ 0 h 24835"/>
                <a:gd name="connsiteX8" fmla="*/ 7451 w 15522"/>
                <a:gd name="connsiteY8" fmla="*/ 6519 h 24835"/>
                <a:gd name="connsiteX9" fmla="*/ 5277 w 15522"/>
                <a:gd name="connsiteY9" fmla="*/ 9624 h 24835"/>
                <a:gd name="connsiteX10" fmla="*/ 3415 w 15522"/>
                <a:gd name="connsiteY10" fmla="*/ 13660 h 24835"/>
                <a:gd name="connsiteX11" fmla="*/ 0 w 15522"/>
                <a:gd name="connsiteY11" fmla="*/ 14901 h 24835"/>
                <a:gd name="connsiteX12" fmla="*/ 0 w 15522"/>
                <a:gd name="connsiteY12" fmla="*/ 27630 h 24835"/>
                <a:gd name="connsiteX13" fmla="*/ 9624 w 15522"/>
                <a:gd name="connsiteY13" fmla="*/ 27630 h 24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522" h="24835">
                  <a:moveTo>
                    <a:pt x="10555" y="22352"/>
                  </a:moveTo>
                  <a:lnTo>
                    <a:pt x="14591" y="17075"/>
                  </a:lnTo>
                  <a:lnTo>
                    <a:pt x="16764" y="11797"/>
                  </a:lnTo>
                  <a:lnTo>
                    <a:pt x="16764" y="7451"/>
                  </a:lnTo>
                  <a:lnTo>
                    <a:pt x="14591" y="4346"/>
                  </a:lnTo>
                  <a:lnTo>
                    <a:pt x="14591" y="2173"/>
                  </a:lnTo>
                  <a:lnTo>
                    <a:pt x="12728" y="2173"/>
                  </a:lnTo>
                  <a:lnTo>
                    <a:pt x="9624" y="0"/>
                  </a:lnTo>
                  <a:lnTo>
                    <a:pt x="7451" y="6519"/>
                  </a:lnTo>
                  <a:lnTo>
                    <a:pt x="5277" y="9624"/>
                  </a:lnTo>
                  <a:lnTo>
                    <a:pt x="3415" y="13660"/>
                  </a:lnTo>
                  <a:lnTo>
                    <a:pt x="0" y="14901"/>
                  </a:lnTo>
                  <a:lnTo>
                    <a:pt x="0" y="27630"/>
                  </a:lnTo>
                  <a:lnTo>
                    <a:pt x="9624" y="27630"/>
                  </a:lnTo>
                  <a:close/>
                </a:path>
              </a:pathLst>
            </a:custGeom>
            <a:grpFill/>
            <a:ln w="3104" cap="flat">
              <a:noFill/>
              <a:prstDash val="solid"/>
              <a:miter/>
            </a:ln>
          </p:spPr>
          <p:txBody>
            <a:bodyPr rtlCol="0" anchor="ctr"/>
            <a:lstStyle/>
            <a:p>
              <a:endParaRPr lang="en-US"/>
            </a:p>
          </p:txBody>
        </p:sp>
        <p:sp>
          <p:nvSpPr>
            <p:cNvPr id="61" name="Freeform: Shape 60"/>
            <p:cNvSpPr/>
            <p:nvPr/>
          </p:nvSpPr>
          <p:spPr>
            <a:xfrm>
              <a:off x="6832543" y="5765758"/>
              <a:ext cx="99343" cy="108656"/>
            </a:xfrm>
            <a:custGeom>
              <a:avLst/>
              <a:gdLst>
                <a:gd name="connsiteX0" fmla="*/ 63641 w 99342"/>
                <a:gd name="connsiteY0" fmla="*/ 107725 h 108656"/>
                <a:gd name="connsiteX1" fmla="*/ 67677 w 99342"/>
                <a:gd name="connsiteY1" fmla="*/ 107725 h 108656"/>
                <a:gd name="connsiteX2" fmla="*/ 63641 w 99342"/>
                <a:gd name="connsiteY2" fmla="*/ 88787 h 108656"/>
                <a:gd name="connsiteX3" fmla="*/ 60537 w 99342"/>
                <a:gd name="connsiteY3" fmla="*/ 78232 h 108656"/>
                <a:gd name="connsiteX4" fmla="*/ 53086 w 99342"/>
                <a:gd name="connsiteY4" fmla="*/ 66435 h 108656"/>
                <a:gd name="connsiteX5" fmla="*/ 46877 w 99342"/>
                <a:gd name="connsiteY5" fmla="*/ 53707 h 108656"/>
                <a:gd name="connsiteX6" fmla="*/ 54017 w 99342"/>
                <a:gd name="connsiteY6" fmla="*/ 50603 h 108656"/>
                <a:gd name="connsiteX7" fmla="*/ 61468 w 99342"/>
                <a:gd name="connsiteY7" fmla="*/ 46567 h 108656"/>
                <a:gd name="connsiteX8" fmla="*/ 67677 w 99342"/>
                <a:gd name="connsiteY8" fmla="*/ 43152 h 108656"/>
                <a:gd name="connsiteX9" fmla="*/ 70781 w 99342"/>
                <a:gd name="connsiteY9" fmla="*/ 43152 h 108656"/>
                <a:gd name="connsiteX10" fmla="*/ 70781 w 99342"/>
                <a:gd name="connsiteY10" fmla="*/ 33838 h 108656"/>
                <a:gd name="connsiteX11" fmla="*/ 50913 w 99342"/>
                <a:gd name="connsiteY11" fmla="*/ 39116 h 108656"/>
                <a:gd name="connsiteX12" fmla="*/ 31355 w 99342"/>
                <a:gd name="connsiteY12" fmla="*/ 46567 h 108656"/>
                <a:gd name="connsiteX13" fmla="*/ 29182 w 99342"/>
                <a:gd name="connsiteY13" fmla="*/ 43152 h 108656"/>
                <a:gd name="connsiteX14" fmla="*/ 27009 w 99342"/>
                <a:gd name="connsiteY14" fmla="*/ 40979 h 108656"/>
                <a:gd name="connsiteX15" fmla="*/ 27009 w 99342"/>
                <a:gd name="connsiteY15" fmla="*/ 39116 h 108656"/>
                <a:gd name="connsiteX16" fmla="*/ 23904 w 99342"/>
                <a:gd name="connsiteY16" fmla="*/ 36943 h 108656"/>
                <a:gd name="connsiteX17" fmla="*/ 23904 w 99342"/>
                <a:gd name="connsiteY17" fmla="*/ 26388 h 108656"/>
                <a:gd name="connsiteX18" fmla="*/ 43773 w 99342"/>
                <a:gd name="connsiteY18" fmla="*/ 24215 h 108656"/>
                <a:gd name="connsiteX19" fmla="*/ 60537 w 99342"/>
                <a:gd name="connsiteY19" fmla="*/ 24215 h 108656"/>
                <a:gd name="connsiteX20" fmla="*/ 80095 w 99342"/>
                <a:gd name="connsiteY20" fmla="*/ 26388 h 108656"/>
                <a:gd name="connsiteX21" fmla="*/ 85373 w 99342"/>
                <a:gd name="connsiteY21" fmla="*/ 21110 h 108656"/>
                <a:gd name="connsiteX22" fmla="*/ 90650 w 99342"/>
                <a:gd name="connsiteY22" fmla="*/ 14591 h 108656"/>
                <a:gd name="connsiteX23" fmla="*/ 96859 w 99342"/>
                <a:gd name="connsiteY23" fmla="*/ 9313 h 108656"/>
                <a:gd name="connsiteX24" fmla="*/ 96859 w 99342"/>
                <a:gd name="connsiteY24" fmla="*/ 7140 h 108656"/>
                <a:gd name="connsiteX25" fmla="*/ 97790 w 99342"/>
                <a:gd name="connsiteY25" fmla="*/ 7140 h 108656"/>
                <a:gd name="connsiteX26" fmla="*/ 99963 w 99342"/>
                <a:gd name="connsiteY26" fmla="*/ 6209 h 108656"/>
                <a:gd name="connsiteX27" fmla="*/ 96859 w 99342"/>
                <a:gd name="connsiteY27" fmla="*/ 6209 h 108656"/>
                <a:gd name="connsiteX28" fmla="*/ 96859 w 99342"/>
                <a:gd name="connsiteY28" fmla="*/ 4036 h 108656"/>
                <a:gd name="connsiteX29" fmla="*/ 94686 w 99342"/>
                <a:gd name="connsiteY29" fmla="*/ 4036 h 108656"/>
                <a:gd name="connsiteX30" fmla="*/ 94686 w 99342"/>
                <a:gd name="connsiteY30" fmla="*/ 1863 h 108656"/>
                <a:gd name="connsiteX31" fmla="*/ 94686 w 99342"/>
                <a:gd name="connsiteY31" fmla="*/ 0 h 108656"/>
                <a:gd name="connsiteX32" fmla="*/ 92823 w 99342"/>
                <a:gd name="connsiteY32" fmla="*/ 0 h 108656"/>
                <a:gd name="connsiteX33" fmla="*/ 90650 w 99342"/>
                <a:gd name="connsiteY33" fmla="*/ 0 h 108656"/>
                <a:gd name="connsiteX34" fmla="*/ 80095 w 99342"/>
                <a:gd name="connsiteY34" fmla="*/ 6209 h 108656"/>
                <a:gd name="connsiteX35" fmla="*/ 68608 w 99342"/>
                <a:gd name="connsiteY35" fmla="*/ 9313 h 108656"/>
                <a:gd name="connsiteX36" fmla="*/ 60537 w 99342"/>
                <a:gd name="connsiteY36" fmla="*/ 11486 h 108656"/>
                <a:gd name="connsiteX37" fmla="*/ 49050 w 99342"/>
                <a:gd name="connsiteY37" fmla="*/ 11486 h 108656"/>
                <a:gd name="connsiteX38" fmla="*/ 31355 w 99342"/>
                <a:gd name="connsiteY38" fmla="*/ 6209 h 108656"/>
                <a:gd name="connsiteX39" fmla="*/ 27009 w 99342"/>
                <a:gd name="connsiteY39" fmla="*/ 11486 h 108656"/>
                <a:gd name="connsiteX40" fmla="*/ 19868 w 99342"/>
                <a:gd name="connsiteY40" fmla="*/ 22042 h 108656"/>
                <a:gd name="connsiteX41" fmla="*/ 12418 w 99342"/>
                <a:gd name="connsiteY41" fmla="*/ 35701 h 108656"/>
                <a:gd name="connsiteX42" fmla="*/ 5277 w 99342"/>
                <a:gd name="connsiteY42" fmla="*/ 50603 h 108656"/>
                <a:gd name="connsiteX43" fmla="*/ 0 w 99342"/>
                <a:gd name="connsiteY43" fmla="*/ 61158 h 108656"/>
                <a:gd name="connsiteX44" fmla="*/ 0 w 99342"/>
                <a:gd name="connsiteY44" fmla="*/ 70782 h 108656"/>
                <a:gd name="connsiteX45" fmla="*/ 4036 w 99342"/>
                <a:gd name="connsiteY45" fmla="*/ 80405 h 108656"/>
                <a:gd name="connsiteX46" fmla="*/ 7140 w 99342"/>
                <a:gd name="connsiteY46" fmla="*/ 86614 h 108656"/>
                <a:gd name="connsiteX47" fmla="*/ 9313 w 99342"/>
                <a:gd name="connsiteY47" fmla="*/ 94065 h 108656"/>
                <a:gd name="connsiteX48" fmla="*/ 7140 w 99342"/>
                <a:gd name="connsiteY48" fmla="*/ 107725 h 108656"/>
                <a:gd name="connsiteX49" fmla="*/ 9313 w 99342"/>
                <a:gd name="connsiteY49" fmla="*/ 107725 h 108656"/>
                <a:gd name="connsiteX50" fmla="*/ 9313 w 99342"/>
                <a:gd name="connsiteY50" fmla="*/ 108966 h 108656"/>
                <a:gd name="connsiteX51" fmla="*/ 11486 w 99342"/>
                <a:gd name="connsiteY51" fmla="*/ 108966 h 108656"/>
                <a:gd name="connsiteX52" fmla="*/ 11486 w 99342"/>
                <a:gd name="connsiteY52" fmla="*/ 110829 h 108656"/>
                <a:gd name="connsiteX53" fmla="*/ 27009 w 99342"/>
                <a:gd name="connsiteY53" fmla="*/ 110829 h 108656"/>
                <a:gd name="connsiteX54" fmla="*/ 27009 w 99342"/>
                <a:gd name="connsiteY54" fmla="*/ 70782 h 108656"/>
                <a:gd name="connsiteX55" fmla="*/ 36322 w 99342"/>
                <a:gd name="connsiteY55" fmla="*/ 83510 h 108656"/>
                <a:gd name="connsiteX56" fmla="*/ 45946 w 99342"/>
                <a:gd name="connsiteY56" fmla="*/ 96238 h 108656"/>
                <a:gd name="connsiteX57" fmla="*/ 56191 w 99342"/>
                <a:gd name="connsiteY57" fmla="*/ 107725 h 108656"/>
                <a:gd name="connsiteX58" fmla="*/ 58364 w 99342"/>
                <a:gd name="connsiteY58" fmla="*/ 107725 h 108656"/>
                <a:gd name="connsiteX59" fmla="*/ 58364 w 99342"/>
                <a:gd name="connsiteY59" fmla="*/ 108966 h 108656"/>
                <a:gd name="connsiteX60" fmla="*/ 60537 w 99342"/>
                <a:gd name="connsiteY60" fmla="*/ 108966 h 108656"/>
                <a:gd name="connsiteX61" fmla="*/ 63641 w 99342"/>
                <a:gd name="connsiteY61" fmla="*/ 110829 h 108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99342" h="108656">
                  <a:moveTo>
                    <a:pt x="63641" y="107725"/>
                  </a:moveTo>
                  <a:lnTo>
                    <a:pt x="67677" y="107725"/>
                  </a:lnTo>
                  <a:lnTo>
                    <a:pt x="63641" y="88787"/>
                  </a:lnTo>
                  <a:lnTo>
                    <a:pt x="60537" y="78232"/>
                  </a:lnTo>
                  <a:lnTo>
                    <a:pt x="53086" y="66435"/>
                  </a:lnTo>
                  <a:lnTo>
                    <a:pt x="46877" y="53707"/>
                  </a:lnTo>
                  <a:lnTo>
                    <a:pt x="54017" y="50603"/>
                  </a:lnTo>
                  <a:lnTo>
                    <a:pt x="61468" y="46567"/>
                  </a:lnTo>
                  <a:lnTo>
                    <a:pt x="67677" y="43152"/>
                  </a:lnTo>
                  <a:lnTo>
                    <a:pt x="70781" y="43152"/>
                  </a:lnTo>
                  <a:lnTo>
                    <a:pt x="70781" y="33838"/>
                  </a:lnTo>
                  <a:lnTo>
                    <a:pt x="50913" y="39116"/>
                  </a:lnTo>
                  <a:lnTo>
                    <a:pt x="31355" y="46567"/>
                  </a:lnTo>
                  <a:lnTo>
                    <a:pt x="29182" y="43152"/>
                  </a:lnTo>
                  <a:lnTo>
                    <a:pt x="27009" y="40979"/>
                  </a:lnTo>
                  <a:lnTo>
                    <a:pt x="27009" y="39116"/>
                  </a:lnTo>
                  <a:lnTo>
                    <a:pt x="23904" y="36943"/>
                  </a:lnTo>
                  <a:lnTo>
                    <a:pt x="23904" y="26388"/>
                  </a:lnTo>
                  <a:lnTo>
                    <a:pt x="43773" y="24215"/>
                  </a:lnTo>
                  <a:lnTo>
                    <a:pt x="60537" y="24215"/>
                  </a:lnTo>
                  <a:lnTo>
                    <a:pt x="80095" y="26388"/>
                  </a:lnTo>
                  <a:lnTo>
                    <a:pt x="85373" y="21110"/>
                  </a:lnTo>
                  <a:lnTo>
                    <a:pt x="90650" y="14591"/>
                  </a:lnTo>
                  <a:lnTo>
                    <a:pt x="96859" y="9313"/>
                  </a:lnTo>
                  <a:lnTo>
                    <a:pt x="96859" y="7140"/>
                  </a:lnTo>
                  <a:lnTo>
                    <a:pt x="97790" y="7140"/>
                  </a:lnTo>
                  <a:lnTo>
                    <a:pt x="99963" y="6209"/>
                  </a:lnTo>
                  <a:lnTo>
                    <a:pt x="96859" y="6209"/>
                  </a:lnTo>
                  <a:lnTo>
                    <a:pt x="96859" y="4036"/>
                  </a:lnTo>
                  <a:lnTo>
                    <a:pt x="94686" y="4036"/>
                  </a:lnTo>
                  <a:lnTo>
                    <a:pt x="94686" y="1863"/>
                  </a:lnTo>
                  <a:lnTo>
                    <a:pt x="94686" y="0"/>
                  </a:lnTo>
                  <a:lnTo>
                    <a:pt x="92823" y="0"/>
                  </a:lnTo>
                  <a:lnTo>
                    <a:pt x="90650" y="0"/>
                  </a:lnTo>
                  <a:lnTo>
                    <a:pt x="80095" y="6209"/>
                  </a:lnTo>
                  <a:lnTo>
                    <a:pt x="68608" y="9313"/>
                  </a:lnTo>
                  <a:lnTo>
                    <a:pt x="60537" y="11486"/>
                  </a:lnTo>
                  <a:lnTo>
                    <a:pt x="49050" y="11486"/>
                  </a:lnTo>
                  <a:lnTo>
                    <a:pt x="31355" y="6209"/>
                  </a:lnTo>
                  <a:lnTo>
                    <a:pt x="27009" y="11486"/>
                  </a:lnTo>
                  <a:lnTo>
                    <a:pt x="19868" y="22042"/>
                  </a:lnTo>
                  <a:lnTo>
                    <a:pt x="12418" y="35701"/>
                  </a:lnTo>
                  <a:lnTo>
                    <a:pt x="5277" y="50603"/>
                  </a:lnTo>
                  <a:lnTo>
                    <a:pt x="0" y="61158"/>
                  </a:lnTo>
                  <a:lnTo>
                    <a:pt x="0" y="70782"/>
                  </a:lnTo>
                  <a:lnTo>
                    <a:pt x="4036" y="80405"/>
                  </a:lnTo>
                  <a:lnTo>
                    <a:pt x="7140" y="86614"/>
                  </a:lnTo>
                  <a:lnTo>
                    <a:pt x="9313" y="94065"/>
                  </a:lnTo>
                  <a:lnTo>
                    <a:pt x="7140" y="107725"/>
                  </a:lnTo>
                  <a:lnTo>
                    <a:pt x="9313" y="107725"/>
                  </a:lnTo>
                  <a:lnTo>
                    <a:pt x="9313" y="108966"/>
                  </a:lnTo>
                  <a:lnTo>
                    <a:pt x="11486" y="108966"/>
                  </a:lnTo>
                  <a:lnTo>
                    <a:pt x="11486" y="110829"/>
                  </a:lnTo>
                  <a:lnTo>
                    <a:pt x="27009" y="110829"/>
                  </a:lnTo>
                  <a:lnTo>
                    <a:pt x="27009" y="70782"/>
                  </a:lnTo>
                  <a:lnTo>
                    <a:pt x="36322" y="83510"/>
                  </a:lnTo>
                  <a:lnTo>
                    <a:pt x="45946" y="96238"/>
                  </a:lnTo>
                  <a:lnTo>
                    <a:pt x="56191" y="107725"/>
                  </a:lnTo>
                  <a:lnTo>
                    <a:pt x="58364" y="107725"/>
                  </a:lnTo>
                  <a:lnTo>
                    <a:pt x="58364" y="108966"/>
                  </a:lnTo>
                  <a:lnTo>
                    <a:pt x="60537" y="108966"/>
                  </a:lnTo>
                  <a:lnTo>
                    <a:pt x="63641" y="110829"/>
                  </a:lnTo>
                  <a:close/>
                </a:path>
              </a:pathLst>
            </a:custGeom>
            <a:grpFill/>
            <a:ln w="3104" cap="flat">
              <a:noFill/>
              <a:prstDash val="solid"/>
              <a:miter/>
            </a:ln>
          </p:spPr>
          <p:txBody>
            <a:bodyPr rtlCol="0" anchor="ctr"/>
            <a:lstStyle/>
            <a:p>
              <a:endParaRPr lang="en-US"/>
            </a:p>
          </p:txBody>
        </p:sp>
        <p:sp>
          <p:nvSpPr>
            <p:cNvPr id="62" name="Freeform: Shape 61"/>
            <p:cNvSpPr/>
            <p:nvPr/>
          </p:nvSpPr>
          <p:spPr>
            <a:xfrm>
              <a:off x="7352229" y="5852372"/>
              <a:ext cx="21731" cy="34149"/>
            </a:xfrm>
            <a:custGeom>
              <a:avLst/>
              <a:gdLst>
                <a:gd name="connsiteX0" fmla="*/ 18937 w 21731"/>
                <a:gd name="connsiteY0" fmla="*/ 18937 h 34149"/>
                <a:gd name="connsiteX1" fmla="*/ 11487 w 21731"/>
                <a:gd name="connsiteY1" fmla="*/ 7451 h 34149"/>
                <a:gd name="connsiteX2" fmla="*/ 0 w 21731"/>
                <a:gd name="connsiteY2" fmla="*/ 0 h 34149"/>
                <a:gd name="connsiteX3" fmla="*/ 2173 w 21731"/>
                <a:gd name="connsiteY3" fmla="*/ 13660 h 34149"/>
                <a:gd name="connsiteX4" fmla="*/ 4346 w 21731"/>
                <a:gd name="connsiteY4" fmla="*/ 22352 h 34149"/>
                <a:gd name="connsiteX5" fmla="*/ 7451 w 21731"/>
                <a:gd name="connsiteY5" fmla="*/ 31666 h 34149"/>
                <a:gd name="connsiteX6" fmla="*/ 20800 w 21731"/>
                <a:gd name="connsiteY6" fmla="*/ 36943 h 34149"/>
                <a:gd name="connsiteX7" fmla="*/ 20800 w 21731"/>
                <a:gd name="connsiteY7" fmla="*/ 31666 h 34149"/>
                <a:gd name="connsiteX8" fmla="*/ 24215 w 21731"/>
                <a:gd name="connsiteY8" fmla="*/ 31666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731" h="34149">
                  <a:moveTo>
                    <a:pt x="18937" y="18937"/>
                  </a:moveTo>
                  <a:lnTo>
                    <a:pt x="11487" y="7451"/>
                  </a:lnTo>
                  <a:lnTo>
                    <a:pt x="0" y="0"/>
                  </a:lnTo>
                  <a:lnTo>
                    <a:pt x="2173" y="13660"/>
                  </a:lnTo>
                  <a:lnTo>
                    <a:pt x="4346" y="22352"/>
                  </a:lnTo>
                  <a:lnTo>
                    <a:pt x="7451" y="31666"/>
                  </a:lnTo>
                  <a:lnTo>
                    <a:pt x="20800" y="36943"/>
                  </a:lnTo>
                  <a:lnTo>
                    <a:pt x="20800" y="31666"/>
                  </a:lnTo>
                  <a:lnTo>
                    <a:pt x="24215" y="31666"/>
                  </a:lnTo>
                  <a:close/>
                </a:path>
              </a:pathLst>
            </a:custGeom>
            <a:grpFill/>
            <a:ln w="3104" cap="flat">
              <a:noFill/>
              <a:prstDash val="solid"/>
              <a:miter/>
            </a:ln>
          </p:spPr>
          <p:txBody>
            <a:bodyPr rtlCol="0" anchor="ctr"/>
            <a:lstStyle/>
            <a:p>
              <a:endParaRPr lang="en-US"/>
            </a:p>
          </p:txBody>
        </p:sp>
        <p:sp>
          <p:nvSpPr>
            <p:cNvPr id="63" name="Freeform: Shape 62"/>
            <p:cNvSpPr/>
            <p:nvPr/>
          </p:nvSpPr>
          <p:spPr>
            <a:xfrm>
              <a:off x="6269084" y="5666105"/>
              <a:ext cx="24836" cy="55880"/>
            </a:xfrm>
            <a:custGeom>
              <a:avLst/>
              <a:gdLst>
                <a:gd name="connsiteX0" fmla="*/ 23904 w 24835"/>
                <a:gd name="connsiteY0" fmla="*/ 41289 h 55880"/>
                <a:gd name="connsiteX1" fmla="*/ 23904 w 24835"/>
                <a:gd name="connsiteY1" fmla="*/ 39116 h 55880"/>
                <a:gd name="connsiteX2" fmla="*/ 23904 w 24835"/>
                <a:gd name="connsiteY2" fmla="*/ 20179 h 55880"/>
                <a:gd name="connsiteX3" fmla="*/ 17695 w 24835"/>
                <a:gd name="connsiteY3" fmla="*/ 7451 h 55880"/>
                <a:gd name="connsiteX4" fmla="*/ 7140 w 24835"/>
                <a:gd name="connsiteY4" fmla="*/ 0 h 55880"/>
                <a:gd name="connsiteX5" fmla="*/ 4967 w 24835"/>
                <a:gd name="connsiteY5" fmla="*/ 5278 h 55880"/>
                <a:gd name="connsiteX6" fmla="*/ 4036 w 24835"/>
                <a:gd name="connsiteY6" fmla="*/ 9624 h 55880"/>
                <a:gd name="connsiteX7" fmla="*/ 1863 w 24835"/>
                <a:gd name="connsiteY7" fmla="*/ 11797 h 55880"/>
                <a:gd name="connsiteX8" fmla="*/ 0 w 24835"/>
                <a:gd name="connsiteY8" fmla="*/ 14901 h 55880"/>
                <a:gd name="connsiteX9" fmla="*/ 0 w 24835"/>
                <a:gd name="connsiteY9" fmla="*/ 36943 h 55880"/>
                <a:gd name="connsiteX10" fmla="*/ 7140 w 24835"/>
                <a:gd name="connsiteY10" fmla="*/ 51844 h 55880"/>
                <a:gd name="connsiteX11" fmla="*/ 9313 w 24835"/>
                <a:gd name="connsiteY11" fmla="*/ 54018 h 55880"/>
                <a:gd name="connsiteX12" fmla="*/ 10244 w 24835"/>
                <a:gd name="connsiteY12" fmla="*/ 54018 h 55880"/>
                <a:gd name="connsiteX13" fmla="*/ 12418 w 24835"/>
                <a:gd name="connsiteY13" fmla="*/ 56191 h 55880"/>
                <a:gd name="connsiteX14" fmla="*/ 14591 w 24835"/>
                <a:gd name="connsiteY14" fmla="*/ 56191 h 55880"/>
                <a:gd name="connsiteX15" fmla="*/ 17695 w 24835"/>
                <a:gd name="connsiteY15" fmla="*/ 54018 h 55880"/>
                <a:gd name="connsiteX16" fmla="*/ 19558 w 24835"/>
                <a:gd name="connsiteY16" fmla="*/ 49671 h 55880"/>
                <a:gd name="connsiteX17" fmla="*/ 23904 w 24835"/>
                <a:gd name="connsiteY17" fmla="*/ 48740 h 55880"/>
                <a:gd name="connsiteX18" fmla="*/ 27009 w 24835"/>
                <a:gd name="connsiteY18" fmla="*/ 48740 h 55880"/>
                <a:gd name="connsiteX19" fmla="*/ 27009 w 24835"/>
                <a:gd name="connsiteY19" fmla="*/ 44394 h 55880"/>
                <a:gd name="connsiteX20" fmla="*/ 27009 w 24835"/>
                <a:gd name="connsiteY20" fmla="*/ 42221 h 55880"/>
                <a:gd name="connsiteX21" fmla="*/ 24836 w 24835"/>
                <a:gd name="connsiteY21" fmla="*/ 41289 h 55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4835" h="55880">
                  <a:moveTo>
                    <a:pt x="23904" y="41289"/>
                  </a:moveTo>
                  <a:lnTo>
                    <a:pt x="23904" y="39116"/>
                  </a:lnTo>
                  <a:lnTo>
                    <a:pt x="23904" y="20179"/>
                  </a:lnTo>
                  <a:lnTo>
                    <a:pt x="17695" y="7451"/>
                  </a:lnTo>
                  <a:lnTo>
                    <a:pt x="7140" y="0"/>
                  </a:lnTo>
                  <a:lnTo>
                    <a:pt x="4967" y="5278"/>
                  </a:lnTo>
                  <a:lnTo>
                    <a:pt x="4036" y="9624"/>
                  </a:lnTo>
                  <a:lnTo>
                    <a:pt x="1863" y="11797"/>
                  </a:lnTo>
                  <a:lnTo>
                    <a:pt x="0" y="14901"/>
                  </a:lnTo>
                  <a:lnTo>
                    <a:pt x="0" y="36943"/>
                  </a:lnTo>
                  <a:lnTo>
                    <a:pt x="7140" y="51844"/>
                  </a:lnTo>
                  <a:lnTo>
                    <a:pt x="9313" y="54018"/>
                  </a:lnTo>
                  <a:lnTo>
                    <a:pt x="10244" y="54018"/>
                  </a:lnTo>
                  <a:lnTo>
                    <a:pt x="12418" y="56191"/>
                  </a:lnTo>
                  <a:lnTo>
                    <a:pt x="14591" y="56191"/>
                  </a:lnTo>
                  <a:lnTo>
                    <a:pt x="17695" y="54018"/>
                  </a:lnTo>
                  <a:lnTo>
                    <a:pt x="19558" y="49671"/>
                  </a:lnTo>
                  <a:lnTo>
                    <a:pt x="23904" y="48740"/>
                  </a:lnTo>
                  <a:lnTo>
                    <a:pt x="27009" y="48740"/>
                  </a:lnTo>
                  <a:lnTo>
                    <a:pt x="27009" y="44394"/>
                  </a:lnTo>
                  <a:lnTo>
                    <a:pt x="27009" y="42221"/>
                  </a:lnTo>
                  <a:lnTo>
                    <a:pt x="24836" y="41289"/>
                  </a:lnTo>
                  <a:close/>
                </a:path>
              </a:pathLst>
            </a:custGeom>
            <a:grpFill/>
            <a:ln w="3104" cap="flat">
              <a:noFill/>
              <a:prstDash val="solid"/>
              <a:miter/>
            </a:ln>
          </p:spPr>
          <p:txBody>
            <a:bodyPr rtlCol="0" anchor="ctr"/>
            <a:lstStyle/>
            <a:p>
              <a:endParaRPr lang="en-US"/>
            </a:p>
          </p:txBody>
        </p:sp>
        <p:sp>
          <p:nvSpPr>
            <p:cNvPr id="64" name="Freeform: Shape 63"/>
            <p:cNvSpPr/>
            <p:nvPr/>
          </p:nvSpPr>
          <p:spPr>
            <a:xfrm>
              <a:off x="6752448" y="5941160"/>
              <a:ext cx="599160" cy="468773"/>
            </a:xfrm>
            <a:custGeom>
              <a:avLst/>
              <a:gdLst>
                <a:gd name="connsiteX0" fmla="*/ 587363 w 599160"/>
                <a:gd name="connsiteY0" fmla="*/ 227557 h 468773"/>
                <a:gd name="connsiteX1" fmla="*/ 578050 w 599160"/>
                <a:gd name="connsiteY1" fmla="*/ 214828 h 468773"/>
                <a:gd name="connsiteX2" fmla="*/ 567495 w 599160"/>
                <a:gd name="connsiteY2" fmla="*/ 202100 h 468773"/>
                <a:gd name="connsiteX3" fmla="*/ 560355 w 599160"/>
                <a:gd name="connsiteY3" fmla="*/ 183163 h 468773"/>
                <a:gd name="connsiteX4" fmla="*/ 540486 w 599160"/>
                <a:gd name="connsiteY4" fmla="*/ 183163 h 468773"/>
                <a:gd name="connsiteX5" fmla="*/ 536450 w 599160"/>
                <a:gd name="connsiteY5" fmla="*/ 165157 h 468773"/>
                <a:gd name="connsiteX6" fmla="*/ 526826 w 599160"/>
                <a:gd name="connsiteY6" fmla="*/ 151498 h 468773"/>
                <a:gd name="connsiteX7" fmla="*/ 523722 w 599160"/>
                <a:gd name="connsiteY7" fmla="*/ 146220 h 468773"/>
                <a:gd name="connsiteX8" fmla="*/ 520617 w 599160"/>
                <a:gd name="connsiteY8" fmla="*/ 143115 h 468773"/>
                <a:gd name="connsiteX9" fmla="*/ 514408 w 599160"/>
                <a:gd name="connsiteY9" fmla="*/ 140942 h 468773"/>
                <a:gd name="connsiteX10" fmla="*/ 509131 w 599160"/>
                <a:gd name="connsiteY10" fmla="*/ 138769 h 468773"/>
                <a:gd name="connsiteX11" fmla="*/ 499818 w 599160"/>
                <a:gd name="connsiteY11" fmla="*/ 138769 h 468773"/>
                <a:gd name="connsiteX12" fmla="*/ 496713 w 599160"/>
                <a:gd name="connsiteY12" fmla="*/ 129145 h 468773"/>
                <a:gd name="connsiteX13" fmla="*/ 492677 w 599160"/>
                <a:gd name="connsiteY13" fmla="*/ 116417 h 468773"/>
                <a:gd name="connsiteX14" fmla="*/ 487400 w 599160"/>
                <a:gd name="connsiteY14" fmla="*/ 98411 h 468773"/>
                <a:gd name="connsiteX15" fmla="*/ 484295 w 599160"/>
                <a:gd name="connsiteY15" fmla="*/ 83820 h 468773"/>
                <a:gd name="connsiteX16" fmla="*/ 479949 w 599160"/>
                <a:gd name="connsiteY16" fmla="*/ 71092 h 468773"/>
                <a:gd name="connsiteX17" fmla="*/ 479949 w 599160"/>
                <a:gd name="connsiteY17" fmla="*/ 64573 h 468773"/>
                <a:gd name="connsiteX18" fmla="*/ 476845 w 599160"/>
                <a:gd name="connsiteY18" fmla="*/ 63641 h 468773"/>
                <a:gd name="connsiteX19" fmla="*/ 472809 w 599160"/>
                <a:gd name="connsiteY19" fmla="*/ 63641 h 468773"/>
                <a:gd name="connsiteX20" fmla="*/ 467531 w 599160"/>
                <a:gd name="connsiteY20" fmla="*/ 61468 h 468773"/>
                <a:gd name="connsiteX21" fmla="*/ 463496 w 599160"/>
                <a:gd name="connsiteY21" fmla="*/ 61468 h 468773"/>
                <a:gd name="connsiteX22" fmla="*/ 458218 w 599160"/>
                <a:gd name="connsiteY22" fmla="*/ 59295 h 468773"/>
                <a:gd name="connsiteX23" fmla="*/ 456045 w 599160"/>
                <a:gd name="connsiteY23" fmla="*/ 57122 h 468773"/>
                <a:gd name="connsiteX24" fmla="*/ 452940 w 599160"/>
                <a:gd name="connsiteY24" fmla="*/ 49982 h 468773"/>
                <a:gd name="connsiteX25" fmla="*/ 448905 w 599160"/>
                <a:gd name="connsiteY25" fmla="*/ 37253 h 468773"/>
                <a:gd name="connsiteX26" fmla="*/ 443627 w 599160"/>
                <a:gd name="connsiteY26" fmla="*/ 22352 h 468773"/>
                <a:gd name="connsiteX27" fmla="*/ 441454 w 599160"/>
                <a:gd name="connsiteY27" fmla="*/ 9624 h 468773"/>
                <a:gd name="connsiteX28" fmla="*/ 440523 w 599160"/>
                <a:gd name="connsiteY28" fmla="*/ 0 h 468773"/>
                <a:gd name="connsiteX29" fmla="*/ 436487 w 599160"/>
                <a:gd name="connsiteY29" fmla="*/ 0 h 468773"/>
                <a:gd name="connsiteX30" fmla="*/ 431209 w 599160"/>
                <a:gd name="connsiteY30" fmla="*/ 19247 h 468773"/>
                <a:gd name="connsiteX31" fmla="*/ 426863 w 599160"/>
                <a:gd name="connsiteY31" fmla="*/ 42531 h 468773"/>
                <a:gd name="connsiteX32" fmla="*/ 425931 w 599160"/>
                <a:gd name="connsiteY32" fmla="*/ 66746 h 468773"/>
                <a:gd name="connsiteX33" fmla="*/ 420654 w 599160"/>
                <a:gd name="connsiteY33" fmla="*/ 91271 h 468773"/>
                <a:gd name="connsiteX34" fmla="*/ 411341 w 599160"/>
                <a:gd name="connsiteY34" fmla="*/ 105862 h 468773"/>
                <a:gd name="connsiteX35" fmla="*/ 398923 w 599160"/>
                <a:gd name="connsiteY35" fmla="*/ 105862 h 468773"/>
                <a:gd name="connsiteX36" fmla="*/ 382159 w 599160"/>
                <a:gd name="connsiteY36" fmla="*/ 100584 h 468773"/>
                <a:gd name="connsiteX37" fmla="*/ 365395 w 599160"/>
                <a:gd name="connsiteY37" fmla="*/ 91271 h 468773"/>
                <a:gd name="connsiteX38" fmla="*/ 348941 w 599160"/>
                <a:gd name="connsiteY38" fmla="*/ 81647 h 468773"/>
                <a:gd name="connsiteX39" fmla="*/ 336213 w 599160"/>
                <a:gd name="connsiteY39" fmla="*/ 74196 h 468773"/>
                <a:gd name="connsiteX40" fmla="*/ 343663 w 599160"/>
                <a:gd name="connsiteY40" fmla="*/ 49982 h 468773"/>
                <a:gd name="connsiteX41" fmla="*/ 356081 w 599160"/>
                <a:gd name="connsiteY41" fmla="*/ 33838 h 468773"/>
                <a:gd name="connsiteX42" fmla="*/ 356081 w 599160"/>
                <a:gd name="connsiteY42" fmla="*/ 24525 h 468773"/>
                <a:gd name="connsiteX43" fmla="*/ 338386 w 599160"/>
                <a:gd name="connsiteY43" fmla="*/ 26698 h 468773"/>
                <a:gd name="connsiteX44" fmla="*/ 321622 w 599160"/>
                <a:gd name="connsiteY44" fmla="*/ 26698 h 468773"/>
                <a:gd name="connsiteX45" fmla="*/ 306099 w 599160"/>
                <a:gd name="connsiteY45" fmla="*/ 24525 h 468773"/>
                <a:gd name="connsiteX46" fmla="*/ 291509 w 599160"/>
                <a:gd name="connsiteY46" fmla="*/ 17075 h 468773"/>
                <a:gd name="connsiteX47" fmla="*/ 276917 w 599160"/>
                <a:gd name="connsiteY47" fmla="*/ 17075 h 468773"/>
                <a:gd name="connsiteX48" fmla="*/ 277849 w 599160"/>
                <a:gd name="connsiteY48" fmla="*/ 19247 h 468773"/>
                <a:gd name="connsiteX49" fmla="*/ 280022 w 599160"/>
                <a:gd name="connsiteY49" fmla="*/ 20179 h 468773"/>
                <a:gd name="connsiteX50" fmla="*/ 280022 w 599160"/>
                <a:gd name="connsiteY50" fmla="*/ 22352 h 468773"/>
                <a:gd name="connsiteX51" fmla="*/ 284368 w 599160"/>
                <a:gd name="connsiteY51" fmla="*/ 24525 h 468773"/>
                <a:gd name="connsiteX52" fmla="*/ 274745 w 599160"/>
                <a:gd name="connsiteY52" fmla="*/ 33838 h 468773"/>
                <a:gd name="connsiteX53" fmla="*/ 265431 w 599160"/>
                <a:gd name="connsiteY53" fmla="*/ 37253 h 468773"/>
                <a:gd name="connsiteX54" fmla="*/ 256118 w 599160"/>
                <a:gd name="connsiteY54" fmla="*/ 42531 h 468773"/>
                <a:gd name="connsiteX55" fmla="*/ 248977 w 599160"/>
                <a:gd name="connsiteY55" fmla="*/ 48740 h 468773"/>
                <a:gd name="connsiteX56" fmla="*/ 243700 w 599160"/>
                <a:gd name="connsiteY56" fmla="*/ 57122 h 468773"/>
                <a:gd name="connsiteX57" fmla="*/ 240595 w 599160"/>
                <a:gd name="connsiteY57" fmla="*/ 74196 h 468773"/>
                <a:gd name="connsiteX58" fmla="*/ 234387 w 599160"/>
                <a:gd name="connsiteY58" fmla="*/ 72023 h 468773"/>
                <a:gd name="connsiteX59" fmla="*/ 230972 w 599160"/>
                <a:gd name="connsiteY59" fmla="*/ 71092 h 468773"/>
                <a:gd name="connsiteX60" fmla="*/ 226005 w 599160"/>
                <a:gd name="connsiteY60" fmla="*/ 71092 h 468773"/>
                <a:gd name="connsiteX61" fmla="*/ 220727 w 599160"/>
                <a:gd name="connsiteY61" fmla="*/ 68919 h 468773"/>
                <a:gd name="connsiteX62" fmla="*/ 218554 w 599160"/>
                <a:gd name="connsiteY62" fmla="*/ 63641 h 468773"/>
                <a:gd name="connsiteX63" fmla="*/ 218554 w 599160"/>
                <a:gd name="connsiteY63" fmla="*/ 59295 h 468773"/>
                <a:gd name="connsiteX64" fmla="*/ 218554 w 599160"/>
                <a:gd name="connsiteY64" fmla="*/ 56191 h 468773"/>
                <a:gd name="connsiteX65" fmla="*/ 216381 w 599160"/>
                <a:gd name="connsiteY65" fmla="*/ 54017 h 468773"/>
                <a:gd name="connsiteX66" fmla="*/ 209241 w 599160"/>
                <a:gd name="connsiteY66" fmla="*/ 49982 h 468773"/>
                <a:gd name="connsiteX67" fmla="*/ 198685 w 599160"/>
                <a:gd name="connsiteY67" fmla="*/ 56191 h 468773"/>
                <a:gd name="connsiteX68" fmla="*/ 187509 w 599160"/>
                <a:gd name="connsiteY68" fmla="*/ 63641 h 468773"/>
                <a:gd name="connsiteX69" fmla="*/ 176954 w 599160"/>
                <a:gd name="connsiteY69" fmla="*/ 72023 h 468773"/>
                <a:gd name="connsiteX70" fmla="*/ 167641 w 599160"/>
                <a:gd name="connsiteY70" fmla="*/ 81647 h 468773"/>
                <a:gd name="connsiteX71" fmla="*/ 160190 w 599160"/>
                <a:gd name="connsiteY71" fmla="*/ 85683 h 468773"/>
                <a:gd name="connsiteX72" fmla="*/ 160190 w 599160"/>
                <a:gd name="connsiteY72" fmla="*/ 98411 h 468773"/>
                <a:gd name="connsiteX73" fmla="*/ 145599 w 599160"/>
                <a:gd name="connsiteY73" fmla="*/ 103689 h 468773"/>
                <a:gd name="connsiteX74" fmla="*/ 134112 w 599160"/>
                <a:gd name="connsiteY74" fmla="*/ 114554 h 468773"/>
                <a:gd name="connsiteX75" fmla="*/ 126041 w 599160"/>
                <a:gd name="connsiteY75" fmla="*/ 129145 h 468773"/>
                <a:gd name="connsiteX76" fmla="*/ 120763 w 599160"/>
                <a:gd name="connsiteY76" fmla="*/ 143115 h 468773"/>
                <a:gd name="connsiteX77" fmla="*/ 106172 w 599160"/>
                <a:gd name="connsiteY77" fmla="*/ 146220 h 468773"/>
                <a:gd name="connsiteX78" fmla="*/ 89409 w 599160"/>
                <a:gd name="connsiteY78" fmla="*/ 150256 h 468773"/>
                <a:gd name="connsiteX79" fmla="*/ 70782 w 599160"/>
                <a:gd name="connsiteY79" fmla="*/ 153671 h 468773"/>
                <a:gd name="connsiteX80" fmla="*/ 56191 w 599160"/>
                <a:gd name="connsiteY80" fmla="*/ 155533 h 468773"/>
                <a:gd name="connsiteX81" fmla="*/ 47809 w 599160"/>
                <a:gd name="connsiteY81" fmla="*/ 155533 h 468773"/>
                <a:gd name="connsiteX82" fmla="*/ 34149 w 599160"/>
                <a:gd name="connsiteY82" fmla="*/ 161121 h 468773"/>
                <a:gd name="connsiteX83" fmla="*/ 23904 w 599160"/>
                <a:gd name="connsiteY83" fmla="*/ 170435 h 468773"/>
                <a:gd name="connsiteX84" fmla="*/ 16454 w 599160"/>
                <a:gd name="connsiteY84" fmla="*/ 180990 h 468773"/>
                <a:gd name="connsiteX85" fmla="*/ 9313 w 599160"/>
                <a:gd name="connsiteY85" fmla="*/ 192787 h 468773"/>
                <a:gd name="connsiteX86" fmla="*/ 0 w 599160"/>
                <a:gd name="connsiteY86" fmla="*/ 203342 h 468773"/>
                <a:gd name="connsiteX87" fmla="*/ 4036 w 599160"/>
                <a:gd name="connsiteY87" fmla="*/ 216070 h 468773"/>
                <a:gd name="connsiteX88" fmla="*/ 7140 w 599160"/>
                <a:gd name="connsiteY88" fmla="*/ 227557 h 468773"/>
                <a:gd name="connsiteX89" fmla="*/ 16454 w 599160"/>
                <a:gd name="connsiteY89" fmla="*/ 237180 h 468773"/>
                <a:gd name="connsiteX90" fmla="*/ 14591 w 599160"/>
                <a:gd name="connsiteY90" fmla="*/ 240285 h 468773"/>
                <a:gd name="connsiteX91" fmla="*/ 13349 w 599160"/>
                <a:gd name="connsiteY91" fmla="*/ 242458 h 468773"/>
                <a:gd name="connsiteX92" fmla="*/ 11176 w 599160"/>
                <a:gd name="connsiteY92" fmla="*/ 244631 h 468773"/>
                <a:gd name="connsiteX93" fmla="*/ 9313 w 599160"/>
                <a:gd name="connsiteY93" fmla="*/ 242458 h 468773"/>
                <a:gd name="connsiteX94" fmla="*/ 7140 w 599160"/>
                <a:gd name="connsiteY94" fmla="*/ 242458 h 468773"/>
                <a:gd name="connsiteX95" fmla="*/ 4036 w 599160"/>
                <a:gd name="connsiteY95" fmla="*/ 240285 h 468773"/>
                <a:gd name="connsiteX96" fmla="*/ 0 w 599160"/>
                <a:gd name="connsiteY96" fmla="*/ 240285 h 468773"/>
                <a:gd name="connsiteX97" fmla="*/ 4036 w 599160"/>
                <a:gd name="connsiteY97" fmla="*/ 253013 h 468773"/>
                <a:gd name="connsiteX98" fmla="*/ 9313 w 599160"/>
                <a:gd name="connsiteY98" fmla="*/ 270088 h 468773"/>
                <a:gd name="connsiteX99" fmla="*/ 18627 w 599160"/>
                <a:gd name="connsiteY99" fmla="*/ 289025 h 468773"/>
                <a:gd name="connsiteX100" fmla="*/ 25767 w 599160"/>
                <a:gd name="connsiteY100" fmla="*/ 309204 h 468773"/>
                <a:gd name="connsiteX101" fmla="*/ 33218 w 599160"/>
                <a:gd name="connsiteY101" fmla="*/ 327210 h 468773"/>
                <a:gd name="connsiteX102" fmla="*/ 34149 w 599160"/>
                <a:gd name="connsiteY102" fmla="*/ 346147 h 468773"/>
                <a:gd name="connsiteX103" fmla="*/ 33218 w 599160"/>
                <a:gd name="connsiteY103" fmla="*/ 361980 h 468773"/>
                <a:gd name="connsiteX104" fmla="*/ 23904 w 599160"/>
                <a:gd name="connsiteY104" fmla="*/ 375639 h 468773"/>
                <a:gd name="connsiteX105" fmla="*/ 27009 w 599160"/>
                <a:gd name="connsiteY105" fmla="*/ 381227 h 468773"/>
                <a:gd name="connsiteX106" fmla="*/ 33218 w 599160"/>
                <a:gd name="connsiteY106" fmla="*/ 386505 h 468773"/>
                <a:gd name="connsiteX107" fmla="*/ 36322 w 599160"/>
                <a:gd name="connsiteY107" fmla="*/ 391782 h 468773"/>
                <a:gd name="connsiteX108" fmla="*/ 40358 w 599160"/>
                <a:gd name="connsiteY108" fmla="*/ 398923 h 468773"/>
                <a:gd name="connsiteX109" fmla="*/ 54949 w 599160"/>
                <a:gd name="connsiteY109" fmla="*/ 398923 h 468773"/>
                <a:gd name="connsiteX110" fmla="*/ 67677 w 599160"/>
                <a:gd name="connsiteY110" fmla="*/ 397991 h 468773"/>
                <a:gd name="connsiteX111" fmla="*/ 77922 w 599160"/>
                <a:gd name="connsiteY111" fmla="*/ 391782 h 468773"/>
                <a:gd name="connsiteX112" fmla="*/ 91582 w 599160"/>
                <a:gd name="connsiteY112" fmla="*/ 386505 h 468773"/>
                <a:gd name="connsiteX113" fmla="*/ 103999 w 599160"/>
                <a:gd name="connsiteY113" fmla="*/ 383090 h 468773"/>
                <a:gd name="connsiteX114" fmla="*/ 121695 w 599160"/>
                <a:gd name="connsiteY114" fmla="*/ 381227 h 468773"/>
                <a:gd name="connsiteX115" fmla="*/ 138459 w 599160"/>
                <a:gd name="connsiteY115" fmla="*/ 383090 h 468773"/>
                <a:gd name="connsiteX116" fmla="*/ 156154 w 599160"/>
                <a:gd name="connsiteY116" fmla="*/ 383090 h 468773"/>
                <a:gd name="connsiteX117" fmla="*/ 163294 w 599160"/>
                <a:gd name="connsiteY117" fmla="*/ 358875 h 468773"/>
                <a:gd name="connsiteX118" fmla="*/ 176954 w 599160"/>
                <a:gd name="connsiteY118" fmla="*/ 354529 h 468773"/>
                <a:gd name="connsiteX119" fmla="*/ 194649 w 599160"/>
                <a:gd name="connsiteY119" fmla="*/ 351425 h 468773"/>
                <a:gd name="connsiteX120" fmla="*/ 214518 w 599160"/>
                <a:gd name="connsiteY120" fmla="*/ 347078 h 468773"/>
                <a:gd name="connsiteX121" fmla="*/ 234387 w 599160"/>
                <a:gd name="connsiteY121" fmla="*/ 346147 h 468773"/>
                <a:gd name="connsiteX122" fmla="*/ 255186 w 599160"/>
                <a:gd name="connsiteY122" fmla="*/ 343974 h 468773"/>
                <a:gd name="connsiteX123" fmla="*/ 269777 w 599160"/>
                <a:gd name="connsiteY123" fmla="*/ 346147 h 468773"/>
                <a:gd name="connsiteX124" fmla="*/ 280022 w 599160"/>
                <a:gd name="connsiteY124" fmla="*/ 349252 h 468773"/>
                <a:gd name="connsiteX125" fmla="*/ 296786 w 599160"/>
                <a:gd name="connsiteY125" fmla="*/ 351425 h 468773"/>
                <a:gd name="connsiteX126" fmla="*/ 309204 w 599160"/>
                <a:gd name="connsiteY126" fmla="*/ 358875 h 468773"/>
                <a:gd name="connsiteX127" fmla="*/ 318517 w 599160"/>
                <a:gd name="connsiteY127" fmla="*/ 368499 h 468773"/>
                <a:gd name="connsiteX128" fmla="*/ 325968 w 599160"/>
                <a:gd name="connsiteY128" fmla="*/ 379054 h 468773"/>
                <a:gd name="connsiteX129" fmla="*/ 331245 w 599160"/>
                <a:gd name="connsiteY129" fmla="*/ 390541 h 468773"/>
                <a:gd name="connsiteX130" fmla="*/ 345837 w 599160"/>
                <a:gd name="connsiteY130" fmla="*/ 384332 h 468773"/>
                <a:gd name="connsiteX131" fmla="*/ 355150 w 599160"/>
                <a:gd name="connsiteY131" fmla="*/ 379054 h 468773"/>
                <a:gd name="connsiteX132" fmla="*/ 363532 w 599160"/>
                <a:gd name="connsiteY132" fmla="*/ 369431 h 468773"/>
                <a:gd name="connsiteX133" fmla="*/ 363532 w 599160"/>
                <a:gd name="connsiteY133" fmla="*/ 375639 h 468773"/>
                <a:gd name="connsiteX134" fmla="*/ 367568 w 599160"/>
                <a:gd name="connsiteY134" fmla="*/ 375639 h 468773"/>
                <a:gd name="connsiteX135" fmla="*/ 363532 w 599160"/>
                <a:gd name="connsiteY135" fmla="*/ 381227 h 468773"/>
                <a:gd name="connsiteX136" fmla="*/ 358254 w 599160"/>
                <a:gd name="connsiteY136" fmla="*/ 386505 h 468773"/>
                <a:gd name="connsiteX137" fmla="*/ 350804 w 599160"/>
                <a:gd name="connsiteY137" fmla="*/ 390541 h 468773"/>
                <a:gd name="connsiteX138" fmla="*/ 350804 w 599160"/>
                <a:gd name="connsiteY138" fmla="*/ 393645 h 468773"/>
                <a:gd name="connsiteX139" fmla="*/ 356081 w 599160"/>
                <a:gd name="connsiteY139" fmla="*/ 393645 h 468773"/>
                <a:gd name="connsiteX140" fmla="*/ 356081 w 599160"/>
                <a:gd name="connsiteY140" fmla="*/ 398923 h 468773"/>
                <a:gd name="connsiteX141" fmla="*/ 358254 w 599160"/>
                <a:gd name="connsiteY141" fmla="*/ 398923 h 468773"/>
                <a:gd name="connsiteX142" fmla="*/ 360427 w 599160"/>
                <a:gd name="connsiteY142" fmla="*/ 398923 h 468773"/>
                <a:gd name="connsiteX143" fmla="*/ 362290 w 599160"/>
                <a:gd name="connsiteY143" fmla="*/ 397991 h 468773"/>
                <a:gd name="connsiteX144" fmla="*/ 362290 w 599160"/>
                <a:gd name="connsiteY144" fmla="*/ 395818 h 468773"/>
                <a:gd name="connsiteX145" fmla="*/ 363532 w 599160"/>
                <a:gd name="connsiteY145" fmla="*/ 393645 h 468773"/>
                <a:gd name="connsiteX146" fmla="*/ 369741 w 599160"/>
                <a:gd name="connsiteY146" fmla="*/ 395818 h 468773"/>
                <a:gd name="connsiteX147" fmla="*/ 370672 w 599160"/>
                <a:gd name="connsiteY147" fmla="*/ 397991 h 468773"/>
                <a:gd name="connsiteX148" fmla="*/ 372845 w 599160"/>
                <a:gd name="connsiteY148" fmla="*/ 398923 h 468773"/>
                <a:gd name="connsiteX149" fmla="*/ 372845 w 599160"/>
                <a:gd name="connsiteY149" fmla="*/ 401096 h 468773"/>
                <a:gd name="connsiteX150" fmla="*/ 372845 w 599160"/>
                <a:gd name="connsiteY150" fmla="*/ 403269 h 468773"/>
                <a:gd name="connsiteX151" fmla="*/ 370672 w 599160"/>
                <a:gd name="connsiteY151" fmla="*/ 405442 h 468773"/>
                <a:gd name="connsiteX152" fmla="*/ 370672 w 599160"/>
                <a:gd name="connsiteY152" fmla="*/ 406373 h 468773"/>
                <a:gd name="connsiteX153" fmla="*/ 372845 w 599160"/>
                <a:gd name="connsiteY153" fmla="*/ 408547 h 468773"/>
                <a:gd name="connsiteX154" fmla="*/ 376881 w 599160"/>
                <a:gd name="connsiteY154" fmla="*/ 410720 h 468773"/>
                <a:gd name="connsiteX155" fmla="*/ 379986 w 599160"/>
                <a:gd name="connsiteY155" fmla="*/ 413824 h 468773"/>
                <a:gd name="connsiteX156" fmla="*/ 385263 w 599160"/>
                <a:gd name="connsiteY156" fmla="*/ 415997 h 468773"/>
                <a:gd name="connsiteX157" fmla="*/ 391472 w 599160"/>
                <a:gd name="connsiteY157" fmla="*/ 418170 h 468773"/>
                <a:gd name="connsiteX158" fmla="*/ 396750 w 599160"/>
                <a:gd name="connsiteY158" fmla="*/ 419102 h 468773"/>
                <a:gd name="connsiteX159" fmla="*/ 403890 w 599160"/>
                <a:gd name="connsiteY159" fmla="*/ 456355 h 468773"/>
                <a:gd name="connsiteX160" fmla="*/ 420654 w 599160"/>
                <a:gd name="connsiteY160" fmla="*/ 458218 h 468773"/>
                <a:gd name="connsiteX161" fmla="*/ 434314 w 599160"/>
                <a:gd name="connsiteY161" fmla="*/ 460391 h 468773"/>
                <a:gd name="connsiteX162" fmla="*/ 447663 w 599160"/>
                <a:gd name="connsiteY162" fmla="*/ 462564 h 468773"/>
                <a:gd name="connsiteX163" fmla="*/ 458218 w 599160"/>
                <a:gd name="connsiteY163" fmla="*/ 458218 h 468773"/>
                <a:gd name="connsiteX164" fmla="*/ 467531 w 599160"/>
                <a:gd name="connsiteY164" fmla="*/ 451078 h 468773"/>
                <a:gd name="connsiteX165" fmla="*/ 479949 w 599160"/>
                <a:gd name="connsiteY165" fmla="*/ 462564 h 468773"/>
                <a:gd name="connsiteX166" fmla="*/ 491436 w 599160"/>
                <a:gd name="connsiteY166" fmla="*/ 470946 h 468773"/>
                <a:gd name="connsiteX167" fmla="*/ 499818 w 599160"/>
                <a:gd name="connsiteY167" fmla="*/ 467842 h 468773"/>
                <a:gd name="connsiteX168" fmla="*/ 513477 w 599160"/>
                <a:gd name="connsiteY168" fmla="*/ 462564 h 468773"/>
                <a:gd name="connsiteX169" fmla="*/ 525895 w 599160"/>
                <a:gd name="connsiteY169" fmla="*/ 456355 h 468773"/>
                <a:gd name="connsiteX170" fmla="*/ 536450 w 599160"/>
                <a:gd name="connsiteY170" fmla="*/ 451078 h 468773"/>
                <a:gd name="connsiteX171" fmla="*/ 545764 w 599160"/>
                <a:gd name="connsiteY171" fmla="*/ 441454 h 468773"/>
                <a:gd name="connsiteX172" fmla="*/ 551041 w 599160"/>
                <a:gd name="connsiteY172" fmla="*/ 428726 h 468773"/>
                <a:gd name="connsiteX173" fmla="*/ 555077 w 599160"/>
                <a:gd name="connsiteY173" fmla="*/ 412893 h 468773"/>
                <a:gd name="connsiteX174" fmla="*/ 560355 w 599160"/>
                <a:gd name="connsiteY174" fmla="*/ 397991 h 468773"/>
                <a:gd name="connsiteX175" fmla="*/ 563459 w 599160"/>
                <a:gd name="connsiteY175" fmla="*/ 383090 h 468773"/>
                <a:gd name="connsiteX176" fmla="*/ 574945 w 599160"/>
                <a:gd name="connsiteY176" fmla="*/ 358875 h 468773"/>
                <a:gd name="connsiteX177" fmla="*/ 584259 w 599160"/>
                <a:gd name="connsiteY177" fmla="*/ 336523 h 468773"/>
                <a:gd name="connsiteX178" fmla="*/ 592641 w 599160"/>
                <a:gd name="connsiteY178" fmla="*/ 316655 h 468773"/>
                <a:gd name="connsiteX179" fmla="*/ 598850 w 599160"/>
                <a:gd name="connsiteY179" fmla="*/ 294303 h 468773"/>
                <a:gd name="connsiteX180" fmla="*/ 599781 w 599160"/>
                <a:gd name="connsiteY180" fmla="*/ 271950 h 468773"/>
                <a:gd name="connsiteX181" fmla="*/ 596677 w 599160"/>
                <a:gd name="connsiteY181" fmla="*/ 244631 h 4687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Lst>
              <a:rect l="l" t="t" r="r" b="b"/>
              <a:pathLst>
                <a:path w="599160" h="468773">
                  <a:moveTo>
                    <a:pt x="587363" y="227557"/>
                  </a:moveTo>
                  <a:lnTo>
                    <a:pt x="578050" y="214828"/>
                  </a:lnTo>
                  <a:lnTo>
                    <a:pt x="567495" y="202100"/>
                  </a:lnTo>
                  <a:lnTo>
                    <a:pt x="560355" y="183163"/>
                  </a:lnTo>
                  <a:lnTo>
                    <a:pt x="540486" y="183163"/>
                  </a:lnTo>
                  <a:lnTo>
                    <a:pt x="536450" y="165157"/>
                  </a:lnTo>
                  <a:lnTo>
                    <a:pt x="526826" y="151498"/>
                  </a:lnTo>
                  <a:lnTo>
                    <a:pt x="523722" y="146220"/>
                  </a:lnTo>
                  <a:lnTo>
                    <a:pt x="520617" y="143115"/>
                  </a:lnTo>
                  <a:lnTo>
                    <a:pt x="514408" y="140942"/>
                  </a:lnTo>
                  <a:lnTo>
                    <a:pt x="509131" y="138769"/>
                  </a:lnTo>
                  <a:lnTo>
                    <a:pt x="499818" y="138769"/>
                  </a:lnTo>
                  <a:lnTo>
                    <a:pt x="496713" y="129145"/>
                  </a:lnTo>
                  <a:lnTo>
                    <a:pt x="492677" y="116417"/>
                  </a:lnTo>
                  <a:lnTo>
                    <a:pt x="487400" y="98411"/>
                  </a:lnTo>
                  <a:lnTo>
                    <a:pt x="484295" y="83820"/>
                  </a:lnTo>
                  <a:lnTo>
                    <a:pt x="479949" y="71092"/>
                  </a:lnTo>
                  <a:lnTo>
                    <a:pt x="479949" y="64573"/>
                  </a:lnTo>
                  <a:lnTo>
                    <a:pt x="476845" y="63641"/>
                  </a:lnTo>
                  <a:lnTo>
                    <a:pt x="472809" y="63641"/>
                  </a:lnTo>
                  <a:lnTo>
                    <a:pt x="467531" y="61468"/>
                  </a:lnTo>
                  <a:lnTo>
                    <a:pt x="463496" y="61468"/>
                  </a:lnTo>
                  <a:lnTo>
                    <a:pt x="458218" y="59295"/>
                  </a:lnTo>
                  <a:lnTo>
                    <a:pt x="456045" y="57122"/>
                  </a:lnTo>
                  <a:lnTo>
                    <a:pt x="452940" y="49982"/>
                  </a:lnTo>
                  <a:lnTo>
                    <a:pt x="448905" y="37253"/>
                  </a:lnTo>
                  <a:lnTo>
                    <a:pt x="443627" y="22352"/>
                  </a:lnTo>
                  <a:lnTo>
                    <a:pt x="441454" y="9624"/>
                  </a:lnTo>
                  <a:lnTo>
                    <a:pt x="440523" y="0"/>
                  </a:lnTo>
                  <a:lnTo>
                    <a:pt x="436487" y="0"/>
                  </a:lnTo>
                  <a:lnTo>
                    <a:pt x="431209" y="19247"/>
                  </a:lnTo>
                  <a:lnTo>
                    <a:pt x="426863" y="42531"/>
                  </a:lnTo>
                  <a:lnTo>
                    <a:pt x="425931" y="66746"/>
                  </a:lnTo>
                  <a:lnTo>
                    <a:pt x="420654" y="91271"/>
                  </a:lnTo>
                  <a:lnTo>
                    <a:pt x="411341" y="105862"/>
                  </a:lnTo>
                  <a:lnTo>
                    <a:pt x="398923" y="105862"/>
                  </a:lnTo>
                  <a:lnTo>
                    <a:pt x="382159" y="100584"/>
                  </a:lnTo>
                  <a:lnTo>
                    <a:pt x="365395" y="91271"/>
                  </a:lnTo>
                  <a:lnTo>
                    <a:pt x="348941" y="81647"/>
                  </a:lnTo>
                  <a:lnTo>
                    <a:pt x="336213" y="74196"/>
                  </a:lnTo>
                  <a:lnTo>
                    <a:pt x="343663" y="49982"/>
                  </a:lnTo>
                  <a:lnTo>
                    <a:pt x="356081" y="33838"/>
                  </a:lnTo>
                  <a:lnTo>
                    <a:pt x="356081" y="24525"/>
                  </a:lnTo>
                  <a:lnTo>
                    <a:pt x="338386" y="26698"/>
                  </a:lnTo>
                  <a:lnTo>
                    <a:pt x="321622" y="26698"/>
                  </a:lnTo>
                  <a:lnTo>
                    <a:pt x="306099" y="24525"/>
                  </a:lnTo>
                  <a:lnTo>
                    <a:pt x="291509" y="17075"/>
                  </a:lnTo>
                  <a:lnTo>
                    <a:pt x="276917" y="17075"/>
                  </a:lnTo>
                  <a:lnTo>
                    <a:pt x="277849" y="19247"/>
                  </a:lnTo>
                  <a:lnTo>
                    <a:pt x="280022" y="20179"/>
                  </a:lnTo>
                  <a:lnTo>
                    <a:pt x="280022" y="22352"/>
                  </a:lnTo>
                  <a:lnTo>
                    <a:pt x="284368" y="24525"/>
                  </a:lnTo>
                  <a:lnTo>
                    <a:pt x="274745" y="33838"/>
                  </a:lnTo>
                  <a:lnTo>
                    <a:pt x="265431" y="37253"/>
                  </a:lnTo>
                  <a:lnTo>
                    <a:pt x="256118" y="42531"/>
                  </a:lnTo>
                  <a:lnTo>
                    <a:pt x="248977" y="48740"/>
                  </a:lnTo>
                  <a:lnTo>
                    <a:pt x="243700" y="57122"/>
                  </a:lnTo>
                  <a:lnTo>
                    <a:pt x="240595" y="74196"/>
                  </a:lnTo>
                  <a:lnTo>
                    <a:pt x="234387" y="72023"/>
                  </a:lnTo>
                  <a:lnTo>
                    <a:pt x="230972" y="71092"/>
                  </a:lnTo>
                  <a:lnTo>
                    <a:pt x="226005" y="71092"/>
                  </a:lnTo>
                  <a:lnTo>
                    <a:pt x="220727" y="68919"/>
                  </a:lnTo>
                  <a:lnTo>
                    <a:pt x="218554" y="63641"/>
                  </a:lnTo>
                  <a:lnTo>
                    <a:pt x="218554" y="59295"/>
                  </a:lnTo>
                  <a:lnTo>
                    <a:pt x="218554" y="56191"/>
                  </a:lnTo>
                  <a:lnTo>
                    <a:pt x="216381" y="54017"/>
                  </a:lnTo>
                  <a:lnTo>
                    <a:pt x="209241" y="49982"/>
                  </a:lnTo>
                  <a:lnTo>
                    <a:pt x="198685" y="56191"/>
                  </a:lnTo>
                  <a:lnTo>
                    <a:pt x="187509" y="63641"/>
                  </a:lnTo>
                  <a:lnTo>
                    <a:pt x="176954" y="72023"/>
                  </a:lnTo>
                  <a:lnTo>
                    <a:pt x="167641" y="81647"/>
                  </a:lnTo>
                  <a:lnTo>
                    <a:pt x="160190" y="85683"/>
                  </a:lnTo>
                  <a:lnTo>
                    <a:pt x="160190" y="98411"/>
                  </a:lnTo>
                  <a:lnTo>
                    <a:pt x="145599" y="103689"/>
                  </a:lnTo>
                  <a:lnTo>
                    <a:pt x="134112" y="114554"/>
                  </a:lnTo>
                  <a:lnTo>
                    <a:pt x="126041" y="129145"/>
                  </a:lnTo>
                  <a:lnTo>
                    <a:pt x="120763" y="143115"/>
                  </a:lnTo>
                  <a:lnTo>
                    <a:pt x="106172" y="146220"/>
                  </a:lnTo>
                  <a:lnTo>
                    <a:pt x="89409" y="150256"/>
                  </a:lnTo>
                  <a:lnTo>
                    <a:pt x="70782" y="153671"/>
                  </a:lnTo>
                  <a:lnTo>
                    <a:pt x="56191" y="155533"/>
                  </a:lnTo>
                  <a:lnTo>
                    <a:pt x="47809" y="155533"/>
                  </a:lnTo>
                  <a:lnTo>
                    <a:pt x="34149" y="161121"/>
                  </a:lnTo>
                  <a:lnTo>
                    <a:pt x="23904" y="170435"/>
                  </a:lnTo>
                  <a:lnTo>
                    <a:pt x="16454" y="180990"/>
                  </a:lnTo>
                  <a:lnTo>
                    <a:pt x="9313" y="192787"/>
                  </a:lnTo>
                  <a:lnTo>
                    <a:pt x="0" y="203342"/>
                  </a:lnTo>
                  <a:lnTo>
                    <a:pt x="4036" y="216070"/>
                  </a:lnTo>
                  <a:lnTo>
                    <a:pt x="7140" y="227557"/>
                  </a:lnTo>
                  <a:lnTo>
                    <a:pt x="16454" y="237180"/>
                  </a:lnTo>
                  <a:lnTo>
                    <a:pt x="14591" y="240285"/>
                  </a:lnTo>
                  <a:lnTo>
                    <a:pt x="13349" y="242458"/>
                  </a:lnTo>
                  <a:lnTo>
                    <a:pt x="11176" y="244631"/>
                  </a:lnTo>
                  <a:lnTo>
                    <a:pt x="9313" y="242458"/>
                  </a:lnTo>
                  <a:lnTo>
                    <a:pt x="7140" y="242458"/>
                  </a:lnTo>
                  <a:lnTo>
                    <a:pt x="4036" y="240285"/>
                  </a:lnTo>
                  <a:lnTo>
                    <a:pt x="0" y="240285"/>
                  </a:lnTo>
                  <a:lnTo>
                    <a:pt x="4036" y="253013"/>
                  </a:lnTo>
                  <a:lnTo>
                    <a:pt x="9313" y="270088"/>
                  </a:lnTo>
                  <a:lnTo>
                    <a:pt x="18627" y="289025"/>
                  </a:lnTo>
                  <a:lnTo>
                    <a:pt x="25767" y="309204"/>
                  </a:lnTo>
                  <a:lnTo>
                    <a:pt x="33218" y="327210"/>
                  </a:lnTo>
                  <a:lnTo>
                    <a:pt x="34149" y="346147"/>
                  </a:lnTo>
                  <a:lnTo>
                    <a:pt x="33218" y="361980"/>
                  </a:lnTo>
                  <a:lnTo>
                    <a:pt x="23904" y="375639"/>
                  </a:lnTo>
                  <a:lnTo>
                    <a:pt x="27009" y="381227"/>
                  </a:lnTo>
                  <a:lnTo>
                    <a:pt x="33218" y="386505"/>
                  </a:lnTo>
                  <a:lnTo>
                    <a:pt x="36322" y="391782"/>
                  </a:lnTo>
                  <a:lnTo>
                    <a:pt x="40358" y="398923"/>
                  </a:lnTo>
                  <a:lnTo>
                    <a:pt x="54949" y="398923"/>
                  </a:lnTo>
                  <a:lnTo>
                    <a:pt x="67677" y="397991"/>
                  </a:lnTo>
                  <a:lnTo>
                    <a:pt x="77922" y="391782"/>
                  </a:lnTo>
                  <a:lnTo>
                    <a:pt x="91582" y="386505"/>
                  </a:lnTo>
                  <a:lnTo>
                    <a:pt x="103999" y="383090"/>
                  </a:lnTo>
                  <a:lnTo>
                    <a:pt x="121695" y="381227"/>
                  </a:lnTo>
                  <a:lnTo>
                    <a:pt x="138459" y="383090"/>
                  </a:lnTo>
                  <a:lnTo>
                    <a:pt x="156154" y="383090"/>
                  </a:lnTo>
                  <a:lnTo>
                    <a:pt x="163294" y="358875"/>
                  </a:lnTo>
                  <a:lnTo>
                    <a:pt x="176954" y="354529"/>
                  </a:lnTo>
                  <a:lnTo>
                    <a:pt x="194649" y="351425"/>
                  </a:lnTo>
                  <a:lnTo>
                    <a:pt x="214518" y="347078"/>
                  </a:lnTo>
                  <a:lnTo>
                    <a:pt x="234387" y="346147"/>
                  </a:lnTo>
                  <a:lnTo>
                    <a:pt x="255186" y="343974"/>
                  </a:lnTo>
                  <a:lnTo>
                    <a:pt x="269777" y="346147"/>
                  </a:lnTo>
                  <a:lnTo>
                    <a:pt x="280022" y="349252"/>
                  </a:lnTo>
                  <a:lnTo>
                    <a:pt x="296786" y="351425"/>
                  </a:lnTo>
                  <a:lnTo>
                    <a:pt x="309204" y="358875"/>
                  </a:lnTo>
                  <a:lnTo>
                    <a:pt x="318517" y="368499"/>
                  </a:lnTo>
                  <a:lnTo>
                    <a:pt x="325968" y="379054"/>
                  </a:lnTo>
                  <a:lnTo>
                    <a:pt x="331245" y="390541"/>
                  </a:lnTo>
                  <a:lnTo>
                    <a:pt x="345837" y="384332"/>
                  </a:lnTo>
                  <a:lnTo>
                    <a:pt x="355150" y="379054"/>
                  </a:lnTo>
                  <a:lnTo>
                    <a:pt x="363532" y="369431"/>
                  </a:lnTo>
                  <a:lnTo>
                    <a:pt x="363532" y="375639"/>
                  </a:lnTo>
                  <a:lnTo>
                    <a:pt x="367568" y="375639"/>
                  </a:lnTo>
                  <a:lnTo>
                    <a:pt x="363532" y="381227"/>
                  </a:lnTo>
                  <a:lnTo>
                    <a:pt x="358254" y="386505"/>
                  </a:lnTo>
                  <a:lnTo>
                    <a:pt x="350804" y="390541"/>
                  </a:lnTo>
                  <a:lnTo>
                    <a:pt x="350804" y="393645"/>
                  </a:lnTo>
                  <a:lnTo>
                    <a:pt x="356081" y="393645"/>
                  </a:lnTo>
                  <a:lnTo>
                    <a:pt x="356081" y="398923"/>
                  </a:lnTo>
                  <a:lnTo>
                    <a:pt x="358254" y="398923"/>
                  </a:lnTo>
                  <a:lnTo>
                    <a:pt x="360427" y="398923"/>
                  </a:lnTo>
                  <a:lnTo>
                    <a:pt x="362290" y="397991"/>
                  </a:lnTo>
                  <a:lnTo>
                    <a:pt x="362290" y="395818"/>
                  </a:lnTo>
                  <a:lnTo>
                    <a:pt x="363532" y="393645"/>
                  </a:lnTo>
                  <a:lnTo>
                    <a:pt x="369741" y="395818"/>
                  </a:lnTo>
                  <a:lnTo>
                    <a:pt x="370672" y="397991"/>
                  </a:lnTo>
                  <a:lnTo>
                    <a:pt x="372845" y="398923"/>
                  </a:lnTo>
                  <a:lnTo>
                    <a:pt x="372845" y="401096"/>
                  </a:lnTo>
                  <a:lnTo>
                    <a:pt x="372845" y="403269"/>
                  </a:lnTo>
                  <a:lnTo>
                    <a:pt x="370672" y="405442"/>
                  </a:lnTo>
                  <a:lnTo>
                    <a:pt x="370672" y="406373"/>
                  </a:lnTo>
                  <a:lnTo>
                    <a:pt x="372845" y="408547"/>
                  </a:lnTo>
                  <a:lnTo>
                    <a:pt x="376881" y="410720"/>
                  </a:lnTo>
                  <a:lnTo>
                    <a:pt x="379986" y="413824"/>
                  </a:lnTo>
                  <a:lnTo>
                    <a:pt x="385263" y="415997"/>
                  </a:lnTo>
                  <a:lnTo>
                    <a:pt x="391472" y="418170"/>
                  </a:lnTo>
                  <a:lnTo>
                    <a:pt x="396750" y="419102"/>
                  </a:lnTo>
                  <a:lnTo>
                    <a:pt x="403890" y="456355"/>
                  </a:lnTo>
                  <a:lnTo>
                    <a:pt x="420654" y="458218"/>
                  </a:lnTo>
                  <a:lnTo>
                    <a:pt x="434314" y="460391"/>
                  </a:lnTo>
                  <a:lnTo>
                    <a:pt x="447663" y="462564"/>
                  </a:lnTo>
                  <a:lnTo>
                    <a:pt x="458218" y="458218"/>
                  </a:lnTo>
                  <a:lnTo>
                    <a:pt x="467531" y="451078"/>
                  </a:lnTo>
                  <a:lnTo>
                    <a:pt x="479949" y="462564"/>
                  </a:lnTo>
                  <a:lnTo>
                    <a:pt x="491436" y="470946"/>
                  </a:lnTo>
                  <a:lnTo>
                    <a:pt x="499818" y="467842"/>
                  </a:lnTo>
                  <a:lnTo>
                    <a:pt x="513477" y="462564"/>
                  </a:lnTo>
                  <a:lnTo>
                    <a:pt x="525895" y="456355"/>
                  </a:lnTo>
                  <a:lnTo>
                    <a:pt x="536450" y="451078"/>
                  </a:lnTo>
                  <a:lnTo>
                    <a:pt x="545764" y="441454"/>
                  </a:lnTo>
                  <a:lnTo>
                    <a:pt x="551041" y="428726"/>
                  </a:lnTo>
                  <a:lnTo>
                    <a:pt x="555077" y="412893"/>
                  </a:lnTo>
                  <a:lnTo>
                    <a:pt x="560355" y="397991"/>
                  </a:lnTo>
                  <a:lnTo>
                    <a:pt x="563459" y="383090"/>
                  </a:lnTo>
                  <a:lnTo>
                    <a:pt x="574945" y="358875"/>
                  </a:lnTo>
                  <a:lnTo>
                    <a:pt x="584259" y="336523"/>
                  </a:lnTo>
                  <a:lnTo>
                    <a:pt x="592641" y="316655"/>
                  </a:lnTo>
                  <a:lnTo>
                    <a:pt x="598850" y="294303"/>
                  </a:lnTo>
                  <a:lnTo>
                    <a:pt x="599781" y="271950"/>
                  </a:lnTo>
                  <a:lnTo>
                    <a:pt x="596677" y="244631"/>
                  </a:lnTo>
                  <a:close/>
                </a:path>
              </a:pathLst>
            </a:custGeom>
            <a:grpFill/>
            <a:ln w="3104" cap="flat">
              <a:noFill/>
              <a:prstDash val="solid"/>
              <a:miter/>
            </a:ln>
          </p:spPr>
          <p:txBody>
            <a:bodyPr rtlCol="0" anchor="ctr"/>
            <a:lstStyle/>
            <a:p>
              <a:endParaRPr lang="en-US"/>
            </a:p>
          </p:txBody>
        </p:sp>
        <p:sp>
          <p:nvSpPr>
            <p:cNvPr id="65" name="Freeform: Shape 64"/>
            <p:cNvSpPr/>
            <p:nvPr/>
          </p:nvSpPr>
          <p:spPr>
            <a:xfrm>
              <a:off x="7376444" y="5893661"/>
              <a:ext cx="15522" cy="9313"/>
            </a:xfrm>
            <a:custGeom>
              <a:avLst/>
              <a:gdLst>
                <a:gd name="connsiteX0" fmla="*/ 9313 w 15522"/>
                <a:gd name="connsiteY0" fmla="*/ 5278 h 9313"/>
                <a:gd name="connsiteX1" fmla="*/ 9313 w 15522"/>
                <a:gd name="connsiteY1" fmla="*/ 3104 h 9313"/>
                <a:gd name="connsiteX2" fmla="*/ 7140 w 15522"/>
                <a:gd name="connsiteY2" fmla="*/ 2173 h 9313"/>
                <a:gd name="connsiteX3" fmla="*/ 4967 w 15522"/>
                <a:gd name="connsiteY3" fmla="*/ 2173 h 9313"/>
                <a:gd name="connsiteX4" fmla="*/ 3104 w 15522"/>
                <a:gd name="connsiteY4" fmla="*/ 0 h 9313"/>
                <a:gd name="connsiteX5" fmla="*/ 0 w 15522"/>
                <a:gd name="connsiteY5" fmla="*/ 0 h 9313"/>
                <a:gd name="connsiteX6" fmla="*/ 3104 w 15522"/>
                <a:gd name="connsiteY6" fmla="*/ 3104 h 9313"/>
                <a:gd name="connsiteX7" fmla="*/ 4967 w 15522"/>
                <a:gd name="connsiteY7" fmla="*/ 5278 h 9313"/>
                <a:gd name="connsiteX8" fmla="*/ 7140 w 15522"/>
                <a:gd name="connsiteY8" fmla="*/ 7451 h 9313"/>
                <a:gd name="connsiteX9" fmla="*/ 10245 w 15522"/>
                <a:gd name="connsiteY9" fmla="*/ 9624 h 9313"/>
                <a:gd name="connsiteX10" fmla="*/ 16454 w 15522"/>
                <a:gd name="connsiteY10" fmla="*/ 10555 h 9313"/>
                <a:gd name="connsiteX11" fmla="*/ 16454 w 15522"/>
                <a:gd name="connsiteY11" fmla="*/ 7451 h 9313"/>
                <a:gd name="connsiteX12" fmla="*/ 12418 w 15522"/>
                <a:gd name="connsiteY12" fmla="*/ 7451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522" h="9313">
                  <a:moveTo>
                    <a:pt x="9313" y="5278"/>
                  </a:moveTo>
                  <a:lnTo>
                    <a:pt x="9313" y="3104"/>
                  </a:lnTo>
                  <a:lnTo>
                    <a:pt x="7140" y="2173"/>
                  </a:lnTo>
                  <a:lnTo>
                    <a:pt x="4967" y="2173"/>
                  </a:lnTo>
                  <a:lnTo>
                    <a:pt x="3104" y="0"/>
                  </a:lnTo>
                  <a:lnTo>
                    <a:pt x="0" y="0"/>
                  </a:lnTo>
                  <a:lnTo>
                    <a:pt x="3104" y="3104"/>
                  </a:lnTo>
                  <a:lnTo>
                    <a:pt x="4967" y="5278"/>
                  </a:lnTo>
                  <a:lnTo>
                    <a:pt x="7140" y="7451"/>
                  </a:lnTo>
                  <a:lnTo>
                    <a:pt x="10245" y="9624"/>
                  </a:lnTo>
                  <a:lnTo>
                    <a:pt x="16454" y="10555"/>
                  </a:lnTo>
                  <a:lnTo>
                    <a:pt x="16454" y="7451"/>
                  </a:lnTo>
                  <a:lnTo>
                    <a:pt x="12418" y="7451"/>
                  </a:lnTo>
                  <a:close/>
                </a:path>
              </a:pathLst>
            </a:custGeom>
            <a:grpFill/>
            <a:ln w="3104" cap="flat">
              <a:noFill/>
              <a:prstDash val="solid"/>
              <a:miter/>
            </a:ln>
          </p:spPr>
          <p:txBody>
            <a:bodyPr rtlCol="0" anchor="ctr"/>
            <a:lstStyle/>
            <a:p>
              <a:endParaRPr lang="en-US"/>
            </a:p>
          </p:txBody>
        </p:sp>
        <p:sp>
          <p:nvSpPr>
            <p:cNvPr id="66" name="Freeform: Shape 65"/>
            <p:cNvSpPr/>
            <p:nvPr/>
          </p:nvSpPr>
          <p:spPr>
            <a:xfrm>
              <a:off x="2900127" y="5457796"/>
              <a:ext cx="55880" cy="37253"/>
            </a:xfrm>
            <a:custGeom>
              <a:avLst/>
              <a:gdLst>
                <a:gd name="connsiteX0" fmla="*/ 29182 w 55880"/>
                <a:gd name="connsiteY0" fmla="*/ 5278 h 37253"/>
                <a:gd name="connsiteX1" fmla="*/ 12418 w 55880"/>
                <a:gd name="connsiteY1" fmla="*/ 0 h 37253"/>
                <a:gd name="connsiteX2" fmla="*/ 10245 w 55880"/>
                <a:gd name="connsiteY2" fmla="*/ 1863 h 37253"/>
                <a:gd name="connsiteX3" fmla="*/ 8072 w 55880"/>
                <a:gd name="connsiteY3" fmla="*/ 1863 h 37253"/>
                <a:gd name="connsiteX4" fmla="*/ 8072 w 55880"/>
                <a:gd name="connsiteY4" fmla="*/ 3104 h 37253"/>
                <a:gd name="connsiteX5" fmla="*/ 7140 w 55880"/>
                <a:gd name="connsiteY5" fmla="*/ 3104 h 37253"/>
                <a:gd name="connsiteX6" fmla="*/ 3104 w 55880"/>
                <a:gd name="connsiteY6" fmla="*/ 5278 h 37253"/>
                <a:gd name="connsiteX7" fmla="*/ 3104 w 55880"/>
                <a:gd name="connsiteY7" fmla="*/ 18006 h 37253"/>
                <a:gd name="connsiteX8" fmla="*/ 3104 w 55880"/>
                <a:gd name="connsiteY8" fmla="*/ 27319 h 37253"/>
                <a:gd name="connsiteX9" fmla="*/ 0 w 55880"/>
                <a:gd name="connsiteY9" fmla="*/ 36943 h 37253"/>
                <a:gd name="connsiteX10" fmla="*/ 3104 w 55880"/>
                <a:gd name="connsiteY10" fmla="*/ 36943 h 37253"/>
                <a:gd name="connsiteX11" fmla="*/ 3104 w 55880"/>
                <a:gd name="connsiteY11" fmla="*/ 40047 h 37253"/>
                <a:gd name="connsiteX12" fmla="*/ 15522 w 55880"/>
                <a:gd name="connsiteY12" fmla="*/ 36943 h 37253"/>
                <a:gd name="connsiteX13" fmla="*/ 27009 w 55880"/>
                <a:gd name="connsiteY13" fmla="*/ 34770 h 37253"/>
                <a:gd name="connsiteX14" fmla="*/ 39427 w 55880"/>
                <a:gd name="connsiteY14" fmla="*/ 32597 h 37253"/>
                <a:gd name="connsiteX15" fmla="*/ 51844 w 55880"/>
                <a:gd name="connsiteY15" fmla="*/ 24215 h 37253"/>
                <a:gd name="connsiteX16" fmla="*/ 56191 w 55880"/>
                <a:gd name="connsiteY16" fmla="*/ 24215 h 37253"/>
                <a:gd name="connsiteX17" fmla="*/ 56191 w 55880"/>
                <a:gd name="connsiteY17" fmla="*/ 19868 h 37253"/>
                <a:gd name="connsiteX18" fmla="*/ 41600 w 55880"/>
                <a:gd name="connsiteY18" fmla="*/ 12418 h 37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5880" h="37253">
                  <a:moveTo>
                    <a:pt x="29182" y="5278"/>
                  </a:moveTo>
                  <a:lnTo>
                    <a:pt x="12418" y="0"/>
                  </a:lnTo>
                  <a:lnTo>
                    <a:pt x="10245" y="1863"/>
                  </a:lnTo>
                  <a:lnTo>
                    <a:pt x="8072" y="1863"/>
                  </a:lnTo>
                  <a:lnTo>
                    <a:pt x="8072" y="3104"/>
                  </a:lnTo>
                  <a:lnTo>
                    <a:pt x="7140" y="3104"/>
                  </a:lnTo>
                  <a:lnTo>
                    <a:pt x="3104" y="5278"/>
                  </a:lnTo>
                  <a:lnTo>
                    <a:pt x="3104" y="18006"/>
                  </a:lnTo>
                  <a:lnTo>
                    <a:pt x="3104" y="27319"/>
                  </a:lnTo>
                  <a:lnTo>
                    <a:pt x="0" y="36943"/>
                  </a:lnTo>
                  <a:lnTo>
                    <a:pt x="3104" y="36943"/>
                  </a:lnTo>
                  <a:lnTo>
                    <a:pt x="3104" y="40047"/>
                  </a:lnTo>
                  <a:lnTo>
                    <a:pt x="15522" y="36943"/>
                  </a:lnTo>
                  <a:lnTo>
                    <a:pt x="27009" y="34770"/>
                  </a:lnTo>
                  <a:lnTo>
                    <a:pt x="39427" y="32597"/>
                  </a:lnTo>
                  <a:lnTo>
                    <a:pt x="51844" y="24215"/>
                  </a:lnTo>
                  <a:lnTo>
                    <a:pt x="56191" y="24215"/>
                  </a:lnTo>
                  <a:lnTo>
                    <a:pt x="56191" y="19868"/>
                  </a:lnTo>
                  <a:lnTo>
                    <a:pt x="41600" y="12418"/>
                  </a:lnTo>
                  <a:close/>
                </a:path>
              </a:pathLst>
            </a:custGeom>
            <a:grpFill/>
            <a:ln w="3104" cap="flat">
              <a:noFill/>
              <a:prstDash val="solid"/>
              <a:miter/>
            </a:ln>
          </p:spPr>
          <p:txBody>
            <a:bodyPr rtlCol="0" anchor="ctr"/>
            <a:lstStyle/>
            <a:p>
              <a:endParaRPr lang="en-US"/>
            </a:p>
          </p:txBody>
        </p:sp>
        <p:sp>
          <p:nvSpPr>
            <p:cNvPr id="67" name="Freeform: Shape 66"/>
            <p:cNvSpPr/>
            <p:nvPr/>
          </p:nvSpPr>
          <p:spPr>
            <a:xfrm>
              <a:off x="6488880" y="5710498"/>
              <a:ext cx="301132" cy="207999"/>
            </a:xfrm>
            <a:custGeom>
              <a:avLst/>
              <a:gdLst>
                <a:gd name="connsiteX0" fmla="*/ 284368 w 301132"/>
                <a:gd name="connsiteY0" fmla="*/ 210793 h 207998"/>
                <a:gd name="connsiteX1" fmla="*/ 294613 w 301132"/>
                <a:gd name="connsiteY1" fmla="*/ 207378 h 207998"/>
                <a:gd name="connsiteX2" fmla="*/ 297718 w 301132"/>
                <a:gd name="connsiteY2" fmla="*/ 205515 h 207998"/>
                <a:gd name="connsiteX3" fmla="*/ 299891 w 301132"/>
                <a:gd name="connsiteY3" fmla="*/ 205515 h 207998"/>
                <a:gd name="connsiteX4" fmla="*/ 302064 w 301132"/>
                <a:gd name="connsiteY4" fmla="*/ 203342 h 207998"/>
                <a:gd name="connsiteX5" fmla="*/ 303926 w 301132"/>
                <a:gd name="connsiteY5" fmla="*/ 203342 h 207998"/>
                <a:gd name="connsiteX6" fmla="*/ 287473 w 301132"/>
                <a:gd name="connsiteY6" fmla="*/ 195891 h 207998"/>
                <a:gd name="connsiteX7" fmla="*/ 269777 w 301132"/>
                <a:gd name="connsiteY7" fmla="*/ 186267 h 207998"/>
                <a:gd name="connsiteX8" fmla="*/ 250840 w 301132"/>
                <a:gd name="connsiteY8" fmla="*/ 178817 h 207998"/>
                <a:gd name="connsiteX9" fmla="*/ 234387 w 301132"/>
                <a:gd name="connsiteY9" fmla="*/ 173539 h 207998"/>
                <a:gd name="connsiteX10" fmla="*/ 226936 w 301132"/>
                <a:gd name="connsiteY10" fmla="*/ 175712 h 207998"/>
                <a:gd name="connsiteX11" fmla="*/ 219796 w 301132"/>
                <a:gd name="connsiteY11" fmla="*/ 178817 h 207998"/>
                <a:gd name="connsiteX12" fmla="*/ 211413 w 301132"/>
                <a:gd name="connsiteY12" fmla="*/ 183163 h 207998"/>
                <a:gd name="connsiteX13" fmla="*/ 199927 w 301132"/>
                <a:gd name="connsiteY13" fmla="*/ 183163 h 207998"/>
                <a:gd name="connsiteX14" fmla="*/ 190614 w 301132"/>
                <a:gd name="connsiteY14" fmla="*/ 177886 h 207998"/>
                <a:gd name="connsiteX15" fmla="*/ 184094 w 301132"/>
                <a:gd name="connsiteY15" fmla="*/ 171366 h 207998"/>
                <a:gd name="connsiteX16" fmla="*/ 174781 w 301132"/>
                <a:gd name="connsiteY16" fmla="*/ 168262 h 207998"/>
                <a:gd name="connsiteX17" fmla="*/ 160190 w 301132"/>
                <a:gd name="connsiteY17" fmla="*/ 166089 h 207998"/>
                <a:gd name="connsiteX18" fmla="*/ 160190 w 301132"/>
                <a:gd name="connsiteY18" fmla="*/ 144047 h 207998"/>
                <a:gd name="connsiteX19" fmla="*/ 163294 w 301132"/>
                <a:gd name="connsiteY19" fmla="*/ 126041 h 207998"/>
                <a:gd name="connsiteX20" fmla="*/ 145599 w 301132"/>
                <a:gd name="connsiteY20" fmla="*/ 111140 h 207998"/>
                <a:gd name="connsiteX21" fmla="*/ 133181 w 301132"/>
                <a:gd name="connsiteY21" fmla="*/ 92202 h 207998"/>
                <a:gd name="connsiteX22" fmla="*/ 121695 w 301132"/>
                <a:gd name="connsiteY22" fmla="*/ 76370 h 207998"/>
                <a:gd name="connsiteX23" fmla="*/ 109277 w 301132"/>
                <a:gd name="connsiteY23" fmla="*/ 61468 h 207998"/>
                <a:gd name="connsiteX24" fmla="*/ 101826 w 301132"/>
                <a:gd name="connsiteY24" fmla="*/ 54018 h 207998"/>
                <a:gd name="connsiteX25" fmla="*/ 99964 w 301132"/>
                <a:gd name="connsiteY25" fmla="*/ 54018 h 207998"/>
                <a:gd name="connsiteX26" fmla="*/ 99964 w 301132"/>
                <a:gd name="connsiteY26" fmla="*/ 51844 h 207998"/>
                <a:gd name="connsiteX27" fmla="*/ 94686 w 301132"/>
                <a:gd name="connsiteY27" fmla="*/ 47809 h 207998"/>
                <a:gd name="connsiteX28" fmla="*/ 76991 w 301132"/>
                <a:gd name="connsiteY28" fmla="*/ 39116 h 207998"/>
                <a:gd name="connsiteX29" fmla="*/ 62400 w 301132"/>
                <a:gd name="connsiteY29" fmla="*/ 29803 h 207998"/>
                <a:gd name="connsiteX30" fmla="*/ 47809 w 301132"/>
                <a:gd name="connsiteY30" fmla="*/ 20179 h 207998"/>
                <a:gd name="connsiteX31" fmla="*/ 34149 w 301132"/>
                <a:gd name="connsiteY31" fmla="*/ 4346 h 207998"/>
                <a:gd name="connsiteX32" fmla="*/ 0 w 301132"/>
                <a:gd name="connsiteY32" fmla="*/ 0 h 207998"/>
                <a:gd name="connsiteX33" fmla="*/ 4967 w 301132"/>
                <a:gd name="connsiteY33" fmla="*/ 17075 h 207998"/>
                <a:gd name="connsiteX34" fmla="*/ 16454 w 301132"/>
                <a:gd name="connsiteY34" fmla="*/ 27630 h 207998"/>
                <a:gd name="connsiteX35" fmla="*/ 29182 w 301132"/>
                <a:gd name="connsiteY35" fmla="*/ 39116 h 207998"/>
                <a:gd name="connsiteX36" fmla="*/ 40358 w 301132"/>
                <a:gd name="connsiteY36" fmla="*/ 47809 h 207998"/>
                <a:gd name="connsiteX37" fmla="*/ 50913 w 301132"/>
                <a:gd name="connsiteY37" fmla="*/ 61468 h 207998"/>
                <a:gd name="connsiteX38" fmla="*/ 62400 w 301132"/>
                <a:gd name="connsiteY38" fmla="*/ 77301 h 207998"/>
                <a:gd name="connsiteX39" fmla="*/ 72644 w 301132"/>
                <a:gd name="connsiteY39" fmla="*/ 98411 h 207998"/>
                <a:gd name="connsiteX40" fmla="*/ 85373 w 301132"/>
                <a:gd name="connsiteY40" fmla="*/ 118590 h 207998"/>
                <a:gd name="connsiteX41" fmla="*/ 97790 w 301132"/>
                <a:gd name="connsiteY41" fmla="*/ 136596 h 207998"/>
                <a:gd name="connsiteX42" fmla="*/ 114555 w 301132"/>
                <a:gd name="connsiteY42" fmla="*/ 153671 h 207998"/>
                <a:gd name="connsiteX43" fmla="*/ 133181 w 301132"/>
                <a:gd name="connsiteY43" fmla="*/ 164226 h 207998"/>
                <a:gd name="connsiteX44" fmla="*/ 155223 w 301132"/>
                <a:gd name="connsiteY44" fmla="*/ 170435 h 207998"/>
                <a:gd name="connsiteX45" fmla="*/ 153050 w 301132"/>
                <a:gd name="connsiteY45" fmla="*/ 173539 h 207998"/>
                <a:gd name="connsiteX46" fmla="*/ 150877 w 301132"/>
                <a:gd name="connsiteY46" fmla="*/ 175712 h 207998"/>
                <a:gd name="connsiteX47" fmla="*/ 147772 w 301132"/>
                <a:gd name="connsiteY47" fmla="*/ 178817 h 207998"/>
                <a:gd name="connsiteX48" fmla="*/ 155223 w 301132"/>
                <a:gd name="connsiteY48" fmla="*/ 183163 h 207998"/>
                <a:gd name="connsiteX49" fmla="*/ 170745 w 301132"/>
                <a:gd name="connsiteY49" fmla="*/ 190614 h 207998"/>
                <a:gd name="connsiteX50" fmla="*/ 190614 w 301132"/>
                <a:gd name="connsiteY50" fmla="*/ 195891 h 207998"/>
                <a:gd name="connsiteX51" fmla="*/ 216691 w 301132"/>
                <a:gd name="connsiteY51" fmla="*/ 201169 h 207998"/>
                <a:gd name="connsiteX52" fmla="*/ 240595 w 301132"/>
                <a:gd name="connsiteY52" fmla="*/ 207378 h 207998"/>
                <a:gd name="connsiteX53" fmla="*/ 263569 w 301132"/>
                <a:gd name="connsiteY53" fmla="*/ 210793 h 20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301132" h="207998">
                  <a:moveTo>
                    <a:pt x="284368" y="210793"/>
                  </a:moveTo>
                  <a:lnTo>
                    <a:pt x="294613" y="207378"/>
                  </a:lnTo>
                  <a:lnTo>
                    <a:pt x="297718" y="205515"/>
                  </a:lnTo>
                  <a:lnTo>
                    <a:pt x="299891" y="205515"/>
                  </a:lnTo>
                  <a:lnTo>
                    <a:pt x="302064" y="203342"/>
                  </a:lnTo>
                  <a:lnTo>
                    <a:pt x="303926" y="203342"/>
                  </a:lnTo>
                  <a:lnTo>
                    <a:pt x="287473" y="195891"/>
                  </a:lnTo>
                  <a:lnTo>
                    <a:pt x="269777" y="186267"/>
                  </a:lnTo>
                  <a:lnTo>
                    <a:pt x="250840" y="178817"/>
                  </a:lnTo>
                  <a:lnTo>
                    <a:pt x="234387" y="173539"/>
                  </a:lnTo>
                  <a:lnTo>
                    <a:pt x="226936" y="175712"/>
                  </a:lnTo>
                  <a:lnTo>
                    <a:pt x="219796" y="178817"/>
                  </a:lnTo>
                  <a:lnTo>
                    <a:pt x="211413" y="183163"/>
                  </a:lnTo>
                  <a:lnTo>
                    <a:pt x="199927" y="183163"/>
                  </a:lnTo>
                  <a:lnTo>
                    <a:pt x="190614" y="177886"/>
                  </a:lnTo>
                  <a:lnTo>
                    <a:pt x="184094" y="171366"/>
                  </a:lnTo>
                  <a:lnTo>
                    <a:pt x="174781" y="168262"/>
                  </a:lnTo>
                  <a:lnTo>
                    <a:pt x="160190" y="166089"/>
                  </a:lnTo>
                  <a:lnTo>
                    <a:pt x="160190" y="144047"/>
                  </a:lnTo>
                  <a:lnTo>
                    <a:pt x="163294" y="126041"/>
                  </a:lnTo>
                  <a:lnTo>
                    <a:pt x="145599" y="111140"/>
                  </a:lnTo>
                  <a:lnTo>
                    <a:pt x="133181" y="92202"/>
                  </a:lnTo>
                  <a:lnTo>
                    <a:pt x="121695" y="76370"/>
                  </a:lnTo>
                  <a:lnTo>
                    <a:pt x="109277" y="61468"/>
                  </a:lnTo>
                  <a:lnTo>
                    <a:pt x="101826" y="54018"/>
                  </a:lnTo>
                  <a:lnTo>
                    <a:pt x="99964" y="54018"/>
                  </a:lnTo>
                  <a:lnTo>
                    <a:pt x="99964" y="51844"/>
                  </a:lnTo>
                  <a:lnTo>
                    <a:pt x="94686" y="47809"/>
                  </a:lnTo>
                  <a:lnTo>
                    <a:pt x="76991" y="39116"/>
                  </a:lnTo>
                  <a:lnTo>
                    <a:pt x="62400" y="29803"/>
                  </a:lnTo>
                  <a:lnTo>
                    <a:pt x="47809" y="20179"/>
                  </a:lnTo>
                  <a:lnTo>
                    <a:pt x="34149" y="4346"/>
                  </a:lnTo>
                  <a:lnTo>
                    <a:pt x="0" y="0"/>
                  </a:lnTo>
                  <a:lnTo>
                    <a:pt x="4967" y="17075"/>
                  </a:lnTo>
                  <a:lnTo>
                    <a:pt x="16454" y="27630"/>
                  </a:lnTo>
                  <a:lnTo>
                    <a:pt x="29182" y="39116"/>
                  </a:lnTo>
                  <a:lnTo>
                    <a:pt x="40358" y="47809"/>
                  </a:lnTo>
                  <a:lnTo>
                    <a:pt x="50913" y="61468"/>
                  </a:lnTo>
                  <a:lnTo>
                    <a:pt x="62400" y="77301"/>
                  </a:lnTo>
                  <a:lnTo>
                    <a:pt x="72644" y="98411"/>
                  </a:lnTo>
                  <a:lnTo>
                    <a:pt x="85373" y="118590"/>
                  </a:lnTo>
                  <a:lnTo>
                    <a:pt x="97790" y="136596"/>
                  </a:lnTo>
                  <a:lnTo>
                    <a:pt x="114555" y="153671"/>
                  </a:lnTo>
                  <a:lnTo>
                    <a:pt x="133181" y="164226"/>
                  </a:lnTo>
                  <a:lnTo>
                    <a:pt x="155223" y="170435"/>
                  </a:lnTo>
                  <a:lnTo>
                    <a:pt x="153050" y="173539"/>
                  </a:lnTo>
                  <a:lnTo>
                    <a:pt x="150877" y="175712"/>
                  </a:lnTo>
                  <a:lnTo>
                    <a:pt x="147772" y="178817"/>
                  </a:lnTo>
                  <a:lnTo>
                    <a:pt x="155223" y="183163"/>
                  </a:lnTo>
                  <a:lnTo>
                    <a:pt x="170745" y="190614"/>
                  </a:lnTo>
                  <a:lnTo>
                    <a:pt x="190614" y="195891"/>
                  </a:lnTo>
                  <a:lnTo>
                    <a:pt x="216691" y="201169"/>
                  </a:lnTo>
                  <a:lnTo>
                    <a:pt x="240595" y="207378"/>
                  </a:lnTo>
                  <a:lnTo>
                    <a:pt x="263569" y="210793"/>
                  </a:lnTo>
                  <a:close/>
                </a:path>
              </a:pathLst>
            </a:custGeom>
            <a:grpFill/>
            <a:ln w="3104" cap="flat">
              <a:noFill/>
              <a:prstDash val="solid"/>
              <a:miter/>
            </a:ln>
          </p:spPr>
          <p:txBody>
            <a:bodyPr rtlCol="0" anchor="ctr"/>
            <a:lstStyle/>
            <a:p>
              <a:endParaRPr lang="en-US"/>
            </a:p>
          </p:txBody>
        </p:sp>
        <p:sp>
          <p:nvSpPr>
            <p:cNvPr id="68" name="Freeform: Shape 67"/>
            <p:cNvSpPr/>
            <p:nvPr/>
          </p:nvSpPr>
          <p:spPr>
            <a:xfrm>
              <a:off x="7403453" y="5901112"/>
              <a:ext cx="24836" cy="21731"/>
            </a:xfrm>
            <a:custGeom>
              <a:avLst/>
              <a:gdLst>
                <a:gd name="connsiteX0" fmla="*/ 26078 w 24835"/>
                <a:gd name="connsiteY0" fmla="*/ 24215 h 21731"/>
                <a:gd name="connsiteX1" fmla="*/ 21731 w 24835"/>
                <a:gd name="connsiteY1" fmla="*/ 18006 h 21731"/>
                <a:gd name="connsiteX2" fmla="*/ 19869 w 24835"/>
                <a:gd name="connsiteY2" fmla="*/ 12728 h 21731"/>
                <a:gd name="connsiteX3" fmla="*/ 16454 w 24835"/>
                <a:gd name="connsiteY3" fmla="*/ 9624 h 21731"/>
                <a:gd name="connsiteX4" fmla="*/ 11487 w 24835"/>
                <a:gd name="connsiteY4" fmla="*/ 5278 h 21731"/>
                <a:gd name="connsiteX5" fmla="*/ 7140 w 24835"/>
                <a:gd name="connsiteY5" fmla="*/ 3104 h 21731"/>
                <a:gd name="connsiteX6" fmla="*/ 0 w 24835"/>
                <a:gd name="connsiteY6" fmla="*/ 0 h 21731"/>
                <a:gd name="connsiteX7" fmla="*/ 4036 w 24835"/>
                <a:gd name="connsiteY7" fmla="*/ 7451 h 21731"/>
                <a:gd name="connsiteX8" fmla="*/ 7140 w 24835"/>
                <a:gd name="connsiteY8" fmla="*/ 12728 h 21731"/>
                <a:gd name="connsiteX9" fmla="*/ 11487 w 24835"/>
                <a:gd name="connsiteY9" fmla="*/ 16764 h 21731"/>
                <a:gd name="connsiteX10" fmla="*/ 16454 w 24835"/>
                <a:gd name="connsiteY10" fmla="*/ 20179 h 21731"/>
                <a:gd name="connsiteX11" fmla="*/ 19869 w 24835"/>
                <a:gd name="connsiteY11" fmla="*/ 24215 h 21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835" h="21731">
                  <a:moveTo>
                    <a:pt x="26078" y="24215"/>
                  </a:moveTo>
                  <a:lnTo>
                    <a:pt x="21731" y="18006"/>
                  </a:lnTo>
                  <a:lnTo>
                    <a:pt x="19869" y="12728"/>
                  </a:lnTo>
                  <a:lnTo>
                    <a:pt x="16454" y="9624"/>
                  </a:lnTo>
                  <a:lnTo>
                    <a:pt x="11487" y="5278"/>
                  </a:lnTo>
                  <a:lnTo>
                    <a:pt x="7140" y="3104"/>
                  </a:lnTo>
                  <a:lnTo>
                    <a:pt x="0" y="0"/>
                  </a:lnTo>
                  <a:lnTo>
                    <a:pt x="4036" y="7451"/>
                  </a:lnTo>
                  <a:lnTo>
                    <a:pt x="7140" y="12728"/>
                  </a:lnTo>
                  <a:lnTo>
                    <a:pt x="11487" y="16764"/>
                  </a:lnTo>
                  <a:lnTo>
                    <a:pt x="16454" y="20179"/>
                  </a:lnTo>
                  <a:lnTo>
                    <a:pt x="19869" y="24215"/>
                  </a:lnTo>
                  <a:close/>
                </a:path>
              </a:pathLst>
            </a:custGeom>
            <a:grpFill/>
            <a:ln w="3104" cap="flat">
              <a:noFill/>
              <a:prstDash val="solid"/>
              <a:miter/>
            </a:ln>
          </p:spPr>
          <p:txBody>
            <a:bodyPr rtlCol="0" anchor="ctr"/>
            <a:lstStyle/>
            <a:p>
              <a:endParaRPr lang="en-US"/>
            </a:p>
          </p:txBody>
        </p:sp>
        <p:sp>
          <p:nvSpPr>
            <p:cNvPr id="69" name="Freeform: Shape 68"/>
            <p:cNvSpPr/>
            <p:nvPr/>
          </p:nvSpPr>
          <p:spPr>
            <a:xfrm>
              <a:off x="7568921" y="6290411"/>
              <a:ext cx="93134" cy="145910"/>
            </a:xfrm>
            <a:custGeom>
              <a:avLst/>
              <a:gdLst>
                <a:gd name="connsiteX0" fmla="*/ 89719 w 93133"/>
                <a:gd name="connsiteY0" fmla="*/ 63641 h 145909"/>
                <a:gd name="connsiteX1" fmla="*/ 87546 w 93133"/>
                <a:gd name="connsiteY1" fmla="*/ 66746 h 145909"/>
                <a:gd name="connsiteX2" fmla="*/ 83510 w 93133"/>
                <a:gd name="connsiteY2" fmla="*/ 69850 h 145909"/>
                <a:gd name="connsiteX3" fmla="*/ 80406 w 93133"/>
                <a:gd name="connsiteY3" fmla="*/ 69850 h 145909"/>
                <a:gd name="connsiteX4" fmla="*/ 78232 w 93133"/>
                <a:gd name="connsiteY4" fmla="*/ 69850 h 145909"/>
                <a:gd name="connsiteX5" fmla="*/ 75128 w 93133"/>
                <a:gd name="connsiteY5" fmla="*/ 69850 h 145909"/>
                <a:gd name="connsiteX6" fmla="*/ 68919 w 93133"/>
                <a:gd name="connsiteY6" fmla="*/ 69850 h 145909"/>
                <a:gd name="connsiteX7" fmla="*/ 63641 w 93133"/>
                <a:gd name="connsiteY7" fmla="*/ 69850 h 145909"/>
                <a:gd name="connsiteX8" fmla="*/ 53086 w 93133"/>
                <a:gd name="connsiteY8" fmla="*/ 48740 h 145909"/>
                <a:gd name="connsiteX9" fmla="*/ 38495 w 93133"/>
                <a:gd name="connsiteY9" fmla="*/ 31976 h 145909"/>
                <a:gd name="connsiteX10" fmla="*/ 23904 w 93133"/>
                <a:gd name="connsiteY10" fmla="*/ 17075 h 145909"/>
                <a:gd name="connsiteX11" fmla="*/ 7451 w 93133"/>
                <a:gd name="connsiteY11" fmla="*/ 0 h 145909"/>
                <a:gd name="connsiteX12" fmla="*/ 0 w 93133"/>
                <a:gd name="connsiteY12" fmla="*/ 0 h 145909"/>
                <a:gd name="connsiteX13" fmla="*/ 4346 w 93133"/>
                <a:gd name="connsiteY13" fmla="*/ 11797 h 145909"/>
                <a:gd name="connsiteX14" fmla="*/ 9313 w 93133"/>
                <a:gd name="connsiteY14" fmla="*/ 26388 h 145909"/>
                <a:gd name="connsiteX15" fmla="*/ 17695 w 93133"/>
                <a:gd name="connsiteY15" fmla="*/ 42531 h 145909"/>
                <a:gd name="connsiteX16" fmla="*/ 29182 w 93133"/>
                <a:gd name="connsiteY16" fmla="*/ 61468 h 145909"/>
                <a:gd name="connsiteX17" fmla="*/ 36633 w 93133"/>
                <a:gd name="connsiteY17" fmla="*/ 74196 h 145909"/>
                <a:gd name="connsiteX18" fmla="*/ 43773 w 93133"/>
                <a:gd name="connsiteY18" fmla="*/ 81647 h 145909"/>
                <a:gd name="connsiteX19" fmla="*/ 38495 w 93133"/>
                <a:gd name="connsiteY19" fmla="*/ 86925 h 145909"/>
                <a:gd name="connsiteX20" fmla="*/ 32286 w 93133"/>
                <a:gd name="connsiteY20" fmla="*/ 92202 h 145909"/>
                <a:gd name="connsiteX21" fmla="*/ 27319 w 93133"/>
                <a:gd name="connsiteY21" fmla="*/ 96238 h 145909"/>
                <a:gd name="connsiteX22" fmla="*/ 23904 w 93133"/>
                <a:gd name="connsiteY22" fmla="*/ 101826 h 145909"/>
                <a:gd name="connsiteX23" fmla="*/ 22042 w 93133"/>
                <a:gd name="connsiteY23" fmla="*/ 103689 h 145909"/>
                <a:gd name="connsiteX24" fmla="*/ 22042 w 93133"/>
                <a:gd name="connsiteY24" fmla="*/ 105862 h 145909"/>
                <a:gd name="connsiteX25" fmla="*/ 23904 w 93133"/>
                <a:gd name="connsiteY25" fmla="*/ 107104 h 145909"/>
                <a:gd name="connsiteX26" fmla="*/ 27319 w 93133"/>
                <a:gd name="connsiteY26" fmla="*/ 108966 h 145909"/>
                <a:gd name="connsiteX27" fmla="*/ 31355 w 93133"/>
                <a:gd name="connsiteY27" fmla="*/ 111140 h 145909"/>
                <a:gd name="connsiteX28" fmla="*/ 34459 w 93133"/>
                <a:gd name="connsiteY28" fmla="*/ 113313 h 145909"/>
                <a:gd name="connsiteX29" fmla="*/ 38495 w 93133"/>
                <a:gd name="connsiteY29" fmla="*/ 114244 h 145909"/>
                <a:gd name="connsiteX30" fmla="*/ 41910 w 93133"/>
                <a:gd name="connsiteY30" fmla="*/ 116417 h 145909"/>
                <a:gd name="connsiteX31" fmla="*/ 43773 w 93133"/>
                <a:gd name="connsiteY31" fmla="*/ 118590 h 145909"/>
                <a:gd name="connsiteX32" fmla="*/ 43773 w 93133"/>
                <a:gd name="connsiteY32" fmla="*/ 121695 h 145909"/>
                <a:gd name="connsiteX33" fmla="*/ 43773 w 93133"/>
                <a:gd name="connsiteY33" fmla="*/ 126041 h 145909"/>
                <a:gd name="connsiteX34" fmla="*/ 41910 w 93133"/>
                <a:gd name="connsiteY34" fmla="*/ 129145 h 145909"/>
                <a:gd name="connsiteX35" fmla="*/ 41910 w 93133"/>
                <a:gd name="connsiteY35" fmla="*/ 135665 h 145909"/>
                <a:gd name="connsiteX36" fmla="*/ 41910 w 93133"/>
                <a:gd name="connsiteY36" fmla="*/ 138769 h 145909"/>
                <a:gd name="connsiteX37" fmla="*/ 43773 w 93133"/>
                <a:gd name="connsiteY37" fmla="*/ 142805 h 145909"/>
                <a:gd name="connsiteX38" fmla="*/ 43773 w 93133"/>
                <a:gd name="connsiteY38" fmla="*/ 148083 h 145909"/>
                <a:gd name="connsiteX39" fmla="*/ 54328 w 93133"/>
                <a:gd name="connsiteY39" fmla="*/ 136596 h 145909"/>
                <a:gd name="connsiteX40" fmla="*/ 63641 w 93133"/>
                <a:gd name="connsiteY40" fmla="*/ 126041 h 145909"/>
                <a:gd name="connsiteX41" fmla="*/ 75128 w 93133"/>
                <a:gd name="connsiteY41" fmla="*/ 114244 h 145909"/>
                <a:gd name="connsiteX42" fmla="*/ 75128 w 93133"/>
                <a:gd name="connsiteY42" fmla="*/ 101826 h 145909"/>
                <a:gd name="connsiteX43" fmla="*/ 87546 w 93133"/>
                <a:gd name="connsiteY43" fmla="*/ 101826 h 145909"/>
                <a:gd name="connsiteX44" fmla="*/ 89719 w 93133"/>
                <a:gd name="connsiteY44" fmla="*/ 98411 h 145909"/>
                <a:gd name="connsiteX45" fmla="*/ 90650 w 93133"/>
                <a:gd name="connsiteY45" fmla="*/ 92202 h 145909"/>
                <a:gd name="connsiteX46" fmla="*/ 92823 w 93133"/>
                <a:gd name="connsiteY46" fmla="*/ 86925 h 145909"/>
                <a:gd name="connsiteX47" fmla="*/ 94996 w 93133"/>
                <a:gd name="connsiteY47" fmla="*/ 81647 h 145909"/>
                <a:gd name="connsiteX48" fmla="*/ 94996 w 93133"/>
                <a:gd name="connsiteY48" fmla="*/ 57122 h 145909"/>
                <a:gd name="connsiteX49" fmla="*/ 90650 w 93133"/>
                <a:gd name="connsiteY49" fmla="*/ 57122 h 145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93133" h="145909">
                  <a:moveTo>
                    <a:pt x="89719" y="63641"/>
                  </a:moveTo>
                  <a:lnTo>
                    <a:pt x="87546" y="66746"/>
                  </a:lnTo>
                  <a:lnTo>
                    <a:pt x="83510" y="69850"/>
                  </a:lnTo>
                  <a:lnTo>
                    <a:pt x="80406" y="69850"/>
                  </a:lnTo>
                  <a:lnTo>
                    <a:pt x="78232" y="69850"/>
                  </a:lnTo>
                  <a:lnTo>
                    <a:pt x="75128" y="69850"/>
                  </a:lnTo>
                  <a:lnTo>
                    <a:pt x="68919" y="69850"/>
                  </a:lnTo>
                  <a:lnTo>
                    <a:pt x="63641" y="69850"/>
                  </a:lnTo>
                  <a:lnTo>
                    <a:pt x="53086" y="48740"/>
                  </a:lnTo>
                  <a:lnTo>
                    <a:pt x="38495" y="31976"/>
                  </a:lnTo>
                  <a:lnTo>
                    <a:pt x="23904" y="17075"/>
                  </a:lnTo>
                  <a:lnTo>
                    <a:pt x="7451" y="0"/>
                  </a:lnTo>
                  <a:lnTo>
                    <a:pt x="0" y="0"/>
                  </a:lnTo>
                  <a:lnTo>
                    <a:pt x="4346" y="11797"/>
                  </a:lnTo>
                  <a:lnTo>
                    <a:pt x="9313" y="26388"/>
                  </a:lnTo>
                  <a:lnTo>
                    <a:pt x="17695" y="42531"/>
                  </a:lnTo>
                  <a:lnTo>
                    <a:pt x="29182" y="61468"/>
                  </a:lnTo>
                  <a:lnTo>
                    <a:pt x="36633" y="74196"/>
                  </a:lnTo>
                  <a:lnTo>
                    <a:pt x="43773" y="81647"/>
                  </a:lnTo>
                  <a:lnTo>
                    <a:pt x="38495" y="86925"/>
                  </a:lnTo>
                  <a:lnTo>
                    <a:pt x="32286" y="92202"/>
                  </a:lnTo>
                  <a:lnTo>
                    <a:pt x="27319" y="96238"/>
                  </a:lnTo>
                  <a:lnTo>
                    <a:pt x="23904" y="101826"/>
                  </a:lnTo>
                  <a:lnTo>
                    <a:pt x="22042" y="103689"/>
                  </a:lnTo>
                  <a:lnTo>
                    <a:pt x="22042" y="105862"/>
                  </a:lnTo>
                  <a:lnTo>
                    <a:pt x="23904" y="107104"/>
                  </a:lnTo>
                  <a:lnTo>
                    <a:pt x="27319" y="108966"/>
                  </a:lnTo>
                  <a:lnTo>
                    <a:pt x="31355" y="111140"/>
                  </a:lnTo>
                  <a:lnTo>
                    <a:pt x="34459" y="113313"/>
                  </a:lnTo>
                  <a:lnTo>
                    <a:pt x="38495" y="114244"/>
                  </a:lnTo>
                  <a:lnTo>
                    <a:pt x="41910" y="116417"/>
                  </a:lnTo>
                  <a:lnTo>
                    <a:pt x="43773" y="118590"/>
                  </a:lnTo>
                  <a:lnTo>
                    <a:pt x="43773" y="121695"/>
                  </a:lnTo>
                  <a:lnTo>
                    <a:pt x="43773" y="126041"/>
                  </a:lnTo>
                  <a:lnTo>
                    <a:pt x="41910" y="129145"/>
                  </a:lnTo>
                  <a:lnTo>
                    <a:pt x="41910" y="135665"/>
                  </a:lnTo>
                  <a:lnTo>
                    <a:pt x="41910" y="138769"/>
                  </a:lnTo>
                  <a:lnTo>
                    <a:pt x="43773" y="142805"/>
                  </a:lnTo>
                  <a:lnTo>
                    <a:pt x="43773" y="148083"/>
                  </a:lnTo>
                  <a:lnTo>
                    <a:pt x="54328" y="136596"/>
                  </a:lnTo>
                  <a:lnTo>
                    <a:pt x="63641" y="126041"/>
                  </a:lnTo>
                  <a:lnTo>
                    <a:pt x="75128" y="114244"/>
                  </a:lnTo>
                  <a:lnTo>
                    <a:pt x="75128" y="101826"/>
                  </a:lnTo>
                  <a:lnTo>
                    <a:pt x="87546" y="101826"/>
                  </a:lnTo>
                  <a:lnTo>
                    <a:pt x="89719" y="98411"/>
                  </a:lnTo>
                  <a:lnTo>
                    <a:pt x="90650" y="92202"/>
                  </a:lnTo>
                  <a:lnTo>
                    <a:pt x="92823" y="86925"/>
                  </a:lnTo>
                  <a:lnTo>
                    <a:pt x="94996" y="81647"/>
                  </a:lnTo>
                  <a:lnTo>
                    <a:pt x="94996" y="57122"/>
                  </a:lnTo>
                  <a:lnTo>
                    <a:pt x="90650" y="57122"/>
                  </a:lnTo>
                  <a:close/>
                </a:path>
              </a:pathLst>
            </a:custGeom>
            <a:grpFill/>
            <a:ln w="3104" cap="flat">
              <a:noFill/>
              <a:prstDash val="solid"/>
              <a:miter/>
            </a:ln>
          </p:spPr>
          <p:txBody>
            <a:bodyPr rtlCol="0" anchor="ctr"/>
            <a:lstStyle/>
            <a:p>
              <a:endParaRPr lang="en-US"/>
            </a:p>
          </p:txBody>
        </p:sp>
        <p:sp>
          <p:nvSpPr>
            <p:cNvPr id="70" name="Freeform: Shape 69"/>
            <p:cNvSpPr/>
            <p:nvPr/>
          </p:nvSpPr>
          <p:spPr>
            <a:xfrm>
              <a:off x="7483548" y="6426076"/>
              <a:ext cx="117969" cy="136596"/>
            </a:xfrm>
            <a:custGeom>
              <a:avLst/>
              <a:gdLst>
                <a:gd name="connsiteX0" fmla="*/ 116728 w 117969"/>
                <a:gd name="connsiteY0" fmla="*/ 7140 h 136596"/>
                <a:gd name="connsiteX1" fmla="*/ 116728 w 117969"/>
                <a:gd name="connsiteY1" fmla="*/ 3104 h 136596"/>
                <a:gd name="connsiteX2" fmla="*/ 114555 w 117969"/>
                <a:gd name="connsiteY2" fmla="*/ 3104 h 136596"/>
                <a:gd name="connsiteX3" fmla="*/ 112692 w 117969"/>
                <a:gd name="connsiteY3" fmla="*/ 3104 h 136596"/>
                <a:gd name="connsiteX4" fmla="*/ 112692 w 117969"/>
                <a:gd name="connsiteY4" fmla="*/ 5278 h 136596"/>
                <a:gd name="connsiteX5" fmla="*/ 110519 w 117969"/>
                <a:gd name="connsiteY5" fmla="*/ 8382 h 136596"/>
                <a:gd name="connsiteX6" fmla="*/ 109277 w 117969"/>
                <a:gd name="connsiteY6" fmla="*/ 10555 h 136596"/>
                <a:gd name="connsiteX7" fmla="*/ 109277 w 117969"/>
                <a:gd name="connsiteY7" fmla="*/ 12418 h 136596"/>
                <a:gd name="connsiteX8" fmla="*/ 105241 w 117969"/>
                <a:gd name="connsiteY8" fmla="*/ 8382 h 136596"/>
                <a:gd name="connsiteX9" fmla="*/ 103068 w 117969"/>
                <a:gd name="connsiteY9" fmla="*/ 7140 h 136596"/>
                <a:gd name="connsiteX10" fmla="*/ 102137 w 117969"/>
                <a:gd name="connsiteY10" fmla="*/ 5278 h 136596"/>
                <a:gd name="connsiteX11" fmla="*/ 99963 w 117969"/>
                <a:gd name="connsiteY11" fmla="*/ 3104 h 136596"/>
                <a:gd name="connsiteX12" fmla="*/ 95928 w 117969"/>
                <a:gd name="connsiteY12" fmla="*/ 931 h 136596"/>
                <a:gd name="connsiteX13" fmla="*/ 92823 w 117969"/>
                <a:gd name="connsiteY13" fmla="*/ 0 h 136596"/>
                <a:gd name="connsiteX14" fmla="*/ 87546 w 117969"/>
                <a:gd name="connsiteY14" fmla="*/ 8382 h 136596"/>
                <a:gd name="connsiteX15" fmla="*/ 80406 w 117969"/>
                <a:gd name="connsiteY15" fmla="*/ 23283 h 136596"/>
                <a:gd name="connsiteX16" fmla="*/ 70782 w 117969"/>
                <a:gd name="connsiteY16" fmla="*/ 37874 h 136596"/>
                <a:gd name="connsiteX17" fmla="*/ 63641 w 117969"/>
                <a:gd name="connsiteY17" fmla="*/ 52776 h 136596"/>
                <a:gd name="connsiteX18" fmla="*/ 54328 w 117969"/>
                <a:gd name="connsiteY18" fmla="*/ 65504 h 136596"/>
                <a:gd name="connsiteX19" fmla="*/ 49051 w 117969"/>
                <a:gd name="connsiteY19" fmla="*/ 71713 h 136596"/>
                <a:gd name="connsiteX20" fmla="*/ 38495 w 117969"/>
                <a:gd name="connsiteY20" fmla="*/ 75128 h 136596"/>
                <a:gd name="connsiteX21" fmla="*/ 27009 w 117969"/>
                <a:gd name="connsiteY21" fmla="*/ 76991 h 136596"/>
                <a:gd name="connsiteX22" fmla="*/ 16764 w 117969"/>
                <a:gd name="connsiteY22" fmla="*/ 80406 h 136596"/>
                <a:gd name="connsiteX23" fmla="*/ 12418 w 117969"/>
                <a:gd name="connsiteY23" fmla="*/ 84441 h 136596"/>
                <a:gd name="connsiteX24" fmla="*/ 10555 w 117969"/>
                <a:gd name="connsiteY24" fmla="*/ 89719 h 136596"/>
                <a:gd name="connsiteX25" fmla="*/ 9313 w 117969"/>
                <a:gd name="connsiteY25" fmla="*/ 94997 h 136596"/>
                <a:gd name="connsiteX26" fmla="*/ 7451 w 117969"/>
                <a:gd name="connsiteY26" fmla="*/ 99343 h 136596"/>
                <a:gd name="connsiteX27" fmla="*/ 5277 w 117969"/>
                <a:gd name="connsiteY27" fmla="*/ 104620 h 136596"/>
                <a:gd name="connsiteX28" fmla="*/ 0 w 117969"/>
                <a:gd name="connsiteY28" fmla="*/ 108967 h 136596"/>
                <a:gd name="connsiteX29" fmla="*/ 7451 w 117969"/>
                <a:gd name="connsiteY29" fmla="*/ 119522 h 136596"/>
                <a:gd name="connsiteX30" fmla="*/ 14591 w 117969"/>
                <a:gd name="connsiteY30" fmla="*/ 124799 h 136596"/>
                <a:gd name="connsiteX31" fmla="*/ 23904 w 117969"/>
                <a:gd name="connsiteY31" fmla="*/ 131008 h 136596"/>
                <a:gd name="connsiteX32" fmla="*/ 32286 w 117969"/>
                <a:gd name="connsiteY32" fmla="*/ 137528 h 136596"/>
                <a:gd name="connsiteX33" fmla="*/ 39737 w 117969"/>
                <a:gd name="connsiteY33" fmla="*/ 137528 h 136596"/>
                <a:gd name="connsiteX34" fmla="*/ 45946 w 117969"/>
                <a:gd name="connsiteY34" fmla="*/ 132250 h 136596"/>
                <a:gd name="connsiteX35" fmla="*/ 51224 w 117969"/>
                <a:gd name="connsiteY35" fmla="*/ 128835 h 136596"/>
                <a:gd name="connsiteX36" fmla="*/ 56191 w 117969"/>
                <a:gd name="connsiteY36" fmla="*/ 124799 h 136596"/>
                <a:gd name="connsiteX37" fmla="*/ 61468 w 117969"/>
                <a:gd name="connsiteY37" fmla="*/ 121695 h 136596"/>
                <a:gd name="connsiteX38" fmla="*/ 65814 w 117969"/>
                <a:gd name="connsiteY38" fmla="*/ 117349 h 136596"/>
                <a:gd name="connsiteX39" fmla="*/ 67677 w 117969"/>
                <a:gd name="connsiteY39" fmla="*/ 109898 h 136596"/>
                <a:gd name="connsiteX40" fmla="*/ 67677 w 117969"/>
                <a:gd name="connsiteY40" fmla="*/ 104620 h 136596"/>
                <a:gd name="connsiteX41" fmla="*/ 68919 w 117969"/>
                <a:gd name="connsiteY41" fmla="*/ 99343 h 136596"/>
                <a:gd name="connsiteX42" fmla="*/ 68919 w 117969"/>
                <a:gd name="connsiteY42" fmla="*/ 94065 h 136596"/>
                <a:gd name="connsiteX43" fmla="*/ 72955 w 117969"/>
                <a:gd name="connsiteY43" fmla="*/ 87856 h 136596"/>
                <a:gd name="connsiteX44" fmla="*/ 76059 w 117969"/>
                <a:gd name="connsiteY44" fmla="*/ 86614 h 136596"/>
                <a:gd name="connsiteX45" fmla="*/ 82268 w 117969"/>
                <a:gd name="connsiteY45" fmla="*/ 82268 h 136596"/>
                <a:gd name="connsiteX46" fmla="*/ 87546 w 117969"/>
                <a:gd name="connsiteY46" fmla="*/ 80406 h 136596"/>
                <a:gd name="connsiteX47" fmla="*/ 92823 w 117969"/>
                <a:gd name="connsiteY47" fmla="*/ 79164 h 136596"/>
                <a:gd name="connsiteX48" fmla="*/ 98101 w 117969"/>
                <a:gd name="connsiteY48" fmla="*/ 75128 h 136596"/>
                <a:gd name="connsiteX49" fmla="*/ 99963 w 117969"/>
                <a:gd name="connsiteY49" fmla="*/ 71713 h 136596"/>
                <a:gd name="connsiteX50" fmla="*/ 95928 w 117969"/>
                <a:gd name="connsiteY50" fmla="*/ 60227 h 136596"/>
                <a:gd name="connsiteX51" fmla="*/ 107414 w 117969"/>
                <a:gd name="connsiteY51" fmla="*/ 42221 h 136596"/>
                <a:gd name="connsiteX52" fmla="*/ 119832 w 117969"/>
                <a:gd name="connsiteY52" fmla="*/ 27319 h 136596"/>
                <a:gd name="connsiteX53" fmla="*/ 119832 w 117969"/>
                <a:gd name="connsiteY53" fmla="*/ 22042 h 136596"/>
                <a:gd name="connsiteX54" fmla="*/ 119832 w 117969"/>
                <a:gd name="connsiteY54" fmla="*/ 15833 h 136596"/>
                <a:gd name="connsiteX55" fmla="*/ 117659 w 117969"/>
                <a:gd name="connsiteY55" fmla="*/ 10555 h 136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17969" h="136596">
                  <a:moveTo>
                    <a:pt x="116728" y="7140"/>
                  </a:moveTo>
                  <a:lnTo>
                    <a:pt x="116728" y="3104"/>
                  </a:lnTo>
                  <a:lnTo>
                    <a:pt x="114555" y="3104"/>
                  </a:lnTo>
                  <a:lnTo>
                    <a:pt x="112692" y="3104"/>
                  </a:lnTo>
                  <a:lnTo>
                    <a:pt x="112692" y="5278"/>
                  </a:lnTo>
                  <a:lnTo>
                    <a:pt x="110519" y="8382"/>
                  </a:lnTo>
                  <a:lnTo>
                    <a:pt x="109277" y="10555"/>
                  </a:lnTo>
                  <a:lnTo>
                    <a:pt x="109277" y="12418"/>
                  </a:lnTo>
                  <a:lnTo>
                    <a:pt x="105241" y="8382"/>
                  </a:lnTo>
                  <a:lnTo>
                    <a:pt x="103068" y="7140"/>
                  </a:lnTo>
                  <a:lnTo>
                    <a:pt x="102137" y="5278"/>
                  </a:lnTo>
                  <a:lnTo>
                    <a:pt x="99963" y="3104"/>
                  </a:lnTo>
                  <a:lnTo>
                    <a:pt x="95928" y="931"/>
                  </a:lnTo>
                  <a:lnTo>
                    <a:pt x="92823" y="0"/>
                  </a:lnTo>
                  <a:lnTo>
                    <a:pt x="87546" y="8382"/>
                  </a:lnTo>
                  <a:lnTo>
                    <a:pt x="80406" y="23283"/>
                  </a:lnTo>
                  <a:lnTo>
                    <a:pt x="70782" y="37874"/>
                  </a:lnTo>
                  <a:lnTo>
                    <a:pt x="63641" y="52776"/>
                  </a:lnTo>
                  <a:lnTo>
                    <a:pt x="54328" y="65504"/>
                  </a:lnTo>
                  <a:lnTo>
                    <a:pt x="49051" y="71713"/>
                  </a:lnTo>
                  <a:lnTo>
                    <a:pt x="38495" y="75128"/>
                  </a:lnTo>
                  <a:lnTo>
                    <a:pt x="27009" y="76991"/>
                  </a:lnTo>
                  <a:lnTo>
                    <a:pt x="16764" y="80406"/>
                  </a:lnTo>
                  <a:lnTo>
                    <a:pt x="12418" y="84441"/>
                  </a:lnTo>
                  <a:lnTo>
                    <a:pt x="10555" y="89719"/>
                  </a:lnTo>
                  <a:lnTo>
                    <a:pt x="9313" y="94997"/>
                  </a:lnTo>
                  <a:lnTo>
                    <a:pt x="7451" y="99343"/>
                  </a:lnTo>
                  <a:lnTo>
                    <a:pt x="5277" y="104620"/>
                  </a:lnTo>
                  <a:lnTo>
                    <a:pt x="0" y="108967"/>
                  </a:lnTo>
                  <a:lnTo>
                    <a:pt x="7451" y="119522"/>
                  </a:lnTo>
                  <a:lnTo>
                    <a:pt x="14591" y="124799"/>
                  </a:lnTo>
                  <a:lnTo>
                    <a:pt x="23904" y="131008"/>
                  </a:lnTo>
                  <a:lnTo>
                    <a:pt x="32286" y="137528"/>
                  </a:lnTo>
                  <a:lnTo>
                    <a:pt x="39737" y="137528"/>
                  </a:lnTo>
                  <a:lnTo>
                    <a:pt x="45946" y="132250"/>
                  </a:lnTo>
                  <a:lnTo>
                    <a:pt x="51224" y="128835"/>
                  </a:lnTo>
                  <a:lnTo>
                    <a:pt x="56191" y="124799"/>
                  </a:lnTo>
                  <a:lnTo>
                    <a:pt x="61468" y="121695"/>
                  </a:lnTo>
                  <a:lnTo>
                    <a:pt x="65814" y="117349"/>
                  </a:lnTo>
                  <a:lnTo>
                    <a:pt x="67677" y="109898"/>
                  </a:lnTo>
                  <a:lnTo>
                    <a:pt x="67677" y="104620"/>
                  </a:lnTo>
                  <a:lnTo>
                    <a:pt x="68919" y="99343"/>
                  </a:lnTo>
                  <a:lnTo>
                    <a:pt x="68919" y="94065"/>
                  </a:lnTo>
                  <a:lnTo>
                    <a:pt x="72955" y="87856"/>
                  </a:lnTo>
                  <a:lnTo>
                    <a:pt x="76059" y="86614"/>
                  </a:lnTo>
                  <a:lnTo>
                    <a:pt x="82268" y="82268"/>
                  </a:lnTo>
                  <a:lnTo>
                    <a:pt x="87546" y="80406"/>
                  </a:lnTo>
                  <a:lnTo>
                    <a:pt x="92823" y="79164"/>
                  </a:lnTo>
                  <a:lnTo>
                    <a:pt x="98101" y="75128"/>
                  </a:lnTo>
                  <a:lnTo>
                    <a:pt x="99963" y="71713"/>
                  </a:lnTo>
                  <a:lnTo>
                    <a:pt x="95928" y="60227"/>
                  </a:lnTo>
                  <a:lnTo>
                    <a:pt x="107414" y="42221"/>
                  </a:lnTo>
                  <a:lnTo>
                    <a:pt x="119832" y="27319"/>
                  </a:lnTo>
                  <a:lnTo>
                    <a:pt x="119832" y="22042"/>
                  </a:lnTo>
                  <a:lnTo>
                    <a:pt x="119832" y="15833"/>
                  </a:lnTo>
                  <a:lnTo>
                    <a:pt x="117659" y="10555"/>
                  </a:lnTo>
                  <a:close/>
                </a:path>
              </a:pathLst>
            </a:custGeom>
            <a:grpFill/>
            <a:ln w="3104" cap="flat">
              <a:noFill/>
              <a:prstDash val="solid"/>
              <a:miter/>
            </a:ln>
          </p:spPr>
          <p:txBody>
            <a:bodyPr rtlCol="0" anchor="ctr"/>
            <a:lstStyle/>
            <a:p>
              <a:endParaRPr lang="en-US"/>
            </a:p>
          </p:txBody>
        </p:sp>
        <p:sp>
          <p:nvSpPr>
            <p:cNvPr id="71" name="Freeform: Shape 70"/>
            <p:cNvSpPr/>
            <p:nvPr/>
          </p:nvSpPr>
          <p:spPr>
            <a:xfrm>
              <a:off x="7696203" y="6032431"/>
              <a:ext cx="18627" cy="27940"/>
            </a:xfrm>
            <a:custGeom>
              <a:avLst/>
              <a:gdLst>
                <a:gd name="connsiteX0" fmla="*/ 19558 w 18626"/>
                <a:gd name="connsiteY0" fmla="*/ 30424 h 27940"/>
                <a:gd name="connsiteX1" fmla="*/ 18627 w 18626"/>
                <a:gd name="connsiteY1" fmla="*/ 23283 h 27940"/>
                <a:gd name="connsiteX2" fmla="*/ 16454 w 18626"/>
                <a:gd name="connsiteY2" fmla="*/ 16764 h 27940"/>
                <a:gd name="connsiteX3" fmla="*/ 12418 w 18626"/>
                <a:gd name="connsiteY3" fmla="*/ 10555 h 27940"/>
                <a:gd name="connsiteX4" fmla="*/ 11486 w 18626"/>
                <a:gd name="connsiteY4" fmla="*/ 7140 h 27940"/>
                <a:gd name="connsiteX5" fmla="*/ 9313 w 18626"/>
                <a:gd name="connsiteY5" fmla="*/ 5278 h 27940"/>
                <a:gd name="connsiteX6" fmla="*/ 9313 w 18626"/>
                <a:gd name="connsiteY6" fmla="*/ 3104 h 27940"/>
                <a:gd name="connsiteX7" fmla="*/ 7140 w 18626"/>
                <a:gd name="connsiteY7" fmla="*/ 1863 h 27940"/>
                <a:gd name="connsiteX8" fmla="*/ 4036 w 18626"/>
                <a:gd name="connsiteY8" fmla="*/ 0 h 27940"/>
                <a:gd name="connsiteX9" fmla="*/ 0 w 18626"/>
                <a:gd name="connsiteY9" fmla="*/ 0 h 27940"/>
                <a:gd name="connsiteX10" fmla="*/ 1863 w 18626"/>
                <a:gd name="connsiteY10" fmla="*/ 5278 h 27940"/>
                <a:gd name="connsiteX11" fmla="*/ 4036 w 18626"/>
                <a:gd name="connsiteY11" fmla="*/ 10555 h 27940"/>
                <a:gd name="connsiteX12" fmla="*/ 4967 w 18626"/>
                <a:gd name="connsiteY12" fmla="*/ 14591 h 27940"/>
                <a:gd name="connsiteX13" fmla="*/ 7140 w 18626"/>
                <a:gd name="connsiteY13" fmla="*/ 19869 h 27940"/>
                <a:gd name="connsiteX14" fmla="*/ 12418 w 18626"/>
                <a:gd name="connsiteY14" fmla="*/ 23283 h 27940"/>
                <a:gd name="connsiteX15" fmla="*/ 12418 w 18626"/>
                <a:gd name="connsiteY15" fmla="*/ 30424 h 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626" h="27940">
                  <a:moveTo>
                    <a:pt x="19558" y="30424"/>
                  </a:moveTo>
                  <a:lnTo>
                    <a:pt x="18627" y="23283"/>
                  </a:lnTo>
                  <a:lnTo>
                    <a:pt x="16454" y="16764"/>
                  </a:lnTo>
                  <a:lnTo>
                    <a:pt x="12418" y="10555"/>
                  </a:lnTo>
                  <a:lnTo>
                    <a:pt x="11486" y="7140"/>
                  </a:lnTo>
                  <a:lnTo>
                    <a:pt x="9313" y="5278"/>
                  </a:lnTo>
                  <a:lnTo>
                    <a:pt x="9313" y="3104"/>
                  </a:lnTo>
                  <a:lnTo>
                    <a:pt x="7140" y="1863"/>
                  </a:lnTo>
                  <a:lnTo>
                    <a:pt x="4036" y="0"/>
                  </a:lnTo>
                  <a:lnTo>
                    <a:pt x="0" y="0"/>
                  </a:lnTo>
                  <a:lnTo>
                    <a:pt x="1863" y="5278"/>
                  </a:lnTo>
                  <a:lnTo>
                    <a:pt x="4036" y="10555"/>
                  </a:lnTo>
                  <a:lnTo>
                    <a:pt x="4967" y="14591"/>
                  </a:lnTo>
                  <a:lnTo>
                    <a:pt x="7140" y="19869"/>
                  </a:lnTo>
                  <a:lnTo>
                    <a:pt x="12418" y="23283"/>
                  </a:lnTo>
                  <a:lnTo>
                    <a:pt x="12418" y="30424"/>
                  </a:lnTo>
                  <a:close/>
                </a:path>
              </a:pathLst>
            </a:custGeom>
            <a:grpFill/>
            <a:ln w="3104" cap="flat">
              <a:noFill/>
              <a:prstDash val="solid"/>
              <a:miter/>
            </a:ln>
          </p:spPr>
          <p:txBody>
            <a:bodyPr rtlCol="0" anchor="ctr"/>
            <a:lstStyle/>
            <a:p>
              <a:endParaRPr lang="en-US"/>
            </a:p>
          </p:txBody>
        </p:sp>
        <p:sp>
          <p:nvSpPr>
            <p:cNvPr id="72" name="Freeform: Shape 71"/>
            <p:cNvSpPr/>
            <p:nvPr/>
          </p:nvSpPr>
          <p:spPr>
            <a:xfrm>
              <a:off x="7436671" y="5917876"/>
              <a:ext cx="18627" cy="21731"/>
            </a:xfrm>
            <a:custGeom>
              <a:avLst/>
              <a:gdLst>
                <a:gd name="connsiteX0" fmla="*/ 12418 w 18626"/>
                <a:gd name="connsiteY0" fmla="*/ 23283 h 21731"/>
                <a:gd name="connsiteX1" fmla="*/ 19869 w 18626"/>
                <a:gd name="connsiteY1" fmla="*/ 23283 h 21731"/>
                <a:gd name="connsiteX2" fmla="*/ 12418 w 18626"/>
                <a:gd name="connsiteY2" fmla="*/ 0 h 21731"/>
                <a:gd name="connsiteX3" fmla="*/ 0 w 18626"/>
                <a:gd name="connsiteY3" fmla="*/ 0 h 21731"/>
                <a:gd name="connsiteX4" fmla="*/ 931 w 18626"/>
                <a:gd name="connsiteY4" fmla="*/ 5277 h 21731"/>
                <a:gd name="connsiteX5" fmla="*/ 3104 w 18626"/>
                <a:gd name="connsiteY5" fmla="*/ 8692 h 21731"/>
                <a:gd name="connsiteX6" fmla="*/ 5277 w 18626"/>
                <a:gd name="connsiteY6" fmla="*/ 12728 h 21731"/>
                <a:gd name="connsiteX7" fmla="*/ 7451 w 18626"/>
                <a:gd name="connsiteY7" fmla="*/ 16143 h 21731"/>
                <a:gd name="connsiteX8" fmla="*/ 12418 w 18626"/>
                <a:gd name="connsiteY8" fmla="*/ 20179 h 21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626" h="21731">
                  <a:moveTo>
                    <a:pt x="12418" y="23283"/>
                  </a:moveTo>
                  <a:lnTo>
                    <a:pt x="19869" y="23283"/>
                  </a:lnTo>
                  <a:lnTo>
                    <a:pt x="12418" y="0"/>
                  </a:lnTo>
                  <a:lnTo>
                    <a:pt x="0" y="0"/>
                  </a:lnTo>
                  <a:lnTo>
                    <a:pt x="931" y="5277"/>
                  </a:lnTo>
                  <a:lnTo>
                    <a:pt x="3104" y="8692"/>
                  </a:lnTo>
                  <a:lnTo>
                    <a:pt x="5277" y="12728"/>
                  </a:lnTo>
                  <a:lnTo>
                    <a:pt x="7451" y="16143"/>
                  </a:lnTo>
                  <a:lnTo>
                    <a:pt x="12418" y="20179"/>
                  </a:lnTo>
                  <a:close/>
                </a:path>
              </a:pathLst>
            </a:custGeom>
            <a:grpFill/>
            <a:ln w="3104" cap="flat">
              <a:noFill/>
              <a:prstDash val="solid"/>
              <a:miter/>
            </a:ln>
          </p:spPr>
          <p:txBody>
            <a:bodyPr rtlCol="0" anchor="ctr"/>
            <a:lstStyle/>
            <a:p>
              <a:endParaRPr lang="en-US"/>
            </a:p>
          </p:txBody>
        </p:sp>
        <p:sp>
          <p:nvSpPr>
            <p:cNvPr id="73" name="Freeform: Shape 72"/>
            <p:cNvSpPr/>
            <p:nvPr/>
          </p:nvSpPr>
          <p:spPr>
            <a:xfrm>
              <a:off x="7423321" y="5928431"/>
              <a:ext cx="18627" cy="15522"/>
            </a:xfrm>
            <a:custGeom>
              <a:avLst/>
              <a:gdLst>
                <a:gd name="connsiteX0" fmla="*/ 13349 w 18626"/>
                <a:gd name="connsiteY0" fmla="*/ 4346 h 15522"/>
                <a:gd name="connsiteX1" fmla="*/ 9313 w 18626"/>
                <a:gd name="connsiteY1" fmla="*/ 0 h 15522"/>
                <a:gd name="connsiteX2" fmla="*/ 6209 w 18626"/>
                <a:gd name="connsiteY2" fmla="*/ 4346 h 15522"/>
                <a:gd name="connsiteX3" fmla="*/ 4036 w 18626"/>
                <a:gd name="connsiteY3" fmla="*/ 4346 h 15522"/>
                <a:gd name="connsiteX4" fmla="*/ 1863 w 18626"/>
                <a:gd name="connsiteY4" fmla="*/ 4346 h 15522"/>
                <a:gd name="connsiteX5" fmla="*/ 1863 w 18626"/>
                <a:gd name="connsiteY5" fmla="*/ 5588 h 15522"/>
                <a:gd name="connsiteX6" fmla="*/ 1863 w 18626"/>
                <a:gd name="connsiteY6" fmla="*/ 9624 h 15522"/>
                <a:gd name="connsiteX7" fmla="*/ 0 w 18626"/>
                <a:gd name="connsiteY7" fmla="*/ 12728 h 15522"/>
                <a:gd name="connsiteX8" fmla="*/ 6209 w 18626"/>
                <a:gd name="connsiteY8" fmla="*/ 14901 h 15522"/>
                <a:gd name="connsiteX9" fmla="*/ 7140 w 18626"/>
                <a:gd name="connsiteY9" fmla="*/ 14901 h 15522"/>
                <a:gd name="connsiteX10" fmla="*/ 9313 w 18626"/>
                <a:gd name="connsiteY10" fmla="*/ 14901 h 15522"/>
                <a:gd name="connsiteX11" fmla="*/ 11176 w 18626"/>
                <a:gd name="connsiteY11" fmla="*/ 17075 h 15522"/>
                <a:gd name="connsiteX12" fmla="*/ 13349 w 18626"/>
                <a:gd name="connsiteY12" fmla="*/ 17075 h 15522"/>
                <a:gd name="connsiteX13" fmla="*/ 20800 w 18626"/>
                <a:gd name="connsiteY13" fmla="*/ 17075 h 15522"/>
                <a:gd name="connsiteX14" fmla="*/ 20800 w 18626"/>
                <a:gd name="connsiteY14" fmla="*/ 9624 h 15522"/>
                <a:gd name="connsiteX15" fmla="*/ 16454 w 18626"/>
                <a:gd name="connsiteY15" fmla="*/ 7451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626" h="15522">
                  <a:moveTo>
                    <a:pt x="13349" y="4346"/>
                  </a:moveTo>
                  <a:lnTo>
                    <a:pt x="9313" y="0"/>
                  </a:lnTo>
                  <a:lnTo>
                    <a:pt x="6209" y="4346"/>
                  </a:lnTo>
                  <a:lnTo>
                    <a:pt x="4036" y="4346"/>
                  </a:lnTo>
                  <a:lnTo>
                    <a:pt x="1863" y="4346"/>
                  </a:lnTo>
                  <a:lnTo>
                    <a:pt x="1863" y="5588"/>
                  </a:lnTo>
                  <a:lnTo>
                    <a:pt x="1863" y="9624"/>
                  </a:lnTo>
                  <a:lnTo>
                    <a:pt x="0" y="12728"/>
                  </a:lnTo>
                  <a:lnTo>
                    <a:pt x="6209" y="14901"/>
                  </a:lnTo>
                  <a:lnTo>
                    <a:pt x="7140" y="14901"/>
                  </a:lnTo>
                  <a:lnTo>
                    <a:pt x="9313" y="14901"/>
                  </a:lnTo>
                  <a:lnTo>
                    <a:pt x="11176" y="17075"/>
                  </a:lnTo>
                  <a:lnTo>
                    <a:pt x="13349" y="17075"/>
                  </a:lnTo>
                  <a:lnTo>
                    <a:pt x="20800" y="17075"/>
                  </a:lnTo>
                  <a:lnTo>
                    <a:pt x="20800" y="9624"/>
                  </a:lnTo>
                  <a:lnTo>
                    <a:pt x="16454" y="7451"/>
                  </a:lnTo>
                  <a:close/>
                </a:path>
              </a:pathLst>
            </a:custGeom>
            <a:grpFill/>
            <a:ln w="3104" cap="flat">
              <a:noFill/>
              <a:prstDash val="solid"/>
              <a:miter/>
            </a:ln>
          </p:spPr>
          <p:txBody>
            <a:bodyPr rtlCol="0" anchor="ctr"/>
            <a:lstStyle/>
            <a:p>
              <a:endParaRPr lang="en-US"/>
            </a:p>
          </p:txBody>
        </p:sp>
        <p:sp>
          <p:nvSpPr>
            <p:cNvPr id="74" name="Freeform: Shape 73"/>
            <p:cNvSpPr/>
            <p:nvPr/>
          </p:nvSpPr>
          <p:spPr>
            <a:xfrm>
              <a:off x="7449089" y="5945506"/>
              <a:ext cx="12418" cy="12418"/>
            </a:xfrm>
            <a:custGeom>
              <a:avLst/>
              <a:gdLst>
                <a:gd name="connsiteX0" fmla="*/ 0 w 12417"/>
                <a:gd name="connsiteY0" fmla="*/ 3104 h 12417"/>
                <a:gd name="connsiteX1" fmla="*/ 0 w 12417"/>
                <a:gd name="connsiteY1" fmla="*/ 5278 h 12417"/>
                <a:gd name="connsiteX2" fmla="*/ 2173 w 12417"/>
                <a:gd name="connsiteY2" fmla="*/ 5278 h 12417"/>
                <a:gd name="connsiteX3" fmla="*/ 2173 w 12417"/>
                <a:gd name="connsiteY3" fmla="*/ 7451 h 12417"/>
                <a:gd name="connsiteX4" fmla="*/ 3104 w 12417"/>
                <a:gd name="connsiteY4" fmla="*/ 8382 h 12417"/>
                <a:gd name="connsiteX5" fmla="*/ 3104 w 12417"/>
                <a:gd name="connsiteY5" fmla="*/ 12728 h 12417"/>
                <a:gd name="connsiteX6" fmla="*/ 14591 w 12417"/>
                <a:gd name="connsiteY6" fmla="*/ 12728 h 12417"/>
                <a:gd name="connsiteX7" fmla="*/ 14591 w 12417"/>
                <a:gd name="connsiteY7" fmla="*/ 5278 h 12417"/>
                <a:gd name="connsiteX8" fmla="*/ 0 w 12417"/>
                <a:gd name="connsiteY8" fmla="*/ 0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17" h="12417">
                  <a:moveTo>
                    <a:pt x="0" y="3104"/>
                  </a:moveTo>
                  <a:lnTo>
                    <a:pt x="0" y="5278"/>
                  </a:lnTo>
                  <a:lnTo>
                    <a:pt x="2173" y="5278"/>
                  </a:lnTo>
                  <a:lnTo>
                    <a:pt x="2173" y="7451"/>
                  </a:lnTo>
                  <a:lnTo>
                    <a:pt x="3104" y="8382"/>
                  </a:lnTo>
                  <a:lnTo>
                    <a:pt x="3104" y="12728"/>
                  </a:lnTo>
                  <a:lnTo>
                    <a:pt x="14591" y="12728"/>
                  </a:lnTo>
                  <a:lnTo>
                    <a:pt x="14591" y="5278"/>
                  </a:lnTo>
                  <a:lnTo>
                    <a:pt x="0" y="0"/>
                  </a:lnTo>
                  <a:close/>
                </a:path>
              </a:pathLst>
            </a:custGeom>
            <a:grpFill/>
            <a:ln w="3104" cap="flat">
              <a:noFill/>
              <a:prstDash val="solid"/>
              <a:miter/>
            </a:ln>
          </p:spPr>
          <p:txBody>
            <a:bodyPr rtlCol="0" anchor="ctr"/>
            <a:lstStyle/>
            <a:p>
              <a:endParaRPr lang="en-US"/>
            </a:p>
          </p:txBody>
        </p:sp>
        <p:sp>
          <p:nvSpPr>
            <p:cNvPr id="75" name="Freeform: Shape 74"/>
            <p:cNvSpPr/>
            <p:nvPr/>
          </p:nvSpPr>
          <p:spPr>
            <a:xfrm>
              <a:off x="7229293" y="6429180"/>
              <a:ext cx="52776" cy="68298"/>
            </a:xfrm>
            <a:custGeom>
              <a:avLst/>
              <a:gdLst>
                <a:gd name="connsiteX0" fmla="*/ 46877 w 52775"/>
                <a:gd name="connsiteY0" fmla="*/ 0 h 68298"/>
                <a:gd name="connsiteX1" fmla="*/ 37564 w 52775"/>
                <a:gd name="connsiteY1" fmla="*/ 9313 h 68298"/>
                <a:gd name="connsiteX2" fmla="*/ 27319 w 52775"/>
                <a:gd name="connsiteY2" fmla="*/ 11487 h 68298"/>
                <a:gd name="connsiteX3" fmla="*/ 14591 w 52775"/>
                <a:gd name="connsiteY3" fmla="*/ 4036 h 68298"/>
                <a:gd name="connsiteX4" fmla="*/ 0 w 52775"/>
                <a:gd name="connsiteY4" fmla="*/ 4036 h 68298"/>
                <a:gd name="connsiteX5" fmla="*/ 7451 w 52775"/>
                <a:gd name="connsiteY5" fmla="*/ 24215 h 68298"/>
                <a:gd name="connsiteX6" fmla="*/ 14591 w 52775"/>
                <a:gd name="connsiteY6" fmla="*/ 46567 h 68298"/>
                <a:gd name="connsiteX7" fmla="*/ 19869 w 52775"/>
                <a:gd name="connsiteY7" fmla="*/ 68609 h 68298"/>
                <a:gd name="connsiteX8" fmla="*/ 32286 w 52775"/>
                <a:gd name="connsiteY8" fmla="*/ 62400 h 68298"/>
                <a:gd name="connsiteX9" fmla="*/ 41910 w 52775"/>
                <a:gd name="connsiteY9" fmla="*/ 57122 h 68298"/>
                <a:gd name="connsiteX10" fmla="*/ 49982 w 52775"/>
                <a:gd name="connsiteY10" fmla="*/ 47498 h 68298"/>
                <a:gd name="connsiteX11" fmla="*/ 54328 w 52775"/>
                <a:gd name="connsiteY11" fmla="*/ 31666 h 68298"/>
                <a:gd name="connsiteX12" fmla="*/ 52155 w 52775"/>
                <a:gd name="connsiteY12" fmla="*/ 14902 h 68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2775" h="68298">
                  <a:moveTo>
                    <a:pt x="46877" y="0"/>
                  </a:moveTo>
                  <a:lnTo>
                    <a:pt x="37564" y="9313"/>
                  </a:lnTo>
                  <a:lnTo>
                    <a:pt x="27319" y="11487"/>
                  </a:lnTo>
                  <a:lnTo>
                    <a:pt x="14591" y="4036"/>
                  </a:lnTo>
                  <a:lnTo>
                    <a:pt x="0" y="4036"/>
                  </a:lnTo>
                  <a:lnTo>
                    <a:pt x="7451" y="24215"/>
                  </a:lnTo>
                  <a:lnTo>
                    <a:pt x="14591" y="46567"/>
                  </a:lnTo>
                  <a:lnTo>
                    <a:pt x="19869" y="68609"/>
                  </a:lnTo>
                  <a:lnTo>
                    <a:pt x="32286" y="62400"/>
                  </a:lnTo>
                  <a:lnTo>
                    <a:pt x="41910" y="57122"/>
                  </a:lnTo>
                  <a:lnTo>
                    <a:pt x="49982" y="47498"/>
                  </a:lnTo>
                  <a:lnTo>
                    <a:pt x="54328" y="31666"/>
                  </a:lnTo>
                  <a:lnTo>
                    <a:pt x="52155" y="14902"/>
                  </a:lnTo>
                  <a:close/>
                </a:path>
              </a:pathLst>
            </a:custGeom>
            <a:grpFill/>
            <a:ln w="3104" cap="flat">
              <a:noFill/>
              <a:prstDash val="solid"/>
              <a:miter/>
            </a:ln>
          </p:spPr>
          <p:txBody>
            <a:bodyPr rtlCol="0" anchor="ctr"/>
            <a:lstStyle/>
            <a:p>
              <a:endParaRPr lang="en-US"/>
            </a:p>
          </p:txBody>
        </p:sp>
        <p:sp>
          <p:nvSpPr>
            <p:cNvPr id="76" name="Freeform: Shape 75"/>
            <p:cNvSpPr/>
            <p:nvPr/>
          </p:nvSpPr>
          <p:spPr>
            <a:xfrm>
              <a:off x="4103104" y="5644063"/>
              <a:ext cx="9313" cy="12418"/>
            </a:xfrm>
            <a:custGeom>
              <a:avLst/>
              <a:gdLst>
                <a:gd name="connsiteX0" fmla="*/ 2173 w 9313"/>
                <a:gd name="connsiteY0" fmla="*/ 5278 h 12417"/>
                <a:gd name="connsiteX1" fmla="*/ 2173 w 9313"/>
                <a:gd name="connsiteY1" fmla="*/ 7140 h 12417"/>
                <a:gd name="connsiteX2" fmla="*/ 2173 w 9313"/>
                <a:gd name="connsiteY2" fmla="*/ 9313 h 12417"/>
                <a:gd name="connsiteX3" fmla="*/ 4346 w 9313"/>
                <a:gd name="connsiteY3" fmla="*/ 11487 h 12417"/>
                <a:gd name="connsiteX4" fmla="*/ 5278 w 9313"/>
                <a:gd name="connsiteY4" fmla="*/ 11487 h 12417"/>
                <a:gd name="connsiteX5" fmla="*/ 9624 w 9313"/>
                <a:gd name="connsiteY5" fmla="*/ 12418 h 12417"/>
                <a:gd name="connsiteX6" fmla="*/ 9624 w 9313"/>
                <a:gd name="connsiteY6" fmla="*/ 5278 h 12417"/>
                <a:gd name="connsiteX7" fmla="*/ 0 w 9313"/>
                <a:gd name="connsiteY7" fmla="*/ 0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13" h="12417">
                  <a:moveTo>
                    <a:pt x="2173" y="5278"/>
                  </a:moveTo>
                  <a:lnTo>
                    <a:pt x="2173" y="7140"/>
                  </a:lnTo>
                  <a:lnTo>
                    <a:pt x="2173" y="9313"/>
                  </a:lnTo>
                  <a:lnTo>
                    <a:pt x="4346" y="11487"/>
                  </a:lnTo>
                  <a:lnTo>
                    <a:pt x="5278" y="11487"/>
                  </a:lnTo>
                  <a:lnTo>
                    <a:pt x="9624" y="12418"/>
                  </a:lnTo>
                  <a:lnTo>
                    <a:pt x="9624" y="5278"/>
                  </a:lnTo>
                  <a:lnTo>
                    <a:pt x="0" y="0"/>
                  </a:lnTo>
                  <a:close/>
                </a:path>
              </a:pathLst>
            </a:custGeom>
            <a:grpFill/>
            <a:ln w="3104" cap="flat">
              <a:noFill/>
              <a:prstDash val="solid"/>
              <a:miter/>
            </a:ln>
          </p:spPr>
          <p:txBody>
            <a:bodyPr rtlCol="0" anchor="ctr"/>
            <a:lstStyle/>
            <a:p>
              <a:endParaRPr lang="en-US"/>
            </a:p>
          </p:txBody>
        </p:sp>
        <p:sp>
          <p:nvSpPr>
            <p:cNvPr id="77" name="Freeform: Shape 76"/>
            <p:cNvSpPr/>
            <p:nvPr/>
          </p:nvSpPr>
          <p:spPr>
            <a:xfrm>
              <a:off x="4008418" y="5514917"/>
              <a:ext cx="34149" cy="18627"/>
            </a:xfrm>
            <a:custGeom>
              <a:avLst/>
              <a:gdLst>
                <a:gd name="connsiteX0" fmla="*/ 21731 w 34149"/>
                <a:gd name="connsiteY0" fmla="*/ 5278 h 18626"/>
                <a:gd name="connsiteX1" fmla="*/ 16764 w 34149"/>
                <a:gd name="connsiteY1" fmla="*/ 1863 h 18626"/>
                <a:gd name="connsiteX2" fmla="*/ 7140 w 34149"/>
                <a:gd name="connsiteY2" fmla="*/ 0 h 18626"/>
                <a:gd name="connsiteX3" fmla="*/ 6209 w 34149"/>
                <a:gd name="connsiteY3" fmla="*/ 1863 h 18626"/>
                <a:gd name="connsiteX4" fmla="*/ 4036 w 34149"/>
                <a:gd name="connsiteY4" fmla="*/ 1863 h 18626"/>
                <a:gd name="connsiteX5" fmla="*/ 2173 w 34149"/>
                <a:gd name="connsiteY5" fmla="*/ 4036 h 18626"/>
                <a:gd name="connsiteX6" fmla="*/ 0 w 34149"/>
                <a:gd name="connsiteY6" fmla="*/ 4036 h 18626"/>
                <a:gd name="connsiteX7" fmla="*/ 0 w 34149"/>
                <a:gd name="connsiteY7" fmla="*/ 16764 h 18626"/>
                <a:gd name="connsiteX8" fmla="*/ 6209 w 34149"/>
                <a:gd name="connsiteY8" fmla="*/ 18937 h 18626"/>
                <a:gd name="connsiteX9" fmla="*/ 13660 w 34149"/>
                <a:gd name="connsiteY9" fmla="*/ 18937 h 18626"/>
                <a:gd name="connsiteX10" fmla="*/ 16764 w 34149"/>
                <a:gd name="connsiteY10" fmla="*/ 19869 h 18626"/>
                <a:gd name="connsiteX11" fmla="*/ 21731 w 34149"/>
                <a:gd name="connsiteY11" fmla="*/ 18937 h 18626"/>
                <a:gd name="connsiteX12" fmla="*/ 28251 w 34149"/>
                <a:gd name="connsiteY12" fmla="*/ 16764 h 18626"/>
                <a:gd name="connsiteX13" fmla="*/ 35391 w 34149"/>
                <a:gd name="connsiteY13" fmla="*/ 16764 h 18626"/>
                <a:gd name="connsiteX14" fmla="*/ 35391 w 34149"/>
                <a:gd name="connsiteY14" fmla="*/ 12728 h 18626"/>
                <a:gd name="connsiteX15" fmla="*/ 29182 w 34149"/>
                <a:gd name="connsiteY15" fmla="*/ 9313 h 18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4149" h="18626">
                  <a:moveTo>
                    <a:pt x="21731" y="5278"/>
                  </a:moveTo>
                  <a:lnTo>
                    <a:pt x="16764" y="1863"/>
                  </a:lnTo>
                  <a:lnTo>
                    <a:pt x="7140" y="0"/>
                  </a:lnTo>
                  <a:lnTo>
                    <a:pt x="6209" y="1863"/>
                  </a:lnTo>
                  <a:lnTo>
                    <a:pt x="4036" y="1863"/>
                  </a:lnTo>
                  <a:lnTo>
                    <a:pt x="2173" y="4036"/>
                  </a:lnTo>
                  <a:lnTo>
                    <a:pt x="0" y="4036"/>
                  </a:lnTo>
                  <a:lnTo>
                    <a:pt x="0" y="16764"/>
                  </a:lnTo>
                  <a:lnTo>
                    <a:pt x="6209" y="18937"/>
                  </a:lnTo>
                  <a:lnTo>
                    <a:pt x="13660" y="18937"/>
                  </a:lnTo>
                  <a:lnTo>
                    <a:pt x="16764" y="19869"/>
                  </a:lnTo>
                  <a:lnTo>
                    <a:pt x="21731" y="18937"/>
                  </a:lnTo>
                  <a:lnTo>
                    <a:pt x="28251" y="16764"/>
                  </a:lnTo>
                  <a:lnTo>
                    <a:pt x="35391" y="16764"/>
                  </a:lnTo>
                  <a:lnTo>
                    <a:pt x="35391" y="12728"/>
                  </a:lnTo>
                  <a:lnTo>
                    <a:pt x="29182" y="9313"/>
                  </a:lnTo>
                  <a:close/>
                </a:path>
              </a:pathLst>
            </a:custGeom>
            <a:grpFill/>
            <a:ln w="3104" cap="flat">
              <a:noFill/>
              <a:prstDash val="solid"/>
              <a:miter/>
            </a:ln>
          </p:spPr>
          <p:txBody>
            <a:bodyPr rtlCol="0" anchor="ctr"/>
            <a:lstStyle/>
            <a:p>
              <a:endParaRPr lang="en-US"/>
            </a:p>
          </p:txBody>
        </p:sp>
        <p:sp>
          <p:nvSpPr>
            <p:cNvPr id="78" name="Freeform: Shape 77"/>
            <p:cNvSpPr/>
            <p:nvPr/>
          </p:nvSpPr>
          <p:spPr>
            <a:xfrm>
              <a:off x="3912490" y="5445999"/>
              <a:ext cx="155223" cy="58985"/>
            </a:xfrm>
            <a:custGeom>
              <a:avLst/>
              <a:gdLst>
                <a:gd name="connsiteX0" fmla="*/ 156465 w 155222"/>
                <a:gd name="connsiteY0" fmla="*/ 44394 h 58984"/>
                <a:gd name="connsiteX1" fmla="*/ 134423 w 155222"/>
                <a:gd name="connsiteY1" fmla="*/ 33838 h 58984"/>
                <a:gd name="connsiteX2" fmla="*/ 114554 w 155222"/>
                <a:gd name="connsiteY2" fmla="*/ 24215 h 58984"/>
                <a:gd name="connsiteX3" fmla="*/ 94996 w 155222"/>
                <a:gd name="connsiteY3" fmla="*/ 14901 h 58984"/>
                <a:gd name="connsiteX4" fmla="*/ 68919 w 155222"/>
                <a:gd name="connsiteY4" fmla="*/ 6519 h 58984"/>
                <a:gd name="connsiteX5" fmla="*/ 39737 w 155222"/>
                <a:gd name="connsiteY5" fmla="*/ 0 h 58984"/>
                <a:gd name="connsiteX6" fmla="*/ 36633 w 155222"/>
                <a:gd name="connsiteY6" fmla="*/ 2173 h 58984"/>
                <a:gd name="connsiteX7" fmla="*/ 32286 w 155222"/>
                <a:gd name="connsiteY7" fmla="*/ 2173 h 58984"/>
                <a:gd name="connsiteX8" fmla="*/ 29182 w 155222"/>
                <a:gd name="connsiteY8" fmla="*/ 4346 h 58984"/>
                <a:gd name="connsiteX9" fmla="*/ 23904 w 155222"/>
                <a:gd name="connsiteY9" fmla="*/ 4346 h 58984"/>
                <a:gd name="connsiteX10" fmla="*/ 17695 w 155222"/>
                <a:gd name="connsiteY10" fmla="*/ 9624 h 58984"/>
                <a:gd name="connsiteX11" fmla="*/ 12418 w 155222"/>
                <a:gd name="connsiteY11" fmla="*/ 13660 h 58984"/>
                <a:gd name="connsiteX12" fmla="*/ 7451 w 155222"/>
                <a:gd name="connsiteY12" fmla="*/ 21110 h 58984"/>
                <a:gd name="connsiteX13" fmla="*/ 0 w 155222"/>
                <a:gd name="connsiteY13" fmla="*/ 21110 h 58984"/>
                <a:gd name="connsiteX14" fmla="*/ 3104 w 155222"/>
                <a:gd name="connsiteY14" fmla="*/ 22352 h 58984"/>
                <a:gd name="connsiteX15" fmla="*/ 10555 w 155222"/>
                <a:gd name="connsiteY15" fmla="*/ 26388 h 58984"/>
                <a:gd name="connsiteX16" fmla="*/ 16764 w 155222"/>
                <a:gd name="connsiteY16" fmla="*/ 28561 h 58984"/>
                <a:gd name="connsiteX17" fmla="*/ 22042 w 155222"/>
                <a:gd name="connsiteY17" fmla="*/ 22352 h 58984"/>
                <a:gd name="connsiteX18" fmla="*/ 25146 w 155222"/>
                <a:gd name="connsiteY18" fmla="*/ 17075 h 58984"/>
                <a:gd name="connsiteX19" fmla="*/ 31355 w 155222"/>
                <a:gd name="connsiteY19" fmla="*/ 11797 h 58984"/>
                <a:gd name="connsiteX20" fmla="*/ 58364 w 155222"/>
                <a:gd name="connsiteY20" fmla="*/ 24215 h 58984"/>
                <a:gd name="connsiteX21" fmla="*/ 83510 w 155222"/>
                <a:gd name="connsiteY21" fmla="*/ 36943 h 58984"/>
                <a:gd name="connsiteX22" fmla="*/ 110519 w 155222"/>
                <a:gd name="connsiteY22" fmla="*/ 44394 h 58984"/>
                <a:gd name="connsiteX23" fmla="*/ 112692 w 155222"/>
                <a:gd name="connsiteY23" fmla="*/ 48740 h 58984"/>
                <a:gd name="connsiteX24" fmla="*/ 112692 w 155222"/>
                <a:gd name="connsiteY24" fmla="*/ 50913 h 58984"/>
                <a:gd name="connsiteX25" fmla="*/ 112692 w 155222"/>
                <a:gd name="connsiteY25" fmla="*/ 51844 h 58984"/>
                <a:gd name="connsiteX26" fmla="*/ 112692 w 155222"/>
                <a:gd name="connsiteY26" fmla="*/ 54017 h 58984"/>
                <a:gd name="connsiteX27" fmla="*/ 112692 w 155222"/>
                <a:gd name="connsiteY27" fmla="*/ 58364 h 58984"/>
                <a:gd name="connsiteX28" fmla="*/ 110519 w 155222"/>
                <a:gd name="connsiteY28" fmla="*/ 61468 h 58984"/>
                <a:gd name="connsiteX29" fmla="*/ 124178 w 155222"/>
                <a:gd name="connsiteY29" fmla="*/ 59295 h 58984"/>
                <a:gd name="connsiteX30" fmla="*/ 136596 w 155222"/>
                <a:gd name="connsiteY30" fmla="*/ 56191 h 58984"/>
                <a:gd name="connsiteX31" fmla="*/ 146841 w 155222"/>
                <a:gd name="connsiteY31" fmla="*/ 51844 h 58984"/>
                <a:gd name="connsiteX32" fmla="*/ 156465 w 155222"/>
                <a:gd name="connsiteY32" fmla="*/ 51844 h 58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5222" h="58984">
                  <a:moveTo>
                    <a:pt x="156465" y="44394"/>
                  </a:moveTo>
                  <a:lnTo>
                    <a:pt x="134423" y="33838"/>
                  </a:lnTo>
                  <a:lnTo>
                    <a:pt x="114554" y="24215"/>
                  </a:lnTo>
                  <a:lnTo>
                    <a:pt x="94996" y="14901"/>
                  </a:lnTo>
                  <a:lnTo>
                    <a:pt x="68919" y="6519"/>
                  </a:lnTo>
                  <a:lnTo>
                    <a:pt x="39737" y="0"/>
                  </a:lnTo>
                  <a:lnTo>
                    <a:pt x="36633" y="2173"/>
                  </a:lnTo>
                  <a:lnTo>
                    <a:pt x="32286" y="2173"/>
                  </a:lnTo>
                  <a:lnTo>
                    <a:pt x="29182" y="4346"/>
                  </a:lnTo>
                  <a:lnTo>
                    <a:pt x="23904" y="4346"/>
                  </a:lnTo>
                  <a:lnTo>
                    <a:pt x="17695" y="9624"/>
                  </a:lnTo>
                  <a:lnTo>
                    <a:pt x="12418" y="13660"/>
                  </a:lnTo>
                  <a:lnTo>
                    <a:pt x="7451" y="21110"/>
                  </a:lnTo>
                  <a:lnTo>
                    <a:pt x="0" y="21110"/>
                  </a:lnTo>
                  <a:lnTo>
                    <a:pt x="3104" y="22352"/>
                  </a:lnTo>
                  <a:lnTo>
                    <a:pt x="10555" y="26388"/>
                  </a:lnTo>
                  <a:lnTo>
                    <a:pt x="16764" y="28561"/>
                  </a:lnTo>
                  <a:lnTo>
                    <a:pt x="22042" y="22352"/>
                  </a:lnTo>
                  <a:lnTo>
                    <a:pt x="25146" y="17075"/>
                  </a:lnTo>
                  <a:lnTo>
                    <a:pt x="31355" y="11797"/>
                  </a:lnTo>
                  <a:lnTo>
                    <a:pt x="58364" y="24215"/>
                  </a:lnTo>
                  <a:lnTo>
                    <a:pt x="83510" y="36943"/>
                  </a:lnTo>
                  <a:lnTo>
                    <a:pt x="110519" y="44394"/>
                  </a:lnTo>
                  <a:lnTo>
                    <a:pt x="112692" y="48740"/>
                  </a:lnTo>
                  <a:lnTo>
                    <a:pt x="112692" y="50913"/>
                  </a:lnTo>
                  <a:lnTo>
                    <a:pt x="112692" y="51844"/>
                  </a:lnTo>
                  <a:lnTo>
                    <a:pt x="112692" y="54017"/>
                  </a:lnTo>
                  <a:lnTo>
                    <a:pt x="112692" y="58364"/>
                  </a:lnTo>
                  <a:lnTo>
                    <a:pt x="110519" y="61468"/>
                  </a:lnTo>
                  <a:lnTo>
                    <a:pt x="124178" y="59295"/>
                  </a:lnTo>
                  <a:lnTo>
                    <a:pt x="136596" y="56191"/>
                  </a:lnTo>
                  <a:lnTo>
                    <a:pt x="146841" y="51844"/>
                  </a:lnTo>
                  <a:lnTo>
                    <a:pt x="156465" y="51844"/>
                  </a:lnTo>
                  <a:close/>
                </a:path>
              </a:pathLst>
            </a:custGeom>
            <a:grpFill/>
            <a:ln w="3104" cap="flat">
              <a:noFill/>
              <a:prstDash val="solid"/>
              <a:miter/>
            </a:ln>
          </p:spPr>
          <p:txBody>
            <a:bodyPr rtlCol="0" anchor="ctr"/>
            <a:lstStyle/>
            <a:p>
              <a:endParaRPr lang="en-US"/>
            </a:p>
          </p:txBody>
        </p:sp>
        <p:sp>
          <p:nvSpPr>
            <p:cNvPr id="79" name="Freeform: Shape 78"/>
            <p:cNvSpPr/>
            <p:nvPr/>
          </p:nvSpPr>
          <p:spPr>
            <a:xfrm>
              <a:off x="4008418" y="5417438"/>
              <a:ext cx="12418" cy="24836"/>
            </a:xfrm>
            <a:custGeom>
              <a:avLst/>
              <a:gdLst>
                <a:gd name="connsiteX0" fmla="*/ 6209 w 12417"/>
                <a:gd name="connsiteY0" fmla="*/ 3104 h 24835"/>
                <a:gd name="connsiteX1" fmla="*/ 0 w 12417"/>
                <a:gd name="connsiteY1" fmla="*/ 0 h 24835"/>
                <a:gd name="connsiteX2" fmla="*/ 0 w 12417"/>
                <a:gd name="connsiteY2" fmla="*/ 7451 h 24835"/>
                <a:gd name="connsiteX3" fmla="*/ 0 w 12417"/>
                <a:gd name="connsiteY3" fmla="*/ 10555 h 24835"/>
                <a:gd name="connsiteX4" fmla="*/ 2173 w 12417"/>
                <a:gd name="connsiteY4" fmla="*/ 14901 h 24835"/>
                <a:gd name="connsiteX5" fmla="*/ 4036 w 12417"/>
                <a:gd name="connsiteY5" fmla="*/ 18006 h 24835"/>
                <a:gd name="connsiteX6" fmla="*/ 6209 w 12417"/>
                <a:gd name="connsiteY6" fmla="*/ 20179 h 24835"/>
                <a:gd name="connsiteX7" fmla="*/ 7140 w 12417"/>
                <a:gd name="connsiteY7" fmla="*/ 25457 h 24835"/>
                <a:gd name="connsiteX8" fmla="*/ 14591 w 12417"/>
                <a:gd name="connsiteY8" fmla="*/ 25457 h 24835"/>
                <a:gd name="connsiteX9" fmla="*/ 14591 w 12417"/>
                <a:gd name="connsiteY9" fmla="*/ 15833 h 24835"/>
                <a:gd name="connsiteX10" fmla="*/ 13660 w 12417"/>
                <a:gd name="connsiteY10" fmla="*/ 10555 h 24835"/>
                <a:gd name="connsiteX11" fmla="*/ 9313 w 12417"/>
                <a:gd name="connsiteY11" fmla="*/ 7451 h 24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417" h="24835">
                  <a:moveTo>
                    <a:pt x="6209" y="3104"/>
                  </a:moveTo>
                  <a:lnTo>
                    <a:pt x="0" y="0"/>
                  </a:lnTo>
                  <a:lnTo>
                    <a:pt x="0" y="7451"/>
                  </a:lnTo>
                  <a:lnTo>
                    <a:pt x="0" y="10555"/>
                  </a:lnTo>
                  <a:lnTo>
                    <a:pt x="2173" y="14901"/>
                  </a:lnTo>
                  <a:lnTo>
                    <a:pt x="4036" y="18006"/>
                  </a:lnTo>
                  <a:lnTo>
                    <a:pt x="6209" y="20179"/>
                  </a:lnTo>
                  <a:lnTo>
                    <a:pt x="7140" y="25457"/>
                  </a:lnTo>
                  <a:lnTo>
                    <a:pt x="14591" y="25457"/>
                  </a:lnTo>
                  <a:lnTo>
                    <a:pt x="14591" y="15833"/>
                  </a:lnTo>
                  <a:lnTo>
                    <a:pt x="13660" y="10555"/>
                  </a:lnTo>
                  <a:lnTo>
                    <a:pt x="9313" y="7451"/>
                  </a:lnTo>
                  <a:close/>
                </a:path>
              </a:pathLst>
            </a:custGeom>
            <a:grpFill/>
            <a:ln w="3104" cap="flat">
              <a:noFill/>
              <a:prstDash val="solid"/>
              <a:miter/>
            </a:ln>
          </p:spPr>
          <p:txBody>
            <a:bodyPr rtlCol="0" anchor="ctr"/>
            <a:lstStyle/>
            <a:p>
              <a:endParaRPr lang="en-US"/>
            </a:p>
          </p:txBody>
        </p:sp>
        <p:sp>
          <p:nvSpPr>
            <p:cNvPr id="80" name="Freeform: Shape 79"/>
            <p:cNvSpPr/>
            <p:nvPr/>
          </p:nvSpPr>
          <p:spPr>
            <a:xfrm>
              <a:off x="4000036" y="5393223"/>
              <a:ext cx="27940" cy="15522"/>
            </a:xfrm>
            <a:custGeom>
              <a:avLst/>
              <a:gdLst>
                <a:gd name="connsiteX0" fmla="*/ 29182 w 27940"/>
                <a:gd name="connsiteY0" fmla="*/ 16764 h 15522"/>
                <a:gd name="connsiteX1" fmla="*/ 29182 w 27940"/>
                <a:gd name="connsiteY1" fmla="*/ 12728 h 15522"/>
                <a:gd name="connsiteX2" fmla="*/ 30113 w 27940"/>
                <a:gd name="connsiteY2" fmla="*/ 10555 h 15522"/>
                <a:gd name="connsiteX3" fmla="*/ 30113 w 27940"/>
                <a:gd name="connsiteY3" fmla="*/ 9313 h 15522"/>
                <a:gd name="connsiteX4" fmla="*/ 29182 w 27940"/>
                <a:gd name="connsiteY4" fmla="*/ 7451 h 15522"/>
                <a:gd name="connsiteX5" fmla="*/ 29182 w 27940"/>
                <a:gd name="connsiteY5" fmla="*/ 5277 h 15522"/>
                <a:gd name="connsiteX6" fmla="*/ 25146 w 27940"/>
                <a:gd name="connsiteY6" fmla="*/ 3104 h 15522"/>
                <a:gd name="connsiteX7" fmla="*/ 22973 w 27940"/>
                <a:gd name="connsiteY7" fmla="*/ 0 h 15522"/>
                <a:gd name="connsiteX8" fmla="*/ 0 w 27940"/>
                <a:gd name="connsiteY8" fmla="*/ 0 h 15522"/>
                <a:gd name="connsiteX9" fmla="*/ 0 w 27940"/>
                <a:gd name="connsiteY9" fmla="*/ 3104 h 15522"/>
                <a:gd name="connsiteX10" fmla="*/ 931 w 27940"/>
                <a:gd name="connsiteY10" fmla="*/ 7451 h 15522"/>
                <a:gd name="connsiteX11" fmla="*/ 5278 w 27940"/>
                <a:gd name="connsiteY11" fmla="*/ 9313 h 15522"/>
                <a:gd name="connsiteX12" fmla="*/ 8382 w 27940"/>
                <a:gd name="connsiteY12" fmla="*/ 9313 h 15522"/>
                <a:gd name="connsiteX13" fmla="*/ 12418 w 27940"/>
                <a:gd name="connsiteY13" fmla="*/ 10555 h 15522"/>
                <a:gd name="connsiteX14" fmla="*/ 17695 w 27940"/>
                <a:gd name="connsiteY14" fmla="*/ 10555 h 15522"/>
                <a:gd name="connsiteX15" fmla="*/ 22973 w 27940"/>
                <a:gd name="connsiteY15" fmla="*/ 12728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7940" h="15522">
                  <a:moveTo>
                    <a:pt x="29182" y="16764"/>
                  </a:moveTo>
                  <a:lnTo>
                    <a:pt x="29182" y="12728"/>
                  </a:lnTo>
                  <a:lnTo>
                    <a:pt x="30113" y="10555"/>
                  </a:lnTo>
                  <a:lnTo>
                    <a:pt x="30113" y="9313"/>
                  </a:lnTo>
                  <a:lnTo>
                    <a:pt x="29182" y="7451"/>
                  </a:lnTo>
                  <a:lnTo>
                    <a:pt x="29182" y="5277"/>
                  </a:lnTo>
                  <a:lnTo>
                    <a:pt x="25146" y="3104"/>
                  </a:lnTo>
                  <a:lnTo>
                    <a:pt x="22973" y="0"/>
                  </a:lnTo>
                  <a:lnTo>
                    <a:pt x="0" y="0"/>
                  </a:lnTo>
                  <a:lnTo>
                    <a:pt x="0" y="3104"/>
                  </a:lnTo>
                  <a:lnTo>
                    <a:pt x="931" y="7451"/>
                  </a:lnTo>
                  <a:lnTo>
                    <a:pt x="5278" y="9313"/>
                  </a:lnTo>
                  <a:lnTo>
                    <a:pt x="8382" y="9313"/>
                  </a:lnTo>
                  <a:lnTo>
                    <a:pt x="12418" y="10555"/>
                  </a:lnTo>
                  <a:lnTo>
                    <a:pt x="17695" y="10555"/>
                  </a:lnTo>
                  <a:lnTo>
                    <a:pt x="22973" y="12728"/>
                  </a:lnTo>
                  <a:close/>
                </a:path>
              </a:pathLst>
            </a:custGeom>
            <a:grpFill/>
            <a:ln w="3104" cap="flat">
              <a:noFill/>
              <a:prstDash val="solid"/>
              <a:miter/>
            </a:ln>
          </p:spPr>
          <p:txBody>
            <a:bodyPr rtlCol="0" anchor="ctr"/>
            <a:lstStyle/>
            <a:p>
              <a:endParaRPr lang="en-US"/>
            </a:p>
          </p:txBody>
        </p:sp>
        <p:sp>
          <p:nvSpPr>
            <p:cNvPr id="81" name="Freeform: Shape 80"/>
            <p:cNvSpPr/>
            <p:nvPr/>
          </p:nvSpPr>
          <p:spPr>
            <a:xfrm>
              <a:off x="5743810" y="6002628"/>
              <a:ext cx="99343" cy="207999"/>
            </a:xfrm>
            <a:custGeom>
              <a:avLst/>
              <a:gdLst>
                <a:gd name="connsiteX0" fmla="*/ 92823 w 99342"/>
                <a:gd name="connsiteY0" fmla="*/ 0 h 207998"/>
                <a:gd name="connsiteX1" fmla="*/ 83510 w 99342"/>
                <a:gd name="connsiteY1" fmla="*/ 5278 h 207998"/>
                <a:gd name="connsiteX2" fmla="*/ 72023 w 99342"/>
                <a:gd name="connsiteY2" fmla="*/ 14901 h 207998"/>
                <a:gd name="connsiteX3" fmla="*/ 59606 w 99342"/>
                <a:gd name="connsiteY3" fmla="*/ 27630 h 207998"/>
                <a:gd name="connsiteX4" fmla="*/ 49051 w 99342"/>
                <a:gd name="connsiteY4" fmla="*/ 40358 h 207998"/>
                <a:gd name="connsiteX5" fmla="*/ 37564 w 99342"/>
                <a:gd name="connsiteY5" fmla="*/ 51844 h 207998"/>
                <a:gd name="connsiteX6" fmla="*/ 32286 w 99342"/>
                <a:gd name="connsiteY6" fmla="*/ 60226 h 207998"/>
                <a:gd name="connsiteX7" fmla="*/ 12728 w 99342"/>
                <a:gd name="connsiteY7" fmla="*/ 60226 h 207998"/>
                <a:gd name="connsiteX8" fmla="*/ 12728 w 99342"/>
                <a:gd name="connsiteY8" fmla="*/ 75128 h 207998"/>
                <a:gd name="connsiteX9" fmla="*/ 14591 w 99342"/>
                <a:gd name="connsiteY9" fmla="*/ 90029 h 207998"/>
                <a:gd name="connsiteX10" fmla="*/ 15833 w 99342"/>
                <a:gd name="connsiteY10" fmla="*/ 104931 h 207998"/>
                <a:gd name="connsiteX11" fmla="*/ 15833 w 99342"/>
                <a:gd name="connsiteY11" fmla="*/ 114244 h 207998"/>
                <a:gd name="connsiteX12" fmla="*/ 10555 w 99342"/>
                <a:gd name="connsiteY12" fmla="*/ 129145 h 207998"/>
                <a:gd name="connsiteX13" fmla="*/ 5278 w 99342"/>
                <a:gd name="connsiteY13" fmla="*/ 144047 h 207998"/>
                <a:gd name="connsiteX14" fmla="*/ 0 w 99342"/>
                <a:gd name="connsiteY14" fmla="*/ 156775 h 207998"/>
                <a:gd name="connsiteX15" fmla="*/ 1242 w 99342"/>
                <a:gd name="connsiteY15" fmla="*/ 171366 h 207998"/>
                <a:gd name="connsiteX16" fmla="*/ 8382 w 99342"/>
                <a:gd name="connsiteY16" fmla="*/ 186267 h 207998"/>
                <a:gd name="connsiteX17" fmla="*/ 10555 w 99342"/>
                <a:gd name="connsiteY17" fmla="*/ 193718 h 207998"/>
                <a:gd name="connsiteX18" fmla="*/ 14591 w 99342"/>
                <a:gd name="connsiteY18" fmla="*/ 198996 h 207998"/>
                <a:gd name="connsiteX19" fmla="*/ 19869 w 99342"/>
                <a:gd name="connsiteY19" fmla="*/ 203342 h 207998"/>
                <a:gd name="connsiteX20" fmla="*/ 25146 w 99342"/>
                <a:gd name="connsiteY20" fmla="*/ 205205 h 207998"/>
                <a:gd name="connsiteX21" fmla="*/ 32286 w 99342"/>
                <a:gd name="connsiteY21" fmla="*/ 206446 h 207998"/>
                <a:gd name="connsiteX22" fmla="*/ 32286 w 99342"/>
                <a:gd name="connsiteY22" fmla="*/ 210482 h 207998"/>
                <a:gd name="connsiteX23" fmla="*/ 45015 w 99342"/>
                <a:gd name="connsiteY23" fmla="*/ 201169 h 207998"/>
                <a:gd name="connsiteX24" fmla="*/ 52155 w 99342"/>
                <a:gd name="connsiteY24" fmla="*/ 190614 h 207998"/>
                <a:gd name="connsiteX25" fmla="*/ 54328 w 99342"/>
                <a:gd name="connsiteY25" fmla="*/ 176644 h 207998"/>
                <a:gd name="connsiteX26" fmla="*/ 56501 w 99342"/>
                <a:gd name="connsiteY26" fmla="*/ 160811 h 207998"/>
                <a:gd name="connsiteX27" fmla="*/ 59606 w 99342"/>
                <a:gd name="connsiteY27" fmla="*/ 141874 h 207998"/>
                <a:gd name="connsiteX28" fmla="*/ 66746 w 99342"/>
                <a:gd name="connsiteY28" fmla="*/ 126972 h 207998"/>
                <a:gd name="connsiteX29" fmla="*/ 76059 w 99342"/>
                <a:gd name="connsiteY29" fmla="*/ 108966 h 207998"/>
                <a:gd name="connsiteX30" fmla="*/ 86614 w 99342"/>
                <a:gd name="connsiteY30" fmla="*/ 90029 h 207998"/>
                <a:gd name="connsiteX31" fmla="*/ 95928 w 99342"/>
                <a:gd name="connsiteY31" fmla="*/ 69850 h 207998"/>
                <a:gd name="connsiteX32" fmla="*/ 101205 w 99342"/>
                <a:gd name="connsiteY32" fmla="*/ 49671 h 207998"/>
                <a:gd name="connsiteX33" fmla="*/ 101205 w 99342"/>
                <a:gd name="connsiteY33" fmla="*/ 27630 h 207998"/>
                <a:gd name="connsiteX34" fmla="*/ 92823 w 99342"/>
                <a:gd name="connsiteY34" fmla="*/ 7451 h 20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99342" h="207998">
                  <a:moveTo>
                    <a:pt x="92823" y="0"/>
                  </a:moveTo>
                  <a:lnTo>
                    <a:pt x="83510" y="5278"/>
                  </a:lnTo>
                  <a:lnTo>
                    <a:pt x="72023" y="14901"/>
                  </a:lnTo>
                  <a:lnTo>
                    <a:pt x="59606" y="27630"/>
                  </a:lnTo>
                  <a:lnTo>
                    <a:pt x="49051" y="40358"/>
                  </a:lnTo>
                  <a:lnTo>
                    <a:pt x="37564" y="51844"/>
                  </a:lnTo>
                  <a:lnTo>
                    <a:pt x="32286" y="60226"/>
                  </a:lnTo>
                  <a:lnTo>
                    <a:pt x="12728" y="60226"/>
                  </a:lnTo>
                  <a:lnTo>
                    <a:pt x="12728" y="75128"/>
                  </a:lnTo>
                  <a:lnTo>
                    <a:pt x="14591" y="90029"/>
                  </a:lnTo>
                  <a:lnTo>
                    <a:pt x="15833" y="104931"/>
                  </a:lnTo>
                  <a:lnTo>
                    <a:pt x="15833" y="114244"/>
                  </a:lnTo>
                  <a:lnTo>
                    <a:pt x="10555" y="129145"/>
                  </a:lnTo>
                  <a:lnTo>
                    <a:pt x="5278" y="144047"/>
                  </a:lnTo>
                  <a:lnTo>
                    <a:pt x="0" y="156775"/>
                  </a:lnTo>
                  <a:lnTo>
                    <a:pt x="1242" y="171366"/>
                  </a:lnTo>
                  <a:lnTo>
                    <a:pt x="8382" y="186267"/>
                  </a:lnTo>
                  <a:lnTo>
                    <a:pt x="10555" y="193718"/>
                  </a:lnTo>
                  <a:lnTo>
                    <a:pt x="14591" y="198996"/>
                  </a:lnTo>
                  <a:lnTo>
                    <a:pt x="19869" y="203342"/>
                  </a:lnTo>
                  <a:lnTo>
                    <a:pt x="25146" y="205205"/>
                  </a:lnTo>
                  <a:lnTo>
                    <a:pt x="32286" y="206446"/>
                  </a:lnTo>
                  <a:lnTo>
                    <a:pt x="32286" y="210482"/>
                  </a:lnTo>
                  <a:lnTo>
                    <a:pt x="45015" y="201169"/>
                  </a:lnTo>
                  <a:lnTo>
                    <a:pt x="52155" y="190614"/>
                  </a:lnTo>
                  <a:lnTo>
                    <a:pt x="54328" y="176644"/>
                  </a:lnTo>
                  <a:lnTo>
                    <a:pt x="56501" y="160811"/>
                  </a:lnTo>
                  <a:lnTo>
                    <a:pt x="59606" y="141874"/>
                  </a:lnTo>
                  <a:lnTo>
                    <a:pt x="66746" y="126972"/>
                  </a:lnTo>
                  <a:lnTo>
                    <a:pt x="76059" y="108966"/>
                  </a:lnTo>
                  <a:lnTo>
                    <a:pt x="86614" y="90029"/>
                  </a:lnTo>
                  <a:lnTo>
                    <a:pt x="95928" y="69850"/>
                  </a:lnTo>
                  <a:lnTo>
                    <a:pt x="101205" y="49671"/>
                  </a:lnTo>
                  <a:lnTo>
                    <a:pt x="101205" y="27630"/>
                  </a:lnTo>
                  <a:lnTo>
                    <a:pt x="92823" y="7451"/>
                  </a:lnTo>
                  <a:close/>
                </a:path>
              </a:pathLst>
            </a:custGeom>
            <a:grpFill/>
            <a:ln w="3104" cap="flat">
              <a:noFill/>
              <a:prstDash val="solid"/>
              <a:miter/>
            </a:ln>
          </p:spPr>
          <p:txBody>
            <a:bodyPr rtlCol="0" anchor="ctr"/>
            <a:lstStyle/>
            <a:p>
              <a:endParaRPr lang="en-US"/>
            </a:p>
          </p:txBody>
        </p:sp>
        <p:sp>
          <p:nvSpPr>
            <p:cNvPr id="82" name="Freeform: Shape 81"/>
            <p:cNvSpPr/>
            <p:nvPr/>
          </p:nvSpPr>
          <p:spPr>
            <a:xfrm>
              <a:off x="4236596" y="6662015"/>
              <a:ext cx="74507" cy="31045"/>
            </a:xfrm>
            <a:custGeom>
              <a:avLst/>
              <a:gdLst>
                <a:gd name="connsiteX0" fmla="*/ 46877 w 74506"/>
                <a:gd name="connsiteY0" fmla="*/ 3104 h 31044"/>
                <a:gd name="connsiteX1" fmla="*/ 32286 w 74506"/>
                <a:gd name="connsiteY1" fmla="*/ 0 h 31044"/>
                <a:gd name="connsiteX2" fmla="*/ 21731 w 74506"/>
                <a:gd name="connsiteY2" fmla="*/ 5278 h 31044"/>
                <a:gd name="connsiteX3" fmla="*/ 10245 w 74506"/>
                <a:gd name="connsiteY3" fmla="*/ 10555 h 31044"/>
                <a:gd name="connsiteX4" fmla="*/ 0 w 74506"/>
                <a:gd name="connsiteY4" fmla="*/ 14591 h 31044"/>
                <a:gd name="connsiteX5" fmla="*/ 0 w 74506"/>
                <a:gd name="connsiteY5" fmla="*/ 31666 h 31044"/>
                <a:gd name="connsiteX6" fmla="*/ 12418 w 74506"/>
                <a:gd name="connsiteY6" fmla="*/ 27319 h 31044"/>
                <a:gd name="connsiteX7" fmla="*/ 21731 w 74506"/>
                <a:gd name="connsiteY7" fmla="*/ 25457 h 31044"/>
                <a:gd name="connsiteX8" fmla="*/ 30113 w 74506"/>
                <a:gd name="connsiteY8" fmla="*/ 20179 h 31044"/>
                <a:gd name="connsiteX9" fmla="*/ 39427 w 74506"/>
                <a:gd name="connsiteY9" fmla="*/ 10555 h 31044"/>
                <a:gd name="connsiteX10" fmla="*/ 42531 w 74506"/>
                <a:gd name="connsiteY10" fmla="*/ 10555 h 31044"/>
                <a:gd name="connsiteX11" fmla="*/ 41600 w 74506"/>
                <a:gd name="connsiteY11" fmla="*/ 14591 h 31044"/>
                <a:gd name="connsiteX12" fmla="*/ 39427 w 74506"/>
                <a:gd name="connsiteY12" fmla="*/ 16764 h 31044"/>
                <a:gd name="connsiteX13" fmla="*/ 39427 w 74506"/>
                <a:gd name="connsiteY13" fmla="*/ 18006 h 31044"/>
                <a:gd name="connsiteX14" fmla="*/ 37564 w 74506"/>
                <a:gd name="connsiteY14" fmla="*/ 20179 h 31044"/>
                <a:gd name="connsiteX15" fmla="*/ 34460 w 74506"/>
                <a:gd name="connsiteY15" fmla="*/ 22042 h 31044"/>
                <a:gd name="connsiteX16" fmla="*/ 32286 w 74506"/>
                <a:gd name="connsiteY16" fmla="*/ 24215 h 31044"/>
                <a:gd name="connsiteX17" fmla="*/ 32286 w 74506"/>
                <a:gd name="connsiteY17" fmla="*/ 31666 h 31044"/>
                <a:gd name="connsiteX18" fmla="*/ 46877 w 74506"/>
                <a:gd name="connsiteY18" fmla="*/ 27319 h 31044"/>
                <a:gd name="connsiteX19" fmla="*/ 59295 w 74506"/>
                <a:gd name="connsiteY19" fmla="*/ 22042 h 31044"/>
                <a:gd name="connsiteX20" fmla="*/ 71713 w 74506"/>
                <a:gd name="connsiteY20" fmla="*/ 14591 h 31044"/>
                <a:gd name="connsiteX21" fmla="*/ 76059 w 74506"/>
                <a:gd name="connsiteY21" fmla="*/ 14591 h 31044"/>
                <a:gd name="connsiteX22" fmla="*/ 63641 w 74506"/>
                <a:gd name="connsiteY22" fmla="*/ 9313 h 31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4506" h="31044">
                  <a:moveTo>
                    <a:pt x="46877" y="3104"/>
                  </a:moveTo>
                  <a:lnTo>
                    <a:pt x="32286" y="0"/>
                  </a:lnTo>
                  <a:lnTo>
                    <a:pt x="21731" y="5278"/>
                  </a:lnTo>
                  <a:lnTo>
                    <a:pt x="10245" y="10555"/>
                  </a:lnTo>
                  <a:lnTo>
                    <a:pt x="0" y="14591"/>
                  </a:lnTo>
                  <a:lnTo>
                    <a:pt x="0" y="31666"/>
                  </a:lnTo>
                  <a:lnTo>
                    <a:pt x="12418" y="27319"/>
                  </a:lnTo>
                  <a:lnTo>
                    <a:pt x="21731" y="25457"/>
                  </a:lnTo>
                  <a:lnTo>
                    <a:pt x="30113" y="20179"/>
                  </a:lnTo>
                  <a:lnTo>
                    <a:pt x="39427" y="10555"/>
                  </a:lnTo>
                  <a:lnTo>
                    <a:pt x="42531" y="10555"/>
                  </a:lnTo>
                  <a:lnTo>
                    <a:pt x="41600" y="14591"/>
                  </a:lnTo>
                  <a:lnTo>
                    <a:pt x="39427" y="16764"/>
                  </a:lnTo>
                  <a:lnTo>
                    <a:pt x="39427" y="18006"/>
                  </a:lnTo>
                  <a:lnTo>
                    <a:pt x="37564" y="20179"/>
                  </a:lnTo>
                  <a:lnTo>
                    <a:pt x="34460" y="22042"/>
                  </a:lnTo>
                  <a:lnTo>
                    <a:pt x="32286" y="24215"/>
                  </a:lnTo>
                  <a:lnTo>
                    <a:pt x="32286" y="31666"/>
                  </a:lnTo>
                  <a:lnTo>
                    <a:pt x="46877" y="27319"/>
                  </a:lnTo>
                  <a:lnTo>
                    <a:pt x="59295" y="22042"/>
                  </a:lnTo>
                  <a:lnTo>
                    <a:pt x="71713" y="14591"/>
                  </a:lnTo>
                  <a:lnTo>
                    <a:pt x="76059" y="14591"/>
                  </a:lnTo>
                  <a:lnTo>
                    <a:pt x="63641" y="9313"/>
                  </a:lnTo>
                  <a:close/>
                </a:path>
              </a:pathLst>
            </a:custGeom>
            <a:grpFill/>
            <a:ln w="3104" cap="flat">
              <a:noFill/>
              <a:prstDash val="solid"/>
              <a:miter/>
            </a:ln>
          </p:spPr>
          <p:txBody>
            <a:bodyPr rtlCol="0" anchor="ctr"/>
            <a:lstStyle/>
            <a:p>
              <a:endParaRPr lang="en-US"/>
            </a:p>
          </p:txBody>
        </p:sp>
        <p:sp>
          <p:nvSpPr>
            <p:cNvPr id="83" name="Freeform: Shape 82"/>
            <p:cNvSpPr/>
            <p:nvPr/>
          </p:nvSpPr>
          <p:spPr>
            <a:xfrm>
              <a:off x="4403305" y="5779417"/>
              <a:ext cx="34149" cy="31045"/>
            </a:xfrm>
            <a:custGeom>
              <a:avLst/>
              <a:gdLst>
                <a:gd name="connsiteX0" fmla="*/ 27009 w 34149"/>
                <a:gd name="connsiteY0" fmla="*/ 23283 h 31044"/>
                <a:gd name="connsiteX1" fmla="*/ 26078 w 34149"/>
                <a:gd name="connsiteY1" fmla="*/ 22042 h 31044"/>
                <a:gd name="connsiteX2" fmla="*/ 23904 w 34149"/>
                <a:gd name="connsiteY2" fmla="*/ 22042 h 31044"/>
                <a:gd name="connsiteX3" fmla="*/ 19558 w 34149"/>
                <a:gd name="connsiteY3" fmla="*/ 22042 h 31044"/>
                <a:gd name="connsiteX4" fmla="*/ 16454 w 34149"/>
                <a:gd name="connsiteY4" fmla="*/ 20179 h 31044"/>
                <a:gd name="connsiteX5" fmla="*/ 16454 w 34149"/>
                <a:gd name="connsiteY5" fmla="*/ 0 h 31044"/>
                <a:gd name="connsiteX6" fmla="*/ 12418 w 34149"/>
                <a:gd name="connsiteY6" fmla="*/ 0 h 31044"/>
                <a:gd name="connsiteX7" fmla="*/ 4967 w 34149"/>
                <a:gd name="connsiteY7" fmla="*/ 12728 h 31044"/>
                <a:gd name="connsiteX8" fmla="*/ 0 w 34149"/>
                <a:gd name="connsiteY8" fmla="*/ 12728 h 31044"/>
                <a:gd name="connsiteX9" fmla="*/ 0 w 34149"/>
                <a:gd name="connsiteY9" fmla="*/ 15833 h 31044"/>
                <a:gd name="connsiteX10" fmla="*/ 11487 w 34149"/>
                <a:gd name="connsiteY10" fmla="*/ 20179 h 31044"/>
                <a:gd name="connsiteX11" fmla="*/ 21731 w 34149"/>
                <a:gd name="connsiteY11" fmla="*/ 25457 h 31044"/>
                <a:gd name="connsiteX12" fmla="*/ 29182 w 34149"/>
                <a:gd name="connsiteY12" fmla="*/ 30734 h 31044"/>
                <a:gd name="connsiteX13" fmla="*/ 33218 w 34149"/>
                <a:gd name="connsiteY13" fmla="*/ 32907 h 31044"/>
                <a:gd name="connsiteX14" fmla="*/ 34149 w 34149"/>
                <a:gd name="connsiteY14" fmla="*/ 30734 h 31044"/>
                <a:gd name="connsiteX15" fmla="*/ 34149 w 34149"/>
                <a:gd name="connsiteY15" fmla="*/ 29492 h 31044"/>
                <a:gd name="connsiteX16" fmla="*/ 36322 w 34149"/>
                <a:gd name="connsiteY16" fmla="*/ 27319 h 31044"/>
                <a:gd name="connsiteX17" fmla="*/ 36322 w 34149"/>
                <a:gd name="connsiteY17" fmla="*/ 23283 h 31044"/>
                <a:gd name="connsiteX18" fmla="*/ 29182 w 34149"/>
                <a:gd name="connsiteY18" fmla="*/ 23283 h 31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4149" h="31044">
                  <a:moveTo>
                    <a:pt x="27009" y="23283"/>
                  </a:moveTo>
                  <a:lnTo>
                    <a:pt x="26078" y="22042"/>
                  </a:lnTo>
                  <a:lnTo>
                    <a:pt x="23904" y="22042"/>
                  </a:lnTo>
                  <a:lnTo>
                    <a:pt x="19558" y="22042"/>
                  </a:lnTo>
                  <a:lnTo>
                    <a:pt x="16454" y="20179"/>
                  </a:lnTo>
                  <a:lnTo>
                    <a:pt x="16454" y="0"/>
                  </a:lnTo>
                  <a:lnTo>
                    <a:pt x="12418" y="0"/>
                  </a:lnTo>
                  <a:lnTo>
                    <a:pt x="4967" y="12728"/>
                  </a:lnTo>
                  <a:lnTo>
                    <a:pt x="0" y="12728"/>
                  </a:lnTo>
                  <a:lnTo>
                    <a:pt x="0" y="15833"/>
                  </a:lnTo>
                  <a:lnTo>
                    <a:pt x="11487" y="20179"/>
                  </a:lnTo>
                  <a:lnTo>
                    <a:pt x="21731" y="25457"/>
                  </a:lnTo>
                  <a:lnTo>
                    <a:pt x="29182" y="30734"/>
                  </a:lnTo>
                  <a:lnTo>
                    <a:pt x="33218" y="32907"/>
                  </a:lnTo>
                  <a:lnTo>
                    <a:pt x="34149" y="30734"/>
                  </a:lnTo>
                  <a:lnTo>
                    <a:pt x="34149" y="29492"/>
                  </a:lnTo>
                  <a:lnTo>
                    <a:pt x="36322" y="27319"/>
                  </a:lnTo>
                  <a:lnTo>
                    <a:pt x="36322" y="23283"/>
                  </a:lnTo>
                  <a:lnTo>
                    <a:pt x="29182" y="23283"/>
                  </a:lnTo>
                  <a:close/>
                </a:path>
              </a:pathLst>
            </a:custGeom>
            <a:grpFill/>
            <a:ln w="3104" cap="flat">
              <a:noFill/>
              <a:prstDash val="solid"/>
              <a:miter/>
            </a:ln>
          </p:spPr>
          <p:txBody>
            <a:bodyPr rtlCol="0" anchor="ctr"/>
            <a:lstStyle/>
            <a:p>
              <a:endParaRPr lang="en-US"/>
            </a:p>
          </p:txBody>
        </p:sp>
        <p:sp>
          <p:nvSpPr>
            <p:cNvPr id="84" name="Freeform: Shape 83"/>
            <p:cNvSpPr/>
            <p:nvPr/>
          </p:nvSpPr>
          <p:spPr>
            <a:xfrm>
              <a:off x="4237527" y="6453395"/>
              <a:ext cx="12418" cy="18627"/>
            </a:xfrm>
            <a:custGeom>
              <a:avLst/>
              <a:gdLst>
                <a:gd name="connsiteX0" fmla="*/ 4346 w 12417"/>
                <a:gd name="connsiteY0" fmla="*/ 15833 h 18626"/>
                <a:gd name="connsiteX1" fmla="*/ 6209 w 12417"/>
                <a:gd name="connsiteY1" fmla="*/ 20179 h 18626"/>
                <a:gd name="connsiteX2" fmla="*/ 14591 w 12417"/>
                <a:gd name="connsiteY2" fmla="*/ 20179 h 18626"/>
                <a:gd name="connsiteX3" fmla="*/ 13660 w 12417"/>
                <a:gd name="connsiteY3" fmla="*/ 14901 h 18626"/>
                <a:gd name="connsiteX4" fmla="*/ 13660 w 12417"/>
                <a:gd name="connsiteY4" fmla="*/ 10555 h 18626"/>
                <a:gd name="connsiteX5" fmla="*/ 11487 w 12417"/>
                <a:gd name="connsiteY5" fmla="*/ 7451 h 18626"/>
                <a:gd name="connsiteX6" fmla="*/ 9313 w 12417"/>
                <a:gd name="connsiteY6" fmla="*/ 5277 h 18626"/>
                <a:gd name="connsiteX7" fmla="*/ 6209 w 12417"/>
                <a:gd name="connsiteY7" fmla="*/ 3104 h 18626"/>
                <a:gd name="connsiteX8" fmla="*/ 2173 w 12417"/>
                <a:gd name="connsiteY8" fmla="*/ 0 h 18626"/>
                <a:gd name="connsiteX9" fmla="*/ 2173 w 12417"/>
                <a:gd name="connsiteY9" fmla="*/ 5277 h 18626"/>
                <a:gd name="connsiteX10" fmla="*/ 0 w 12417"/>
                <a:gd name="connsiteY10" fmla="*/ 8382 h 18626"/>
                <a:gd name="connsiteX11" fmla="*/ 2173 w 12417"/>
                <a:gd name="connsiteY11" fmla="*/ 10555 h 18626"/>
                <a:gd name="connsiteX12" fmla="*/ 2173 w 12417"/>
                <a:gd name="connsiteY12" fmla="*/ 12728 h 18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417" h="18626">
                  <a:moveTo>
                    <a:pt x="4346" y="15833"/>
                  </a:moveTo>
                  <a:lnTo>
                    <a:pt x="6209" y="20179"/>
                  </a:lnTo>
                  <a:lnTo>
                    <a:pt x="14591" y="20179"/>
                  </a:lnTo>
                  <a:lnTo>
                    <a:pt x="13660" y="14901"/>
                  </a:lnTo>
                  <a:lnTo>
                    <a:pt x="13660" y="10555"/>
                  </a:lnTo>
                  <a:lnTo>
                    <a:pt x="11487" y="7451"/>
                  </a:lnTo>
                  <a:lnTo>
                    <a:pt x="9313" y="5277"/>
                  </a:lnTo>
                  <a:lnTo>
                    <a:pt x="6209" y="3104"/>
                  </a:lnTo>
                  <a:lnTo>
                    <a:pt x="2173" y="0"/>
                  </a:lnTo>
                  <a:lnTo>
                    <a:pt x="2173" y="5277"/>
                  </a:lnTo>
                  <a:lnTo>
                    <a:pt x="0" y="8382"/>
                  </a:lnTo>
                  <a:lnTo>
                    <a:pt x="2173" y="10555"/>
                  </a:lnTo>
                  <a:lnTo>
                    <a:pt x="2173" y="12728"/>
                  </a:lnTo>
                  <a:close/>
                </a:path>
              </a:pathLst>
            </a:custGeom>
            <a:grpFill/>
            <a:ln w="3104" cap="flat">
              <a:noFill/>
              <a:prstDash val="solid"/>
              <a:miter/>
            </a:ln>
          </p:spPr>
          <p:txBody>
            <a:bodyPr rtlCol="0" anchor="ctr"/>
            <a:lstStyle/>
            <a:p>
              <a:endParaRPr lang="en-US"/>
            </a:p>
          </p:txBody>
        </p:sp>
        <p:sp>
          <p:nvSpPr>
            <p:cNvPr id="85" name="Freeform: Shape 84"/>
            <p:cNvSpPr/>
            <p:nvPr/>
          </p:nvSpPr>
          <p:spPr>
            <a:xfrm>
              <a:off x="4152155" y="6693680"/>
              <a:ext cx="58985" cy="52776"/>
            </a:xfrm>
            <a:custGeom>
              <a:avLst/>
              <a:gdLst>
                <a:gd name="connsiteX0" fmla="*/ 29182 w 58984"/>
                <a:gd name="connsiteY0" fmla="*/ 22352 h 52775"/>
                <a:gd name="connsiteX1" fmla="*/ 14591 w 58984"/>
                <a:gd name="connsiteY1" fmla="*/ 8382 h 52775"/>
                <a:gd name="connsiteX2" fmla="*/ 0 w 58984"/>
                <a:gd name="connsiteY2" fmla="*/ 0 h 52775"/>
                <a:gd name="connsiteX3" fmla="*/ 0 w 58984"/>
                <a:gd name="connsiteY3" fmla="*/ 15833 h 52775"/>
                <a:gd name="connsiteX4" fmla="*/ 4036 w 58984"/>
                <a:gd name="connsiteY4" fmla="*/ 34770 h 52775"/>
                <a:gd name="connsiteX5" fmla="*/ 7451 w 58984"/>
                <a:gd name="connsiteY5" fmla="*/ 49671 h 52775"/>
                <a:gd name="connsiteX6" fmla="*/ 14591 w 58984"/>
                <a:gd name="connsiteY6" fmla="*/ 51844 h 52775"/>
                <a:gd name="connsiteX7" fmla="*/ 27009 w 58984"/>
                <a:gd name="connsiteY7" fmla="*/ 54949 h 52775"/>
                <a:gd name="connsiteX8" fmla="*/ 41600 w 58984"/>
                <a:gd name="connsiteY8" fmla="*/ 54949 h 52775"/>
                <a:gd name="connsiteX9" fmla="*/ 50913 w 58984"/>
                <a:gd name="connsiteY9" fmla="*/ 52776 h 52775"/>
                <a:gd name="connsiteX10" fmla="*/ 60537 w 58984"/>
                <a:gd name="connsiteY10" fmla="*/ 52776 h 52775"/>
                <a:gd name="connsiteX11" fmla="*/ 60537 w 58984"/>
                <a:gd name="connsiteY11" fmla="*/ 44394 h 52775"/>
                <a:gd name="connsiteX12" fmla="*/ 43773 w 58984"/>
                <a:gd name="connsiteY12" fmla="*/ 34770 h 52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8984" h="52775">
                  <a:moveTo>
                    <a:pt x="29182" y="22352"/>
                  </a:moveTo>
                  <a:lnTo>
                    <a:pt x="14591" y="8382"/>
                  </a:lnTo>
                  <a:lnTo>
                    <a:pt x="0" y="0"/>
                  </a:lnTo>
                  <a:lnTo>
                    <a:pt x="0" y="15833"/>
                  </a:lnTo>
                  <a:lnTo>
                    <a:pt x="4036" y="34770"/>
                  </a:lnTo>
                  <a:lnTo>
                    <a:pt x="7451" y="49671"/>
                  </a:lnTo>
                  <a:lnTo>
                    <a:pt x="14591" y="51844"/>
                  </a:lnTo>
                  <a:lnTo>
                    <a:pt x="27009" y="54949"/>
                  </a:lnTo>
                  <a:lnTo>
                    <a:pt x="41600" y="54949"/>
                  </a:lnTo>
                  <a:lnTo>
                    <a:pt x="50913" y="52776"/>
                  </a:lnTo>
                  <a:lnTo>
                    <a:pt x="60537" y="52776"/>
                  </a:lnTo>
                  <a:lnTo>
                    <a:pt x="60537" y="44394"/>
                  </a:lnTo>
                  <a:lnTo>
                    <a:pt x="43773" y="34770"/>
                  </a:lnTo>
                  <a:close/>
                </a:path>
              </a:pathLst>
            </a:custGeom>
            <a:grpFill/>
            <a:ln w="3104" cap="flat">
              <a:noFill/>
              <a:prstDash val="solid"/>
              <a:miter/>
            </a:ln>
          </p:spPr>
          <p:txBody>
            <a:bodyPr rtlCol="0" anchor="ctr"/>
            <a:lstStyle/>
            <a:p>
              <a:endParaRPr lang="en-US"/>
            </a:p>
          </p:txBody>
        </p:sp>
        <p:sp>
          <p:nvSpPr>
            <p:cNvPr id="86" name="Freeform: Shape 85"/>
            <p:cNvSpPr/>
            <p:nvPr/>
          </p:nvSpPr>
          <p:spPr>
            <a:xfrm>
              <a:off x="4063677" y="5497843"/>
              <a:ext cx="86925" cy="34149"/>
            </a:xfrm>
            <a:custGeom>
              <a:avLst/>
              <a:gdLst>
                <a:gd name="connsiteX0" fmla="*/ 88477 w 86924"/>
                <a:gd name="connsiteY0" fmla="*/ 17075 h 34149"/>
                <a:gd name="connsiteX1" fmla="*/ 70782 w 86924"/>
                <a:gd name="connsiteY1" fmla="*/ 11797 h 34149"/>
                <a:gd name="connsiteX2" fmla="*/ 56191 w 86924"/>
                <a:gd name="connsiteY2" fmla="*/ 6519 h 34149"/>
                <a:gd name="connsiteX3" fmla="*/ 37564 w 86924"/>
                <a:gd name="connsiteY3" fmla="*/ 2173 h 34149"/>
                <a:gd name="connsiteX4" fmla="*/ 15522 w 86924"/>
                <a:gd name="connsiteY4" fmla="*/ 0 h 34149"/>
                <a:gd name="connsiteX5" fmla="*/ 17695 w 86924"/>
                <a:gd name="connsiteY5" fmla="*/ 6519 h 34149"/>
                <a:gd name="connsiteX6" fmla="*/ 19869 w 86924"/>
                <a:gd name="connsiteY6" fmla="*/ 9624 h 34149"/>
                <a:gd name="connsiteX7" fmla="*/ 21731 w 86924"/>
                <a:gd name="connsiteY7" fmla="*/ 11797 h 34149"/>
                <a:gd name="connsiteX8" fmla="*/ 24836 w 86924"/>
                <a:gd name="connsiteY8" fmla="*/ 14902 h 34149"/>
                <a:gd name="connsiteX9" fmla="*/ 29182 w 86924"/>
                <a:gd name="connsiteY9" fmla="*/ 17075 h 34149"/>
                <a:gd name="connsiteX10" fmla="*/ 22973 w 86924"/>
                <a:gd name="connsiteY10" fmla="*/ 18937 h 34149"/>
                <a:gd name="connsiteX11" fmla="*/ 15522 w 86924"/>
                <a:gd name="connsiteY11" fmla="*/ 21110 h 34149"/>
                <a:gd name="connsiteX12" fmla="*/ 9313 w 86924"/>
                <a:gd name="connsiteY12" fmla="*/ 21110 h 34149"/>
                <a:gd name="connsiteX13" fmla="*/ 0 w 86924"/>
                <a:gd name="connsiteY13" fmla="*/ 21110 h 34149"/>
                <a:gd name="connsiteX14" fmla="*/ 5278 w 86924"/>
                <a:gd name="connsiteY14" fmla="*/ 33839 h 34149"/>
                <a:gd name="connsiteX15" fmla="*/ 15522 w 86924"/>
                <a:gd name="connsiteY15" fmla="*/ 33839 h 34149"/>
                <a:gd name="connsiteX16" fmla="*/ 30113 w 86924"/>
                <a:gd name="connsiteY16" fmla="*/ 36012 h 34149"/>
                <a:gd name="connsiteX17" fmla="*/ 43773 w 86924"/>
                <a:gd name="connsiteY17" fmla="*/ 36943 h 34149"/>
                <a:gd name="connsiteX18" fmla="*/ 49050 w 86924"/>
                <a:gd name="connsiteY18" fmla="*/ 36943 h 34149"/>
                <a:gd name="connsiteX19" fmla="*/ 52155 w 86924"/>
                <a:gd name="connsiteY19" fmla="*/ 26388 h 34149"/>
                <a:gd name="connsiteX20" fmla="*/ 54018 w 86924"/>
                <a:gd name="connsiteY20" fmla="*/ 24525 h 34149"/>
                <a:gd name="connsiteX21" fmla="*/ 56191 w 86924"/>
                <a:gd name="connsiteY21" fmla="*/ 26388 h 34149"/>
                <a:gd name="connsiteX22" fmla="*/ 58364 w 86924"/>
                <a:gd name="connsiteY22" fmla="*/ 28561 h 34149"/>
                <a:gd name="connsiteX23" fmla="*/ 59295 w 86924"/>
                <a:gd name="connsiteY23" fmla="*/ 29803 h 34149"/>
                <a:gd name="connsiteX24" fmla="*/ 59295 w 86924"/>
                <a:gd name="connsiteY24" fmla="*/ 31666 h 34149"/>
                <a:gd name="connsiteX25" fmla="*/ 59295 w 86924"/>
                <a:gd name="connsiteY25" fmla="*/ 33839 h 34149"/>
                <a:gd name="connsiteX26" fmla="*/ 65504 w 86924"/>
                <a:gd name="connsiteY26" fmla="*/ 33839 h 34149"/>
                <a:gd name="connsiteX27" fmla="*/ 68609 w 86924"/>
                <a:gd name="connsiteY27" fmla="*/ 31666 h 34149"/>
                <a:gd name="connsiteX28" fmla="*/ 72955 w 86924"/>
                <a:gd name="connsiteY28" fmla="*/ 29803 h 34149"/>
                <a:gd name="connsiteX29" fmla="*/ 77922 w 86924"/>
                <a:gd name="connsiteY29" fmla="*/ 28561 h 34149"/>
                <a:gd name="connsiteX30" fmla="*/ 81337 w 86924"/>
                <a:gd name="connsiteY30" fmla="*/ 26388 h 34149"/>
                <a:gd name="connsiteX31" fmla="*/ 88477 w 86924"/>
                <a:gd name="connsiteY31" fmla="*/ 26388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86924" h="34149">
                  <a:moveTo>
                    <a:pt x="88477" y="17075"/>
                  </a:moveTo>
                  <a:lnTo>
                    <a:pt x="70782" y="11797"/>
                  </a:lnTo>
                  <a:lnTo>
                    <a:pt x="56191" y="6519"/>
                  </a:lnTo>
                  <a:lnTo>
                    <a:pt x="37564" y="2173"/>
                  </a:lnTo>
                  <a:lnTo>
                    <a:pt x="15522" y="0"/>
                  </a:lnTo>
                  <a:lnTo>
                    <a:pt x="17695" y="6519"/>
                  </a:lnTo>
                  <a:lnTo>
                    <a:pt x="19869" y="9624"/>
                  </a:lnTo>
                  <a:lnTo>
                    <a:pt x="21731" y="11797"/>
                  </a:lnTo>
                  <a:lnTo>
                    <a:pt x="24836" y="14902"/>
                  </a:lnTo>
                  <a:lnTo>
                    <a:pt x="29182" y="17075"/>
                  </a:lnTo>
                  <a:lnTo>
                    <a:pt x="22973" y="18937"/>
                  </a:lnTo>
                  <a:lnTo>
                    <a:pt x="15522" y="21110"/>
                  </a:lnTo>
                  <a:lnTo>
                    <a:pt x="9313" y="21110"/>
                  </a:lnTo>
                  <a:lnTo>
                    <a:pt x="0" y="21110"/>
                  </a:lnTo>
                  <a:lnTo>
                    <a:pt x="5278" y="33839"/>
                  </a:lnTo>
                  <a:lnTo>
                    <a:pt x="15522" y="33839"/>
                  </a:lnTo>
                  <a:lnTo>
                    <a:pt x="30113" y="36012"/>
                  </a:lnTo>
                  <a:lnTo>
                    <a:pt x="43773" y="36943"/>
                  </a:lnTo>
                  <a:lnTo>
                    <a:pt x="49050" y="36943"/>
                  </a:lnTo>
                  <a:lnTo>
                    <a:pt x="52155" y="26388"/>
                  </a:lnTo>
                  <a:lnTo>
                    <a:pt x="54018" y="24525"/>
                  </a:lnTo>
                  <a:lnTo>
                    <a:pt x="56191" y="26388"/>
                  </a:lnTo>
                  <a:lnTo>
                    <a:pt x="58364" y="28561"/>
                  </a:lnTo>
                  <a:lnTo>
                    <a:pt x="59295" y="29803"/>
                  </a:lnTo>
                  <a:lnTo>
                    <a:pt x="59295" y="31666"/>
                  </a:lnTo>
                  <a:lnTo>
                    <a:pt x="59295" y="33839"/>
                  </a:lnTo>
                  <a:lnTo>
                    <a:pt x="65504" y="33839"/>
                  </a:lnTo>
                  <a:lnTo>
                    <a:pt x="68609" y="31666"/>
                  </a:lnTo>
                  <a:lnTo>
                    <a:pt x="72955" y="29803"/>
                  </a:lnTo>
                  <a:lnTo>
                    <a:pt x="77922" y="28561"/>
                  </a:lnTo>
                  <a:lnTo>
                    <a:pt x="81337" y="26388"/>
                  </a:lnTo>
                  <a:lnTo>
                    <a:pt x="88477" y="26388"/>
                  </a:lnTo>
                  <a:close/>
                </a:path>
              </a:pathLst>
            </a:custGeom>
            <a:grpFill/>
            <a:ln w="3104" cap="flat">
              <a:noFill/>
              <a:prstDash val="solid"/>
              <a:miter/>
            </a:ln>
          </p:spPr>
          <p:txBody>
            <a:bodyPr rtlCol="0" anchor="ctr"/>
            <a:lstStyle/>
            <a:p>
              <a:endParaRPr lang="en-US"/>
            </a:p>
          </p:txBody>
        </p:sp>
        <p:sp>
          <p:nvSpPr>
            <p:cNvPr id="87" name="Freeform: Shape 86"/>
            <p:cNvSpPr/>
            <p:nvPr/>
          </p:nvSpPr>
          <p:spPr>
            <a:xfrm>
              <a:off x="4215796" y="5526404"/>
              <a:ext cx="34149" cy="12418"/>
            </a:xfrm>
            <a:custGeom>
              <a:avLst/>
              <a:gdLst>
                <a:gd name="connsiteX0" fmla="*/ 27940 w 34149"/>
                <a:gd name="connsiteY0" fmla="*/ 12728 h 12417"/>
                <a:gd name="connsiteX1" fmla="*/ 31045 w 34149"/>
                <a:gd name="connsiteY1" fmla="*/ 10555 h 12417"/>
                <a:gd name="connsiteX2" fmla="*/ 33218 w 34149"/>
                <a:gd name="connsiteY2" fmla="*/ 7451 h 12417"/>
                <a:gd name="connsiteX3" fmla="*/ 36322 w 34149"/>
                <a:gd name="connsiteY3" fmla="*/ 5278 h 12417"/>
                <a:gd name="connsiteX4" fmla="*/ 27940 w 34149"/>
                <a:gd name="connsiteY4" fmla="*/ 1242 h 12417"/>
                <a:gd name="connsiteX5" fmla="*/ 20800 w 34149"/>
                <a:gd name="connsiteY5" fmla="*/ 0 h 12417"/>
                <a:gd name="connsiteX6" fmla="*/ 13349 w 34149"/>
                <a:gd name="connsiteY6" fmla="*/ 0 h 12417"/>
                <a:gd name="connsiteX7" fmla="*/ 0 w 34149"/>
                <a:gd name="connsiteY7" fmla="*/ 1242 h 12417"/>
                <a:gd name="connsiteX8" fmla="*/ 0 w 34149"/>
                <a:gd name="connsiteY8" fmla="*/ 12728 h 12417"/>
                <a:gd name="connsiteX9" fmla="*/ 6209 w 34149"/>
                <a:gd name="connsiteY9" fmla="*/ 10555 h 12417"/>
                <a:gd name="connsiteX10" fmla="*/ 11487 w 34149"/>
                <a:gd name="connsiteY10" fmla="*/ 10555 h 12417"/>
                <a:gd name="connsiteX11" fmla="*/ 16454 w 34149"/>
                <a:gd name="connsiteY11" fmla="*/ 10555 h 12417"/>
                <a:gd name="connsiteX12" fmla="*/ 21731 w 34149"/>
                <a:gd name="connsiteY12" fmla="*/ 12728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149" h="12417">
                  <a:moveTo>
                    <a:pt x="27940" y="12728"/>
                  </a:moveTo>
                  <a:lnTo>
                    <a:pt x="31045" y="10555"/>
                  </a:lnTo>
                  <a:lnTo>
                    <a:pt x="33218" y="7451"/>
                  </a:lnTo>
                  <a:lnTo>
                    <a:pt x="36322" y="5278"/>
                  </a:lnTo>
                  <a:lnTo>
                    <a:pt x="27940" y="1242"/>
                  </a:lnTo>
                  <a:lnTo>
                    <a:pt x="20800" y="0"/>
                  </a:lnTo>
                  <a:lnTo>
                    <a:pt x="13349" y="0"/>
                  </a:lnTo>
                  <a:lnTo>
                    <a:pt x="0" y="1242"/>
                  </a:lnTo>
                  <a:lnTo>
                    <a:pt x="0" y="12728"/>
                  </a:lnTo>
                  <a:lnTo>
                    <a:pt x="6209" y="10555"/>
                  </a:lnTo>
                  <a:lnTo>
                    <a:pt x="11487" y="10555"/>
                  </a:lnTo>
                  <a:lnTo>
                    <a:pt x="16454" y="10555"/>
                  </a:lnTo>
                  <a:lnTo>
                    <a:pt x="21731" y="12728"/>
                  </a:lnTo>
                  <a:close/>
                </a:path>
              </a:pathLst>
            </a:custGeom>
            <a:grpFill/>
            <a:ln w="3104" cap="flat">
              <a:noFill/>
              <a:prstDash val="solid"/>
              <a:miter/>
            </a:ln>
          </p:spPr>
          <p:txBody>
            <a:bodyPr rtlCol="0" anchor="ctr"/>
            <a:lstStyle/>
            <a:p>
              <a:endParaRPr lang="en-US"/>
            </a:p>
          </p:txBody>
        </p:sp>
        <p:sp>
          <p:nvSpPr>
            <p:cNvPr id="88" name="Freeform: Shape 87"/>
            <p:cNvSpPr/>
            <p:nvPr/>
          </p:nvSpPr>
          <p:spPr>
            <a:xfrm>
              <a:off x="4066782" y="5047076"/>
              <a:ext cx="12418" cy="15522"/>
            </a:xfrm>
            <a:custGeom>
              <a:avLst/>
              <a:gdLst>
                <a:gd name="connsiteX0" fmla="*/ 6209 w 12417"/>
                <a:gd name="connsiteY0" fmla="*/ 17075 h 15522"/>
                <a:gd name="connsiteX1" fmla="*/ 7140 w 12417"/>
                <a:gd name="connsiteY1" fmla="*/ 11487 h 15522"/>
                <a:gd name="connsiteX2" fmla="*/ 7140 w 12417"/>
                <a:gd name="connsiteY2" fmla="*/ 9624 h 15522"/>
                <a:gd name="connsiteX3" fmla="*/ 9313 w 12417"/>
                <a:gd name="connsiteY3" fmla="*/ 6209 h 15522"/>
                <a:gd name="connsiteX4" fmla="*/ 11487 w 12417"/>
                <a:gd name="connsiteY4" fmla="*/ 4346 h 15522"/>
                <a:gd name="connsiteX5" fmla="*/ 12418 w 12417"/>
                <a:gd name="connsiteY5" fmla="*/ 0 h 15522"/>
                <a:gd name="connsiteX6" fmla="*/ 9313 w 12417"/>
                <a:gd name="connsiteY6" fmla="*/ 0 h 15522"/>
                <a:gd name="connsiteX7" fmla="*/ 7140 w 12417"/>
                <a:gd name="connsiteY7" fmla="*/ 4346 h 15522"/>
                <a:gd name="connsiteX8" fmla="*/ 4036 w 12417"/>
                <a:gd name="connsiteY8" fmla="*/ 7451 h 15522"/>
                <a:gd name="connsiteX9" fmla="*/ 2173 w 12417"/>
                <a:gd name="connsiteY9" fmla="*/ 9624 h 15522"/>
                <a:gd name="connsiteX10" fmla="*/ 0 w 12417"/>
                <a:gd name="connsiteY10" fmla="*/ 11487 h 15522"/>
                <a:gd name="connsiteX11" fmla="*/ 0 w 12417"/>
                <a:gd name="connsiteY11" fmla="*/ 13660 h 15522"/>
                <a:gd name="connsiteX12" fmla="*/ 2173 w 12417"/>
                <a:gd name="connsiteY12" fmla="*/ 14901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417" h="15522">
                  <a:moveTo>
                    <a:pt x="6209" y="17075"/>
                  </a:moveTo>
                  <a:lnTo>
                    <a:pt x="7140" y="11487"/>
                  </a:lnTo>
                  <a:lnTo>
                    <a:pt x="7140" y="9624"/>
                  </a:lnTo>
                  <a:lnTo>
                    <a:pt x="9313" y="6209"/>
                  </a:lnTo>
                  <a:lnTo>
                    <a:pt x="11487" y="4346"/>
                  </a:lnTo>
                  <a:lnTo>
                    <a:pt x="12418" y="0"/>
                  </a:lnTo>
                  <a:lnTo>
                    <a:pt x="9313" y="0"/>
                  </a:lnTo>
                  <a:lnTo>
                    <a:pt x="7140" y="4346"/>
                  </a:lnTo>
                  <a:lnTo>
                    <a:pt x="4036" y="7451"/>
                  </a:lnTo>
                  <a:lnTo>
                    <a:pt x="2173" y="9624"/>
                  </a:lnTo>
                  <a:lnTo>
                    <a:pt x="0" y="11487"/>
                  </a:lnTo>
                  <a:lnTo>
                    <a:pt x="0" y="13660"/>
                  </a:lnTo>
                  <a:lnTo>
                    <a:pt x="2173" y="14901"/>
                  </a:lnTo>
                  <a:close/>
                </a:path>
              </a:pathLst>
            </a:custGeom>
            <a:grpFill/>
            <a:ln w="3104" cap="flat">
              <a:noFill/>
              <a:prstDash val="solid"/>
              <a:miter/>
            </a:ln>
          </p:spPr>
          <p:txBody>
            <a:bodyPr rtlCol="0" anchor="ctr"/>
            <a:lstStyle/>
            <a:p>
              <a:endParaRPr lang="en-US"/>
            </a:p>
          </p:txBody>
        </p:sp>
        <p:sp>
          <p:nvSpPr>
            <p:cNvPr id="89" name="Freeform: Shape 88"/>
            <p:cNvSpPr/>
            <p:nvPr/>
          </p:nvSpPr>
          <p:spPr>
            <a:xfrm>
              <a:off x="3707286" y="4372477"/>
              <a:ext cx="55880" cy="43462"/>
            </a:xfrm>
            <a:custGeom>
              <a:avLst/>
              <a:gdLst>
                <a:gd name="connsiteX0" fmla="*/ 16764 w 55880"/>
                <a:gd name="connsiteY0" fmla="*/ 37564 h 43462"/>
                <a:gd name="connsiteX1" fmla="*/ 23904 w 55880"/>
                <a:gd name="connsiteY1" fmla="*/ 45015 h 43462"/>
                <a:gd name="connsiteX2" fmla="*/ 32286 w 55880"/>
                <a:gd name="connsiteY2" fmla="*/ 45015 h 43462"/>
                <a:gd name="connsiteX3" fmla="*/ 38495 w 55880"/>
                <a:gd name="connsiteY3" fmla="*/ 44083 h 43462"/>
                <a:gd name="connsiteX4" fmla="*/ 43773 w 55880"/>
                <a:gd name="connsiteY4" fmla="*/ 44083 h 43462"/>
                <a:gd name="connsiteX5" fmla="*/ 46877 w 55880"/>
                <a:gd name="connsiteY5" fmla="*/ 41910 h 43462"/>
                <a:gd name="connsiteX6" fmla="*/ 51224 w 55880"/>
                <a:gd name="connsiteY6" fmla="*/ 36633 h 43462"/>
                <a:gd name="connsiteX7" fmla="*/ 56191 w 55880"/>
                <a:gd name="connsiteY7" fmla="*/ 36633 h 43462"/>
                <a:gd name="connsiteX8" fmla="*/ 41600 w 55880"/>
                <a:gd name="connsiteY8" fmla="*/ 22973 h 43462"/>
                <a:gd name="connsiteX9" fmla="*/ 27009 w 55880"/>
                <a:gd name="connsiteY9" fmla="*/ 10245 h 43462"/>
                <a:gd name="connsiteX10" fmla="*/ 10555 w 55880"/>
                <a:gd name="connsiteY10" fmla="*/ 0 h 43462"/>
                <a:gd name="connsiteX11" fmla="*/ 12418 w 55880"/>
                <a:gd name="connsiteY11" fmla="*/ 7140 h 43462"/>
                <a:gd name="connsiteX12" fmla="*/ 12418 w 55880"/>
                <a:gd name="connsiteY12" fmla="*/ 10245 h 43462"/>
                <a:gd name="connsiteX13" fmla="*/ 14591 w 55880"/>
                <a:gd name="connsiteY13" fmla="*/ 12418 h 43462"/>
                <a:gd name="connsiteX14" fmla="*/ 16764 w 55880"/>
                <a:gd name="connsiteY14" fmla="*/ 15522 h 43462"/>
                <a:gd name="connsiteX15" fmla="*/ 0 w 55880"/>
                <a:gd name="connsiteY15" fmla="*/ 25146 h 43462"/>
                <a:gd name="connsiteX16" fmla="*/ 0 w 55880"/>
                <a:gd name="connsiteY16" fmla="*/ 29182 h 43462"/>
                <a:gd name="connsiteX17" fmla="*/ 9313 w 55880"/>
                <a:gd name="connsiteY17" fmla="*/ 32286 h 43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5880" h="43462">
                  <a:moveTo>
                    <a:pt x="16764" y="37564"/>
                  </a:moveTo>
                  <a:lnTo>
                    <a:pt x="23904" y="45015"/>
                  </a:lnTo>
                  <a:lnTo>
                    <a:pt x="32286" y="45015"/>
                  </a:lnTo>
                  <a:lnTo>
                    <a:pt x="38495" y="44083"/>
                  </a:lnTo>
                  <a:lnTo>
                    <a:pt x="43773" y="44083"/>
                  </a:lnTo>
                  <a:lnTo>
                    <a:pt x="46877" y="41910"/>
                  </a:lnTo>
                  <a:lnTo>
                    <a:pt x="51224" y="36633"/>
                  </a:lnTo>
                  <a:lnTo>
                    <a:pt x="56191" y="36633"/>
                  </a:lnTo>
                  <a:lnTo>
                    <a:pt x="41600" y="22973"/>
                  </a:lnTo>
                  <a:lnTo>
                    <a:pt x="27009" y="10245"/>
                  </a:lnTo>
                  <a:lnTo>
                    <a:pt x="10555" y="0"/>
                  </a:lnTo>
                  <a:lnTo>
                    <a:pt x="12418" y="7140"/>
                  </a:lnTo>
                  <a:lnTo>
                    <a:pt x="12418" y="10245"/>
                  </a:lnTo>
                  <a:lnTo>
                    <a:pt x="14591" y="12418"/>
                  </a:lnTo>
                  <a:lnTo>
                    <a:pt x="16764" y="15522"/>
                  </a:lnTo>
                  <a:lnTo>
                    <a:pt x="0" y="25146"/>
                  </a:lnTo>
                  <a:lnTo>
                    <a:pt x="0" y="29182"/>
                  </a:lnTo>
                  <a:lnTo>
                    <a:pt x="9313" y="32286"/>
                  </a:lnTo>
                  <a:close/>
                </a:path>
              </a:pathLst>
            </a:custGeom>
            <a:grpFill/>
            <a:ln w="3104" cap="flat">
              <a:noFill/>
              <a:prstDash val="solid"/>
              <a:miter/>
            </a:ln>
          </p:spPr>
          <p:txBody>
            <a:bodyPr rtlCol="0" anchor="ctr"/>
            <a:lstStyle/>
            <a:p>
              <a:endParaRPr lang="en-US"/>
            </a:p>
          </p:txBody>
        </p:sp>
        <p:sp>
          <p:nvSpPr>
            <p:cNvPr id="90" name="Freeform: Shape 89"/>
            <p:cNvSpPr/>
            <p:nvPr/>
          </p:nvSpPr>
          <p:spPr>
            <a:xfrm>
              <a:off x="3927081" y="4626422"/>
              <a:ext cx="24836" cy="21731"/>
            </a:xfrm>
            <a:custGeom>
              <a:avLst/>
              <a:gdLst>
                <a:gd name="connsiteX0" fmla="*/ 24215 w 24835"/>
                <a:gd name="connsiteY0" fmla="*/ 4346 h 21731"/>
                <a:gd name="connsiteX1" fmla="*/ 19869 w 24835"/>
                <a:gd name="connsiteY1" fmla="*/ 0 h 21731"/>
                <a:gd name="connsiteX2" fmla="*/ 14591 w 24835"/>
                <a:gd name="connsiteY2" fmla="*/ 6519 h 21731"/>
                <a:gd name="connsiteX3" fmla="*/ 7451 w 24835"/>
                <a:gd name="connsiteY3" fmla="*/ 9624 h 21731"/>
                <a:gd name="connsiteX4" fmla="*/ 0 w 24835"/>
                <a:gd name="connsiteY4" fmla="*/ 12728 h 21731"/>
                <a:gd name="connsiteX5" fmla="*/ 0 w 24835"/>
                <a:gd name="connsiteY5" fmla="*/ 17075 h 21731"/>
                <a:gd name="connsiteX6" fmla="*/ 4346 w 24835"/>
                <a:gd name="connsiteY6" fmla="*/ 17075 h 21731"/>
                <a:gd name="connsiteX7" fmla="*/ 9624 w 24835"/>
                <a:gd name="connsiteY7" fmla="*/ 20179 h 21731"/>
                <a:gd name="connsiteX8" fmla="*/ 16764 w 24835"/>
                <a:gd name="connsiteY8" fmla="*/ 22042 h 21731"/>
                <a:gd name="connsiteX9" fmla="*/ 24215 w 24835"/>
                <a:gd name="connsiteY9" fmla="*/ 24215 h 21731"/>
                <a:gd name="connsiteX10" fmla="*/ 24215 w 24835"/>
                <a:gd name="connsiteY10" fmla="*/ 20179 h 21731"/>
                <a:gd name="connsiteX11" fmla="*/ 27319 w 24835"/>
                <a:gd name="connsiteY11" fmla="*/ 20179 h 21731"/>
                <a:gd name="connsiteX12" fmla="*/ 27319 w 24835"/>
                <a:gd name="connsiteY12" fmla="*/ 14901 h 21731"/>
                <a:gd name="connsiteX13" fmla="*/ 27319 w 24835"/>
                <a:gd name="connsiteY13" fmla="*/ 11797 h 21731"/>
                <a:gd name="connsiteX14" fmla="*/ 26077 w 24835"/>
                <a:gd name="connsiteY14" fmla="*/ 7451 h 21731"/>
                <a:gd name="connsiteX15" fmla="*/ 26077 w 24835"/>
                <a:gd name="connsiteY15" fmla="*/ 6519 h 21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4835" h="21731">
                  <a:moveTo>
                    <a:pt x="24215" y="4346"/>
                  </a:moveTo>
                  <a:lnTo>
                    <a:pt x="19869" y="0"/>
                  </a:lnTo>
                  <a:lnTo>
                    <a:pt x="14591" y="6519"/>
                  </a:lnTo>
                  <a:lnTo>
                    <a:pt x="7451" y="9624"/>
                  </a:lnTo>
                  <a:lnTo>
                    <a:pt x="0" y="12728"/>
                  </a:lnTo>
                  <a:lnTo>
                    <a:pt x="0" y="17075"/>
                  </a:lnTo>
                  <a:lnTo>
                    <a:pt x="4346" y="17075"/>
                  </a:lnTo>
                  <a:lnTo>
                    <a:pt x="9624" y="20179"/>
                  </a:lnTo>
                  <a:lnTo>
                    <a:pt x="16764" y="22042"/>
                  </a:lnTo>
                  <a:lnTo>
                    <a:pt x="24215" y="24215"/>
                  </a:lnTo>
                  <a:lnTo>
                    <a:pt x="24215" y="20179"/>
                  </a:lnTo>
                  <a:lnTo>
                    <a:pt x="27319" y="20179"/>
                  </a:lnTo>
                  <a:lnTo>
                    <a:pt x="27319" y="14901"/>
                  </a:lnTo>
                  <a:lnTo>
                    <a:pt x="27319" y="11797"/>
                  </a:lnTo>
                  <a:lnTo>
                    <a:pt x="26077" y="7451"/>
                  </a:lnTo>
                  <a:lnTo>
                    <a:pt x="26077" y="6519"/>
                  </a:lnTo>
                  <a:close/>
                </a:path>
              </a:pathLst>
            </a:custGeom>
            <a:grpFill/>
            <a:ln w="3104" cap="flat">
              <a:noFill/>
              <a:prstDash val="solid"/>
              <a:miter/>
            </a:ln>
          </p:spPr>
          <p:txBody>
            <a:bodyPr rtlCol="0" anchor="ctr"/>
            <a:lstStyle/>
            <a:p>
              <a:endParaRPr lang="en-US"/>
            </a:p>
          </p:txBody>
        </p:sp>
        <p:sp>
          <p:nvSpPr>
            <p:cNvPr id="91" name="Freeform: Shape 90"/>
            <p:cNvSpPr/>
            <p:nvPr/>
          </p:nvSpPr>
          <p:spPr>
            <a:xfrm>
              <a:off x="3587454" y="4223153"/>
              <a:ext cx="37253" cy="31045"/>
            </a:xfrm>
            <a:custGeom>
              <a:avLst/>
              <a:gdLst>
                <a:gd name="connsiteX0" fmla="*/ 19869 w 37253"/>
                <a:gd name="connsiteY0" fmla="*/ 33528 h 31044"/>
                <a:gd name="connsiteX1" fmla="*/ 25146 w 37253"/>
                <a:gd name="connsiteY1" fmla="*/ 31665 h 31044"/>
                <a:gd name="connsiteX2" fmla="*/ 30424 w 37253"/>
                <a:gd name="connsiteY2" fmla="*/ 31665 h 31044"/>
                <a:gd name="connsiteX3" fmla="*/ 34460 w 37253"/>
                <a:gd name="connsiteY3" fmla="*/ 29492 h 31044"/>
                <a:gd name="connsiteX4" fmla="*/ 39737 w 37253"/>
                <a:gd name="connsiteY4" fmla="*/ 29492 h 31044"/>
                <a:gd name="connsiteX5" fmla="*/ 39737 w 37253"/>
                <a:gd name="connsiteY5" fmla="*/ 22042 h 31044"/>
                <a:gd name="connsiteX6" fmla="*/ 37564 w 37253"/>
                <a:gd name="connsiteY6" fmla="*/ 16764 h 31044"/>
                <a:gd name="connsiteX7" fmla="*/ 37564 w 37253"/>
                <a:gd name="connsiteY7" fmla="*/ 12728 h 31044"/>
                <a:gd name="connsiteX8" fmla="*/ 36633 w 37253"/>
                <a:gd name="connsiteY8" fmla="*/ 7451 h 31044"/>
                <a:gd name="connsiteX9" fmla="*/ 30424 w 37253"/>
                <a:gd name="connsiteY9" fmla="*/ 4346 h 31044"/>
                <a:gd name="connsiteX10" fmla="*/ 22973 w 37253"/>
                <a:gd name="connsiteY10" fmla="*/ 2173 h 31044"/>
                <a:gd name="connsiteX11" fmla="*/ 15833 w 37253"/>
                <a:gd name="connsiteY11" fmla="*/ 0 h 31044"/>
                <a:gd name="connsiteX12" fmla="*/ 7451 w 37253"/>
                <a:gd name="connsiteY12" fmla="*/ 0 h 31044"/>
                <a:gd name="connsiteX13" fmla="*/ 0 w 37253"/>
                <a:gd name="connsiteY13" fmla="*/ 16764 h 31044"/>
                <a:gd name="connsiteX14" fmla="*/ 10555 w 37253"/>
                <a:gd name="connsiteY14" fmla="*/ 24215 h 31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7253" h="31044">
                  <a:moveTo>
                    <a:pt x="19869" y="33528"/>
                  </a:moveTo>
                  <a:lnTo>
                    <a:pt x="25146" y="31665"/>
                  </a:lnTo>
                  <a:lnTo>
                    <a:pt x="30424" y="31665"/>
                  </a:lnTo>
                  <a:lnTo>
                    <a:pt x="34460" y="29492"/>
                  </a:lnTo>
                  <a:lnTo>
                    <a:pt x="39737" y="29492"/>
                  </a:lnTo>
                  <a:lnTo>
                    <a:pt x="39737" y="22042"/>
                  </a:lnTo>
                  <a:lnTo>
                    <a:pt x="37564" y="16764"/>
                  </a:lnTo>
                  <a:lnTo>
                    <a:pt x="37564" y="12728"/>
                  </a:lnTo>
                  <a:lnTo>
                    <a:pt x="36633" y="7451"/>
                  </a:lnTo>
                  <a:lnTo>
                    <a:pt x="30424" y="4346"/>
                  </a:lnTo>
                  <a:lnTo>
                    <a:pt x="22973" y="2173"/>
                  </a:lnTo>
                  <a:lnTo>
                    <a:pt x="15833" y="0"/>
                  </a:lnTo>
                  <a:lnTo>
                    <a:pt x="7451" y="0"/>
                  </a:lnTo>
                  <a:lnTo>
                    <a:pt x="0" y="16764"/>
                  </a:lnTo>
                  <a:lnTo>
                    <a:pt x="10555" y="24215"/>
                  </a:lnTo>
                  <a:close/>
                </a:path>
              </a:pathLst>
            </a:custGeom>
            <a:grpFill/>
            <a:ln w="3104" cap="flat">
              <a:noFill/>
              <a:prstDash val="solid"/>
              <a:miter/>
            </a:ln>
          </p:spPr>
          <p:txBody>
            <a:bodyPr rtlCol="0" anchor="ctr"/>
            <a:lstStyle/>
            <a:p>
              <a:endParaRPr lang="en-US"/>
            </a:p>
          </p:txBody>
        </p:sp>
        <p:sp>
          <p:nvSpPr>
            <p:cNvPr id="92" name="Freeform: Shape 91"/>
            <p:cNvSpPr/>
            <p:nvPr/>
          </p:nvSpPr>
          <p:spPr>
            <a:xfrm>
              <a:off x="2717274" y="4696893"/>
              <a:ext cx="18627" cy="9313"/>
            </a:xfrm>
            <a:custGeom>
              <a:avLst/>
              <a:gdLst>
                <a:gd name="connsiteX0" fmla="*/ 4346 w 18626"/>
                <a:gd name="connsiteY0" fmla="*/ 3104 h 9313"/>
                <a:gd name="connsiteX1" fmla="*/ 7451 w 18626"/>
                <a:gd name="connsiteY1" fmla="*/ 5278 h 9313"/>
                <a:gd name="connsiteX2" fmla="*/ 11486 w 18626"/>
                <a:gd name="connsiteY2" fmla="*/ 8382 h 9313"/>
                <a:gd name="connsiteX3" fmla="*/ 16764 w 18626"/>
                <a:gd name="connsiteY3" fmla="*/ 10555 h 9313"/>
                <a:gd name="connsiteX4" fmla="*/ 16764 w 18626"/>
                <a:gd name="connsiteY4" fmla="*/ 7451 h 9313"/>
                <a:gd name="connsiteX5" fmla="*/ 20800 w 18626"/>
                <a:gd name="connsiteY5" fmla="*/ 7451 h 9313"/>
                <a:gd name="connsiteX6" fmla="*/ 20800 w 18626"/>
                <a:gd name="connsiteY6" fmla="*/ 0 h 9313"/>
                <a:gd name="connsiteX7" fmla="*/ 0 w 18626"/>
                <a:gd name="connsiteY7" fmla="*/ 0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626" h="9313">
                  <a:moveTo>
                    <a:pt x="4346" y="3104"/>
                  </a:moveTo>
                  <a:lnTo>
                    <a:pt x="7451" y="5278"/>
                  </a:lnTo>
                  <a:lnTo>
                    <a:pt x="11486" y="8382"/>
                  </a:lnTo>
                  <a:lnTo>
                    <a:pt x="16764" y="10555"/>
                  </a:lnTo>
                  <a:lnTo>
                    <a:pt x="16764" y="7451"/>
                  </a:lnTo>
                  <a:lnTo>
                    <a:pt x="20800" y="7451"/>
                  </a:lnTo>
                  <a:lnTo>
                    <a:pt x="20800" y="0"/>
                  </a:lnTo>
                  <a:lnTo>
                    <a:pt x="0" y="0"/>
                  </a:lnTo>
                  <a:close/>
                </a:path>
              </a:pathLst>
            </a:custGeom>
            <a:grpFill/>
            <a:ln w="3104" cap="flat">
              <a:noFill/>
              <a:prstDash val="solid"/>
              <a:miter/>
            </a:ln>
          </p:spPr>
          <p:txBody>
            <a:bodyPr rtlCol="0" anchor="ctr"/>
            <a:lstStyle/>
            <a:p>
              <a:endParaRPr lang="en-US"/>
            </a:p>
          </p:txBody>
        </p:sp>
        <p:sp>
          <p:nvSpPr>
            <p:cNvPr id="93" name="Freeform: Shape 92"/>
            <p:cNvSpPr/>
            <p:nvPr/>
          </p:nvSpPr>
          <p:spPr>
            <a:xfrm>
              <a:off x="2917512" y="4768295"/>
              <a:ext cx="31045" cy="34149"/>
            </a:xfrm>
            <a:custGeom>
              <a:avLst/>
              <a:gdLst>
                <a:gd name="connsiteX0" fmla="*/ 21731 w 31044"/>
                <a:gd name="connsiteY0" fmla="*/ 3104 h 34149"/>
                <a:gd name="connsiteX1" fmla="*/ 16764 w 31044"/>
                <a:gd name="connsiteY1" fmla="*/ 5278 h 34149"/>
                <a:gd name="connsiteX2" fmla="*/ 13349 w 31044"/>
                <a:gd name="connsiteY2" fmla="*/ 7451 h 34149"/>
                <a:gd name="connsiteX3" fmla="*/ 0 w 31044"/>
                <a:gd name="connsiteY3" fmla="*/ 12728 h 34149"/>
                <a:gd name="connsiteX4" fmla="*/ 2173 w 31044"/>
                <a:gd name="connsiteY4" fmla="*/ 18006 h 34149"/>
                <a:gd name="connsiteX5" fmla="*/ 2173 w 31044"/>
                <a:gd name="connsiteY5" fmla="*/ 23283 h 34149"/>
                <a:gd name="connsiteX6" fmla="*/ 4036 w 31044"/>
                <a:gd name="connsiteY6" fmla="*/ 29492 h 34149"/>
                <a:gd name="connsiteX7" fmla="*/ 6209 w 31044"/>
                <a:gd name="connsiteY7" fmla="*/ 32597 h 34149"/>
                <a:gd name="connsiteX8" fmla="*/ 9313 w 31044"/>
                <a:gd name="connsiteY8" fmla="*/ 36943 h 34149"/>
                <a:gd name="connsiteX9" fmla="*/ 11487 w 31044"/>
                <a:gd name="connsiteY9" fmla="*/ 34770 h 34149"/>
                <a:gd name="connsiteX10" fmla="*/ 18627 w 31044"/>
                <a:gd name="connsiteY10" fmla="*/ 30424 h 34149"/>
                <a:gd name="connsiteX11" fmla="*/ 26077 w 31044"/>
                <a:gd name="connsiteY11" fmla="*/ 25146 h 34149"/>
                <a:gd name="connsiteX12" fmla="*/ 31355 w 31044"/>
                <a:gd name="connsiteY12" fmla="*/ 15833 h 34149"/>
                <a:gd name="connsiteX13" fmla="*/ 31355 w 31044"/>
                <a:gd name="connsiteY13" fmla="*/ 8382 h 34149"/>
                <a:gd name="connsiteX14" fmla="*/ 26077 w 31044"/>
                <a:gd name="connsiteY14" fmla="*/ 0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1044" h="34149">
                  <a:moveTo>
                    <a:pt x="21731" y="3104"/>
                  </a:moveTo>
                  <a:lnTo>
                    <a:pt x="16764" y="5278"/>
                  </a:lnTo>
                  <a:lnTo>
                    <a:pt x="13349" y="7451"/>
                  </a:lnTo>
                  <a:lnTo>
                    <a:pt x="0" y="12728"/>
                  </a:lnTo>
                  <a:lnTo>
                    <a:pt x="2173" y="18006"/>
                  </a:lnTo>
                  <a:lnTo>
                    <a:pt x="2173" y="23283"/>
                  </a:lnTo>
                  <a:lnTo>
                    <a:pt x="4036" y="29492"/>
                  </a:lnTo>
                  <a:lnTo>
                    <a:pt x="6209" y="32597"/>
                  </a:lnTo>
                  <a:lnTo>
                    <a:pt x="9313" y="36943"/>
                  </a:lnTo>
                  <a:lnTo>
                    <a:pt x="11487" y="34770"/>
                  </a:lnTo>
                  <a:lnTo>
                    <a:pt x="18627" y="30424"/>
                  </a:lnTo>
                  <a:lnTo>
                    <a:pt x="26077" y="25146"/>
                  </a:lnTo>
                  <a:lnTo>
                    <a:pt x="31355" y="15833"/>
                  </a:lnTo>
                  <a:lnTo>
                    <a:pt x="31355" y="8382"/>
                  </a:lnTo>
                  <a:lnTo>
                    <a:pt x="26077" y="0"/>
                  </a:lnTo>
                  <a:close/>
                </a:path>
              </a:pathLst>
            </a:custGeom>
            <a:grpFill/>
            <a:ln w="3104" cap="flat">
              <a:noFill/>
              <a:prstDash val="solid"/>
              <a:miter/>
            </a:ln>
          </p:spPr>
          <p:txBody>
            <a:bodyPr rtlCol="0" anchor="ctr"/>
            <a:lstStyle/>
            <a:p>
              <a:endParaRPr lang="en-US"/>
            </a:p>
          </p:txBody>
        </p:sp>
        <p:sp>
          <p:nvSpPr>
            <p:cNvPr id="94" name="Freeform: Shape 93"/>
            <p:cNvSpPr/>
            <p:nvPr/>
          </p:nvSpPr>
          <p:spPr>
            <a:xfrm>
              <a:off x="3423849" y="4239917"/>
              <a:ext cx="245252" cy="170745"/>
            </a:xfrm>
            <a:custGeom>
              <a:avLst/>
              <a:gdLst>
                <a:gd name="connsiteX0" fmla="*/ 7451 w 245252"/>
                <a:gd name="connsiteY0" fmla="*/ 86304 h 170745"/>
                <a:gd name="connsiteX1" fmla="*/ 12418 w 245252"/>
                <a:gd name="connsiteY1" fmla="*/ 96859 h 170745"/>
                <a:gd name="connsiteX2" fmla="*/ 14591 w 245252"/>
                <a:gd name="connsiteY2" fmla="*/ 108346 h 170745"/>
                <a:gd name="connsiteX3" fmla="*/ 30424 w 245252"/>
                <a:gd name="connsiteY3" fmla="*/ 108346 h 170745"/>
                <a:gd name="connsiteX4" fmla="*/ 43773 w 245252"/>
                <a:gd name="connsiteY4" fmla="*/ 108346 h 170745"/>
                <a:gd name="connsiteX5" fmla="*/ 49982 w 245252"/>
                <a:gd name="connsiteY5" fmla="*/ 108346 h 170745"/>
                <a:gd name="connsiteX6" fmla="*/ 63641 w 245252"/>
                <a:gd name="connsiteY6" fmla="*/ 110519 h 170745"/>
                <a:gd name="connsiteX7" fmla="*/ 70782 w 245252"/>
                <a:gd name="connsiteY7" fmla="*/ 111450 h 170745"/>
                <a:gd name="connsiteX8" fmla="*/ 76059 w 245252"/>
                <a:gd name="connsiteY8" fmla="*/ 115486 h 170745"/>
                <a:gd name="connsiteX9" fmla="*/ 83510 w 245252"/>
                <a:gd name="connsiteY9" fmla="*/ 120763 h 170745"/>
                <a:gd name="connsiteX10" fmla="*/ 83510 w 245252"/>
                <a:gd name="connsiteY10" fmla="*/ 125110 h 170745"/>
                <a:gd name="connsiteX11" fmla="*/ 66746 w 245252"/>
                <a:gd name="connsiteY11" fmla="*/ 126041 h 170745"/>
                <a:gd name="connsiteX12" fmla="*/ 49982 w 245252"/>
                <a:gd name="connsiteY12" fmla="*/ 128214 h 170745"/>
                <a:gd name="connsiteX13" fmla="*/ 36633 w 245252"/>
                <a:gd name="connsiteY13" fmla="*/ 132560 h 170745"/>
                <a:gd name="connsiteX14" fmla="*/ 27009 w 245252"/>
                <a:gd name="connsiteY14" fmla="*/ 140942 h 170745"/>
                <a:gd name="connsiteX15" fmla="*/ 22973 w 245252"/>
                <a:gd name="connsiteY15" fmla="*/ 140942 h 170745"/>
                <a:gd name="connsiteX16" fmla="*/ 29182 w 245252"/>
                <a:gd name="connsiteY16" fmla="*/ 152429 h 170745"/>
                <a:gd name="connsiteX17" fmla="*/ 37564 w 245252"/>
                <a:gd name="connsiteY17" fmla="*/ 157706 h 170745"/>
                <a:gd name="connsiteX18" fmla="*/ 46877 w 245252"/>
                <a:gd name="connsiteY18" fmla="*/ 159880 h 170745"/>
                <a:gd name="connsiteX19" fmla="*/ 57432 w 245252"/>
                <a:gd name="connsiteY19" fmla="*/ 161742 h 170745"/>
                <a:gd name="connsiteX20" fmla="*/ 70782 w 245252"/>
                <a:gd name="connsiteY20" fmla="*/ 164847 h 170745"/>
                <a:gd name="connsiteX21" fmla="*/ 95928 w 245252"/>
                <a:gd name="connsiteY21" fmla="*/ 172297 h 170745"/>
                <a:gd name="connsiteX22" fmla="*/ 117659 w 245252"/>
                <a:gd name="connsiteY22" fmla="*/ 172297 h 170745"/>
                <a:gd name="connsiteX23" fmla="*/ 137527 w 245252"/>
                <a:gd name="connsiteY23" fmla="*/ 169193 h 170745"/>
                <a:gd name="connsiteX24" fmla="*/ 157396 w 245252"/>
                <a:gd name="connsiteY24" fmla="*/ 162984 h 170745"/>
                <a:gd name="connsiteX25" fmla="*/ 178196 w 245252"/>
                <a:gd name="connsiteY25" fmla="*/ 159880 h 170745"/>
                <a:gd name="connsiteX26" fmla="*/ 195891 w 245252"/>
                <a:gd name="connsiteY26" fmla="*/ 161742 h 170745"/>
                <a:gd name="connsiteX27" fmla="*/ 214828 w 245252"/>
                <a:gd name="connsiteY27" fmla="*/ 169193 h 170745"/>
                <a:gd name="connsiteX28" fmla="*/ 225073 w 245252"/>
                <a:gd name="connsiteY28" fmla="*/ 169193 h 170745"/>
                <a:gd name="connsiteX29" fmla="*/ 234387 w 245252"/>
                <a:gd name="connsiteY29" fmla="*/ 167020 h 170745"/>
                <a:gd name="connsiteX30" fmla="*/ 244010 w 245252"/>
                <a:gd name="connsiteY30" fmla="*/ 164847 h 170745"/>
                <a:gd name="connsiteX31" fmla="*/ 241837 w 245252"/>
                <a:gd name="connsiteY31" fmla="*/ 159880 h 170745"/>
                <a:gd name="connsiteX32" fmla="*/ 241837 w 245252"/>
                <a:gd name="connsiteY32" fmla="*/ 157706 h 170745"/>
                <a:gd name="connsiteX33" fmla="*/ 241837 w 245252"/>
                <a:gd name="connsiteY33" fmla="*/ 154602 h 170745"/>
                <a:gd name="connsiteX34" fmla="*/ 239664 w 245252"/>
                <a:gd name="connsiteY34" fmla="*/ 154602 h 170745"/>
                <a:gd name="connsiteX35" fmla="*/ 237491 w 245252"/>
                <a:gd name="connsiteY35" fmla="*/ 152429 h 170745"/>
                <a:gd name="connsiteX36" fmla="*/ 234387 w 245252"/>
                <a:gd name="connsiteY36" fmla="*/ 148083 h 170745"/>
                <a:gd name="connsiteX37" fmla="*/ 234387 w 245252"/>
                <a:gd name="connsiteY37" fmla="*/ 140942 h 170745"/>
                <a:gd name="connsiteX38" fmla="*/ 237491 w 245252"/>
                <a:gd name="connsiteY38" fmla="*/ 142805 h 170745"/>
                <a:gd name="connsiteX39" fmla="*/ 239664 w 245252"/>
                <a:gd name="connsiteY39" fmla="*/ 144978 h 170745"/>
                <a:gd name="connsiteX40" fmla="*/ 241837 w 245252"/>
                <a:gd name="connsiteY40" fmla="*/ 147151 h 170745"/>
                <a:gd name="connsiteX41" fmla="*/ 244010 w 245252"/>
                <a:gd name="connsiteY41" fmla="*/ 148083 h 170745"/>
                <a:gd name="connsiteX42" fmla="*/ 247115 w 245252"/>
                <a:gd name="connsiteY42" fmla="*/ 148083 h 170745"/>
                <a:gd name="connsiteX43" fmla="*/ 244942 w 245252"/>
                <a:gd name="connsiteY43" fmla="*/ 132560 h 170745"/>
                <a:gd name="connsiteX44" fmla="*/ 239664 w 245252"/>
                <a:gd name="connsiteY44" fmla="*/ 122937 h 170745"/>
                <a:gd name="connsiteX45" fmla="*/ 230351 w 245252"/>
                <a:gd name="connsiteY45" fmla="*/ 115486 h 170745"/>
                <a:gd name="connsiteX46" fmla="*/ 219796 w 245252"/>
                <a:gd name="connsiteY46" fmla="*/ 113623 h 170745"/>
                <a:gd name="connsiteX47" fmla="*/ 203342 w 245252"/>
                <a:gd name="connsiteY47" fmla="*/ 111450 h 170745"/>
                <a:gd name="connsiteX48" fmla="*/ 198064 w 245252"/>
                <a:gd name="connsiteY48" fmla="*/ 83199 h 170745"/>
                <a:gd name="connsiteX49" fmla="*/ 192787 w 245252"/>
                <a:gd name="connsiteY49" fmla="*/ 54638 h 170745"/>
                <a:gd name="connsiteX50" fmla="*/ 185647 w 245252"/>
                <a:gd name="connsiteY50" fmla="*/ 32597 h 170745"/>
                <a:gd name="connsiteX51" fmla="*/ 171987 w 245252"/>
                <a:gd name="connsiteY51" fmla="*/ 14901 h 170745"/>
                <a:gd name="connsiteX52" fmla="*/ 150256 w 245252"/>
                <a:gd name="connsiteY52" fmla="*/ 0 h 170745"/>
                <a:gd name="connsiteX53" fmla="*/ 144978 w 245252"/>
                <a:gd name="connsiteY53" fmla="*/ 10555 h 170745"/>
                <a:gd name="connsiteX54" fmla="*/ 143736 w 245252"/>
                <a:gd name="connsiteY54" fmla="*/ 22042 h 170745"/>
                <a:gd name="connsiteX55" fmla="*/ 150256 w 245252"/>
                <a:gd name="connsiteY55" fmla="*/ 32597 h 170745"/>
                <a:gd name="connsiteX56" fmla="*/ 150256 w 245252"/>
                <a:gd name="connsiteY56" fmla="*/ 40048 h 170745"/>
                <a:gd name="connsiteX57" fmla="*/ 150256 w 245252"/>
                <a:gd name="connsiteY57" fmla="*/ 46256 h 170745"/>
                <a:gd name="connsiteX58" fmla="*/ 149014 w 245252"/>
                <a:gd name="connsiteY58" fmla="*/ 51534 h 170745"/>
                <a:gd name="connsiteX59" fmla="*/ 146841 w 245252"/>
                <a:gd name="connsiteY59" fmla="*/ 56812 h 170745"/>
                <a:gd name="connsiteX60" fmla="*/ 141874 w 245252"/>
                <a:gd name="connsiteY60" fmla="*/ 49361 h 170745"/>
                <a:gd name="connsiteX61" fmla="*/ 134423 w 245252"/>
                <a:gd name="connsiteY61" fmla="*/ 38806 h 170745"/>
                <a:gd name="connsiteX62" fmla="*/ 127283 w 245252"/>
                <a:gd name="connsiteY62" fmla="*/ 24215 h 170745"/>
                <a:gd name="connsiteX63" fmla="*/ 122005 w 245252"/>
                <a:gd name="connsiteY63" fmla="*/ 25457 h 170745"/>
                <a:gd name="connsiteX64" fmla="*/ 115796 w 245252"/>
                <a:gd name="connsiteY64" fmla="*/ 25457 h 170745"/>
                <a:gd name="connsiteX65" fmla="*/ 114555 w 245252"/>
                <a:gd name="connsiteY65" fmla="*/ 27319 h 170745"/>
                <a:gd name="connsiteX66" fmla="*/ 110519 w 245252"/>
                <a:gd name="connsiteY66" fmla="*/ 29492 h 170745"/>
                <a:gd name="connsiteX67" fmla="*/ 108346 w 245252"/>
                <a:gd name="connsiteY67" fmla="*/ 31666 h 170745"/>
                <a:gd name="connsiteX68" fmla="*/ 107414 w 245252"/>
                <a:gd name="connsiteY68" fmla="*/ 36943 h 170745"/>
                <a:gd name="connsiteX69" fmla="*/ 103068 w 245252"/>
                <a:gd name="connsiteY69" fmla="*/ 32597 h 170745"/>
                <a:gd name="connsiteX70" fmla="*/ 99964 w 245252"/>
                <a:gd name="connsiteY70" fmla="*/ 31666 h 170745"/>
                <a:gd name="connsiteX71" fmla="*/ 98101 w 245252"/>
                <a:gd name="connsiteY71" fmla="*/ 27319 h 170745"/>
                <a:gd name="connsiteX72" fmla="*/ 95928 w 245252"/>
                <a:gd name="connsiteY72" fmla="*/ 24215 h 170745"/>
                <a:gd name="connsiteX73" fmla="*/ 93755 w 245252"/>
                <a:gd name="connsiteY73" fmla="*/ 22042 h 170745"/>
                <a:gd name="connsiteX74" fmla="*/ 90650 w 245252"/>
                <a:gd name="connsiteY74" fmla="*/ 20179 h 170745"/>
                <a:gd name="connsiteX75" fmla="*/ 83510 w 245252"/>
                <a:gd name="connsiteY75" fmla="*/ 20179 h 170745"/>
                <a:gd name="connsiteX76" fmla="*/ 72023 w 245252"/>
                <a:gd name="connsiteY76" fmla="*/ 20179 h 170745"/>
                <a:gd name="connsiteX77" fmla="*/ 59295 w 245252"/>
                <a:gd name="connsiteY77" fmla="*/ 20179 h 170745"/>
                <a:gd name="connsiteX78" fmla="*/ 49982 w 245252"/>
                <a:gd name="connsiteY78" fmla="*/ 20179 h 170745"/>
                <a:gd name="connsiteX79" fmla="*/ 49982 w 245252"/>
                <a:gd name="connsiteY79" fmla="*/ 16764 h 170745"/>
                <a:gd name="connsiteX80" fmla="*/ 49050 w 245252"/>
                <a:gd name="connsiteY80" fmla="*/ 14901 h 170745"/>
                <a:gd name="connsiteX81" fmla="*/ 49050 w 245252"/>
                <a:gd name="connsiteY81" fmla="*/ 12728 h 170745"/>
                <a:gd name="connsiteX82" fmla="*/ 49982 w 245252"/>
                <a:gd name="connsiteY82" fmla="*/ 12728 h 170745"/>
                <a:gd name="connsiteX83" fmla="*/ 49982 w 245252"/>
                <a:gd name="connsiteY83" fmla="*/ 10555 h 170745"/>
                <a:gd name="connsiteX84" fmla="*/ 49982 w 245252"/>
                <a:gd name="connsiteY84" fmla="*/ 7451 h 170745"/>
                <a:gd name="connsiteX85" fmla="*/ 46877 w 245252"/>
                <a:gd name="connsiteY85" fmla="*/ 7451 h 170745"/>
                <a:gd name="connsiteX86" fmla="*/ 34459 w 245252"/>
                <a:gd name="connsiteY86" fmla="*/ 5278 h 170745"/>
                <a:gd name="connsiteX87" fmla="*/ 22973 w 245252"/>
                <a:gd name="connsiteY87" fmla="*/ 12728 h 170745"/>
                <a:gd name="connsiteX88" fmla="*/ 14591 w 245252"/>
                <a:gd name="connsiteY88" fmla="*/ 24215 h 170745"/>
                <a:gd name="connsiteX89" fmla="*/ 7451 w 245252"/>
                <a:gd name="connsiteY89" fmla="*/ 36943 h 170745"/>
                <a:gd name="connsiteX90" fmla="*/ 0 w 245252"/>
                <a:gd name="connsiteY90" fmla="*/ 47498 h 170745"/>
                <a:gd name="connsiteX91" fmla="*/ 0 w 245252"/>
                <a:gd name="connsiteY91" fmla="*/ 66125 h 170745"/>
                <a:gd name="connsiteX92" fmla="*/ 3104 w 245252"/>
                <a:gd name="connsiteY92" fmla="*/ 76680 h 170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245252" h="170745">
                  <a:moveTo>
                    <a:pt x="7451" y="86304"/>
                  </a:moveTo>
                  <a:lnTo>
                    <a:pt x="12418" y="96859"/>
                  </a:lnTo>
                  <a:lnTo>
                    <a:pt x="14591" y="108346"/>
                  </a:lnTo>
                  <a:lnTo>
                    <a:pt x="30424" y="108346"/>
                  </a:lnTo>
                  <a:lnTo>
                    <a:pt x="43773" y="108346"/>
                  </a:lnTo>
                  <a:lnTo>
                    <a:pt x="49982" y="108346"/>
                  </a:lnTo>
                  <a:lnTo>
                    <a:pt x="63641" y="110519"/>
                  </a:lnTo>
                  <a:lnTo>
                    <a:pt x="70782" y="111450"/>
                  </a:lnTo>
                  <a:lnTo>
                    <a:pt x="76059" y="115486"/>
                  </a:lnTo>
                  <a:lnTo>
                    <a:pt x="83510" y="120763"/>
                  </a:lnTo>
                  <a:lnTo>
                    <a:pt x="83510" y="125110"/>
                  </a:lnTo>
                  <a:lnTo>
                    <a:pt x="66746" y="126041"/>
                  </a:lnTo>
                  <a:lnTo>
                    <a:pt x="49982" y="128214"/>
                  </a:lnTo>
                  <a:lnTo>
                    <a:pt x="36633" y="132560"/>
                  </a:lnTo>
                  <a:lnTo>
                    <a:pt x="27009" y="140942"/>
                  </a:lnTo>
                  <a:lnTo>
                    <a:pt x="22973" y="140942"/>
                  </a:lnTo>
                  <a:lnTo>
                    <a:pt x="29182" y="152429"/>
                  </a:lnTo>
                  <a:lnTo>
                    <a:pt x="37564" y="157706"/>
                  </a:lnTo>
                  <a:lnTo>
                    <a:pt x="46877" y="159880"/>
                  </a:lnTo>
                  <a:lnTo>
                    <a:pt x="57432" y="161742"/>
                  </a:lnTo>
                  <a:lnTo>
                    <a:pt x="70782" y="164847"/>
                  </a:lnTo>
                  <a:lnTo>
                    <a:pt x="95928" y="172297"/>
                  </a:lnTo>
                  <a:lnTo>
                    <a:pt x="117659" y="172297"/>
                  </a:lnTo>
                  <a:lnTo>
                    <a:pt x="137527" y="169193"/>
                  </a:lnTo>
                  <a:lnTo>
                    <a:pt x="157396" y="162984"/>
                  </a:lnTo>
                  <a:lnTo>
                    <a:pt x="178196" y="159880"/>
                  </a:lnTo>
                  <a:lnTo>
                    <a:pt x="195891" y="161742"/>
                  </a:lnTo>
                  <a:lnTo>
                    <a:pt x="214828" y="169193"/>
                  </a:lnTo>
                  <a:lnTo>
                    <a:pt x="225073" y="169193"/>
                  </a:lnTo>
                  <a:lnTo>
                    <a:pt x="234387" y="167020"/>
                  </a:lnTo>
                  <a:lnTo>
                    <a:pt x="244010" y="164847"/>
                  </a:lnTo>
                  <a:lnTo>
                    <a:pt x="241837" y="159880"/>
                  </a:lnTo>
                  <a:lnTo>
                    <a:pt x="241837" y="157706"/>
                  </a:lnTo>
                  <a:lnTo>
                    <a:pt x="241837" y="154602"/>
                  </a:lnTo>
                  <a:lnTo>
                    <a:pt x="239664" y="154602"/>
                  </a:lnTo>
                  <a:lnTo>
                    <a:pt x="237491" y="152429"/>
                  </a:lnTo>
                  <a:lnTo>
                    <a:pt x="234387" y="148083"/>
                  </a:lnTo>
                  <a:lnTo>
                    <a:pt x="234387" y="140942"/>
                  </a:lnTo>
                  <a:lnTo>
                    <a:pt x="237491" y="142805"/>
                  </a:lnTo>
                  <a:lnTo>
                    <a:pt x="239664" y="144978"/>
                  </a:lnTo>
                  <a:lnTo>
                    <a:pt x="241837" y="147151"/>
                  </a:lnTo>
                  <a:lnTo>
                    <a:pt x="244010" y="148083"/>
                  </a:lnTo>
                  <a:lnTo>
                    <a:pt x="247115" y="148083"/>
                  </a:lnTo>
                  <a:lnTo>
                    <a:pt x="244942" y="132560"/>
                  </a:lnTo>
                  <a:lnTo>
                    <a:pt x="239664" y="122937"/>
                  </a:lnTo>
                  <a:lnTo>
                    <a:pt x="230351" y="115486"/>
                  </a:lnTo>
                  <a:lnTo>
                    <a:pt x="219796" y="113623"/>
                  </a:lnTo>
                  <a:lnTo>
                    <a:pt x="203342" y="111450"/>
                  </a:lnTo>
                  <a:lnTo>
                    <a:pt x="198064" y="83199"/>
                  </a:lnTo>
                  <a:lnTo>
                    <a:pt x="192787" y="54638"/>
                  </a:lnTo>
                  <a:lnTo>
                    <a:pt x="185647" y="32597"/>
                  </a:lnTo>
                  <a:lnTo>
                    <a:pt x="171987" y="14901"/>
                  </a:lnTo>
                  <a:lnTo>
                    <a:pt x="150256" y="0"/>
                  </a:lnTo>
                  <a:lnTo>
                    <a:pt x="144978" y="10555"/>
                  </a:lnTo>
                  <a:lnTo>
                    <a:pt x="143736" y="22042"/>
                  </a:lnTo>
                  <a:lnTo>
                    <a:pt x="150256" y="32597"/>
                  </a:lnTo>
                  <a:lnTo>
                    <a:pt x="150256" y="40048"/>
                  </a:lnTo>
                  <a:lnTo>
                    <a:pt x="150256" y="46256"/>
                  </a:lnTo>
                  <a:lnTo>
                    <a:pt x="149014" y="51534"/>
                  </a:lnTo>
                  <a:lnTo>
                    <a:pt x="146841" y="56812"/>
                  </a:lnTo>
                  <a:lnTo>
                    <a:pt x="141874" y="49361"/>
                  </a:lnTo>
                  <a:lnTo>
                    <a:pt x="134423" y="38806"/>
                  </a:lnTo>
                  <a:lnTo>
                    <a:pt x="127283" y="24215"/>
                  </a:lnTo>
                  <a:lnTo>
                    <a:pt x="122005" y="25457"/>
                  </a:lnTo>
                  <a:lnTo>
                    <a:pt x="115796" y="25457"/>
                  </a:lnTo>
                  <a:lnTo>
                    <a:pt x="114555" y="27319"/>
                  </a:lnTo>
                  <a:lnTo>
                    <a:pt x="110519" y="29492"/>
                  </a:lnTo>
                  <a:lnTo>
                    <a:pt x="108346" y="31666"/>
                  </a:lnTo>
                  <a:lnTo>
                    <a:pt x="107414" y="36943"/>
                  </a:lnTo>
                  <a:lnTo>
                    <a:pt x="103068" y="32597"/>
                  </a:lnTo>
                  <a:lnTo>
                    <a:pt x="99964" y="31666"/>
                  </a:lnTo>
                  <a:lnTo>
                    <a:pt x="98101" y="27319"/>
                  </a:lnTo>
                  <a:lnTo>
                    <a:pt x="95928" y="24215"/>
                  </a:lnTo>
                  <a:lnTo>
                    <a:pt x="93755" y="22042"/>
                  </a:lnTo>
                  <a:lnTo>
                    <a:pt x="90650" y="20179"/>
                  </a:lnTo>
                  <a:lnTo>
                    <a:pt x="83510" y="20179"/>
                  </a:lnTo>
                  <a:lnTo>
                    <a:pt x="72023" y="20179"/>
                  </a:lnTo>
                  <a:lnTo>
                    <a:pt x="59295" y="20179"/>
                  </a:lnTo>
                  <a:lnTo>
                    <a:pt x="49982" y="20179"/>
                  </a:lnTo>
                  <a:lnTo>
                    <a:pt x="49982" y="16764"/>
                  </a:lnTo>
                  <a:lnTo>
                    <a:pt x="49050" y="14901"/>
                  </a:lnTo>
                  <a:lnTo>
                    <a:pt x="49050" y="12728"/>
                  </a:lnTo>
                  <a:lnTo>
                    <a:pt x="49982" y="12728"/>
                  </a:lnTo>
                  <a:lnTo>
                    <a:pt x="49982" y="10555"/>
                  </a:lnTo>
                  <a:lnTo>
                    <a:pt x="49982" y="7451"/>
                  </a:lnTo>
                  <a:lnTo>
                    <a:pt x="46877" y="7451"/>
                  </a:lnTo>
                  <a:lnTo>
                    <a:pt x="34459" y="5278"/>
                  </a:lnTo>
                  <a:lnTo>
                    <a:pt x="22973" y="12728"/>
                  </a:lnTo>
                  <a:lnTo>
                    <a:pt x="14591" y="24215"/>
                  </a:lnTo>
                  <a:lnTo>
                    <a:pt x="7451" y="36943"/>
                  </a:lnTo>
                  <a:lnTo>
                    <a:pt x="0" y="47498"/>
                  </a:lnTo>
                  <a:lnTo>
                    <a:pt x="0" y="66125"/>
                  </a:lnTo>
                  <a:lnTo>
                    <a:pt x="3104" y="76680"/>
                  </a:lnTo>
                  <a:close/>
                </a:path>
              </a:pathLst>
            </a:custGeom>
            <a:grpFill/>
            <a:ln w="3104" cap="flat">
              <a:noFill/>
              <a:prstDash val="solid"/>
              <a:miter/>
            </a:ln>
          </p:spPr>
          <p:txBody>
            <a:bodyPr rtlCol="0" anchor="ctr"/>
            <a:lstStyle/>
            <a:p>
              <a:endParaRPr lang="en-US"/>
            </a:p>
          </p:txBody>
        </p:sp>
        <p:sp>
          <p:nvSpPr>
            <p:cNvPr id="95" name="Freeform: Shape 94"/>
            <p:cNvSpPr/>
            <p:nvPr/>
          </p:nvSpPr>
          <p:spPr>
            <a:xfrm>
              <a:off x="2687161" y="4573956"/>
              <a:ext cx="37253" cy="27940"/>
            </a:xfrm>
            <a:custGeom>
              <a:avLst/>
              <a:gdLst>
                <a:gd name="connsiteX0" fmla="*/ 32286 w 37253"/>
                <a:gd name="connsiteY0" fmla="*/ 23283 h 27940"/>
                <a:gd name="connsiteX1" fmla="*/ 36322 w 37253"/>
                <a:gd name="connsiteY1" fmla="*/ 23283 h 27940"/>
                <a:gd name="connsiteX2" fmla="*/ 39737 w 37253"/>
                <a:gd name="connsiteY2" fmla="*/ 19869 h 27940"/>
                <a:gd name="connsiteX3" fmla="*/ 30113 w 37253"/>
                <a:gd name="connsiteY3" fmla="*/ 8382 h 27940"/>
                <a:gd name="connsiteX4" fmla="*/ 17695 w 37253"/>
                <a:gd name="connsiteY4" fmla="*/ 3104 h 27940"/>
                <a:gd name="connsiteX5" fmla="*/ 0 w 37253"/>
                <a:gd name="connsiteY5" fmla="*/ 0 h 27940"/>
                <a:gd name="connsiteX6" fmla="*/ 0 w 37253"/>
                <a:gd name="connsiteY6" fmla="*/ 7451 h 27940"/>
                <a:gd name="connsiteX7" fmla="*/ 0 w 37253"/>
                <a:gd name="connsiteY7" fmla="*/ 10555 h 27940"/>
                <a:gd name="connsiteX8" fmla="*/ 3104 w 37253"/>
                <a:gd name="connsiteY8" fmla="*/ 14901 h 27940"/>
                <a:gd name="connsiteX9" fmla="*/ 5278 w 37253"/>
                <a:gd name="connsiteY9" fmla="*/ 15833 h 27940"/>
                <a:gd name="connsiteX10" fmla="*/ 10555 w 37253"/>
                <a:gd name="connsiteY10" fmla="*/ 18006 h 27940"/>
                <a:gd name="connsiteX11" fmla="*/ 14591 w 37253"/>
                <a:gd name="connsiteY11" fmla="*/ 22042 h 27940"/>
                <a:gd name="connsiteX12" fmla="*/ 19869 w 37253"/>
                <a:gd name="connsiteY12" fmla="*/ 25146 h 27940"/>
                <a:gd name="connsiteX13" fmla="*/ 22973 w 37253"/>
                <a:gd name="connsiteY13" fmla="*/ 29492 h 27940"/>
                <a:gd name="connsiteX14" fmla="*/ 29182 w 37253"/>
                <a:gd name="connsiteY14" fmla="*/ 27319 h 27940"/>
                <a:gd name="connsiteX15" fmla="*/ 30113 w 37253"/>
                <a:gd name="connsiteY15" fmla="*/ 25146 h 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3" h="27940">
                  <a:moveTo>
                    <a:pt x="32286" y="23283"/>
                  </a:moveTo>
                  <a:lnTo>
                    <a:pt x="36322" y="23283"/>
                  </a:lnTo>
                  <a:lnTo>
                    <a:pt x="39737" y="19869"/>
                  </a:lnTo>
                  <a:lnTo>
                    <a:pt x="30113" y="8382"/>
                  </a:lnTo>
                  <a:lnTo>
                    <a:pt x="17695" y="3104"/>
                  </a:lnTo>
                  <a:lnTo>
                    <a:pt x="0" y="0"/>
                  </a:lnTo>
                  <a:lnTo>
                    <a:pt x="0" y="7451"/>
                  </a:lnTo>
                  <a:lnTo>
                    <a:pt x="0" y="10555"/>
                  </a:lnTo>
                  <a:lnTo>
                    <a:pt x="3104" y="14901"/>
                  </a:lnTo>
                  <a:lnTo>
                    <a:pt x="5278" y="15833"/>
                  </a:lnTo>
                  <a:lnTo>
                    <a:pt x="10555" y="18006"/>
                  </a:lnTo>
                  <a:lnTo>
                    <a:pt x="14591" y="22042"/>
                  </a:lnTo>
                  <a:lnTo>
                    <a:pt x="19869" y="25146"/>
                  </a:lnTo>
                  <a:lnTo>
                    <a:pt x="22973" y="29492"/>
                  </a:lnTo>
                  <a:lnTo>
                    <a:pt x="29182" y="27319"/>
                  </a:lnTo>
                  <a:lnTo>
                    <a:pt x="30113" y="25146"/>
                  </a:lnTo>
                  <a:close/>
                </a:path>
              </a:pathLst>
            </a:custGeom>
            <a:grpFill/>
            <a:ln w="3104" cap="flat">
              <a:noFill/>
              <a:prstDash val="solid"/>
              <a:miter/>
            </a:ln>
          </p:spPr>
          <p:txBody>
            <a:bodyPr rtlCol="0" anchor="ctr"/>
            <a:lstStyle/>
            <a:p>
              <a:endParaRPr lang="en-US"/>
            </a:p>
          </p:txBody>
        </p:sp>
        <p:sp>
          <p:nvSpPr>
            <p:cNvPr id="96" name="Freeform: Shape 95"/>
            <p:cNvSpPr/>
            <p:nvPr/>
          </p:nvSpPr>
          <p:spPr>
            <a:xfrm>
              <a:off x="3878341" y="4529873"/>
              <a:ext cx="93134" cy="86925"/>
            </a:xfrm>
            <a:custGeom>
              <a:avLst/>
              <a:gdLst>
                <a:gd name="connsiteX0" fmla="*/ 60226 w 93133"/>
                <a:gd name="connsiteY0" fmla="*/ 29492 h 86924"/>
                <a:gd name="connsiteX1" fmla="*/ 39427 w 93133"/>
                <a:gd name="connsiteY1" fmla="*/ 29492 h 86924"/>
                <a:gd name="connsiteX2" fmla="*/ 39427 w 93133"/>
                <a:gd name="connsiteY2" fmla="*/ 22042 h 86924"/>
                <a:gd name="connsiteX3" fmla="*/ 39427 w 93133"/>
                <a:gd name="connsiteY3" fmla="*/ 15833 h 86924"/>
                <a:gd name="connsiteX4" fmla="*/ 38495 w 93133"/>
                <a:gd name="connsiteY4" fmla="*/ 12728 h 86924"/>
                <a:gd name="connsiteX5" fmla="*/ 36322 w 93133"/>
                <a:gd name="connsiteY5" fmla="*/ 8382 h 86924"/>
                <a:gd name="connsiteX6" fmla="*/ 36322 w 93133"/>
                <a:gd name="connsiteY6" fmla="*/ 0 h 86924"/>
                <a:gd name="connsiteX7" fmla="*/ 24836 w 93133"/>
                <a:gd name="connsiteY7" fmla="*/ 10555 h 86924"/>
                <a:gd name="connsiteX8" fmla="*/ 17695 w 93133"/>
                <a:gd name="connsiteY8" fmla="*/ 25146 h 86924"/>
                <a:gd name="connsiteX9" fmla="*/ 10245 w 93133"/>
                <a:gd name="connsiteY9" fmla="*/ 40048 h 86924"/>
                <a:gd name="connsiteX10" fmla="*/ 0 w 93133"/>
                <a:gd name="connsiteY10" fmla="*/ 52465 h 86924"/>
                <a:gd name="connsiteX11" fmla="*/ 3104 w 93133"/>
                <a:gd name="connsiteY11" fmla="*/ 56812 h 86924"/>
                <a:gd name="connsiteX12" fmla="*/ 7140 w 93133"/>
                <a:gd name="connsiteY12" fmla="*/ 58985 h 86924"/>
                <a:gd name="connsiteX13" fmla="*/ 9313 w 93133"/>
                <a:gd name="connsiteY13" fmla="*/ 58985 h 86924"/>
                <a:gd name="connsiteX14" fmla="*/ 12418 w 93133"/>
                <a:gd name="connsiteY14" fmla="*/ 59916 h 86924"/>
                <a:gd name="connsiteX15" fmla="*/ 16454 w 93133"/>
                <a:gd name="connsiteY15" fmla="*/ 59916 h 86924"/>
                <a:gd name="connsiteX16" fmla="*/ 19558 w 93133"/>
                <a:gd name="connsiteY16" fmla="*/ 62089 h 86924"/>
                <a:gd name="connsiteX17" fmla="*/ 24836 w 93133"/>
                <a:gd name="connsiteY17" fmla="*/ 63952 h 86924"/>
                <a:gd name="connsiteX18" fmla="*/ 27009 w 93133"/>
                <a:gd name="connsiteY18" fmla="*/ 69229 h 86924"/>
                <a:gd name="connsiteX19" fmla="*/ 29182 w 93133"/>
                <a:gd name="connsiteY19" fmla="*/ 73576 h 86924"/>
                <a:gd name="connsiteX20" fmla="*/ 31045 w 93133"/>
                <a:gd name="connsiteY20" fmla="*/ 76680 h 86924"/>
                <a:gd name="connsiteX21" fmla="*/ 29182 w 93133"/>
                <a:gd name="connsiteY21" fmla="*/ 81026 h 86924"/>
                <a:gd name="connsiteX22" fmla="*/ 29182 w 93133"/>
                <a:gd name="connsiteY22" fmla="*/ 84131 h 86924"/>
                <a:gd name="connsiteX23" fmla="*/ 29182 w 93133"/>
                <a:gd name="connsiteY23" fmla="*/ 89408 h 86924"/>
                <a:gd name="connsiteX24" fmla="*/ 43773 w 93133"/>
                <a:gd name="connsiteY24" fmla="*/ 84131 h 86924"/>
                <a:gd name="connsiteX25" fmla="*/ 54018 w 93133"/>
                <a:gd name="connsiteY25" fmla="*/ 74507 h 86924"/>
                <a:gd name="connsiteX26" fmla="*/ 60226 w 93133"/>
                <a:gd name="connsiteY26" fmla="*/ 59916 h 86924"/>
                <a:gd name="connsiteX27" fmla="*/ 65504 w 93133"/>
                <a:gd name="connsiteY27" fmla="*/ 63952 h 86924"/>
                <a:gd name="connsiteX28" fmla="*/ 68608 w 93133"/>
                <a:gd name="connsiteY28" fmla="*/ 66125 h 86924"/>
                <a:gd name="connsiteX29" fmla="*/ 72955 w 93133"/>
                <a:gd name="connsiteY29" fmla="*/ 69229 h 86924"/>
                <a:gd name="connsiteX30" fmla="*/ 72955 w 93133"/>
                <a:gd name="connsiteY30" fmla="*/ 71403 h 86924"/>
                <a:gd name="connsiteX31" fmla="*/ 72955 w 93133"/>
                <a:gd name="connsiteY31" fmla="*/ 74507 h 86924"/>
                <a:gd name="connsiteX32" fmla="*/ 72955 w 93133"/>
                <a:gd name="connsiteY32" fmla="*/ 81026 h 86924"/>
                <a:gd name="connsiteX33" fmla="*/ 72955 w 93133"/>
                <a:gd name="connsiteY33" fmla="*/ 86304 h 86924"/>
                <a:gd name="connsiteX34" fmla="*/ 77922 w 93133"/>
                <a:gd name="connsiteY34" fmla="*/ 84131 h 86924"/>
                <a:gd name="connsiteX35" fmla="*/ 83199 w 93133"/>
                <a:gd name="connsiteY35" fmla="*/ 84131 h 86924"/>
                <a:gd name="connsiteX36" fmla="*/ 85373 w 93133"/>
                <a:gd name="connsiteY36" fmla="*/ 84131 h 86924"/>
                <a:gd name="connsiteX37" fmla="*/ 87546 w 93133"/>
                <a:gd name="connsiteY37" fmla="*/ 81958 h 86924"/>
                <a:gd name="connsiteX38" fmla="*/ 89408 w 93133"/>
                <a:gd name="connsiteY38" fmla="*/ 81026 h 86924"/>
                <a:gd name="connsiteX39" fmla="*/ 92513 w 93133"/>
                <a:gd name="connsiteY39" fmla="*/ 76680 h 86924"/>
                <a:gd name="connsiteX40" fmla="*/ 94686 w 93133"/>
                <a:gd name="connsiteY40" fmla="*/ 74507 h 86924"/>
                <a:gd name="connsiteX41" fmla="*/ 94686 w 93133"/>
                <a:gd name="connsiteY41" fmla="*/ 73576 h 86924"/>
                <a:gd name="connsiteX42" fmla="*/ 95617 w 93133"/>
                <a:gd name="connsiteY42" fmla="*/ 71403 h 86924"/>
                <a:gd name="connsiteX43" fmla="*/ 95617 w 93133"/>
                <a:gd name="connsiteY43" fmla="*/ 69229 h 86924"/>
                <a:gd name="connsiteX44" fmla="*/ 77922 w 93133"/>
                <a:gd name="connsiteY44" fmla="*/ 49361 h 86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93133" h="86924">
                  <a:moveTo>
                    <a:pt x="60226" y="29492"/>
                  </a:moveTo>
                  <a:lnTo>
                    <a:pt x="39427" y="29492"/>
                  </a:lnTo>
                  <a:lnTo>
                    <a:pt x="39427" y="22042"/>
                  </a:lnTo>
                  <a:lnTo>
                    <a:pt x="39427" y="15833"/>
                  </a:lnTo>
                  <a:lnTo>
                    <a:pt x="38495" y="12728"/>
                  </a:lnTo>
                  <a:lnTo>
                    <a:pt x="36322" y="8382"/>
                  </a:lnTo>
                  <a:lnTo>
                    <a:pt x="36322" y="0"/>
                  </a:lnTo>
                  <a:lnTo>
                    <a:pt x="24836" y="10555"/>
                  </a:lnTo>
                  <a:lnTo>
                    <a:pt x="17695" y="25146"/>
                  </a:lnTo>
                  <a:lnTo>
                    <a:pt x="10245" y="40048"/>
                  </a:lnTo>
                  <a:lnTo>
                    <a:pt x="0" y="52465"/>
                  </a:lnTo>
                  <a:lnTo>
                    <a:pt x="3104" y="56812"/>
                  </a:lnTo>
                  <a:lnTo>
                    <a:pt x="7140" y="58985"/>
                  </a:lnTo>
                  <a:lnTo>
                    <a:pt x="9313" y="58985"/>
                  </a:lnTo>
                  <a:lnTo>
                    <a:pt x="12418" y="59916"/>
                  </a:lnTo>
                  <a:lnTo>
                    <a:pt x="16454" y="59916"/>
                  </a:lnTo>
                  <a:lnTo>
                    <a:pt x="19558" y="62089"/>
                  </a:lnTo>
                  <a:lnTo>
                    <a:pt x="24836" y="63952"/>
                  </a:lnTo>
                  <a:lnTo>
                    <a:pt x="27009" y="69229"/>
                  </a:lnTo>
                  <a:lnTo>
                    <a:pt x="29182" y="73576"/>
                  </a:lnTo>
                  <a:lnTo>
                    <a:pt x="31045" y="76680"/>
                  </a:lnTo>
                  <a:lnTo>
                    <a:pt x="29182" y="81026"/>
                  </a:lnTo>
                  <a:lnTo>
                    <a:pt x="29182" y="84131"/>
                  </a:lnTo>
                  <a:lnTo>
                    <a:pt x="29182" y="89408"/>
                  </a:lnTo>
                  <a:lnTo>
                    <a:pt x="43773" y="84131"/>
                  </a:lnTo>
                  <a:lnTo>
                    <a:pt x="54018" y="74507"/>
                  </a:lnTo>
                  <a:lnTo>
                    <a:pt x="60226" y="59916"/>
                  </a:lnTo>
                  <a:lnTo>
                    <a:pt x="65504" y="63952"/>
                  </a:lnTo>
                  <a:lnTo>
                    <a:pt x="68608" y="66125"/>
                  </a:lnTo>
                  <a:lnTo>
                    <a:pt x="72955" y="69229"/>
                  </a:lnTo>
                  <a:lnTo>
                    <a:pt x="72955" y="71403"/>
                  </a:lnTo>
                  <a:lnTo>
                    <a:pt x="72955" y="74507"/>
                  </a:lnTo>
                  <a:lnTo>
                    <a:pt x="72955" y="81026"/>
                  </a:lnTo>
                  <a:lnTo>
                    <a:pt x="72955" y="86304"/>
                  </a:lnTo>
                  <a:lnTo>
                    <a:pt x="77922" y="84131"/>
                  </a:lnTo>
                  <a:lnTo>
                    <a:pt x="83199" y="84131"/>
                  </a:lnTo>
                  <a:lnTo>
                    <a:pt x="85373" y="84131"/>
                  </a:lnTo>
                  <a:lnTo>
                    <a:pt x="87546" y="81958"/>
                  </a:lnTo>
                  <a:lnTo>
                    <a:pt x="89408" y="81026"/>
                  </a:lnTo>
                  <a:lnTo>
                    <a:pt x="92513" y="76680"/>
                  </a:lnTo>
                  <a:lnTo>
                    <a:pt x="94686" y="74507"/>
                  </a:lnTo>
                  <a:lnTo>
                    <a:pt x="94686" y="73576"/>
                  </a:lnTo>
                  <a:lnTo>
                    <a:pt x="95617" y="71403"/>
                  </a:lnTo>
                  <a:lnTo>
                    <a:pt x="95617" y="69229"/>
                  </a:lnTo>
                  <a:lnTo>
                    <a:pt x="77922" y="49361"/>
                  </a:lnTo>
                  <a:close/>
                </a:path>
              </a:pathLst>
            </a:custGeom>
            <a:grpFill/>
            <a:ln w="3104" cap="flat">
              <a:noFill/>
              <a:prstDash val="solid"/>
              <a:miter/>
            </a:ln>
          </p:spPr>
          <p:txBody>
            <a:bodyPr rtlCol="0" anchor="ctr"/>
            <a:lstStyle/>
            <a:p>
              <a:endParaRPr lang="en-US"/>
            </a:p>
          </p:txBody>
        </p:sp>
        <p:sp>
          <p:nvSpPr>
            <p:cNvPr id="97" name="Freeform: Shape 96"/>
            <p:cNvSpPr/>
            <p:nvPr/>
          </p:nvSpPr>
          <p:spPr>
            <a:xfrm>
              <a:off x="4263915" y="4941524"/>
              <a:ext cx="93134" cy="111760"/>
            </a:xfrm>
            <a:custGeom>
              <a:avLst/>
              <a:gdLst>
                <a:gd name="connsiteX0" fmla="*/ 54018 w 93133"/>
                <a:gd name="connsiteY0" fmla="*/ 51534 h 111760"/>
                <a:gd name="connsiteX1" fmla="*/ 53086 w 93133"/>
                <a:gd name="connsiteY1" fmla="*/ 39116 h 111760"/>
                <a:gd name="connsiteX2" fmla="*/ 50913 w 93133"/>
                <a:gd name="connsiteY2" fmla="*/ 28561 h 111760"/>
                <a:gd name="connsiteX3" fmla="*/ 50913 w 93133"/>
                <a:gd name="connsiteY3" fmla="*/ 14901 h 111760"/>
                <a:gd name="connsiteX4" fmla="*/ 50913 w 93133"/>
                <a:gd name="connsiteY4" fmla="*/ 0 h 111760"/>
                <a:gd name="connsiteX5" fmla="*/ 39427 w 93133"/>
                <a:gd name="connsiteY5" fmla="*/ 0 h 111760"/>
                <a:gd name="connsiteX6" fmla="*/ 29182 w 93133"/>
                <a:gd name="connsiteY6" fmla="*/ 24215 h 111760"/>
                <a:gd name="connsiteX7" fmla="*/ 21731 w 93133"/>
                <a:gd name="connsiteY7" fmla="*/ 48430 h 111760"/>
                <a:gd name="connsiteX8" fmla="*/ 10245 w 93133"/>
                <a:gd name="connsiteY8" fmla="*/ 70471 h 111760"/>
                <a:gd name="connsiteX9" fmla="*/ 0 w 93133"/>
                <a:gd name="connsiteY9" fmla="*/ 85062 h 111760"/>
                <a:gd name="connsiteX10" fmla="*/ 4036 w 93133"/>
                <a:gd name="connsiteY10" fmla="*/ 88477 h 111760"/>
                <a:gd name="connsiteX11" fmla="*/ 9313 w 93133"/>
                <a:gd name="connsiteY11" fmla="*/ 90340 h 111760"/>
                <a:gd name="connsiteX12" fmla="*/ 14591 w 93133"/>
                <a:gd name="connsiteY12" fmla="*/ 90340 h 111760"/>
                <a:gd name="connsiteX13" fmla="*/ 19558 w 93133"/>
                <a:gd name="connsiteY13" fmla="*/ 92513 h 111760"/>
                <a:gd name="connsiteX14" fmla="*/ 23904 w 93133"/>
                <a:gd name="connsiteY14" fmla="*/ 92513 h 111760"/>
                <a:gd name="connsiteX15" fmla="*/ 27009 w 93133"/>
                <a:gd name="connsiteY15" fmla="*/ 92513 h 111760"/>
                <a:gd name="connsiteX16" fmla="*/ 36322 w 93133"/>
                <a:gd name="connsiteY16" fmla="*/ 92513 h 111760"/>
                <a:gd name="connsiteX17" fmla="*/ 41600 w 93133"/>
                <a:gd name="connsiteY17" fmla="*/ 92513 h 111760"/>
                <a:gd name="connsiteX18" fmla="*/ 45635 w 93133"/>
                <a:gd name="connsiteY18" fmla="*/ 94686 h 111760"/>
                <a:gd name="connsiteX19" fmla="*/ 46877 w 93133"/>
                <a:gd name="connsiteY19" fmla="*/ 95617 h 111760"/>
                <a:gd name="connsiteX20" fmla="*/ 46877 w 93133"/>
                <a:gd name="connsiteY20" fmla="*/ 97790 h 111760"/>
                <a:gd name="connsiteX21" fmla="*/ 46877 w 93133"/>
                <a:gd name="connsiteY21" fmla="*/ 103068 h 111760"/>
                <a:gd name="connsiteX22" fmla="*/ 46877 w 93133"/>
                <a:gd name="connsiteY22" fmla="*/ 108346 h 111760"/>
                <a:gd name="connsiteX23" fmla="*/ 56191 w 93133"/>
                <a:gd name="connsiteY23" fmla="*/ 103068 h 111760"/>
                <a:gd name="connsiteX24" fmla="*/ 63331 w 93133"/>
                <a:gd name="connsiteY24" fmla="*/ 95617 h 111760"/>
                <a:gd name="connsiteX25" fmla="*/ 70782 w 93133"/>
                <a:gd name="connsiteY25" fmla="*/ 88477 h 111760"/>
                <a:gd name="connsiteX26" fmla="*/ 74817 w 93133"/>
                <a:gd name="connsiteY26" fmla="*/ 88477 h 111760"/>
                <a:gd name="connsiteX27" fmla="*/ 74817 w 93133"/>
                <a:gd name="connsiteY27" fmla="*/ 92513 h 111760"/>
                <a:gd name="connsiteX28" fmla="*/ 74817 w 93133"/>
                <a:gd name="connsiteY28" fmla="*/ 95617 h 111760"/>
                <a:gd name="connsiteX29" fmla="*/ 72955 w 93133"/>
                <a:gd name="connsiteY29" fmla="*/ 97790 h 111760"/>
                <a:gd name="connsiteX30" fmla="*/ 72955 w 93133"/>
                <a:gd name="connsiteY30" fmla="*/ 99964 h 111760"/>
                <a:gd name="connsiteX31" fmla="*/ 70782 w 93133"/>
                <a:gd name="connsiteY31" fmla="*/ 100895 h 111760"/>
                <a:gd name="connsiteX32" fmla="*/ 70782 w 93133"/>
                <a:gd name="connsiteY32" fmla="*/ 108346 h 111760"/>
                <a:gd name="connsiteX33" fmla="*/ 74817 w 93133"/>
                <a:gd name="connsiteY33" fmla="*/ 107104 h 111760"/>
                <a:gd name="connsiteX34" fmla="*/ 76059 w 93133"/>
                <a:gd name="connsiteY34" fmla="*/ 107104 h 111760"/>
                <a:gd name="connsiteX35" fmla="*/ 76059 w 93133"/>
                <a:gd name="connsiteY35" fmla="*/ 105241 h 111760"/>
                <a:gd name="connsiteX36" fmla="*/ 77922 w 93133"/>
                <a:gd name="connsiteY36" fmla="*/ 105241 h 111760"/>
                <a:gd name="connsiteX37" fmla="*/ 80095 w 93133"/>
                <a:gd name="connsiteY37" fmla="*/ 100895 h 111760"/>
                <a:gd name="connsiteX38" fmla="*/ 80095 w 93133"/>
                <a:gd name="connsiteY38" fmla="*/ 103068 h 111760"/>
                <a:gd name="connsiteX39" fmla="*/ 82268 w 93133"/>
                <a:gd name="connsiteY39" fmla="*/ 105241 h 111760"/>
                <a:gd name="connsiteX40" fmla="*/ 82268 w 93133"/>
                <a:gd name="connsiteY40" fmla="*/ 107104 h 111760"/>
                <a:gd name="connsiteX41" fmla="*/ 82268 w 93133"/>
                <a:gd name="connsiteY41" fmla="*/ 108346 h 111760"/>
                <a:gd name="connsiteX42" fmla="*/ 83200 w 93133"/>
                <a:gd name="connsiteY42" fmla="*/ 112381 h 111760"/>
                <a:gd name="connsiteX43" fmla="*/ 87546 w 93133"/>
                <a:gd name="connsiteY43" fmla="*/ 112381 h 111760"/>
                <a:gd name="connsiteX44" fmla="*/ 89408 w 93133"/>
                <a:gd name="connsiteY44" fmla="*/ 99964 h 111760"/>
                <a:gd name="connsiteX45" fmla="*/ 92513 w 93133"/>
                <a:gd name="connsiteY45" fmla="*/ 87235 h 111760"/>
                <a:gd name="connsiteX46" fmla="*/ 94686 w 93133"/>
                <a:gd name="connsiteY46" fmla="*/ 75749 h 111760"/>
                <a:gd name="connsiteX47" fmla="*/ 92513 w 93133"/>
                <a:gd name="connsiteY47" fmla="*/ 73576 h 111760"/>
                <a:gd name="connsiteX48" fmla="*/ 90650 w 93133"/>
                <a:gd name="connsiteY48" fmla="*/ 73576 h 111760"/>
                <a:gd name="connsiteX49" fmla="*/ 89408 w 93133"/>
                <a:gd name="connsiteY49" fmla="*/ 73576 h 111760"/>
                <a:gd name="connsiteX50" fmla="*/ 87546 w 93133"/>
                <a:gd name="connsiteY50" fmla="*/ 73576 h 111760"/>
                <a:gd name="connsiteX51" fmla="*/ 85373 w 93133"/>
                <a:gd name="connsiteY51" fmla="*/ 73576 h 111760"/>
                <a:gd name="connsiteX52" fmla="*/ 83200 w 93133"/>
                <a:gd name="connsiteY52" fmla="*/ 72644 h 111760"/>
                <a:gd name="connsiteX53" fmla="*/ 74817 w 93133"/>
                <a:gd name="connsiteY53" fmla="*/ 72644 h 111760"/>
                <a:gd name="connsiteX54" fmla="*/ 74817 w 93133"/>
                <a:gd name="connsiteY54" fmla="*/ 51534 h 111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93133" h="111760">
                  <a:moveTo>
                    <a:pt x="54018" y="51534"/>
                  </a:moveTo>
                  <a:lnTo>
                    <a:pt x="53086" y="39116"/>
                  </a:lnTo>
                  <a:lnTo>
                    <a:pt x="50913" y="28561"/>
                  </a:lnTo>
                  <a:lnTo>
                    <a:pt x="50913" y="14901"/>
                  </a:lnTo>
                  <a:lnTo>
                    <a:pt x="50913" y="0"/>
                  </a:lnTo>
                  <a:lnTo>
                    <a:pt x="39427" y="0"/>
                  </a:lnTo>
                  <a:lnTo>
                    <a:pt x="29182" y="24215"/>
                  </a:lnTo>
                  <a:lnTo>
                    <a:pt x="21731" y="48430"/>
                  </a:lnTo>
                  <a:lnTo>
                    <a:pt x="10245" y="70471"/>
                  </a:lnTo>
                  <a:lnTo>
                    <a:pt x="0" y="85062"/>
                  </a:lnTo>
                  <a:lnTo>
                    <a:pt x="4036" y="88477"/>
                  </a:lnTo>
                  <a:lnTo>
                    <a:pt x="9313" y="90340"/>
                  </a:lnTo>
                  <a:lnTo>
                    <a:pt x="14591" y="90340"/>
                  </a:lnTo>
                  <a:lnTo>
                    <a:pt x="19558" y="92513"/>
                  </a:lnTo>
                  <a:lnTo>
                    <a:pt x="23904" y="92513"/>
                  </a:lnTo>
                  <a:lnTo>
                    <a:pt x="27009" y="92513"/>
                  </a:lnTo>
                  <a:lnTo>
                    <a:pt x="36322" y="92513"/>
                  </a:lnTo>
                  <a:lnTo>
                    <a:pt x="41600" y="92513"/>
                  </a:lnTo>
                  <a:lnTo>
                    <a:pt x="45635" y="94686"/>
                  </a:lnTo>
                  <a:lnTo>
                    <a:pt x="46877" y="95617"/>
                  </a:lnTo>
                  <a:lnTo>
                    <a:pt x="46877" y="97790"/>
                  </a:lnTo>
                  <a:lnTo>
                    <a:pt x="46877" y="103068"/>
                  </a:lnTo>
                  <a:lnTo>
                    <a:pt x="46877" y="108346"/>
                  </a:lnTo>
                  <a:lnTo>
                    <a:pt x="56191" y="103068"/>
                  </a:lnTo>
                  <a:lnTo>
                    <a:pt x="63331" y="95617"/>
                  </a:lnTo>
                  <a:lnTo>
                    <a:pt x="70782" y="88477"/>
                  </a:lnTo>
                  <a:lnTo>
                    <a:pt x="74817" y="88477"/>
                  </a:lnTo>
                  <a:lnTo>
                    <a:pt x="74817" y="92513"/>
                  </a:lnTo>
                  <a:lnTo>
                    <a:pt x="74817" y="95617"/>
                  </a:lnTo>
                  <a:lnTo>
                    <a:pt x="72955" y="97790"/>
                  </a:lnTo>
                  <a:lnTo>
                    <a:pt x="72955" y="99964"/>
                  </a:lnTo>
                  <a:lnTo>
                    <a:pt x="70782" y="100895"/>
                  </a:lnTo>
                  <a:lnTo>
                    <a:pt x="70782" y="108346"/>
                  </a:lnTo>
                  <a:lnTo>
                    <a:pt x="74817" y="107104"/>
                  </a:lnTo>
                  <a:lnTo>
                    <a:pt x="76059" y="107104"/>
                  </a:lnTo>
                  <a:lnTo>
                    <a:pt x="76059" y="105241"/>
                  </a:lnTo>
                  <a:lnTo>
                    <a:pt x="77922" y="105241"/>
                  </a:lnTo>
                  <a:lnTo>
                    <a:pt x="80095" y="100895"/>
                  </a:lnTo>
                  <a:lnTo>
                    <a:pt x="80095" y="103068"/>
                  </a:lnTo>
                  <a:lnTo>
                    <a:pt x="82268" y="105241"/>
                  </a:lnTo>
                  <a:lnTo>
                    <a:pt x="82268" y="107104"/>
                  </a:lnTo>
                  <a:lnTo>
                    <a:pt x="82268" y="108346"/>
                  </a:lnTo>
                  <a:lnTo>
                    <a:pt x="83200" y="112381"/>
                  </a:lnTo>
                  <a:lnTo>
                    <a:pt x="87546" y="112381"/>
                  </a:lnTo>
                  <a:lnTo>
                    <a:pt x="89408" y="99964"/>
                  </a:lnTo>
                  <a:lnTo>
                    <a:pt x="92513" y="87235"/>
                  </a:lnTo>
                  <a:lnTo>
                    <a:pt x="94686" y="75749"/>
                  </a:lnTo>
                  <a:lnTo>
                    <a:pt x="92513" y="73576"/>
                  </a:lnTo>
                  <a:lnTo>
                    <a:pt x="90650" y="73576"/>
                  </a:lnTo>
                  <a:lnTo>
                    <a:pt x="89408" y="73576"/>
                  </a:lnTo>
                  <a:lnTo>
                    <a:pt x="87546" y="73576"/>
                  </a:lnTo>
                  <a:lnTo>
                    <a:pt x="85373" y="73576"/>
                  </a:lnTo>
                  <a:lnTo>
                    <a:pt x="83200" y="72644"/>
                  </a:lnTo>
                  <a:lnTo>
                    <a:pt x="74817" y="72644"/>
                  </a:lnTo>
                  <a:lnTo>
                    <a:pt x="74817" y="51534"/>
                  </a:lnTo>
                  <a:close/>
                </a:path>
              </a:pathLst>
            </a:custGeom>
            <a:grpFill/>
            <a:ln w="3104" cap="flat">
              <a:noFill/>
              <a:prstDash val="solid"/>
              <a:miter/>
            </a:ln>
          </p:spPr>
          <p:txBody>
            <a:bodyPr rtlCol="0" anchor="ctr"/>
            <a:lstStyle/>
            <a:p>
              <a:endParaRPr lang="en-US"/>
            </a:p>
          </p:txBody>
        </p:sp>
        <p:sp>
          <p:nvSpPr>
            <p:cNvPr id="98" name="Freeform: Shape 97"/>
            <p:cNvSpPr/>
            <p:nvPr/>
          </p:nvSpPr>
          <p:spPr>
            <a:xfrm>
              <a:off x="4034496" y="4432083"/>
              <a:ext cx="27940" cy="40358"/>
            </a:xfrm>
            <a:custGeom>
              <a:avLst/>
              <a:gdLst>
                <a:gd name="connsiteX0" fmla="*/ 4346 w 27940"/>
                <a:gd name="connsiteY0" fmla="*/ 42221 h 40357"/>
                <a:gd name="connsiteX1" fmla="*/ 12418 w 27940"/>
                <a:gd name="connsiteY1" fmla="*/ 40979 h 40357"/>
                <a:gd name="connsiteX2" fmla="*/ 18937 w 27940"/>
                <a:gd name="connsiteY2" fmla="*/ 40979 h 40357"/>
                <a:gd name="connsiteX3" fmla="*/ 23904 w 27940"/>
                <a:gd name="connsiteY3" fmla="*/ 39116 h 40357"/>
                <a:gd name="connsiteX4" fmla="*/ 29182 w 27940"/>
                <a:gd name="connsiteY4" fmla="*/ 36943 h 40357"/>
                <a:gd name="connsiteX5" fmla="*/ 27009 w 27940"/>
                <a:gd name="connsiteY5" fmla="*/ 29492 h 40357"/>
                <a:gd name="connsiteX6" fmla="*/ 26077 w 27940"/>
                <a:gd name="connsiteY6" fmla="*/ 24215 h 40357"/>
                <a:gd name="connsiteX7" fmla="*/ 23904 w 27940"/>
                <a:gd name="connsiteY7" fmla="*/ 18937 h 40357"/>
                <a:gd name="connsiteX8" fmla="*/ 19869 w 27940"/>
                <a:gd name="connsiteY8" fmla="*/ 12728 h 40357"/>
                <a:gd name="connsiteX9" fmla="*/ 18937 w 27940"/>
                <a:gd name="connsiteY9" fmla="*/ 9624 h 40357"/>
                <a:gd name="connsiteX10" fmla="*/ 18937 w 27940"/>
                <a:gd name="connsiteY10" fmla="*/ 7451 h 40357"/>
                <a:gd name="connsiteX11" fmla="*/ 18937 w 27940"/>
                <a:gd name="connsiteY11" fmla="*/ 5278 h 40357"/>
                <a:gd name="connsiteX12" fmla="*/ 16764 w 27940"/>
                <a:gd name="connsiteY12" fmla="*/ 4346 h 40357"/>
                <a:gd name="connsiteX13" fmla="*/ 14591 w 27940"/>
                <a:gd name="connsiteY13" fmla="*/ 4346 h 40357"/>
                <a:gd name="connsiteX14" fmla="*/ 12418 w 27940"/>
                <a:gd name="connsiteY14" fmla="*/ 2173 h 40357"/>
                <a:gd name="connsiteX15" fmla="*/ 9313 w 27940"/>
                <a:gd name="connsiteY15" fmla="*/ 0 h 40357"/>
                <a:gd name="connsiteX16" fmla="*/ 5278 w 27940"/>
                <a:gd name="connsiteY16" fmla="*/ 5278 h 40357"/>
                <a:gd name="connsiteX17" fmla="*/ 4346 w 27940"/>
                <a:gd name="connsiteY17" fmla="*/ 9624 h 40357"/>
                <a:gd name="connsiteX18" fmla="*/ 0 w 27940"/>
                <a:gd name="connsiteY18" fmla="*/ 12728 h 40357"/>
                <a:gd name="connsiteX19" fmla="*/ 0 w 27940"/>
                <a:gd name="connsiteY19" fmla="*/ 24215 h 40357"/>
                <a:gd name="connsiteX20" fmla="*/ 2173 w 27940"/>
                <a:gd name="connsiteY20" fmla="*/ 33839 h 40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7940" h="40357">
                  <a:moveTo>
                    <a:pt x="4346" y="42221"/>
                  </a:moveTo>
                  <a:lnTo>
                    <a:pt x="12418" y="40979"/>
                  </a:lnTo>
                  <a:lnTo>
                    <a:pt x="18937" y="40979"/>
                  </a:lnTo>
                  <a:lnTo>
                    <a:pt x="23904" y="39116"/>
                  </a:lnTo>
                  <a:lnTo>
                    <a:pt x="29182" y="36943"/>
                  </a:lnTo>
                  <a:lnTo>
                    <a:pt x="27009" y="29492"/>
                  </a:lnTo>
                  <a:lnTo>
                    <a:pt x="26077" y="24215"/>
                  </a:lnTo>
                  <a:lnTo>
                    <a:pt x="23904" y="18937"/>
                  </a:lnTo>
                  <a:lnTo>
                    <a:pt x="19869" y="12728"/>
                  </a:lnTo>
                  <a:lnTo>
                    <a:pt x="18937" y="9624"/>
                  </a:lnTo>
                  <a:lnTo>
                    <a:pt x="18937" y="7451"/>
                  </a:lnTo>
                  <a:lnTo>
                    <a:pt x="18937" y="5278"/>
                  </a:lnTo>
                  <a:lnTo>
                    <a:pt x="16764" y="4346"/>
                  </a:lnTo>
                  <a:lnTo>
                    <a:pt x="14591" y="4346"/>
                  </a:lnTo>
                  <a:lnTo>
                    <a:pt x="12418" y="2173"/>
                  </a:lnTo>
                  <a:lnTo>
                    <a:pt x="9313" y="0"/>
                  </a:lnTo>
                  <a:lnTo>
                    <a:pt x="5278" y="5278"/>
                  </a:lnTo>
                  <a:lnTo>
                    <a:pt x="4346" y="9624"/>
                  </a:lnTo>
                  <a:lnTo>
                    <a:pt x="0" y="12728"/>
                  </a:lnTo>
                  <a:lnTo>
                    <a:pt x="0" y="24215"/>
                  </a:lnTo>
                  <a:lnTo>
                    <a:pt x="2173" y="33839"/>
                  </a:lnTo>
                  <a:close/>
                </a:path>
              </a:pathLst>
            </a:custGeom>
            <a:grpFill/>
            <a:ln w="3104" cap="flat">
              <a:noFill/>
              <a:prstDash val="solid"/>
              <a:miter/>
            </a:ln>
          </p:spPr>
          <p:txBody>
            <a:bodyPr rtlCol="0" anchor="ctr"/>
            <a:lstStyle/>
            <a:p>
              <a:endParaRPr lang="en-US"/>
            </a:p>
          </p:txBody>
        </p:sp>
        <p:sp>
          <p:nvSpPr>
            <p:cNvPr id="99" name="Freeform: Shape 98"/>
            <p:cNvSpPr/>
            <p:nvPr/>
          </p:nvSpPr>
          <p:spPr>
            <a:xfrm>
              <a:off x="3958436" y="4877572"/>
              <a:ext cx="15522" cy="9313"/>
            </a:xfrm>
            <a:custGeom>
              <a:avLst/>
              <a:gdLst>
                <a:gd name="connsiteX0" fmla="*/ 0 w 15522"/>
                <a:gd name="connsiteY0" fmla="*/ 11487 h 9313"/>
                <a:gd name="connsiteX1" fmla="*/ 5278 w 15522"/>
                <a:gd name="connsiteY1" fmla="*/ 11487 h 9313"/>
                <a:gd name="connsiteX2" fmla="*/ 7451 w 15522"/>
                <a:gd name="connsiteY2" fmla="*/ 9313 h 9313"/>
                <a:gd name="connsiteX3" fmla="*/ 9313 w 15522"/>
                <a:gd name="connsiteY3" fmla="*/ 9313 h 9313"/>
                <a:gd name="connsiteX4" fmla="*/ 10555 w 15522"/>
                <a:gd name="connsiteY4" fmla="*/ 9313 h 9313"/>
                <a:gd name="connsiteX5" fmla="*/ 12418 w 15522"/>
                <a:gd name="connsiteY5" fmla="*/ 7451 h 9313"/>
                <a:gd name="connsiteX6" fmla="*/ 15522 w 15522"/>
                <a:gd name="connsiteY6" fmla="*/ 7451 h 9313"/>
                <a:gd name="connsiteX7" fmla="*/ 15522 w 15522"/>
                <a:gd name="connsiteY7" fmla="*/ 0 h 9313"/>
                <a:gd name="connsiteX8" fmla="*/ 0 w 15522"/>
                <a:gd name="connsiteY8" fmla="*/ 0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22" h="9313">
                  <a:moveTo>
                    <a:pt x="0" y="11487"/>
                  </a:moveTo>
                  <a:lnTo>
                    <a:pt x="5278" y="11487"/>
                  </a:lnTo>
                  <a:lnTo>
                    <a:pt x="7451" y="9313"/>
                  </a:lnTo>
                  <a:lnTo>
                    <a:pt x="9313" y="9313"/>
                  </a:lnTo>
                  <a:lnTo>
                    <a:pt x="10555" y="9313"/>
                  </a:lnTo>
                  <a:lnTo>
                    <a:pt x="12418" y="7451"/>
                  </a:lnTo>
                  <a:lnTo>
                    <a:pt x="15522" y="7451"/>
                  </a:lnTo>
                  <a:lnTo>
                    <a:pt x="15522" y="0"/>
                  </a:lnTo>
                  <a:lnTo>
                    <a:pt x="0" y="0"/>
                  </a:lnTo>
                  <a:close/>
                </a:path>
              </a:pathLst>
            </a:custGeom>
            <a:grpFill/>
            <a:ln w="3104" cap="flat">
              <a:noFill/>
              <a:prstDash val="solid"/>
              <a:miter/>
            </a:ln>
          </p:spPr>
          <p:txBody>
            <a:bodyPr rtlCol="0" anchor="ctr"/>
            <a:lstStyle/>
            <a:p>
              <a:endParaRPr lang="en-US"/>
            </a:p>
          </p:txBody>
        </p:sp>
        <p:sp>
          <p:nvSpPr>
            <p:cNvPr id="100" name="Freeform: Shape 99"/>
            <p:cNvSpPr/>
            <p:nvPr/>
          </p:nvSpPr>
          <p:spPr>
            <a:xfrm>
              <a:off x="4347115" y="4401659"/>
              <a:ext cx="40358" cy="34149"/>
            </a:xfrm>
            <a:custGeom>
              <a:avLst/>
              <a:gdLst>
                <a:gd name="connsiteX0" fmla="*/ 13660 w 40357"/>
                <a:gd name="connsiteY0" fmla="*/ 25457 h 34149"/>
                <a:gd name="connsiteX1" fmla="*/ 18937 w 40357"/>
                <a:gd name="connsiteY1" fmla="*/ 30424 h 34149"/>
                <a:gd name="connsiteX2" fmla="*/ 23904 w 40357"/>
                <a:gd name="connsiteY2" fmla="*/ 35701 h 34149"/>
                <a:gd name="connsiteX3" fmla="*/ 27009 w 40357"/>
                <a:gd name="connsiteY3" fmla="*/ 34770 h 34149"/>
                <a:gd name="connsiteX4" fmla="*/ 29182 w 40357"/>
                <a:gd name="connsiteY4" fmla="*/ 32597 h 34149"/>
                <a:gd name="connsiteX5" fmla="*/ 31355 w 40357"/>
                <a:gd name="connsiteY5" fmla="*/ 32597 h 34149"/>
                <a:gd name="connsiteX6" fmla="*/ 33528 w 40357"/>
                <a:gd name="connsiteY6" fmla="*/ 32597 h 34149"/>
                <a:gd name="connsiteX7" fmla="*/ 33528 w 40357"/>
                <a:gd name="connsiteY7" fmla="*/ 30424 h 34149"/>
                <a:gd name="connsiteX8" fmla="*/ 36633 w 40357"/>
                <a:gd name="connsiteY8" fmla="*/ 27319 h 34149"/>
                <a:gd name="connsiteX9" fmla="*/ 36633 w 40357"/>
                <a:gd name="connsiteY9" fmla="*/ 25457 h 34149"/>
                <a:gd name="connsiteX10" fmla="*/ 38495 w 40357"/>
                <a:gd name="connsiteY10" fmla="*/ 25457 h 34149"/>
                <a:gd name="connsiteX11" fmla="*/ 38495 w 40357"/>
                <a:gd name="connsiteY11" fmla="*/ 23283 h 34149"/>
                <a:gd name="connsiteX12" fmla="*/ 40668 w 40357"/>
                <a:gd name="connsiteY12" fmla="*/ 20179 h 34149"/>
                <a:gd name="connsiteX13" fmla="*/ 34459 w 40357"/>
                <a:gd name="connsiteY13" fmla="*/ 14901 h 34149"/>
                <a:gd name="connsiteX14" fmla="*/ 29182 w 40357"/>
                <a:gd name="connsiteY14" fmla="*/ 10555 h 34149"/>
                <a:gd name="connsiteX15" fmla="*/ 26077 w 40357"/>
                <a:gd name="connsiteY15" fmla="*/ 7451 h 34149"/>
                <a:gd name="connsiteX16" fmla="*/ 18937 w 40357"/>
                <a:gd name="connsiteY16" fmla="*/ 3104 h 34149"/>
                <a:gd name="connsiteX17" fmla="*/ 11487 w 40357"/>
                <a:gd name="connsiteY17" fmla="*/ 0 h 34149"/>
                <a:gd name="connsiteX18" fmla="*/ 9313 w 40357"/>
                <a:gd name="connsiteY18" fmla="*/ 1242 h 34149"/>
                <a:gd name="connsiteX19" fmla="*/ 7451 w 40357"/>
                <a:gd name="connsiteY19" fmla="*/ 3104 h 34149"/>
                <a:gd name="connsiteX20" fmla="*/ 4346 w 40357"/>
                <a:gd name="connsiteY20" fmla="*/ 3104 h 34149"/>
                <a:gd name="connsiteX21" fmla="*/ 0 w 40357"/>
                <a:gd name="connsiteY21" fmla="*/ 15833 h 34149"/>
                <a:gd name="connsiteX22" fmla="*/ 6209 w 40357"/>
                <a:gd name="connsiteY22" fmla="*/ 20179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0357" h="34149">
                  <a:moveTo>
                    <a:pt x="13660" y="25457"/>
                  </a:moveTo>
                  <a:lnTo>
                    <a:pt x="18937" y="30424"/>
                  </a:lnTo>
                  <a:lnTo>
                    <a:pt x="23904" y="35701"/>
                  </a:lnTo>
                  <a:lnTo>
                    <a:pt x="27009" y="34770"/>
                  </a:lnTo>
                  <a:lnTo>
                    <a:pt x="29182" y="32597"/>
                  </a:lnTo>
                  <a:lnTo>
                    <a:pt x="31355" y="32597"/>
                  </a:lnTo>
                  <a:lnTo>
                    <a:pt x="33528" y="32597"/>
                  </a:lnTo>
                  <a:lnTo>
                    <a:pt x="33528" y="30424"/>
                  </a:lnTo>
                  <a:lnTo>
                    <a:pt x="36633" y="27319"/>
                  </a:lnTo>
                  <a:lnTo>
                    <a:pt x="36633" y="25457"/>
                  </a:lnTo>
                  <a:lnTo>
                    <a:pt x="38495" y="25457"/>
                  </a:lnTo>
                  <a:lnTo>
                    <a:pt x="38495" y="23283"/>
                  </a:lnTo>
                  <a:lnTo>
                    <a:pt x="40668" y="20179"/>
                  </a:lnTo>
                  <a:lnTo>
                    <a:pt x="34459" y="14901"/>
                  </a:lnTo>
                  <a:lnTo>
                    <a:pt x="29182" y="10555"/>
                  </a:lnTo>
                  <a:lnTo>
                    <a:pt x="26077" y="7451"/>
                  </a:lnTo>
                  <a:lnTo>
                    <a:pt x="18937" y="3104"/>
                  </a:lnTo>
                  <a:lnTo>
                    <a:pt x="11487" y="0"/>
                  </a:lnTo>
                  <a:lnTo>
                    <a:pt x="9313" y="1242"/>
                  </a:lnTo>
                  <a:lnTo>
                    <a:pt x="7451" y="3104"/>
                  </a:lnTo>
                  <a:lnTo>
                    <a:pt x="4346" y="3104"/>
                  </a:lnTo>
                  <a:lnTo>
                    <a:pt x="0" y="15833"/>
                  </a:lnTo>
                  <a:lnTo>
                    <a:pt x="6209" y="20179"/>
                  </a:lnTo>
                  <a:close/>
                </a:path>
              </a:pathLst>
            </a:custGeom>
            <a:grpFill/>
            <a:ln w="3104" cap="flat">
              <a:noFill/>
              <a:prstDash val="solid"/>
              <a:miter/>
            </a:ln>
          </p:spPr>
          <p:txBody>
            <a:bodyPr rtlCol="0" anchor="ctr"/>
            <a:lstStyle/>
            <a:p>
              <a:endParaRPr lang="en-US"/>
            </a:p>
          </p:txBody>
        </p:sp>
        <p:sp>
          <p:nvSpPr>
            <p:cNvPr id="101" name="Freeform: Shape 100"/>
            <p:cNvSpPr/>
            <p:nvPr/>
          </p:nvSpPr>
          <p:spPr>
            <a:xfrm>
              <a:off x="4024251" y="4593825"/>
              <a:ext cx="12418" cy="15522"/>
            </a:xfrm>
            <a:custGeom>
              <a:avLst/>
              <a:gdLst>
                <a:gd name="connsiteX0" fmla="*/ 4967 w 12417"/>
                <a:gd name="connsiteY0" fmla="*/ 17075 h 15522"/>
                <a:gd name="connsiteX1" fmla="*/ 7140 w 12417"/>
                <a:gd name="connsiteY1" fmla="*/ 14901 h 15522"/>
                <a:gd name="connsiteX2" fmla="*/ 8072 w 12417"/>
                <a:gd name="connsiteY2" fmla="*/ 14901 h 15522"/>
                <a:gd name="connsiteX3" fmla="*/ 10245 w 12417"/>
                <a:gd name="connsiteY3" fmla="*/ 12728 h 15522"/>
                <a:gd name="connsiteX4" fmla="*/ 12418 w 12417"/>
                <a:gd name="connsiteY4" fmla="*/ 10555 h 15522"/>
                <a:gd name="connsiteX5" fmla="*/ 14591 w 12417"/>
                <a:gd name="connsiteY5" fmla="*/ 9624 h 15522"/>
                <a:gd name="connsiteX6" fmla="*/ 14591 w 12417"/>
                <a:gd name="connsiteY6" fmla="*/ 7451 h 15522"/>
                <a:gd name="connsiteX7" fmla="*/ 14591 w 12417"/>
                <a:gd name="connsiteY7" fmla="*/ 5278 h 15522"/>
                <a:gd name="connsiteX8" fmla="*/ 10245 w 12417"/>
                <a:gd name="connsiteY8" fmla="*/ 5278 h 15522"/>
                <a:gd name="connsiteX9" fmla="*/ 8072 w 12417"/>
                <a:gd name="connsiteY9" fmla="*/ 3415 h 15522"/>
                <a:gd name="connsiteX10" fmla="*/ 7140 w 12417"/>
                <a:gd name="connsiteY10" fmla="*/ 2173 h 15522"/>
                <a:gd name="connsiteX11" fmla="*/ 3104 w 12417"/>
                <a:gd name="connsiteY11" fmla="*/ 0 h 15522"/>
                <a:gd name="connsiteX12" fmla="*/ 931 w 12417"/>
                <a:gd name="connsiteY12" fmla="*/ 5278 h 15522"/>
                <a:gd name="connsiteX13" fmla="*/ 0 w 12417"/>
                <a:gd name="connsiteY13" fmla="*/ 7451 h 15522"/>
                <a:gd name="connsiteX14" fmla="*/ 0 w 12417"/>
                <a:gd name="connsiteY14" fmla="*/ 10555 h 15522"/>
                <a:gd name="connsiteX15" fmla="*/ 0 w 12417"/>
                <a:gd name="connsiteY15" fmla="*/ 17075 h 15522"/>
                <a:gd name="connsiteX16" fmla="*/ 3104 w 12417"/>
                <a:gd name="connsiteY16" fmla="*/ 17075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417" h="15522">
                  <a:moveTo>
                    <a:pt x="4967" y="17075"/>
                  </a:moveTo>
                  <a:lnTo>
                    <a:pt x="7140" y="14901"/>
                  </a:lnTo>
                  <a:lnTo>
                    <a:pt x="8072" y="14901"/>
                  </a:lnTo>
                  <a:lnTo>
                    <a:pt x="10245" y="12728"/>
                  </a:lnTo>
                  <a:lnTo>
                    <a:pt x="12418" y="10555"/>
                  </a:lnTo>
                  <a:lnTo>
                    <a:pt x="14591" y="9624"/>
                  </a:lnTo>
                  <a:lnTo>
                    <a:pt x="14591" y="7451"/>
                  </a:lnTo>
                  <a:lnTo>
                    <a:pt x="14591" y="5278"/>
                  </a:lnTo>
                  <a:lnTo>
                    <a:pt x="10245" y="5278"/>
                  </a:lnTo>
                  <a:lnTo>
                    <a:pt x="8072" y="3415"/>
                  </a:lnTo>
                  <a:lnTo>
                    <a:pt x="7140" y="2173"/>
                  </a:lnTo>
                  <a:lnTo>
                    <a:pt x="3104" y="0"/>
                  </a:lnTo>
                  <a:lnTo>
                    <a:pt x="931" y="5278"/>
                  </a:lnTo>
                  <a:lnTo>
                    <a:pt x="0" y="7451"/>
                  </a:lnTo>
                  <a:lnTo>
                    <a:pt x="0" y="10555"/>
                  </a:lnTo>
                  <a:lnTo>
                    <a:pt x="0" y="17075"/>
                  </a:lnTo>
                  <a:lnTo>
                    <a:pt x="3104" y="17075"/>
                  </a:lnTo>
                  <a:close/>
                </a:path>
              </a:pathLst>
            </a:custGeom>
            <a:grpFill/>
            <a:ln w="3104" cap="flat">
              <a:noFill/>
              <a:prstDash val="solid"/>
              <a:miter/>
            </a:ln>
          </p:spPr>
          <p:txBody>
            <a:bodyPr rtlCol="0" anchor="ctr"/>
            <a:lstStyle/>
            <a:p>
              <a:endParaRPr lang="en-US"/>
            </a:p>
          </p:txBody>
        </p:sp>
        <p:sp>
          <p:nvSpPr>
            <p:cNvPr id="102" name="Freeform: Shape 101"/>
            <p:cNvSpPr/>
            <p:nvPr/>
          </p:nvSpPr>
          <p:spPr>
            <a:xfrm>
              <a:off x="3970854" y="4639150"/>
              <a:ext cx="21731" cy="27940"/>
            </a:xfrm>
            <a:custGeom>
              <a:avLst/>
              <a:gdLst>
                <a:gd name="connsiteX0" fmla="*/ 2173 w 21731"/>
                <a:gd name="connsiteY0" fmla="*/ 13660 h 27940"/>
                <a:gd name="connsiteX1" fmla="*/ 2173 w 21731"/>
                <a:gd name="connsiteY1" fmla="*/ 14591 h 27940"/>
                <a:gd name="connsiteX2" fmla="*/ 2173 w 21731"/>
                <a:gd name="connsiteY2" fmla="*/ 16764 h 27940"/>
                <a:gd name="connsiteX3" fmla="*/ 0 w 21731"/>
                <a:gd name="connsiteY3" fmla="*/ 21110 h 27940"/>
                <a:gd name="connsiteX4" fmla="*/ 2173 w 21731"/>
                <a:gd name="connsiteY4" fmla="*/ 22042 h 27940"/>
                <a:gd name="connsiteX5" fmla="*/ 2173 w 21731"/>
                <a:gd name="connsiteY5" fmla="*/ 24215 h 27940"/>
                <a:gd name="connsiteX6" fmla="*/ 3104 w 21731"/>
                <a:gd name="connsiteY6" fmla="*/ 24215 h 27940"/>
                <a:gd name="connsiteX7" fmla="*/ 3104 w 21731"/>
                <a:gd name="connsiteY7" fmla="*/ 28251 h 27940"/>
                <a:gd name="connsiteX8" fmla="*/ 9624 w 21731"/>
                <a:gd name="connsiteY8" fmla="*/ 28251 h 27940"/>
                <a:gd name="connsiteX9" fmla="*/ 14591 w 21731"/>
                <a:gd name="connsiteY9" fmla="*/ 26388 h 27940"/>
                <a:gd name="connsiteX10" fmla="*/ 16764 w 21731"/>
                <a:gd name="connsiteY10" fmla="*/ 26388 h 27940"/>
                <a:gd name="connsiteX11" fmla="*/ 19869 w 21731"/>
                <a:gd name="connsiteY11" fmla="*/ 24215 h 27940"/>
                <a:gd name="connsiteX12" fmla="*/ 24215 w 21731"/>
                <a:gd name="connsiteY12" fmla="*/ 24215 h 27940"/>
                <a:gd name="connsiteX13" fmla="*/ 22042 w 21731"/>
                <a:gd name="connsiteY13" fmla="*/ 16764 h 27940"/>
                <a:gd name="connsiteX14" fmla="*/ 17695 w 21731"/>
                <a:gd name="connsiteY14" fmla="*/ 9313 h 27940"/>
                <a:gd name="connsiteX15" fmla="*/ 12728 w 21731"/>
                <a:gd name="connsiteY15" fmla="*/ 4346 h 27940"/>
                <a:gd name="connsiteX16" fmla="*/ 7451 w 21731"/>
                <a:gd name="connsiteY16" fmla="*/ 0 h 27940"/>
                <a:gd name="connsiteX17" fmla="*/ 3104 w 21731"/>
                <a:gd name="connsiteY17" fmla="*/ 11487 h 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731" h="27940">
                  <a:moveTo>
                    <a:pt x="2173" y="13660"/>
                  </a:moveTo>
                  <a:lnTo>
                    <a:pt x="2173" y="14591"/>
                  </a:lnTo>
                  <a:lnTo>
                    <a:pt x="2173" y="16764"/>
                  </a:lnTo>
                  <a:lnTo>
                    <a:pt x="0" y="21110"/>
                  </a:lnTo>
                  <a:lnTo>
                    <a:pt x="2173" y="22042"/>
                  </a:lnTo>
                  <a:lnTo>
                    <a:pt x="2173" y="24215"/>
                  </a:lnTo>
                  <a:lnTo>
                    <a:pt x="3104" y="24215"/>
                  </a:lnTo>
                  <a:lnTo>
                    <a:pt x="3104" y="28251"/>
                  </a:lnTo>
                  <a:lnTo>
                    <a:pt x="9624" y="28251"/>
                  </a:lnTo>
                  <a:lnTo>
                    <a:pt x="14591" y="26388"/>
                  </a:lnTo>
                  <a:lnTo>
                    <a:pt x="16764" y="26388"/>
                  </a:lnTo>
                  <a:lnTo>
                    <a:pt x="19869" y="24215"/>
                  </a:lnTo>
                  <a:lnTo>
                    <a:pt x="24215" y="24215"/>
                  </a:lnTo>
                  <a:lnTo>
                    <a:pt x="22042" y="16764"/>
                  </a:lnTo>
                  <a:lnTo>
                    <a:pt x="17695" y="9313"/>
                  </a:lnTo>
                  <a:lnTo>
                    <a:pt x="12728" y="4346"/>
                  </a:lnTo>
                  <a:lnTo>
                    <a:pt x="7451" y="0"/>
                  </a:lnTo>
                  <a:lnTo>
                    <a:pt x="3104" y="11487"/>
                  </a:lnTo>
                  <a:close/>
                </a:path>
              </a:pathLst>
            </a:custGeom>
            <a:grpFill/>
            <a:ln w="3104" cap="flat">
              <a:noFill/>
              <a:prstDash val="solid"/>
              <a:miter/>
            </a:ln>
          </p:spPr>
          <p:txBody>
            <a:bodyPr rtlCol="0" anchor="ctr"/>
            <a:lstStyle/>
            <a:p>
              <a:endParaRPr lang="en-US"/>
            </a:p>
          </p:txBody>
        </p:sp>
        <p:sp>
          <p:nvSpPr>
            <p:cNvPr id="103" name="Freeform: Shape 102"/>
            <p:cNvSpPr/>
            <p:nvPr/>
          </p:nvSpPr>
          <p:spPr>
            <a:xfrm>
              <a:off x="7159753" y="4855531"/>
              <a:ext cx="43462" cy="189372"/>
            </a:xfrm>
            <a:custGeom>
              <a:avLst/>
              <a:gdLst>
                <a:gd name="connsiteX0" fmla="*/ 44704 w 43462"/>
                <a:gd name="connsiteY0" fmla="*/ 130077 h 189371"/>
                <a:gd name="connsiteX1" fmla="*/ 39427 w 43462"/>
                <a:gd name="connsiteY1" fmla="*/ 108035 h 189371"/>
                <a:gd name="connsiteX2" fmla="*/ 30113 w 43462"/>
                <a:gd name="connsiteY2" fmla="*/ 88167 h 189371"/>
                <a:gd name="connsiteX3" fmla="*/ 24836 w 43462"/>
                <a:gd name="connsiteY3" fmla="*/ 70471 h 189371"/>
                <a:gd name="connsiteX4" fmla="*/ 21731 w 43462"/>
                <a:gd name="connsiteY4" fmla="*/ 51534 h 189371"/>
                <a:gd name="connsiteX5" fmla="*/ 21731 w 43462"/>
                <a:gd name="connsiteY5" fmla="*/ 35701 h 189371"/>
                <a:gd name="connsiteX6" fmla="*/ 21731 w 43462"/>
                <a:gd name="connsiteY6" fmla="*/ 18937 h 189371"/>
                <a:gd name="connsiteX7" fmla="*/ 15522 w 43462"/>
                <a:gd name="connsiteY7" fmla="*/ 6209 h 189371"/>
                <a:gd name="connsiteX8" fmla="*/ 15522 w 43462"/>
                <a:gd name="connsiteY8" fmla="*/ 4036 h 189371"/>
                <a:gd name="connsiteX9" fmla="*/ 14591 w 43462"/>
                <a:gd name="connsiteY9" fmla="*/ 4036 h 189371"/>
                <a:gd name="connsiteX10" fmla="*/ 14591 w 43462"/>
                <a:gd name="connsiteY10" fmla="*/ 2173 h 189371"/>
                <a:gd name="connsiteX11" fmla="*/ 12418 w 43462"/>
                <a:gd name="connsiteY11" fmla="*/ 0 h 189371"/>
                <a:gd name="connsiteX12" fmla="*/ 10245 w 43462"/>
                <a:gd name="connsiteY12" fmla="*/ 7451 h 189371"/>
                <a:gd name="connsiteX13" fmla="*/ 9313 w 43462"/>
                <a:gd name="connsiteY13" fmla="*/ 13660 h 189371"/>
                <a:gd name="connsiteX14" fmla="*/ 7140 w 43462"/>
                <a:gd name="connsiteY14" fmla="*/ 16764 h 189371"/>
                <a:gd name="connsiteX15" fmla="*/ 5278 w 43462"/>
                <a:gd name="connsiteY15" fmla="*/ 21110 h 189371"/>
                <a:gd name="connsiteX16" fmla="*/ 3104 w 43462"/>
                <a:gd name="connsiteY16" fmla="*/ 24215 h 189371"/>
                <a:gd name="connsiteX17" fmla="*/ 0 w 43462"/>
                <a:gd name="connsiteY17" fmla="*/ 29492 h 189371"/>
                <a:gd name="connsiteX18" fmla="*/ 0 w 43462"/>
                <a:gd name="connsiteY18" fmla="*/ 70471 h 189371"/>
                <a:gd name="connsiteX19" fmla="*/ 3104 w 43462"/>
                <a:gd name="connsiteY19" fmla="*/ 85993 h 189371"/>
                <a:gd name="connsiteX20" fmla="*/ 3104 w 43462"/>
                <a:gd name="connsiteY20" fmla="*/ 110208 h 189371"/>
                <a:gd name="connsiteX21" fmla="*/ 3104 w 43462"/>
                <a:gd name="connsiteY21" fmla="*/ 136596 h 189371"/>
                <a:gd name="connsiteX22" fmla="*/ 3104 w 43462"/>
                <a:gd name="connsiteY22" fmla="*/ 159569 h 189371"/>
                <a:gd name="connsiteX23" fmla="*/ 5278 w 43462"/>
                <a:gd name="connsiteY23" fmla="*/ 180679 h 189371"/>
                <a:gd name="connsiteX24" fmla="*/ 9313 w 43462"/>
                <a:gd name="connsiteY24" fmla="*/ 191235 h 189371"/>
                <a:gd name="connsiteX25" fmla="*/ 12418 w 43462"/>
                <a:gd name="connsiteY25" fmla="*/ 189061 h 189371"/>
                <a:gd name="connsiteX26" fmla="*/ 14591 w 43462"/>
                <a:gd name="connsiteY26" fmla="*/ 189061 h 189371"/>
                <a:gd name="connsiteX27" fmla="*/ 19869 w 43462"/>
                <a:gd name="connsiteY27" fmla="*/ 186888 h 189371"/>
                <a:gd name="connsiteX28" fmla="*/ 22973 w 43462"/>
                <a:gd name="connsiteY28" fmla="*/ 186888 h 189371"/>
                <a:gd name="connsiteX29" fmla="*/ 29182 w 43462"/>
                <a:gd name="connsiteY29" fmla="*/ 186888 h 189371"/>
                <a:gd name="connsiteX30" fmla="*/ 24836 w 43462"/>
                <a:gd name="connsiteY30" fmla="*/ 169193 h 189371"/>
                <a:gd name="connsiteX31" fmla="*/ 22973 w 43462"/>
                <a:gd name="connsiteY31" fmla="*/ 156465 h 189371"/>
                <a:gd name="connsiteX32" fmla="*/ 19869 w 43462"/>
                <a:gd name="connsiteY32" fmla="*/ 143736 h 189371"/>
                <a:gd name="connsiteX33" fmla="*/ 19869 w 43462"/>
                <a:gd name="connsiteY33" fmla="*/ 126972 h 189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43462" h="189371">
                  <a:moveTo>
                    <a:pt x="44704" y="130077"/>
                  </a:moveTo>
                  <a:lnTo>
                    <a:pt x="39427" y="108035"/>
                  </a:lnTo>
                  <a:lnTo>
                    <a:pt x="30113" y="88167"/>
                  </a:lnTo>
                  <a:lnTo>
                    <a:pt x="24836" y="70471"/>
                  </a:lnTo>
                  <a:lnTo>
                    <a:pt x="21731" y="51534"/>
                  </a:lnTo>
                  <a:lnTo>
                    <a:pt x="21731" y="35701"/>
                  </a:lnTo>
                  <a:lnTo>
                    <a:pt x="21731" y="18937"/>
                  </a:lnTo>
                  <a:lnTo>
                    <a:pt x="15522" y="6209"/>
                  </a:lnTo>
                  <a:lnTo>
                    <a:pt x="15522" y="4036"/>
                  </a:lnTo>
                  <a:lnTo>
                    <a:pt x="14591" y="4036"/>
                  </a:lnTo>
                  <a:lnTo>
                    <a:pt x="14591" y="2173"/>
                  </a:lnTo>
                  <a:lnTo>
                    <a:pt x="12418" y="0"/>
                  </a:lnTo>
                  <a:lnTo>
                    <a:pt x="10245" y="7451"/>
                  </a:lnTo>
                  <a:lnTo>
                    <a:pt x="9313" y="13660"/>
                  </a:lnTo>
                  <a:lnTo>
                    <a:pt x="7140" y="16764"/>
                  </a:lnTo>
                  <a:lnTo>
                    <a:pt x="5278" y="21110"/>
                  </a:lnTo>
                  <a:lnTo>
                    <a:pt x="3104" y="24215"/>
                  </a:lnTo>
                  <a:lnTo>
                    <a:pt x="0" y="29492"/>
                  </a:lnTo>
                  <a:lnTo>
                    <a:pt x="0" y="70471"/>
                  </a:lnTo>
                  <a:lnTo>
                    <a:pt x="3104" y="85993"/>
                  </a:lnTo>
                  <a:lnTo>
                    <a:pt x="3104" y="110208"/>
                  </a:lnTo>
                  <a:lnTo>
                    <a:pt x="3104" y="136596"/>
                  </a:lnTo>
                  <a:lnTo>
                    <a:pt x="3104" y="159569"/>
                  </a:lnTo>
                  <a:lnTo>
                    <a:pt x="5278" y="180679"/>
                  </a:lnTo>
                  <a:lnTo>
                    <a:pt x="9313" y="191235"/>
                  </a:lnTo>
                  <a:lnTo>
                    <a:pt x="12418" y="189061"/>
                  </a:lnTo>
                  <a:lnTo>
                    <a:pt x="14591" y="189061"/>
                  </a:lnTo>
                  <a:lnTo>
                    <a:pt x="19869" y="186888"/>
                  </a:lnTo>
                  <a:lnTo>
                    <a:pt x="22973" y="186888"/>
                  </a:lnTo>
                  <a:lnTo>
                    <a:pt x="29182" y="186888"/>
                  </a:lnTo>
                  <a:lnTo>
                    <a:pt x="24836" y="169193"/>
                  </a:lnTo>
                  <a:lnTo>
                    <a:pt x="22973" y="156465"/>
                  </a:lnTo>
                  <a:lnTo>
                    <a:pt x="19869" y="143736"/>
                  </a:lnTo>
                  <a:lnTo>
                    <a:pt x="19869" y="126972"/>
                  </a:lnTo>
                  <a:close/>
                </a:path>
              </a:pathLst>
            </a:custGeom>
            <a:grpFill/>
            <a:ln w="3104" cap="flat">
              <a:noFill/>
              <a:prstDash val="solid"/>
              <a:miter/>
            </a:ln>
          </p:spPr>
          <p:txBody>
            <a:bodyPr rtlCol="0" anchor="ctr"/>
            <a:lstStyle/>
            <a:p>
              <a:endParaRPr lang="en-US"/>
            </a:p>
          </p:txBody>
        </p:sp>
        <p:sp>
          <p:nvSpPr>
            <p:cNvPr id="104" name="Freeform: Shape 103"/>
            <p:cNvSpPr/>
            <p:nvPr/>
          </p:nvSpPr>
          <p:spPr>
            <a:xfrm>
              <a:off x="3223922" y="4869190"/>
              <a:ext cx="34149" cy="43462"/>
            </a:xfrm>
            <a:custGeom>
              <a:avLst/>
              <a:gdLst>
                <a:gd name="connsiteX0" fmla="*/ 29182 w 34149"/>
                <a:gd name="connsiteY0" fmla="*/ 17695 h 43462"/>
                <a:gd name="connsiteX1" fmla="*/ 27009 w 34149"/>
                <a:gd name="connsiteY1" fmla="*/ 3104 h 43462"/>
                <a:gd name="connsiteX2" fmla="*/ 19558 w 34149"/>
                <a:gd name="connsiteY2" fmla="*/ 3104 h 43462"/>
                <a:gd name="connsiteX3" fmla="*/ 14591 w 34149"/>
                <a:gd name="connsiteY3" fmla="*/ 3104 h 43462"/>
                <a:gd name="connsiteX4" fmla="*/ 10245 w 34149"/>
                <a:gd name="connsiteY4" fmla="*/ 931 h 43462"/>
                <a:gd name="connsiteX5" fmla="*/ 7140 w 34149"/>
                <a:gd name="connsiteY5" fmla="*/ 0 h 43462"/>
                <a:gd name="connsiteX6" fmla="*/ 0 w 34149"/>
                <a:gd name="connsiteY6" fmla="*/ 0 h 43462"/>
                <a:gd name="connsiteX7" fmla="*/ 0 w 34149"/>
                <a:gd name="connsiteY7" fmla="*/ 5278 h 43462"/>
                <a:gd name="connsiteX8" fmla="*/ 0 w 34149"/>
                <a:gd name="connsiteY8" fmla="*/ 8382 h 43462"/>
                <a:gd name="connsiteX9" fmla="*/ 931 w 34149"/>
                <a:gd name="connsiteY9" fmla="*/ 12728 h 43462"/>
                <a:gd name="connsiteX10" fmla="*/ 3104 w 34149"/>
                <a:gd name="connsiteY10" fmla="*/ 15833 h 43462"/>
                <a:gd name="connsiteX11" fmla="*/ 7140 w 34149"/>
                <a:gd name="connsiteY11" fmla="*/ 22042 h 43462"/>
                <a:gd name="connsiteX12" fmla="*/ 10245 w 34149"/>
                <a:gd name="connsiteY12" fmla="*/ 27319 h 43462"/>
                <a:gd name="connsiteX13" fmla="*/ 14591 w 34149"/>
                <a:gd name="connsiteY13" fmla="*/ 30424 h 43462"/>
                <a:gd name="connsiteX14" fmla="*/ 19558 w 34149"/>
                <a:gd name="connsiteY14" fmla="*/ 34770 h 43462"/>
                <a:gd name="connsiteX15" fmla="*/ 22973 w 34149"/>
                <a:gd name="connsiteY15" fmla="*/ 37874 h 43462"/>
                <a:gd name="connsiteX16" fmla="*/ 27009 w 34149"/>
                <a:gd name="connsiteY16" fmla="*/ 44083 h 43462"/>
                <a:gd name="connsiteX17" fmla="*/ 34149 w 34149"/>
                <a:gd name="connsiteY17" fmla="*/ 44083 h 43462"/>
                <a:gd name="connsiteX18" fmla="*/ 32286 w 34149"/>
                <a:gd name="connsiteY18" fmla="*/ 29492 h 43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4149" h="43462">
                  <a:moveTo>
                    <a:pt x="29182" y="17695"/>
                  </a:moveTo>
                  <a:lnTo>
                    <a:pt x="27009" y="3104"/>
                  </a:lnTo>
                  <a:lnTo>
                    <a:pt x="19558" y="3104"/>
                  </a:lnTo>
                  <a:lnTo>
                    <a:pt x="14591" y="3104"/>
                  </a:lnTo>
                  <a:lnTo>
                    <a:pt x="10245" y="931"/>
                  </a:lnTo>
                  <a:lnTo>
                    <a:pt x="7140" y="0"/>
                  </a:lnTo>
                  <a:lnTo>
                    <a:pt x="0" y="0"/>
                  </a:lnTo>
                  <a:lnTo>
                    <a:pt x="0" y="5278"/>
                  </a:lnTo>
                  <a:lnTo>
                    <a:pt x="0" y="8382"/>
                  </a:lnTo>
                  <a:lnTo>
                    <a:pt x="931" y="12728"/>
                  </a:lnTo>
                  <a:lnTo>
                    <a:pt x="3104" y="15833"/>
                  </a:lnTo>
                  <a:lnTo>
                    <a:pt x="7140" y="22042"/>
                  </a:lnTo>
                  <a:lnTo>
                    <a:pt x="10245" y="27319"/>
                  </a:lnTo>
                  <a:lnTo>
                    <a:pt x="14591" y="30424"/>
                  </a:lnTo>
                  <a:lnTo>
                    <a:pt x="19558" y="34770"/>
                  </a:lnTo>
                  <a:lnTo>
                    <a:pt x="22973" y="37874"/>
                  </a:lnTo>
                  <a:lnTo>
                    <a:pt x="27009" y="44083"/>
                  </a:lnTo>
                  <a:lnTo>
                    <a:pt x="34149" y="44083"/>
                  </a:lnTo>
                  <a:lnTo>
                    <a:pt x="32286" y="29492"/>
                  </a:lnTo>
                  <a:close/>
                </a:path>
              </a:pathLst>
            </a:custGeom>
            <a:grpFill/>
            <a:ln w="3104" cap="flat">
              <a:noFill/>
              <a:prstDash val="solid"/>
              <a:miter/>
            </a:ln>
          </p:spPr>
          <p:txBody>
            <a:bodyPr rtlCol="0" anchor="ctr"/>
            <a:lstStyle/>
            <a:p>
              <a:endParaRPr lang="en-US"/>
            </a:p>
          </p:txBody>
        </p:sp>
        <p:sp>
          <p:nvSpPr>
            <p:cNvPr id="105" name="Freeform: Shape 104"/>
            <p:cNvSpPr/>
            <p:nvPr/>
          </p:nvSpPr>
          <p:spPr>
            <a:xfrm>
              <a:off x="5439263" y="4744081"/>
              <a:ext cx="18627" cy="18627"/>
            </a:xfrm>
            <a:custGeom>
              <a:avLst/>
              <a:gdLst>
                <a:gd name="connsiteX0" fmla="*/ 931 w 18626"/>
                <a:gd name="connsiteY0" fmla="*/ 3104 h 18626"/>
                <a:gd name="connsiteX1" fmla="*/ 0 w 18626"/>
                <a:gd name="connsiteY1" fmla="*/ 7451 h 18626"/>
                <a:gd name="connsiteX2" fmla="*/ 0 w 18626"/>
                <a:gd name="connsiteY2" fmla="*/ 9624 h 18626"/>
                <a:gd name="connsiteX3" fmla="*/ 0 w 18626"/>
                <a:gd name="connsiteY3" fmla="*/ 12728 h 18626"/>
                <a:gd name="connsiteX4" fmla="*/ 0 w 18626"/>
                <a:gd name="connsiteY4" fmla="*/ 16764 h 18626"/>
                <a:gd name="connsiteX5" fmla="*/ 931 w 18626"/>
                <a:gd name="connsiteY5" fmla="*/ 16764 h 18626"/>
                <a:gd name="connsiteX6" fmla="*/ 3104 w 18626"/>
                <a:gd name="connsiteY6" fmla="*/ 18006 h 18626"/>
                <a:gd name="connsiteX7" fmla="*/ 5278 w 18626"/>
                <a:gd name="connsiteY7" fmla="*/ 18006 h 18626"/>
                <a:gd name="connsiteX8" fmla="*/ 8382 w 18626"/>
                <a:gd name="connsiteY8" fmla="*/ 20179 h 18626"/>
                <a:gd name="connsiteX9" fmla="*/ 10555 w 18626"/>
                <a:gd name="connsiteY9" fmla="*/ 16764 h 18626"/>
                <a:gd name="connsiteX10" fmla="*/ 14591 w 18626"/>
                <a:gd name="connsiteY10" fmla="*/ 14901 h 18626"/>
                <a:gd name="connsiteX11" fmla="*/ 15522 w 18626"/>
                <a:gd name="connsiteY11" fmla="*/ 12728 h 18626"/>
                <a:gd name="connsiteX12" fmla="*/ 19869 w 18626"/>
                <a:gd name="connsiteY12" fmla="*/ 12728 h 18626"/>
                <a:gd name="connsiteX13" fmla="*/ 19869 w 18626"/>
                <a:gd name="connsiteY13" fmla="*/ 7451 h 18626"/>
                <a:gd name="connsiteX14" fmla="*/ 5278 w 18626"/>
                <a:gd name="connsiteY14" fmla="*/ 0 h 18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626" h="18626">
                  <a:moveTo>
                    <a:pt x="931" y="3104"/>
                  </a:moveTo>
                  <a:lnTo>
                    <a:pt x="0" y="7451"/>
                  </a:lnTo>
                  <a:lnTo>
                    <a:pt x="0" y="9624"/>
                  </a:lnTo>
                  <a:lnTo>
                    <a:pt x="0" y="12728"/>
                  </a:lnTo>
                  <a:lnTo>
                    <a:pt x="0" y="16764"/>
                  </a:lnTo>
                  <a:lnTo>
                    <a:pt x="931" y="16764"/>
                  </a:lnTo>
                  <a:lnTo>
                    <a:pt x="3104" y="18006"/>
                  </a:lnTo>
                  <a:lnTo>
                    <a:pt x="5278" y="18006"/>
                  </a:lnTo>
                  <a:lnTo>
                    <a:pt x="8382" y="20179"/>
                  </a:lnTo>
                  <a:lnTo>
                    <a:pt x="10555" y="16764"/>
                  </a:lnTo>
                  <a:lnTo>
                    <a:pt x="14591" y="14901"/>
                  </a:lnTo>
                  <a:lnTo>
                    <a:pt x="15522" y="12728"/>
                  </a:lnTo>
                  <a:lnTo>
                    <a:pt x="19869" y="12728"/>
                  </a:lnTo>
                  <a:lnTo>
                    <a:pt x="19869" y="7451"/>
                  </a:lnTo>
                  <a:lnTo>
                    <a:pt x="5278" y="0"/>
                  </a:lnTo>
                  <a:close/>
                </a:path>
              </a:pathLst>
            </a:custGeom>
            <a:grpFill/>
            <a:ln w="3104" cap="flat">
              <a:noFill/>
              <a:prstDash val="solid"/>
              <a:miter/>
            </a:ln>
          </p:spPr>
          <p:txBody>
            <a:bodyPr rtlCol="0" anchor="ctr"/>
            <a:lstStyle/>
            <a:p>
              <a:endParaRPr lang="en-US"/>
            </a:p>
          </p:txBody>
        </p:sp>
        <p:sp>
          <p:nvSpPr>
            <p:cNvPr id="106" name="Freeform: Shape 105"/>
            <p:cNvSpPr/>
            <p:nvPr/>
          </p:nvSpPr>
          <p:spPr>
            <a:xfrm>
              <a:off x="5039098" y="4734767"/>
              <a:ext cx="111760" cy="217312"/>
            </a:xfrm>
            <a:custGeom>
              <a:avLst/>
              <a:gdLst>
                <a:gd name="connsiteX0" fmla="*/ 103068 w 111760"/>
                <a:gd name="connsiteY0" fmla="*/ 141874 h 217312"/>
                <a:gd name="connsiteX1" fmla="*/ 93755 w 111760"/>
                <a:gd name="connsiteY1" fmla="*/ 122937 h 217312"/>
                <a:gd name="connsiteX2" fmla="*/ 83510 w 111760"/>
                <a:gd name="connsiteY2" fmla="*/ 106173 h 217312"/>
                <a:gd name="connsiteX3" fmla="*/ 70782 w 111760"/>
                <a:gd name="connsiteY3" fmla="*/ 92513 h 217312"/>
                <a:gd name="connsiteX4" fmla="*/ 61468 w 111760"/>
                <a:gd name="connsiteY4" fmla="*/ 78853 h 217312"/>
                <a:gd name="connsiteX5" fmla="*/ 52155 w 111760"/>
                <a:gd name="connsiteY5" fmla="*/ 70471 h 217312"/>
                <a:gd name="connsiteX6" fmla="*/ 56191 w 111760"/>
                <a:gd name="connsiteY6" fmla="*/ 63021 h 217312"/>
                <a:gd name="connsiteX7" fmla="*/ 61468 w 111760"/>
                <a:gd name="connsiteY7" fmla="*/ 53397 h 217312"/>
                <a:gd name="connsiteX8" fmla="*/ 64573 w 111760"/>
                <a:gd name="connsiteY8" fmla="*/ 41910 h 217312"/>
                <a:gd name="connsiteX9" fmla="*/ 59295 w 111760"/>
                <a:gd name="connsiteY9" fmla="*/ 29492 h 217312"/>
                <a:gd name="connsiteX10" fmla="*/ 59295 w 111760"/>
                <a:gd name="connsiteY10" fmla="*/ 22042 h 217312"/>
                <a:gd name="connsiteX11" fmla="*/ 54328 w 111760"/>
                <a:gd name="connsiteY11" fmla="*/ 22042 h 217312"/>
                <a:gd name="connsiteX12" fmla="*/ 49982 w 111760"/>
                <a:gd name="connsiteY12" fmla="*/ 24215 h 217312"/>
                <a:gd name="connsiteX13" fmla="*/ 49051 w 111760"/>
                <a:gd name="connsiteY13" fmla="*/ 26078 h 217312"/>
                <a:gd name="connsiteX14" fmla="*/ 44704 w 111760"/>
                <a:gd name="connsiteY14" fmla="*/ 29492 h 217312"/>
                <a:gd name="connsiteX15" fmla="*/ 35391 w 111760"/>
                <a:gd name="connsiteY15" fmla="*/ 29492 h 217312"/>
                <a:gd name="connsiteX16" fmla="*/ 39737 w 111760"/>
                <a:gd name="connsiteY16" fmla="*/ 24215 h 217312"/>
                <a:gd name="connsiteX17" fmla="*/ 42842 w 111760"/>
                <a:gd name="connsiteY17" fmla="*/ 18937 h 217312"/>
                <a:gd name="connsiteX18" fmla="*/ 44704 w 111760"/>
                <a:gd name="connsiteY18" fmla="*/ 12418 h 217312"/>
                <a:gd name="connsiteX19" fmla="*/ 49051 w 111760"/>
                <a:gd name="connsiteY19" fmla="*/ 5278 h 217312"/>
                <a:gd name="connsiteX20" fmla="*/ 34460 w 111760"/>
                <a:gd name="connsiteY20" fmla="*/ 2173 h 217312"/>
                <a:gd name="connsiteX21" fmla="*/ 15522 w 111760"/>
                <a:gd name="connsiteY21" fmla="*/ 0 h 217312"/>
                <a:gd name="connsiteX22" fmla="*/ 14591 w 111760"/>
                <a:gd name="connsiteY22" fmla="*/ 16764 h 217312"/>
                <a:gd name="connsiteX23" fmla="*/ 8382 w 111760"/>
                <a:gd name="connsiteY23" fmla="*/ 27319 h 217312"/>
                <a:gd name="connsiteX24" fmla="*/ 3104 w 111760"/>
                <a:gd name="connsiteY24" fmla="*/ 36633 h 217312"/>
                <a:gd name="connsiteX25" fmla="*/ 0 w 111760"/>
                <a:gd name="connsiteY25" fmla="*/ 46257 h 217312"/>
                <a:gd name="connsiteX26" fmla="*/ 931 w 111760"/>
                <a:gd name="connsiteY26" fmla="*/ 58674 h 217312"/>
                <a:gd name="connsiteX27" fmla="*/ 5278 w 111760"/>
                <a:gd name="connsiteY27" fmla="*/ 75438 h 217312"/>
                <a:gd name="connsiteX28" fmla="*/ 8382 w 111760"/>
                <a:gd name="connsiteY28" fmla="*/ 93444 h 217312"/>
                <a:gd name="connsiteX29" fmla="*/ 10555 w 111760"/>
                <a:gd name="connsiteY29" fmla="*/ 92513 h 217312"/>
                <a:gd name="connsiteX30" fmla="*/ 12418 w 111760"/>
                <a:gd name="connsiteY30" fmla="*/ 90340 h 217312"/>
                <a:gd name="connsiteX31" fmla="*/ 14591 w 111760"/>
                <a:gd name="connsiteY31" fmla="*/ 90340 h 217312"/>
                <a:gd name="connsiteX32" fmla="*/ 14591 w 111760"/>
                <a:gd name="connsiteY32" fmla="*/ 88167 h 217312"/>
                <a:gd name="connsiteX33" fmla="*/ 14591 w 111760"/>
                <a:gd name="connsiteY33" fmla="*/ 85994 h 217312"/>
                <a:gd name="connsiteX34" fmla="*/ 15522 w 111760"/>
                <a:gd name="connsiteY34" fmla="*/ 82889 h 217312"/>
                <a:gd name="connsiteX35" fmla="*/ 19869 w 111760"/>
                <a:gd name="connsiteY35" fmla="*/ 82889 h 217312"/>
                <a:gd name="connsiteX36" fmla="*/ 19869 w 111760"/>
                <a:gd name="connsiteY36" fmla="*/ 85994 h 217312"/>
                <a:gd name="connsiteX37" fmla="*/ 19869 w 111760"/>
                <a:gd name="connsiteY37" fmla="*/ 88167 h 217312"/>
                <a:gd name="connsiteX38" fmla="*/ 17695 w 111760"/>
                <a:gd name="connsiteY38" fmla="*/ 90340 h 217312"/>
                <a:gd name="connsiteX39" fmla="*/ 17695 w 111760"/>
                <a:gd name="connsiteY39" fmla="*/ 92513 h 217312"/>
                <a:gd name="connsiteX40" fmla="*/ 15522 w 111760"/>
                <a:gd name="connsiteY40" fmla="*/ 93444 h 217312"/>
                <a:gd name="connsiteX41" fmla="*/ 17695 w 111760"/>
                <a:gd name="connsiteY41" fmla="*/ 97480 h 217312"/>
                <a:gd name="connsiteX42" fmla="*/ 17695 w 111760"/>
                <a:gd name="connsiteY42" fmla="*/ 100895 h 217312"/>
                <a:gd name="connsiteX43" fmla="*/ 17695 w 111760"/>
                <a:gd name="connsiteY43" fmla="*/ 102758 h 217312"/>
                <a:gd name="connsiteX44" fmla="*/ 19869 w 111760"/>
                <a:gd name="connsiteY44" fmla="*/ 104931 h 217312"/>
                <a:gd name="connsiteX45" fmla="*/ 19869 w 111760"/>
                <a:gd name="connsiteY45" fmla="*/ 106173 h 217312"/>
                <a:gd name="connsiteX46" fmla="*/ 22973 w 111760"/>
                <a:gd name="connsiteY46" fmla="*/ 106173 h 217312"/>
                <a:gd name="connsiteX47" fmla="*/ 27009 w 111760"/>
                <a:gd name="connsiteY47" fmla="*/ 108035 h 217312"/>
                <a:gd name="connsiteX48" fmla="*/ 30113 w 111760"/>
                <a:gd name="connsiteY48" fmla="*/ 108035 h 217312"/>
                <a:gd name="connsiteX49" fmla="*/ 32286 w 111760"/>
                <a:gd name="connsiteY49" fmla="*/ 108035 h 217312"/>
                <a:gd name="connsiteX50" fmla="*/ 35391 w 111760"/>
                <a:gd name="connsiteY50" fmla="*/ 110208 h 217312"/>
                <a:gd name="connsiteX51" fmla="*/ 39737 w 111760"/>
                <a:gd name="connsiteY51" fmla="*/ 112381 h 217312"/>
                <a:gd name="connsiteX52" fmla="*/ 41600 w 111760"/>
                <a:gd name="connsiteY52" fmla="*/ 112381 h 217312"/>
                <a:gd name="connsiteX53" fmla="*/ 41600 w 111760"/>
                <a:gd name="connsiteY53" fmla="*/ 113313 h 217312"/>
                <a:gd name="connsiteX54" fmla="*/ 42842 w 111760"/>
                <a:gd name="connsiteY54" fmla="*/ 113313 h 217312"/>
                <a:gd name="connsiteX55" fmla="*/ 44704 w 111760"/>
                <a:gd name="connsiteY55" fmla="*/ 117659 h 217312"/>
                <a:gd name="connsiteX56" fmla="*/ 44704 w 111760"/>
                <a:gd name="connsiteY56" fmla="*/ 119832 h 217312"/>
                <a:gd name="connsiteX57" fmla="*/ 46877 w 111760"/>
                <a:gd name="connsiteY57" fmla="*/ 120763 h 217312"/>
                <a:gd name="connsiteX58" fmla="*/ 46877 w 111760"/>
                <a:gd name="connsiteY58" fmla="*/ 122937 h 217312"/>
                <a:gd name="connsiteX59" fmla="*/ 49051 w 111760"/>
                <a:gd name="connsiteY59" fmla="*/ 126972 h 217312"/>
                <a:gd name="connsiteX60" fmla="*/ 42842 w 111760"/>
                <a:gd name="connsiteY60" fmla="*/ 130077 h 217312"/>
                <a:gd name="connsiteX61" fmla="*/ 35391 w 111760"/>
                <a:gd name="connsiteY61" fmla="*/ 134423 h 217312"/>
                <a:gd name="connsiteX62" fmla="*/ 32286 w 111760"/>
                <a:gd name="connsiteY62" fmla="*/ 137528 h 217312"/>
                <a:gd name="connsiteX63" fmla="*/ 27009 w 111760"/>
                <a:gd name="connsiteY63" fmla="*/ 142805 h 217312"/>
                <a:gd name="connsiteX64" fmla="*/ 25146 w 111760"/>
                <a:gd name="connsiteY64" fmla="*/ 150256 h 217312"/>
                <a:gd name="connsiteX65" fmla="*/ 22973 w 111760"/>
                <a:gd name="connsiteY65" fmla="*/ 154292 h 217312"/>
                <a:gd name="connsiteX66" fmla="*/ 22973 w 111760"/>
                <a:gd name="connsiteY66" fmla="*/ 156465 h 217312"/>
                <a:gd name="connsiteX67" fmla="*/ 25146 w 111760"/>
                <a:gd name="connsiteY67" fmla="*/ 157396 h 217312"/>
                <a:gd name="connsiteX68" fmla="*/ 25146 w 111760"/>
                <a:gd name="connsiteY68" fmla="*/ 159569 h 217312"/>
                <a:gd name="connsiteX69" fmla="*/ 29182 w 111760"/>
                <a:gd name="connsiteY69" fmla="*/ 163915 h 217312"/>
                <a:gd name="connsiteX70" fmla="*/ 15522 w 111760"/>
                <a:gd name="connsiteY70" fmla="*/ 167020 h 217312"/>
                <a:gd name="connsiteX71" fmla="*/ 17695 w 111760"/>
                <a:gd name="connsiteY71" fmla="*/ 172297 h 217312"/>
                <a:gd name="connsiteX72" fmla="*/ 17695 w 111760"/>
                <a:gd name="connsiteY72" fmla="*/ 176333 h 217312"/>
                <a:gd name="connsiteX73" fmla="*/ 19869 w 111760"/>
                <a:gd name="connsiteY73" fmla="*/ 178506 h 217312"/>
                <a:gd name="connsiteX74" fmla="*/ 19869 w 111760"/>
                <a:gd name="connsiteY74" fmla="*/ 179438 h 217312"/>
                <a:gd name="connsiteX75" fmla="*/ 22973 w 111760"/>
                <a:gd name="connsiteY75" fmla="*/ 181611 h 217312"/>
                <a:gd name="connsiteX76" fmla="*/ 27009 w 111760"/>
                <a:gd name="connsiteY76" fmla="*/ 181611 h 217312"/>
                <a:gd name="connsiteX77" fmla="*/ 32286 w 111760"/>
                <a:gd name="connsiteY77" fmla="*/ 181611 h 217312"/>
                <a:gd name="connsiteX78" fmla="*/ 22973 w 111760"/>
                <a:gd name="connsiteY78" fmla="*/ 198375 h 217312"/>
                <a:gd name="connsiteX79" fmla="*/ 12418 w 111760"/>
                <a:gd name="connsiteY79" fmla="*/ 214208 h 217312"/>
                <a:gd name="connsiteX80" fmla="*/ 12418 w 111760"/>
                <a:gd name="connsiteY80" fmla="*/ 218554 h 217312"/>
                <a:gd name="connsiteX81" fmla="*/ 29182 w 111760"/>
                <a:gd name="connsiteY81" fmla="*/ 216381 h 217312"/>
                <a:gd name="connsiteX82" fmla="*/ 49051 w 111760"/>
                <a:gd name="connsiteY82" fmla="*/ 211103 h 217312"/>
                <a:gd name="connsiteX83" fmla="*/ 70782 w 111760"/>
                <a:gd name="connsiteY83" fmla="*/ 205826 h 217312"/>
                <a:gd name="connsiteX84" fmla="*/ 88477 w 111760"/>
                <a:gd name="connsiteY84" fmla="*/ 198375 h 217312"/>
                <a:gd name="connsiteX85" fmla="*/ 99964 w 111760"/>
                <a:gd name="connsiteY85" fmla="*/ 191235 h 217312"/>
                <a:gd name="connsiteX86" fmla="*/ 108346 w 111760"/>
                <a:gd name="connsiteY86" fmla="*/ 183784 h 217312"/>
                <a:gd name="connsiteX87" fmla="*/ 112692 w 111760"/>
                <a:gd name="connsiteY87" fmla="*/ 171056 h 217312"/>
                <a:gd name="connsiteX88" fmla="*/ 110519 w 111760"/>
                <a:gd name="connsiteY88" fmla="*/ 157396 h 21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111760" h="217312">
                  <a:moveTo>
                    <a:pt x="103068" y="141874"/>
                  </a:moveTo>
                  <a:lnTo>
                    <a:pt x="93755" y="122937"/>
                  </a:lnTo>
                  <a:lnTo>
                    <a:pt x="83510" y="106173"/>
                  </a:lnTo>
                  <a:lnTo>
                    <a:pt x="70782" y="92513"/>
                  </a:lnTo>
                  <a:lnTo>
                    <a:pt x="61468" y="78853"/>
                  </a:lnTo>
                  <a:lnTo>
                    <a:pt x="52155" y="70471"/>
                  </a:lnTo>
                  <a:lnTo>
                    <a:pt x="56191" y="63021"/>
                  </a:lnTo>
                  <a:lnTo>
                    <a:pt x="61468" y="53397"/>
                  </a:lnTo>
                  <a:lnTo>
                    <a:pt x="64573" y="41910"/>
                  </a:lnTo>
                  <a:lnTo>
                    <a:pt x="59295" y="29492"/>
                  </a:lnTo>
                  <a:lnTo>
                    <a:pt x="59295" y="22042"/>
                  </a:lnTo>
                  <a:lnTo>
                    <a:pt x="54328" y="22042"/>
                  </a:lnTo>
                  <a:lnTo>
                    <a:pt x="49982" y="24215"/>
                  </a:lnTo>
                  <a:lnTo>
                    <a:pt x="49051" y="26078"/>
                  </a:lnTo>
                  <a:lnTo>
                    <a:pt x="44704" y="29492"/>
                  </a:lnTo>
                  <a:lnTo>
                    <a:pt x="35391" y="29492"/>
                  </a:lnTo>
                  <a:lnTo>
                    <a:pt x="39737" y="24215"/>
                  </a:lnTo>
                  <a:lnTo>
                    <a:pt x="42842" y="18937"/>
                  </a:lnTo>
                  <a:lnTo>
                    <a:pt x="44704" y="12418"/>
                  </a:lnTo>
                  <a:lnTo>
                    <a:pt x="49051" y="5278"/>
                  </a:lnTo>
                  <a:lnTo>
                    <a:pt x="34460" y="2173"/>
                  </a:lnTo>
                  <a:lnTo>
                    <a:pt x="15522" y="0"/>
                  </a:lnTo>
                  <a:lnTo>
                    <a:pt x="14591" y="16764"/>
                  </a:lnTo>
                  <a:lnTo>
                    <a:pt x="8382" y="27319"/>
                  </a:lnTo>
                  <a:lnTo>
                    <a:pt x="3104" y="36633"/>
                  </a:lnTo>
                  <a:lnTo>
                    <a:pt x="0" y="46257"/>
                  </a:lnTo>
                  <a:lnTo>
                    <a:pt x="931" y="58674"/>
                  </a:lnTo>
                  <a:lnTo>
                    <a:pt x="5278" y="75438"/>
                  </a:lnTo>
                  <a:lnTo>
                    <a:pt x="8382" y="93444"/>
                  </a:lnTo>
                  <a:lnTo>
                    <a:pt x="10555" y="92513"/>
                  </a:lnTo>
                  <a:lnTo>
                    <a:pt x="12418" y="90340"/>
                  </a:lnTo>
                  <a:lnTo>
                    <a:pt x="14591" y="90340"/>
                  </a:lnTo>
                  <a:lnTo>
                    <a:pt x="14591" y="88167"/>
                  </a:lnTo>
                  <a:lnTo>
                    <a:pt x="14591" y="85994"/>
                  </a:lnTo>
                  <a:lnTo>
                    <a:pt x="15522" y="82889"/>
                  </a:lnTo>
                  <a:lnTo>
                    <a:pt x="19869" y="82889"/>
                  </a:lnTo>
                  <a:lnTo>
                    <a:pt x="19869" y="85994"/>
                  </a:lnTo>
                  <a:lnTo>
                    <a:pt x="19869" y="88167"/>
                  </a:lnTo>
                  <a:lnTo>
                    <a:pt x="17695" y="90340"/>
                  </a:lnTo>
                  <a:lnTo>
                    <a:pt x="17695" y="92513"/>
                  </a:lnTo>
                  <a:lnTo>
                    <a:pt x="15522" y="93444"/>
                  </a:lnTo>
                  <a:lnTo>
                    <a:pt x="17695" y="97480"/>
                  </a:lnTo>
                  <a:lnTo>
                    <a:pt x="17695" y="100895"/>
                  </a:lnTo>
                  <a:lnTo>
                    <a:pt x="17695" y="102758"/>
                  </a:lnTo>
                  <a:lnTo>
                    <a:pt x="19869" y="104931"/>
                  </a:lnTo>
                  <a:lnTo>
                    <a:pt x="19869" y="106173"/>
                  </a:lnTo>
                  <a:lnTo>
                    <a:pt x="22973" y="106173"/>
                  </a:lnTo>
                  <a:lnTo>
                    <a:pt x="27009" y="108035"/>
                  </a:lnTo>
                  <a:lnTo>
                    <a:pt x="30113" y="108035"/>
                  </a:lnTo>
                  <a:lnTo>
                    <a:pt x="32286" y="108035"/>
                  </a:lnTo>
                  <a:lnTo>
                    <a:pt x="35391" y="110208"/>
                  </a:lnTo>
                  <a:lnTo>
                    <a:pt x="39737" y="112381"/>
                  </a:lnTo>
                  <a:lnTo>
                    <a:pt x="41600" y="112381"/>
                  </a:lnTo>
                  <a:lnTo>
                    <a:pt x="41600" y="113313"/>
                  </a:lnTo>
                  <a:lnTo>
                    <a:pt x="42842" y="113313"/>
                  </a:lnTo>
                  <a:lnTo>
                    <a:pt x="44704" y="117659"/>
                  </a:lnTo>
                  <a:lnTo>
                    <a:pt x="44704" y="119832"/>
                  </a:lnTo>
                  <a:lnTo>
                    <a:pt x="46877" y="120763"/>
                  </a:lnTo>
                  <a:lnTo>
                    <a:pt x="46877" y="122937"/>
                  </a:lnTo>
                  <a:lnTo>
                    <a:pt x="49051" y="126972"/>
                  </a:lnTo>
                  <a:lnTo>
                    <a:pt x="42842" y="130077"/>
                  </a:lnTo>
                  <a:lnTo>
                    <a:pt x="35391" y="134423"/>
                  </a:lnTo>
                  <a:lnTo>
                    <a:pt x="32286" y="137528"/>
                  </a:lnTo>
                  <a:lnTo>
                    <a:pt x="27009" y="142805"/>
                  </a:lnTo>
                  <a:lnTo>
                    <a:pt x="25146" y="150256"/>
                  </a:lnTo>
                  <a:lnTo>
                    <a:pt x="22973" y="154292"/>
                  </a:lnTo>
                  <a:lnTo>
                    <a:pt x="22973" y="156465"/>
                  </a:lnTo>
                  <a:lnTo>
                    <a:pt x="25146" y="157396"/>
                  </a:lnTo>
                  <a:lnTo>
                    <a:pt x="25146" y="159569"/>
                  </a:lnTo>
                  <a:lnTo>
                    <a:pt x="29182" y="163915"/>
                  </a:lnTo>
                  <a:lnTo>
                    <a:pt x="15522" y="167020"/>
                  </a:lnTo>
                  <a:lnTo>
                    <a:pt x="17695" y="172297"/>
                  </a:lnTo>
                  <a:lnTo>
                    <a:pt x="17695" y="176333"/>
                  </a:lnTo>
                  <a:lnTo>
                    <a:pt x="19869" y="178506"/>
                  </a:lnTo>
                  <a:lnTo>
                    <a:pt x="19869" y="179438"/>
                  </a:lnTo>
                  <a:lnTo>
                    <a:pt x="22973" y="181611"/>
                  </a:lnTo>
                  <a:lnTo>
                    <a:pt x="27009" y="181611"/>
                  </a:lnTo>
                  <a:lnTo>
                    <a:pt x="32286" y="181611"/>
                  </a:lnTo>
                  <a:lnTo>
                    <a:pt x="22973" y="198375"/>
                  </a:lnTo>
                  <a:lnTo>
                    <a:pt x="12418" y="214208"/>
                  </a:lnTo>
                  <a:lnTo>
                    <a:pt x="12418" y="218554"/>
                  </a:lnTo>
                  <a:lnTo>
                    <a:pt x="29182" y="216381"/>
                  </a:lnTo>
                  <a:lnTo>
                    <a:pt x="49051" y="211103"/>
                  </a:lnTo>
                  <a:lnTo>
                    <a:pt x="70782" y="205826"/>
                  </a:lnTo>
                  <a:lnTo>
                    <a:pt x="88477" y="198375"/>
                  </a:lnTo>
                  <a:lnTo>
                    <a:pt x="99964" y="191235"/>
                  </a:lnTo>
                  <a:lnTo>
                    <a:pt x="108346" y="183784"/>
                  </a:lnTo>
                  <a:lnTo>
                    <a:pt x="112692" y="171056"/>
                  </a:lnTo>
                  <a:lnTo>
                    <a:pt x="110519" y="157396"/>
                  </a:lnTo>
                  <a:close/>
                </a:path>
              </a:pathLst>
            </a:custGeom>
            <a:grpFill/>
            <a:ln w="3104" cap="flat">
              <a:noFill/>
              <a:prstDash val="solid"/>
              <a:miter/>
            </a:ln>
          </p:spPr>
          <p:txBody>
            <a:bodyPr rtlCol="0" anchor="ctr"/>
            <a:lstStyle/>
            <a:p>
              <a:endParaRPr lang="en-US"/>
            </a:p>
          </p:txBody>
        </p:sp>
        <p:sp>
          <p:nvSpPr>
            <p:cNvPr id="107" name="Freeform: Shape 106"/>
            <p:cNvSpPr/>
            <p:nvPr/>
          </p:nvSpPr>
          <p:spPr>
            <a:xfrm>
              <a:off x="5278762" y="4812379"/>
              <a:ext cx="24836" cy="34149"/>
            </a:xfrm>
            <a:custGeom>
              <a:avLst/>
              <a:gdLst>
                <a:gd name="connsiteX0" fmla="*/ 23904 w 24835"/>
                <a:gd name="connsiteY0" fmla="*/ 10555 h 34149"/>
                <a:gd name="connsiteX1" fmla="*/ 23904 w 24835"/>
                <a:gd name="connsiteY1" fmla="*/ 7451 h 34149"/>
                <a:gd name="connsiteX2" fmla="*/ 22042 w 24835"/>
                <a:gd name="connsiteY2" fmla="*/ 5278 h 34149"/>
                <a:gd name="connsiteX3" fmla="*/ 19869 w 24835"/>
                <a:gd name="connsiteY3" fmla="*/ 3104 h 34149"/>
                <a:gd name="connsiteX4" fmla="*/ 16764 w 24835"/>
                <a:gd name="connsiteY4" fmla="*/ 0 h 34149"/>
                <a:gd name="connsiteX5" fmla="*/ 9313 w 24835"/>
                <a:gd name="connsiteY5" fmla="*/ 10555 h 34149"/>
                <a:gd name="connsiteX6" fmla="*/ 2173 w 24835"/>
                <a:gd name="connsiteY6" fmla="*/ 14901 h 34149"/>
                <a:gd name="connsiteX7" fmla="*/ 0 w 24835"/>
                <a:gd name="connsiteY7" fmla="*/ 15833 h 34149"/>
                <a:gd name="connsiteX8" fmla="*/ 0 w 24835"/>
                <a:gd name="connsiteY8" fmla="*/ 18006 h 34149"/>
                <a:gd name="connsiteX9" fmla="*/ 3104 w 24835"/>
                <a:gd name="connsiteY9" fmla="*/ 23283 h 34149"/>
                <a:gd name="connsiteX10" fmla="*/ 9313 w 24835"/>
                <a:gd name="connsiteY10" fmla="*/ 35701 h 34149"/>
                <a:gd name="connsiteX11" fmla="*/ 12418 w 24835"/>
                <a:gd name="connsiteY11" fmla="*/ 35701 h 34149"/>
                <a:gd name="connsiteX12" fmla="*/ 14591 w 24835"/>
                <a:gd name="connsiteY12" fmla="*/ 34770 h 34149"/>
                <a:gd name="connsiteX13" fmla="*/ 16764 w 24835"/>
                <a:gd name="connsiteY13" fmla="*/ 34770 h 34149"/>
                <a:gd name="connsiteX14" fmla="*/ 17695 w 24835"/>
                <a:gd name="connsiteY14" fmla="*/ 34770 h 34149"/>
                <a:gd name="connsiteX15" fmla="*/ 19869 w 24835"/>
                <a:gd name="connsiteY15" fmla="*/ 32597 h 34149"/>
                <a:gd name="connsiteX16" fmla="*/ 22042 w 24835"/>
                <a:gd name="connsiteY16" fmla="*/ 30424 h 34149"/>
                <a:gd name="connsiteX17" fmla="*/ 22042 w 24835"/>
                <a:gd name="connsiteY17" fmla="*/ 28561 h 34149"/>
                <a:gd name="connsiteX18" fmla="*/ 22042 w 24835"/>
                <a:gd name="connsiteY18" fmla="*/ 27319 h 34149"/>
                <a:gd name="connsiteX19" fmla="*/ 22042 w 24835"/>
                <a:gd name="connsiteY19" fmla="*/ 25146 h 34149"/>
                <a:gd name="connsiteX20" fmla="*/ 23904 w 24835"/>
                <a:gd name="connsiteY20" fmla="*/ 23283 h 34149"/>
                <a:gd name="connsiteX21" fmla="*/ 25146 w 24835"/>
                <a:gd name="connsiteY21" fmla="*/ 19869 h 34149"/>
                <a:gd name="connsiteX22" fmla="*/ 23904 w 24835"/>
                <a:gd name="connsiteY22" fmla="*/ 14901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4835" h="34149">
                  <a:moveTo>
                    <a:pt x="23904" y="10555"/>
                  </a:moveTo>
                  <a:lnTo>
                    <a:pt x="23904" y="7451"/>
                  </a:lnTo>
                  <a:lnTo>
                    <a:pt x="22042" y="5278"/>
                  </a:lnTo>
                  <a:lnTo>
                    <a:pt x="19869" y="3104"/>
                  </a:lnTo>
                  <a:lnTo>
                    <a:pt x="16764" y="0"/>
                  </a:lnTo>
                  <a:lnTo>
                    <a:pt x="9313" y="10555"/>
                  </a:lnTo>
                  <a:lnTo>
                    <a:pt x="2173" y="14901"/>
                  </a:lnTo>
                  <a:lnTo>
                    <a:pt x="0" y="15833"/>
                  </a:lnTo>
                  <a:lnTo>
                    <a:pt x="0" y="18006"/>
                  </a:lnTo>
                  <a:lnTo>
                    <a:pt x="3104" y="23283"/>
                  </a:lnTo>
                  <a:lnTo>
                    <a:pt x="9313" y="35701"/>
                  </a:lnTo>
                  <a:lnTo>
                    <a:pt x="12418" y="35701"/>
                  </a:lnTo>
                  <a:lnTo>
                    <a:pt x="14591" y="34770"/>
                  </a:lnTo>
                  <a:lnTo>
                    <a:pt x="16764" y="34770"/>
                  </a:lnTo>
                  <a:lnTo>
                    <a:pt x="17695" y="34770"/>
                  </a:lnTo>
                  <a:lnTo>
                    <a:pt x="19869" y="32597"/>
                  </a:lnTo>
                  <a:lnTo>
                    <a:pt x="22042" y="30424"/>
                  </a:lnTo>
                  <a:lnTo>
                    <a:pt x="22042" y="28561"/>
                  </a:lnTo>
                  <a:lnTo>
                    <a:pt x="22042" y="27319"/>
                  </a:lnTo>
                  <a:lnTo>
                    <a:pt x="22042" y="25146"/>
                  </a:lnTo>
                  <a:lnTo>
                    <a:pt x="23904" y="23283"/>
                  </a:lnTo>
                  <a:lnTo>
                    <a:pt x="25146" y="19869"/>
                  </a:lnTo>
                  <a:lnTo>
                    <a:pt x="23904" y="14901"/>
                  </a:lnTo>
                  <a:close/>
                </a:path>
              </a:pathLst>
            </a:custGeom>
            <a:grpFill/>
            <a:ln w="3104" cap="flat">
              <a:noFill/>
              <a:prstDash val="solid"/>
              <a:miter/>
            </a:ln>
          </p:spPr>
          <p:txBody>
            <a:bodyPr rtlCol="0" anchor="ctr"/>
            <a:lstStyle/>
            <a:p>
              <a:endParaRPr lang="en-US"/>
            </a:p>
          </p:txBody>
        </p:sp>
        <p:sp>
          <p:nvSpPr>
            <p:cNvPr id="108" name="Freeform: Shape 107"/>
            <p:cNvSpPr/>
            <p:nvPr/>
          </p:nvSpPr>
          <p:spPr>
            <a:xfrm>
              <a:off x="7689063" y="4320943"/>
              <a:ext cx="49671" cy="27940"/>
            </a:xfrm>
            <a:custGeom>
              <a:avLst/>
              <a:gdLst>
                <a:gd name="connsiteX0" fmla="*/ 49051 w 49671"/>
                <a:gd name="connsiteY0" fmla="*/ 12418 h 27940"/>
                <a:gd name="connsiteX1" fmla="*/ 44704 w 49671"/>
                <a:gd name="connsiteY1" fmla="*/ 10555 h 27940"/>
                <a:gd name="connsiteX2" fmla="*/ 43773 w 49671"/>
                <a:gd name="connsiteY2" fmla="*/ 10555 h 27940"/>
                <a:gd name="connsiteX3" fmla="*/ 41600 w 49671"/>
                <a:gd name="connsiteY3" fmla="*/ 10555 h 27940"/>
                <a:gd name="connsiteX4" fmla="*/ 37564 w 49671"/>
                <a:gd name="connsiteY4" fmla="*/ 10555 h 27940"/>
                <a:gd name="connsiteX5" fmla="*/ 36322 w 49671"/>
                <a:gd name="connsiteY5" fmla="*/ 10555 h 27940"/>
                <a:gd name="connsiteX6" fmla="*/ 34460 w 49671"/>
                <a:gd name="connsiteY6" fmla="*/ 9313 h 27940"/>
                <a:gd name="connsiteX7" fmla="*/ 30113 w 49671"/>
                <a:gd name="connsiteY7" fmla="*/ 9313 h 27940"/>
                <a:gd name="connsiteX8" fmla="*/ 27009 w 49671"/>
                <a:gd name="connsiteY8" fmla="*/ 5278 h 27940"/>
                <a:gd name="connsiteX9" fmla="*/ 22973 w 49671"/>
                <a:gd name="connsiteY9" fmla="*/ 0 h 27940"/>
                <a:gd name="connsiteX10" fmla="*/ 15522 w 49671"/>
                <a:gd name="connsiteY10" fmla="*/ 3104 h 27940"/>
                <a:gd name="connsiteX11" fmla="*/ 10555 w 49671"/>
                <a:gd name="connsiteY11" fmla="*/ 7451 h 27940"/>
                <a:gd name="connsiteX12" fmla="*/ 5278 w 49671"/>
                <a:gd name="connsiteY12" fmla="*/ 10555 h 27940"/>
                <a:gd name="connsiteX13" fmla="*/ 0 w 49671"/>
                <a:gd name="connsiteY13" fmla="*/ 15833 h 27940"/>
                <a:gd name="connsiteX14" fmla="*/ 0 w 49671"/>
                <a:gd name="connsiteY14" fmla="*/ 30424 h 27940"/>
                <a:gd name="connsiteX15" fmla="*/ 36322 w 49671"/>
                <a:gd name="connsiteY15" fmla="*/ 27319 h 27940"/>
                <a:gd name="connsiteX16" fmla="*/ 43773 w 49671"/>
                <a:gd name="connsiteY16" fmla="*/ 22042 h 27940"/>
                <a:gd name="connsiteX17" fmla="*/ 50913 w 49671"/>
                <a:gd name="connsiteY17" fmla="*/ 15833 h 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9671" h="27940">
                  <a:moveTo>
                    <a:pt x="49051" y="12418"/>
                  </a:moveTo>
                  <a:lnTo>
                    <a:pt x="44704" y="10555"/>
                  </a:lnTo>
                  <a:lnTo>
                    <a:pt x="43773" y="10555"/>
                  </a:lnTo>
                  <a:lnTo>
                    <a:pt x="41600" y="10555"/>
                  </a:lnTo>
                  <a:lnTo>
                    <a:pt x="37564" y="10555"/>
                  </a:lnTo>
                  <a:lnTo>
                    <a:pt x="36322" y="10555"/>
                  </a:lnTo>
                  <a:lnTo>
                    <a:pt x="34460" y="9313"/>
                  </a:lnTo>
                  <a:lnTo>
                    <a:pt x="30113" y="9313"/>
                  </a:lnTo>
                  <a:lnTo>
                    <a:pt x="27009" y="5278"/>
                  </a:lnTo>
                  <a:lnTo>
                    <a:pt x="22973" y="0"/>
                  </a:lnTo>
                  <a:lnTo>
                    <a:pt x="15522" y="3104"/>
                  </a:lnTo>
                  <a:lnTo>
                    <a:pt x="10555" y="7451"/>
                  </a:lnTo>
                  <a:lnTo>
                    <a:pt x="5278" y="10555"/>
                  </a:lnTo>
                  <a:lnTo>
                    <a:pt x="0" y="15833"/>
                  </a:lnTo>
                  <a:lnTo>
                    <a:pt x="0" y="30424"/>
                  </a:lnTo>
                  <a:lnTo>
                    <a:pt x="36322" y="27319"/>
                  </a:lnTo>
                  <a:lnTo>
                    <a:pt x="43773" y="22042"/>
                  </a:lnTo>
                  <a:lnTo>
                    <a:pt x="50913" y="15833"/>
                  </a:lnTo>
                  <a:close/>
                </a:path>
              </a:pathLst>
            </a:custGeom>
            <a:grpFill/>
            <a:ln w="3104" cap="flat">
              <a:noFill/>
              <a:prstDash val="solid"/>
              <a:miter/>
            </a:ln>
          </p:spPr>
          <p:txBody>
            <a:bodyPr rtlCol="0" anchor="ctr"/>
            <a:lstStyle/>
            <a:p>
              <a:endParaRPr lang="en-US"/>
            </a:p>
          </p:txBody>
        </p:sp>
        <p:sp>
          <p:nvSpPr>
            <p:cNvPr id="109" name="Freeform: Shape 108"/>
            <p:cNvSpPr/>
            <p:nvPr/>
          </p:nvSpPr>
          <p:spPr>
            <a:xfrm>
              <a:off x="5774854" y="4394519"/>
              <a:ext cx="15522" cy="9313"/>
            </a:xfrm>
            <a:custGeom>
              <a:avLst/>
              <a:gdLst>
                <a:gd name="connsiteX0" fmla="*/ 0 w 15522"/>
                <a:gd name="connsiteY0" fmla="*/ 931 h 9313"/>
                <a:gd name="connsiteX1" fmla="*/ 2173 w 15522"/>
                <a:gd name="connsiteY1" fmla="*/ 3104 h 9313"/>
                <a:gd name="connsiteX2" fmla="*/ 2173 w 15522"/>
                <a:gd name="connsiteY2" fmla="*/ 5278 h 9313"/>
                <a:gd name="connsiteX3" fmla="*/ 4036 w 15522"/>
                <a:gd name="connsiteY3" fmla="*/ 8382 h 9313"/>
                <a:gd name="connsiteX4" fmla="*/ 4036 w 15522"/>
                <a:gd name="connsiteY4" fmla="*/ 10245 h 9313"/>
                <a:gd name="connsiteX5" fmla="*/ 7140 w 15522"/>
                <a:gd name="connsiteY5" fmla="*/ 10245 h 9313"/>
                <a:gd name="connsiteX6" fmla="*/ 9313 w 15522"/>
                <a:gd name="connsiteY6" fmla="*/ 10245 h 9313"/>
                <a:gd name="connsiteX7" fmla="*/ 13349 w 15522"/>
                <a:gd name="connsiteY7" fmla="*/ 7140 h 9313"/>
                <a:gd name="connsiteX8" fmla="*/ 16764 w 15522"/>
                <a:gd name="connsiteY8" fmla="*/ 7140 h 9313"/>
                <a:gd name="connsiteX9" fmla="*/ 16764 w 15522"/>
                <a:gd name="connsiteY9" fmla="*/ 0 h 9313"/>
                <a:gd name="connsiteX10" fmla="*/ 0 w 15522"/>
                <a:gd name="connsiteY10" fmla="*/ 0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522" h="9313">
                  <a:moveTo>
                    <a:pt x="0" y="931"/>
                  </a:moveTo>
                  <a:lnTo>
                    <a:pt x="2173" y="3104"/>
                  </a:lnTo>
                  <a:lnTo>
                    <a:pt x="2173" y="5278"/>
                  </a:lnTo>
                  <a:lnTo>
                    <a:pt x="4036" y="8382"/>
                  </a:lnTo>
                  <a:lnTo>
                    <a:pt x="4036" y="10245"/>
                  </a:lnTo>
                  <a:lnTo>
                    <a:pt x="7140" y="10245"/>
                  </a:lnTo>
                  <a:lnTo>
                    <a:pt x="9313" y="10245"/>
                  </a:lnTo>
                  <a:lnTo>
                    <a:pt x="13349" y="7140"/>
                  </a:lnTo>
                  <a:lnTo>
                    <a:pt x="16764" y="7140"/>
                  </a:lnTo>
                  <a:lnTo>
                    <a:pt x="16764" y="0"/>
                  </a:lnTo>
                  <a:lnTo>
                    <a:pt x="0" y="0"/>
                  </a:lnTo>
                  <a:close/>
                </a:path>
              </a:pathLst>
            </a:custGeom>
            <a:grpFill/>
            <a:ln w="3104" cap="flat">
              <a:noFill/>
              <a:prstDash val="solid"/>
              <a:miter/>
            </a:ln>
          </p:spPr>
          <p:txBody>
            <a:bodyPr rtlCol="0" anchor="ctr"/>
            <a:lstStyle/>
            <a:p>
              <a:endParaRPr lang="en-US"/>
            </a:p>
          </p:txBody>
        </p:sp>
        <p:sp>
          <p:nvSpPr>
            <p:cNvPr id="110" name="Freeform: Shape 109"/>
            <p:cNvSpPr/>
            <p:nvPr/>
          </p:nvSpPr>
          <p:spPr>
            <a:xfrm>
              <a:off x="7132744" y="4215702"/>
              <a:ext cx="55880" cy="21731"/>
            </a:xfrm>
            <a:custGeom>
              <a:avLst/>
              <a:gdLst>
                <a:gd name="connsiteX0" fmla="*/ 51844 w 55880"/>
                <a:gd name="connsiteY0" fmla="*/ 7451 h 21731"/>
                <a:gd name="connsiteX1" fmla="*/ 36322 w 55880"/>
                <a:gd name="connsiteY1" fmla="*/ 4346 h 21731"/>
                <a:gd name="connsiteX2" fmla="*/ 19558 w 55880"/>
                <a:gd name="connsiteY2" fmla="*/ 0 h 21731"/>
                <a:gd name="connsiteX3" fmla="*/ 0 w 55880"/>
                <a:gd name="connsiteY3" fmla="*/ 0 h 21731"/>
                <a:gd name="connsiteX4" fmla="*/ 0 w 55880"/>
                <a:gd name="connsiteY4" fmla="*/ 7451 h 21731"/>
                <a:gd name="connsiteX5" fmla="*/ 931 w 55880"/>
                <a:gd name="connsiteY5" fmla="*/ 13660 h 21731"/>
                <a:gd name="connsiteX6" fmla="*/ 931 w 55880"/>
                <a:gd name="connsiteY6" fmla="*/ 18937 h 21731"/>
                <a:gd name="connsiteX7" fmla="*/ 3104 w 55880"/>
                <a:gd name="connsiteY7" fmla="*/ 24215 h 21731"/>
                <a:gd name="connsiteX8" fmla="*/ 56191 w 55880"/>
                <a:gd name="connsiteY8" fmla="*/ 24215 h 21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880" h="21731">
                  <a:moveTo>
                    <a:pt x="51844" y="7451"/>
                  </a:moveTo>
                  <a:lnTo>
                    <a:pt x="36322" y="4346"/>
                  </a:lnTo>
                  <a:lnTo>
                    <a:pt x="19558" y="0"/>
                  </a:lnTo>
                  <a:lnTo>
                    <a:pt x="0" y="0"/>
                  </a:lnTo>
                  <a:lnTo>
                    <a:pt x="0" y="7451"/>
                  </a:lnTo>
                  <a:lnTo>
                    <a:pt x="931" y="13660"/>
                  </a:lnTo>
                  <a:lnTo>
                    <a:pt x="931" y="18937"/>
                  </a:lnTo>
                  <a:lnTo>
                    <a:pt x="3104" y="24215"/>
                  </a:lnTo>
                  <a:lnTo>
                    <a:pt x="56191" y="24215"/>
                  </a:lnTo>
                  <a:close/>
                </a:path>
              </a:pathLst>
            </a:custGeom>
            <a:grpFill/>
            <a:ln w="3104" cap="flat">
              <a:noFill/>
              <a:prstDash val="solid"/>
              <a:miter/>
            </a:ln>
          </p:spPr>
          <p:txBody>
            <a:bodyPr rtlCol="0" anchor="ctr"/>
            <a:lstStyle/>
            <a:p>
              <a:endParaRPr lang="en-US"/>
            </a:p>
          </p:txBody>
        </p:sp>
        <p:sp>
          <p:nvSpPr>
            <p:cNvPr id="111" name="Freeform: Shape 110"/>
            <p:cNvSpPr/>
            <p:nvPr/>
          </p:nvSpPr>
          <p:spPr>
            <a:xfrm>
              <a:off x="5371586" y="4771400"/>
              <a:ext cx="18627" cy="27940"/>
            </a:xfrm>
            <a:custGeom>
              <a:avLst/>
              <a:gdLst>
                <a:gd name="connsiteX0" fmla="*/ 16454 w 18626"/>
                <a:gd name="connsiteY0" fmla="*/ 2173 h 27940"/>
                <a:gd name="connsiteX1" fmla="*/ 14591 w 18626"/>
                <a:gd name="connsiteY1" fmla="*/ 2173 h 27940"/>
                <a:gd name="connsiteX2" fmla="*/ 12418 w 18626"/>
                <a:gd name="connsiteY2" fmla="*/ 2173 h 27940"/>
                <a:gd name="connsiteX3" fmla="*/ 7140 w 18626"/>
                <a:gd name="connsiteY3" fmla="*/ 0 h 27940"/>
                <a:gd name="connsiteX4" fmla="*/ 7140 w 18626"/>
                <a:gd name="connsiteY4" fmla="*/ 5278 h 27940"/>
                <a:gd name="connsiteX5" fmla="*/ 5278 w 18626"/>
                <a:gd name="connsiteY5" fmla="*/ 9624 h 27940"/>
                <a:gd name="connsiteX6" fmla="*/ 3104 w 18626"/>
                <a:gd name="connsiteY6" fmla="*/ 12728 h 27940"/>
                <a:gd name="connsiteX7" fmla="*/ 0 w 18626"/>
                <a:gd name="connsiteY7" fmla="*/ 16764 h 27940"/>
                <a:gd name="connsiteX8" fmla="*/ 1863 w 18626"/>
                <a:gd name="connsiteY8" fmla="*/ 20179 h 27940"/>
                <a:gd name="connsiteX9" fmla="*/ 1863 w 18626"/>
                <a:gd name="connsiteY9" fmla="*/ 22042 h 27940"/>
                <a:gd name="connsiteX10" fmla="*/ 1863 w 18626"/>
                <a:gd name="connsiteY10" fmla="*/ 24215 h 27940"/>
                <a:gd name="connsiteX11" fmla="*/ 3104 w 18626"/>
                <a:gd name="connsiteY11" fmla="*/ 24215 h 27940"/>
                <a:gd name="connsiteX12" fmla="*/ 3104 w 18626"/>
                <a:gd name="connsiteY12" fmla="*/ 29492 h 27940"/>
                <a:gd name="connsiteX13" fmla="*/ 9313 w 18626"/>
                <a:gd name="connsiteY13" fmla="*/ 26388 h 27940"/>
                <a:gd name="connsiteX14" fmla="*/ 12418 w 18626"/>
                <a:gd name="connsiteY14" fmla="*/ 20179 h 27940"/>
                <a:gd name="connsiteX15" fmla="*/ 14591 w 18626"/>
                <a:gd name="connsiteY15" fmla="*/ 14901 h 27940"/>
                <a:gd name="connsiteX16" fmla="*/ 16454 w 18626"/>
                <a:gd name="connsiteY16" fmla="*/ 9624 h 27940"/>
                <a:gd name="connsiteX17" fmla="*/ 19868 w 18626"/>
                <a:gd name="connsiteY17" fmla="*/ 4346 h 27940"/>
                <a:gd name="connsiteX18" fmla="*/ 17695 w 18626"/>
                <a:gd name="connsiteY18" fmla="*/ 4346 h 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626" h="27940">
                  <a:moveTo>
                    <a:pt x="16454" y="2173"/>
                  </a:moveTo>
                  <a:lnTo>
                    <a:pt x="14591" y="2173"/>
                  </a:lnTo>
                  <a:lnTo>
                    <a:pt x="12418" y="2173"/>
                  </a:lnTo>
                  <a:lnTo>
                    <a:pt x="7140" y="0"/>
                  </a:lnTo>
                  <a:lnTo>
                    <a:pt x="7140" y="5278"/>
                  </a:lnTo>
                  <a:lnTo>
                    <a:pt x="5278" y="9624"/>
                  </a:lnTo>
                  <a:lnTo>
                    <a:pt x="3104" y="12728"/>
                  </a:lnTo>
                  <a:lnTo>
                    <a:pt x="0" y="16764"/>
                  </a:lnTo>
                  <a:lnTo>
                    <a:pt x="1863" y="20179"/>
                  </a:lnTo>
                  <a:lnTo>
                    <a:pt x="1863" y="22042"/>
                  </a:lnTo>
                  <a:lnTo>
                    <a:pt x="1863" y="24215"/>
                  </a:lnTo>
                  <a:lnTo>
                    <a:pt x="3104" y="24215"/>
                  </a:lnTo>
                  <a:lnTo>
                    <a:pt x="3104" y="29492"/>
                  </a:lnTo>
                  <a:lnTo>
                    <a:pt x="9313" y="26388"/>
                  </a:lnTo>
                  <a:lnTo>
                    <a:pt x="12418" y="20179"/>
                  </a:lnTo>
                  <a:lnTo>
                    <a:pt x="14591" y="14901"/>
                  </a:lnTo>
                  <a:lnTo>
                    <a:pt x="16454" y="9624"/>
                  </a:lnTo>
                  <a:lnTo>
                    <a:pt x="19868" y="4346"/>
                  </a:lnTo>
                  <a:lnTo>
                    <a:pt x="17695" y="4346"/>
                  </a:lnTo>
                  <a:close/>
                </a:path>
              </a:pathLst>
            </a:custGeom>
            <a:grpFill/>
            <a:ln w="3104" cap="flat">
              <a:noFill/>
              <a:prstDash val="solid"/>
              <a:miter/>
            </a:ln>
          </p:spPr>
          <p:txBody>
            <a:bodyPr rtlCol="0" anchor="ctr"/>
            <a:lstStyle/>
            <a:p>
              <a:endParaRPr lang="en-US"/>
            </a:p>
          </p:txBody>
        </p:sp>
        <p:sp>
          <p:nvSpPr>
            <p:cNvPr id="112" name="Freeform: Shape 111"/>
            <p:cNvSpPr/>
            <p:nvPr/>
          </p:nvSpPr>
          <p:spPr>
            <a:xfrm>
              <a:off x="4983839" y="4840940"/>
              <a:ext cx="52776" cy="80716"/>
            </a:xfrm>
            <a:custGeom>
              <a:avLst/>
              <a:gdLst>
                <a:gd name="connsiteX0" fmla="*/ 34460 w 52775"/>
                <a:gd name="connsiteY0" fmla="*/ 1863 h 80715"/>
                <a:gd name="connsiteX1" fmla="*/ 23904 w 52775"/>
                <a:gd name="connsiteY1" fmla="*/ 7140 h 80715"/>
                <a:gd name="connsiteX2" fmla="*/ 14591 w 52775"/>
                <a:gd name="connsiteY2" fmla="*/ 14591 h 80715"/>
                <a:gd name="connsiteX3" fmla="*/ 4346 w 52775"/>
                <a:gd name="connsiteY3" fmla="*/ 23904 h 80715"/>
                <a:gd name="connsiteX4" fmla="*/ 5278 w 52775"/>
                <a:gd name="connsiteY4" fmla="*/ 42841 h 80715"/>
                <a:gd name="connsiteX5" fmla="*/ 5278 w 52775"/>
                <a:gd name="connsiteY5" fmla="*/ 58674 h 80715"/>
                <a:gd name="connsiteX6" fmla="*/ 0 w 52775"/>
                <a:gd name="connsiteY6" fmla="*/ 72334 h 80715"/>
                <a:gd name="connsiteX7" fmla="*/ 0 w 52775"/>
                <a:gd name="connsiteY7" fmla="*/ 80716 h 80715"/>
                <a:gd name="connsiteX8" fmla="*/ 19869 w 52775"/>
                <a:gd name="connsiteY8" fmla="*/ 79785 h 80715"/>
                <a:gd name="connsiteX9" fmla="*/ 33528 w 52775"/>
                <a:gd name="connsiteY9" fmla="*/ 75438 h 80715"/>
                <a:gd name="connsiteX10" fmla="*/ 48119 w 52775"/>
                <a:gd name="connsiteY10" fmla="*/ 67988 h 80715"/>
                <a:gd name="connsiteX11" fmla="*/ 53086 w 52775"/>
                <a:gd name="connsiteY11" fmla="*/ 44083 h 80715"/>
                <a:gd name="connsiteX12" fmla="*/ 55259 w 52775"/>
                <a:gd name="connsiteY12" fmla="*/ 22042 h 80715"/>
                <a:gd name="connsiteX13" fmla="*/ 51224 w 52775"/>
                <a:gd name="connsiteY13" fmla="*/ 0 h 80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75" h="80715">
                  <a:moveTo>
                    <a:pt x="34460" y="1863"/>
                  </a:moveTo>
                  <a:lnTo>
                    <a:pt x="23904" y="7140"/>
                  </a:lnTo>
                  <a:lnTo>
                    <a:pt x="14591" y="14591"/>
                  </a:lnTo>
                  <a:lnTo>
                    <a:pt x="4346" y="23904"/>
                  </a:lnTo>
                  <a:lnTo>
                    <a:pt x="5278" y="42841"/>
                  </a:lnTo>
                  <a:lnTo>
                    <a:pt x="5278" y="58674"/>
                  </a:lnTo>
                  <a:lnTo>
                    <a:pt x="0" y="72334"/>
                  </a:lnTo>
                  <a:lnTo>
                    <a:pt x="0" y="80716"/>
                  </a:lnTo>
                  <a:lnTo>
                    <a:pt x="19869" y="79785"/>
                  </a:lnTo>
                  <a:lnTo>
                    <a:pt x="33528" y="75438"/>
                  </a:lnTo>
                  <a:lnTo>
                    <a:pt x="48119" y="67988"/>
                  </a:lnTo>
                  <a:lnTo>
                    <a:pt x="53086" y="44083"/>
                  </a:lnTo>
                  <a:lnTo>
                    <a:pt x="55259" y="22042"/>
                  </a:lnTo>
                  <a:lnTo>
                    <a:pt x="51224" y="0"/>
                  </a:lnTo>
                  <a:close/>
                </a:path>
              </a:pathLst>
            </a:custGeom>
            <a:grpFill/>
            <a:ln w="3104" cap="flat">
              <a:noFill/>
              <a:prstDash val="solid"/>
              <a:miter/>
            </a:ln>
          </p:spPr>
          <p:txBody>
            <a:bodyPr rtlCol="0" anchor="ctr"/>
            <a:lstStyle/>
            <a:p>
              <a:endParaRPr lang="en-US"/>
            </a:p>
          </p:txBody>
        </p:sp>
        <p:sp>
          <p:nvSpPr>
            <p:cNvPr id="113" name="Freeform: Shape 112"/>
            <p:cNvSpPr/>
            <p:nvPr/>
          </p:nvSpPr>
          <p:spPr>
            <a:xfrm>
              <a:off x="4217969" y="4962635"/>
              <a:ext cx="31045" cy="18627"/>
            </a:xfrm>
            <a:custGeom>
              <a:avLst/>
              <a:gdLst>
                <a:gd name="connsiteX0" fmla="*/ 0 w 31044"/>
                <a:gd name="connsiteY0" fmla="*/ 0 h 18626"/>
                <a:gd name="connsiteX1" fmla="*/ 4036 w 31044"/>
                <a:gd name="connsiteY1" fmla="*/ 5278 h 18626"/>
                <a:gd name="connsiteX2" fmla="*/ 6209 w 31044"/>
                <a:gd name="connsiteY2" fmla="*/ 8382 h 18626"/>
                <a:gd name="connsiteX3" fmla="*/ 7140 w 31044"/>
                <a:gd name="connsiteY3" fmla="*/ 12728 h 18626"/>
                <a:gd name="connsiteX4" fmla="*/ 9313 w 31044"/>
                <a:gd name="connsiteY4" fmla="*/ 14591 h 18626"/>
                <a:gd name="connsiteX5" fmla="*/ 13660 w 31044"/>
                <a:gd name="connsiteY5" fmla="*/ 19869 h 18626"/>
                <a:gd name="connsiteX6" fmla="*/ 18627 w 31044"/>
                <a:gd name="connsiteY6" fmla="*/ 18006 h 18626"/>
                <a:gd name="connsiteX7" fmla="*/ 21731 w 31044"/>
                <a:gd name="connsiteY7" fmla="*/ 18006 h 18626"/>
                <a:gd name="connsiteX8" fmla="*/ 26077 w 31044"/>
                <a:gd name="connsiteY8" fmla="*/ 18006 h 18626"/>
                <a:gd name="connsiteX9" fmla="*/ 29182 w 31044"/>
                <a:gd name="connsiteY9" fmla="*/ 15833 h 18626"/>
                <a:gd name="connsiteX10" fmla="*/ 33218 w 31044"/>
                <a:gd name="connsiteY10" fmla="*/ 15833 h 18626"/>
                <a:gd name="connsiteX11" fmla="*/ 33218 w 31044"/>
                <a:gd name="connsiteY11" fmla="*/ 7451 h 18626"/>
                <a:gd name="connsiteX12" fmla="*/ 21731 w 31044"/>
                <a:gd name="connsiteY12" fmla="*/ 3104 h 18626"/>
                <a:gd name="connsiteX13" fmla="*/ 13660 w 31044"/>
                <a:gd name="connsiteY13" fmla="*/ 931 h 18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1044" h="18626">
                  <a:moveTo>
                    <a:pt x="0" y="0"/>
                  </a:moveTo>
                  <a:lnTo>
                    <a:pt x="4036" y="5278"/>
                  </a:lnTo>
                  <a:lnTo>
                    <a:pt x="6209" y="8382"/>
                  </a:lnTo>
                  <a:lnTo>
                    <a:pt x="7140" y="12728"/>
                  </a:lnTo>
                  <a:lnTo>
                    <a:pt x="9313" y="14591"/>
                  </a:lnTo>
                  <a:lnTo>
                    <a:pt x="13660" y="19869"/>
                  </a:lnTo>
                  <a:lnTo>
                    <a:pt x="18627" y="18006"/>
                  </a:lnTo>
                  <a:lnTo>
                    <a:pt x="21731" y="18006"/>
                  </a:lnTo>
                  <a:lnTo>
                    <a:pt x="26077" y="18006"/>
                  </a:lnTo>
                  <a:lnTo>
                    <a:pt x="29182" y="15833"/>
                  </a:lnTo>
                  <a:lnTo>
                    <a:pt x="33218" y="15833"/>
                  </a:lnTo>
                  <a:lnTo>
                    <a:pt x="33218" y="7451"/>
                  </a:lnTo>
                  <a:lnTo>
                    <a:pt x="21731" y="3104"/>
                  </a:lnTo>
                  <a:lnTo>
                    <a:pt x="13660" y="931"/>
                  </a:lnTo>
                  <a:close/>
                </a:path>
              </a:pathLst>
            </a:custGeom>
            <a:grpFill/>
            <a:ln w="3104" cap="flat">
              <a:noFill/>
              <a:prstDash val="solid"/>
              <a:miter/>
            </a:ln>
          </p:spPr>
          <p:txBody>
            <a:bodyPr rtlCol="0" anchor="ctr"/>
            <a:lstStyle/>
            <a:p>
              <a:endParaRPr lang="en-US"/>
            </a:p>
          </p:txBody>
        </p:sp>
        <p:sp>
          <p:nvSpPr>
            <p:cNvPr id="114" name="Freeform: Shape 113"/>
            <p:cNvSpPr/>
            <p:nvPr/>
          </p:nvSpPr>
          <p:spPr>
            <a:xfrm>
              <a:off x="4778634" y="4498518"/>
              <a:ext cx="158327" cy="117969"/>
            </a:xfrm>
            <a:custGeom>
              <a:avLst/>
              <a:gdLst>
                <a:gd name="connsiteX0" fmla="*/ 156154 w 158327"/>
                <a:gd name="connsiteY0" fmla="*/ 29182 h 117969"/>
                <a:gd name="connsiteX1" fmla="*/ 156154 w 158327"/>
                <a:gd name="connsiteY1" fmla="*/ 23904 h 117969"/>
                <a:gd name="connsiteX2" fmla="*/ 156154 w 158327"/>
                <a:gd name="connsiteY2" fmla="*/ 16764 h 117969"/>
                <a:gd name="connsiteX3" fmla="*/ 154292 w 158327"/>
                <a:gd name="connsiteY3" fmla="*/ 12418 h 117969"/>
                <a:gd name="connsiteX4" fmla="*/ 154292 w 158327"/>
                <a:gd name="connsiteY4" fmla="*/ 9313 h 117969"/>
                <a:gd name="connsiteX5" fmla="*/ 153050 w 158327"/>
                <a:gd name="connsiteY5" fmla="*/ 7140 h 117969"/>
                <a:gd name="connsiteX6" fmla="*/ 151187 w 158327"/>
                <a:gd name="connsiteY6" fmla="*/ 4036 h 117969"/>
                <a:gd name="connsiteX7" fmla="*/ 149014 w 158327"/>
                <a:gd name="connsiteY7" fmla="*/ 0 h 117969"/>
                <a:gd name="connsiteX8" fmla="*/ 134423 w 158327"/>
                <a:gd name="connsiteY8" fmla="*/ 1863 h 117969"/>
                <a:gd name="connsiteX9" fmla="*/ 126972 w 158327"/>
                <a:gd name="connsiteY9" fmla="*/ 7140 h 117969"/>
                <a:gd name="connsiteX10" fmla="*/ 119832 w 158327"/>
                <a:gd name="connsiteY10" fmla="*/ 12418 h 117969"/>
                <a:gd name="connsiteX11" fmla="*/ 114554 w 158327"/>
                <a:gd name="connsiteY11" fmla="*/ 18937 h 117969"/>
                <a:gd name="connsiteX12" fmla="*/ 105241 w 158327"/>
                <a:gd name="connsiteY12" fmla="*/ 23904 h 117969"/>
                <a:gd name="connsiteX13" fmla="*/ 102137 w 158327"/>
                <a:gd name="connsiteY13" fmla="*/ 23904 h 117969"/>
                <a:gd name="connsiteX14" fmla="*/ 99964 w 158327"/>
                <a:gd name="connsiteY14" fmla="*/ 23904 h 117969"/>
                <a:gd name="connsiteX15" fmla="*/ 97790 w 158327"/>
                <a:gd name="connsiteY15" fmla="*/ 23904 h 117969"/>
                <a:gd name="connsiteX16" fmla="*/ 97790 w 158327"/>
                <a:gd name="connsiteY16" fmla="*/ 22042 h 117969"/>
                <a:gd name="connsiteX17" fmla="*/ 94686 w 158327"/>
                <a:gd name="connsiteY17" fmla="*/ 19869 h 117969"/>
                <a:gd name="connsiteX18" fmla="*/ 92823 w 158327"/>
                <a:gd name="connsiteY18" fmla="*/ 14591 h 117969"/>
                <a:gd name="connsiteX19" fmla="*/ 78232 w 158327"/>
                <a:gd name="connsiteY19" fmla="*/ 19869 h 117969"/>
                <a:gd name="connsiteX20" fmla="*/ 67677 w 158327"/>
                <a:gd name="connsiteY20" fmla="*/ 27319 h 117969"/>
                <a:gd name="connsiteX21" fmla="*/ 56191 w 158327"/>
                <a:gd name="connsiteY21" fmla="*/ 36633 h 117969"/>
                <a:gd name="connsiteX22" fmla="*/ 53086 w 158327"/>
                <a:gd name="connsiteY22" fmla="*/ 29182 h 117969"/>
                <a:gd name="connsiteX23" fmla="*/ 49050 w 158327"/>
                <a:gd name="connsiteY23" fmla="*/ 26077 h 117969"/>
                <a:gd name="connsiteX24" fmla="*/ 45946 w 158327"/>
                <a:gd name="connsiteY24" fmla="*/ 19869 h 117969"/>
                <a:gd name="connsiteX25" fmla="*/ 39427 w 158327"/>
                <a:gd name="connsiteY25" fmla="*/ 14591 h 117969"/>
                <a:gd name="connsiteX26" fmla="*/ 24836 w 158327"/>
                <a:gd name="connsiteY26" fmla="*/ 18937 h 117969"/>
                <a:gd name="connsiteX27" fmla="*/ 16764 w 158327"/>
                <a:gd name="connsiteY27" fmla="*/ 22042 h 117969"/>
                <a:gd name="connsiteX28" fmla="*/ 9313 w 158327"/>
                <a:gd name="connsiteY28" fmla="*/ 29182 h 117969"/>
                <a:gd name="connsiteX29" fmla="*/ 0 w 158327"/>
                <a:gd name="connsiteY29" fmla="*/ 36633 h 117969"/>
                <a:gd name="connsiteX30" fmla="*/ 5278 w 158327"/>
                <a:gd name="connsiteY30" fmla="*/ 47188 h 117969"/>
                <a:gd name="connsiteX31" fmla="*/ 32286 w 158327"/>
                <a:gd name="connsiteY31" fmla="*/ 47188 h 117969"/>
                <a:gd name="connsiteX32" fmla="*/ 32286 w 158327"/>
                <a:gd name="connsiteY32" fmla="*/ 60847 h 117969"/>
                <a:gd name="connsiteX33" fmla="*/ 27009 w 158327"/>
                <a:gd name="connsiteY33" fmla="*/ 60847 h 117969"/>
                <a:gd name="connsiteX34" fmla="*/ 21731 w 158327"/>
                <a:gd name="connsiteY34" fmla="*/ 60847 h 117969"/>
                <a:gd name="connsiteX35" fmla="*/ 19868 w 158327"/>
                <a:gd name="connsiteY35" fmla="*/ 61779 h 117969"/>
                <a:gd name="connsiteX36" fmla="*/ 17695 w 158327"/>
                <a:gd name="connsiteY36" fmla="*/ 61779 h 117969"/>
                <a:gd name="connsiteX37" fmla="*/ 16764 w 158327"/>
                <a:gd name="connsiteY37" fmla="*/ 63952 h 117969"/>
                <a:gd name="connsiteX38" fmla="*/ 12418 w 158327"/>
                <a:gd name="connsiteY38" fmla="*/ 68298 h 117969"/>
                <a:gd name="connsiteX39" fmla="*/ 9313 w 158327"/>
                <a:gd name="connsiteY39" fmla="*/ 68298 h 117969"/>
                <a:gd name="connsiteX40" fmla="*/ 14591 w 158327"/>
                <a:gd name="connsiteY40" fmla="*/ 71403 h 117969"/>
                <a:gd name="connsiteX41" fmla="*/ 19868 w 158327"/>
                <a:gd name="connsiteY41" fmla="*/ 75438 h 117969"/>
                <a:gd name="connsiteX42" fmla="*/ 27009 w 158327"/>
                <a:gd name="connsiteY42" fmla="*/ 76680 h 117969"/>
                <a:gd name="connsiteX43" fmla="*/ 32286 w 158327"/>
                <a:gd name="connsiteY43" fmla="*/ 80716 h 117969"/>
                <a:gd name="connsiteX44" fmla="*/ 31355 w 158327"/>
                <a:gd name="connsiteY44" fmla="*/ 83820 h 117969"/>
                <a:gd name="connsiteX45" fmla="*/ 31355 w 158327"/>
                <a:gd name="connsiteY45" fmla="*/ 85993 h 117969"/>
                <a:gd name="connsiteX46" fmla="*/ 29182 w 158327"/>
                <a:gd name="connsiteY46" fmla="*/ 88167 h 117969"/>
                <a:gd name="connsiteX47" fmla="*/ 27009 w 158327"/>
                <a:gd name="connsiteY47" fmla="*/ 90340 h 117969"/>
                <a:gd name="connsiteX48" fmla="*/ 24836 w 158327"/>
                <a:gd name="connsiteY48" fmla="*/ 91271 h 117969"/>
                <a:gd name="connsiteX49" fmla="*/ 29182 w 158327"/>
                <a:gd name="connsiteY49" fmla="*/ 95307 h 117969"/>
                <a:gd name="connsiteX50" fmla="*/ 38495 w 158327"/>
                <a:gd name="connsiteY50" fmla="*/ 100584 h 117969"/>
                <a:gd name="connsiteX51" fmla="*/ 49050 w 158327"/>
                <a:gd name="connsiteY51" fmla="*/ 105862 h 117969"/>
                <a:gd name="connsiteX52" fmla="*/ 61468 w 158327"/>
                <a:gd name="connsiteY52" fmla="*/ 113313 h 117969"/>
                <a:gd name="connsiteX53" fmla="*/ 70782 w 158327"/>
                <a:gd name="connsiteY53" fmla="*/ 117659 h 117969"/>
                <a:gd name="connsiteX54" fmla="*/ 76059 w 158327"/>
                <a:gd name="connsiteY54" fmla="*/ 120763 h 117969"/>
                <a:gd name="connsiteX55" fmla="*/ 94686 w 158327"/>
                <a:gd name="connsiteY55" fmla="*/ 105862 h 117969"/>
                <a:gd name="connsiteX56" fmla="*/ 116728 w 158327"/>
                <a:gd name="connsiteY56" fmla="*/ 95307 h 117969"/>
                <a:gd name="connsiteX57" fmla="*/ 139701 w 158327"/>
                <a:gd name="connsiteY57" fmla="*/ 85993 h 117969"/>
                <a:gd name="connsiteX58" fmla="*/ 160501 w 158327"/>
                <a:gd name="connsiteY58" fmla="*/ 75438 h 117969"/>
                <a:gd name="connsiteX59" fmla="*/ 160501 w 158327"/>
                <a:gd name="connsiteY59" fmla="*/ 60847 h 117969"/>
                <a:gd name="connsiteX60" fmla="*/ 158327 w 158327"/>
                <a:gd name="connsiteY60" fmla="*/ 44083 h 117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158327" h="117969">
                  <a:moveTo>
                    <a:pt x="156154" y="29182"/>
                  </a:moveTo>
                  <a:lnTo>
                    <a:pt x="156154" y="23904"/>
                  </a:lnTo>
                  <a:lnTo>
                    <a:pt x="156154" y="16764"/>
                  </a:lnTo>
                  <a:lnTo>
                    <a:pt x="154292" y="12418"/>
                  </a:lnTo>
                  <a:lnTo>
                    <a:pt x="154292" y="9313"/>
                  </a:lnTo>
                  <a:lnTo>
                    <a:pt x="153050" y="7140"/>
                  </a:lnTo>
                  <a:lnTo>
                    <a:pt x="151187" y="4036"/>
                  </a:lnTo>
                  <a:lnTo>
                    <a:pt x="149014" y="0"/>
                  </a:lnTo>
                  <a:lnTo>
                    <a:pt x="134423" y="1863"/>
                  </a:lnTo>
                  <a:lnTo>
                    <a:pt x="126972" y="7140"/>
                  </a:lnTo>
                  <a:lnTo>
                    <a:pt x="119832" y="12418"/>
                  </a:lnTo>
                  <a:lnTo>
                    <a:pt x="114554" y="18937"/>
                  </a:lnTo>
                  <a:lnTo>
                    <a:pt x="105241" y="23904"/>
                  </a:lnTo>
                  <a:lnTo>
                    <a:pt x="102137" y="23904"/>
                  </a:lnTo>
                  <a:lnTo>
                    <a:pt x="99964" y="23904"/>
                  </a:lnTo>
                  <a:lnTo>
                    <a:pt x="97790" y="23904"/>
                  </a:lnTo>
                  <a:lnTo>
                    <a:pt x="97790" y="22042"/>
                  </a:lnTo>
                  <a:lnTo>
                    <a:pt x="94686" y="19869"/>
                  </a:lnTo>
                  <a:lnTo>
                    <a:pt x="92823" y="14591"/>
                  </a:lnTo>
                  <a:lnTo>
                    <a:pt x="78232" y="19869"/>
                  </a:lnTo>
                  <a:lnTo>
                    <a:pt x="67677" y="27319"/>
                  </a:lnTo>
                  <a:lnTo>
                    <a:pt x="56191" y="36633"/>
                  </a:lnTo>
                  <a:lnTo>
                    <a:pt x="53086" y="29182"/>
                  </a:lnTo>
                  <a:lnTo>
                    <a:pt x="49050" y="26077"/>
                  </a:lnTo>
                  <a:lnTo>
                    <a:pt x="45946" y="19869"/>
                  </a:lnTo>
                  <a:lnTo>
                    <a:pt x="39427" y="14591"/>
                  </a:lnTo>
                  <a:lnTo>
                    <a:pt x="24836" y="18937"/>
                  </a:lnTo>
                  <a:lnTo>
                    <a:pt x="16764" y="22042"/>
                  </a:lnTo>
                  <a:lnTo>
                    <a:pt x="9313" y="29182"/>
                  </a:lnTo>
                  <a:lnTo>
                    <a:pt x="0" y="36633"/>
                  </a:lnTo>
                  <a:lnTo>
                    <a:pt x="5278" y="47188"/>
                  </a:lnTo>
                  <a:lnTo>
                    <a:pt x="32286" y="47188"/>
                  </a:lnTo>
                  <a:lnTo>
                    <a:pt x="32286" y="60847"/>
                  </a:lnTo>
                  <a:lnTo>
                    <a:pt x="27009" y="60847"/>
                  </a:lnTo>
                  <a:lnTo>
                    <a:pt x="21731" y="60847"/>
                  </a:lnTo>
                  <a:lnTo>
                    <a:pt x="19868" y="61779"/>
                  </a:lnTo>
                  <a:lnTo>
                    <a:pt x="17695" y="61779"/>
                  </a:lnTo>
                  <a:lnTo>
                    <a:pt x="16764" y="63952"/>
                  </a:lnTo>
                  <a:lnTo>
                    <a:pt x="12418" y="68298"/>
                  </a:lnTo>
                  <a:lnTo>
                    <a:pt x="9313" y="68298"/>
                  </a:lnTo>
                  <a:lnTo>
                    <a:pt x="14591" y="71403"/>
                  </a:lnTo>
                  <a:lnTo>
                    <a:pt x="19868" y="75438"/>
                  </a:lnTo>
                  <a:lnTo>
                    <a:pt x="27009" y="76680"/>
                  </a:lnTo>
                  <a:lnTo>
                    <a:pt x="32286" y="80716"/>
                  </a:lnTo>
                  <a:lnTo>
                    <a:pt x="31355" y="83820"/>
                  </a:lnTo>
                  <a:lnTo>
                    <a:pt x="31355" y="85993"/>
                  </a:lnTo>
                  <a:lnTo>
                    <a:pt x="29182" y="88167"/>
                  </a:lnTo>
                  <a:lnTo>
                    <a:pt x="27009" y="90340"/>
                  </a:lnTo>
                  <a:lnTo>
                    <a:pt x="24836" y="91271"/>
                  </a:lnTo>
                  <a:lnTo>
                    <a:pt x="29182" y="95307"/>
                  </a:lnTo>
                  <a:lnTo>
                    <a:pt x="38495" y="100584"/>
                  </a:lnTo>
                  <a:lnTo>
                    <a:pt x="49050" y="105862"/>
                  </a:lnTo>
                  <a:lnTo>
                    <a:pt x="61468" y="113313"/>
                  </a:lnTo>
                  <a:lnTo>
                    <a:pt x="70782" y="117659"/>
                  </a:lnTo>
                  <a:lnTo>
                    <a:pt x="76059" y="120763"/>
                  </a:lnTo>
                  <a:lnTo>
                    <a:pt x="94686" y="105862"/>
                  </a:lnTo>
                  <a:lnTo>
                    <a:pt x="116728" y="95307"/>
                  </a:lnTo>
                  <a:lnTo>
                    <a:pt x="139701" y="85993"/>
                  </a:lnTo>
                  <a:lnTo>
                    <a:pt x="160501" y="75438"/>
                  </a:lnTo>
                  <a:lnTo>
                    <a:pt x="160501" y="60847"/>
                  </a:lnTo>
                  <a:lnTo>
                    <a:pt x="158327" y="44083"/>
                  </a:lnTo>
                  <a:close/>
                </a:path>
              </a:pathLst>
            </a:custGeom>
            <a:grpFill/>
            <a:ln w="3104" cap="flat">
              <a:noFill/>
              <a:prstDash val="solid"/>
              <a:miter/>
            </a:ln>
          </p:spPr>
          <p:txBody>
            <a:bodyPr rtlCol="0" anchor="ctr"/>
            <a:lstStyle/>
            <a:p>
              <a:endParaRPr lang="en-US"/>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anose="020B0604020202020204" pitchFamily="34" charset="0"/>
              </a:defRPr>
            </a:lvl1pPr>
          </a:lstStyle>
          <a:p>
            <a:pPr lvl="0"/>
            <a:r>
              <a:rPr lang="en-US" altLang="ko-KR" dirty="0"/>
              <a:t>Icon Sets Layout</a:t>
            </a:r>
            <a:endParaRPr lang="en-US" altLang="ko-KR" dirty="0"/>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solidFill>
                <a:schemeClr val="tx1">
                  <a:lumMod val="85000"/>
                  <a:lumOff val="15000"/>
                </a:schemeClr>
              </a:solidFill>
            </a:endParaRPr>
          </a:p>
        </p:txBody>
      </p:sp>
      <p:sp>
        <p:nvSpPr>
          <p:cNvPr id="58" name="TextBox 57"/>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anose="020B0604020202020204" pitchFamily="34" charset="0"/>
                <a:cs typeface="Arial" panose="020B0604020202020204" pitchFamily="34" charset="0"/>
              </a:rPr>
              <a:t>You can Resize without losing quality</a:t>
            </a:r>
            <a:endParaRPr lang="ko-KR" altLang="en-US" sz="1400" b="1" dirty="0">
              <a:solidFill>
                <a:schemeClr val="bg1"/>
              </a:solidFill>
              <a:latin typeface="Arial" panose="020B0604020202020204" pitchFamily="34" charset="0"/>
              <a:cs typeface="Arial" panose="020B0604020202020204" pitchFamily="34" charset="0"/>
            </a:endParaRPr>
          </a:p>
        </p:txBody>
      </p:sp>
      <p:sp>
        <p:nvSpPr>
          <p:cNvPr id="59" name="TextBox 58"/>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anose="020B0604020202020204" pitchFamily="34" charset="0"/>
                <a:cs typeface="Arial" panose="020B0604020202020204" pitchFamily="34" charset="0"/>
              </a:rPr>
              <a:t>You can Change Fill Color &amp;</a:t>
            </a:r>
            <a:endParaRPr lang="en-US" altLang="ko-KR" sz="1400" b="1" dirty="0">
              <a:solidFill>
                <a:schemeClr val="bg1"/>
              </a:solidFill>
              <a:latin typeface="Arial" panose="020B0604020202020204" pitchFamily="34" charset="0"/>
              <a:cs typeface="Arial" panose="020B0604020202020204" pitchFamily="34" charset="0"/>
            </a:endParaRPr>
          </a:p>
          <a:p>
            <a:r>
              <a:rPr lang="en-US" altLang="ko-KR" sz="1400" b="1" dirty="0">
                <a:solidFill>
                  <a:schemeClr val="bg1"/>
                </a:solidFill>
                <a:latin typeface="Arial" panose="020B0604020202020204" pitchFamily="34" charset="0"/>
                <a:cs typeface="Arial" panose="020B0604020202020204" pitchFamily="34" charset="0"/>
              </a:rPr>
              <a:t>Line Color</a:t>
            </a:r>
            <a:endParaRPr lang="ko-KR" altLang="en-US" sz="1400" b="1" dirty="0">
              <a:solidFill>
                <a:schemeClr val="bg1"/>
              </a:solidFill>
              <a:latin typeface="Arial" panose="020B0604020202020204" pitchFamily="34" charset="0"/>
              <a:cs typeface="Arial" panose="020B0604020202020204" pitchFamily="34" charset="0"/>
            </a:endParaRPr>
          </a:p>
        </p:txBody>
      </p:sp>
      <p:sp>
        <p:nvSpPr>
          <p:cNvPr id="60" name="TextBox 59"/>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anose="020B0604020202020204" pitchFamily="34" charset="0"/>
                <a:cs typeface="Arial" panose="020B0604020202020204" pitchFamily="34" charset="0"/>
              </a:rPr>
              <a:t>www.allppt.com</a:t>
            </a:r>
            <a:endParaRPr lang="ko-KR" altLang="en-US" sz="1400" dirty="0">
              <a:solidFill>
                <a:schemeClr val="bg1"/>
              </a:solidFill>
              <a:latin typeface="Arial" panose="020B0604020202020204" pitchFamily="34" charset="0"/>
              <a:cs typeface="Arial" panose="020B0604020202020204" pitchFamily="34" charset="0"/>
            </a:endParaRPr>
          </a:p>
        </p:txBody>
      </p:sp>
      <p:sp>
        <p:nvSpPr>
          <p:cNvPr id="61" name="TextBox 60"/>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anose="020B0604020202020204" pitchFamily="34" charset="0"/>
              </a:rPr>
              <a:t>FREE </a:t>
            </a:r>
            <a:endParaRPr lang="en-US" altLang="ko-KR" sz="2800" b="1" dirty="0">
              <a:solidFill>
                <a:schemeClr val="bg1"/>
              </a:solidFill>
              <a:latin typeface="+mn-lt"/>
              <a:ea typeface="+mn-ea"/>
              <a:cs typeface="Arial" panose="020B0604020202020204" pitchFamily="34" charset="0"/>
            </a:endParaRPr>
          </a:p>
          <a:p>
            <a:r>
              <a:rPr lang="en-US" altLang="ko-KR" sz="2800" b="1" dirty="0">
                <a:solidFill>
                  <a:schemeClr val="bg1"/>
                </a:solidFill>
                <a:latin typeface="+mn-lt"/>
                <a:ea typeface="+mn-ea"/>
                <a:cs typeface="Arial" panose="020B0604020202020204" pitchFamily="34" charset="0"/>
              </a:rPr>
              <a:t>PPT TEMPLATES</a:t>
            </a:r>
            <a:endParaRPr lang="en-US" altLang="ko-KR" sz="2800" b="1" dirty="0">
              <a:solidFill>
                <a:schemeClr val="bg1"/>
              </a:solidFill>
              <a:latin typeface="+mn-lt"/>
              <a:ea typeface="+mn-ea"/>
              <a:cs typeface="Arial" panose="020B0604020202020204" pitchFamily="34" charset="0"/>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solidFill>
          <a:schemeClr val="accent1">
            <a:alpha val="60000"/>
          </a:schemeClr>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anose="020B0604020202020204" pitchFamily="34" charset="0"/>
              </a:defRPr>
            </a:lvl1pPr>
          </a:lstStyle>
          <a:p>
            <a:pPr lvl="0"/>
            <a:r>
              <a:rPr lang="en-US" altLang="ko-KR" dirty="0"/>
              <a:t>BASIC LAYOUT</a:t>
            </a:r>
            <a:endParaRPr lang="en-US" altLang="ko-K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ontents slide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anose="020B0604020202020204" pitchFamily="34" charset="0"/>
              </a:defRPr>
            </a:lvl1pPr>
          </a:lstStyle>
          <a:p>
            <a:pPr lvl="0"/>
            <a:r>
              <a:rPr lang="en-US" altLang="ko-KR" dirty="0"/>
              <a:t>BASIC LAYOUT</a:t>
            </a:r>
            <a:endParaRPr lang="en-US" altLang="ko-KR" dirty="0"/>
          </a:p>
        </p:txBody>
      </p:sp>
      <p:sp>
        <p:nvSpPr>
          <p:cNvPr id="3" name="자유형: 도형 71"/>
          <p:cNvSpPr/>
          <p:nvPr userDrawn="1"/>
        </p:nvSpPr>
        <p:spPr>
          <a:xfrm flipH="1">
            <a:off x="11070076" y="5934426"/>
            <a:ext cx="768849" cy="681342"/>
          </a:xfrm>
          <a:custGeom>
            <a:avLst/>
            <a:gdLst>
              <a:gd name="connsiteX0" fmla="*/ 1290726 w 1677791"/>
              <a:gd name="connsiteY0" fmla="*/ 1211742 h 1486830"/>
              <a:gd name="connsiteX1" fmla="*/ 1212213 w 1677791"/>
              <a:gd name="connsiteY1" fmla="*/ 1263785 h 1486830"/>
              <a:gd name="connsiteX2" fmla="*/ 1210535 w 1677791"/>
              <a:gd name="connsiteY2" fmla="*/ 1272092 h 1486830"/>
              <a:gd name="connsiteX3" fmla="*/ 1210535 w 1677791"/>
              <a:gd name="connsiteY3" fmla="*/ 1321812 h 1486830"/>
              <a:gd name="connsiteX4" fmla="*/ 1212213 w 1677791"/>
              <a:gd name="connsiteY4" fmla="*/ 1330120 h 1486830"/>
              <a:gd name="connsiteX5" fmla="*/ 1290726 w 1677791"/>
              <a:gd name="connsiteY5" fmla="*/ 1382162 h 1486830"/>
              <a:gd name="connsiteX6" fmla="*/ 1375936 w 1677791"/>
              <a:gd name="connsiteY6" fmla="*/ 1296952 h 1486830"/>
              <a:gd name="connsiteX7" fmla="*/ 1290726 w 1677791"/>
              <a:gd name="connsiteY7" fmla="*/ 1211742 h 1486830"/>
              <a:gd name="connsiteX8" fmla="*/ 682149 w 1677791"/>
              <a:gd name="connsiteY8" fmla="*/ 1211742 h 1486830"/>
              <a:gd name="connsiteX9" fmla="*/ 596939 w 1677791"/>
              <a:gd name="connsiteY9" fmla="*/ 1296952 h 1486830"/>
              <a:gd name="connsiteX10" fmla="*/ 682149 w 1677791"/>
              <a:gd name="connsiteY10" fmla="*/ 1382162 h 1486830"/>
              <a:gd name="connsiteX11" fmla="*/ 767359 w 1677791"/>
              <a:gd name="connsiteY11" fmla="*/ 1296952 h 1486830"/>
              <a:gd name="connsiteX12" fmla="*/ 682149 w 1677791"/>
              <a:gd name="connsiteY12" fmla="*/ 1211742 h 1486830"/>
              <a:gd name="connsiteX13" fmla="*/ 1392841 w 1677791"/>
              <a:gd name="connsiteY13" fmla="*/ 640871 h 1486830"/>
              <a:gd name="connsiteX14" fmla="*/ 1360870 w 1677791"/>
              <a:gd name="connsiteY14" fmla="*/ 788070 h 1486830"/>
              <a:gd name="connsiteX15" fmla="*/ 625002 w 1677791"/>
              <a:gd name="connsiteY15" fmla="*/ 791267 h 1486830"/>
              <a:gd name="connsiteX16" fmla="*/ 577044 w 1677791"/>
              <a:gd name="connsiteY16" fmla="*/ 650464 h 1486830"/>
              <a:gd name="connsiteX17" fmla="*/ 1444679 w 1677791"/>
              <a:gd name="connsiteY17" fmla="*/ 433897 h 1486830"/>
              <a:gd name="connsiteX18" fmla="*/ 1406313 w 1677791"/>
              <a:gd name="connsiteY18" fmla="*/ 574698 h 1486830"/>
              <a:gd name="connsiteX19" fmla="*/ 543426 w 1677791"/>
              <a:gd name="connsiteY19" fmla="*/ 584292 h 1486830"/>
              <a:gd name="connsiteX20" fmla="*/ 492271 w 1677791"/>
              <a:gd name="connsiteY20" fmla="*/ 437094 h 1486830"/>
              <a:gd name="connsiteX21" fmla="*/ 393221 w 1677791"/>
              <a:gd name="connsiteY21" fmla="*/ 348324 h 1486830"/>
              <a:gd name="connsiteX22" fmla="*/ 580583 w 1677791"/>
              <a:gd name="connsiteY22" fmla="*/ 864764 h 1486830"/>
              <a:gd name="connsiteX23" fmla="*/ 1407174 w 1677791"/>
              <a:gd name="connsiteY23" fmla="*/ 864764 h 1486830"/>
              <a:gd name="connsiteX24" fmla="*/ 1508184 w 1677791"/>
              <a:gd name="connsiteY24" fmla="*/ 348324 h 1486830"/>
              <a:gd name="connsiteX25" fmla="*/ 34808 w 1677791"/>
              <a:gd name="connsiteY25" fmla="*/ 0 h 1486830"/>
              <a:gd name="connsiteX26" fmla="*/ 294110 w 1677791"/>
              <a:gd name="connsiteY26" fmla="*/ 64594 h 1486830"/>
              <a:gd name="connsiteX27" fmla="*/ 292553 w 1677791"/>
              <a:gd name="connsiteY27" fmla="*/ 70844 h 1486830"/>
              <a:gd name="connsiteX28" fmla="*/ 340979 w 1677791"/>
              <a:gd name="connsiteY28" fmla="*/ 204324 h 1486830"/>
              <a:gd name="connsiteX29" fmla="*/ 1536349 w 1677791"/>
              <a:gd name="connsiteY29" fmla="*/ 204324 h 1486830"/>
              <a:gd name="connsiteX30" fmla="*/ 1536474 w 1677791"/>
              <a:gd name="connsiteY30" fmla="*/ 203688 h 1486830"/>
              <a:gd name="connsiteX31" fmla="*/ 1579508 w 1677791"/>
              <a:gd name="connsiteY31" fmla="*/ 204324 h 1486830"/>
              <a:gd name="connsiteX32" fmla="*/ 1631907 w 1677791"/>
              <a:gd name="connsiteY32" fmla="*/ 204324 h 1486830"/>
              <a:gd name="connsiteX33" fmla="*/ 1631907 w 1677791"/>
              <a:gd name="connsiteY33" fmla="*/ 205098 h 1486830"/>
              <a:gd name="connsiteX34" fmla="*/ 1677791 w 1677791"/>
              <a:gd name="connsiteY34" fmla="*/ 205776 h 1486830"/>
              <a:gd name="connsiteX35" fmla="*/ 1525738 w 1677791"/>
              <a:gd name="connsiteY35" fmla="*/ 1008764 h 1486830"/>
              <a:gd name="connsiteX36" fmla="*/ 1518818 w 1677791"/>
              <a:gd name="connsiteY36" fmla="*/ 1007409 h 1486830"/>
              <a:gd name="connsiteX37" fmla="*/ 1518818 w 1677791"/>
              <a:gd name="connsiteY37" fmla="*/ 1008764 h 1486830"/>
              <a:gd name="connsiteX38" fmla="*/ 632825 w 1677791"/>
              <a:gd name="connsiteY38" fmla="*/ 1008764 h 1486830"/>
              <a:gd name="connsiteX39" fmla="*/ 668973 w 1677791"/>
              <a:gd name="connsiteY39" fmla="*/ 1108403 h 1486830"/>
              <a:gd name="connsiteX40" fmla="*/ 682149 w 1677791"/>
              <a:gd name="connsiteY40" fmla="*/ 1107074 h 1486830"/>
              <a:gd name="connsiteX41" fmla="*/ 816413 w 1677791"/>
              <a:gd name="connsiteY41" fmla="*/ 1162688 h 1486830"/>
              <a:gd name="connsiteX42" fmla="*/ 853014 w 1677791"/>
              <a:gd name="connsiteY42" fmla="*/ 1216974 h 1486830"/>
              <a:gd name="connsiteX43" fmla="*/ 1119861 w 1677791"/>
              <a:gd name="connsiteY43" fmla="*/ 1216974 h 1486830"/>
              <a:gd name="connsiteX44" fmla="*/ 1156462 w 1677791"/>
              <a:gd name="connsiteY44" fmla="*/ 1162688 h 1486830"/>
              <a:gd name="connsiteX45" fmla="*/ 1290726 w 1677791"/>
              <a:gd name="connsiteY45" fmla="*/ 1107074 h 1486830"/>
              <a:gd name="connsiteX46" fmla="*/ 1480604 w 1677791"/>
              <a:gd name="connsiteY46" fmla="*/ 1296952 h 1486830"/>
              <a:gd name="connsiteX47" fmla="*/ 1290726 w 1677791"/>
              <a:gd name="connsiteY47" fmla="*/ 1486830 h 1486830"/>
              <a:gd name="connsiteX48" fmla="*/ 1115770 w 1677791"/>
              <a:gd name="connsiteY48" fmla="*/ 1370861 h 1486830"/>
              <a:gd name="connsiteX49" fmla="*/ 1113774 w 1677791"/>
              <a:gd name="connsiteY49" fmla="*/ 1360974 h 1486830"/>
              <a:gd name="connsiteX50" fmla="*/ 859102 w 1677791"/>
              <a:gd name="connsiteY50" fmla="*/ 1360974 h 1486830"/>
              <a:gd name="connsiteX51" fmla="*/ 857106 w 1677791"/>
              <a:gd name="connsiteY51" fmla="*/ 1370861 h 1486830"/>
              <a:gd name="connsiteX52" fmla="*/ 682149 w 1677791"/>
              <a:gd name="connsiteY52" fmla="*/ 1486830 h 1486830"/>
              <a:gd name="connsiteX53" fmla="*/ 492271 w 1677791"/>
              <a:gd name="connsiteY53" fmla="*/ 1296952 h 1486830"/>
              <a:gd name="connsiteX54" fmla="*/ 507193 w 1677791"/>
              <a:gd name="connsiteY54" fmla="*/ 1223043 h 1486830"/>
              <a:gd name="connsiteX55" fmla="*/ 539822 w 1677791"/>
              <a:gd name="connsiteY55" fmla="*/ 1174647 h 1486830"/>
              <a:gd name="connsiteX56" fmla="*/ 180691 w 1677791"/>
              <a:gd name="connsiteY56" fmla="*/ 184741 h 1486830"/>
              <a:gd name="connsiteX57" fmla="*/ 0 w 1677791"/>
              <a:gd name="connsiteY57" fmla="*/ 139730 h 1486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677791" h="1486830">
                <a:moveTo>
                  <a:pt x="1290726" y="1211742"/>
                </a:moveTo>
                <a:cubicBezTo>
                  <a:pt x="1255431" y="1211742"/>
                  <a:pt x="1225148" y="1233202"/>
                  <a:pt x="1212213" y="1263785"/>
                </a:cubicBezTo>
                <a:lnTo>
                  <a:pt x="1210535" y="1272092"/>
                </a:lnTo>
                <a:lnTo>
                  <a:pt x="1210535" y="1321812"/>
                </a:lnTo>
                <a:lnTo>
                  <a:pt x="1212213" y="1330120"/>
                </a:lnTo>
                <a:cubicBezTo>
                  <a:pt x="1225148" y="1360703"/>
                  <a:pt x="1255431" y="1382162"/>
                  <a:pt x="1290726" y="1382162"/>
                </a:cubicBezTo>
                <a:cubicBezTo>
                  <a:pt x="1337786" y="1382162"/>
                  <a:pt x="1375936" y="1344012"/>
                  <a:pt x="1375936" y="1296952"/>
                </a:cubicBezTo>
                <a:cubicBezTo>
                  <a:pt x="1375936" y="1249892"/>
                  <a:pt x="1337786" y="1211742"/>
                  <a:pt x="1290726" y="1211742"/>
                </a:cubicBezTo>
                <a:close/>
                <a:moveTo>
                  <a:pt x="682149" y="1211742"/>
                </a:moveTo>
                <a:cubicBezTo>
                  <a:pt x="635089" y="1211742"/>
                  <a:pt x="596939" y="1249892"/>
                  <a:pt x="596939" y="1296952"/>
                </a:cubicBezTo>
                <a:cubicBezTo>
                  <a:pt x="596939" y="1344012"/>
                  <a:pt x="635089" y="1382162"/>
                  <a:pt x="682149" y="1382162"/>
                </a:cubicBezTo>
                <a:cubicBezTo>
                  <a:pt x="729209" y="1382162"/>
                  <a:pt x="767359" y="1344012"/>
                  <a:pt x="767359" y="1296952"/>
                </a:cubicBezTo>
                <a:cubicBezTo>
                  <a:pt x="767359" y="1249892"/>
                  <a:pt x="729209" y="1211742"/>
                  <a:pt x="682149" y="1211742"/>
                </a:cubicBezTo>
                <a:close/>
                <a:moveTo>
                  <a:pt x="1392841" y="640871"/>
                </a:moveTo>
                <a:lnTo>
                  <a:pt x="1360870" y="788070"/>
                </a:lnTo>
                <a:lnTo>
                  <a:pt x="625002" y="791267"/>
                </a:lnTo>
                <a:lnTo>
                  <a:pt x="577044" y="650464"/>
                </a:lnTo>
                <a:close/>
                <a:moveTo>
                  <a:pt x="1444679" y="433897"/>
                </a:moveTo>
                <a:lnTo>
                  <a:pt x="1406313" y="574698"/>
                </a:lnTo>
                <a:lnTo>
                  <a:pt x="543426" y="584292"/>
                </a:lnTo>
                <a:lnTo>
                  <a:pt x="492271" y="437094"/>
                </a:lnTo>
                <a:close/>
                <a:moveTo>
                  <a:pt x="393221" y="348324"/>
                </a:moveTo>
                <a:lnTo>
                  <a:pt x="580583" y="864764"/>
                </a:lnTo>
                <a:lnTo>
                  <a:pt x="1407174" y="864764"/>
                </a:lnTo>
                <a:lnTo>
                  <a:pt x="1508184" y="348324"/>
                </a:lnTo>
                <a:close/>
                <a:moveTo>
                  <a:pt x="34808" y="0"/>
                </a:moveTo>
                <a:lnTo>
                  <a:pt x="294110" y="64594"/>
                </a:lnTo>
                <a:lnTo>
                  <a:pt x="292553" y="70844"/>
                </a:lnTo>
                <a:lnTo>
                  <a:pt x="340979" y="204324"/>
                </a:lnTo>
                <a:lnTo>
                  <a:pt x="1536349" y="204324"/>
                </a:lnTo>
                <a:lnTo>
                  <a:pt x="1536474" y="203688"/>
                </a:lnTo>
                <a:lnTo>
                  <a:pt x="1579508" y="204324"/>
                </a:lnTo>
                <a:lnTo>
                  <a:pt x="1631907" y="204324"/>
                </a:lnTo>
                <a:lnTo>
                  <a:pt x="1631907" y="205098"/>
                </a:lnTo>
                <a:lnTo>
                  <a:pt x="1677791" y="205776"/>
                </a:lnTo>
                <a:lnTo>
                  <a:pt x="1525738" y="1008764"/>
                </a:lnTo>
                <a:lnTo>
                  <a:pt x="1518818" y="1007409"/>
                </a:lnTo>
                <a:lnTo>
                  <a:pt x="1518818" y="1008764"/>
                </a:lnTo>
                <a:lnTo>
                  <a:pt x="632825" y="1008764"/>
                </a:lnTo>
                <a:lnTo>
                  <a:pt x="668973" y="1108403"/>
                </a:lnTo>
                <a:lnTo>
                  <a:pt x="682149" y="1107074"/>
                </a:lnTo>
                <a:cubicBezTo>
                  <a:pt x="734583" y="1107074"/>
                  <a:pt x="782052" y="1128327"/>
                  <a:pt x="816413" y="1162688"/>
                </a:cubicBezTo>
                <a:lnTo>
                  <a:pt x="853014" y="1216974"/>
                </a:lnTo>
                <a:lnTo>
                  <a:pt x="1119861" y="1216974"/>
                </a:lnTo>
                <a:lnTo>
                  <a:pt x="1156462" y="1162688"/>
                </a:lnTo>
                <a:cubicBezTo>
                  <a:pt x="1190823" y="1128327"/>
                  <a:pt x="1238293" y="1107074"/>
                  <a:pt x="1290726" y="1107074"/>
                </a:cubicBezTo>
                <a:cubicBezTo>
                  <a:pt x="1395593" y="1107074"/>
                  <a:pt x="1480604" y="1192085"/>
                  <a:pt x="1480604" y="1296952"/>
                </a:cubicBezTo>
                <a:cubicBezTo>
                  <a:pt x="1480604" y="1401819"/>
                  <a:pt x="1395593" y="1486830"/>
                  <a:pt x="1290726" y="1486830"/>
                </a:cubicBezTo>
                <a:cubicBezTo>
                  <a:pt x="1212076" y="1486830"/>
                  <a:pt x="1144595" y="1439012"/>
                  <a:pt x="1115770" y="1370861"/>
                </a:cubicBezTo>
                <a:lnTo>
                  <a:pt x="1113774" y="1360974"/>
                </a:lnTo>
                <a:lnTo>
                  <a:pt x="859102" y="1360974"/>
                </a:lnTo>
                <a:lnTo>
                  <a:pt x="857106" y="1370861"/>
                </a:lnTo>
                <a:cubicBezTo>
                  <a:pt x="828281" y="1439012"/>
                  <a:pt x="760800" y="1486830"/>
                  <a:pt x="682149" y="1486830"/>
                </a:cubicBezTo>
                <a:cubicBezTo>
                  <a:pt x="577282" y="1486830"/>
                  <a:pt x="492271" y="1401819"/>
                  <a:pt x="492271" y="1296952"/>
                </a:cubicBezTo>
                <a:cubicBezTo>
                  <a:pt x="492271" y="1270736"/>
                  <a:pt x="497584" y="1245760"/>
                  <a:pt x="507193" y="1223043"/>
                </a:cubicBezTo>
                <a:lnTo>
                  <a:pt x="539822" y="1174647"/>
                </a:lnTo>
                <a:lnTo>
                  <a:pt x="180691" y="184741"/>
                </a:lnTo>
                <a:lnTo>
                  <a:pt x="0" y="13973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4" name="Rectangle 3"/>
          <p:cNvSpPr/>
          <p:nvPr userDrawn="1"/>
        </p:nvSpPr>
        <p:spPr>
          <a:xfrm>
            <a:off x="353074" y="6624536"/>
            <a:ext cx="11485852" cy="9727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Agenda slide layout">
    <p:bg>
      <p:bgPr>
        <a:solidFill>
          <a:schemeClr val="accent1">
            <a:alpha val="60000"/>
          </a:schemeClr>
        </a:solidFill>
        <a:effectLst/>
      </p:bgPr>
    </p:bg>
    <p:spTree>
      <p:nvGrpSpPr>
        <p:cNvPr id="1" name=""/>
        <p:cNvGrpSpPr/>
        <p:nvPr/>
      </p:nvGrpSpPr>
      <p:grpSpPr>
        <a:xfrm>
          <a:off x="0" y="0"/>
          <a:ext cx="0" cy="0"/>
          <a:chOff x="0" y="0"/>
          <a:chExt cx="0" cy="0"/>
        </a:xfrm>
      </p:grpSpPr>
      <p:sp>
        <p:nvSpPr>
          <p:cNvPr id="18" name="Freeform: Shape 17"/>
          <p:cNvSpPr/>
          <p:nvPr userDrawn="1"/>
        </p:nvSpPr>
        <p:spPr>
          <a:xfrm>
            <a:off x="1966786" y="595265"/>
            <a:ext cx="9675969" cy="5667470"/>
          </a:xfrm>
          <a:custGeom>
            <a:avLst/>
            <a:gdLst>
              <a:gd name="connsiteX0" fmla="*/ 0 w 9675969"/>
              <a:gd name="connsiteY0" fmla="*/ 0 h 5667470"/>
              <a:gd name="connsiteX1" fmla="*/ 9675969 w 9675969"/>
              <a:gd name="connsiteY1" fmla="*/ 0 h 5667470"/>
              <a:gd name="connsiteX2" fmla="*/ 9675969 w 9675969"/>
              <a:gd name="connsiteY2" fmla="*/ 5667470 h 5667470"/>
              <a:gd name="connsiteX3" fmla="*/ 97402 w 9675969"/>
              <a:gd name="connsiteY3" fmla="*/ 5667470 h 5667470"/>
              <a:gd name="connsiteX4" fmla="*/ 97402 w 9675969"/>
              <a:gd name="connsiteY4" fmla="*/ 5583705 h 5667470"/>
              <a:gd name="connsiteX5" fmla="*/ 9592204 w 9675969"/>
              <a:gd name="connsiteY5" fmla="*/ 5583705 h 5667470"/>
              <a:gd name="connsiteX6" fmla="*/ 9592204 w 9675969"/>
              <a:gd name="connsiteY6" fmla="*/ 83765 h 5667470"/>
              <a:gd name="connsiteX7" fmla="*/ 83765 w 9675969"/>
              <a:gd name="connsiteY7" fmla="*/ 83765 h 5667470"/>
              <a:gd name="connsiteX8" fmla="*/ 83765 w 9675969"/>
              <a:gd name="connsiteY8" fmla="*/ 3424474 h 5667470"/>
              <a:gd name="connsiteX9" fmla="*/ 0 w 9675969"/>
              <a:gd name="connsiteY9" fmla="*/ 3424474 h 5667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675969" h="5667470">
                <a:moveTo>
                  <a:pt x="0" y="0"/>
                </a:moveTo>
                <a:lnTo>
                  <a:pt x="9675969" y="0"/>
                </a:lnTo>
                <a:lnTo>
                  <a:pt x="9675969" y="5667470"/>
                </a:lnTo>
                <a:lnTo>
                  <a:pt x="97402" y="5667470"/>
                </a:lnTo>
                <a:lnTo>
                  <a:pt x="97402" y="5583705"/>
                </a:lnTo>
                <a:lnTo>
                  <a:pt x="9592204" y="5583705"/>
                </a:lnTo>
                <a:lnTo>
                  <a:pt x="9592204" y="83765"/>
                </a:lnTo>
                <a:lnTo>
                  <a:pt x="83765" y="83765"/>
                </a:lnTo>
                <a:lnTo>
                  <a:pt x="83765" y="3424474"/>
                </a:lnTo>
                <a:lnTo>
                  <a:pt x="0" y="342447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5" name="Graphic 70"/>
          <p:cNvGrpSpPr/>
          <p:nvPr userDrawn="1"/>
        </p:nvGrpSpPr>
        <p:grpSpPr>
          <a:xfrm flipH="1">
            <a:off x="1966786" y="3881925"/>
            <a:ext cx="2331651" cy="2229298"/>
            <a:chOff x="6551111" y="-143747"/>
            <a:chExt cx="4379433" cy="4187188"/>
          </a:xfrm>
          <a:solidFill>
            <a:schemeClr val="accent2"/>
          </a:solidFill>
        </p:grpSpPr>
        <p:sp>
          <p:nvSpPr>
            <p:cNvPr id="6" name="Freeform: Shape 5"/>
            <p:cNvSpPr/>
            <p:nvPr/>
          </p:nvSpPr>
          <p:spPr>
            <a:xfrm>
              <a:off x="6551033" y="-144216"/>
              <a:ext cx="4374744" cy="4187188"/>
            </a:xfrm>
            <a:custGeom>
              <a:avLst/>
              <a:gdLst>
                <a:gd name="connsiteX0" fmla="*/ 4372947 w 4374744"/>
                <a:gd name="connsiteY0" fmla="*/ 105969 h 4187188"/>
                <a:gd name="connsiteX1" fmla="*/ 4269791 w 4374744"/>
                <a:gd name="connsiteY1" fmla="*/ 4220 h 4187188"/>
                <a:gd name="connsiteX2" fmla="*/ 4260413 w 4374744"/>
                <a:gd name="connsiteY2" fmla="*/ 0 h 4187188"/>
                <a:gd name="connsiteX3" fmla="*/ 4246816 w 4374744"/>
                <a:gd name="connsiteY3" fmla="*/ 0 h 4187188"/>
                <a:gd name="connsiteX4" fmla="*/ 4237438 w 4374744"/>
                <a:gd name="connsiteY4" fmla="*/ 3751 h 4187188"/>
                <a:gd name="connsiteX5" fmla="*/ 4002055 w 4374744"/>
                <a:gd name="connsiteY5" fmla="*/ 42669 h 4187188"/>
                <a:gd name="connsiteX6" fmla="*/ 3580523 w 4374744"/>
                <a:gd name="connsiteY6" fmla="*/ 114409 h 4187188"/>
                <a:gd name="connsiteX7" fmla="*/ 3459080 w 4374744"/>
                <a:gd name="connsiteY7" fmla="*/ 214283 h 4187188"/>
                <a:gd name="connsiteX8" fmla="*/ 3323102 w 4374744"/>
                <a:gd name="connsiteY8" fmla="*/ 564075 h 4187188"/>
                <a:gd name="connsiteX9" fmla="*/ 3163210 w 4374744"/>
                <a:gd name="connsiteY9" fmla="*/ 974354 h 4187188"/>
                <a:gd name="connsiteX10" fmla="*/ 3134608 w 4374744"/>
                <a:gd name="connsiteY10" fmla="*/ 994047 h 4187188"/>
                <a:gd name="connsiteX11" fmla="*/ 2924546 w 4374744"/>
                <a:gd name="connsiteY11" fmla="*/ 999674 h 4187188"/>
                <a:gd name="connsiteX12" fmla="*/ 2637585 w 4374744"/>
                <a:gd name="connsiteY12" fmla="*/ 1006707 h 4187188"/>
                <a:gd name="connsiteX13" fmla="*/ 2377820 w 4374744"/>
                <a:gd name="connsiteY13" fmla="*/ 1013271 h 4187188"/>
                <a:gd name="connsiteX14" fmla="*/ 2087108 w 4374744"/>
                <a:gd name="connsiteY14" fmla="*/ 1020305 h 4187188"/>
                <a:gd name="connsiteX15" fmla="*/ 1827343 w 4374744"/>
                <a:gd name="connsiteY15" fmla="*/ 1026869 h 4187188"/>
                <a:gd name="connsiteX16" fmla="*/ 1538507 w 4374744"/>
                <a:gd name="connsiteY16" fmla="*/ 1033903 h 4187188"/>
                <a:gd name="connsiteX17" fmla="*/ 1278741 w 4374744"/>
                <a:gd name="connsiteY17" fmla="*/ 1040467 h 4187188"/>
                <a:gd name="connsiteX18" fmla="*/ 989905 w 4374744"/>
                <a:gd name="connsiteY18" fmla="*/ 1047500 h 4187188"/>
                <a:gd name="connsiteX19" fmla="*/ 728264 w 4374744"/>
                <a:gd name="connsiteY19" fmla="*/ 1054065 h 4187188"/>
                <a:gd name="connsiteX20" fmla="*/ 439428 w 4374744"/>
                <a:gd name="connsiteY20" fmla="*/ 1061098 h 4187188"/>
                <a:gd name="connsiteX21" fmla="*/ 114487 w 4374744"/>
                <a:gd name="connsiteY21" fmla="*/ 1069069 h 4187188"/>
                <a:gd name="connsiteX22" fmla="*/ 78 w 4374744"/>
                <a:gd name="connsiteY22" fmla="*/ 1193794 h 4187188"/>
                <a:gd name="connsiteX23" fmla="*/ 20240 w 4374744"/>
                <a:gd name="connsiteY23" fmla="*/ 1371503 h 4187188"/>
                <a:gd name="connsiteX24" fmla="*/ 43216 w 4374744"/>
                <a:gd name="connsiteY24" fmla="*/ 1559059 h 4187188"/>
                <a:gd name="connsiteX25" fmla="*/ 61503 w 4374744"/>
                <a:gd name="connsiteY25" fmla="*/ 1711449 h 4187188"/>
                <a:gd name="connsiteX26" fmla="*/ 84478 w 4374744"/>
                <a:gd name="connsiteY26" fmla="*/ 1897598 h 4187188"/>
                <a:gd name="connsiteX27" fmla="*/ 102296 w 4374744"/>
                <a:gd name="connsiteY27" fmla="*/ 2049987 h 4187188"/>
                <a:gd name="connsiteX28" fmla="*/ 125272 w 4374744"/>
                <a:gd name="connsiteY28" fmla="*/ 2236137 h 4187188"/>
                <a:gd name="connsiteX29" fmla="*/ 143090 w 4374744"/>
                <a:gd name="connsiteY29" fmla="*/ 2390402 h 4187188"/>
                <a:gd name="connsiteX30" fmla="*/ 166065 w 4374744"/>
                <a:gd name="connsiteY30" fmla="*/ 2579833 h 4187188"/>
                <a:gd name="connsiteX31" fmla="*/ 269221 w 4374744"/>
                <a:gd name="connsiteY31" fmla="*/ 2696587 h 4187188"/>
                <a:gd name="connsiteX32" fmla="*/ 365812 w 4374744"/>
                <a:gd name="connsiteY32" fmla="*/ 2705965 h 4187188"/>
                <a:gd name="connsiteX33" fmla="*/ 515388 w 4374744"/>
                <a:gd name="connsiteY33" fmla="*/ 2717218 h 4187188"/>
                <a:gd name="connsiteX34" fmla="*/ 712791 w 4374744"/>
                <a:gd name="connsiteY34" fmla="*/ 2733160 h 4187188"/>
                <a:gd name="connsiteX35" fmla="*/ 859085 w 4374744"/>
                <a:gd name="connsiteY35" fmla="*/ 2744414 h 4187188"/>
                <a:gd name="connsiteX36" fmla="*/ 1057894 w 4374744"/>
                <a:gd name="connsiteY36" fmla="*/ 2760825 h 4187188"/>
                <a:gd name="connsiteX37" fmla="*/ 1202312 w 4374744"/>
                <a:gd name="connsiteY37" fmla="*/ 2772078 h 4187188"/>
                <a:gd name="connsiteX38" fmla="*/ 1402997 w 4374744"/>
                <a:gd name="connsiteY38" fmla="*/ 2788489 h 4187188"/>
                <a:gd name="connsiteX39" fmla="*/ 1547415 w 4374744"/>
                <a:gd name="connsiteY39" fmla="*/ 2799743 h 4187188"/>
                <a:gd name="connsiteX40" fmla="*/ 1702149 w 4374744"/>
                <a:gd name="connsiteY40" fmla="*/ 2812403 h 4187188"/>
                <a:gd name="connsiteX41" fmla="*/ 1850318 w 4374744"/>
                <a:gd name="connsiteY41" fmla="*/ 2824125 h 4187188"/>
                <a:gd name="connsiteX42" fmla="*/ 2040688 w 4374744"/>
                <a:gd name="connsiteY42" fmla="*/ 2840067 h 4187188"/>
                <a:gd name="connsiteX43" fmla="*/ 2192139 w 4374744"/>
                <a:gd name="connsiteY43" fmla="*/ 2851320 h 4187188"/>
                <a:gd name="connsiteX44" fmla="*/ 2397982 w 4374744"/>
                <a:gd name="connsiteY44" fmla="*/ 2868200 h 4187188"/>
                <a:gd name="connsiteX45" fmla="*/ 2459407 w 4374744"/>
                <a:gd name="connsiteY45" fmla="*/ 2882736 h 4187188"/>
                <a:gd name="connsiteX46" fmla="*/ 2881408 w 4374744"/>
                <a:gd name="connsiteY46" fmla="*/ 3214241 h 4187188"/>
                <a:gd name="connsiteX47" fmla="*/ 2966746 w 4374744"/>
                <a:gd name="connsiteY47" fmla="*/ 3345999 h 4187188"/>
                <a:gd name="connsiteX48" fmla="*/ 2887034 w 4374744"/>
                <a:gd name="connsiteY48" fmla="*/ 3471193 h 4187188"/>
                <a:gd name="connsiteX49" fmla="*/ 2783410 w 4374744"/>
                <a:gd name="connsiteY49" fmla="*/ 3477757 h 4187188"/>
                <a:gd name="connsiteX50" fmla="*/ 1632285 w 4374744"/>
                <a:gd name="connsiteY50" fmla="*/ 3481509 h 4187188"/>
                <a:gd name="connsiteX51" fmla="*/ 568373 w 4374744"/>
                <a:gd name="connsiteY51" fmla="*/ 3484322 h 4187188"/>
                <a:gd name="connsiteX52" fmla="*/ 212485 w 4374744"/>
                <a:gd name="connsiteY52" fmla="*/ 3485729 h 4187188"/>
                <a:gd name="connsiteX53" fmla="*/ 172161 w 4374744"/>
                <a:gd name="connsiteY53" fmla="*/ 3489949 h 4187188"/>
                <a:gd name="connsiteX54" fmla="*/ 83541 w 4374744"/>
                <a:gd name="connsiteY54" fmla="*/ 3612798 h 4187188"/>
                <a:gd name="connsiteX55" fmla="*/ 194668 w 4374744"/>
                <a:gd name="connsiteY55" fmla="*/ 3726269 h 4187188"/>
                <a:gd name="connsiteX56" fmla="*/ 374252 w 4374744"/>
                <a:gd name="connsiteY56" fmla="*/ 3727207 h 4187188"/>
                <a:gd name="connsiteX57" fmla="*/ 393008 w 4374744"/>
                <a:gd name="connsiteY57" fmla="*/ 3728614 h 4187188"/>
                <a:gd name="connsiteX58" fmla="*/ 283288 w 4374744"/>
                <a:gd name="connsiteY58" fmla="*/ 3905385 h 4187188"/>
                <a:gd name="connsiteX59" fmla="*/ 340961 w 4374744"/>
                <a:gd name="connsiteY59" fmla="*/ 4103726 h 4187188"/>
                <a:gd name="connsiteX60" fmla="*/ 670122 w 4374744"/>
                <a:gd name="connsiteY60" fmla="*/ 4146395 h 4187188"/>
                <a:gd name="connsiteX61" fmla="*/ 771402 w 4374744"/>
                <a:gd name="connsiteY61" fmla="*/ 3995412 h 4187188"/>
                <a:gd name="connsiteX62" fmla="*/ 661682 w 4374744"/>
                <a:gd name="connsiteY62" fmla="*/ 3730020 h 4187188"/>
                <a:gd name="connsiteX63" fmla="*/ 664964 w 4374744"/>
                <a:gd name="connsiteY63" fmla="*/ 3727207 h 4187188"/>
                <a:gd name="connsiteX64" fmla="*/ 2785285 w 4374744"/>
                <a:gd name="connsiteY64" fmla="*/ 3721111 h 4187188"/>
                <a:gd name="connsiteX65" fmla="*/ 2787630 w 4374744"/>
                <a:gd name="connsiteY65" fmla="*/ 3725800 h 4187188"/>
                <a:gd name="connsiteX66" fmla="*/ 2662436 w 4374744"/>
                <a:gd name="connsiteY66" fmla="*/ 3926485 h 4187188"/>
                <a:gd name="connsiteX67" fmla="*/ 2762309 w 4374744"/>
                <a:gd name="connsiteY67" fmla="*/ 4141706 h 4187188"/>
                <a:gd name="connsiteX68" fmla="*/ 3117259 w 4374744"/>
                <a:gd name="connsiteY68" fmla="*/ 4080750 h 4187188"/>
                <a:gd name="connsiteX69" fmla="*/ 3153364 w 4374744"/>
                <a:gd name="connsiteY69" fmla="*/ 3888505 h 4187188"/>
                <a:gd name="connsiteX70" fmla="*/ 2962526 w 4374744"/>
                <a:gd name="connsiteY70" fmla="*/ 3697667 h 4187188"/>
                <a:gd name="connsiteX71" fmla="*/ 2976592 w 4374744"/>
                <a:gd name="connsiteY71" fmla="*/ 3689696 h 4187188"/>
                <a:gd name="connsiteX72" fmla="*/ 3152426 w 4374744"/>
                <a:gd name="connsiteY72" fmla="*/ 3549029 h 4187188"/>
                <a:gd name="connsiteX73" fmla="*/ 3204004 w 4374744"/>
                <a:gd name="connsiteY73" fmla="*/ 3449624 h 4187188"/>
                <a:gd name="connsiteX74" fmla="*/ 3190875 w 4374744"/>
                <a:gd name="connsiteY74" fmla="*/ 3240030 h 4187188"/>
                <a:gd name="connsiteX75" fmla="*/ 3010352 w 4374744"/>
                <a:gd name="connsiteY75" fmla="*/ 3006992 h 4187188"/>
                <a:gd name="connsiteX76" fmla="*/ 2735583 w 4374744"/>
                <a:gd name="connsiteY76" fmla="*/ 2792240 h 4187188"/>
                <a:gd name="connsiteX77" fmla="*/ 2727612 w 4374744"/>
                <a:gd name="connsiteY77" fmla="*/ 2759418 h 4187188"/>
                <a:gd name="connsiteX78" fmla="*/ 2910479 w 4374744"/>
                <a:gd name="connsiteY78" fmla="*/ 2292403 h 4187188"/>
                <a:gd name="connsiteX79" fmla="*/ 3479242 w 4374744"/>
                <a:gd name="connsiteY79" fmla="*/ 836500 h 4187188"/>
                <a:gd name="connsiteX80" fmla="*/ 3662110 w 4374744"/>
                <a:gd name="connsiteY80" fmla="*/ 363859 h 4187188"/>
                <a:gd name="connsiteX81" fmla="*/ 3686023 w 4374744"/>
                <a:gd name="connsiteY81" fmla="*/ 344165 h 4187188"/>
                <a:gd name="connsiteX82" fmla="*/ 3870766 w 4374744"/>
                <a:gd name="connsiteY82" fmla="*/ 313219 h 4187188"/>
                <a:gd name="connsiteX83" fmla="*/ 4266978 w 4374744"/>
                <a:gd name="connsiteY83" fmla="*/ 245698 h 4187188"/>
                <a:gd name="connsiteX84" fmla="*/ 4371540 w 4374744"/>
                <a:gd name="connsiteY84" fmla="*/ 148169 h 4187188"/>
                <a:gd name="connsiteX85" fmla="*/ 4376698 w 4374744"/>
                <a:gd name="connsiteY85" fmla="*/ 130351 h 4187188"/>
                <a:gd name="connsiteX86" fmla="*/ 4376698 w 4374744"/>
                <a:gd name="connsiteY86" fmla="*/ 113471 h 4187188"/>
                <a:gd name="connsiteX87" fmla="*/ 4372947 w 4374744"/>
                <a:gd name="connsiteY87" fmla="*/ 105969 h 4187188"/>
                <a:gd name="connsiteX88" fmla="*/ 626046 w 4374744"/>
                <a:gd name="connsiteY88" fmla="*/ 1260377 h 4187188"/>
                <a:gd name="connsiteX89" fmla="*/ 645740 w 4374744"/>
                <a:gd name="connsiteY89" fmla="*/ 1240683 h 4187188"/>
                <a:gd name="connsiteX90" fmla="*/ 958489 w 4374744"/>
                <a:gd name="connsiteY90" fmla="*/ 1234119 h 4187188"/>
                <a:gd name="connsiteX91" fmla="*/ 1038670 w 4374744"/>
                <a:gd name="connsiteY91" fmla="*/ 1230836 h 4187188"/>
                <a:gd name="connsiteX92" fmla="*/ 1052736 w 4374744"/>
                <a:gd name="connsiteY92" fmla="*/ 1244434 h 4187188"/>
                <a:gd name="connsiteX93" fmla="*/ 1052736 w 4374744"/>
                <a:gd name="connsiteY93" fmla="*/ 1618608 h 4187188"/>
                <a:gd name="connsiteX94" fmla="*/ 1033981 w 4374744"/>
                <a:gd name="connsiteY94" fmla="*/ 1633613 h 4187188"/>
                <a:gd name="connsiteX95" fmla="*/ 838923 w 4374744"/>
                <a:gd name="connsiteY95" fmla="*/ 1633613 h 4187188"/>
                <a:gd name="connsiteX96" fmla="*/ 645740 w 4374744"/>
                <a:gd name="connsiteY96" fmla="*/ 1634082 h 4187188"/>
                <a:gd name="connsiteX97" fmla="*/ 626046 w 4374744"/>
                <a:gd name="connsiteY97" fmla="*/ 1614389 h 4187188"/>
                <a:gd name="connsiteX98" fmla="*/ 626046 w 4374744"/>
                <a:gd name="connsiteY98" fmla="*/ 1260377 h 4187188"/>
                <a:gd name="connsiteX99" fmla="*/ 287039 w 4374744"/>
                <a:gd name="connsiteY99" fmla="*/ 2094532 h 4187188"/>
                <a:gd name="connsiteX100" fmla="*/ 249997 w 4374744"/>
                <a:gd name="connsiteY100" fmla="*/ 1786940 h 4187188"/>
                <a:gd name="connsiteX101" fmla="*/ 242494 w 4374744"/>
                <a:gd name="connsiteY101" fmla="*/ 1716606 h 4187188"/>
                <a:gd name="connsiteX102" fmla="*/ 264532 w 4374744"/>
                <a:gd name="connsiteY102" fmla="*/ 1714731 h 4187188"/>
                <a:gd name="connsiteX103" fmla="*/ 522891 w 4374744"/>
                <a:gd name="connsiteY103" fmla="*/ 1714731 h 4187188"/>
                <a:gd name="connsiteX104" fmla="*/ 545397 w 4374744"/>
                <a:gd name="connsiteY104" fmla="*/ 1738175 h 4187188"/>
                <a:gd name="connsiteX105" fmla="*/ 545397 w 4374744"/>
                <a:gd name="connsiteY105" fmla="*/ 2090312 h 4187188"/>
                <a:gd name="connsiteX106" fmla="*/ 522422 w 4374744"/>
                <a:gd name="connsiteY106" fmla="*/ 2112819 h 4187188"/>
                <a:gd name="connsiteX107" fmla="*/ 307201 w 4374744"/>
                <a:gd name="connsiteY107" fmla="*/ 2113288 h 4187188"/>
                <a:gd name="connsiteX108" fmla="*/ 287039 w 4374744"/>
                <a:gd name="connsiteY108" fmla="*/ 2094532 h 4187188"/>
                <a:gd name="connsiteX109" fmla="*/ 545397 w 4374744"/>
                <a:gd name="connsiteY109" fmla="*/ 2465424 h 4187188"/>
                <a:gd name="connsiteX110" fmla="*/ 526642 w 4374744"/>
                <a:gd name="connsiteY110" fmla="*/ 2481366 h 4187188"/>
                <a:gd name="connsiteX111" fmla="*/ 367219 w 4374744"/>
                <a:gd name="connsiteY111" fmla="*/ 2468237 h 4187188"/>
                <a:gd name="connsiteX112" fmla="*/ 363937 w 4374744"/>
                <a:gd name="connsiteY112" fmla="*/ 2468237 h 4187188"/>
                <a:gd name="connsiteX113" fmla="*/ 328301 w 4374744"/>
                <a:gd name="connsiteY113" fmla="*/ 2434477 h 4187188"/>
                <a:gd name="connsiteX114" fmla="*/ 301575 w 4374744"/>
                <a:gd name="connsiteY114" fmla="*/ 2209879 h 4187188"/>
                <a:gd name="connsiteX115" fmla="*/ 301575 w 4374744"/>
                <a:gd name="connsiteY115" fmla="*/ 2195812 h 4187188"/>
                <a:gd name="connsiteX116" fmla="*/ 384099 w 4374744"/>
                <a:gd name="connsiteY116" fmla="*/ 2195812 h 4187188"/>
                <a:gd name="connsiteX117" fmla="*/ 527580 w 4374744"/>
                <a:gd name="connsiteY117" fmla="*/ 2195343 h 4187188"/>
                <a:gd name="connsiteX118" fmla="*/ 545866 w 4374744"/>
                <a:gd name="connsiteY118" fmla="*/ 2212692 h 4187188"/>
                <a:gd name="connsiteX119" fmla="*/ 545397 w 4374744"/>
                <a:gd name="connsiteY119" fmla="*/ 2465424 h 4187188"/>
                <a:gd name="connsiteX120" fmla="*/ 545397 w 4374744"/>
                <a:gd name="connsiteY120" fmla="*/ 1439961 h 4187188"/>
                <a:gd name="connsiteX121" fmla="*/ 545866 w 4374744"/>
                <a:gd name="connsiteY121" fmla="*/ 1612513 h 4187188"/>
                <a:gd name="connsiteX122" fmla="*/ 524297 w 4374744"/>
                <a:gd name="connsiteY122" fmla="*/ 1634082 h 4187188"/>
                <a:gd name="connsiteX123" fmla="*/ 252341 w 4374744"/>
                <a:gd name="connsiteY123" fmla="*/ 1634082 h 4187188"/>
                <a:gd name="connsiteX124" fmla="*/ 228428 w 4374744"/>
                <a:gd name="connsiteY124" fmla="*/ 1611575 h 4187188"/>
                <a:gd name="connsiteX125" fmla="*/ 205452 w 4374744"/>
                <a:gd name="connsiteY125" fmla="*/ 1420737 h 4187188"/>
                <a:gd name="connsiteX126" fmla="*/ 188103 w 4374744"/>
                <a:gd name="connsiteY126" fmla="*/ 1273505 h 4187188"/>
                <a:gd name="connsiteX127" fmla="*/ 208265 w 4374744"/>
                <a:gd name="connsiteY127" fmla="*/ 1251468 h 4187188"/>
                <a:gd name="connsiteX128" fmla="*/ 524297 w 4374744"/>
                <a:gd name="connsiteY128" fmla="*/ 1243965 h 4187188"/>
                <a:gd name="connsiteX129" fmla="*/ 545397 w 4374744"/>
                <a:gd name="connsiteY129" fmla="*/ 1265065 h 4187188"/>
                <a:gd name="connsiteX130" fmla="*/ 545397 w 4374744"/>
                <a:gd name="connsiteY130" fmla="*/ 1439961 h 4187188"/>
                <a:gd name="connsiteX131" fmla="*/ 1052736 w 4374744"/>
                <a:gd name="connsiteY131" fmla="*/ 2504811 h 4187188"/>
                <a:gd name="connsiteX132" fmla="*/ 1033512 w 4374744"/>
                <a:gd name="connsiteY132" fmla="*/ 2520753 h 4187188"/>
                <a:gd name="connsiteX133" fmla="*/ 882060 w 4374744"/>
                <a:gd name="connsiteY133" fmla="*/ 2509499 h 4187188"/>
                <a:gd name="connsiteX134" fmla="*/ 690284 w 4374744"/>
                <a:gd name="connsiteY134" fmla="*/ 2493088 h 4187188"/>
                <a:gd name="connsiteX135" fmla="*/ 646209 w 4374744"/>
                <a:gd name="connsiteY135" fmla="*/ 2489806 h 4187188"/>
                <a:gd name="connsiteX136" fmla="*/ 626046 w 4374744"/>
                <a:gd name="connsiteY136" fmla="*/ 2466831 h 4187188"/>
                <a:gd name="connsiteX137" fmla="*/ 626046 w 4374744"/>
                <a:gd name="connsiteY137" fmla="*/ 2239419 h 4187188"/>
                <a:gd name="connsiteX138" fmla="*/ 626046 w 4374744"/>
                <a:gd name="connsiteY138" fmla="*/ 2212223 h 4187188"/>
                <a:gd name="connsiteX139" fmla="*/ 642927 w 4374744"/>
                <a:gd name="connsiteY139" fmla="*/ 2195343 h 4187188"/>
                <a:gd name="connsiteX140" fmla="*/ 839391 w 4374744"/>
                <a:gd name="connsiteY140" fmla="*/ 2195812 h 4187188"/>
                <a:gd name="connsiteX141" fmla="*/ 1034450 w 4374744"/>
                <a:gd name="connsiteY141" fmla="*/ 2195343 h 4187188"/>
                <a:gd name="connsiteX142" fmla="*/ 1052268 w 4374744"/>
                <a:gd name="connsiteY142" fmla="*/ 2212223 h 4187188"/>
                <a:gd name="connsiteX143" fmla="*/ 1052736 w 4374744"/>
                <a:gd name="connsiteY143" fmla="*/ 2504811 h 4187188"/>
                <a:gd name="connsiteX144" fmla="*/ 1052736 w 4374744"/>
                <a:gd name="connsiteY144" fmla="*/ 2095470 h 4187188"/>
                <a:gd name="connsiteX145" fmla="*/ 1035387 w 4374744"/>
                <a:gd name="connsiteY145" fmla="*/ 2112819 h 4187188"/>
                <a:gd name="connsiteX146" fmla="*/ 840329 w 4374744"/>
                <a:gd name="connsiteY146" fmla="*/ 2112350 h 4187188"/>
                <a:gd name="connsiteX147" fmla="*/ 647147 w 4374744"/>
                <a:gd name="connsiteY147" fmla="*/ 2112819 h 4187188"/>
                <a:gd name="connsiteX148" fmla="*/ 626046 w 4374744"/>
                <a:gd name="connsiteY148" fmla="*/ 2093125 h 4187188"/>
                <a:gd name="connsiteX149" fmla="*/ 626046 w 4374744"/>
                <a:gd name="connsiteY149" fmla="*/ 1733955 h 4187188"/>
                <a:gd name="connsiteX150" fmla="*/ 645740 w 4374744"/>
                <a:gd name="connsiteY150" fmla="*/ 1714262 h 4187188"/>
                <a:gd name="connsiteX151" fmla="*/ 1033981 w 4374744"/>
                <a:gd name="connsiteY151" fmla="*/ 1714262 h 4187188"/>
                <a:gd name="connsiteX152" fmla="*/ 1052736 w 4374744"/>
                <a:gd name="connsiteY152" fmla="*/ 1733018 h 4187188"/>
                <a:gd name="connsiteX153" fmla="*/ 1052736 w 4374744"/>
                <a:gd name="connsiteY153" fmla="*/ 2095470 h 4187188"/>
                <a:gd name="connsiteX154" fmla="*/ 1135261 w 4374744"/>
                <a:gd name="connsiteY154" fmla="*/ 1246779 h 4187188"/>
                <a:gd name="connsiteX155" fmla="*/ 1154954 w 4374744"/>
                <a:gd name="connsiteY155" fmla="*/ 1227554 h 4187188"/>
                <a:gd name="connsiteX156" fmla="*/ 1363610 w 4374744"/>
                <a:gd name="connsiteY156" fmla="*/ 1223803 h 4187188"/>
                <a:gd name="connsiteX157" fmla="*/ 1532880 w 4374744"/>
                <a:gd name="connsiteY157" fmla="*/ 1217708 h 4187188"/>
                <a:gd name="connsiteX158" fmla="*/ 1559607 w 4374744"/>
                <a:gd name="connsiteY158" fmla="*/ 1242559 h 4187188"/>
                <a:gd name="connsiteX159" fmla="*/ 1560076 w 4374744"/>
                <a:gd name="connsiteY159" fmla="*/ 1613920 h 4187188"/>
                <a:gd name="connsiteX160" fmla="*/ 1539913 w 4374744"/>
                <a:gd name="connsiteY160" fmla="*/ 1634082 h 4187188"/>
                <a:gd name="connsiteX161" fmla="*/ 1348137 w 4374744"/>
                <a:gd name="connsiteY161" fmla="*/ 1633613 h 4187188"/>
                <a:gd name="connsiteX162" fmla="*/ 1154954 w 4374744"/>
                <a:gd name="connsiteY162" fmla="*/ 1634082 h 4187188"/>
                <a:gd name="connsiteX163" fmla="*/ 1135730 w 4374744"/>
                <a:gd name="connsiteY163" fmla="*/ 1614389 h 4187188"/>
                <a:gd name="connsiteX164" fmla="*/ 1135261 w 4374744"/>
                <a:gd name="connsiteY164" fmla="*/ 1246779 h 4187188"/>
                <a:gd name="connsiteX165" fmla="*/ 1558200 w 4374744"/>
                <a:gd name="connsiteY165" fmla="*/ 2562015 h 4187188"/>
                <a:gd name="connsiteX166" fmla="*/ 1474269 w 4374744"/>
                <a:gd name="connsiteY166" fmla="*/ 2556858 h 4187188"/>
                <a:gd name="connsiteX167" fmla="*/ 1367362 w 4374744"/>
                <a:gd name="connsiteY167" fmla="*/ 2547949 h 4187188"/>
                <a:gd name="connsiteX168" fmla="*/ 1146514 w 4374744"/>
                <a:gd name="connsiteY168" fmla="*/ 2530600 h 4187188"/>
                <a:gd name="connsiteX169" fmla="*/ 1135261 w 4374744"/>
                <a:gd name="connsiteY169" fmla="*/ 2515595 h 4187188"/>
                <a:gd name="connsiteX170" fmla="*/ 1135261 w 4374744"/>
                <a:gd name="connsiteY170" fmla="*/ 2406344 h 4187188"/>
                <a:gd name="connsiteX171" fmla="*/ 1135261 w 4374744"/>
                <a:gd name="connsiteY171" fmla="*/ 2213161 h 4187188"/>
                <a:gd name="connsiteX172" fmla="*/ 1149328 w 4374744"/>
                <a:gd name="connsiteY172" fmla="*/ 2195812 h 4187188"/>
                <a:gd name="connsiteX173" fmla="*/ 1549291 w 4374744"/>
                <a:gd name="connsiteY173" fmla="*/ 2196281 h 4187188"/>
                <a:gd name="connsiteX174" fmla="*/ 1558200 w 4374744"/>
                <a:gd name="connsiteY174" fmla="*/ 2197219 h 4187188"/>
                <a:gd name="connsiteX175" fmla="*/ 1558200 w 4374744"/>
                <a:gd name="connsiteY175" fmla="*/ 2562015 h 4187188"/>
                <a:gd name="connsiteX176" fmla="*/ 1540382 w 4374744"/>
                <a:gd name="connsiteY176" fmla="*/ 2113288 h 4187188"/>
                <a:gd name="connsiteX177" fmla="*/ 1154017 w 4374744"/>
                <a:gd name="connsiteY177" fmla="*/ 2113288 h 4187188"/>
                <a:gd name="connsiteX178" fmla="*/ 1135261 w 4374744"/>
                <a:gd name="connsiteY178" fmla="*/ 2095470 h 4187188"/>
                <a:gd name="connsiteX179" fmla="*/ 1135261 w 4374744"/>
                <a:gd name="connsiteY179" fmla="*/ 1733018 h 4187188"/>
                <a:gd name="connsiteX180" fmla="*/ 1152610 w 4374744"/>
                <a:gd name="connsiteY180" fmla="*/ 1715200 h 4187188"/>
                <a:gd name="connsiteX181" fmla="*/ 1542727 w 4374744"/>
                <a:gd name="connsiteY181" fmla="*/ 1715200 h 4187188"/>
                <a:gd name="connsiteX182" fmla="*/ 1559138 w 4374744"/>
                <a:gd name="connsiteY182" fmla="*/ 1717544 h 4187188"/>
                <a:gd name="connsiteX183" fmla="*/ 1559138 w 4374744"/>
                <a:gd name="connsiteY183" fmla="*/ 1735362 h 4187188"/>
                <a:gd name="connsiteX184" fmla="*/ 1559607 w 4374744"/>
                <a:gd name="connsiteY184" fmla="*/ 2094532 h 4187188"/>
                <a:gd name="connsiteX185" fmla="*/ 1540382 w 4374744"/>
                <a:gd name="connsiteY185" fmla="*/ 2113288 h 4187188"/>
                <a:gd name="connsiteX186" fmla="*/ 1641662 w 4374744"/>
                <a:gd name="connsiteY186" fmla="*/ 1733487 h 4187188"/>
                <a:gd name="connsiteX187" fmla="*/ 1660418 w 4374744"/>
                <a:gd name="connsiteY187" fmla="*/ 1714731 h 4187188"/>
                <a:gd name="connsiteX188" fmla="*/ 2050534 w 4374744"/>
                <a:gd name="connsiteY188" fmla="*/ 1714731 h 4187188"/>
                <a:gd name="connsiteX189" fmla="*/ 2068821 w 4374744"/>
                <a:gd name="connsiteY189" fmla="*/ 1733955 h 4187188"/>
                <a:gd name="connsiteX190" fmla="*/ 2068821 w 4374744"/>
                <a:gd name="connsiteY190" fmla="*/ 2095001 h 4187188"/>
                <a:gd name="connsiteX191" fmla="*/ 2050066 w 4374744"/>
                <a:gd name="connsiteY191" fmla="*/ 2113288 h 4187188"/>
                <a:gd name="connsiteX192" fmla="*/ 1855007 w 4374744"/>
                <a:gd name="connsiteY192" fmla="*/ 2112819 h 4187188"/>
                <a:gd name="connsiteX193" fmla="*/ 1661825 w 4374744"/>
                <a:gd name="connsiteY193" fmla="*/ 2113288 h 4187188"/>
                <a:gd name="connsiteX194" fmla="*/ 1641662 w 4374744"/>
                <a:gd name="connsiteY194" fmla="*/ 2094532 h 4187188"/>
                <a:gd name="connsiteX195" fmla="*/ 1641662 w 4374744"/>
                <a:gd name="connsiteY195" fmla="*/ 1733487 h 4187188"/>
                <a:gd name="connsiteX196" fmla="*/ 2049128 w 4374744"/>
                <a:gd name="connsiteY196" fmla="*/ 2602340 h 4187188"/>
                <a:gd name="connsiteX197" fmla="*/ 1894394 w 4374744"/>
                <a:gd name="connsiteY197" fmla="*/ 2589211 h 4187188"/>
                <a:gd name="connsiteX198" fmla="*/ 1753258 w 4374744"/>
                <a:gd name="connsiteY198" fmla="*/ 2577958 h 4187188"/>
                <a:gd name="connsiteX199" fmla="*/ 1654791 w 4374744"/>
                <a:gd name="connsiteY199" fmla="*/ 2570924 h 4187188"/>
                <a:gd name="connsiteX200" fmla="*/ 1642131 w 4374744"/>
                <a:gd name="connsiteY200" fmla="*/ 2551700 h 4187188"/>
                <a:gd name="connsiteX201" fmla="*/ 1642131 w 4374744"/>
                <a:gd name="connsiteY201" fmla="*/ 2350077 h 4187188"/>
                <a:gd name="connsiteX202" fmla="*/ 1641662 w 4374744"/>
                <a:gd name="connsiteY202" fmla="*/ 2215037 h 4187188"/>
                <a:gd name="connsiteX203" fmla="*/ 1660887 w 4374744"/>
                <a:gd name="connsiteY203" fmla="*/ 2195343 h 4187188"/>
                <a:gd name="connsiteX204" fmla="*/ 1855945 w 4374744"/>
                <a:gd name="connsiteY204" fmla="*/ 2195812 h 4187188"/>
                <a:gd name="connsiteX205" fmla="*/ 2049128 w 4374744"/>
                <a:gd name="connsiteY205" fmla="*/ 2195343 h 4187188"/>
                <a:gd name="connsiteX206" fmla="*/ 2068821 w 4374744"/>
                <a:gd name="connsiteY206" fmla="*/ 2214099 h 4187188"/>
                <a:gd name="connsiteX207" fmla="*/ 2068821 w 4374744"/>
                <a:gd name="connsiteY207" fmla="*/ 2583584 h 4187188"/>
                <a:gd name="connsiteX208" fmla="*/ 2049128 w 4374744"/>
                <a:gd name="connsiteY208" fmla="*/ 2602340 h 4187188"/>
                <a:gd name="connsiteX209" fmla="*/ 2048659 w 4374744"/>
                <a:gd name="connsiteY209" fmla="*/ 1634082 h 4187188"/>
                <a:gd name="connsiteX210" fmla="*/ 1662293 w 4374744"/>
                <a:gd name="connsiteY210" fmla="*/ 1634082 h 4187188"/>
                <a:gd name="connsiteX211" fmla="*/ 1642131 w 4374744"/>
                <a:gd name="connsiteY211" fmla="*/ 1613451 h 4187188"/>
                <a:gd name="connsiteX212" fmla="*/ 1642131 w 4374744"/>
                <a:gd name="connsiteY212" fmla="*/ 1235525 h 4187188"/>
                <a:gd name="connsiteX213" fmla="*/ 1662762 w 4374744"/>
                <a:gd name="connsiteY213" fmla="*/ 1214894 h 4187188"/>
                <a:gd name="connsiteX214" fmla="*/ 1799209 w 4374744"/>
                <a:gd name="connsiteY214" fmla="*/ 1211612 h 4187188"/>
                <a:gd name="connsiteX215" fmla="*/ 2055692 w 4374744"/>
                <a:gd name="connsiteY215" fmla="*/ 1205985 h 4187188"/>
                <a:gd name="connsiteX216" fmla="*/ 2068821 w 4374744"/>
                <a:gd name="connsiteY216" fmla="*/ 1222396 h 4187188"/>
                <a:gd name="connsiteX217" fmla="*/ 2068821 w 4374744"/>
                <a:gd name="connsiteY217" fmla="*/ 1420737 h 4187188"/>
                <a:gd name="connsiteX218" fmla="*/ 2069290 w 4374744"/>
                <a:gd name="connsiteY218" fmla="*/ 1613920 h 4187188"/>
                <a:gd name="connsiteX219" fmla="*/ 2048659 w 4374744"/>
                <a:gd name="connsiteY219" fmla="*/ 1634082 h 4187188"/>
                <a:gd name="connsiteX220" fmla="*/ 2575691 w 4374744"/>
                <a:gd name="connsiteY220" fmla="*/ 2092187 h 4187188"/>
                <a:gd name="connsiteX221" fmla="*/ 2555060 w 4374744"/>
                <a:gd name="connsiteY221" fmla="*/ 2113288 h 4187188"/>
                <a:gd name="connsiteX222" fmla="*/ 2171977 w 4374744"/>
                <a:gd name="connsiteY222" fmla="*/ 2112819 h 4187188"/>
                <a:gd name="connsiteX223" fmla="*/ 2153690 w 4374744"/>
                <a:gd name="connsiteY223" fmla="*/ 2112819 h 4187188"/>
                <a:gd name="connsiteX224" fmla="*/ 2153690 w 4374744"/>
                <a:gd name="connsiteY224" fmla="*/ 1717075 h 4187188"/>
                <a:gd name="connsiteX225" fmla="*/ 2575691 w 4374744"/>
                <a:gd name="connsiteY225" fmla="*/ 1717075 h 4187188"/>
                <a:gd name="connsiteX226" fmla="*/ 2575691 w 4374744"/>
                <a:gd name="connsiteY226" fmla="*/ 1734893 h 4187188"/>
                <a:gd name="connsiteX227" fmla="*/ 2575691 w 4374744"/>
                <a:gd name="connsiteY227" fmla="*/ 2092187 h 4187188"/>
                <a:gd name="connsiteX228" fmla="*/ 2151815 w 4374744"/>
                <a:gd name="connsiteY228" fmla="*/ 1215363 h 4187188"/>
                <a:gd name="connsiteX229" fmla="*/ 2152753 w 4374744"/>
                <a:gd name="connsiteY229" fmla="*/ 1204110 h 4187188"/>
                <a:gd name="connsiteX230" fmla="*/ 2281697 w 4374744"/>
                <a:gd name="connsiteY230" fmla="*/ 1200359 h 4187188"/>
                <a:gd name="connsiteX231" fmla="*/ 2555060 w 4374744"/>
                <a:gd name="connsiteY231" fmla="*/ 1193325 h 4187188"/>
                <a:gd name="connsiteX232" fmla="*/ 2576160 w 4374744"/>
                <a:gd name="connsiteY232" fmla="*/ 1213956 h 4187188"/>
                <a:gd name="connsiteX233" fmla="*/ 2576160 w 4374744"/>
                <a:gd name="connsiteY233" fmla="*/ 1613920 h 4187188"/>
                <a:gd name="connsiteX234" fmla="*/ 2555998 w 4374744"/>
                <a:gd name="connsiteY234" fmla="*/ 1634551 h 4187188"/>
                <a:gd name="connsiteX235" fmla="*/ 2171508 w 4374744"/>
                <a:gd name="connsiteY235" fmla="*/ 1634082 h 4187188"/>
                <a:gd name="connsiteX236" fmla="*/ 2151815 w 4374744"/>
                <a:gd name="connsiteY236" fmla="*/ 1618608 h 4187188"/>
                <a:gd name="connsiteX237" fmla="*/ 2151815 w 4374744"/>
                <a:gd name="connsiteY237" fmla="*/ 1215363 h 4187188"/>
                <a:gd name="connsiteX238" fmla="*/ 2575223 w 4374744"/>
                <a:gd name="connsiteY238" fmla="*/ 2425099 h 4187188"/>
                <a:gd name="connsiteX239" fmla="*/ 2571940 w 4374744"/>
                <a:gd name="connsiteY239" fmla="*/ 2446668 h 4187188"/>
                <a:gd name="connsiteX240" fmla="*/ 2499731 w 4374744"/>
                <a:gd name="connsiteY240" fmla="*/ 2632818 h 4187188"/>
                <a:gd name="connsiteX241" fmla="*/ 2496918 w 4374744"/>
                <a:gd name="connsiteY241" fmla="*/ 2638444 h 4187188"/>
                <a:gd name="connsiteX242" fmla="*/ 2300453 w 4374744"/>
                <a:gd name="connsiteY242" fmla="*/ 2622502 h 4187188"/>
                <a:gd name="connsiteX243" fmla="*/ 2167757 w 4374744"/>
                <a:gd name="connsiteY243" fmla="*/ 2612187 h 4187188"/>
                <a:gd name="connsiteX244" fmla="*/ 2151815 w 4374744"/>
                <a:gd name="connsiteY244" fmla="*/ 2595775 h 4187188"/>
                <a:gd name="connsiteX245" fmla="*/ 2152284 w 4374744"/>
                <a:gd name="connsiteY245" fmla="*/ 2209410 h 4187188"/>
                <a:gd name="connsiteX246" fmla="*/ 2153221 w 4374744"/>
                <a:gd name="connsiteY246" fmla="*/ 2196750 h 4187188"/>
                <a:gd name="connsiteX247" fmla="*/ 2172446 w 4374744"/>
                <a:gd name="connsiteY247" fmla="*/ 2195812 h 4187188"/>
                <a:gd name="connsiteX248" fmla="*/ 2555529 w 4374744"/>
                <a:gd name="connsiteY248" fmla="*/ 2195343 h 4187188"/>
                <a:gd name="connsiteX249" fmla="*/ 2576160 w 4374744"/>
                <a:gd name="connsiteY249" fmla="*/ 2216443 h 4187188"/>
                <a:gd name="connsiteX250" fmla="*/ 2575223 w 4374744"/>
                <a:gd name="connsiteY250" fmla="*/ 2425099 h 4187188"/>
                <a:gd name="connsiteX251" fmla="*/ 679500 w 4374744"/>
                <a:gd name="connsiteY251" fmla="*/ 3940083 h 4187188"/>
                <a:gd name="connsiteX252" fmla="*/ 529455 w 4374744"/>
                <a:gd name="connsiteY252" fmla="*/ 4090597 h 4187188"/>
                <a:gd name="connsiteX253" fmla="*/ 379410 w 4374744"/>
                <a:gd name="connsiteY253" fmla="*/ 3941490 h 4187188"/>
                <a:gd name="connsiteX254" fmla="*/ 528517 w 4374744"/>
                <a:gd name="connsiteY254" fmla="*/ 3790976 h 4187188"/>
                <a:gd name="connsiteX255" fmla="*/ 679500 w 4374744"/>
                <a:gd name="connsiteY255" fmla="*/ 3940083 h 4187188"/>
                <a:gd name="connsiteX256" fmla="*/ 3060992 w 4374744"/>
                <a:gd name="connsiteY256" fmla="*/ 3941021 h 4187188"/>
                <a:gd name="connsiteX257" fmla="*/ 2910010 w 4374744"/>
                <a:gd name="connsiteY257" fmla="*/ 4090128 h 4187188"/>
                <a:gd name="connsiteX258" fmla="*/ 2760434 w 4374744"/>
                <a:gd name="connsiteY258" fmla="*/ 3940083 h 4187188"/>
                <a:gd name="connsiteX259" fmla="*/ 2910948 w 4374744"/>
                <a:gd name="connsiteY259" fmla="*/ 3790507 h 4187188"/>
                <a:gd name="connsiteX260" fmla="*/ 3060992 w 4374744"/>
                <a:gd name="connsiteY260" fmla="*/ 3941021 h 4187188"/>
                <a:gd name="connsiteX261" fmla="*/ 2842021 w 4374744"/>
                <a:gd name="connsiteY261" fmla="*/ 1755056 h 4187188"/>
                <a:gd name="connsiteX262" fmla="*/ 2708856 w 4374744"/>
                <a:gd name="connsiteY262" fmla="*/ 2096407 h 4187188"/>
                <a:gd name="connsiteX263" fmla="*/ 2661967 w 4374744"/>
                <a:gd name="connsiteY263" fmla="*/ 2110943 h 4187188"/>
                <a:gd name="connsiteX264" fmla="*/ 2658216 w 4374744"/>
                <a:gd name="connsiteY264" fmla="*/ 2098752 h 4187188"/>
                <a:gd name="connsiteX265" fmla="*/ 2658685 w 4374744"/>
                <a:gd name="connsiteY265" fmla="*/ 1727860 h 4187188"/>
                <a:gd name="connsiteX266" fmla="*/ 2669469 w 4374744"/>
                <a:gd name="connsiteY266" fmla="*/ 1715200 h 4187188"/>
                <a:gd name="connsiteX267" fmla="*/ 2849054 w 4374744"/>
                <a:gd name="connsiteY267" fmla="*/ 1715200 h 4187188"/>
                <a:gd name="connsiteX268" fmla="*/ 2856557 w 4374744"/>
                <a:gd name="connsiteY268" fmla="*/ 1718013 h 4187188"/>
                <a:gd name="connsiteX269" fmla="*/ 2842021 w 4374744"/>
                <a:gd name="connsiteY269" fmla="*/ 1755056 h 4187188"/>
                <a:gd name="connsiteX270" fmla="*/ 3046457 w 4374744"/>
                <a:gd name="connsiteY270" fmla="*/ 1231774 h 4187188"/>
                <a:gd name="connsiteX271" fmla="*/ 2898757 w 4374744"/>
                <a:gd name="connsiteY271" fmla="*/ 1612044 h 4187188"/>
                <a:gd name="connsiteX272" fmla="*/ 2866872 w 4374744"/>
                <a:gd name="connsiteY272" fmla="*/ 1634551 h 4187188"/>
                <a:gd name="connsiteX273" fmla="*/ 2678847 w 4374744"/>
                <a:gd name="connsiteY273" fmla="*/ 1634551 h 4187188"/>
                <a:gd name="connsiteX274" fmla="*/ 2658216 w 4374744"/>
                <a:gd name="connsiteY274" fmla="*/ 1614389 h 4187188"/>
                <a:gd name="connsiteX275" fmla="*/ 2658216 w 4374744"/>
                <a:gd name="connsiteY275" fmla="*/ 1210674 h 4187188"/>
                <a:gd name="connsiteX276" fmla="*/ 2678378 w 4374744"/>
                <a:gd name="connsiteY276" fmla="*/ 1190043 h 4187188"/>
                <a:gd name="connsiteX277" fmla="*/ 3009884 w 4374744"/>
                <a:gd name="connsiteY277" fmla="*/ 1183010 h 4187188"/>
                <a:gd name="connsiteX278" fmla="*/ 3066619 w 4374744"/>
                <a:gd name="connsiteY278" fmla="*/ 1179727 h 4187188"/>
                <a:gd name="connsiteX279" fmla="*/ 3046457 w 4374744"/>
                <a:gd name="connsiteY279" fmla="*/ 1231774 h 4187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Lst>
              <a:rect l="l" t="t" r="r" b="b"/>
              <a:pathLst>
                <a:path w="4374744" h="4187188">
                  <a:moveTo>
                    <a:pt x="4372947" y="105969"/>
                  </a:moveTo>
                  <a:cubicBezTo>
                    <a:pt x="4360756" y="49233"/>
                    <a:pt x="4326996" y="15004"/>
                    <a:pt x="4269791" y="4220"/>
                  </a:cubicBezTo>
                  <a:cubicBezTo>
                    <a:pt x="4266509" y="3751"/>
                    <a:pt x="4263696" y="1407"/>
                    <a:pt x="4260413" y="0"/>
                  </a:cubicBezTo>
                  <a:cubicBezTo>
                    <a:pt x="4255724" y="0"/>
                    <a:pt x="4251505" y="0"/>
                    <a:pt x="4246816" y="0"/>
                  </a:cubicBezTo>
                  <a:cubicBezTo>
                    <a:pt x="4243533" y="1407"/>
                    <a:pt x="4240720" y="3282"/>
                    <a:pt x="4237438" y="3751"/>
                  </a:cubicBezTo>
                  <a:cubicBezTo>
                    <a:pt x="4159133" y="16880"/>
                    <a:pt x="4080360" y="29071"/>
                    <a:pt x="4002055" y="42669"/>
                  </a:cubicBezTo>
                  <a:cubicBezTo>
                    <a:pt x="3861388" y="66582"/>
                    <a:pt x="3721190" y="91902"/>
                    <a:pt x="3580523" y="114409"/>
                  </a:cubicBezTo>
                  <a:cubicBezTo>
                    <a:pt x="3519098" y="124256"/>
                    <a:pt x="3480649" y="155671"/>
                    <a:pt x="3459080" y="214283"/>
                  </a:cubicBezTo>
                  <a:cubicBezTo>
                    <a:pt x="3415474" y="331505"/>
                    <a:pt x="3368585" y="447790"/>
                    <a:pt x="3323102" y="564075"/>
                  </a:cubicBezTo>
                  <a:cubicBezTo>
                    <a:pt x="3269649" y="700991"/>
                    <a:pt x="3216195" y="837438"/>
                    <a:pt x="3163210" y="974354"/>
                  </a:cubicBezTo>
                  <a:cubicBezTo>
                    <a:pt x="3157584" y="988889"/>
                    <a:pt x="3150551" y="993578"/>
                    <a:pt x="3134608" y="994047"/>
                  </a:cubicBezTo>
                  <a:cubicBezTo>
                    <a:pt x="3064744" y="994985"/>
                    <a:pt x="2994410" y="997798"/>
                    <a:pt x="2924546" y="999674"/>
                  </a:cubicBezTo>
                  <a:cubicBezTo>
                    <a:pt x="2828892" y="1002018"/>
                    <a:pt x="2733239" y="1004363"/>
                    <a:pt x="2637585" y="1006707"/>
                  </a:cubicBezTo>
                  <a:cubicBezTo>
                    <a:pt x="2550840" y="1009051"/>
                    <a:pt x="2464564" y="1010927"/>
                    <a:pt x="2377820" y="1013271"/>
                  </a:cubicBezTo>
                  <a:cubicBezTo>
                    <a:pt x="2280759" y="1015616"/>
                    <a:pt x="2184168" y="1017960"/>
                    <a:pt x="2087108" y="1020305"/>
                  </a:cubicBezTo>
                  <a:cubicBezTo>
                    <a:pt x="2000363" y="1022649"/>
                    <a:pt x="1914087" y="1024525"/>
                    <a:pt x="1827343" y="1026869"/>
                  </a:cubicBezTo>
                  <a:cubicBezTo>
                    <a:pt x="1731220" y="1029214"/>
                    <a:pt x="1634629" y="1031558"/>
                    <a:pt x="1538507" y="1033903"/>
                  </a:cubicBezTo>
                  <a:cubicBezTo>
                    <a:pt x="1451762" y="1036247"/>
                    <a:pt x="1365486" y="1038123"/>
                    <a:pt x="1278741" y="1040467"/>
                  </a:cubicBezTo>
                  <a:cubicBezTo>
                    <a:pt x="1182619" y="1042811"/>
                    <a:pt x="1086028" y="1045156"/>
                    <a:pt x="989905" y="1047500"/>
                  </a:cubicBezTo>
                  <a:cubicBezTo>
                    <a:pt x="902692" y="1049845"/>
                    <a:pt x="815478" y="1051720"/>
                    <a:pt x="728264" y="1054065"/>
                  </a:cubicBezTo>
                  <a:cubicBezTo>
                    <a:pt x="632142" y="1056409"/>
                    <a:pt x="535551" y="1058754"/>
                    <a:pt x="439428" y="1061098"/>
                  </a:cubicBezTo>
                  <a:cubicBezTo>
                    <a:pt x="331115" y="1063443"/>
                    <a:pt x="222801" y="1064849"/>
                    <a:pt x="114487" y="1069069"/>
                  </a:cubicBezTo>
                  <a:cubicBezTo>
                    <a:pt x="48374" y="1072352"/>
                    <a:pt x="-2266" y="1125336"/>
                    <a:pt x="78" y="1193794"/>
                  </a:cubicBezTo>
                  <a:cubicBezTo>
                    <a:pt x="1954" y="1253343"/>
                    <a:pt x="12738" y="1312423"/>
                    <a:pt x="20240" y="1371503"/>
                  </a:cubicBezTo>
                  <a:cubicBezTo>
                    <a:pt x="27743" y="1433866"/>
                    <a:pt x="35714" y="1496697"/>
                    <a:pt x="43216" y="1559059"/>
                  </a:cubicBezTo>
                  <a:cubicBezTo>
                    <a:pt x="49312" y="1609700"/>
                    <a:pt x="55407" y="1660809"/>
                    <a:pt x="61503" y="1711449"/>
                  </a:cubicBezTo>
                  <a:cubicBezTo>
                    <a:pt x="69005" y="1773342"/>
                    <a:pt x="76976" y="1835236"/>
                    <a:pt x="84478" y="1897598"/>
                  </a:cubicBezTo>
                  <a:cubicBezTo>
                    <a:pt x="90574" y="1948238"/>
                    <a:pt x="96201" y="1999347"/>
                    <a:pt x="102296" y="2049987"/>
                  </a:cubicBezTo>
                  <a:cubicBezTo>
                    <a:pt x="109798" y="2111881"/>
                    <a:pt x="117770" y="2173774"/>
                    <a:pt x="125272" y="2236137"/>
                  </a:cubicBezTo>
                  <a:cubicBezTo>
                    <a:pt x="131367" y="2287246"/>
                    <a:pt x="136994" y="2338824"/>
                    <a:pt x="143090" y="2390402"/>
                  </a:cubicBezTo>
                  <a:cubicBezTo>
                    <a:pt x="150592" y="2453702"/>
                    <a:pt x="159970" y="2516533"/>
                    <a:pt x="166065" y="2579833"/>
                  </a:cubicBezTo>
                  <a:cubicBezTo>
                    <a:pt x="172161" y="2640789"/>
                    <a:pt x="208734" y="2685802"/>
                    <a:pt x="269221" y="2696587"/>
                  </a:cubicBezTo>
                  <a:cubicBezTo>
                    <a:pt x="301106" y="2702213"/>
                    <a:pt x="333459" y="2703151"/>
                    <a:pt x="365812" y="2705965"/>
                  </a:cubicBezTo>
                  <a:cubicBezTo>
                    <a:pt x="415515" y="2710185"/>
                    <a:pt x="465686" y="2713467"/>
                    <a:pt x="515388" y="2717218"/>
                  </a:cubicBezTo>
                  <a:cubicBezTo>
                    <a:pt x="581033" y="2722376"/>
                    <a:pt x="646678" y="2728002"/>
                    <a:pt x="712791" y="2733160"/>
                  </a:cubicBezTo>
                  <a:cubicBezTo>
                    <a:pt x="761556" y="2736911"/>
                    <a:pt x="810320" y="2740662"/>
                    <a:pt x="859085" y="2744414"/>
                  </a:cubicBezTo>
                  <a:cubicBezTo>
                    <a:pt x="925198" y="2749571"/>
                    <a:pt x="991781" y="2755198"/>
                    <a:pt x="1057894" y="2760825"/>
                  </a:cubicBezTo>
                  <a:cubicBezTo>
                    <a:pt x="1106190" y="2764576"/>
                    <a:pt x="1154486" y="2767858"/>
                    <a:pt x="1202312" y="2772078"/>
                  </a:cubicBezTo>
                  <a:cubicBezTo>
                    <a:pt x="1269364" y="2777236"/>
                    <a:pt x="1335946" y="2782863"/>
                    <a:pt x="1402997" y="2788489"/>
                  </a:cubicBezTo>
                  <a:cubicBezTo>
                    <a:pt x="1451293" y="2792240"/>
                    <a:pt x="1499589" y="2795991"/>
                    <a:pt x="1547415" y="2799743"/>
                  </a:cubicBezTo>
                  <a:cubicBezTo>
                    <a:pt x="1598993" y="2803963"/>
                    <a:pt x="1650571" y="2808182"/>
                    <a:pt x="1702149" y="2812403"/>
                  </a:cubicBezTo>
                  <a:cubicBezTo>
                    <a:pt x="1751383" y="2816154"/>
                    <a:pt x="1800616" y="2819905"/>
                    <a:pt x="1850318" y="2824125"/>
                  </a:cubicBezTo>
                  <a:cubicBezTo>
                    <a:pt x="1913619" y="2829283"/>
                    <a:pt x="1977388" y="2834909"/>
                    <a:pt x="2040688" y="2840067"/>
                  </a:cubicBezTo>
                  <a:cubicBezTo>
                    <a:pt x="2091328" y="2844287"/>
                    <a:pt x="2141499" y="2847569"/>
                    <a:pt x="2192139" y="2851320"/>
                  </a:cubicBezTo>
                  <a:cubicBezTo>
                    <a:pt x="2260597" y="2856478"/>
                    <a:pt x="2329524" y="2861167"/>
                    <a:pt x="2397982" y="2868200"/>
                  </a:cubicBezTo>
                  <a:cubicBezTo>
                    <a:pt x="2418613" y="2870076"/>
                    <a:pt x="2439713" y="2867263"/>
                    <a:pt x="2459407" y="2882736"/>
                  </a:cubicBezTo>
                  <a:cubicBezTo>
                    <a:pt x="2599605" y="2993863"/>
                    <a:pt x="2740741" y="3104052"/>
                    <a:pt x="2881408" y="3214241"/>
                  </a:cubicBezTo>
                  <a:cubicBezTo>
                    <a:pt x="2925014" y="3248470"/>
                    <a:pt x="2955492" y="3290670"/>
                    <a:pt x="2966746" y="3345999"/>
                  </a:cubicBezTo>
                  <a:cubicBezTo>
                    <a:pt x="2979406" y="3407893"/>
                    <a:pt x="2948459" y="3459471"/>
                    <a:pt x="2887034" y="3471193"/>
                  </a:cubicBezTo>
                  <a:cubicBezTo>
                    <a:pt x="2853274" y="3477757"/>
                    <a:pt x="2818107" y="3477757"/>
                    <a:pt x="2783410" y="3477757"/>
                  </a:cubicBezTo>
                  <a:cubicBezTo>
                    <a:pt x="2399858" y="3479164"/>
                    <a:pt x="2015837" y="3480571"/>
                    <a:pt x="1632285" y="3481509"/>
                  </a:cubicBezTo>
                  <a:cubicBezTo>
                    <a:pt x="1277804" y="3482446"/>
                    <a:pt x="922854" y="3483384"/>
                    <a:pt x="568373" y="3484322"/>
                  </a:cubicBezTo>
                  <a:cubicBezTo>
                    <a:pt x="449744" y="3484791"/>
                    <a:pt x="331115" y="3485260"/>
                    <a:pt x="212485" y="3485729"/>
                  </a:cubicBezTo>
                  <a:cubicBezTo>
                    <a:pt x="198888" y="3485729"/>
                    <a:pt x="184821" y="3486198"/>
                    <a:pt x="172161" y="3489949"/>
                  </a:cubicBezTo>
                  <a:cubicBezTo>
                    <a:pt x="118239" y="3504015"/>
                    <a:pt x="77914" y="3560282"/>
                    <a:pt x="83541" y="3612798"/>
                  </a:cubicBezTo>
                  <a:cubicBezTo>
                    <a:pt x="90105" y="3676567"/>
                    <a:pt x="134650" y="3724394"/>
                    <a:pt x="194668" y="3726269"/>
                  </a:cubicBezTo>
                  <a:cubicBezTo>
                    <a:pt x="254686" y="3728614"/>
                    <a:pt x="314235" y="3726738"/>
                    <a:pt x="374252" y="3727207"/>
                  </a:cubicBezTo>
                  <a:cubicBezTo>
                    <a:pt x="380348" y="3727207"/>
                    <a:pt x="386913" y="3728145"/>
                    <a:pt x="393008" y="3728614"/>
                  </a:cubicBezTo>
                  <a:cubicBezTo>
                    <a:pt x="333459" y="3775034"/>
                    <a:pt x="294541" y="3831301"/>
                    <a:pt x="283288" y="3905385"/>
                  </a:cubicBezTo>
                  <a:cubicBezTo>
                    <a:pt x="272034" y="3980408"/>
                    <a:pt x="292197" y="4046990"/>
                    <a:pt x="340961" y="4103726"/>
                  </a:cubicBezTo>
                  <a:cubicBezTo>
                    <a:pt x="425361" y="4201255"/>
                    <a:pt x="568373" y="4218604"/>
                    <a:pt x="670122" y="4146395"/>
                  </a:cubicBezTo>
                  <a:cubicBezTo>
                    <a:pt x="722638" y="4108884"/>
                    <a:pt x="759211" y="4059181"/>
                    <a:pt x="771402" y="3995412"/>
                  </a:cubicBezTo>
                  <a:cubicBezTo>
                    <a:pt x="793440" y="3884285"/>
                    <a:pt x="752647" y="3796603"/>
                    <a:pt x="661682" y="3730020"/>
                  </a:cubicBezTo>
                  <a:cubicBezTo>
                    <a:pt x="662620" y="3729083"/>
                    <a:pt x="663558" y="3728145"/>
                    <a:pt x="664964" y="3727207"/>
                  </a:cubicBezTo>
                  <a:cubicBezTo>
                    <a:pt x="1371582" y="3725332"/>
                    <a:pt x="2078668" y="3722987"/>
                    <a:pt x="2785285" y="3721111"/>
                  </a:cubicBezTo>
                  <a:cubicBezTo>
                    <a:pt x="2786223" y="3722518"/>
                    <a:pt x="2786692" y="3724394"/>
                    <a:pt x="2787630" y="3725800"/>
                  </a:cubicBezTo>
                  <a:cubicBezTo>
                    <a:pt x="2713545" y="3772689"/>
                    <a:pt x="2668063" y="3838803"/>
                    <a:pt x="2662436" y="3926485"/>
                  </a:cubicBezTo>
                  <a:cubicBezTo>
                    <a:pt x="2656809" y="4014636"/>
                    <a:pt x="2691976" y="4087314"/>
                    <a:pt x="2762309" y="4141706"/>
                  </a:cubicBezTo>
                  <a:cubicBezTo>
                    <a:pt x="2873906" y="4227513"/>
                    <a:pt x="3037548" y="4198911"/>
                    <a:pt x="3117259" y="4080750"/>
                  </a:cubicBezTo>
                  <a:cubicBezTo>
                    <a:pt x="3157115" y="4021670"/>
                    <a:pt x="3169306" y="3956494"/>
                    <a:pt x="3153364" y="3888505"/>
                  </a:cubicBezTo>
                  <a:cubicBezTo>
                    <a:pt x="3129919" y="3788163"/>
                    <a:pt x="3063806" y="3726738"/>
                    <a:pt x="2962526" y="3697667"/>
                  </a:cubicBezTo>
                  <a:cubicBezTo>
                    <a:pt x="2969559" y="3693447"/>
                    <a:pt x="2972841" y="3691102"/>
                    <a:pt x="2976592" y="3689696"/>
                  </a:cubicBezTo>
                  <a:cubicBezTo>
                    <a:pt x="3049739" y="3661094"/>
                    <a:pt x="3109288" y="3614205"/>
                    <a:pt x="3152426" y="3549029"/>
                  </a:cubicBezTo>
                  <a:cubicBezTo>
                    <a:pt x="3173057" y="3518082"/>
                    <a:pt x="3194157" y="3484791"/>
                    <a:pt x="3204004" y="3449624"/>
                  </a:cubicBezTo>
                  <a:cubicBezTo>
                    <a:pt x="3222760" y="3379760"/>
                    <a:pt x="3215257" y="3308957"/>
                    <a:pt x="3190875" y="3240030"/>
                  </a:cubicBezTo>
                  <a:cubicBezTo>
                    <a:pt x="3156646" y="3142501"/>
                    <a:pt x="3090532" y="3069354"/>
                    <a:pt x="3010352" y="3006992"/>
                  </a:cubicBezTo>
                  <a:cubicBezTo>
                    <a:pt x="2918919" y="2935252"/>
                    <a:pt x="2827485" y="2863511"/>
                    <a:pt x="2735583" y="2792240"/>
                  </a:cubicBezTo>
                  <a:cubicBezTo>
                    <a:pt x="2722454" y="2782394"/>
                    <a:pt x="2721985" y="2773954"/>
                    <a:pt x="2727612" y="2759418"/>
                  </a:cubicBezTo>
                  <a:cubicBezTo>
                    <a:pt x="2789036" y="2603747"/>
                    <a:pt x="2849992" y="2448075"/>
                    <a:pt x="2910479" y="2292403"/>
                  </a:cubicBezTo>
                  <a:cubicBezTo>
                    <a:pt x="3099910" y="1807102"/>
                    <a:pt x="3289811" y="1321801"/>
                    <a:pt x="3479242" y="836500"/>
                  </a:cubicBezTo>
                  <a:cubicBezTo>
                    <a:pt x="3540198" y="677546"/>
                    <a:pt x="3601154" y="520937"/>
                    <a:pt x="3662110" y="363859"/>
                  </a:cubicBezTo>
                  <a:cubicBezTo>
                    <a:pt x="3666798" y="352136"/>
                    <a:pt x="3672425" y="346041"/>
                    <a:pt x="3686023" y="344165"/>
                  </a:cubicBezTo>
                  <a:cubicBezTo>
                    <a:pt x="3747916" y="334788"/>
                    <a:pt x="3809341" y="324003"/>
                    <a:pt x="3870766" y="313219"/>
                  </a:cubicBezTo>
                  <a:cubicBezTo>
                    <a:pt x="4002993" y="290712"/>
                    <a:pt x="4134751" y="267736"/>
                    <a:pt x="4266978" y="245698"/>
                  </a:cubicBezTo>
                  <a:cubicBezTo>
                    <a:pt x="4318556" y="237258"/>
                    <a:pt x="4360756" y="198809"/>
                    <a:pt x="4371540" y="148169"/>
                  </a:cubicBezTo>
                  <a:cubicBezTo>
                    <a:pt x="4372947" y="142074"/>
                    <a:pt x="4374823" y="136447"/>
                    <a:pt x="4376698" y="130351"/>
                  </a:cubicBezTo>
                  <a:cubicBezTo>
                    <a:pt x="4376698" y="124725"/>
                    <a:pt x="4376698" y="119098"/>
                    <a:pt x="4376698" y="113471"/>
                  </a:cubicBezTo>
                  <a:cubicBezTo>
                    <a:pt x="4375760" y="111127"/>
                    <a:pt x="4373416" y="108782"/>
                    <a:pt x="4372947" y="105969"/>
                  </a:cubicBezTo>
                  <a:close/>
                  <a:moveTo>
                    <a:pt x="626046" y="1260377"/>
                  </a:moveTo>
                  <a:cubicBezTo>
                    <a:pt x="626046" y="1245841"/>
                    <a:pt x="630266" y="1240683"/>
                    <a:pt x="645740" y="1240683"/>
                  </a:cubicBezTo>
                  <a:cubicBezTo>
                    <a:pt x="749833" y="1238808"/>
                    <a:pt x="853927" y="1236463"/>
                    <a:pt x="958489" y="1234119"/>
                  </a:cubicBezTo>
                  <a:cubicBezTo>
                    <a:pt x="985216" y="1233650"/>
                    <a:pt x="1011943" y="1232243"/>
                    <a:pt x="1038670" y="1230836"/>
                  </a:cubicBezTo>
                  <a:cubicBezTo>
                    <a:pt x="1048516" y="1230367"/>
                    <a:pt x="1052736" y="1234119"/>
                    <a:pt x="1052736" y="1244434"/>
                  </a:cubicBezTo>
                  <a:cubicBezTo>
                    <a:pt x="1052736" y="1369159"/>
                    <a:pt x="1052268" y="1493884"/>
                    <a:pt x="1052736" y="1618608"/>
                  </a:cubicBezTo>
                  <a:cubicBezTo>
                    <a:pt x="1052736" y="1633144"/>
                    <a:pt x="1044296" y="1633613"/>
                    <a:pt x="1033981" y="1633613"/>
                  </a:cubicBezTo>
                  <a:cubicBezTo>
                    <a:pt x="968805" y="1633613"/>
                    <a:pt x="904098" y="1633613"/>
                    <a:pt x="838923" y="1633613"/>
                  </a:cubicBezTo>
                  <a:cubicBezTo>
                    <a:pt x="774685" y="1633613"/>
                    <a:pt x="709978" y="1633144"/>
                    <a:pt x="645740" y="1634082"/>
                  </a:cubicBezTo>
                  <a:cubicBezTo>
                    <a:pt x="630735" y="1634082"/>
                    <a:pt x="626046" y="1629393"/>
                    <a:pt x="626046" y="1614389"/>
                  </a:cubicBezTo>
                  <a:cubicBezTo>
                    <a:pt x="626515" y="1496697"/>
                    <a:pt x="626515" y="1378537"/>
                    <a:pt x="626046" y="1260377"/>
                  </a:cubicBezTo>
                  <a:close/>
                  <a:moveTo>
                    <a:pt x="287039" y="2094532"/>
                  </a:moveTo>
                  <a:cubicBezTo>
                    <a:pt x="274848" y="1991845"/>
                    <a:pt x="262188" y="1889158"/>
                    <a:pt x="249997" y="1786940"/>
                  </a:cubicBezTo>
                  <a:cubicBezTo>
                    <a:pt x="247183" y="1763964"/>
                    <a:pt x="245308" y="1740989"/>
                    <a:pt x="242494" y="1716606"/>
                  </a:cubicBezTo>
                  <a:cubicBezTo>
                    <a:pt x="250934" y="1715669"/>
                    <a:pt x="257499" y="1714731"/>
                    <a:pt x="264532" y="1714731"/>
                  </a:cubicBezTo>
                  <a:cubicBezTo>
                    <a:pt x="350808" y="1714731"/>
                    <a:pt x="436615" y="1714731"/>
                    <a:pt x="522891" y="1714731"/>
                  </a:cubicBezTo>
                  <a:cubicBezTo>
                    <a:pt x="544928" y="1714731"/>
                    <a:pt x="545397" y="1715669"/>
                    <a:pt x="545397" y="1738175"/>
                  </a:cubicBezTo>
                  <a:cubicBezTo>
                    <a:pt x="545397" y="1855398"/>
                    <a:pt x="545397" y="1973089"/>
                    <a:pt x="545397" y="2090312"/>
                  </a:cubicBezTo>
                  <a:cubicBezTo>
                    <a:pt x="545397" y="2112819"/>
                    <a:pt x="545397" y="2112819"/>
                    <a:pt x="522422" y="2112819"/>
                  </a:cubicBezTo>
                  <a:cubicBezTo>
                    <a:pt x="450682" y="2112819"/>
                    <a:pt x="378941" y="2112350"/>
                    <a:pt x="307201" y="2113288"/>
                  </a:cubicBezTo>
                  <a:cubicBezTo>
                    <a:pt x="292666" y="2113288"/>
                    <a:pt x="288446" y="2107192"/>
                    <a:pt x="287039" y="2094532"/>
                  </a:cubicBezTo>
                  <a:close/>
                  <a:moveTo>
                    <a:pt x="545397" y="2465424"/>
                  </a:moveTo>
                  <a:cubicBezTo>
                    <a:pt x="545397" y="2479491"/>
                    <a:pt x="540240" y="2482773"/>
                    <a:pt x="526642" y="2481366"/>
                  </a:cubicBezTo>
                  <a:cubicBezTo>
                    <a:pt x="473657" y="2476677"/>
                    <a:pt x="420204" y="2472457"/>
                    <a:pt x="367219" y="2468237"/>
                  </a:cubicBezTo>
                  <a:cubicBezTo>
                    <a:pt x="366281" y="2468237"/>
                    <a:pt x="364875" y="2468237"/>
                    <a:pt x="363937" y="2468237"/>
                  </a:cubicBezTo>
                  <a:cubicBezTo>
                    <a:pt x="333459" y="2466831"/>
                    <a:pt x="332052" y="2464955"/>
                    <a:pt x="328301" y="2434477"/>
                  </a:cubicBezTo>
                  <a:cubicBezTo>
                    <a:pt x="319392" y="2359455"/>
                    <a:pt x="310483" y="2284432"/>
                    <a:pt x="301575" y="2209879"/>
                  </a:cubicBezTo>
                  <a:cubicBezTo>
                    <a:pt x="301106" y="2206128"/>
                    <a:pt x="301575" y="2201908"/>
                    <a:pt x="301575" y="2195812"/>
                  </a:cubicBezTo>
                  <a:cubicBezTo>
                    <a:pt x="330646" y="2195812"/>
                    <a:pt x="357372" y="2195812"/>
                    <a:pt x="384099" y="2195812"/>
                  </a:cubicBezTo>
                  <a:cubicBezTo>
                    <a:pt x="431926" y="2195812"/>
                    <a:pt x="479753" y="2196281"/>
                    <a:pt x="527580" y="2195343"/>
                  </a:cubicBezTo>
                  <a:cubicBezTo>
                    <a:pt x="540708" y="2195343"/>
                    <a:pt x="545866" y="2199094"/>
                    <a:pt x="545866" y="2212692"/>
                  </a:cubicBezTo>
                  <a:cubicBezTo>
                    <a:pt x="545397" y="2297092"/>
                    <a:pt x="545397" y="2381024"/>
                    <a:pt x="545397" y="2465424"/>
                  </a:cubicBezTo>
                  <a:close/>
                  <a:moveTo>
                    <a:pt x="545397" y="1439961"/>
                  </a:moveTo>
                  <a:cubicBezTo>
                    <a:pt x="545397" y="1497635"/>
                    <a:pt x="544928" y="1555308"/>
                    <a:pt x="545866" y="1612513"/>
                  </a:cubicBezTo>
                  <a:cubicBezTo>
                    <a:pt x="545866" y="1628455"/>
                    <a:pt x="541177" y="1634082"/>
                    <a:pt x="524297" y="1634082"/>
                  </a:cubicBezTo>
                  <a:cubicBezTo>
                    <a:pt x="433802" y="1633144"/>
                    <a:pt x="342837" y="1633144"/>
                    <a:pt x="252341" y="1634082"/>
                  </a:cubicBezTo>
                  <a:cubicBezTo>
                    <a:pt x="234523" y="1634082"/>
                    <a:pt x="230303" y="1627048"/>
                    <a:pt x="228428" y="1611575"/>
                  </a:cubicBezTo>
                  <a:cubicBezTo>
                    <a:pt x="221394" y="1547806"/>
                    <a:pt x="212954" y="1484037"/>
                    <a:pt x="205452" y="1420737"/>
                  </a:cubicBezTo>
                  <a:cubicBezTo>
                    <a:pt x="199356" y="1371503"/>
                    <a:pt x="193261" y="1322739"/>
                    <a:pt x="188103" y="1273505"/>
                  </a:cubicBezTo>
                  <a:cubicBezTo>
                    <a:pt x="185759" y="1251936"/>
                    <a:pt x="186228" y="1251936"/>
                    <a:pt x="208265" y="1251468"/>
                  </a:cubicBezTo>
                  <a:cubicBezTo>
                    <a:pt x="313766" y="1249123"/>
                    <a:pt x="418797" y="1247248"/>
                    <a:pt x="524297" y="1243965"/>
                  </a:cubicBezTo>
                  <a:cubicBezTo>
                    <a:pt x="541177" y="1243496"/>
                    <a:pt x="545866" y="1249123"/>
                    <a:pt x="545397" y="1265065"/>
                  </a:cubicBezTo>
                  <a:cubicBezTo>
                    <a:pt x="544928" y="1323677"/>
                    <a:pt x="545397" y="1381819"/>
                    <a:pt x="545397" y="1439961"/>
                  </a:cubicBezTo>
                  <a:close/>
                  <a:moveTo>
                    <a:pt x="1052736" y="2504811"/>
                  </a:moveTo>
                  <a:cubicBezTo>
                    <a:pt x="1052736" y="2519815"/>
                    <a:pt x="1048047" y="2522160"/>
                    <a:pt x="1033512" y="2520753"/>
                  </a:cubicBezTo>
                  <a:cubicBezTo>
                    <a:pt x="983341" y="2516064"/>
                    <a:pt x="932701" y="2513251"/>
                    <a:pt x="882060" y="2509499"/>
                  </a:cubicBezTo>
                  <a:cubicBezTo>
                    <a:pt x="817822" y="2504342"/>
                    <a:pt x="754053" y="2498715"/>
                    <a:pt x="690284" y="2493088"/>
                  </a:cubicBezTo>
                  <a:cubicBezTo>
                    <a:pt x="675749" y="2491682"/>
                    <a:pt x="660744" y="2488868"/>
                    <a:pt x="646209" y="2489806"/>
                  </a:cubicBezTo>
                  <a:cubicBezTo>
                    <a:pt x="627922" y="2490744"/>
                    <a:pt x="626046" y="2481835"/>
                    <a:pt x="626046" y="2466831"/>
                  </a:cubicBezTo>
                  <a:cubicBezTo>
                    <a:pt x="626515" y="2390870"/>
                    <a:pt x="626046" y="2315379"/>
                    <a:pt x="626046" y="2239419"/>
                  </a:cubicBezTo>
                  <a:cubicBezTo>
                    <a:pt x="626046" y="2230510"/>
                    <a:pt x="626515" y="2221132"/>
                    <a:pt x="626046" y="2212223"/>
                  </a:cubicBezTo>
                  <a:cubicBezTo>
                    <a:pt x="625578" y="2200032"/>
                    <a:pt x="630266" y="2195343"/>
                    <a:pt x="642927" y="2195343"/>
                  </a:cubicBezTo>
                  <a:cubicBezTo>
                    <a:pt x="708571" y="2195812"/>
                    <a:pt x="774216" y="2195812"/>
                    <a:pt x="839391" y="2195812"/>
                  </a:cubicBezTo>
                  <a:cubicBezTo>
                    <a:pt x="904567" y="2195812"/>
                    <a:pt x="969274" y="2196281"/>
                    <a:pt x="1034450" y="2195343"/>
                  </a:cubicBezTo>
                  <a:cubicBezTo>
                    <a:pt x="1047579" y="2195343"/>
                    <a:pt x="1052268" y="2198625"/>
                    <a:pt x="1052268" y="2212223"/>
                  </a:cubicBezTo>
                  <a:cubicBezTo>
                    <a:pt x="1052268" y="2309752"/>
                    <a:pt x="1052268" y="2407282"/>
                    <a:pt x="1052736" y="2504811"/>
                  </a:cubicBezTo>
                  <a:close/>
                  <a:moveTo>
                    <a:pt x="1052736" y="2095470"/>
                  </a:moveTo>
                  <a:cubicBezTo>
                    <a:pt x="1052736" y="2109068"/>
                    <a:pt x="1048516" y="2113288"/>
                    <a:pt x="1035387" y="2112819"/>
                  </a:cubicBezTo>
                  <a:cubicBezTo>
                    <a:pt x="970212" y="2112350"/>
                    <a:pt x="905505" y="2112350"/>
                    <a:pt x="840329" y="2112350"/>
                  </a:cubicBezTo>
                  <a:cubicBezTo>
                    <a:pt x="776091" y="2112350"/>
                    <a:pt x="711384" y="2111881"/>
                    <a:pt x="647147" y="2112819"/>
                  </a:cubicBezTo>
                  <a:cubicBezTo>
                    <a:pt x="632142" y="2112819"/>
                    <a:pt x="626046" y="2109068"/>
                    <a:pt x="626046" y="2093125"/>
                  </a:cubicBezTo>
                  <a:cubicBezTo>
                    <a:pt x="626515" y="1973558"/>
                    <a:pt x="626515" y="1853522"/>
                    <a:pt x="626046" y="1733955"/>
                  </a:cubicBezTo>
                  <a:cubicBezTo>
                    <a:pt x="626046" y="1718951"/>
                    <a:pt x="631204" y="1714262"/>
                    <a:pt x="645740" y="1714262"/>
                  </a:cubicBezTo>
                  <a:cubicBezTo>
                    <a:pt x="775153" y="1714731"/>
                    <a:pt x="904567" y="1714731"/>
                    <a:pt x="1033981" y="1714262"/>
                  </a:cubicBezTo>
                  <a:cubicBezTo>
                    <a:pt x="1047579" y="1714262"/>
                    <a:pt x="1052736" y="1718013"/>
                    <a:pt x="1052736" y="1733018"/>
                  </a:cubicBezTo>
                  <a:cubicBezTo>
                    <a:pt x="1052268" y="1853991"/>
                    <a:pt x="1052268" y="1974965"/>
                    <a:pt x="1052736" y="2095470"/>
                  </a:cubicBezTo>
                  <a:close/>
                  <a:moveTo>
                    <a:pt x="1135261" y="1246779"/>
                  </a:moveTo>
                  <a:cubicBezTo>
                    <a:pt x="1135261" y="1231305"/>
                    <a:pt x="1140419" y="1227554"/>
                    <a:pt x="1154954" y="1227554"/>
                  </a:cubicBezTo>
                  <a:cubicBezTo>
                    <a:pt x="1224350" y="1227085"/>
                    <a:pt x="1294215" y="1225679"/>
                    <a:pt x="1363610" y="1223803"/>
                  </a:cubicBezTo>
                  <a:cubicBezTo>
                    <a:pt x="1419877" y="1222396"/>
                    <a:pt x="1476144" y="1220052"/>
                    <a:pt x="1532880" y="1217708"/>
                  </a:cubicBezTo>
                  <a:cubicBezTo>
                    <a:pt x="1559607" y="1216770"/>
                    <a:pt x="1559607" y="1216770"/>
                    <a:pt x="1559607" y="1242559"/>
                  </a:cubicBezTo>
                  <a:cubicBezTo>
                    <a:pt x="1559607" y="1366346"/>
                    <a:pt x="1559138" y="1490133"/>
                    <a:pt x="1560076" y="1613920"/>
                  </a:cubicBezTo>
                  <a:cubicBezTo>
                    <a:pt x="1560076" y="1629862"/>
                    <a:pt x="1555387" y="1634551"/>
                    <a:pt x="1539913" y="1634082"/>
                  </a:cubicBezTo>
                  <a:cubicBezTo>
                    <a:pt x="1476144" y="1633144"/>
                    <a:pt x="1412375" y="1633613"/>
                    <a:pt x="1348137" y="1633613"/>
                  </a:cubicBezTo>
                  <a:cubicBezTo>
                    <a:pt x="1283899" y="1633613"/>
                    <a:pt x="1219192" y="1633144"/>
                    <a:pt x="1154954" y="1634082"/>
                  </a:cubicBezTo>
                  <a:cubicBezTo>
                    <a:pt x="1139950" y="1634082"/>
                    <a:pt x="1135730" y="1629393"/>
                    <a:pt x="1135730" y="1614389"/>
                  </a:cubicBezTo>
                  <a:cubicBezTo>
                    <a:pt x="1135730" y="1492008"/>
                    <a:pt x="1135730" y="1369159"/>
                    <a:pt x="1135261" y="1246779"/>
                  </a:cubicBezTo>
                  <a:close/>
                  <a:moveTo>
                    <a:pt x="1558200" y="2562015"/>
                  </a:moveTo>
                  <a:cubicBezTo>
                    <a:pt x="1529598" y="2560140"/>
                    <a:pt x="1501933" y="2558733"/>
                    <a:pt x="1474269" y="2556858"/>
                  </a:cubicBezTo>
                  <a:cubicBezTo>
                    <a:pt x="1438633" y="2554044"/>
                    <a:pt x="1402997" y="2550762"/>
                    <a:pt x="1367362" y="2547949"/>
                  </a:cubicBezTo>
                  <a:cubicBezTo>
                    <a:pt x="1293746" y="2541853"/>
                    <a:pt x="1220130" y="2536226"/>
                    <a:pt x="1146514" y="2530600"/>
                  </a:cubicBezTo>
                  <a:cubicBezTo>
                    <a:pt x="1135730" y="2529662"/>
                    <a:pt x="1135261" y="2523566"/>
                    <a:pt x="1135261" y="2515595"/>
                  </a:cubicBezTo>
                  <a:cubicBezTo>
                    <a:pt x="1135261" y="2479022"/>
                    <a:pt x="1135261" y="2442448"/>
                    <a:pt x="1135261" y="2406344"/>
                  </a:cubicBezTo>
                  <a:cubicBezTo>
                    <a:pt x="1135261" y="2342106"/>
                    <a:pt x="1135261" y="2277399"/>
                    <a:pt x="1135261" y="2213161"/>
                  </a:cubicBezTo>
                  <a:cubicBezTo>
                    <a:pt x="1135261" y="2203314"/>
                    <a:pt x="1135261" y="2195812"/>
                    <a:pt x="1149328" y="2195812"/>
                  </a:cubicBezTo>
                  <a:cubicBezTo>
                    <a:pt x="1282493" y="2196281"/>
                    <a:pt x="1416126" y="2196281"/>
                    <a:pt x="1549291" y="2196281"/>
                  </a:cubicBezTo>
                  <a:cubicBezTo>
                    <a:pt x="1551635" y="2196281"/>
                    <a:pt x="1553980" y="2196750"/>
                    <a:pt x="1558200" y="2197219"/>
                  </a:cubicBezTo>
                  <a:cubicBezTo>
                    <a:pt x="1558200" y="2318661"/>
                    <a:pt x="1558200" y="2439166"/>
                    <a:pt x="1558200" y="2562015"/>
                  </a:cubicBezTo>
                  <a:close/>
                  <a:moveTo>
                    <a:pt x="1540382" y="2113288"/>
                  </a:moveTo>
                  <a:cubicBezTo>
                    <a:pt x="1411437" y="2112819"/>
                    <a:pt x="1282493" y="2112819"/>
                    <a:pt x="1154017" y="2113288"/>
                  </a:cubicBezTo>
                  <a:cubicBezTo>
                    <a:pt x="1139950" y="2113288"/>
                    <a:pt x="1135261" y="2110005"/>
                    <a:pt x="1135261" y="2095470"/>
                  </a:cubicBezTo>
                  <a:cubicBezTo>
                    <a:pt x="1135730" y="1974496"/>
                    <a:pt x="1135730" y="1853522"/>
                    <a:pt x="1135261" y="1733018"/>
                  </a:cubicBezTo>
                  <a:cubicBezTo>
                    <a:pt x="1135261" y="1719420"/>
                    <a:pt x="1139950" y="1715200"/>
                    <a:pt x="1152610" y="1715200"/>
                  </a:cubicBezTo>
                  <a:cubicBezTo>
                    <a:pt x="1282493" y="1715200"/>
                    <a:pt x="1412844" y="1715200"/>
                    <a:pt x="1542727" y="1715200"/>
                  </a:cubicBezTo>
                  <a:cubicBezTo>
                    <a:pt x="1547884" y="1715200"/>
                    <a:pt x="1552573" y="1716606"/>
                    <a:pt x="1559138" y="1717544"/>
                  </a:cubicBezTo>
                  <a:cubicBezTo>
                    <a:pt x="1559138" y="1724109"/>
                    <a:pt x="1559138" y="1729735"/>
                    <a:pt x="1559138" y="1735362"/>
                  </a:cubicBezTo>
                  <a:cubicBezTo>
                    <a:pt x="1559138" y="1854929"/>
                    <a:pt x="1558669" y="1974965"/>
                    <a:pt x="1559607" y="2094532"/>
                  </a:cubicBezTo>
                  <a:cubicBezTo>
                    <a:pt x="1559607" y="2109068"/>
                    <a:pt x="1555387" y="2113288"/>
                    <a:pt x="1540382" y="2113288"/>
                  </a:cubicBezTo>
                  <a:close/>
                  <a:moveTo>
                    <a:pt x="1641662" y="1733487"/>
                  </a:moveTo>
                  <a:cubicBezTo>
                    <a:pt x="1641662" y="1718951"/>
                    <a:pt x="1646820" y="1714731"/>
                    <a:pt x="1660418" y="1714731"/>
                  </a:cubicBezTo>
                  <a:cubicBezTo>
                    <a:pt x="1790300" y="1715200"/>
                    <a:pt x="1920652" y="1715200"/>
                    <a:pt x="2050534" y="1714731"/>
                  </a:cubicBezTo>
                  <a:cubicBezTo>
                    <a:pt x="2064601" y="1714731"/>
                    <a:pt x="2068821" y="1720358"/>
                    <a:pt x="2068821" y="1733955"/>
                  </a:cubicBezTo>
                  <a:cubicBezTo>
                    <a:pt x="2068352" y="1854460"/>
                    <a:pt x="2068352" y="1974496"/>
                    <a:pt x="2068821" y="2095001"/>
                  </a:cubicBezTo>
                  <a:cubicBezTo>
                    <a:pt x="2068821" y="2109536"/>
                    <a:pt x="2064132" y="2113288"/>
                    <a:pt x="2050066" y="2113288"/>
                  </a:cubicBezTo>
                  <a:cubicBezTo>
                    <a:pt x="1984890" y="2112819"/>
                    <a:pt x="1920183" y="2112819"/>
                    <a:pt x="1855007" y="2112819"/>
                  </a:cubicBezTo>
                  <a:cubicBezTo>
                    <a:pt x="1790769" y="2112819"/>
                    <a:pt x="1726063" y="2112350"/>
                    <a:pt x="1661825" y="2113288"/>
                  </a:cubicBezTo>
                  <a:cubicBezTo>
                    <a:pt x="1647758" y="2113288"/>
                    <a:pt x="1641662" y="2110474"/>
                    <a:pt x="1641662" y="2094532"/>
                  </a:cubicBezTo>
                  <a:cubicBezTo>
                    <a:pt x="1642131" y="1974027"/>
                    <a:pt x="1642131" y="1853522"/>
                    <a:pt x="1641662" y="1733487"/>
                  </a:cubicBezTo>
                  <a:close/>
                  <a:moveTo>
                    <a:pt x="2049128" y="2602340"/>
                  </a:moveTo>
                  <a:cubicBezTo>
                    <a:pt x="1997550" y="2597651"/>
                    <a:pt x="1945972" y="2593431"/>
                    <a:pt x="1894394" y="2589211"/>
                  </a:cubicBezTo>
                  <a:cubicBezTo>
                    <a:pt x="1847505" y="2585460"/>
                    <a:pt x="1800147" y="2581709"/>
                    <a:pt x="1753258" y="2577958"/>
                  </a:cubicBezTo>
                  <a:cubicBezTo>
                    <a:pt x="1720436" y="2575613"/>
                    <a:pt x="1687614" y="2572800"/>
                    <a:pt x="1654791" y="2570924"/>
                  </a:cubicBezTo>
                  <a:cubicBezTo>
                    <a:pt x="1641193" y="2569986"/>
                    <a:pt x="1642131" y="2561077"/>
                    <a:pt x="1642131" y="2551700"/>
                  </a:cubicBezTo>
                  <a:cubicBezTo>
                    <a:pt x="1642131" y="2484648"/>
                    <a:pt x="1642131" y="2417128"/>
                    <a:pt x="1642131" y="2350077"/>
                  </a:cubicBezTo>
                  <a:cubicBezTo>
                    <a:pt x="1642131" y="2305064"/>
                    <a:pt x="1642600" y="2260050"/>
                    <a:pt x="1641662" y="2215037"/>
                  </a:cubicBezTo>
                  <a:cubicBezTo>
                    <a:pt x="1641193" y="2200501"/>
                    <a:pt x="1645413" y="2195343"/>
                    <a:pt x="1660887" y="2195343"/>
                  </a:cubicBezTo>
                  <a:cubicBezTo>
                    <a:pt x="1726063" y="2196281"/>
                    <a:pt x="1790769" y="2195812"/>
                    <a:pt x="1855945" y="2195812"/>
                  </a:cubicBezTo>
                  <a:cubicBezTo>
                    <a:pt x="1920183" y="2195812"/>
                    <a:pt x="1984890" y="2196281"/>
                    <a:pt x="2049128" y="2195343"/>
                  </a:cubicBezTo>
                  <a:cubicBezTo>
                    <a:pt x="2063663" y="2195343"/>
                    <a:pt x="2068821" y="2198625"/>
                    <a:pt x="2068821" y="2214099"/>
                  </a:cubicBezTo>
                  <a:cubicBezTo>
                    <a:pt x="2068352" y="2337417"/>
                    <a:pt x="2068352" y="2460266"/>
                    <a:pt x="2068821" y="2583584"/>
                  </a:cubicBezTo>
                  <a:cubicBezTo>
                    <a:pt x="2068821" y="2599058"/>
                    <a:pt x="2064132" y="2603747"/>
                    <a:pt x="2049128" y="2602340"/>
                  </a:cubicBezTo>
                  <a:close/>
                  <a:moveTo>
                    <a:pt x="2048659" y="1634082"/>
                  </a:moveTo>
                  <a:cubicBezTo>
                    <a:pt x="1919714" y="1633613"/>
                    <a:pt x="1791238" y="1633613"/>
                    <a:pt x="1662293" y="1634082"/>
                  </a:cubicBezTo>
                  <a:cubicBezTo>
                    <a:pt x="1646351" y="1634082"/>
                    <a:pt x="1642131" y="1628924"/>
                    <a:pt x="1642131" y="1613451"/>
                  </a:cubicBezTo>
                  <a:cubicBezTo>
                    <a:pt x="1642600" y="1487319"/>
                    <a:pt x="1642600" y="1361657"/>
                    <a:pt x="1642131" y="1235525"/>
                  </a:cubicBezTo>
                  <a:cubicBezTo>
                    <a:pt x="1642131" y="1219114"/>
                    <a:pt x="1648696" y="1214894"/>
                    <a:pt x="1662762" y="1214894"/>
                  </a:cubicBezTo>
                  <a:cubicBezTo>
                    <a:pt x="1708245" y="1213956"/>
                    <a:pt x="1753727" y="1212550"/>
                    <a:pt x="1799209" y="1211612"/>
                  </a:cubicBezTo>
                  <a:cubicBezTo>
                    <a:pt x="1884547" y="1209736"/>
                    <a:pt x="1969885" y="1208330"/>
                    <a:pt x="2055692" y="1205985"/>
                  </a:cubicBezTo>
                  <a:cubicBezTo>
                    <a:pt x="2068821" y="1205516"/>
                    <a:pt x="2068821" y="1213019"/>
                    <a:pt x="2068821" y="1222396"/>
                  </a:cubicBezTo>
                  <a:cubicBezTo>
                    <a:pt x="2068821" y="1288510"/>
                    <a:pt x="2068821" y="1354623"/>
                    <a:pt x="2068821" y="1420737"/>
                  </a:cubicBezTo>
                  <a:cubicBezTo>
                    <a:pt x="2068821" y="1484975"/>
                    <a:pt x="2068352" y="1549682"/>
                    <a:pt x="2069290" y="1613920"/>
                  </a:cubicBezTo>
                  <a:cubicBezTo>
                    <a:pt x="2069290" y="1629393"/>
                    <a:pt x="2064132" y="1634082"/>
                    <a:pt x="2048659" y="1634082"/>
                  </a:cubicBezTo>
                  <a:close/>
                  <a:moveTo>
                    <a:pt x="2575691" y="2092187"/>
                  </a:moveTo>
                  <a:cubicBezTo>
                    <a:pt x="2575691" y="2108599"/>
                    <a:pt x="2571471" y="2113288"/>
                    <a:pt x="2555060" y="2113288"/>
                  </a:cubicBezTo>
                  <a:cubicBezTo>
                    <a:pt x="2427522" y="2112819"/>
                    <a:pt x="2299515" y="2112819"/>
                    <a:pt x="2171977" y="2112819"/>
                  </a:cubicBezTo>
                  <a:cubicBezTo>
                    <a:pt x="2166350" y="2112819"/>
                    <a:pt x="2160724" y="2112819"/>
                    <a:pt x="2153690" y="2112819"/>
                  </a:cubicBezTo>
                  <a:cubicBezTo>
                    <a:pt x="2153690" y="1980592"/>
                    <a:pt x="2153690" y="1849771"/>
                    <a:pt x="2153690" y="1717075"/>
                  </a:cubicBezTo>
                  <a:cubicBezTo>
                    <a:pt x="2293420" y="1717075"/>
                    <a:pt x="2433618" y="1717075"/>
                    <a:pt x="2575691" y="1717075"/>
                  </a:cubicBezTo>
                  <a:cubicBezTo>
                    <a:pt x="2575691" y="1723640"/>
                    <a:pt x="2575691" y="1729267"/>
                    <a:pt x="2575691" y="1734893"/>
                  </a:cubicBezTo>
                  <a:cubicBezTo>
                    <a:pt x="2575223" y="1853991"/>
                    <a:pt x="2574753" y="1973089"/>
                    <a:pt x="2575691" y="2092187"/>
                  </a:cubicBezTo>
                  <a:close/>
                  <a:moveTo>
                    <a:pt x="2151815" y="1215363"/>
                  </a:moveTo>
                  <a:cubicBezTo>
                    <a:pt x="2151815" y="1212550"/>
                    <a:pt x="2152284" y="1209736"/>
                    <a:pt x="2152753" y="1204110"/>
                  </a:cubicBezTo>
                  <a:cubicBezTo>
                    <a:pt x="2196359" y="1202703"/>
                    <a:pt x="2239028" y="1201296"/>
                    <a:pt x="2281697" y="1200359"/>
                  </a:cubicBezTo>
                  <a:cubicBezTo>
                    <a:pt x="2372662" y="1198014"/>
                    <a:pt x="2463627" y="1196139"/>
                    <a:pt x="2555060" y="1193325"/>
                  </a:cubicBezTo>
                  <a:cubicBezTo>
                    <a:pt x="2571471" y="1192856"/>
                    <a:pt x="2576160" y="1197545"/>
                    <a:pt x="2576160" y="1213956"/>
                  </a:cubicBezTo>
                  <a:cubicBezTo>
                    <a:pt x="2575691" y="1347121"/>
                    <a:pt x="2575691" y="1480755"/>
                    <a:pt x="2576160" y="1613920"/>
                  </a:cubicBezTo>
                  <a:cubicBezTo>
                    <a:pt x="2576160" y="1629393"/>
                    <a:pt x="2571940" y="1634551"/>
                    <a:pt x="2555998" y="1634551"/>
                  </a:cubicBezTo>
                  <a:cubicBezTo>
                    <a:pt x="2427991" y="1634082"/>
                    <a:pt x="2299515" y="1634082"/>
                    <a:pt x="2171508" y="1634082"/>
                  </a:cubicBezTo>
                  <a:cubicBezTo>
                    <a:pt x="2160724" y="1634082"/>
                    <a:pt x="2151815" y="1635020"/>
                    <a:pt x="2151815" y="1618608"/>
                  </a:cubicBezTo>
                  <a:cubicBezTo>
                    <a:pt x="2151815" y="1484037"/>
                    <a:pt x="2151815" y="1349466"/>
                    <a:pt x="2151815" y="1215363"/>
                  </a:cubicBezTo>
                  <a:close/>
                  <a:moveTo>
                    <a:pt x="2575223" y="2425099"/>
                  </a:moveTo>
                  <a:cubicBezTo>
                    <a:pt x="2575223" y="2432133"/>
                    <a:pt x="2574285" y="2440104"/>
                    <a:pt x="2571940" y="2446668"/>
                  </a:cubicBezTo>
                  <a:cubicBezTo>
                    <a:pt x="2548027" y="2508562"/>
                    <a:pt x="2524113" y="2570455"/>
                    <a:pt x="2499731" y="2632818"/>
                  </a:cubicBezTo>
                  <a:cubicBezTo>
                    <a:pt x="2498324" y="2636100"/>
                    <a:pt x="2496449" y="2638913"/>
                    <a:pt x="2496918" y="2638444"/>
                  </a:cubicBezTo>
                  <a:cubicBezTo>
                    <a:pt x="2429867" y="2632818"/>
                    <a:pt x="2365160" y="2627660"/>
                    <a:pt x="2300453" y="2622502"/>
                  </a:cubicBezTo>
                  <a:cubicBezTo>
                    <a:pt x="2256377" y="2618751"/>
                    <a:pt x="2212302" y="2615469"/>
                    <a:pt x="2167757" y="2612187"/>
                  </a:cubicBezTo>
                  <a:cubicBezTo>
                    <a:pt x="2156973" y="2611249"/>
                    <a:pt x="2151815" y="2607966"/>
                    <a:pt x="2151815" y="2595775"/>
                  </a:cubicBezTo>
                  <a:cubicBezTo>
                    <a:pt x="2152284" y="2466831"/>
                    <a:pt x="2152284" y="2338355"/>
                    <a:pt x="2152284" y="2209410"/>
                  </a:cubicBezTo>
                  <a:cubicBezTo>
                    <a:pt x="2152284" y="2205659"/>
                    <a:pt x="2152753" y="2201908"/>
                    <a:pt x="2153221" y="2196750"/>
                  </a:cubicBezTo>
                  <a:cubicBezTo>
                    <a:pt x="2160255" y="2196281"/>
                    <a:pt x="2166350" y="2195812"/>
                    <a:pt x="2172446" y="2195812"/>
                  </a:cubicBezTo>
                  <a:cubicBezTo>
                    <a:pt x="2299984" y="2195812"/>
                    <a:pt x="2427522" y="2196281"/>
                    <a:pt x="2555529" y="2195343"/>
                  </a:cubicBezTo>
                  <a:cubicBezTo>
                    <a:pt x="2572409" y="2195343"/>
                    <a:pt x="2576160" y="2200501"/>
                    <a:pt x="2576160" y="2216443"/>
                  </a:cubicBezTo>
                  <a:cubicBezTo>
                    <a:pt x="2574753" y="2285839"/>
                    <a:pt x="2575223" y="2355704"/>
                    <a:pt x="2575223" y="2425099"/>
                  </a:cubicBezTo>
                  <a:close/>
                  <a:moveTo>
                    <a:pt x="679500" y="3940083"/>
                  </a:moveTo>
                  <a:cubicBezTo>
                    <a:pt x="679969" y="4021670"/>
                    <a:pt x="611980" y="4090128"/>
                    <a:pt x="529455" y="4090597"/>
                  </a:cubicBezTo>
                  <a:cubicBezTo>
                    <a:pt x="446462" y="4090597"/>
                    <a:pt x="379410" y="4024483"/>
                    <a:pt x="379410" y="3941490"/>
                  </a:cubicBezTo>
                  <a:cubicBezTo>
                    <a:pt x="378472" y="3865530"/>
                    <a:pt x="436615" y="3792852"/>
                    <a:pt x="528517" y="3790976"/>
                  </a:cubicBezTo>
                  <a:cubicBezTo>
                    <a:pt x="610104" y="3788632"/>
                    <a:pt x="679031" y="3858027"/>
                    <a:pt x="679500" y="3940083"/>
                  </a:cubicBezTo>
                  <a:close/>
                  <a:moveTo>
                    <a:pt x="3060992" y="3941021"/>
                  </a:moveTo>
                  <a:cubicBezTo>
                    <a:pt x="3060992" y="4023077"/>
                    <a:pt x="2993003" y="4090597"/>
                    <a:pt x="2910010" y="4090128"/>
                  </a:cubicBezTo>
                  <a:cubicBezTo>
                    <a:pt x="2827017" y="4090128"/>
                    <a:pt x="2760434" y="4023077"/>
                    <a:pt x="2760434" y="3940083"/>
                  </a:cubicBezTo>
                  <a:cubicBezTo>
                    <a:pt x="2761372" y="3859903"/>
                    <a:pt x="2822328" y="3791914"/>
                    <a:pt x="2910948" y="3790507"/>
                  </a:cubicBezTo>
                  <a:cubicBezTo>
                    <a:pt x="2993003" y="3789569"/>
                    <a:pt x="3060992" y="3858965"/>
                    <a:pt x="3060992" y="3941021"/>
                  </a:cubicBezTo>
                  <a:close/>
                  <a:moveTo>
                    <a:pt x="2842021" y="1755056"/>
                  </a:moveTo>
                  <a:cubicBezTo>
                    <a:pt x="2797476" y="1868996"/>
                    <a:pt x="2753401" y="1982467"/>
                    <a:pt x="2708856" y="2096407"/>
                  </a:cubicBezTo>
                  <a:cubicBezTo>
                    <a:pt x="2703698" y="2110005"/>
                    <a:pt x="2674158" y="2119852"/>
                    <a:pt x="2661967" y="2110943"/>
                  </a:cubicBezTo>
                  <a:cubicBezTo>
                    <a:pt x="2659154" y="2109068"/>
                    <a:pt x="2658216" y="2102972"/>
                    <a:pt x="2658216" y="2098752"/>
                  </a:cubicBezTo>
                  <a:cubicBezTo>
                    <a:pt x="2658216" y="1974965"/>
                    <a:pt x="2657747" y="1851647"/>
                    <a:pt x="2658685" y="1727860"/>
                  </a:cubicBezTo>
                  <a:cubicBezTo>
                    <a:pt x="2658685" y="1723171"/>
                    <a:pt x="2665718" y="1715200"/>
                    <a:pt x="2669469" y="1715200"/>
                  </a:cubicBezTo>
                  <a:cubicBezTo>
                    <a:pt x="2729018" y="1714731"/>
                    <a:pt x="2789036" y="1714731"/>
                    <a:pt x="2849054" y="1715200"/>
                  </a:cubicBezTo>
                  <a:cubicBezTo>
                    <a:pt x="2850930" y="1715200"/>
                    <a:pt x="2853274" y="1716606"/>
                    <a:pt x="2856557" y="1718013"/>
                  </a:cubicBezTo>
                  <a:cubicBezTo>
                    <a:pt x="2851399" y="1731142"/>
                    <a:pt x="2846710" y="1743333"/>
                    <a:pt x="2842021" y="1755056"/>
                  </a:cubicBezTo>
                  <a:close/>
                  <a:moveTo>
                    <a:pt x="3046457" y="1231774"/>
                  </a:moveTo>
                  <a:cubicBezTo>
                    <a:pt x="2997224" y="1358375"/>
                    <a:pt x="2947521" y="1484975"/>
                    <a:pt x="2898757" y="1612044"/>
                  </a:cubicBezTo>
                  <a:cubicBezTo>
                    <a:pt x="2892661" y="1628455"/>
                    <a:pt x="2885159" y="1634551"/>
                    <a:pt x="2866872" y="1634551"/>
                  </a:cubicBezTo>
                  <a:cubicBezTo>
                    <a:pt x="2804041" y="1633144"/>
                    <a:pt x="2741209" y="1633613"/>
                    <a:pt x="2678847" y="1634551"/>
                  </a:cubicBezTo>
                  <a:cubicBezTo>
                    <a:pt x="2663843" y="1634551"/>
                    <a:pt x="2658216" y="1630800"/>
                    <a:pt x="2658216" y="1614389"/>
                  </a:cubicBezTo>
                  <a:cubicBezTo>
                    <a:pt x="2658685" y="1479817"/>
                    <a:pt x="2658685" y="1345246"/>
                    <a:pt x="2658216" y="1210674"/>
                  </a:cubicBezTo>
                  <a:cubicBezTo>
                    <a:pt x="2658216" y="1195201"/>
                    <a:pt x="2662436" y="1190512"/>
                    <a:pt x="2678378" y="1190043"/>
                  </a:cubicBezTo>
                  <a:cubicBezTo>
                    <a:pt x="2789036" y="1188167"/>
                    <a:pt x="2899225" y="1185823"/>
                    <a:pt x="3009884" y="1183010"/>
                  </a:cubicBezTo>
                  <a:cubicBezTo>
                    <a:pt x="3027232" y="1182541"/>
                    <a:pt x="3044581" y="1181134"/>
                    <a:pt x="3066619" y="1179727"/>
                  </a:cubicBezTo>
                  <a:cubicBezTo>
                    <a:pt x="3058648" y="1200359"/>
                    <a:pt x="3052553" y="1215832"/>
                    <a:pt x="3046457" y="1231774"/>
                  </a:cubicBezTo>
                  <a:close/>
                </a:path>
              </a:pathLst>
            </a:custGeom>
            <a:grpFill/>
            <a:ln w="4681" cap="flat">
              <a:noFill/>
              <a:prstDash val="solid"/>
              <a:miter/>
            </a:ln>
          </p:spPr>
          <p:txBody>
            <a:bodyPr rtlCol="0" anchor="ctr"/>
            <a:lstStyle/>
            <a:p>
              <a:endParaRPr lang="en-US"/>
            </a:p>
          </p:txBody>
        </p:sp>
        <p:sp>
          <p:nvSpPr>
            <p:cNvPr id="7" name="Freeform: Shape 6"/>
            <p:cNvSpPr/>
            <p:nvPr/>
          </p:nvSpPr>
          <p:spPr>
            <a:xfrm>
              <a:off x="9384139" y="3721295"/>
              <a:ext cx="154734" cy="150045"/>
            </a:xfrm>
            <a:custGeom>
              <a:avLst/>
              <a:gdLst>
                <a:gd name="connsiteX0" fmla="*/ 6 w 154733"/>
                <a:gd name="connsiteY0" fmla="*/ 78323 h 150044"/>
                <a:gd name="connsiteX1" fmla="*/ 79248 w 154733"/>
                <a:gd name="connsiteY1" fmla="*/ 154283 h 150044"/>
                <a:gd name="connsiteX2" fmla="*/ 154739 w 154733"/>
                <a:gd name="connsiteY2" fmla="*/ 76916 h 150044"/>
                <a:gd name="connsiteX3" fmla="*/ 77841 w 154733"/>
                <a:gd name="connsiteY3" fmla="*/ 18 h 150044"/>
                <a:gd name="connsiteX4" fmla="*/ 6 w 154733"/>
                <a:gd name="connsiteY4" fmla="*/ 78323 h 1500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733" h="150044">
                  <a:moveTo>
                    <a:pt x="6" y="78323"/>
                  </a:moveTo>
                  <a:cubicBezTo>
                    <a:pt x="6" y="127556"/>
                    <a:pt x="38455" y="155690"/>
                    <a:pt x="79248" y="154283"/>
                  </a:cubicBezTo>
                  <a:cubicBezTo>
                    <a:pt x="123324" y="152876"/>
                    <a:pt x="155208" y="120992"/>
                    <a:pt x="154739" y="76916"/>
                  </a:cubicBezTo>
                  <a:cubicBezTo>
                    <a:pt x="155208" y="34716"/>
                    <a:pt x="123324" y="-920"/>
                    <a:pt x="77841" y="18"/>
                  </a:cubicBezTo>
                  <a:cubicBezTo>
                    <a:pt x="27670" y="956"/>
                    <a:pt x="-463" y="34247"/>
                    <a:pt x="6" y="78323"/>
                  </a:cubicBezTo>
                  <a:close/>
                </a:path>
              </a:pathLst>
            </a:custGeom>
            <a:grpFill/>
            <a:ln w="4681" cap="flat">
              <a:noFill/>
              <a:prstDash val="solid"/>
              <a:miter/>
            </a:ln>
          </p:spPr>
          <p:txBody>
            <a:bodyPr rtlCol="0" anchor="ctr"/>
            <a:lstStyle/>
            <a:p>
              <a:endParaRPr lang="en-US"/>
            </a:p>
          </p:txBody>
        </p:sp>
        <p:sp>
          <p:nvSpPr>
            <p:cNvPr id="8" name="Freeform: Shape 7"/>
            <p:cNvSpPr/>
            <p:nvPr/>
          </p:nvSpPr>
          <p:spPr>
            <a:xfrm>
              <a:off x="7001696" y="3720806"/>
              <a:ext cx="154734" cy="154734"/>
            </a:xfrm>
            <a:custGeom>
              <a:avLst/>
              <a:gdLst>
                <a:gd name="connsiteX0" fmla="*/ 77854 w 154733"/>
                <a:gd name="connsiteY0" fmla="*/ 39 h 154733"/>
                <a:gd name="connsiteX1" fmla="*/ 18 w 154733"/>
                <a:gd name="connsiteY1" fmla="*/ 77406 h 154733"/>
                <a:gd name="connsiteX2" fmla="*/ 76916 w 154733"/>
                <a:gd name="connsiteY2" fmla="*/ 154773 h 154733"/>
                <a:gd name="connsiteX3" fmla="*/ 155221 w 154733"/>
                <a:gd name="connsiteY3" fmla="*/ 78344 h 154733"/>
                <a:gd name="connsiteX4" fmla="*/ 77854 w 154733"/>
                <a:gd name="connsiteY4" fmla="*/ 39 h 1547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733" h="154733">
                  <a:moveTo>
                    <a:pt x="77854" y="39"/>
                  </a:moveTo>
                  <a:cubicBezTo>
                    <a:pt x="36592" y="-1368"/>
                    <a:pt x="487" y="35674"/>
                    <a:pt x="18" y="77406"/>
                  </a:cubicBezTo>
                  <a:cubicBezTo>
                    <a:pt x="-920" y="119137"/>
                    <a:pt x="34716" y="154303"/>
                    <a:pt x="76916" y="154773"/>
                  </a:cubicBezTo>
                  <a:cubicBezTo>
                    <a:pt x="122398" y="155241"/>
                    <a:pt x="155221" y="123357"/>
                    <a:pt x="155221" y="78344"/>
                  </a:cubicBezTo>
                  <a:cubicBezTo>
                    <a:pt x="157096" y="37550"/>
                    <a:pt x="125681" y="1445"/>
                    <a:pt x="77854" y="39"/>
                  </a:cubicBezTo>
                  <a:close/>
                </a:path>
              </a:pathLst>
            </a:custGeom>
            <a:grpFill/>
            <a:ln w="4681" cap="flat">
              <a:noFill/>
              <a:prstDash val="solid"/>
              <a:miter/>
            </a:ln>
          </p:spPr>
          <p:txBody>
            <a:bodyPr rtlCol="0" anchor="ctr"/>
            <a:lstStyle/>
            <a:p>
              <a:endParaRPr lang="en-US"/>
            </a:p>
          </p:txBody>
        </p:sp>
      </p:grpSp>
      <p:grpSp>
        <p:nvGrpSpPr>
          <p:cNvPr id="9" name="Graphic 25"/>
          <p:cNvGrpSpPr/>
          <p:nvPr userDrawn="1"/>
        </p:nvGrpSpPr>
        <p:grpSpPr>
          <a:xfrm>
            <a:off x="342288" y="5278574"/>
            <a:ext cx="1920177" cy="1275995"/>
            <a:chOff x="342288" y="5278574"/>
            <a:chExt cx="1920177" cy="1275995"/>
          </a:xfrm>
        </p:grpSpPr>
        <p:sp>
          <p:nvSpPr>
            <p:cNvPr id="10" name="Freeform: Shape 9"/>
            <p:cNvSpPr/>
            <p:nvPr/>
          </p:nvSpPr>
          <p:spPr>
            <a:xfrm>
              <a:off x="342288" y="5278574"/>
              <a:ext cx="1920177" cy="1275995"/>
            </a:xfrm>
            <a:custGeom>
              <a:avLst/>
              <a:gdLst>
                <a:gd name="connsiteX0" fmla="*/ 1895460 w 1920176"/>
                <a:gd name="connsiteY0" fmla="*/ 616030 h 1274796"/>
                <a:gd name="connsiteX1" fmla="*/ 1829939 w 1920176"/>
                <a:gd name="connsiteY1" fmla="*/ 539306 h 1274796"/>
                <a:gd name="connsiteX2" fmla="*/ 1633135 w 1920176"/>
                <a:gd name="connsiteY2" fmla="*/ 367101 h 1274796"/>
                <a:gd name="connsiteX3" fmla="*/ 1431946 w 1920176"/>
                <a:gd name="connsiteY3" fmla="*/ 220229 h 1274796"/>
                <a:gd name="connsiteX4" fmla="*/ 1122124 w 1920176"/>
                <a:gd name="connsiteY4" fmla="*/ 73112 h 1274796"/>
                <a:gd name="connsiteX5" fmla="*/ 816931 w 1920176"/>
                <a:gd name="connsiteY5" fmla="*/ 2964 h 1274796"/>
                <a:gd name="connsiteX6" fmla="*/ 573360 w 1920176"/>
                <a:gd name="connsiteY6" fmla="*/ 15630 h 1274796"/>
                <a:gd name="connsiteX7" fmla="*/ 289114 w 1920176"/>
                <a:gd name="connsiteY7" fmla="*/ 113058 h 1274796"/>
                <a:gd name="connsiteX8" fmla="*/ 102052 w 1920176"/>
                <a:gd name="connsiteY8" fmla="*/ 262123 h 1274796"/>
                <a:gd name="connsiteX9" fmla="*/ 56991 w 1920176"/>
                <a:gd name="connsiteY9" fmla="*/ 711266 h 1274796"/>
                <a:gd name="connsiteX10" fmla="*/ 258180 w 1920176"/>
                <a:gd name="connsiteY10" fmla="*/ 899302 h 1274796"/>
                <a:gd name="connsiteX11" fmla="*/ 549977 w 1920176"/>
                <a:gd name="connsiteY11" fmla="*/ 1050316 h 1274796"/>
                <a:gd name="connsiteX12" fmla="*/ 879772 w 1920176"/>
                <a:gd name="connsiteY12" fmla="*/ 1181844 h 1274796"/>
                <a:gd name="connsiteX13" fmla="*/ 1159634 w 1920176"/>
                <a:gd name="connsiteY13" fmla="*/ 1270503 h 1274796"/>
                <a:gd name="connsiteX14" fmla="*/ 1272163 w 1920176"/>
                <a:gd name="connsiteY14" fmla="*/ 1270503 h 1274796"/>
                <a:gd name="connsiteX15" fmla="*/ 1408076 w 1920176"/>
                <a:gd name="connsiteY15" fmla="*/ 1214239 h 1274796"/>
                <a:gd name="connsiteX16" fmla="*/ 1738844 w 1920176"/>
                <a:gd name="connsiteY16" fmla="*/ 964579 h 1274796"/>
                <a:gd name="connsiteX17" fmla="*/ 1786584 w 1920176"/>
                <a:gd name="connsiteY17" fmla="*/ 967258 h 1274796"/>
                <a:gd name="connsiteX18" fmla="*/ 1807775 w 1920176"/>
                <a:gd name="connsiteY18" fmla="*/ 927069 h 1274796"/>
                <a:gd name="connsiteX19" fmla="*/ 1784879 w 1920176"/>
                <a:gd name="connsiteY19" fmla="*/ 918301 h 1274796"/>
                <a:gd name="connsiteX20" fmla="*/ 1836029 w 1920176"/>
                <a:gd name="connsiteY20" fmla="*/ 859600 h 1274796"/>
                <a:gd name="connsiteX21" fmla="*/ 1910805 w 1920176"/>
                <a:gd name="connsiteY21" fmla="*/ 735136 h 1274796"/>
                <a:gd name="connsiteX22" fmla="*/ 1895460 w 1920176"/>
                <a:gd name="connsiteY22" fmla="*/ 616030 h 1274796"/>
                <a:gd name="connsiteX0-1" fmla="*/ 1895460 w 1920177"/>
                <a:gd name="connsiteY0-2" fmla="*/ 616030 h 1274796"/>
                <a:gd name="connsiteX1-3" fmla="*/ 1829939 w 1920177"/>
                <a:gd name="connsiteY1-4" fmla="*/ 539306 h 1274796"/>
                <a:gd name="connsiteX2-5" fmla="*/ 1633135 w 1920177"/>
                <a:gd name="connsiteY2-6" fmla="*/ 367101 h 1274796"/>
                <a:gd name="connsiteX3-7" fmla="*/ 1431946 w 1920177"/>
                <a:gd name="connsiteY3-8" fmla="*/ 220229 h 1274796"/>
                <a:gd name="connsiteX4-9" fmla="*/ 1122124 w 1920177"/>
                <a:gd name="connsiteY4-10" fmla="*/ 73112 h 1274796"/>
                <a:gd name="connsiteX5-11" fmla="*/ 816931 w 1920177"/>
                <a:gd name="connsiteY5-12" fmla="*/ 2964 h 1274796"/>
                <a:gd name="connsiteX6-13" fmla="*/ 573360 w 1920177"/>
                <a:gd name="connsiteY6-14" fmla="*/ 15630 h 1274796"/>
                <a:gd name="connsiteX7-15" fmla="*/ 289114 w 1920177"/>
                <a:gd name="connsiteY7-16" fmla="*/ 113058 h 1274796"/>
                <a:gd name="connsiteX8-17" fmla="*/ 102052 w 1920177"/>
                <a:gd name="connsiteY8-18" fmla="*/ 262123 h 1274796"/>
                <a:gd name="connsiteX9-19" fmla="*/ 56991 w 1920177"/>
                <a:gd name="connsiteY9-20" fmla="*/ 711266 h 1274796"/>
                <a:gd name="connsiteX10-21" fmla="*/ 258180 w 1920177"/>
                <a:gd name="connsiteY10-22" fmla="*/ 899302 h 1274796"/>
                <a:gd name="connsiteX11-23" fmla="*/ 549977 w 1920177"/>
                <a:gd name="connsiteY11-24" fmla="*/ 1050316 h 1274796"/>
                <a:gd name="connsiteX12-25" fmla="*/ 879772 w 1920177"/>
                <a:gd name="connsiteY12-26" fmla="*/ 1181844 h 1274796"/>
                <a:gd name="connsiteX13-27" fmla="*/ 1159634 w 1920177"/>
                <a:gd name="connsiteY13-28" fmla="*/ 1270503 h 1274796"/>
                <a:gd name="connsiteX14-29" fmla="*/ 1272163 w 1920177"/>
                <a:gd name="connsiteY14-30" fmla="*/ 1270503 h 1274796"/>
                <a:gd name="connsiteX15-31" fmla="*/ 1408076 w 1920177"/>
                <a:gd name="connsiteY15-32" fmla="*/ 1214239 h 1274796"/>
                <a:gd name="connsiteX16-33" fmla="*/ 1738844 w 1920177"/>
                <a:gd name="connsiteY16-34" fmla="*/ 964579 h 1274796"/>
                <a:gd name="connsiteX17-35" fmla="*/ 1807775 w 1920177"/>
                <a:gd name="connsiteY17-36" fmla="*/ 927069 h 1274796"/>
                <a:gd name="connsiteX18-37" fmla="*/ 1784879 w 1920177"/>
                <a:gd name="connsiteY18-38" fmla="*/ 918301 h 1274796"/>
                <a:gd name="connsiteX19-39" fmla="*/ 1836029 w 1920177"/>
                <a:gd name="connsiteY19-40" fmla="*/ 859600 h 1274796"/>
                <a:gd name="connsiteX20-41" fmla="*/ 1910805 w 1920177"/>
                <a:gd name="connsiteY20-42" fmla="*/ 735136 h 1274796"/>
                <a:gd name="connsiteX21-43" fmla="*/ 1895460 w 1920177"/>
                <a:gd name="connsiteY21-44" fmla="*/ 616030 h 1274796"/>
                <a:gd name="connsiteX0-45" fmla="*/ 1895460 w 1920177"/>
                <a:gd name="connsiteY0-46" fmla="*/ 616030 h 1274796"/>
                <a:gd name="connsiteX1-47" fmla="*/ 1829939 w 1920177"/>
                <a:gd name="connsiteY1-48" fmla="*/ 539306 h 1274796"/>
                <a:gd name="connsiteX2-49" fmla="*/ 1633135 w 1920177"/>
                <a:gd name="connsiteY2-50" fmla="*/ 367101 h 1274796"/>
                <a:gd name="connsiteX3-51" fmla="*/ 1431946 w 1920177"/>
                <a:gd name="connsiteY3-52" fmla="*/ 220229 h 1274796"/>
                <a:gd name="connsiteX4-53" fmla="*/ 1122124 w 1920177"/>
                <a:gd name="connsiteY4-54" fmla="*/ 73112 h 1274796"/>
                <a:gd name="connsiteX5-55" fmla="*/ 816931 w 1920177"/>
                <a:gd name="connsiteY5-56" fmla="*/ 2964 h 1274796"/>
                <a:gd name="connsiteX6-57" fmla="*/ 573360 w 1920177"/>
                <a:gd name="connsiteY6-58" fmla="*/ 15630 h 1274796"/>
                <a:gd name="connsiteX7-59" fmla="*/ 289114 w 1920177"/>
                <a:gd name="connsiteY7-60" fmla="*/ 113058 h 1274796"/>
                <a:gd name="connsiteX8-61" fmla="*/ 102052 w 1920177"/>
                <a:gd name="connsiteY8-62" fmla="*/ 262123 h 1274796"/>
                <a:gd name="connsiteX9-63" fmla="*/ 56991 w 1920177"/>
                <a:gd name="connsiteY9-64" fmla="*/ 711266 h 1274796"/>
                <a:gd name="connsiteX10-65" fmla="*/ 258180 w 1920177"/>
                <a:gd name="connsiteY10-66" fmla="*/ 899302 h 1274796"/>
                <a:gd name="connsiteX11-67" fmla="*/ 549977 w 1920177"/>
                <a:gd name="connsiteY11-68" fmla="*/ 1050316 h 1274796"/>
                <a:gd name="connsiteX12-69" fmla="*/ 879772 w 1920177"/>
                <a:gd name="connsiteY12-70" fmla="*/ 1181844 h 1274796"/>
                <a:gd name="connsiteX13-71" fmla="*/ 1159634 w 1920177"/>
                <a:gd name="connsiteY13-72" fmla="*/ 1270503 h 1274796"/>
                <a:gd name="connsiteX14-73" fmla="*/ 1272163 w 1920177"/>
                <a:gd name="connsiteY14-74" fmla="*/ 1270503 h 1274796"/>
                <a:gd name="connsiteX15-75" fmla="*/ 1408076 w 1920177"/>
                <a:gd name="connsiteY15-76" fmla="*/ 1214239 h 1274796"/>
                <a:gd name="connsiteX16-77" fmla="*/ 1738844 w 1920177"/>
                <a:gd name="connsiteY16-78" fmla="*/ 964579 h 1274796"/>
                <a:gd name="connsiteX17-79" fmla="*/ 1784879 w 1920177"/>
                <a:gd name="connsiteY17-80" fmla="*/ 918301 h 1274796"/>
                <a:gd name="connsiteX18-81" fmla="*/ 1836029 w 1920177"/>
                <a:gd name="connsiteY18-82" fmla="*/ 859600 h 1274796"/>
                <a:gd name="connsiteX19-83" fmla="*/ 1910805 w 1920177"/>
                <a:gd name="connsiteY19-84" fmla="*/ 735136 h 1274796"/>
                <a:gd name="connsiteX20-85" fmla="*/ 1895460 w 1920177"/>
                <a:gd name="connsiteY20-86" fmla="*/ 616030 h 1274796"/>
                <a:gd name="connsiteX0-87" fmla="*/ 1895460 w 1920177"/>
                <a:gd name="connsiteY0-88" fmla="*/ 616030 h 1274796"/>
                <a:gd name="connsiteX1-89" fmla="*/ 1829939 w 1920177"/>
                <a:gd name="connsiteY1-90" fmla="*/ 539306 h 1274796"/>
                <a:gd name="connsiteX2-91" fmla="*/ 1633135 w 1920177"/>
                <a:gd name="connsiteY2-92" fmla="*/ 367101 h 1274796"/>
                <a:gd name="connsiteX3-93" fmla="*/ 1431946 w 1920177"/>
                <a:gd name="connsiteY3-94" fmla="*/ 220229 h 1274796"/>
                <a:gd name="connsiteX4-95" fmla="*/ 1122124 w 1920177"/>
                <a:gd name="connsiteY4-96" fmla="*/ 73112 h 1274796"/>
                <a:gd name="connsiteX5-97" fmla="*/ 816931 w 1920177"/>
                <a:gd name="connsiteY5-98" fmla="*/ 2964 h 1274796"/>
                <a:gd name="connsiteX6-99" fmla="*/ 573360 w 1920177"/>
                <a:gd name="connsiteY6-100" fmla="*/ 15630 h 1274796"/>
                <a:gd name="connsiteX7-101" fmla="*/ 289114 w 1920177"/>
                <a:gd name="connsiteY7-102" fmla="*/ 113058 h 1274796"/>
                <a:gd name="connsiteX8-103" fmla="*/ 102052 w 1920177"/>
                <a:gd name="connsiteY8-104" fmla="*/ 262123 h 1274796"/>
                <a:gd name="connsiteX9-105" fmla="*/ 56991 w 1920177"/>
                <a:gd name="connsiteY9-106" fmla="*/ 711266 h 1274796"/>
                <a:gd name="connsiteX10-107" fmla="*/ 258180 w 1920177"/>
                <a:gd name="connsiteY10-108" fmla="*/ 899302 h 1274796"/>
                <a:gd name="connsiteX11-109" fmla="*/ 549977 w 1920177"/>
                <a:gd name="connsiteY11-110" fmla="*/ 1050316 h 1274796"/>
                <a:gd name="connsiteX12-111" fmla="*/ 879772 w 1920177"/>
                <a:gd name="connsiteY12-112" fmla="*/ 1181844 h 1274796"/>
                <a:gd name="connsiteX13-113" fmla="*/ 1159634 w 1920177"/>
                <a:gd name="connsiteY13-114" fmla="*/ 1270503 h 1274796"/>
                <a:gd name="connsiteX14-115" fmla="*/ 1272163 w 1920177"/>
                <a:gd name="connsiteY14-116" fmla="*/ 1270503 h 1274796"/>
                <a:gd name="connsiteX15-117" fmla="*/ 1408076 w 1920177"/>
                <a:gd name="connsiteY15-118" fmla="*/ 1214239 h 1274796"/>
                <a:gd name="connsiteX16-119" fmla="*/ 1738844 w 1920177"/>
                <a:gd name="connsiteY16-120" fmla="*/ 964579 h 1274796"/>
                <a:gd name="connsiteX17-121" fmla="*/ 1836029 w 1920177"/>
                <a:gd name="connsiteY17-122" fmla="*/ 859600 h 1274796"/>
                <a:gd name="connsiteX18-123" fmla="*/ 1910805 w 1920177"/>
                <a:gd name="connsiteY18-124" fmla="*/ 735136 h 1274796"/>
                <a:gd name="connsiteX19-125" fmla="*/ 1895460 w 1920177"/>
                <a:gd name="connsiteY19-126" fmla="*/ 616030 h 1274796"/>
                <a:gd name="connsiteX0-127" fmla="*/ 1895460 w 1920177"/>
                <a:gd name="connsiteY0-128" fmla="*/ 616030 h 1274796"/>
                <a:gd name="connsiteX1-129" fmla="*/ 1829939 w 1920177"/>
                <a:gd name="connsiteY1-130" fmla="*/ 539306 h 1274796"/>
                <a:gd name="connsiteX2-131" fmla="*/ 1633135 w 1920177"/>
                <a:gd name="connsiteY2-132" fmla="*/ 367101 h 1274796"/>
                <a:gd name="connsiteX3-133" fmla="*/ 1431946 w 1920177"/>
                <a:gd name="connsiteY3-134" fmla="*/ 220229 h 1274796"/>
                <a:gd name="connsiteX4-135" fmla="*/ 1122124 w 1920177"/>
                <a:gd name="connsiteY4-136" fmla="*/ 73112 h 1274796"/>
                <a:gd name="connsiteX5-137" fmla="*/ 816931 w 1920177"/>
                <a:gd name="connsiteY5-138" fmla="*/ 2964 h 1274796"/>
                <a:gd name="connsiteX6-139" fmla="*/ 573360 w 1920177"/>
                <a:gd name="connsiteY6-140" fmla="*/ 15630 h 1274796"/>
                <a:gd name="connsiteX7-141" fmla="*/ 289114 w 1920177"/>
                <a:gd name="connsiteY7-142" fmla="*/ 113058 h 1274796"/>
                <a:gd name="connsiteX8-143" fmla="*/ 102052 w 1920177"/>
                <a:gd name="connsiteY8-144" fmla="*/ 262123 h 1274796"/>
                <a:gd name="connsiteX9-145" fmla="*/ 56991 w 1920177"/>
                <a:gd name="connsiteY9-146" fmla="*/ 711266 h 1274796"/>
                <a:gd name="connsiteX10-147" fmla="*/ 258180 w 1920177"/>
                <a:gd name="connsiteY10-148" fmla="*/ 899302 h 1274796"/>
                <a:gd name="connsiteX11-149" fmla="*/ 549977 w 1920177"/>
                <a:gd name="connsiteY11-150" fmla="*/ 1050316 h 1274796"/>
                <a:gd name="connsiteX12-151" fmla="*/ 879772 w 1920177"/>
                <a:gd name="connsiteY12-152" fmla="*/ 1181844 h 1274796"/>
                <a:gd name="connsiteX13-153" fmla="*/ 1159634 w 1920177"/>
                <a:gd name="connsiteY13-154" fmla="*/ 1270503 h 1274796"/>
                <a:gd name="connsiteX14-155" fmla="*/ 1272163 w 1920177"/>
                <a:gd name="connsiteY14-156" fmla="*/ 1270503 h 1274796"/>
                <a:gd name="connsiteX15-157" fmla="*/ 1408076 w 1920177"/>
                <a:gd name="connsiteY15-158" fmla="*/ 1214239 h 1274796"/>
                <a:gd name="connsiteX16-159" fmla="*/ 1738844 w 1920177"/>
                <a:gd name="connsiteY16-160" fmla="*/ 964579 h 1274796"/>
                <a:gd name="connsiteX17-161" fmla="*/ 1836029 w 1920177"/>
                <a:gd name="connsiteY17-162" fmla="*/ 859600 h 1274796"/>
                <a:gd name="connsiteX18-163" fmla="*/ 1910805 w 1920177"/>
                <a:gd name="connsiteY18-164" fmla="*/ 735136 h 1274796"/>
                <a:gd name="connsiteX19-165" fmla="*/ 1895460 w 1920177"/>
                <a:gd name="connsiteY19-166" fmla="*/ 616030 h 1274796"/>
                <a:gd name="connsiteX0-167" fmla="*/ 1895460 w 1920177"/>
                <a:gd name="connsiteY0-168" fmla="*/ 616030 h 1276419"/>
                <a:gd name="connsiteX1-169" fmla="*/ 1829939 w 1920177"/>
                <a:gd name="connsiteY1-170" fmla="*/ 539306 h 1276419"/>
                <a:gd name="connsiteX2-171" fmla="*/ 1633135 w 1920177"/>
                <a:gd name="connsiteY2-172" fmla="*/ 367101 h 1276419"/>
                <a:gd name="connsiteX3-173" fmla="*/ 1431946 w 1920177"/>
                <a:gd name="connsiteY3-174" fmla="*/ 220229 h 1276419"/>
                <a:gd name="connsiteX4-175" fmla="*/ 1122124 w 1920177"/>
                <a:gd name="connsiteY4-176" fmla="*/ 73112 h 1276419"/>
                <a:gd name="connsiteX5-177" fmla="*/ 816931 w 1920177"/>
                <a:gd name="connsiteY5-178" fmla="*/ 2964 h 1276419"/>
                <a:gd name="connsiteX6-179" fmla="*/ 573360 w 1920177"/>
                <a:gd name="connsiteY6-180" fmla="*/ 15630 h 1276419"/>
                <a:gd name="connsiteX7-181" fmla="*/ 289114 w 1920177"/>
                <a:gd name="connsiteY7-182" fmla="*/ 113058 h 1276419"/>
                <a:gd name="connsiteX8-183" fmla="*/ 102052 w 1920177"/>
                <a:gd name="connsiteY8-184" fmla="*/ 262123 h 1276419"/>
                <a:gd name="connsiteX9-185" fmla="*/ 56991 w 1920177"/>
                <a:gd name="connsiteY9-186" fmla="*/ 711266 h 1276419"/>
                <a:gd name="connsiteX10-187" fmla="*/ 258180 w 1920177"/>
                <a:gd name="connsiteY10-188" fmla="*/ 899302 h 1276419"/>
                <a:gd name="connsiteX11-189" fmla="*/ 549977 w 1920177"/>
                <a:gd name="connsiteY11-190" fmla="*/ 1050316 h 1276419"/>
                <a:gd name="connsiteX12-191" fmla="*/ 879772 w 1920177"/>
                <a:gd name="connsiteY12-192" fmla="*/ 1181844 h 1276419"/>
                <a:gd name="connsiteX13-193" fmla="*/ 1159634 w 1920177"/>
                <a:gd name="connsiteY13-194" fmla="*/ 1270503 h 1276419"/>
                <a:gd name="connsiteX14-195" fmla="*/ 1272163 w 1920177"/>
                <a:gd name="connsiteY14-196" fmla="*/ 1270503 h 1276419"/>
                <a:gd name="connsiteX15-197" fmla="*/ 1414234 w 1920177"/>
                <a:gd name="connsiteY15-198" fmla="*/ 1211160 h 1276419"/>
                <a:gd name="connsiteX16-199" fmla="*/ 1738844 w 1920177"/>
                <a:gd name="connsiteY16-200" fmla="*/ 964579 h 1276419"/>
                <a:gd name="connsiteX17-201" fmla="*/ 1836029 w 1920177"/>
                <a:gd name="connsiteY17-202" fmla="*/ 859600 h 1276419"/>
                <a:gd name="connsiteX18-203" fmla="*/ 1910805 w 1920177"/>
                <a:gd name="connsiteY18-204" fmla="*/ 735136 h 1276419"/>
                <a:gd name="connsiteX19-205" fmla="*/ 1895460 w 1920177"/>
                <a:gd name="connsiteY19-206" fmla="*/ 616030 h 1276419"/>
                <a:gd name="connsiteX0-207" fmla="*/ 1895460 w 1920177"/>
                <a:gd name="connsiteY0-208" fmla="*/ 616030 h 1275785"/>
                <a:gd name="connsiteX1-209" fmla="*/ 1829939 w 1920177"/>
                <a:gd name="connsiteY1-210" fmla="*/ 539306 h 1275785"/>
                <a:gd name="connsiteX2-211" fmla="*/ 1633135 w 1920177"/>
                <a:gd name="connsiteY2-212" fmla="*/ 367101 h 1275785"/>
                <a:gd name="connsiteX3-213" fmla="*/ 1431946 w 1920177"/>
                <a:gd name="connsiteY3-214" fmla="*/ 220229 h 1275785"/>
                <a:gd name="connsiteX4-215" fmla="*/ 1122124 w 1920177"/>
                <a:gd name="connsiteY4-216" fmla="*/ 73112 h 1275785"/>
                <a:gd name="connsiteX5-217" fmla="*/ 816931 w 1920177"/>
                <a:gd name="connsiteY5-218" fmla="*/ 2964 h 1275785"/>
                <a:gd name="connsiteX6-219" fmla="*/ 573360 w 1920177"/>
                <a:gd name="connsiteY6-220" fmla="*/ 15630 h 1275785"/>
                <a:gd name="connsiteX7-221" fmla="*/ 289114 w 1920177"/>
                <a:gd name="connsiteY7-222" fmla="*/ 113058 h 1275785"/>
                <a:gd name="connsiteX8-223" fmla="*/ 102052 w 1920177"/>
                <a:gd name="connsiteY8-224" fmla="*/ 262123 h 1275785"/>
                <a:gd name="connsiteX9-225" fmla="*/ 56991 w 1920177"/>
                <a:gd name="connsiteY9-226" fmla="*/ 711266 h 1275785"/>
                <a:gd name="connsiteX10-227" fmla="*/ 258180 w 1920177"/>
                <a:gd name="connsiteY10-228" fmla="*/ 899302 h 1275785"/>
                <a:gd name="connsiteX11-229" fmla="*/ 549977 w 1920177"/>
                <a:gd name="connsiteY11-230" fmla="*/ 1050316 h 1275785"/>
                <a:gd name="connsiteX12-231" fmla="*/ 879772 w 1920177"/>
                <a:gd name="connsiteY12-232" fmla="*/ 1181844 h 1275785"/>
                <a:gd name="connsiteX13-233" fmla="*/ 1159634 w 1920177"/>
                <a:gd name="connsiteY13-234" fmla="*/ 1270503 h 1275785"/>
                <a:gd name="connsiteX14-235" fmla="*/ 1272163 w 1920177"/>
                <a:gd name="connsiteY14-236" fmla="*/ 1270503 h 1275785"/>
                <a:gd name="connsiteX15-237" fmla="*/ 1420392 w 1920177"/>
                <a:gd name="connsiteY15-238" fmla="*/ 1220396 h 1275785"/>
                <a:gd name="connsiteX16-239" fmla="*/ 1738844 w 1920177"/>
                <a:gd name="connsiteY16-240" fmla="*/ 964579 h 1275785"/>
                <a:gd name="connsiteX17-241" fmla="*/ 1836029 w 1920177"/>
                <a:gd name="connsiteY17-242" fmla="*/ 859600 h 1275785"/>
                <a:gd name="connsiteX18-243" fmla="*/ 1910805 w 1920177"/>
                <a:gd name="connsiteY18-244" fmla="*/ 735136 h 1275785"/>
                <a:gd name="connsiteX19-245" fmla="*/ 1895460 w 1920177"/>
                <a:gd name="connsiteY19-246" fmla="*/ 616030 h 1275785"/>
                <a:gd name="connsiteX0-247" fmla="*/ 1895460 w 1920177"/>
                <a:gd name="connsiteY0-248" fmla="*/ 616030 h 1275995"/>
                <a:gd name="connsiteX1-249" fmla="*/ 1829939 w 1920177"/>
                <a:gd name="connsiteY1-250" fmla="*/ 539306 h 1275995"/>
                <a:gd name="connsiteX2-251" fmla="*/ 1633135 w 1920177"/>
                <a:gd name="connsiteY2-252" fmla="*/ 367101 h 1275995"/>
                <a:gd name="connsiteX3-253" fmla="*/ 1431946 w 1920177"/>
                <a:gd name="connsiteY3-254" fmla="*/ 220229 h 1275995"/>
                <a:gd name="connsiteX4-255" fmla="*/ 1122124 w 1920177"/>
                <a:gd name="connsiteY4-256" fmla="*/ 73112 h 1275995"/>
                <a:gd name="connsiteX5-257" fmla="*/ 816931 w 1920177"/>
                <a:gd name="connsiteY5-258" fmla="*/ 2964 h 1275995"/>
                <a:gd name="connsiteX6-259" fmla="*/ 573360 w 1920177"/>
                <a:gd name="connsiteY6-260" fmla="*/ 15630 h 1275995"/>
                <a:gd name="connsiteX7-261" fmla="*/ 289114 w 1920177"/>
                <a:gd name="connsiteY7-262" fmla="*/ 113058 h 1275995"/>
                <a:gd name="connsiteX8-263" fmla="*/ 102052 w 1920177"/>
                <a:gd name="connsiteY8-264" fmla="*/ 262123 h 1275995"/>
                <a:gd name="connsiteX9-265" fmla="*/ 56991 w 1920177"/>
                <a:gd name="connsiteY9-266" fmla="*/ 711266 h 1275995"/>
                <a:gd name="connsiteX10-267" fmla="*/ 258180 w 1920177"/>
                <a:gd name="connsiteY10-268" fmla="*/ 899302 h 1275995"/>
                <a:gd name="connsiteX11-269" fmla="*/ 549977 w 1920177"/>
                <a:gd name="connsiteY11-270" fmla="*/ 1050316 h 1275995"/>
                <a:gd name="connsiteX12-271" fmla="*/ 879772 w 1920177"/>
                <a:gd name="connsiteY12-272" fmla="*/ 1181844 h 1275995"/>
                <a:gd name="connsiteX13-273" fmla="*/ 1159634 w 1920177"/>
                <a:gd name="connsiteY13-274" fmla="*/ 1270503 h 1275995"/>
                <a:gd name="connsiteX14-275" fmla="*/ 1272163 w 1920177"/>
                <a:gd name="connsiteY14-276" fmla="*/ 1270503 h 1275995"/>
                <a:gd name="connsiteX15-277" fmla="*/ 1417313 w 1920177"/>
                <a:gd name="connsiteY15-278" fmla="*/ 1217317 h 1275995"/>
                <a:gd name="connsiteX16-279" fmla="*/ 1738844 w 1920177"/>
                <a:gd name="connsiteY16-280" fmla="*/ 964579 h 1275995"/>
                <a:gd name="connsiteX17-281" fmla="*/ 1836029 w 1920177"/>
                <a:gd name="connsiteY17-282" fmla="*/ 859600 h 1275995"/>
                <a:gd name="connsiteX18-283" fmla="*/ 1910805 w 1920177"/>
                <a:gd name="connsiteY18-284" fmla="*/ 735136 h 1275995"/>
                <a:gd name="connsiteX19-285" fmla="*/ 1895460 w 1920177"/>
                <a:gd name="connsiteY19-286" fmla="*/ 616030 h 127599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Lst>
              <a:rect l="l" t="t" r="r" b="b"/>
              <a:pathLst>
                <a:path w="1920177" h="1275995">
                  <a:moveTo>
                    <a:pt x="1895460" y="616030"/>
                  </a:moveTo>
                  <a:cubicBezTo>
                    <a:pt x="1875244" y="588994"/>
                    <a:pt x="1853809" y="563175"/>
                    <a:pt x="1829939" y="539306"/>
                  </a:cubicBezTo>
                  <a:cubicBezTo>
                    <a:pt x="1768560" y="476952"/>
                    <a:pt x="1701822" y="420930"/>
                    <a:pt x="1633135" y="367101"/>
                  </a:cubicBezTo>
                  <a:cubicBezTo>
                    <a:pt x="1567614" y="315952"/>
                    <a:pt x="1502094" y="264558"/>
                    <a:pt x="1431946" y="220229"/>
                  </a:cubicBezTo>
                  <a:cubicBezTo>
                    <a:pt x="1334518" y="158605"/>
                    <a:pt x="1230513" y="111353"/>
                    <a:pt x="1122124" y="73112"/>
                  </a:cubicBezTo>
                  <a:cubicBezTo>
                    <a:pt x="1022991" y="38038"/>
                    <a:pt x="921909" y="12220"/>
                    <a:pt x="816931" y="2964"/>
                  </a:cubicBezTo>
                  <a:cubicBezTo>
                    <a:pt x="735334" y="-4100"/>
                    <a:pt x="653982" y="1990"/>
                    <a:pt x="573360" y="15630"/>
                  </a:cubicBezTo>
                  <a:cubicBezTo>
                    <a:pt x="473496" y="32680"/>
                    <a:pt x="378017" y="63369"/>
                    <a:pt x="289114" y="113058"/>
                  </a:cubicBezTo>
                  <a:cubicBezTo>
                    <a:pt x="218478" y="152516"/>
                    <a:pt x="153201" y="198551"/>
                    <a:pt x="102052" y="262123"/>
                  </a:cubicBezTo>
                  <a:cubicBezTo>
                    <a:pt x="-4389" y="394381"/>
                    <a:pt x="-40681" y="562932"/>
                    <a:pt x="56991" y="711266"/>
                  </a:cubicBezTo>
                  <a:cubicBezTo>
                    <a:pt x="108872" y="789939"/>
                    <a:pt x="180238" y="848396"/>
                    <a:pt x="258180" y="899302"/>
                  </a:cubicBezTo>
                  <a:cubicBezTo>
                    <a:pt x="350250" y="959464"/>
                    <a:pt x="448896" y="1007204"/>
                    <a:pt x="549977" y="1050316"/>
                  </a:cubicBezTo>
                  <a:cubicBezTo>
                    <a:pt x="658853" y="1096594"/>
                    <a:pt x="769921" y="1137758"/>
                    <a:pt x="879772" y="1181844"/>
                  </a:cubicBezTo>
                  <a:cubicBezTo>
                    <a:pt x="970867" y="1218379"/>
                    <a:pt x="1061719" y="1255645"/>
                    <a:pt x="1159634" y="1270503"/>
                  </a:cubicBezTo>
                  <a:cubicBezTo>
                    <a:pt x="1197144" y="1276105"/>
                    <a:pt x="1229217" y="1279367"/>
                    <a:pt x="1272163" y="1270503"/>
                  </a:cubicBezTo>
                  <a:cubicBezTo>
                    <a:pt x="1315109" y="1261639"/>
                    <a:pt x="1374444" y="1241674"/>
                    <a:pt x="1417313" y="1217317"/>
                  </a:cubicBezTo>
                  <a:cubicBezTo>
                    <a:pt x="1538367" y="1148630"/>
                    <a:pt x="1669058" y="1024199"/>
                    <a:pt x="1738844" y="964579"/>
                  </a:cubicBezTo>
                  <a:cubicBezTo>
                    <a:pt x="1808630" y="904960"/>
                    <a:pt x="1807369" y="897840"/>
                    <a:pt x="1836029" y="859600"/>
                  </a:cubicBezTo>
                  <a:cubicBezTo>
                    <a:pt x="1865988" y="821116"/>
                    <a:pt x="1893268" y="781414"/>
                    <a:pt x="1910805" y="735136"/>
                  </a:cubicBezTo>
                  <a:cubicBezTo>
                    <a:pt x="1926637" y="692268"/>
                    <a:pt x="1922983" y="653053"/>
                    <a:pt x="1895460" y="616030"/>
                  </a:cubicBezTo>
                  <a:close/>
                </a:path>
              </a:pathLst>
            </a:custGeom>
            <a:solidFill>
              <a:schemeClr val="accent6"/>
            </a:solidFill>
            <a:ln w="2430" cap="flat">
              <a:noFill/>
              <a:prstDash val="solid"/>
              <a:miter/>
            </a:ln>
          </p:spPr>
          <p:txBody>
            <a:bodyPr rtlCol="0" anchor="ctr"/>
            <a:lstStyle/>
            <a:p>
              <a:endParaRPr lang="en-US" dirty="0"/>
            </a:p>
          </p:txBody>
        </p:sp>
        <p:sp>
          <p:nvSpPr>
            <p:cNvPr id="11" name="Freeform: Shape 10"/>
            <p:cNvSpPr/>
            <p:nvPr/>
          </p:nvSpPr>
          <p:spPr>
            <a:xfrm>
              <a:off x="388529" y="5703379"/>
              <a:ext cx="1373967" cy="810074"/>
            </a:xfrm>
            <a:custGeom>
              <a:avLst/>
              <a:gdLst>
                <a:gd name="connsiteX0" fmla="*/ 1373526 w 1373967"/>
                <a:gd name="connsiteY0" fmla="*/ 753142 h 810074"/>
                <a:gd name="connsiteX1" fmla="*/ 1205950 w 1373967"/>
                <a:gd name="connsiteY1" fmla="*/ 809894 h 810074"/>
                <a:gd name="connsiteX2" fmla="*/ 1036425 w 1373967"/>
                <a:gd name="connsiteY2" fmla="*/ 784319 h 810074"/>
                <a:gd name="connsiteX3" fmla="*/ 640623 w 1373967"/>
                <a:gd name="connsiteY3" fmla="*/ 639395 h 810074"/>
                <a:gd name="connsiteX4" fmla="*/ 279896 w 1373967"/>
                <a:gd name="connsiteY4" fmla="*/ 474741 h 810074"/>
                <a:gd name="connsiteX5" fmla="*/ 44119 w 1373967"/>
                <a:gd name="connsiteY5" fmla="*/ 277449 h 810074"/>
                <a:gd name="connsiteX6" fmla="*/ 33 w 1373967"/>
                <a:gd name="connsiteY6" fmla="*/ 87465 h 810074"/>
                <a:gd name="connsiteX7" fmla="*/ 66041 w 1373967"/>
                <a:gd name="connsiteY7" fmla="*/ 10740 h 810074"/>
                <a:gd name="connsiteX8" fmla="*/ 368068 w 1373967"/>
                <a:gd name="connsiteY8" fmla="*/ 85516 h 810074"/>
                <a:gd name="connsiteX9" fmla="*/ 587038 w 1373967"/>
                <a:gd name="connsiteY9" fmla="*/ 267707 h 810074"/>
                <a:gd name="connsiteX10" fmla="*/ 935100 w 1373967"/>
                <a:gd name="connsiteY10" fmla="*/ 548056 h 810074"/>
                <a:gd name="connsiteX11" fmla="*/ 1215693 w 1373967"/>
                <a:gd name="connsiteY11" fmla="*/ 704672 h 810074"/>
                <a:gd name="connsiteX12" fmla="*/ 1373526 w 1373967"/>
                <a:gd name="connsiteY12" fmla="*/ 753142 h 810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73967" h="810074">
                  <a:moveTo>
                    <a:pt x="1373526" y="753142"/>
                  </a:moveTo>
                  <a:cubicBezTo>
                    <a:pt x="1382051" y="766295"/>
                    <a:pt x="1264894" y="805997"/>
                    <a:pt x="1205950" y="809894"/>
                  </a:cubicBezTo>
                  <a:cubicBezTo>
                    <a:pt x="1156992" y="811843"/>
                    <a:pt x="1086600" y="797715"/>
                    <a:pt x="1036425" y="784319"/>
                  </a:cubicBezTo>
                  <a:cubicBezTo>
                    <a:pt x="976507" y="768487"/>
                    <a:pt x="728065" y="674956"/>
                    <a:pt x="640623" y="639395"/>
                  </a:cubicBezTo>
                  <a:cubicBezTo>
                    <a:pt x="561463" y="606269"/>
                    <a:pt x="375132" y="539531"/>
                    <a:pt x="279896" y="474741"/>
                  </a:cubicBezTo>
                  <a:cubicBezTo>
                    <a:pt x="192941" y="420425"/>
                    <a:pt x="82847" y="336150"/>
                    <a:pt x="44119" y="277449"/>
                  </a:cubicBezTo>
                  <a:cubicBezTo>
                    <a:pt x="10507" y="218506"/>
                    <a:pt x="-697" y="176368"/>
                    <a:pt x="33" y="87465"/>
                  </a:cubicBezTo>
                  <a:cubicBezTo>
                    <a:pt x="5148" y="47519"/>
                    <a:pt x="30480" y="24624"/>
                    <a:pt x="66041" y="10740"/>
                  </a:cubicBezTo>
                  <a:cubicBezTo>
                    <a:pt x="126446" y="-13130"/>
                    <a:pt x="242142" y="-951"/>
                    <a:pt x="368068" y="85516"/>
                  </a:cubicBezTo>
                  <a:cubicBezTo>
                    <a:pt x="428717" y="134961"/>
                    <a:pt x="500083" y="190982"/>
                    <a:pt x="587038" y="267707"/>
                  </a:cubicBezTo>
                  <a:cubicBezTo>
                    <a:pt x="730988" y="386082"/>
                    <a:pt x="911717" y="531493"/>
                    <a:pt x="935100" y="548056"/>
                  </a:cubicBezTo>
                  <a:cubicBezTo>
                    <a:pt x="1020593" y="608218"/>
                    <a:pt x="1117777" y="665700"/>
                    <a:pt x="1215693" y="704672"/>
                  </a:cubicBezTo>
                  <a:cubicBezTo>
                    <a:pt x="1313852" y="755334"/>
                    <a:pt x="1357694" y="735849"/>
                    <a:pt x="1373526" y="753142"/>
                  </a:cubicBezTo>
                  <a:close/>
                </a:path>
              </a:pathLst>
            </a:custGeom>
            <a:solidFill>
              <a:schemeClr val="accent2">
                <a:lumMod val="75000"/>
              </a:schemeClr>
            </a:solidFill>
            <a:ln w="2430" cap="flat">
              <a:noFill/>
              <a:prstDash val="solid"/>
              <a:miter/>
            </a:ln>
          </p:spPr>
          <p:txBody>
            <a:bodyPr rtlCol="0" anchor="ctr"/>
            <a:lstStyle/>
            <a:p>
              <a:endParaRPr lang="en-US"/>
            </a:p>
          </p:txBody>
        </p:sp>
        <p:sp>
          <p:nvSpPr>
            <p:cNvPr id="12" name="Freeform: Shape 11"/>
            <p:cNvSpPr/>
            <p:nvPr/>
          </p:nvSpPr>
          <p:spPr>
            <a:xfrm>
              <a:off x="419739" y="5303974"/>
              <a:ext cx="1825422" cy="1109932"/>
            </a:xfrm>
            <a:custGeom>
              <a:avLst/>
              <a:gdLst>
                <a:gd name="connsiteX0" fmla="*/ 1831405 w 1831613"/>
                <a:gd name="connsiteY0" fmla="*/ 677342 h 1104823"/>
                <a:gd name="connsiteX1" fmla="*/ 1831162 w 1831613"/>
                <a:gd name="connsiteY1" fmla="*/ 653716 h 1104823"/>
                <a:gd name="connsiteX2" fmla="*/ 1824098 w 1831613"/>
                <a:gd name="connsiteY2" fmla="*/ 635692 h 1104823"/>
                <a:gd name="connsiteX3" fmla="*/ 1747617 w 1831613"/>
                <a:gd name="connsiteY3" fmla="*/ 538507 h 1104823"/>
                <a:gd name="connsiteX4" fmla="*/ 1524994 w 1831613"/>
                <a:gd name="connsiteY4" fmla="*/ 346087 h 1104823"/>
                <a:gd name="connsiteX5" fmla="*/ 1378121 w 1831613"/>
                <a:gd name="connsiteY5" fmla="*/ 237942 h 1104823"/>
                <a:gd name="connsiteX6" fmla="*/ 945053 w 1831613"/>
                <a:gd name="connsiteY6" fmla="*/ 43086 h 1104823"/>
                <a:gd name="connsiteX7" fmla="*/ 720481 w 1831613"/>
                <a:gd name="connsiteY7" fmla="*/ 3384 h 1104823"/>
                <a:gd name="connsiteX8" fmla="*/ 583594 w 1831613"/>
                <a:gd name="connsiteY8" fmla="*/ 5576 h 1104823"/>
                <a:gd name="connsiteX9" fmla="*/ 245519 w 1831613"/>
                <a:gd name="connsiteY9" fmla="*/ 96428 h 1104823"/>
                <a:gd name="connsiteX10" fmla="*/ 26549 w 1831613"/>
                <a:gd name="connsiteY10" fmla="*/ 262786 h 1104823"/>
                <a:gd name="connsiteX11" fmla="*/ 0 w 1831613"/>
                <a:gd name="connsiteY11" fmla="*/ 301757 h 1104823"/>
                <a:gd name="connsiteX12" fmla="*/ 104492 w 1831613"/>
                <a:gd name="connsiteY12" fmla="*/ 282759 h 1104823"/>
                <a:gd name="connsiteX13" fmla="*/ 252826 w 1831613"/>
                <a:gd name="connsiteY13" fmla="*/ 318807 h 1104823"/>
                <a:gd name="connsiteX14" fmla="*/ 388982 w 1831613"/>
                <a:gd name="connsiteY14" fmla="*/ 386276 h 1104823"/>
                <a:gd name="connsiteX15" fmla="*/ 549738 w 1831613"/>
                <a:gd name="connsiteY15" fmla="*/ 495639 h 1104823"/>
                <a:gd name="connsiteX16" fmla="*/ 739236 w 1831613"/>
                <a:gd name="connsiteY16" fmla="*/ 655421 h 1104823"/>
                <a:gd name="connsiteX17" fmla="*/ 739236 w 1831613"/>
                <a:gd name="connsiteY17" fmla="*/ 655421 h 1104823"/>
                <a:gd name="connsiteX18" fmla="*/ 968192 w 1831613"/>
                <a:gd name="connsiteY18" fmla="*/ 833471 h 1104823"/>
                <a:gd name="connsiteX19" fmla="*/ 968192 w 1831613"/>
                <a:gd name="connsiteY19" fmla="*/ 833471 h 1104823"/>
                <a:gd name="connsiteX20" fmla="*/ 1216390 w 1831613"/>
                <a:gd name="connsiteY20" fmla="*/ 1002996 h 1104823"/>
                <a:gd name="connsiteX21" fmla="*/ 1343047 w 1831613"/>
                <a:gd name="connsiteY21" fmla="*/ 1085810 h 1104823"/>
                <a:gd name="connsiteX22" fmla="*/ 1386646 w 1831613"/>
                <a:gd name="connsiteY22" fmla="*/ 1104808 h 1104823"/>
                <a:gd name="connsiteX23" fmla="*/ 1441449 w 1831613"/>
                <a:gd name="connsiteY23" fmla="*/ 1076310 h 1104823"/>
                <a:gd name="connsiteX24" fmla="*/ 1791460 w 1831613"/>
                <a:gd name="connsiteY24" fmla="*/ 766733 h 1104823"/>
                <a:gd name="connsiteX25" fmla="*/ 1831405 w 1831613"/>
                <a:gd name="connsiteY25" fmla="*/ 677342 h 1104823"/>
                <a:gd name="connsiteX26" fmla="*/ 840318 w 1831613"/>
                <a:gd name="connsiteY26" fmla="*/ 736286 h 1104823"/>
                <a:gd name="connsiteX27" fmla="*/ 841779 w 1831613"/>
                <a:gd name="connsiteY27" fmla="*/ 738235 h 1104823"/>
                <a:gd name="connsiteX28" fmla="*/ 840318 w 1831613"/>
                <a:gd name="connsiteY28" fmla="*/ 736286 h 1104823"/>
                <a:gd name="connsiteX29" fmla="*/ 1254631 w 1831613"/>
                <a:gd name="connsiteY29" fmla="*/ 1026135 h 1104823"/>
                <a:gd name="connsiteX30" fmla="*/ 1254631 w 1831613"/>
                <a:gd name="connsiteY30" fmla="*/ 1026135 h 1104823"/>
                <a:gd name="connsiteX31" fmla="*/ 1256092 w 1831613"/>
                <a:gd name="connsiteY31" fmla="*/ 1028083 h 1104823"/>
                <a:gd name="connsiteX32" fmla="*/ 1254631 w 1831613"/>
                <a:gd name="connsiteY32" fmla="*/ 1026135 h 1104823"/>
                <a:gd name="connsiteX0-1" fmla="*/ 1791460 w 1833764"/>
                <a:gd name="connsiteY0-2" fmla="*/ 766733 h 1104823"/>
                <a:gd name="connsiteX1-3" fmla="*/ 1831162 w 1833764"/>
                <a:gd name="connsiteY1-4" fmla="*/ 653716 h 1104823"/>
                <a:gd name="connsiteX2-5" fmla="*/ 1824098 w 1833764"/>
                <a:gd name="connsiteY2-6" fmla="*/ 635692 h 1104823"/>
                <a:gd name="connsiteX3-7" fmla="*/ 1747617 w 1833764"/>
                <a:gd name="connsiteY3-8" fmla="*/ 538507 h 1104823"/>
                <a:gd name="connsiteX4-9" fmla="*/ 1524994 w 1833764"/>
                <a:gd name="connsiteY4-10" fmla="*/ 346087 h 1104823"/>
                <a:gd name="connsiteX5-11" fmla="*/ 1378121 w 1833764"/>
                <a:gd name="connsiteY5-12" fmla="*/ 237942 h 1104823"/>
                <a:gd name="connsiteX6-13" fmla="*/ 945053 w 1833764"/>
                <a:gd name="connsiteY6-14" fmla="*/ 43086 h 1104823"/>
                <a:gd name="connsiteX7-15" fmla="*/ 720481 w 1833764"/>
                <a:gd name="connsiteY7-16" fmla="*/ 3384 h 1104823"/>
                <a:gd name="connsiteX8-17" fmla="*/ 583594 w 1833764"/>
                <a:gd name="connsiteY8-18" fmla="*/ 5576 h 1104823"/>
                <a:gd name="connsiteX9-19" fmla="*/ 245519 w 1833764"/>
                <a:gd name="connsiteY9-20" fmla="*/ 96428 h 1104823"/>
                <a:gd name="connsiteX10-21" fmla="*/ 26549 w 1833764"/>
                <a:gd name="connsiteY10-22" fmla="*/ 262786 h 1104823"/>
                <a:gd name="connsiteX11-23" fmla="*/ 0 w 1833764"/>
                <a:gd name="connsiteY11-24" fmla="*/ 301757 h 1104823"/>
                <a:gd name="connsiteX12-25" fmla="*/ 104492 w 1833764"/>
                <a:gd name="connsiteY12-26" fmla="*/ 282759 h 1104823"/>
                <a:gd name="connsiteX13-27" fmla="*/ 252826 w 1833764"/>
                <a:gd name="connsiteY13-28" fmla="*/ 318807 h 1104823"/>
                <a:gd name="connsiteX14-29" fmla="*/ 388982 w 1833764"/>
                <a:gd name="connsiteY14-30" fmla="*/ 386276 h 1104823"/>
                <a:gd name="connsiteX15-31" fmla="*/ 549738 w 1833764"/>
                <a:gd name="connsiteY15-32" fmla="*/ 495639 h 1104823"/>
                <a:gd name="connsiteX16-33" fmla="*/ 739236 w 1833764"/>
                <a:gd name="connsiteY16-34" fmla="*/ 655421 h 1104823"/>
                <a:gd name="connsiteX17-35" fmla="*/ 739236 w 1833764"/>
                <a:gd name="connsiteY17-36" fmla="*/ 655421 h 1104823"/>
                <a:gd name="connsiteX18-37" fmla="*/ 968192 w 1833764"/>
                <a:gd name="connsiteY18-38" fmla="*/ 833471 h 1104823"/>
                <a:gd name="connsiteX19-39" fmla="*/ 968192 w 1833764"/>
                <a:gd name="connsiteY19-40" fmla="*/ 833471 h 1104823"/>
                <a:gd name="connsiteX20-41" fmla="*/ 1216390 w 1833764"/>
                <a:gd name="connsiteY20-42" fmla="*/ 1002996 h 1104823"/>
                <a:gd name="connsiteX21-43" fmla="*/ 1343047 w 1833764"/>
                <a:gd name="connsiteY21-44" fmla="*/ 1085810 h 1104823"/>
                <a:gd name="connsiteX22-45" fmla="*/ 1386646 w 1833764"/>
                <a:gd name="connsiteY22-46" fmla="*/ 1104808 h 1104823"/>
                <a:gd name="connsiteX23-47" fmla="*/ 1441449 w 1833764"/>
                <a:gd name="connsiteY23-48" fmla="*/ 1076310 h 1104823"/>
                <a:gd name="connsiteX24-49" fmla="*/ 1791460 w 1833764"/>
                <a:gd name="connsiteY24-50" fmla="*/ 766733 h 1104823"/>
                <a:gd name="connsiteX25-51" fmla="*/ 840318 w 1833764"/>
                <a:gd name="connsiteY25-52" fmla="*/ 736286 h 1104823"/>
                <a:gd name="connsiteX26-53" fmla="*/ 841779 w 1833764"/>
                <a:gd name="connsiteY26-54" fmla="*/ 738235 h 1104823"/>
                <a:gd name="connsiteX27-55" fmla="*/ 840318 w 1833764"/>
                <a:gd name="connsiteY27-56" fmla="*/ 736286 h 1104823"/>
                <a:gd name="connsiteX28-57" fmla="*/ 1254631 w 1833764"/>
                <a:gd name="connsiteY28-58" fmla="*/ 1026135 h 1104823"/>
                <a:gd name="connsiteX29-59" fmla="*/ 1254631 w 1833764"/>
                <a:gd name="connsiteY29-60" fmla="*/ 1026135 h 1104823"/>
                <a:gd name="connsiteX30-61" fmla="*/ 1256092 w 1833764"/>
                <a:gd name="connsiteY30-62" fmla="*/ 1028083 h 1104823"/>
                <a:gd name="connsiteX31-63" fmla="*/ 1254631 w 1833764"/>
                <a:gd name="connsiteY31-64" fmla="*/ 1026135 h 1104823"/>
                <a:gd name="connsiteX0-65" fmla="*/ 1791460 w 1834540"/>
                <a:gd name="connsiteY0-66" fmla="*/ 766733 h 1104823"/>
                <a:gd name="connsiteX1-67" fmla="*/ 1824098 w 1834540"/>
                <a:gd name="connsiteY1-68" fmla="*/ 635692 h 1104823"/>
                <a:gd name="connsiteX2-69" fmla="*/ 1747617 w 1834540"/>
                <a:gd name="connsiteY2-70" fmla="*/ 538507 h 1104823"/>
                <a:gd name="connsiteX3-71" fmla="*/ 1524994 w 1834540"/>
                <a:gd name="connsiteY3-72" fmla="*/ 346087 h 1104823"/>
                <a:gd name="connsiteX4-73" fmla="*/ 1378121 w 1834540"/>
                <a:gd name="connsiteY4-74" fmla="*/ 237942 h 1104823"/>
                <a:gd name="connsiteX5-75" fmla="*/ 945053 w 1834540"/>
                <a:gd name="connsiteY5-76" fmla="*/ 43086 h 1104823"/>
                <a:gd name="connsiteX6-77" fmla="*/ 720481 w 1834540"/>
                <a:gd name="connsiteY6-78" fmla="*/ 3384 h 1104823"/>
                <a:gd name="connsiteX7-79" fmla="*/ 583594 w 1834540"/>
                <a:gd name="connsiteY7-80" fmla="*/ 5576 h 1104823"/>
                <a:gd name="connsiteX8-81" fmla="*/ 245519 w 1834540"/>
                <a:gd name="connsiteY8-82" fmla="*/ 96428 h 1104823"/>
                <a:gd name="connsiteX9-83" fmla="*/ 26549 w 1834540"/>
                <a:gd name="connsiteY9-84" fmla="*/ 262786 h 1104823"/>
                <a:gd name="connsiteX10-85" fmla="*/ 0 w 1834540"/>
                <a:gd name="connsiteY10-86" fmla="*/ 301757 h 1104823"/>
                <a:gd name="connsiteX11-87" fmla="*/ 104492 w 1834540"/>
                <a:gd name="connsiteY11-88" fmla="*/ 282759 h 1104823"/>
                <a:gd name="connsiteX12-89" fmla="*/ 252826 w 1834540"/>
                <a:gd name="connsiteY12-90" fmla="*/ 318807 h 1104823"/>
                <a:gd name="connsiteX13-91" fmla="*/ 388982 w 1834540"/>
                <a:gd name="connsiteY13-92" fmla="*/ 386276 h 1104823"/>
                <a:gd name="connsiteX14-93" fmla="*/ 549738 w 1834540"/>
                <a:gd name="connsiteY14-94" fmla="*/ 495639 h 1104823"/>
                <a:gd name="connsiteX15-95" fmla="*/ 739236 w 1834540"/>
                <a:gd name="connsiteY15-96" fmla="*/ 655421 h 1104823"/>
                <a:gd name="connsiteX16-97" fmla="*/ 739236 w 1834540"/>
                <a:gd name="connsiteY16-98" fmla="*/ 655421 h 1104823"/>
                <a:gd name="connsiteX17-99" fmla="*/ 968192 w 1834540"/>
                <a:gd name="connsiteY17-100" fmla="*/ 833471 h 1104823"/>
                <a:gd name="connsiteX18-101" fmla="*/ 968192 w 1834540"/>
                <a:gd name="connsiteY18-102" fmla="*/ 833471 h 1104823"/>
                <a:gd name="connsiteX19-103" fmla="*/ 1216390 w 1834540"/>
                <a:gd name="connsiteY19-104" fmla="*/ 1002996 h 1104823"/>
                <a:gd name="connsiteX20-105" fmla="*/ 1343047 w 1834540"/>
                <a:gd name="connsiteY20-106" fmla="*/ 1085810 h 1104823"/>
                <a:gd name="connsiteX21-107" fmla="*/ 1386646 w 1834540"/>
                <a:gd name="connsiteY21-108" fmla="*/ 1104808 h 1104823"/>
                <a:gd name="connsiteX22-109" fmla="*/ 1441449 w 1834540"/>
                <a:gd name="connsiteY22-110" fmla="*/ 1076310 h 1104823"/>
                <a:gd name="connsiteX23-111" fmla="*/ 1791460 w 1834540"/>
                <a:gd name="connsiteY23-112" fmla="*/ 766733 h 1104823"/>
                <a:gd name="connsiteX24-113" fmla="*/ 840318 w 1834540"/>
                <a:gd name="connsiteY24-114" fmla="*/ 736286 h 1104823"/>
                <a:gd name="connsiteX25-115" fmla="*/ 841779 w 1834540"/>
                <a:gd name="connsiteY25-116" fmla="*/ 738235 h 1104823"/>
                <a:gd name="connsiteX26-117" fmla="*/ 840318 w 1834540"/>
                <a:gd name="connsiteY26-118" fmla="*/ 736286 h 1104823"/>
                <a:gd name="connsiteX27-119" fmla="*/ 1254631 w 1834540"/>
                <a:gd name="connsiteY27-120" fmla="*/ 1026135 h 1104823"/>
                <a:gd name="connsiteX28-121" fmla="*/ 1254631 w 1834540"/>
                <a:gd name="connsiteY28-122" fmla="*/ 1026135 h 1104823"/>
                <a:gd name="connsiteX29-123" fmla="*/ 1256092 w 1834540"/>
                <a:gd name="connsiteY29-124" fmla="*/ 1028083 h 1104823"/>
                <a:gd name="connsiteX30-125" fmla="*/ 1254631 w 1834540"/>
                <a:gd name="connsiteY30-126" fmla="*/ 1026135 h 1104823"/>
                <a:gd name="connsiteX0-127" fmla="*/ 1782224 w 1830891"/>
                <a:gd name="connsiteY0-128" fmla="*/ 754418 h 1109932"/>
                <a:gd name="connsiteX1-129" fmla="*/ 1824098 w 1830891"/>
                <a:gd name="connsiteY1-130" fmla="*/ 635692 h 1109932"/>
                <a:gd name="connsiteX2-131" fmla="*/ 1747617 w 1830891"/>
                <a:gd name="connsiteY2-132" fmla="*/ 538507 h 1109932"/>
                <a:gd name="connsiteX3-133" fmla="*/ 1524994 w 1830891"/>
                <a:gd name="connsiteY3-134" fmla="*/ 346087 h 1109932"/>
                <a:gd name="connsiteX4-135" fmla="*/ 1378121 w 1830891"/>
                <a:gd name="connsiteY4-136" fmla="*/ 237942 h 1109932"/>
                <a:gd name="connsiteX5-137" fmla="*/ 945053 w 1830891"/>
                <a:gd name="connsiteY5-138" fmla="*/ 43086 h 1109932"/>
                <a:gd name="connsiteX6-139" fmla="*/ 720481 w 1830891"/>
                <a:gd name="connsiteY6-140" fmla="*/ 3384 h 1109932"/>
                <a:gd name="connsiteX7-141" fmla="*/ 583594 w 1830891"/>
                <a:gd name="connsiteY7-142" fmla="*/ 5576 h 1109932"/>
                <a:gd name="connsiteX8-143" fmla="*/ 245519 w 1830891"/>
                <a:gd name="connsiteY8-144" fmla="*/ 96428 h 1109932"/>
                <a:gd name="connsiteX9-145" fmla="*/ 26549 w 1830891"/>
                <a:gd name="connsiteY9-146" fmla="*/ 262786 h 1109932"/>
                <a:gd name="connsiteX10-147" fmla="*/ 0 w 1830891"/>
                <a:gd name="connsiteY10-148" fmla="*/ 301757 h 1109932"/>
                <a:gd name="connsiteX11-149" fmla="*/ 104492 w 1830891"/>
                <a:gd name="connsiteY11-150" fmla="*/ 282759 h 1109932"/>
                <a:gd name="connsiteX12-151" fmla="*/ 252826 w 1830891"/>
                <a:gd name="connsiteY12-152" fmla="*/ 318807 h 1109932"/>
                <a:gd name="connsiteX13-153" fmla="*/ 388982 w 1830891"/>
                <a:gd name="connsiteY13-154" fmla="*/ 386276 h 1109932"/>
                <a:gd name="connsiteX14-155" fmla="*/ 549738 w 1830891"/>
                <a:gd name="connsiteY14-156" fmla="*/ 495639 h 1109932"/>
                <a:gd name="connsiteX15-157" fmla="*/ 739236 w 1830891"/>
                <a:gd name="connsiteY15-158" fmla="*/ 655421 h 1109932"/>
                <a:gd name="connsiteX16-159" fmla="*/ 739236 w 1830891"/>
                <a:gd name="connsiteY16-160" fmla="*/ 655421 h 1109932"/>
                <a:gd name="connsiteX17-161" fmla="*/ 968192 w 1830891"/>
                <a:gd name="connsiteY17-162" fmla="*/ 833471 h 1109932"/>
                <a:gd name="connsiteX18-163" fmla="*/ 968192 w 1830891"/>
                <a:gd name="connsiteY18-164" fmla="*/ 833471 h 1109932"/>
                <a:gd name="connsiteX19-165" fmla="*/ 1216390 w 1830891"/>
                <a:gd name="connsiteY19-166" fmla="*/ 1002996 h 1109932"/>
                <a:gd name="connsiteX20-167" fmla="*/ 1343047 w 1830891"/>
                <a:gd name="connsiteY20-168" fmla="*/ 1085810 h 1109932"/>
                <a:gd name="connsiteX21-169" fmla="*/ 1386646 w 1830891"/>
                <a:gd name="connsiteY21-170" fmla="*/ 1104808 h 1109932"/>
                <a:gd name="connsiteX22-171" fmla="*/ 1441449 w 1830891"/>
                <a:gd name="connsiteY22-172" fmla="*/ 1076310 h 1109932"/>
                <a:gd name="connsiteX23-173" fmla="*/ 1782224 w 1830891"/>
                <a:gd name="connsiteY23-174" fmla="*/ 754418 h 1109932"/>
                <a:gd name="connsiteX24-175" fmla="*/ 840318 w 1830891"/>
                <a:gd name="connsiteY24-176" fmla="*/ 736286 h 1109932"/>
                <a:gd name="connsiteX25-177" fmla="*/ 841779 w 1830891"/>
                <a:gd name="connsiteY25-178" fmla="*/ 738235 h 1109932"/>
                <a:gd name="connsiteX26-179" fmla="*/ 840318 w 1830891"/>
                <a:gd name="connsiteY26-180" fmla="*/ 736286 h 1109932"/>
                <a:gd name="connsiteX27-181" fmla="*/ 1254631 w 1830891"/>
                <a:gd name="connsiteY27-182" fmla="*/ 1026135 h 1109932"/>
                <a:gd name="connsiteX28-183" fmla="*/ 1254631 w 1830891"/>
                <a:gd name="connsiteY28-184" fmla="*/ 1026135 h 1109932"/>
                <a:gd name="connsiteX29-185" fmla="*/ 1256092 w 1830891"/>
                <a:gd name="connsiteY29-186" fmla="*/ 1028083 h 1109932"/>
                <a:gd name="connsiteX30-187" fmla="*/ 1254631 w 1830891"/>
                <a:gd name="connsiteY30-188" fmla="*/ 1026135 h 1109932"/>
                <a:gd name="connsiteX0-189" fmla="*/ 1782224 w 1830891"/>
                <a:gd name="connsiteY0-190" fmla="*/ 754418 h 1109932"/>
                <a:gd name="connsiteX1-191" fmla="*/ 1824098 w 1830891"/>
                <a:gd name="connsiteY1-192" fmla="*/ 635692 h 1109932"/>
                <a:gd name="connsiteX2-193" fmla="*/ 1747617 w 1830891"/>
                <a:gd name="connsiteY2-194" fmla="*/ 538507 h 1109932"/>
                <a:gd name="connsiteX3-195" fmla="*/ 1524994 w 1830891"/>
                <a:gd name="connsiteY3-196" fmla="*/ 346087 h 1109932"/>
                <a:gd name="connsiteX4-197" fmla="*/ 1378121 w 1830891"/>
                <a:gd name="connsiteY4-198" fmla="*/ 237942 h 1109932"/>
                <a:gd name="connsiteX5-199" fmla="*/ 945053 w 1830891"/>
                <a:gd name="connsiteY5-200" fmla="*/ 43086 h 1109932"/>
                <a:gd name="connsiteX6-201" fmla="*/ 720481 w 1830891"/>
                <a:gd name="connsiteY6-202" fmla="*/ 3384 h 1109932"/>
                <a:gd name="connsiteX7-203" fmla="*/ 583594 w 1830891"/>
                <a:gd name="connsiteY7-204" fmla="*/ 5576 h 1109932"/>
                <a:gd name="connsiteX8-205" fmla="*/ 245519 w 1830891"/>
                <a:gd name="connsiteY8-206" fmla="*/ 96428 h 1109932"/>
                <a:gd name="connsiteX9-207" fmla="*/ 26549 w 1830891"/>
                <a:gd name="connsiteY9-208" fmla="*/ 262786 h 1109932"/>
                <a:gd name="connsiteX10-209" fmla="*/ 0 w 1830891"/>
                <a:gd name="connsiteY10-210" fmla="*/ 301757 h 1109932"/>
                <a:gd name="connsiteX11-211" fmla="*/ 104492 w 1830891"/>
                <a:gd name="connsiteY11-212" fmla="*/ 282759 h 1109932"/>
                <a:gd name="connsiteX12-213" fmla="*/ 252826 w 1830891"/>
                <a:gd name="connsiteY12-214" fmla="*/ 318807 h 1109932"/>
                <a:gd name="connsiteX13-215" fmla="*/ 388982 w 1830891"/>
                <a:gd name="connsiteY13-216" fmla="*/ 386276 h 1109932"/>
                <a:gd name="connsiteX14-217" fmla="*/ 549738 w 1830891"/>
                <a:gd name="connsiteY14-218" fmla="*/ 495639 h 1109932"/>
                <a:gd name="connsiteX15-219" fmla="*/ 739236 w 1830891"/>
                <a:gd name="connsiteY15-220" fmla="*/ 655421 h 1109932"/>
                <a:gd name="connsiteX16-221" fmla="*/ 739236 w 1830891"/>
                <a:gd name="connsiteY16-222" fmla="*/ 655421 h 1109932"/>
                <a:gd name="connsiteX17-223" fmla="*/ 968192 w 1830891"/>
                <a:gd name="connsiteY17-224" fmla="*/ 833471 h 1109932"/>
                <a:gd name="connsiteX18-225" fmla="*/ 968192 w 1830891"/>
                <a:gd name="connsiteY18-226" fmla="*/ 833471 h 1109932"/>
                <a:gd name="connsiteX19-227" fmla="*/ 1216390 w 1830891"/>
                <a:gd name="connsiteY19-228" fmla="*/ 1002996 h 1109932"/>
                <a:gd name="connsiteX20-229" fmla="*/ 1343047 w 1830891"/>
                <a:gd name="connsiteY20-230" fmla="*/ 1085810 h 1109932"/>
                <a:gd name="connsiteX21-231" fmla="*/ 1386646 w 1830891"/>
                <a:gd name="connsiteY21-232" fmla="*/ 1104808 h 1109932"/>
                <a:gd name="connsiteX22-233" fmla="*/ 1441449 w 1830891"/>
                <a:gd name="connsiteY22-234" fmla="*/ 1076310 h 1109932"/>
                <a:gd name="connsiteX23-235" fmla="*/ 1782224 w 1830891"/>
                <a:gd name="connsiteY23-236" fmla="*/ 754418 h 1109932"/>
                <a:gd name="connsiteX24-237" fmla="*/ 840318 w 1830891"/>
                <a:gd name="connsiteY24-238" fmla="*/ 736286 h 1109932"/>
                <a:gd name="connsiteX25-239" fmla="*/ 841779 w 1830891"/>
                <a:gd name="connsiteY25-240" fmla="*/ 738235 h 1109932"/>
                <a:gd name="connsiteX26-241" fmla="*/ 840318 w 1830891"/>
                <a:gd name="connsiteY26-242" fmla="*/ 736286 h 1109932"/>
                <a:gd name="connsiteX27-243" fmla="*/ 1254631 w 1830891"/>
                <a:gd name="connsiteY27-244" fmla="*/ 1026135 h 1109932"/>
                <a:gd name="connsiteX28-245" fmla="*/ 1254631 w 1830891"/>
                <a:gd name="connsiteY28-246" fmla="*/ 1026135 h 1109932"/>
                <a:gd name="connsiteX29-247" fmla="*/ 1256092 w 1830891"/>
                <a:gd name="connsiteY29-248" fmla="*/ 1028083 h 1109932"/>
                <a:gd name="connsiteX30-249" fmla="*/ 1254631 w 1830891"/>
                <a:gd name="connsiteY30-250" fmla="*/ 1026135 h 1109932"/>
                <a:gd name="connsiteX0-251" fmla="*/ 1782224 w 1826625"/>
                <a:gd name="connsiteY0-252" fmla="*/ 754418 h 1109932"/>
                <a:gd name="connsiteX1-253" fmla="*/ 1824098 w 1826625"/>
                <a:gd name="connsiteY1-254" fmla="*/ 635692 h 1109932"/>
                <a:gd name="connsiteX2-255" fmla="*/ 1747617 w 1826625"/>
                <a:gd name="connsiteY2-256" fmla="*/ 538507 h 1109932"/>
                <a:gd name="connsiteX3-257" fmla="*/ 1524994 w 1826625"/>
                <a:gd name="connsiteY3-258" fmla="*/ 346087 h 1109932"/>
                <a:gd name="connsiteX4-259" fmla="*/ 1378121 w 1826625"/>
                <a:gd name="connsiteY4-260" fmla="*/ 237942 h 1109932"/>
                <a:gd name="connsiteX5-261" fmla="*/ 945053 w 1826625"/>
                <a:gd name="connsiteY5-262" fmla="*/ 43086 h 1109932"/>
                <a:gd name="connsiteX6-263" fmla="*/ 720481 w 1826625"/>
                <a:gd name="connsiteY6-264" fmla="*/ 3384 h 1109932"/>
                <a:gd name="connsiteX7-265" fmla="*/ 583594 w 1826625"/>
                <a:gd name="connsiteY7-266" fmla="*/ 5576 h 1109932"/>
                <a:gd name="connsiteX8-267" fmla="*/ 245519 w 1826625"/>
                <a:gd name="connsiteY8-268" fmla="*/ 96428 h 1109932"/>
                <a:gd name="connsiteX9-269" fmla="*/ 26549 w 1826625"/>
                <a:gd name="connsiteY9-270" fmla="*/ 262786 h 1109932"/>
                <a:gd name="connsiteX10-271" fmla="*/ 0 w 1826625"/>
                <a:gd name="connsiteY10-272" fmla="*/ 301757 h 1109932"/>
                <a:gd name="connsiteX11-273" fmla="*/ 104492 w 1826625"/>
                <a:gd name="connsiteY11-274" fmla="*/ 282759 h 1109932"/>
                <a:gd name="connsiteX12-275" fmla="*/ 252826 w 1826625"/>
                <a:gd name="connsiteY12-276" fmla="*/ 318807 h 1109932"/>
                <a:gd name="connsiteX13-277" fmla="*/ 388982 w 1826625"/>
                <a:gd name="connsiteY13-278" fmla="*/ 386276 h 1109932"/>
                <a:gd name="connsiteX14-279" fmla="*/ 549738 w 1826625"/>
                <a:gd name="connsiteY14-280" fmla="*/ 495639 h 1109932"/>
                <a:gd name="connsiteX15-281" fmla="*/ 739236 w 1826625"/>
                <a:gd name="connsiteY15-282" fmla="*/ 655421 h 1109932"/>
                <a:gd name="connsiteX16-283" fmla="*/ 739236 w 1826625"/>
                <a:gd name="connsiteY16-284" fmla="*/ 655421 h 1109932"/>
                <a:gd name="connsiteX17-285" fmla="*/ 968192 w 1826625"/>
                <a:gd name="connsiteY17-286" fmla="*/ 833471 h 1109932"/>
                <a:gd name="connsiteX18-287" fmla="*/ 968192 w 1826625"/>
                <a:gd name="connsiteY18-288" fmla="*/ 833471 h 1109932"/>
                <a:gd name="connsiteX19-289" fmla="*/ 1216390 w 1826625"/>
                <a:gd name="connsiteY19-290" fmla="*/ 1002996 h 1109932"/>
                <a:gd name="connsiteX20-291" fmla="*/ 1343047 w 1826625"/>
                <a:gd name="connsiteY20-292" fmla="*/ 1085810 h 1109932"/>
                <a:gd name="connsiteX21-293" fmla="*/ 1386646 w 1826625"/>
                <a:gd name="connsiteY21-294" fmla="*/ 1104808 h 1109932"/>
                <a:gd name="connsiteX22-295" fmla="*/ 1441449 w 1826625"/>
                <a:gd name="connsiteY22-296" fmla="*/ 1076310 h 1109932"/>
                <a:gd name="connsiteX23-297" fmla="*/ 1782224 w 1826625"/>
                <a:gd name="connsiteY23-298" fmla="*/ 754418 h 1109932"/>
                <a:gd name="connsiteX24-299" fmla="*/ 840318 w 1826625"/>
                <a:gd name="connsiteY24-300" fmla="*/ 736286 h 1109932"/>
                <a:gd name="connsiteX25-301" fmla="*/ 841779 w 1826625"/>
                <a:gd name="connsiteY25-302" fmla="*/ 738235 h 1109932"/>
                <a:gd name="connsiteX26-303" fmla="*/ 840318 w 1826625"/>
                <a:gd name="connsiteY26-304" fmla="*/ 736286 h 1109932"/>
                <a:gd name="connsiteX27-305" fmla="*/ 1254631 w 1826625"/>
                <a:gd name="connsiteY27-306" fmla="*/ 1026135 h 1109932"/>
                <a:gd name="connsiteX28-307" fmla="*/ 1254631 w 1826625"/>
                <a:gd name="connsiteY28-308" fmla="*/ 1026135 h 1109932"/>
                <a:gd name="connsiteX29-309" fmla="*/ 1256092 w 1826625"/>
                <a:gd name="connsiteY29-310" fmla="*/ 1028083 h 1109932"/>
                <a:gd name="connsiteX30-311" fmla="*/ 1254631 w 1826625"/>
                <a:gd name="connsiteY30-312" fmla="*/ 1026135 h 1109932"/>
                <a:gd name="connsiteX0-313" fmla="*/ 1782224 w 1825422"/>
                <a:gd name="connsiteY0-314" fmla="*/ 754418 h 1109932"/>
                <a:gd name="connsiteX1-315" fmla="*/ 1824098 w 1825422"/>
                <a:gd name="connsiteY1-316" fmla="*/ 635692 h 1109932"/>
                <a:gd name="connsiteX2-317" fmla="*/ 1747617 w 1825422"/>
                <a:gd name="connsiteY2-318" fmla="*/ 538507 h 1109932"/>
                <a:gd name="connsiteX3-319" fmla="*/ 1524994 w 1825422"/>
                <a:gd name="connsiteY3-320" fmla="*/ 346087 h 1109932"/>
                <a:gd name="connsiteX4-321" fmla="*/ 1378121 w 1825422"/>
                <a:gd name="connsiteY4-322" fmla="*/ 237942 h 1109932"/>
                <a:gd name="connsiteX5-323" fmla="*/ 945053 w 1825422"/>
                <a:gd name="connsiteY5-324" fmla="*/ 43086 h 1109932"/>
                <a:gd name="connsiteX6-325" fmla="*/ 720481 w 1825422"/>
                <a:gd name="connsiteY6-326" fmla="*/ 3384 h 1109932"/>
                <a:gd name="connsiteX7-327" fmla="*/ 583594 w 1825422"/>
                <a:gd name="connsiteY7-328" fmla="*/ 5576 h 1109932"/>
                <a:gd name="connsiteX8-329" fmla="*/ 245519 w 1825422"/>
                <a:gd name="connsiteY8-330" fmla="*/ 96428 h 1109932"/>
                <a:gd name="connsiteX9-331" fmla="*/ 26549 w 1825422"/>
                <a:gd name="connsiteY9-332" fmla="*/ 262786 h 1109932"/>
                <a:gd name="connsiteX10-333" fmla="*/ 0 w 1825422"/>
                <a:gd name="connsiteY10-334" fmla="*/ 301757 h 1109932"/>
                <a:gd name="connsiteX11-335" fmla="*/ 104492 w 1825422"/>
                <a:gd name="connsiteY11-336" fmla="*/ 282759 h 1109932"/>
                <a:gd name="connsiteX12-337" fmla="*/ 252826 w 1825422"/>
                <a:gd name="connsiteY12-338" fmla="*/ 318807 h 1109932"/>
                <a:gd name="connsiteX13-339" fmla="*/ 388982 w 1825422"/>
                <a:gd name="connsiteY13-340" fmla="*/ 386276 h 1109932"/>
                <a:gd name="connsiteX14-341" fmla="*/ 549738 w 1825422"/>
                <a:gd name="connsiteY14-342" fmla="*/ 495639 h 1109932"/>
                <a:gd name="connsiteX15-343" fmla="*/ 739236 w 1825422"/>
                <a:gd name="connsiteY15-344" fmla="*/ 655421 h 1109932"/>
                <a:gd name="connsiteX16-345" fmla="*/ 739236 w 1825422"/>
                <a:gd name="connsiteY16-346" fmla="*/ 655421 h 1109932"/>
                <a:gd name="connsiteX17-347" fmla="*/ 968192 w 1825422"/>
                <a:gd name="connsiteY17-348" fmla="*/ 833471 h 1109932"/>
                <a:gd name="connsiteX18-349" fmla="*/ 968192 w 1825422"/>
                <a:gd name="connsiteY18-350" fmla="*/ 833471 h 1109932"/>
                <a:gd name="connsiteX19-351" fmla="*/ 1216390 w 1825422"/>
                <a:gd name="connsiteY19-352" fmla="*/ 1002996 h 1109932"/>
                <a:gd name="connsiteX20-353" fmla="*/ 1343047 w 1825422"/>
                <a:gd name="connsiteY20-354" fmla="*/ 1085810 h 1109932"/>
                <a:gd name="connsiteX21-355" fmla="*/ 1386646 w 1825422"/>
                <a:gd name="connsiteY21-356" fmla="*/ 1104808 h 1109932"/>
                <a:gd name="connsiteX22-357" fmla="*/ 1441449 w 1825422"/>
                <a:gd name="connsiteY22-358" fmla="*/ 1076310 h 1109932"/>
                <a:gd name="connsiteX23-359" fmla="*/ 1782224 w 1825422"/>
                <a:gd name="connsiteY23-360" fmla="*/ 754418 h 1109932"/>
                <a:gd name="connsiteX24-361" fmla="*/ 840318 w 1825422"/>
                <a:gd name="connsiteY24-362" fmla="*/ 736286 h 1109932"/>
                <a:gd name="connsiteX25-363" fmla="*/ 841779 w 1825422"/>
                <a:gd name="connsiteY25-364" fmla="*/ 738235 h 1109932"/>
                <a:gd name="connsiteX26-365" fmla="*/ 840318 w 1825422"/>
                <a:gd name="connsiteY26-366" fmla="*/ 736286 h 1109932"/>
                <a:gd name="connsiteX27-367" fmla="*/ 1254631 w 1825422"/>
                <a:gd name="connsiteY27-368" fmla="*/ 1026135 h 1109932"/>
                <a:gd name="connsiteX28-369" fmla="*/ 1254631 w 1825422"/>
                <a:gd name="connsiteY28-370" fmla="*/ 1026135 h 1109932"/>
                <a:gd name="connsiteX29-371" fmla="*/ 1256092 w 1825422"/>
                <a:gd name="connsiteY29-372" fmla="*/ 1028083 h 1109932"/>
                <a:gd name="connsiteX30-373" fmla="*/ 1254631 w 1825422"/>
                <a:gd name="connsiteY30-374" fmla="*/ 1026135 h 110993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55" y="connsiteY27-56"/>
                </a:cxn>
                <a:cxn ang="0">
                  <a:pos x="connsiteX28-57" y="connsiteY28-58"/>
                </a:cxn>
                <a:cxn ang="0">
                  <a:pos x="connsiteX29-59" y="connsiteY29-60"/>
                </a:cxn>
                <a:cxn ang="0">
                  <a:pos x="connsiteX30-61" y="connsiteY30-62"/>
                </a:cxn>
              </a:cxnLst>
              <a:rect l="l" t="t" r="r" b="b"/>
              <a:pathLst>
                <a:path w="1825422" h="1109932">
                  <a:moveTo>
                    <a:pt x="1782224" y="754418"/>
                  </a:moveTo>
                  <a:cubicBezTo>
                    <a:pt x="1824448" y="705612"/>
                    <a:pt x="1828326" y="661414"/>
                    <a:pt x="1824098" y="635692"/>
                  </a:cubicBezTo>
                  <a:cubicBezTo>
                    <a:pt x="1804612" y="598669"/>
                    <a:pt x="1776358" y="568223"/>
                    <a:pt x="1747617" y="538507"/>
                  </a:cubicBezTo>
                  <a:cubicBezTo>
                    <a:pt x="1678687" y="468359"/>
                    <a:pt x="1602693" y="406249"/>
                    <a:pt x="1524994" y="346087"/>
                  </a:cubicBezTo>
                  <a:cubicBezTo>
                    <a:pt x="1488702" y="318076"/>
                    <a:pt x="1390786" y="245980"/>
                    <a:pt x="1378121" y="237942"/>
                  </a:cubicBezTo>
                  <a:cubicBezTo>
                    <a:pt x="1244401" y="149526"/>
                    <a:pt x="1098746" y="86928"/>
                    <a:pt x="945053" y="43086"/>
                  </a:cubicBezTo>
                  <a:cubicBezTo>
                    <a:pt x="871495" y="22139"/>
                    <a:pt x="796962" y="7768"/>
                    <a:pt x="720481" y="3384"/>
                  </a:cubicBezTo>
                  <a:cubicBezTo>
                    <a:pt x="710982" y="-26"/>
                    <a:pt x="654717" y="-2949"/>
                    <a:pt x="583594" y="5576"/>
                  </a:cubicBezTo>
                  <a:cubicBezTo>
                    <a:pt x="466437" y="19703"/>
                    <a:pt x="352690" y="45765"/>
                    <a:pt x="245519" y="96428"/>
                  </a:cubicBezTo>
                  <a:cubicBezTo>
                    <a:pt x="160756" y="136373"/>
                    <a:pt x="84762" y="187766"/>
                    <a:pt x="26549" y="262786"/>
                  </a:cubicBezTo>
                  <a:cubicBezTo>
                    <a:pt x="17537" y="274477"/>
                    <a:pt x="8525" y="286169"/>
                    <a:pt x="0" y="301757"/>
                  </a:cubicBezTo>
                  <a:cubicBezTo>
                    <a:pt x="35318" y="286169"/>
                    <a:pt x="69418" y="280323"/>
                    <a:pt x="104492" y="282759"/>
                  </a:cubicBezTo>
                  <a:cubicBezTo>
                    <a:pt x="155885" y="286169"/>
                    <a:pt x="205086" y="300052"/>
                    <a:pt x="252826" y="318807"/>
                  </a:cubicBezTo>
                  <a:cubicBezTo>
                    <a:pt x="300079" y="337318"/>
                    <a:pt x="344652" y="361432"/>
                    <a:pt x="388982" y="386276"/>
                  </a:cubicBezTo>
                  <a:cubicBezTo>
                    <a:pt x="408467" y="398455"/>
                    <a:pt x="532688" y="482973"/>
                    <a:pt x="549738" y="495639"/>
                  </a:cubicBezTo>
                  <a:cubicBezTo>
                    <a:pt x="569955" y="511958"/>
                    <a:pt x="718776" y="640320"/>
                    <a:pt x="739236" y="655421"/>
                  </a:cubicBezTo>
                  <a:lnTo>
                    <a:pt x="739236" y="655421"/>
                  </a:lnTo>
                  <a:cubicBezTo>
                    <a:pt x="772118" y="684649"/>
                    <a:pt x="926054" y="803755"/>
                    <a:pt x="968192" y="833471"/>
                  </a:cubicBezTo>
                  <a:lnTo>
                    <a:pt x="968192" y="833471"/>
                  </a:lnTo>
                  <a:lnTo>
                    <a:pt x="1216390" y="1002996"/>
                  </a:lnTo>
                  <a:cubicBezTo>
                    <a:pt x="1228812" y="1012251"/>
                    <a:pt x="1320151" y="1072900"/>
                    <a:pt x="1343047" y="1085810"/>
                  </a:cubicBezTo>
                  <a:cubicBezTo>
                    <a:pt x="1354982" y="1094335"/>
                    <a:pt x="1385184" y="1105295"/>
                    <a:pt x="1386646" y="1104808"/>
                  </a:cubicBezTo>
                  <a:cubicBezTo>
                    <a:pt x="1406131" y="1097745"/>
                    <a:pt x="1375519" y="1134708"/>
                    <a:pt x="1441449" y="1076310"/>
                  </a:cubicBezTo>
                  <a:cubicBezTo>
                    <a:pt x="1507379" y="1017912"/>
                    <a:pt x="1748580" y="799576"/>
                    <a:pt x="1782224" y="754418"/>
                  </a:cubicBezTo>
                  <a:close/>
                  <a:moveTo>
                    <a:pt x="840318" y="736286"/>
                  </a:moveTo>
                  <a:cubicBezTo>
                    <a:pt x="840805" y="736773"/>
                    <a:pt x="841292" y="737504"/>
                    <a:pt x="841779" y="738235"/>
                  </a:cubicBezTo>
                  <a:cubicBezTo>
                    <a:pt x="841292" y="737504"/>
                    <a:pt x="840805" y="736773"/>
                    <a:pt x="840318" y="736286"/>
                  </a:cubicBezTo>
                  <a:close/>
                  <a:moveTo>
                    <a:pt x="1254631" y="1026135"/>
                  </a:moveTo>
                  <a:lnTo>
                    <a:pt x="1254631" y="1026135"/>
                  </a:lnTo>
                  <a:cubicBezTo>
                    <a:pt x="1255361" y="1026378"/>
                    <a:pt x="1255605" y="1027353"/>
                    <a:pt x="1256092" y="1028083"/>
                  </a:cubicBezTo>
                  <a:cubicBezTo>
                    <a:pt x="1255361" y="1027353"/>
                    <a:pt x="1254874" y="1026866"/>
                    <a:pt x="1254631" y="1026135"/>
                  </a:cubicBezTo>
                  <a:close/>
                </a:path>
              </a:pathLst>
            </a:custGeom>
            <a:solidFill>
              <a:schemeClr val="accent2">
                <a:lumMod val="60000"/>
                <a:lumOff val="40000"/>
              </a:schemeClr>
            </a:solidFill>
            <a:ln w="2430" cap="flat">
              <a:noFill/>
              <a:prstDash val="solid"/>
              <a:miter/>
            </a:ln>
          </p:spPr>
          <p:txBody>
            <a:bodyPr rtlCol="0" anchor="ctr"/>
            <a:lstStyle/>
            <a:p>
              <a:endParaRPr lang="en-US"/>
            </a:p>
          </p:txBody>
        </p:sp>
        <p:sp>
          <p:nvSpPr>
            <p:cNvPr id="13" name="Freeform: Shape 12"/>
            <p:cNvSpPr/>
            <p:nvPr/>
          </p:nvSpPr>
          <p:spPr>
            <a:xfrm>
              <a:off x="1114199" y="5450886"/>
              <a:ext cx="1037568" cy="782036"/>
            </a:xfrm>
            <a:custGeom>
              <a:avLst/>
              <a:gdLst>
                <a:gd name="connsiteX0" fmla="*/ 1037568 w 1037568"/>
                <a:gd name="connsiteY0" fmla="*/ 662931 h 782036"/>
                <a:gd name="connsiteX1" fmla="*/ 557978 w 1037568"/>
                <a:gd name="connsiteY1" fmla="*/ 235709 h 782036"/>
                <a:gd name="connsiteX2" fmla="*/ 153895 w 1037568"/>
                <a:gd name="connsiteY2" fmla="*/ 3343 h 782036"/>
                <a:gd name="connsiteX3" fmla="*/ 5317 w 1037568"/>
                <a:gd name="connsiteY3" fmla="*/ 31110 h 782036"/>
                <a:gd name="connsiteX4" fmla="*/ 121013 w 1037568"/>
                <a:gd name="connsiteY4" fmla="*/ 127320 h 782036"/>
                <a:gd name="connsiteX5" fmla="*/ 546774 w 1037568"/>
                <a:gd name="connsiteY5" fmla="*/ 450051 h 782036"/>
                <a:gd name="connsiteX6" fmla="*/ 844174 w 1037568"/>
                <a:gd name="connsiteY6" fmla="*/ 691916 h 782036"/>
                <a:gd name="connsiteX7" fmla="*/ 920168 w 1037568"/>
                <a:gd name="connsiteY7" fmla="*/ 782037 h 782036"/>
                <a:gd name="connsiteX8" fmla="*/ 1037568 w 1037568"/>
                <a:gd name="connsiteY8" fmla="*/ 662931 h 782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37568" h="782036">
                  <a:moveTo>
                    <a:pt x="1037568" y="662931"/>
                  </a:moveTo>
                  <a:cubicBezTo>
                    <a:pt x="984226" y="646125"/>
                    <a:pt x="783281" y="390863"/>
                    <a:pt x="557978" y="235709"/>
                  </a:cubicBezTo>
                  <a:cubicBezTo>
                    <a:pt x="437168" y="152408"/>
                    <a:pt x="342906" y="54980"/>
                    <a:pt x="153895" y="3343"/>
                  </a:cubicBezTo>
                  <a:cubicBezTo>
                    <a:pt x="118821" y="-6156"/>
                    <a:pt x="40879" y="5048"/>
                    <a:pt x="5317" y="31110"/>
                  </a:cubicBezTo>
                  <a:cubicBezTo>
                    <a:pt x="-19283" y="49134"/>
                    <a:pt x="45263" y="84696"/>
                    <a:pt x="121013" y="127320"/>
                  </a:cubicBezTo>
                  <a:cubicBezTo>
                    <a:pt x="196764" y="169945"/>
                    <a:pt x="460550" y="379659"/>
                    <a:pt x="546774" y="450051"/>
                  </a:cubicBezTo>
                  <a:cubicBezTo>
                    <a:pt x="662226" y="544313"/>
                    <a:pt x="782550" y="629075"/>
                    <a:pt x="844174" y="691916"/>
                  </a:cubicBezTo>
                  <a:cubicBezTo>
                    <a:pt x="899951" y="748668"/>
                    <a:pt x="907989" y="753296"/>
                    <a:pt x="920168" y="782037"/>
                  </a:cubicBezTo>
                  <a:cubicBezTo>
                    <a:pt x="949639" y="749886"/>
                    <a:pt x="1008583" y="702877"/>
                    <a:pt x="1037568" y="662931"/>
                  </a:cubicBezTo>
                  <a:close/>
                </a:path>
              </a:pathLst>
            </a:custGeom>
            <a:solidFill>
              <a:schemeClr val="accent2">
                <a:lumMod val="50000"/>
              </a:schemeClr>
            </a:solidFill>
            <a:ln w="2430" cap="flat">
              <a:noFill/>
              <a:prstDash val="solid"/>
              <a:miter/>
            </a:ln>
          </p:spPr>
          <p:txBody>
            <a:bodyPr rtlCol="0" anchor="ctr"/>
            <a:lstStyle/>
            <a:p>
              <a:endParaRPr lang="en-US"/>
            </a:p>
          </p:txBody>
        </p:sp>
        <p:sp>
          <p:nvSpPr>
            <p:cNvPr id="14" name="Freeform: Shape 13"/>
            <p:cNvSpPr/>
            <p:nvPr/>
          </p:nvSpPr>
          <p:spPr>
            <a:xfrm>
              <a:off x="1532379" y="5663711"/>
              <a:ext cx="336957" cy="311260"/>
            </a:xfrm>
            <a:custGeom>
              <a:avLst/>
              <a:gdLst>
                <a:gd name="connsiteX0" fmla="*/ 331975 w 336957"/>
                <a:gd name="connsiteY0" fmla="*/ 249648 h 311260"/>
                <a:gd name="connsiteX1" fmla="*/ 284723 w 336957"/>
                <a:gd name="connsiteY1" fmla="*/ 304208 h 311260"/>
                <a:gd name="connsiteX2" fmla="*/ 255738 w 336957"/>
                <a:gd name="connsiteY2" fmla="*/ 306157 h 311260"/>
                <a:gd name="connsiteX3" fmla="*/ 7052 w 336957"/>
                <a:gd name="connsiteY3" fmla="*/ 90597 h 311260"/>
                <a:gd name="connsiteX4" fmla="*/ 5104 w 336957"/>
                <a:gd name="connsiteY4" fmla="*/ 61612 h 311260"/>
                <a:gd name="connsiteX5" fmla="*/ 52356 w 336957"/>
                <a:gd name="connsiteY5" fmla="*/ 7052 h 311260"/>
                <a:gd name="connsiteX6" fmla="*/ 81341 w 336957"/>
                <a:gd name="connsiteY6" fmla="*/ 5104 h 311260"/>
                <a:gd name="connsiteX7" fmla="*/ 329783 w 336957"/>
                <a:gd name="connsiteY7" fmla="*/ 220420 h 311260"/>
                <a:gd name="connsiteX8" fmla="*/ 331975 w 336957"/>
                <a:gd name="connsiteY8" fmla="*/ 249648 h 311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6957" h="311260">
                  <a:moveTo>
                    <a:pt x="331975" y="249648"/>
                  </a:moveTo>
                  <a:lnTo>
                    <a:pt x="284723" y="304208"/>
                  </a:lnTo>
                  <a:cubicBezTo>
                    <a:pt x="277172" y="312733"/>
                    <a:pt x="264263" y="313707"/>
                    <a:pt x="255738" y="306157"/>
                  </a:cubicBezTo>
                  <a:lnTo>
                    <a:pt x="7052" y="90597"/>
                  </a:lnTo>
                  <a:cubicBezTo>
                    <a:pt x="-1473" y="83046"/>
                    <a:pt x="-2447" y="70137"/>
                    <a:pt x="5104" y="61612"/>
                  </a:cubicBezTo>
                  <a:lnTo>
                    <a:pt x="52356" y="7052"/>
                  </a:lnTo>
                  <a:cubicBezTo>
                    <a:pt x="59907" y="-1473"/>
                    <a:pt x="72816" y="-2447"/>
                    <a:pt x="81341" y="5104"/>
                  </a:cubicBezTo>
                  <a:lnTo>
                    <a:pt x="329783" y="220420"/>
                  </a:lnTo>
                  <a:cubicBezTo>
                    <a:pt x="338552" y="227971"/>
                    <a:pt x="339282" y="240880"/>
                    <a:pt x="331975" y="249648"/>
                  </a:cubicBezTo>
                  <a:close/>
                </a:path>
              </a:pathLst>
            </a:custGeom>
            <a:solidFill>
              <a:srgbClr val="1A1A1A"/>
            </a:solidFill>
            <a:ln w="2430" cap="flat">
              <a:noFill/>
              <a:prstDash val="solid"/>
              <a:miter/>
            </a:ln>
          </p:spPr>
          <p:txBody>
            <a:bodyPr rtlCol="0" anchor="ctr"/>
            <a:lstStyle/>
            <a:p>
              <a:endParaRPr lang="en-US"/>
            </a:p>
          </p:txBody>
        </p:sp>
        <p:sp>
          <p:nvSpPr>
            <p:cNvPr id="15" name="Freeform: Shape 14"/>
            <p:cNvSpPr/>
            <p:nvPr/>
          </p:nvSpPr>
          <p:spPr>
            <a:xfrm>
              <a:off x="1309685" y="5512626"/>
              <a:ext cx="230116" cy="192783"/>
            </a:xfrm>
            <a:custGeom>
              <a:avLst/>
              <a:gdLst>
                <a:gd name="connsiteX0" fmla="*/ 226337 w 230116"/>
                <a:gd name="connsiteY0" fmla="*/ 145715 h 192783"/>
                <a:gd name="connsiteX1" fmla="*/ 199544 w 230116"/>
                <a:gd name="connsiteY1" fmla="*/ 183955 h 192783"/>
                <a:gd name="connsiteX2" fmla="*/ 170803 w 230116"/>
                <a:gd name="connsiteY2" fmla="*/ 189070 h 192783"/>
                <a:gd name="connsiteX3" fmla="*/ 8828 w 230116"/>
                <a:gd name="connsiteY3" fmla="*/ 75810 h 192783"/>
                <a:gd name="connsiteX4" fmla="*/ 3714 w 230116"/>
                <a:gd name="connsiteY4" fmla="*/ 47069 h 192783"/>
                <a:gd name="connsiteX5" fmla="*/ 30506 w 230116"/>
                <a:gd name="connsiteY5" fmla="*/ 8828 h 192783"/>
                <a:gd name="connsiteX6" fmla="*/ 59248 w 230116"/>
                <a:gd name="connsiteY6" fmla="*/ 3714 h 192783"/>
                <a:gd name="connsiteX7" fmla="*/ 221222 w 230116"/>
                <a:gd name="connsiteY7" fmla="*/ 116974 h 192783"/>
                <a:gd name="connsiteX8" fmla="*/ 226337 w 230116"/>
                <a:gd name="connsiteY8" fmla="*/ 145715 h 1927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0116" h="192783">
                  <a:moveTo>
                    <a:pt x="226337" y="145715"/>
                  </a:moveTo>
                  <a:lnTo>
                    <a:pt x="199544" y="183955"/>
                  </a:lnTo>
                  <a:cubicBezTo>
                    <a:pt x="192968" y="193211"/>
                    <a:pt x="180302" y="195647"/>
                    <a:pt x="170803" y="189070"/>
                  </a:cubicBezTo>
                  <a:lnTo>
                    <a:pt x="8828" y="75810"/>
                  </a:lnTo>
                  <a:cubicBezTo>
                    <a:pt x="-427" y="69234"/>
                    <a:pt x="-2863" y="56568"/>
                    <a:pt x="3714" y="47069"/>
                  </a:cubicBezTo>
                  <a:lnTo>
                    <a:pt x="30506" y="8828"/>
                  </a:lnTo>
                  <a:cubicBezTo>
                    <a:pt x="37083" y="-427"/>
                    <a:pt x="49748" y="-2863"/>
                    <a:pt x="59248" y="3714"/>
                  </a:cubicBezTo>
                  <a:lnTo>
                    <a:pt x="221222" y="116974"/>
                  </a:lnTo>
                  <a:cubicBezTo>
                    <a:pt x="230721" y="123550"/>
                    <a:pt x="232913" y="136459"/>
                    <a:pt x="226337" y="145715"/>
                  </a:cubicBezTo>
                  <a:close/>
                </a:path>
              </a:pathLst>
            </a:custGeom>
            <a:solidFill>
              <a:srgbClr val="1A1A1A"/>
            </a:solidFill>
            <a:ln w="2430" cap="flat">
              <a:noFill/>
              <a:prstDash val="solid"/>
              <a:miter/>
            </a:ln>
          </p:spPr>
          <p:txBody>
            <a:bodyPr rtlCol="0" anchor="ctr"/>
            <a:lstStyle/>
            <a:p>
              <a:endParaRPr lang="en-US"/>
            </a:p>
          </p:txBody>
        </p:sp>
        <p:sp>
          <p:nvSpPr>
            <p:cNvPr id="16" name="Freeform: Shape 15"/>
            <p:cNvSpPr/>
            <p:nvPr/>
          </p:nvSpPr>
          <p:spPr>
            <a:xfrm>
              <a:off x="1538457" y="5683576"/>
              <a:ext cx="331081" cy="283507"/>
            </a:xfrm>
            <a:custGeom>
              <a:avLst/>
              <a:gdLst>
                <a:gd name="connsiteX0" fmla="*/ 0 w 324922"/>
                <a:gd name="connsiteY0" fmla="*/ 51126 h 271069"/>
                <a:gd name="connsiteX1" fmla="*/ 165871 w 324922"/>
                <a:gd name="connsiteY1" fmla="*/ 105198 h 271069"/>
                <a:gd name="connsiteX2" fmla="*/ 275965 w 324922"/>
                <a:gd name="connsiteY2" fmla="*/ 271070 h 271069"/>
                <a:gd name="connsiteX3" fmla="*/ 324923 w 324922"/>
                <a:gd name="connsiteY3" fmla="*/ 220651 h 271069"/>
                <a:gd name="connsiteX4" fmla="*/ 229930 w 324922"/>
                <a:gd name="connsiteY4" fmla="*/ 58433 h 271069"/>
                <a:gd name="connsiteX5" fmla="*/ 66008 w 324922"/>
                <a:gd name="connsiteY5" fmla="*/ 707 h 271069"/>
                <a:gd name="connsiteX6" fmla="*/ 0 w 324922"/>
                <a:gd name="connsiteY6" fmla="*/ 51126 h 271069"/>
                <a:gd name="connsiteX0-1" fmla="*/ 0 w 325671"/>
                <a:gd name="connsiteY0-2" fmla="*/ 51248 h 271192"/>
                <a:gd name="connsiteX1-3" fmla="*/ 165871 w 325671"/>
                <a:gd name="connsiteY1-4" fmla="*/ 105320 h 271192"/>
                <a:gd name="connsiteX2-5" fmla="*/ 275965 w 325671"/>
                <a:gd name="connsiteY2-6" fmla="*/ 271192 h 271192"/>
                <a:gd name="connsiteX3-7" fmla="*/ 324923 w 325671"/>
                <a:gd name="connsiteY3-8" fmla="*/ 220773 h 271192"/>
                <a:gd name="connsiteX4-9" fmla="*/ 239166 w 325671"/>
                <a:gd name="connsiteY4-10" fmla="*/ 55476 h 271192"/>
                <a:gd name="connsiteX5-11" fmla="*/ 66008 w 325671"/>
                <a:gd name="connsiteY5-12" fmla="*/ 829 h 271192"/>
                <a:gd name="connsiteX6-13" fmla="*/ 0 w 325671"/>
                <a:gd name="connsiteY6-14" fmla="*/ 51248 h 271192"/>
                <a:gd name="connsiteX0-15" fmla="*/ 3757 w 329428"/>
                <a:gd name="connsiteY0-16" fmla="*/ 51248 h 271192"/>
                <a:gd name="connsiteX1-17" fmla="*/ 185022 w 329428"/>
                <a:gd name="connsiteY1-18" fmla="*/ 102241 h 271192"/>
                <a:gd name="connsiteX2-19" fmla="*/ 279722 w 329428"/>
                <a:gd name="connsiteY2-20" fmla="*/ 271192 h 271192"/>
                <a:gd name="connsiteX3-21" fmla="*/ 328680 w 329428"/>
                <a:gd name="connsiteY3-22" fmla="*/ 220773 h 271192"/>
                <a:gd name="connsiteX4-23" fmla="*/ 242923 w 329428"/>
                <a:gd name="connsiteY4-24" fmla="*/ 55476 h 271192"/>
                <a:gd name="connsiteX5-25" fmla="*/ 69765 w 329428"/>
                <a:gd name="connsiteY5-26" fmla="*/ 829 h 271192"/>
                <a:gd name="connsiteX6-27" fmla="*/ 3757 w 329428"/>
                <a:gd name="connsiteY6-28" fmla="*/ 51248 h 271192"/>
                <a:gd name="connsiteX0-29" fmla="*/ 3757 w 329827"/>
                <a:gd name="connsiteY0-30" fmla="*/ 51248 h 283507"/>
                <a:gd name="connsiteX1-31" fmla="*/ 185022 w 329827"/>
                <a:gd name="connsiteY1-32" fmla="*/ 102241 h 283507"/>
                <a:gd name="connsiteX2-33" fmla="*/ 285880 w 329827"/>
                <a:gd name="connsiteY2-34" fmla="*/ 283507 h 283507"/>
                <a:gd name="connsiteX3-35" fmla="*/ 328680 w 329827"/>
                <a:gd name="connsiteY3-36" fmla="*/ 220773 h 283507"/>
                <a:gd name="connsiteX4-37" fmla="*/ 242923 w 329827"/>
                <a:gd name="connsiteY4-38" fmla="*/ 55476 h 283507"/>
                <a:gd name="connsiteX5-39" fmla="*/ 69765 w 329827"/>
                <a:gd name="connsiteY5-40" fmla="*/ 829 h 283507"/>
                <a:gd name="connsiteX6-41" fmla="*/ 3757 w 329827"/>
                <a:gd name="connsiteY6-42" fmla="*/ 51248 h 283507"/>
                <a:gd name="connsiteX0-43" fmla="*/ 3757 w 328680"/>
                <a:gd name="connsiteY0-44" fmla="*/ 51248 h 283507"/>
                <a:gd name="connsiteX1-45" fmla="*/ 185022 w 328680"/>
                <a:gd name="connsiteY1-46" fmla="*/ 102241 h 283507"/>
                <a:gd name="connsiteX2-47" fmla="*/ 285880 w 328680"/>
                <a:gd name="connsiteY2-48" fmla="*/ 283507 h 283507"/>
                <a:gd name="connsiteX3-49" fmla="*/ 328680 w 328680"/>
                <a:gd name="connsiteY3-50" fmla="*/ 220773 h 283507"/>
                <a:gd name="connsiteX4-51" fmla="*/ 242923 w 328680"/>
                <a:gd name="connsiteY4-52" fmla="*/ 55476 h 283507"/>
                <a:gd name="connsiteX5-53" fmla="*/ 69765 w 328680"/>
                <a:gd name="connsiteY5-54" fmla="*/ 829 h 283507"/>
                <a:gd name="connsiteX6-55" fmla="*/ 3757 w 328680"/>
                <a:gd name="connsiteY6-56" fmla="*/ 51248 h 283507"/>
                <a:gd name="connsiteX0-57" fmla="*/ 3757 w 334838"/>
                <a:gd name="connsiteY0-58" fmla="*/ 51248 h 283507"/>
                <a:gd name="connsiteX1-59" fmla="*/ 185022 w 334838"/>
                <a:gd name="connsiteY1-60" fmla="*/ 102241 h 283507"/>
                <a:gd name="connsiteX2-61" fmla="*/ 285880 w 334838"/>
                <a:gd name="connsiteY2-62" fmla="*/ 283507 h 283507"/>
                <a:gd name="connsiteX3-63" fmla="*/ 334838 w 334838"/>
                <a:gd name="connsiteY3-64" fmla="*/ 226931 h 283507"/>
                <a:gd name="connsiteX4-65" fmla="*/ 242923 w 334838"/>
                <a:gd name="connsiteY4-66" fmla="*/ 55476 h 283507"/>
                <a:gd name="connsiteX5-67" fmla="*/ 69765 w 334838"/>
                <a:gd name="connsiteY5-68" fmla="*/ 829 h 283507"/>
                <a:gd name="connsiteX6-69" fmla="*/ 3757 w 334838"/>
                <a:gd name="connsiteY6-70" fmla="*/ 51248 h 283507"/>
                <a:gd name="connsiteX0-71" fmla="*/ 0 w 331081"/>
                <a:gd name="connsiteY0-72" fmla="*/ 51248 h 283507"/>
                <a:gd name="connsiteX1-73" fmla="*/ 181265 w 331081"/>
                <a:gd name="connsiteY1-74" fmla="*/ 102241 h 283507"/>
                <a:gd name="connsiteX2-75" fmla="*/ 282123 w 331081"/>
                <a:gd name="connsiteY2-76" fmla="*/ 283507 h 283507"/>
                <a:gd name="connsiteX3-77" fmla="*/ 331081 w 331081"/>
                <a:gd name="connsiteY3-78" fmla="*/ 226931 h 283507"/>
                <a:gd name="connsiteX4-79" fmla="*/ 239166 w 331081"/>
                <a:gd name="connsiteY4-80" fmla="*/ 55476 h 283507"/>
                <a:gd name="connsiteX5-81" fmla="*/ 66008 w 331081"/>
                <a:gd name="connsiteY5-82" fmla="*/ 829 h 283507"/>
                <a:gd name="connsiteX6-83" fmla="*/ 0 w 331081"/>
                <a:gd name="connsiteY6-84" fmla="*/ 51248 h 283507"/>
                <a:gd name="connsiteX0-85" fmla="*/ 0 w 331081"/>
                <a:gd name="connsiteY0-86" fmla="*/ 51248 h 283507"/>
                <a:gd name="connsiteX1-87" fmla="*/ 181265 w 331081"/>
                <a:gd name="connsiteY1-88" fmla="*/ 102241 h 283507"/>
                <a:gd name="connsiteX2-89" fmla="*/ 282123 w 331081"/>
                <a:gd name="connsiteY2-90" fmla="*/ 283507 h 283507"/>
                <a:gd name="connsiteX3-91" fmla="*/ 331081 w 331081"/>
                <a:gd name="connsiteY3-92" fmla="*/ 226931 h 283507"/>
                <a:gd name="connsiteX4-93" fmla="*/ 239166 w 331081"/>
                <a:gd name="connsiteY4-94" fmla="*/ 55476 h 283507"/>
                <a:gd name="connsiteX5-95" fmla="*/ 62929 w 331081"/>
                <a:gd name="connsiteY5-96" fmla="*/ 829 h 283507"/>
                <a:gd name="connsiteX6-97" fmla="*/ 0 w 331081"/>
                <a:gd name="connsiteY6-98" fmla="*/ 51248 h 28350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331081" h="283507">
                  <a:moveTo>
                    <a:pt x="0" y="51248"/>
                  </a:moveTo>
                  <a:cubicBezTo>
                    <a:pt x="19209" y="68150"/>
                    <a:pt x="134245" y="63531"/>
                    <a:pt x="181265" y="102241"/>
                  </a:cubicBezTo>
                  <a:cubicBezTo>
                    <a:pt x="228285" y="140951"/>
                    <a:pt x="274329" y="251112"/>
                    <a:pt x="282123" y="283507"/>
                  </a:cubicBezTo>
                  <a:cubicBezTo>
                    <a:pt x="304288" y="263777"/>
                    <a:pt x="307452" y="249542"/>
                    <a:pt x="331081" y="226931"/>
                  </a:cubicBezTo>
                  <a:cubicBezTo>
                    <a:pt x="323922" y="188926"/>
                    <a:pt x="299328" y="103946"/>
                    <a:pt x="239166" y="55476"/>
                  </a:cubicBezTo>
                  <a:cubicBezTo>
                    <a:pt x="179004" y="7005"/>
                    <a:pt x="136730" y="-3312"/>
                    <a:pt x="62929" y="829"/>
                  </a:cubicBezTo>
                  <a:cubicBezTo>
                    <a:pt x="37110" y="17148"/>
                    <a:pt x="17736" y="28188"/>
                    <a:pt x="0" y="51248"/>
                  </a:cubicBezTo>
                  <a:close/>
                </a:path>
              </a:pathLst>
            </a:custGeom>
            <a:solidFill>
              <a:schemeClr val="accent2">
                <a:lumMod val="40000"/>
                <a:lumOff val="60000"/>
              </a:schemeClr>
            </a:solidFill>
            <a:ln w="2430" cap="flat">
              <a:noFill/>
              <a:prstDash val="solid"/>
              <a:miter/>
            </a:ln>
          </p:spPr>
          <p:txBody>
            <a:bodyPr rtlCol="0" anchor="ctr"/>
            <a:lstStyle/>
            <a:p>
              <a:endParaRPr lang="en-US"/>
            </a:p>
          </p:txBody>
        </p:sp>
        <p:sp>
          <p:nvSpPr>
            <p:cNvPr id="17" name="Freeform: Shape 16"/>
            <p:cNvSpPr/>
            <p:nvPr/>
          </p:nvSpPr>
          <p:spPr>
            <a:xfrm>
              <a:off x="1341105" y="5530894"/>
              <a:ext cx="179387" cy="149428"/>
            </a:xfrm>
            <a:custGeom>
              <a:avLst/>
              <a:gdLst>
                <a:gd name="connsiteX0" fmla="*/ 175674 w 179387"/>
                <a:gd name="connsiteY0" fmla="*/ 118192 h 149428"/>
                <a:gd name="connsiteX1" fmla="*/ 160086 w 179387"/>
                <a:gd name="connsiteY1" fmla="*/ 140600 h 149428"/>
                <a:gd name="connsiteX2" fmla="*/ 131344 w 179387"/>
                <a:gd name="connsiteY2" fmla="*/ 145715 h 149428"/>
                <a:gd name="connsiteX3" fmla="*/ 8829 w 179387"/>
                <a:gd name="connsiteY3" fmla="*/ 59978 h 149428"/>
                <a:gd name="connsiteX4" fmla="*/ 3714 w 179387"/>
                <a:gd name="connsiteY4" fmla="*/ 31237 h 149428"/>
                <a:gd name="connsiteX5" fmla="*/ 19302 w 179387"/>
                <a:gd name="connsiteY5" fmla="*/ 8828 h 149428"/>
                <a:gd name="connsiteX6" fmla="*/ 48043 w 179387"/>
                <a:gd name="connsiteY6" fmla="*/ 3714 h 149428"/>
                <a:gd name="connsiteX7" fmla="*/ 170559 w 179387"/>
                <a:gd name="connsiteY7" fmla="*/ 89450 h 149428"/>
                <a:gd name="connsiteX8" fmla="*/ 175674 w 179387"/>
                <a:gd name="connsiteY8" fmla="*/ 118192 h 149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9387" h="149428">
                  <a:moveTo>
                    <a:pt x="175674" y="118192"/>
                  </a:moveTo>
                  <a:lnTo>
                    <a:pt x="160086" y="140600"/>
                  </a:lnTo>
                  <a:cubicBezTo>
                    <a:pt x="153509" y="149856"/>
                    <a:pt x="140844" y="152291"/>
                    <a:pt x="131344" y="145715"/>
                  </a:cubicBezTo>
                  <a:lnTo>
                    <a:pt x="8829" y="59978"/>
                  </a:lnTo>
                  <a:cubicBezTo>
                    <a:pt x="-427" y="53402"/>
                    <a:pt x="-2863" y="40736"/>
                    <a:pt x="3714" y="31237"/>
                  </a:cubicBezTo>
                  <a:lnTo>
                    <a:pt x="19302" y="8828"/>
                  </a:lnTo>
                  <a:cubicBezTo>
                    <a:pt x="25878" y="-427"/>
                    <a:pt x="38544" y="-2863"/>
                    <a:pt x="48043" y="3714"/>
                  </a:cubicBezTo>
                  <a:lnTo>
                    <a:pt x="170559" y="89450"/>
                  </a:lnTo>
                  <a:cubicBezTo>
                    <a:pt x="179815" y="96027"/>
                    <a:pt x="182251" y="108936"/>
                    <a:pt x="175674" y="118192"/>
                  </a:cubicBezTo>
                  <a:close/>
                </a:path>
              </a:pathLst>
            </a:custGeom>
            <a:solidFill>
              <a:schemeClr val="accent2">
                <a:lumMod val="40000"/>
                <a:lumOff val="60000"/>
              </a:schemeClr>
            </a:solidFill>
            <a:ln w="2430" cap="flat">
              <a:noFill/>
              <a:prstDash val="solid"/>
              <a:miter/>
            </a:ln>
          </p:spPr>
          <p:txBody>
            <a:bodyPr rtlCol="0" anchor="ctr"/>
            <a:lstStyle/>
            <a:p>
              <a:endParaRPr lang="en-US"/>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aam slide layout">
    <p:spTree>
      <p:nvGrpSpPr>
        <p:cNvPr id="1" name=""/>
        <p:cNvGrpSpPr/>
        <p:nvPr/>
      </p:nvGrpSpPr>
      <p:grpSpPr>
        <a:xfrm>
          <a:off x="0" y="0"/>
          <a:ext cx="0" cy="0"/>
          <a:chOff x="0" y="0"/>
          <a:chExt cx="0" cy="0"/>
        </a:xfrm>
      </p:grpSpPr>
      <p:sp>
        <p:nvSpPr>
          <p:cNvPr id="3" name="Text Placeholder 9"/>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anose="020B0604020202020204" pitchFamily="34" charset="0"/>
              </a:defRPr>
            </a:lvl1pPr>
          </a:lstStyle>
          <a:p>
            <a:pPr lvl="0"/>
            <a:r>
              <a:rPr lang="en-US" altLang="ko-KR" dirty="0"/>
              <a:t>Our Team LAYOUT</a:t>
            </a:r>
            <a:endParaRPr lang="en-US" altLang="ko-KR" dirty="0"/>
          </a:p>
        </p:txBody>
      </p:sp>
      <p:sp>
        <p:nvSpPr>
          <p:cNvPr id="4" name="Rectangle 3"/>
          <p:cNvSpPr/>
          <p:nvPr userDrawn="1"/>
        </p:nvSpPr>
        <p:spPr>
          <a:xfrm>
            <a:off x="0" y="1916832"/>
            <a:ext cx="12192000" cy="308912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5" name="그림 개체 틀 2"/>
          <p:cNvSpPr>
            <a:spLocks noGrp="1"/>
          </p:cNvSpPr>
          <p:nvPr>
            <p:ph type="pic" sz="quarter" idx="14" hasCustomPrompt="1"/>
          </p:nvPr>
        </p:nvSpPr>
        <p:spPr>
          <a:xfrm>
            <a:off x="0" y="1916832"/>
            <a:ext cx="6096000" cy="3096344"/>
          </a:xfrm>
          <a:prstGeom prst="rect">
            <a:avLst/>
          </a:prstGeom>
          <a:solidFill>
            <a:schemeClr val="bg1">
              <a:lumMod val="95000"/>
            </a:schemeClr>
          </a:solidFill>
        </p:spPr>
        <p:txBody>
          <a:bodyPr anchor="ctr"/>
          <a:lstStyle>
            <a:lvl1pPr marL="0" indent="0" algn="ctr">
              <a:buNone/>
              <a:defRPr sz="1200"/>
            </a:lvl1pPr>
          </a:lstStyle>
          <a:p>
            <a:r>
              <a:rPr lang="en-US" altLang="ko-KR" dirty="0"/>
              <a:t>Place Your Picture Here</a:t>
            </a:r>
            <a:endParaRPr lang="ko-KR" altLang="en-US" dirty="0"/>
          </a:p>
        </p:txBody>
      </p:sp>
      <p:sp>
        <p:nvSpPr>
          <p:cNvPr id="6" name="Rectangle 5"/>
          <p:cNvSpPr/>
          <p:nvPr userDrawn="1"/>
        </p:nvSpPr>
        <p:spPr>
          <a:xfrm>
            <a:off x="0" y="1724049"/>
            <a:ext cx="12192000" cy="1440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Contents slide layout">
    <p:spTree>
      <p:nvGrpSpPr>
        <p:cNvPr id="1" name=""/>
        <p:cNvGrpSpPr/>
        <p:nvPr/>
      </p:nvGrpSpPr>
      <p:grpSpPr>
        <a:xfrm>
          <a:off x="0" y="0"/>
          <a:ext cx="0" cy="0"/>
          <a:chOff x="0" y="0"/>
          <a:chExt cx="0" cy="0"/>
        </a:xfrm>
      </p:grpSpPr>
      <p:sp>
        <p:nvSpPr>
          <p:cNvPr id="4" name="Picture Placeholder 3"/>
          <p:cNvSpPr>
            <a:spLocks noGrp="1"/>
          </p:cNvSpPr>
          <p:nvPr>
            <p:ph type="pic" sz="quarter" idx="10" hasCustomPrompt="1"/>
          </p:nvPr>
        </p:nvSpPr>
        <p:spPr>
          <a:xfrm>
            <a:off x="1" y="3"/>
            <a:ext cx="7219949" cy="6791323"/>
          </a:xfrm>
          <a:custGeom>
            <a:avLst/>
            <a:gdLst>
              <a:gd name="connsiteX0" fmla="*/ 6373343 w 7219949"/>
              <a:gd name="connsiteY0" fmla="*/ 5762674 h 6791323"/>
              <a:gd name="connsiteX1" fmla="*/ 6413754 w 7219949"/>
              <a:gd name="connsiteY1" fmla="*/ 5791064 h 6791323"/>
              <a:gd name="connsiteX2" fmla="*/ 6422746 w 7219949"/>
              <a:gd name="connsiteY2" fmla="*/ 5798985 h 6791323"/>
              <a:gd name="connsiteX3" fmla="*/ 6422797 w 7219949"/>
              <a:gd name="connsiteY3" fmla="*/ 5799972 h 6791323"/>
              <a:gd name="connsiteX4" fmla="*/ 6417097 w 7219949"/>
              <a:gd name="connsiteY4" fmla="*/ 5796731 h 6791323"/>
              <a:gd name="connsiteX5" fmla="*/ 6421197 w 7219949"/>
              <a:gd name="connsiteY5" fmla="*/ 5803224 h 6791323"/>
              <a:gd name="connsiteX6" fmla="*/ 6423069 w 7219949"/>
              <a:gd name="connsiteY6" fmla="*/ 5805289 h 6791323"/>
              <a:gd name="connsiteX7" fmla="*/ 6423280 w 7219949"/>
              <a:gd name="connsiteY7" fmla="*/ 5809382 h 6791323"/>
              <a:gd name="connsiteX8" fmla="*/ 6409944 w 7219949"/>
              <a:gd name="connsiteY8" fmla="*/ 5797636 h 6791323"/>
              <a:gd name="connsiteX9" fmla="*/ 1540022 w 7219949"/>
              <a:gd name="connsiteY9" fmla="*/ 5527312 h 6791323"/>
              <a:gd name="connsiteX10" fmla="*/ 1522578 w 7219949"/>
              <a:gd name="connsiteY10" fmla="*/ 5529871 h 6791323"/>
              <a:gd name="connsiteX11" fmla="*/ 1509084 w 7219949"/>
              <a:gd name="connsiteY11" fmla="*/ 5542239 h 6791323"/>
              <a:gd name="connsiteX12" fmla="*/ 1523166 w 7219949"/>
              <a:gd name="connsiteY12" fmla="*/ 5546372 h 6791323"/>
              <a:gd name="connsiteX13" fmla="*/ 1550935 w 7219949"/>
              <a:gd name="connsiteY13" fmla="*/ 5543314 h 6791323"/>
              <a:gd name="connsiteX14" fmla="*/ 1571395 w 7219949"/>
              <a:gd name="connsiteY14" fmla="*/ 5533722 h 6791323"/>
              <a:gd name="connsiteX15" fmla="*/ 1559206 w 7219949"/>
              <a:gd name="connsiteY15" fmla="*/ 5531447 h 6791323"/>
              <a:gd name="connsiteX16" fmla="*/ 1444220 w 7219949"/>
              <a:gd name="connsiteY16" fmla="*/ 5502038 h 6791323"/>
              <a:gd name="connsiteX17" fmla="*/ 1442366 w 7219949"/>
              <a:gd name="connsiteY17" fmla="*/ 5504927 h 6791323"/>
              <a:gd name="connsiteX18" fmla="*/ 1445716 w 7219949"/>
              <a:gd name="connsiteY18" fmla="*/ 5504667 h 6791323"/>
              <a:gd name="connsiteX19" fmla="*/ 1109001 w 7219949"/>
              <a:gd name="connsiteY19" fmla="*/ 5399894 h 6791323"/>
              <a:gd name="connsiteX20" fmla="*/ 1088139 w 7219949"/>
              <a:gd name="connsiteY20" fmla="*/ 5430615 h 6791323"/>
              <a:gd name="connsiteX21" fmla="*/ 1154903 w 7219949"/>
              <a:gd name="connsiteY21" fmla="*/ 5493637 h 6791323"/>
              <a:gd name="connsiteX22" fmla="*/ 1199413 w 7219949"/>
              <a:gd name="connsiteY22" fmla="*/ 5502038 h 6791323"/>
              <a:gd name="connsiteX23" fmla="*/ 1203154 w 7219949"/>
              <a:gd name="connsiteY23" fmla="*/ 5506753 h 6791323"/>
              <a:gd name="connsiteX24" fmla="*/ 1221483 w 7219949"/>
              <a:gd name="connsiteY24" fmla="*/ 5500369 h 6791323"/>
              <a:gd name="connsiteX25" fmla="*/ 1254063 w 7219949"/>
              <a:gd name="connsiteY25" fmla="*/ 5500404 h 6791323"/>
              <a:gd name="connsiteX26" fmla="*/ 1257548 w 7219949"/>
              <a:gd name="connsiteY26" fmla="*/ 5502518 h 6791323"/>
              <a:gd name="connsiteX27" fmla="*/ 1259224 w 7219949"/>
              <a:gd name="connsiteY27" fmla="*/ 5501513 h 6791323"/>
              <a:gd name="connsiteX28" fmla="*/ 1269888 w 7219949"/>
              <a:gd name="connsiteY28" fmla="*/ 5506239 h 6791323"/>
              <a:gd name="connsiteX29" fmla="*/ 1271060 w 7219949"/>
              <a:gd name="connsiteY29" fmla="*/ 5511704 h 6791323"/>
              <a:gd name="connsiteX30" fmla="*/ 1284187 w 7219949"/>
              <a:gd name="connsiteY30" fmla="*/ 5528103 h 6791323"/>
              <a:gd name="connsiteX31" fmla="*/ 1295893 w 7219949"/>
              <a:gd name="connsiteY31" fmla="*/ 5528899 h 6791323"/>
              <a:gd name="connsiteX32" fmla="*/ 1329134 w 7219949"/>
              <a:gd name="connsiteY32" fmla="*/ 5523362 h 6791323"/>
              <a:gd name="connsiteX33" fmla="*/ 1345023 w 7219949"/>
              <a:gd name="connsiteY33" fmla="*/ 5522735 h 6791323"/>
              <a:gd name="connsiteX34" fmla="*/ 1332945 w 7219949"/>
              <a:gd name="connsiteY34" fmla="*/ 5502038 h 6791323"/>
              <a:gd name="connsiteX35" fmla="*/ 1306980 w 7219949"/>
              <a:gd name="connsiteY35" fmla="*/ 5439018 h 6791323"/>
              <a:gd name="connsiteX36" fmla="*/ 1173450 w 7219949"/>
              <a:gd name="connsiteY36" fmla="*/ 5413812 h 6791323"/>
              <a:gd name="connsiteX37" fmla="*/ 1125229 w 7219949"/>
              <a:gd name="connsiteY37" fmla="*/ 5409611 h 6791323"/>
              <a:gd name="connsiteX38" fmla="*/ 1109001 w 7219949"/>
              <a:gd name="connsiteY38" fmla="*/ 5399894 h 6791323"/>
              <a:gd name="connsiteX39" fmla="*/ 1 w 7219949"/>
              <a:gd name="connsiteY39" fmla="*/ 5033886 h 6791323"/>
              <a:gd name="connsiteX40" fmla="*/ 20697 w 7219949"/>
              <a:gd name="connsiteY40" fmla="*/ 5050987 h 6791323"/>
              <a:gd name="connsiteX41" fmla="*/ 27306 w 7219949"/>
              <a:gd name="connsiteY41" fmla="*/ 5098712 h 6791323"/>
              <a:gd name="connsiteX42" fmla="*/ 75524 w 7219949"/>
              <a:gd name="connsiteY42" fmla="*/ 5149127 h 6791323"/>
              <a:gd name="connsiteX43" fmla="*/ 309203 w 7219949"/>
              <a:gd name="connsiteY43" fmla="*/ 5291971 h 6791323"/>
              <a:gd name="connsiteX44" fmla="*/ 353715 w 7219949"/>
              <a:gd name="connsiteY44" fmla="*/ 5350789 h 6791323"/>
              <a:gd name="connsiteX45" fmla="*/ 223891 w 7219949"/>
              <a:gd name="connsiteY45" fmla="*/ 5333986 h 6791323"/>
              <a:gd name="connsiteX46" fmla="*/ 45852 w 7219949"/>
              <a:gd name="connsiteY46" fmla="*/ 5266763 h 6791323"/>
              <a:gd name="connsiteX47" fmla="*/ 1 w 7219949"/>
              <a:gd name="connsiteY47" fmla="*/ 5245499 h 6791323"/>
              <a:gd name="connsiteX48" fmla="*/ 6018520 w 7219949"/>
              <a:gd name="connsiteY48" fmla="*/ 3828679 h 6791323"/>
              <a:gd name="connsiteX49" fmla="*/ 6061272 w 7219949"/>
              <a:gd name="connsiteY49" fmla="*/ 3852562 h 6791323"/>
              <a:gd name="connsiteX50" fmla="*/ 6123598 w 7219949"/>
              <a:gd name="connsiteY50" fmla="*/ 3899316 h 6791323"/>
              <a:gd name="connsiteX51" fmla="*/ 6135571 w 7219949"/>
              <a:gd name="connsiteY51" fmla="*/ 3918704 h 6791323"/>
              <a:gd name="connsiteX52" fmla="*/ 6095110 w 7219949"/>
              <a:gd name="connsiteY52" fmla="*/ 3884769 h 6791323"/>
              <a:gd name="connsiteX53" fmla="*/ 6067502 w 7219949"/>
              <a:gd name="connsiteY53" fmla="*/ 3862695 h 6791323"/>
              <a:gd name="connsiteX54" fmla="*/ 6058500 w 7219949"/>
              <a:gd name="connsiteY54" fmla="*/ 3857305 h 6791323"/>
              <a:gd name="connsiteX55" fmla="*/ 6028122 w 7219949"/>
              <a:gd name="connsiteY55" fmla="*/ 3839975 h 6791323"/>
              <a:gd name="connsiteX56" fmla="*/ 6018520 w 7219949"/>
              <a:gd name="connsiteY56" fmla="*/ 3828679 h 6791323"/>
              <a:gd name="connsiteX57" fmla="*/ 5917528 w 7219949"/>
              <a:gd name="connsiteY57" fmla="*/ 3369309 h 6791323"/>
              <a:gd name="connsiteX58" fmla="*/ 5932912 w 7219949"/>
              <a:gd name="connsiteY58" fmla="*/ 3381207 h 6791323"/>
              <a:gd name="connsiteX59" fmla="*/ 5934660 w 7219949"/>
              <a:gd name="connsiteY59" fmla="*/ 3383263 h 6791323"/>
              <a:gd name="connsiteX60" fmla="*/ 5930917 w 7219949"/>
              <a:gd name="connsiteY60" fmla="*/ 3380432 h 6791323"/>
              <a:gd name="connsiteX61" fmla="*/ 6015135 w 7219949"/>
              <a:gd name="connsiteY61" fmla="*/ 2860684 h 6791323"/>
              <a:gd name="connsiteX62" fmla="*/ 6020320 w 7219949"/>
              <a:gd name="connsiteY62" fmla="*/ 2864266 h 6791323"/>
              <a:gd name="connsiteX63" fmla="*/ 6021276 w 7219949"/>
              <a:gd name="connsiteY63" fmla="*/ 2864967 h 6791323"/>
              <a:gd name="connsiteX64" fmla="*/ 6021151 w 7219949"/>
              <a:gd name="connsiteY64" fmla="*/ 2865757 h 6791323"/>
              <a:gd name="connsiteX65" fmla="*/ 6017986 w 7219949"/>
              <a:gd name="connsiteY65" fmla="*/ 2863246 h 6791323"/>
              <a:gd name="connsiteX66" fmla="*/ 5801996 w 7219949"/>
              <a:gd name="connsiteY66" fmla="*/ 2690461 h 6791323"/>
              <a:gd name="connsiteX67" fmla="*/ 5803170 w 7219949"/>
              <a:gd name="connsiteY67" fmla="*/ 2691043 h 6791323"/>
              <a:gd name="connsiteX68" fmla="*/ 5805707 w 7219949"/>
              <a:gd name="connsiteY68" fmla="*/ 2693665 h 6791323"/>
              <a:gd name="connsiteX69" fmla="*/ 5803117 w 7219949"/>
              <a:gd name="connsiteY69" fmla="*/ 2692169 h 6791323"/>
              <a:gd name="connsiteX70" fmla="*/ 5802846 w 7219949"/>
              <a:gd name="connsiteY70" fmla="*/ 2691627 h 6791323"/>
              <a:gd name="connsiteX71" fmla="*/ 5801996 w 7219949"/>
              <a:gd name="connsiteY71" fmla="*/ 2690461 h 6791323"/>
              <a:gd name="connsiteX72" fmla="*/ 5712609 w 7219949"/>
              <a:gd name="connsiteY72" fmla="*/ 2643924 h 6791323"/>
              <a:gd name="connsiteX73" fmla="*/ 5716036 w 7219949"/>
              <a:gd name="connsiteY73" fmla="*/ 2646416 h 6791323"/>
              <a:gd name="connsiteX74" fmla="*/ 5712958 w 7219949"/>
              <a:gd name="connsiteY74" fmla="*/ 2644329 h 6791323"/>
              <a:gd name="connsiteX75" fmla="*/ 6874443 w 7219949"/>
              <a:gd name="connsiteY75" fmla="*/ 1314142 h 6791323"/>
              <a:gd name="connsiteX76" fmla="*/ 6887098 w 7219949"/>
              <a:gd name="connsiteY76" fmla="*/ 1320495 h 6791323"/>
              <a:gd name="connsiteX77" fmla="*/ 6911869 w 7219949"/>
              <a:gd name="connsiteY77" fmla="*/ 1346903 h 6791323"/>
              <a:gd name="connsiteX78" fmla="*/ 6919419 w 7219949"/>
              <a:gd name="connsiteY78" fmla="*/ 1354642 h 6791323"/>
              <a:gd name="connsiteX79" fmla="*/ 6947175 w 7219949"/>
              <a:gd name="connsiteY79" fmla="*/ 1376475 h 6791323"/>
              <a:gd name="connsiteX80" fmla="*/ 6995137 w 7219949"/>
              <a:gd name="connsiteY80" fmla="*/ 1412403 h 6791323"/>
              <a:gd name="connsiteX81" fmla="*/ 7014744 w 7219949"/>
              <a:gd name="connsiteY81" fmla="*/ 1427412 h 6791323"/>
              <a:gd name="connsiteX82" fmla="*/ 7045544 w 7219949"/>
              <a:gd name="connsiteY82" fmla="*/ 1457454 h 6791323"/>
              <a:gd name="connsiteX83" fmla="*/ 7061838 w 7219949"/>
              <a:gd name="connsiteY83" fmla="*/ 1471102 h 6791323"/>
              <a:gd name="connsiteX84" fmla="*/ 7091714 w 7219949"/>
              <a:gd name="connsiteY84" fmla="*/ 1496126 h 6791323"/>
              <a:gd name="connsiteX85" fmla="*/ 7114038 w 7219949"/>
              <a:gd name="connsiteY85" fmla="*/ 1513409 h 6791323"/>
              <a:gd name="connsiteX86" fmla="*/ 7140637 w 7219949"/>
              <a:gd name="connsiteY86" fmla="*/ 1528968 h 6791323"/>
              <a:gd name="connsiteX87" fmla="*/ 7141158 w 7219949"/>
              <a:gd name="connsiteY87" fmla="*/ 1529398 h 6791323"/>
              <a:gd name="connsiteX88" fmla="*/ 7138593 w 7219949"/>
              <a:gd name="connsiteY88" fmla="*/ 1533830 h 6791323"/>
              <a:gd name="connsiteX89" fmla="*/ 7124726 w 7219949"/>
              <a:gd name="connsiteY89" fmla="*/ 1544846 h 6791323"/>
              <a:gd name="connsiteX90" fmla="*/ 7099056 w 7219949"/>
              <a:gd name="connsiteY90" fmla="*/ 1523496 h 6791323"/>
              <a:gd name="connsiteX91" fmla="*/ 7096937 w 7219949"/>
              <a:gd name="connsiteY91" fmla="*/ 1520307 h 6791323"/>
              <a:gd name="connsiteX92" fmla="*/ 7108397 w 7219949"/>
              <a:gd name="connsiteY92" fmla="*/ 1528492 h 6791323"/>
              <a:gd name="connsiteX93" fmla="*/ 7111710 w 7219949"/>
              <a:gd name="connsiteY93" fmla="*/ 1529851 h 6791323"/>
              <a:gd name="connsiteX94" fmla="*/ 7110188 w 7219949"/>
              <a:gd name="connsiteY94" fmla="*/ 1525747 h 6791323"/>
              <a:gd name="connsiteX95" fmla="*/ 7103234 w 7219949"/>
              <a:gd name="connsiteY95" fmla="*/ 1517093 h 6791323"/>
              <a:gd name="connsiteX96" fmla="*/ 7058257 w 7219949"/>
              <a:gd name="connsiteY96" fmla="*/ 1476591 h 6791323"/>
              <a:gd name="connsiteX97" fmla="*/ 6908883 w 7219949"/>
              <a:gd name="connsiteY97" fmla="*/ 1351478 h 6791323"/>
              <a:gd name="connsiteX98" fmla="*/ 6874443 w 7219949"/>
              <a:gd name="connsiteY98" fmla="*/ 1314142 h 6791323"/>
              <a:gd name="connsiteX99" fmla="*/ 6661736 w 7219949"/>
              <a:gd name="connsiteY99" fmla="*/ 1273216 h 6791323"/>
              <a:gd name="connsiteX100" fmla="*/ 6671078 w 7219949"/>
              <a:gd name="connsiteY100" fmla="*/ 1278211 h 6791323"/>
              <a:gd name="connsiteX101" fmla="*/ 6695521 w 7219949"/>
              <a:gd name="connsiteY101" fmla="*/ 1298683 h 6791323"/>
              <a:gd name="connsiteX102" fmla="*/ 6734408 w 7219949"/>
              <a:gd name="connsiteY102" fmla="*/ 1322768 h 6791323"/>
              <a:gd name="connsiteX103" fmla="*/ 6750704 w 7219949"/>
              <a:gd name="connsiteY103" fmla="*/ 1336417 h 6791323"/>
              <a:gd name="connsiteX104" fmla="*/ 6833971 w 7219949"/>
              <a:gd name="connsiteY104" fmla="*/ 1401916 h 6791323"/>
              <a:gd name="connsiteX105" fmla="*/ 6846625 w 7219949"/>
              <a:gd name="connsiteY105" fmla="*/ 1408272 h 6791323"/>
              <a:gd name="connsiteX106" fmla="*/ 6801052 w 7219949"/>
              <a:gd name="connsiteY106" fmla="*/ 1368685 h 6791323"/>
              <a:gd name="connsiteX107" fmla="*/ 6801649 w 7219949"/>
              <a:gd name="connsiteY107" fmla="*/ 1367769 h 6791323"/>
              <a:gd name="connsiteX108" fmla="*/ 6847820 w 7219949"/>
              <a:gd name="connsiteY108" fmla="*/ 1406440 h 6791323"/>
              <a:gd name="connsiteX109" fmla="*/ 6874094 w 7219949"/>
              <a:gd name="connsiteY109" fmla="*/ 1428448 h 6791323"/>
              <a:gd name="connsiteX110" fmla="*/ 6875058 w 7219949"/>
              <a:gd name="connsiteY110" fmla="*/ 1439534 h 6791323"/>
              <a:gd name="connsiteX111" fmla="*/ 6875306 w 7219949"/>
              <a:gd name="connsiteY111" fmla="*/ 1440882 h 6791323"/>
              <a:gd name="connsiteX112" fmla="*/ 6872919 w 7219949"/>
              <a:gd name="connsiteY112" fmla="*/ 1438783 h 6791323"/>
              <a:gd name="connsiteX113" fmla="*/ 6867815 w 7219949"/>
              <a:gd name="connsiteY113" fmla="*/ 1440167 h 6791323"/>
              <a:gd name="connsiteX114" fmla="*/ 6863577 w 7219949"/>
              <a:gd name="connsiteY114" fmla="*/ 1433787 h 6791323"/>
              <a:gd name="connsiteX115" fmla="*/ 6847282 w 7219949"/>
              <a:gd name="connsiteY115" fmla="*/ 1420139 h 6791323"/>
              <a:gd name="connsiteX116" fmla="*/ 6842178 w 7219949"/>
              <a:gd name="connsiteY116" fmla="*/ 1421523 h 6791323"/>
              <a:gd name="connsiteX117" fmla="*/ 6837941 w 7219949"/>
              <a:gd name="connsiteY117" fmla="*/ 1415144 h 6791323"/>
              <a:gd name="connsiteX118" fmla="*/ 6824360 w 7219949"/>
              <a:gd name="connsiteY118" fmla="*/ 1403770 h 6791323"/>
              <a:gd name="connsiteX119" fmla="*/ 6817137 w 7219949"/>
              <a:gd name="connsiteY119" fmla="*/ 1401965 h 6791323"/>
              <a:gd name="connsiteX120" fmla="*/ 6806872 w 7219949"/>
              <a:gd name="connsiteY120" fmla="*/ 1391951 h 6791323"/>
              <a:gd name="connsiteX121" fmla="*/ 6787263 w 7219949"/>
              <a:gd name="connsiteY121" fmla="*/ 1376942 h 6791323"/>
              <a:gd name="connsiteX122" fmla="*/ 6768849 w 7219949"/>
              <a:gd name="connsiteY122" fmla="*/ 1360104 h 6791323"/>
              <a:gd name="connsiteX123" fmla="*/ 6755270 w 7219949"/>
              <a:gd name="connsiteY123" fmla="*/ 1348729 h 6791323"/>
              <a:gd name="connsiteX124" fmla="*/ 6722679 w 7219949"/>
              <a:gd name="connsiteY124" fmla="*/ 1321431 h 6791323"/>
              <a:gd name="connsiteX125" fmla="*/ 6694923 w 7219949"/>
              <a:gd name="connsiteY125" fmla="*/ 1299599 h 6791323"/>
              <a:gd name="connsiteX126" fmla="*/ 6681074 w 7219949"/>
              <a:gd name="connsiteY126" fmla="*/ 1295074 h 6791323"/>
              <a:gd name="connsiteX127" fmla="*/ 6662660 w 7219949"/>
              <a:gd name="connsiteY127" fmla="*/ 1278235 h 6791323"/>
              <a:gd name="connsiteX128" fmla="*/ 6661736 w 7219949"/>
              <a:gd name="connsiteY128" fmla="*/ 1273216 h 6791323"/>
              <a:gd name="connsiteX129" fmla="*/ 0 w 7219949"/>
              <a:gd name="connsiteY129" fmla="*/ 0 h 6791323"/>
              <a:gd name="connsiteX130" fmla="*/ 6972406 w 7219949"/>
              <a:gd name="connsiteY130" fmla="*/ 0 h 6791323"/>
              <a:gd name="connsiteX131" fmla="*/ 6976138 w 7219949"/>
              <a:gd name="connsiteY131" fmla="*/ 3025 h 6791323"/>
              <a:gd name="connsiteX132" fmla="*/ 7039194 w 7219949"/>
              <a:gd name="connsiteY132" fmla="*/ 150070 h 6791323"/>
              <a:gd name="connsiteX133" fmla="*/ 6968720 w 7219949"/>
              <a:gd name="connsiteY133" fmla="*/ 225694 h 6791323"/>
              <a:gd name="connsiteX134" fmla="*/ 6927918 w 7219949"/>
              <a:gd name="connsiteY134" fmla="*/ 271907 h 6791323"/>
              <a:gd name="connsiteX135" fmla="*/ 6898245 w 7219949"/>
              <a:gd name="connsiteY135" fmla="*/ 246701 h 6791323"/>
              <a:gd name="connsiteX136" fmla="*/ 6879700 w 7219949"/>
              <a:gd name="connsiteY136" fmla="*/ 234099 h 6791323"/>
              <a:gd name="connsiteX137" fmla="*/ 6819888 w 7219949"/>
              <a:gd name="connsiteY137" fmla="*/ 250377 h 6791323"/>
              <a:gd name="connsiteX138" fmla="*/ 6809591 w 7219949"/>
              <a:gd name="connsiteY138" fmla="*/ 247177 h 6791323"/>
              <a:gd name="connsiteX139" fmla="*/ 6854840 w 7219949"/>
              <a:gd name="connsiteY139" fmla="*/ 305140 h 6791323"/>
              <a:gd name="connsiteX140" fmla="*/ 6996193 w 7219949"/>
              <a:gd name="connsiteY140" fmla="*/ 495970 h 6791323"/>
              <a:gd name="connsiteX141" fmla="*/ 7022160 w 7219949"/>
              <a:gd name="connsiteY141" fmla="*/ 542186 h 6791323"/>
              <a:gd name="connsiteX142" fmla="*/ 6973940 w 7219949"/>
              <a:gd name="connsiteY142" fmla="*/ 579998 h 6791323"/>
              <a:gd name="connsiteX143" fmla="*/ 6858954 w 7219949"/>
              <a:gd name="connsiteY143" fmla="*/ 596802 h 6791323"/>
              <a:gd name="connsiteX144" fmla="*/ 6773643 w 7219949"/>
              <a:gd name="connsiteY144" fmla="*/ 533782 h 6791323"/>
              <a:gd name="connsiteX145" fmla="*/ 6755096 w 7219949"/>
              <a:gd name="connsiteY145" fmla="*/ 500173 h 6791323"/>
              <a:gd name="connsiteX146" fmla="*/ 6706878 w 7219949"/>
              <a:gd name="connsiteY146" fmla="*/ 411945 h 6791323"/>
              <a:gd name="connsiteX147" fmla="*/ 6658658 w 7219949"/>
              <a:gd name="connsiteY147" fmla="*/ 407744 h 6791323"/>
              <a:gd name="connsiteX148" fmla="*/ 6632692 w 7219949"/>
              <a:gd name="connsiteY148" fmla="*/ 411945 h 6791323"/>
              <a:gd name="connsiteX149" fmla="*/ 6636401 w 7219949"/>
              <a:gd name="connsiteY149" fmla="*/ 378334 h 6791323"/>
              <a:gd name="connsiteX150" fmla="*/ 6645211 w 7219949"/>
              <a:gd name="connsiteY150" fmla="*/ 338946 h 6791323"/>
              <a:gd name="connsiteX151" fmla="*/ 6638682 w 7219949"/>
              <a:gd name="connsiteY151" fmla="*/ 330642 h 6791323"/>
              <a:gd name="connsiteX152" fmla="*/ 6629003 w 7219949"/>
              <a:gd name="connsiteY152" fmla="*/ 328429 h 6791323"/>
              <a:gd name="connsiteX153" fmla="*/ 6612637 w 7219949"/>
              <a:gd name="connsiteY153" fmla="*/ 318125 h 6791323"/>
              <a:gd name="connsiteX154" fmla="*/ 6566929 w 7219949"/>
              <a:gd name="connsiteY154" fmla="*/ 282867 h 6791323"/>
              <a:gd name="connsiteX155" fmla="*/ 6521417 w 7219949"/>
              <a:gd name="connsiteY155" fmla="*/ 253869 h 6791323"/>
              <a:gd name="connsiteX156" fmla="*/ 6516468 w 7219949"/>
              <a:gd name="connsiteY156" fmla="*/ 249391 h 6791323"/>
              <a:gd name="connsiteX157" fmla="*/ 6453141 w 7219949"/>
              <a:gd name="connsiteY157" fmla="*/ 217291 h 6791323"/>
              <a:gd name="connsiteX158" fmla="*/ 6412340 w 7219949"/>
              <a:gd name="connsiteY158" fmla="*/ 213092 h 6791323"/>
              <a:gd name="connsiteX159" fmla="*/ 6404667 w 7219949"/>
              <a:gd name="connsiteY159" fmla="*/ 240606 h 6791323"/>
              <a:gd name="connsiteX160" fmla="*/ 6453468 w 7219949"/>
              <a:gd name="connsiteY160" fmla="*/ 321004 h 6791323"/>
              <a:gd name="connsiteX161" fmla="*/ 6475397 w 7219949"/>
              <a:gd name="connsiteY161" fmla="*/ 339129 h 6791323"/>
              <a:gd name="connsiteX162" fmla="*/ 6608927 w 7219949"/>
              <a:gd name="connsiteY162" fmla="*/ 465170 h 6791323"/>
              <a:gd name="connsiteX163" fmla="*/ 6620054 w 7219949"/>
              <a:gd name="connsiteY163" fmla="*/ 477775 h 6791323"/>
              <a:gd name="connsiteX164" fmla="*/ 6694237 w 7219949"/>
              <a:gd name="connsiteY164" fmla="*/ 578607 h 6791323"/>
              <a:gd name="connsiteX165" fmla="*/ 7113377 w 7219949"/>
              <a:gd name="connsiteY165" fmla="*/ 948322 h 6791323"/>
              <a:gd name="connsiteX166" fmla="*/ 7128214 w 7219949"/>
              <a:gd name="connsiteY166" fmla="*/ 994538 h 6791323"/>
              <a:gd name="connsiteX167" fmla="*/ 7091123 w 7219949"/>
              <a:gd name="connsiteY167" fmla="*/ 1007141 h 6791323"/>
              <a:gd name="connsiteX168" fmla="*/ 6987266 w 7219949"/>
              <a:gd name="connsiteY168" fmla="*/ 986133 h 6791323"/>
              <a:gd name="connsiteX169" fmla="*/ 6879700 w 7219949"/>
              <a:gd name="connsiteY169" fmla="*/ 939920 h 6791323"/>
              <a:gd name="connsiteX170" fmla="*/ 6779551 w 7219949"/>
              <a:gd name="connsiteY170" fmla="*/ 881101 h 6791323"/>
              <a:gd name="connsiteX171" fmla="*/ 6730404 w 7219949"/>
              <a:gd name="connsiteY171" fmla="*/ 882676 h 6791323"/>
              <a:gd name="connsiteX172" fmla="*/ 6729427 w 7219949"/>
              <a:gd name="connsiteY172" fmla="*/ 884274 h 6791323"/>
              <a:gd name="connsiteX173" fmla="*/ 6739797 w 7219949"/>
              <a:gd name="connsiteY173" fmla="*/ 897722 h 6791323"/>
              <a:gd name="connsiteX174" fmla="*/ 6844118 w 7219949"/>
              <a:gd name="connsiteY174" fmla="*/ 1012735 h 6791323"/>
              <a:gd name="connsiteX175" fmla="*/ 6973940 w 7219949"/>
              <a:gd name="connsiteY175" fmla="*/ 1189190 h 6791323"/>
              <a:gd name="connsiteX176" fmla="*/ 7018451 w 7219949"/>
              <a:gd name="connsiteY176" fmla="*/ 1222802 h 6791323"/>
              <a:gd name="connsiteX177" fmla="*/ 7055542 w 7219949"/>
              <a:gd name="connsiteY177" fmla="*/ 1285821 h 6791323"/>
              <a:gd name="connsiteX178" fmla="*/ 7070379 w 7219949"/>
              <a:gd name="connsiteY178" fmla="*/ 1311029 h 6791323"/>
              <a:gd name="connsiteX179" fmla="*/ 7159402 w 7219949"/>
              <a:gd name="connsiteY179" fmla="*/ 1365647 h 6791323"/>
              <a:gd name="connsiteX180" fmla="*/ 7207620 w 7219949"/>
              <a:gd name="connsiteY180" fmla="*/ 1428667 h 6791323"/>
              <a:gd name="connsiteX181" fmla="*/ 7181656 w 7219949"/>
              <a:gd name="connsiteY181" fmla="*/ 1491685 h 6791323"/>
              <a:gd name="connsiteX182" fmla="*/ 7155691 w 7219949"/>
              <a:gd name="connsiteY182" fmla="*/ 1504289 h 6791323"/>
              <a:gd name="connsiteX183" fmla="*/ 7146061 w 7219949"/>
              <a:gd name="connsiteY183" fmla="*/ 1520928 h 6791323"/>
              <a:gd name="connsiteX184" fmla="*/ 7139336 w 7219949"/>
              <a:gd name="connsiteY184" fmla="*/ 1515675 h 6791323"/>
              <a:gd name="connsiteX185" fmla="*/ 7121201 w 7219949"/>
              <a:gd name="connsiteY185" fmla="*/ 1502431 h 6791323"/>
              <a:gd name="connsiteX186" fmla="*/ 7091326 w 7219949"/>
              <a:gd name="connsiteY186" fmla="*/ 1477408 h 6791323"/>
              <a:gd name="connsiteX187" fmla="*/ 7085894 w 7219949"/>
              <a:gd name="connsiteY187" fmla="*/ 1472858 h 6791323"/>
              <a:gd name="connsiteX188" fmla="*/ 7046678 w 7219949"/>
              <a:gd name="connsiteY188" fmla="*/ 1442841 h 6791323"/>
              <a:gd name="connsiteX189" fmla="*/ 7016475 w 7219949"/>
              <a:gd name="connsiteY189" fmla="*/ 1411883 h 6791323"/>
              <a:gd name="connsiteX190" fmla="*/ 7010448 w 7219949"/>
              <a:gd name="connsiteY190" fmla="*/ 1408249 h 6791323"/>
              <a:gd name="connsiteX191" fmla="*/ 7001703 w 7219949"/>
              <a:gd name="connsiteY191" fmla="*/ 1402339 h 6791323"/>
              <a:gd name="connsiteX192" fmla="*/ 6919629 w 7219949"/>
              <a:gd name="connsiteY192" fmla="*/ 1335011 h 6791323"/>
              <a:gd name="connsiteX193" fmla="*/ 6893991 w 7219949"/>
              <a:gd name="connsiteY193" fmla="*/ 1316366 h 6791323"/>
              <a:gd name="connsiteX194" fmla="*/ 6866833 w 7219949"/>
              <a:gd name="connsiteY194" fmla="*/ 1293618 h 6791323"/>
              <a:gd name="connsiteX195" fmla="*/ 6823976 w 7219949"/>
              <a:gd name="connsiteY195" fmla="*/ 1256308 h 6791323"/>
              <a:gd name="connsiteX196" fmla="*/ 6813113 w 7219949"/>
              <a:gd name="connsiteY196" fmla="*/ 1247208 h 6791323"/>
              <a:gd name="connsiteX197" fmla="*/ 6804368 w 7219949"/>
              <a:gd name="connsiteY197" fmla="*/ 1241298 h 6791323"/>
              <a:gd name="connsiteX198" fmla="*/ 6808008 w 7219949"/>
              <a:gd name="connsiteY198" fmla="*/ 1248592 h 6791323"/>
              <a:gd name="connsiteX199" fmla="*/ 6832780 w 7219949"/>
              <a:gd name="connsiteY199" fmla="*/ 1275000 h 6791323"/>
              <a:gd name="connsiteX200" fmla="*/ 6841853 w 7219949"/>
              <a:gd name="connsiteY200" fmla="*/ 1286843 h 6791323"/>
              <a:gd name="connsiteX201" fmla="*/ 6798727 w 7219949"/>
              <a:gd name="connsiteY201" fmla="*/ 1256381 h 6791323"/>
              <a:gd name="connsiteX202" fmla="*/ 6766464 w 7219949"/>
              <a:gd name="connsiteY202" fmla="*/ 1235017 h 6791323"/>
              <a:gd name="connsiteX203" fmla="*/ 6758645 w 7219949"/>
              <a:gd name="connsiteY203" fmla="*/ 1234127 h 6791323"/>
              <a:gd name="connsiteX204" fmla="*/ 6768911 w 7219949"/>
              <a:gd name="connsiteY204" fmla="*/ 1244142 h 6791323"/>
              <a:gd name="connsiteX205" fmla="*/ 6823228 w 7219949"/>
              <a:gd name="connsiteY205" fmla="*/ 1289638 h 6791323"/>
              <a:gd name="connsiteX206" fmla="*/ 6912914 w 7219949"/>
              <a:gd name="connsiteY206" fmla="*/ 1377488 h 6791323"/>
              <a:gd name="connsiteX207" fmla="*/ 6946428 w 7219949"/>
              <a:gd name="connsiteY207" fmla="*/ 1409806 h 6791323"/>
              <a:gd name="connsiteX208" fmla="*/ 6985048 w 7219949"/>
              <a:gd name="connsiteY208" fmla="*/ 1440738 h 6791323"/>
              <a:gd name="connsiteX209" fmla="*/ 7027577 w 7219949"/>
              <a:gd name="connsiteY209" fmla="*/ 1472115 h 6791323"/>
              <a:gd name="connsiteX210" fmla="*/ 7091564 w 7219949"/>
              <a:gd name="connsiteY210" fmla="*/ 1528541 h 6791323"/>
              <a:gd name="connsiteX211" fmla="*/ 7099712 w 7219949"/>
              <a:gd name="connsiteY211" fmla="*/ 1535365 h 6791323"/>
              <a:gd name="connsiteX212" fmla="*/ 7117937 w 7219949"/>
              <a:gd name="connsiteY212" fmla="*/ 1550238 h 6791323"/>
              <a:gd name="connsiteX213" fmla="*/ 7116280 w 7219949"/>
              <a:gd name="connsiteY213" fmla="*/ 1551555 h 6791323"/>
              <a:gd name="connsiteX214" fmla="*/ 7062962 w 7219949"/>
              <a:gd name="connsiteY214" fmla="*/ 1542099 h 6791323"/>
              <a:gd name="connsiteX215" fmla="*/ 7015166 w 7219949"/>
              <a:gd name="connsiteY215" fmla="*/ 1506268 h 6791323"/>
              <a:gd name="connsiteX216" fmla="*/ 7004833 w 7219949"/>
              <a:gd name="connsiteY216" fmla="*/ 1494095 h 6791323"/>
              <a:gd name="connsiteX217" fmla="*/ 6995492 w 7219949"/>
              <a:gd name="connsiteY217" fmla="*/ 1489101 h 6791323"/>
              <a:gd name="connsiteX218" fmla="*/ 6993256 w 7219949"/>
              <a:gd name="connsiteY218" fmla="*/ 1489842 h 6791323"/>
              <a:gd name="connsiteX219" fmla="*/ 6965594 w 7219949"/>
              <a:gd name="connsiteY219" fmla="*/ 1469104 h 6791323"/>
              <a:gd name="connsiteX220" fmla="*/ 6884918 w 7219949"/>
              <a:gd name="connsiteY220" fmla="*/ 1374048 h 6791323"/>
              <a:gd name="connsiteX221" fmla="*/ 6879747 w 7219949"/>
              <a:gd name="connsiteY221" fmla="*/ 1365262 h 6791323"/>
              <a:gd name="connsiteX222" fmla="*/ 6876447 w 7219949"/>
              <a:gd name="connsiteY222" fmla="*/ 1375638 h 6791323"/>
              <a:gd name="connsiteX223" fmla="*/ 6874201 w 7219949"/>
              <a:gd name="connsiteY223" fmla="*/ 1388700 h 6791323"/>
              <a:gd name="connsiteX224" fmla="*/ 6860295 w 7219949"/>
              <a:gd name="connsiteY224" fmla="*/ 1374446 h 6791323"/>
              <a:gd name="connsiteX225" fmla="*/ 6836180 w 7219949"/>
              <a:gd name="connsiteY225" fmla="*/ 1359907 h 6791323"/>
              <a:gd name="connsiteX226" fmla="*/ 6793383 w 7219949"/>
              <a:gd name="connsiteY226" fmla="*/ 1335379 h 6791323"/>
              <a:gd name="connsiteX227" fmla="*/ 6775566 w 7219949"/>
              <a:gd name="connsiteY227" fmla="*/ 1317625 h 6791323"/>
              <a:gd name="connsiteX228" fmla="*/ 6756226 w 7219949"/>
              <a:gd name="connsiteY228" fmla="*/ 1295768 h 6791323"/>
              <a:gd name="connsiteX229" fmla="*/ 6725755 w 7219949"/>
              <a:gd name="connsiteY229" fmla="*/ 1271659 h 6791323"/>
              <a:gd name="connsiteX230" fmla="*/ 6718532 w 7219949"/>
              <a:gd name="connsiteY230" fmla="*/ 1269854 h 6791323"/>
              <a:gd name="connsiteX231" fmla="*/ 6675346 w 7219949"/>
              <a:gd name="connsiteY231" fmla="*/ 1226609 h 6791323"/>
              <a:gd name="connsiteX232" fmla="*/ 6645471 w 7219949"/>
              <a:gd name="connsiteY232" fmla="*/ 1201587 h 6791323"/>
              <a:gd name="connsiteX233" fmla="*/ 6578171 w 7219949"/>
              <a:gd name="connsiteY233" fmla="*/ 1143800 h 6791323"/>
              <a:gd name="connsiteX234" fmla="*/ 6559757 w 7219949"/>
              <a:gd name="connsiteY234" fmla="*/ 1126962 h 6791323"/>
              <a:gd name="connsiteX235" fmla="*/ 6537434 w 7219949"/>
              <a:gd name="connsiteY235" fmla="*/ 1109679 h 6791323"/>
              <a:gd name="connsiteX236" fmla="*/ 6512989 w 7219949"/>
              <a:gd name="connsiteY236" fmla="*/ 1089206 h 6791323"/>
              <a:gd name="connsiteX237" fmla="*/ 6506693 w 7219949"/>
              <a:gd name="connsiteY237" fmla="*/ 1092419 h 6791323"/>
              <a:gd name="connsiteX238" fmla="*/ 6472311 w 7219949"/>
              <a:gd name="connsiteY238" fmla="*/ 1067867 h 6791323"/>
              <a:gd name="connsiteX239" fmla="*/ 6464761 w 7219949"/>
              <a:gd name="connsiteY239" fmla="*/ 1060129 h 6791323"/>
              <a:gd name="connsiteX240" fmla="*/ 6457538 w 7219949"/>
              <a:gd name="connsiteY240" fmla="*/ 1058323 h 6791323"/>
              <a:gd name="connsiteX241" fmla="*/ 6461179 w 7219949"/>
              <a:gd name="connsiteY241" fmla="*/ 1065617 h 6791323"/>
              <a:gd name="connsiteX242" fmla="*/ 6483502 w 7219949"/>
              <a:gd name="connsiteY242" fmla="*/ 1082900 h 6791323"/>
              <a:gd name="connsiteX243" fmla="*/ 6506752 w 7219949"/>
              <a:gd name="connsiteY243" fmla="*/ 1105203 h 6791323"/>
              <a:gd name="connsiteX244" fmla="*/ 6511318 w 7219949"/>
              <a:gd name="connsiteY244" fmla="*/ 1117518 h 6791323"/>
              <a:gd name="connsiteX245" fmla="*/ 6523704 w 7219949"/>
              <a:gd name="connsiteY245" fmla="*/ 1130721 h 6791323"/>
              <a:gd name="connsiteX246" fmla="*/ 6558682 w 7219949"/>
              <a:gd name="connsiteY246" fmla="*/ 1154359 h 6791323"/>
              <a:gd name="connsiteX247" fmla="*/ 6572261 w 7219949"/>
              <a:gd name="connsiteY247" fmla="*/ 1165732 h 6791323"/>
              <a:gd name="connsiteX248" fmla="*/ 6575902 w 7219949"/>
              <a:gd name="connsiteY248" fmla="*/ 1173027 h 6791323"/>
              <a:gd name="connsiteX249" fmla="*/ 6570203 w 7219949"/>
              <a:gd name="connsiteY249" fmla="*/ 1175327 h 6791323"/>
              <a:gd name="connsiteX250" fmla="*/ 6551519 w 7219949"/>
              <a:gd name="connsiteY250" fmla="*/ 1165337 h 6791323"/>
              <a:gd name="connsiteX251" fmla="*/ 6547610 w 7219949"/>
              <a:gd name="connsiteY251" fmla="*/ 1164892 h 6791323"/>
              <a:gd name="connsiteX252" fmla="*/ 6552444 w 7219949"/>
              <a:gd name="connsiteY252" fmla="*/ 1170356 h 6791323"/>
              <a:gd name="connsiteX253" fmla="*/ 6580200 w 7219949"/>
              <a:gd name="connsiteY253" fmla="*/ 1192188 h 6791323"/>
              <a:gd name="connsiteX254" fmla="*/ 6582916 w 7219949"/>
              <a:gd name="connsiteY254" fmla="*/ 1194463 h 6791323"/>
              <a:gd name="connsiteX255" fmla="*/ 6581723 w 7219949"/>
              <a:gd name="connsiteY255" fmla="*/ 1196294 h 6791323"/>
              <a:gd name="connsiteX256" fmla="*/ 6582648 w 7219949"/>
              <a:gd name="connsiteY256" fmla="*/ 1201313 h 6791323"/>
              <a:gd name="connsiteX257" fmla="*/ 6601658 w 7219949"/>
              <a:gd name="connsiteY257" fmla="*/ 1217237 h 6791323"/>
              <a:gd name="connsiteX258" fmla="*/ 6575424 w 7219949"/>
              <a:gd name="connsiteY258" fmla="*/ 1199508 h 6791323"/>
              <a:gd name="connsiteX259" fmla="*/ 6570918 w 7219949"/>
              <a:gd name="connsiteY259" fmla="*/ 1199978 h 6791323"/>
              <a:gd name="connsiteX260" fmla="*/ 6559189 w 7219949"/>
              <a:gd name="connsiteY260" fmla="*/ 1198642 h 6791323"/>
              <a:gd name="connsiteX261" fmla="*/ 6548325 w 7219949"/>
              <a:gd name="connsiteY261" fmla="*/ 1189542 h 6791323"/>
              <a:gd name="connsiteX262" fmla="*/ 6547131 w 7219949"/>
              <a:gd name="connsiteY262" fmla="*/ 1191371 h 6791323"/>
              <a:gd name="connsiteX263" fmla="*/ 6546534 w 7219949"/>
              <a:gd name="connsiteY263" fmla="*/ 1192286 h 6791323"/>
              <a:gd name="connsiteX264" fmla="*/ 6595747 w 7219949"/>
              <a:gd name="connsiteY264" fmla="*/ 1239167 h 6791323"/>
              <a:gd name="connsiteX265" fmla="*/ 6625354 w 7219949"/>
              <a:gd name="connsiteY265" fmla="*/ 1271040 h 6791323"/>
              <a:gd name="connsiteX266" fmla="*/ 6629592 w 7219949"/>
              <a:gd name="connsiteY266" fmla="*/ 1277419 h 6791323"/>
              <a:gd name="connsiteX267" fmla="*/ 6620251 w 7219949"/>
              <a:gd name="connsiteY267" fmla="*/ 1272423 h 6791323"/>
              <a:gd name="connsiteX268" fmla="*/ 6595808 w 7219949"/>
              <a:gd name="connsiteY268" fmla="*/ 1251951 h 6791323"/>
              <a:gd name="connsiteX269" fmla="*/ 6589778 w 7219949"/>
              <a:gd name="connsiteY269" fmla="*/ 1248316 h 6791323"/>
              <a:gd name="connsiteX270" fmla="*/ 6591301 w 7219949"/>
              <a:gd name="connsiteY270" fmla="*/ 1252420 h 6791323"/>
              <a:gd name="connsiteX271" fmla="*/ 6606402 w 7219949"/>
              <a:gd name="connsiteY271" fmla="*/ 1267898 h 6791323"/>
              <a:gd name="connsiteX272" fmla="*/ 6630846 w 7219949"/>
              <a:gd name="connsiteY272" fmla="*/ 1288373 h 6791323"/>
              <a:gd name="connsiteX273" fmla="*/ 6631174 w 7219949"/>
              <a:gd name="connsiteY273" fmla="*/ 1294307 h 6791323"/>
              <a:gd name="connsiteX274" fmla="*/ 6629981 w 7219949"/>
              <a:gd name="connsiteY274" fmla="*/ 1296136 h 6791323"/>
              <a:gd name="connsiteX275" fmla="*/ 6585661 w 7219949"/>
              <a:gd name="connsiteY275" fmla="*/ 1267503 h 6791323"/>
              <a:gd name="connsiteX276" fmla="*/ 6491798 w 7219949"/>
              <a:gd name="connsiteY276" fmla="*/ 1186055 h 6791323"/>
              <a:gd name="connsiteX277" fmla="*/ 6477025 w 7219949"/>
              <a:gd name="connsiteY277" fmla="*/ 1176511 h 6791323"/>
              <a:gd name="connsiteX278" fmla="*/ 6489409 w 7219949"/>
              <a:gd name="connsiteY278" fmla="*/ 1189714 h 6791323"/>
              <a:gd name="connsiteX279" fmla="*/ 6520807 w 7219949"/>
              <a:gd name="connsiteY279" fmla="*/ 1218841 h 6791323"/>
              <a:gd name="connsiteX280" fmla="*/ 6556113 w 7219949"/>
              <a:gd name="connsiteY280" fmla="*/ 1248413 h 6791323"/>
              <a:gd name="connsiteX281" fmla="*/ 6609834 w 7219949"/>
              <a:gd name="connsiteY281" fmla="*/ 1294825 h 6791323"/>
              <a:gd name="connsiteX282" fmla="*/ 6694415 w 7219949"/>
              <a:gd name="connsiteY282" fmla="*/ 1384061 h 6791323"/>
              <a:gd name="connsiteX283" fmla="*/ 6725214 w 7219949"/>
              <a:gd name="connsiteY283" fmla="*/ 1414103 h 6791323"/>
              <a:gd name="connsiteX284" fmla="*/ 6735481 w 7219949"/>
              <a:gd name="connsiteY284" fmla="*/ 1424117 h 6791323"/>
              <a:gd name="connsiteX285" fmla="*/ 6723424 w 7219949"/>
              <a:gd name="connsiteY285" fmla="*/ 1416848 h 6791323"/>
              <a:gd name="connsiteX286" fmla="*/ 6582197 w 7219949"/>
              <a:gd name="connsiteY286" fmla="*/ 1298558 h 6791323"/>
              <a:gd name="connsiteX287" fmla="*/ 6535490 w 7219949"/>
              <a:gd name="connsiteY287" fmla="*/ 1273584 h 6791323"/>
              <a:gd name="connsiteX288" fmla="*/ 6534296 w 7219949"/>
              <a:gd name="connsiteY288" fmla="*/ 1275413 h 6791323"/>
              <a:gd name="connsiteX289" fmla="*/ 6540385 w 7219949"/>
              <a:gd name="connsiteY289" fmla="*/ 1291832 h 6791323"/>
              <a:gd name="connsiteX290" fmla="*/ 6553098 w 7219949"/>
              <a:gd name="connsiteY290" fmla="*/ 1310968 h 6791323"/>
              <a:gd name="connsiteX291" fmla="*/ 6570377 w 7219949"/>
              <a:gd name="connsiteY291" fmla="*/ 1342420 h 6791323"/>
              <a:gd name="connsiteX292" fmla="*/ 6590104 w 7219949"/>
              <a:gd name="connsiteY292" fmla="*/ 1382995 h 6791323"/>
              <a:gd name="connsiteX293" fmla="*/ 6600371 w 7219949"/>
              <a:gd name="connsiteY293" fmla="*/ 1393009 h 6791323"/>
              <a:gd name="connsiteX294" fmla="*/ 6629051 w 7219949"/>
              <a:gd name="connsiteY294" fmla="*/ 1419862 h 6791323"/>
              <a:gd name="connsiteX295" fmla="*/ 6639319 w 7219949"/>
              <a:gd name="connsiteY295" fmla="*/ 1429876 h 6791323"/>
              <a:gd name="connsiteX296" fmla="*/ 6661046 w 7219949"/>
              <a:gd name="connsiteY296" fmla="*/ 1448075 h 6791323"/>
              <a:gd name="connsiteX297" fmla="*/ 6700859 w 7219949"/>
              <a:gd name="connsiteY297" fmla="*/ 1477177 h 6791323"/>
              <a:gd name="connsiteX298" fmla="*/ 6727421 w 7219949"/>
              <a:gd name="connsiteY298" fmla="*/ 1500840 h 6791323"/>
              <a:gd name="connsiteX299" fmla="*/ 6769413 w 7219949"/>
              <a:gd name="connsiteY299" fmla="*/ 1545916 h 6791323"/>
              <a:gd name="connsiteX300" fmla="*/ 6821880 w 7219949"/>
              <a:gd name="connsiteY300" fmla="*/ 1581372 h 6791323"/>
              <a:gd name="connsiteX301" fmla="*/ 6849308 w 7219949"/>
              <a:gd name="connsiteY301" fmla="*/ 1597272 h 6791323"/>
              <a:gd name="connsiteX302" fmla="*/ 6871363 w 7219949"/>
              <a:gd name="connsiteY302" fmla="*/ 1621404 h 6791323"/>
              <a:gd name="connsiteX303" fmla="*/ 6872885 w 7219949"/>
              <a:gd name="connsiteY303" fmla="*/ 1625510 h 6791323"/>
              <a:gd name="connsiteX304" fmla="*/ 6910638 w 7219949"/>
              <a:gd name="connsiteY304" fmla="*/ 1664205 h 6791323"/>
              <a:gd name="connsiteX305" fmla="*/ 6930247 w 7219949"/>
              <a:gd name="connsiteY305" fmla="*/ 1679213 h 6791323"/>
              <a:gd name="connsiteX306" fmla="*/ 6961585 w 7219949"/>
              <a:gd name="connsiteY306" fmla="*/ 1695558 h 6791323"/>
              <a:gd name="connsiteX307" fmla="*/ 6971523 w 7219949"/>
              <a:gd name="connsiteY307" fmla="*/ 1699638 h 6791323"/>
              <a:gd name="connsiteX308" fmla="*/ 7006232 w 7219949"/>
              <a:gd name="connsiteY308" fmla="*/ 1730125 h 6791323"/>
              <a:gd name="connsiteX309" fmla="*/ 7015306 w 7219949"/>
              <a:gd name="connsiteY309" fmla="*/ 1741969 h 6791323"/>
              <a:gd name="connsiteX310" fmla="*/ 7016827 w 7219949"/>
              <a:gd name="connsiteY310" fmla="*/ 1746073 h 6791323"/>
              <a:gd name="connsiteX311" fmla="*/ 7032390 w 7219949"/>
              <a:gd name="connsiteY311" fmla="*/ 1760399 h 6791323"/>
              <a:gd name="connsiteX312" fmla="*/ 7035277 w 7219949"/>
              <a:gd name="connsiteY312" fmla="*/ 1765182 h 6791323"/>
              <a:gd name="connsiteX313" fmla="*/ 7050073 w 7219949"/>
              <a:gd name="connsiteY313" fmla="*/ 1794756 h 6791323"/>
              <a:gd name="connsiteX314" fmla="*/ 7047835 w 7219949"/>
              <a:gd name="connsiteY314" fmla="*/ 1793110 h 6791323"/>
              <a:gd name="connsiteX315" fmla="*/ 7026706 w 7219949"/>
              <a:gd name="connsiteY315" fmla="*/ 1773998 h 6791323"/>
              <a:gd name="connsiteX316" fmla="*/ 7019483 w 7219949"/>
              <a:gd name="connsiteY316" fmla="*/ 1772192 h 6791323"/>
              <a:gd name="connsiteX317" fmla="*/ 7023124 w 7219949"/>
              <a:gd name="connsiteY317" fmla="*/ 1779486 h 6791323"/>
              <a:gd name="connsiteX318" fmla="*/ 7031869 w 7219949"/>
              <a:gd name="connsiteY318" fmla="*/ 1785396 h 6791323"/>
              <a:gd name="connsiteX319" fmla="*/ 7058277 w 7219949"/>
              <a:gd name="connsiteY319" fmla="*/ 1811154 h 6791323"/>
              <a:gd name="connsiteX320" fmla="*/ 7061568 w 7219949"/>
              <a:gd name="connsiteY320" fmla="*/ 1817734 h 6791323"/>
              <a:gd name="connsiteX321" fmla="*/ 7061218 w 7219949"/>
              <a:gd name="connsiteY321" fmla="*/ 1818466 h 6791323"/>
              <a:gd name="connsiteX322" fmla="*/ 7061802 w 7219949"/>
              <a:gd name="connsiteY322" fmla="*/ 1823201 h 6791323"/>
              <a:gd name="connsiteX323" fmla="*/ 7066109 w 7219949"/>
              <a:gd name="connsiteY323" fmla="*/ 1826809 h 6791323"/>
              <a:gd name="connsiteX324" fmla="*/ 7073322 w 7219949"/>
              <a:gd name="connsiteY324" fmla="*/ 1841225 h 6791323"/>
              <a:gd name="connsiteX325" fmla="*/ 7096921 w 7219949"/>
              <a:gd name="connsiteY325" fmla="*/ 1928636 h 6791323"/>
              <a:gd name="connsiteX326" fmla="*/ 7113862 w 7219949"/>
              <a:gd name="connsiteY326" fmla="*/ 1949286 h 6791323"/>
              <a:gd name="connsiteX327" fmla="*/ 7118229 w 7219949"/>
              <a:gd name="connsiteY327" fmla="*/ 1996010 h 6791323"/>
              <a:gd name="connsiteX328" fmla="*/ 7087870 w 7219949"/>
              <a:gd name="connsiteY328" fmla="*/ 2027996 h 6791323"/>
              <a:gd name="connsiteX329" fmla="*/ 7110261 w 7219949"/>
              <a:gd name="connsiteY329" fmla="*/ 2024934 h 6791323"/>
              <a:gd name="connsiteX330" fmla="*/ 7167387 w 7219949"/>
              <a:gd name="connsiteY330" fmla="*/ 2036603 h 6791323"/>
              <a:gd name="connsiteX331" fmla="*/ 7116294 w 7219949"/>
              <a:gd name="connsiteY331" fmla="*/ 2093003 h 6791323"/>
              <a:gd name="connsiteX332" fmla="*/ 7066712 w 7219949"/>
              <a:gd name="connsiteY332" fmla="*/ 2065688 h 6791323"/>
              <a:gd name="connsiteX333" fmla="*/ 7030938 w 7219949"/>
              <a:gd name="connsiteY333" fmla="*/ 2046918 h 6791323"/>
              <a:gd name="connsiteX334" fmla="*/ 7018986 w 7219949"/>
              <a:gd name="connsiteY334" fmla="*/ 2090309 h 6791323"/>
              <a:gd name="connsiteX335" fmla="*/ 7023780 w 7219949"/>
              <a:gd name="connsiteY335" fmla="*/ 2123752 h 6791323"/>
              <a:gd name="connsiteX336" fmla="*/ 6987582 w 7219949"/>
              <a:gd name="connsiteY336" fmla="*/ 2118267 h 6791323"/>
              <a:gd name="connsiteX337" fmla="*/ 6794240 w 7219949"/>
              <a:gd name="connsiteY337" fmla="*/ 2073038 h 6791323"/>
              <a:gd name="connsiteX338" fmla="*/ 6936872 w 7219949"/>
              <a:gd name="connsiteY338" fmla="*/ 2235850 h 6791323"/>
              <a:gd name="connsiteX339" fmla="*/ 6934744 w 7219949"/>
              <a:gd name="connsiteY339" fmla="*/ 2302252 h 6791323"/>
              <a:gd name="connsiteX340" fmla="*/ 6870078 w 7219949"/>
              <a:gd name="connsiteY340" fmla="*/ 2306227 h 6791323"/>
              <a:gd name="connsiteX341" fmla="*/ 6737845 w 7219949"/>
              <a:gd name="connsiteY341" fmla="*/ 2258204 h 6791323"/>
              <a:gd name="connsiteX342" fmla="*/ 6545783 w 7219949"/>
              <a:gd name="connsiteY342" fmla="*/ 2173137 h 6791323"/>
              <a:gd name="connsiteX343" fmla="*/ 6500378 w 7219949"/>
              <a:gd name="connsiteY343" fmla="*/ 2161952 h 6791323"/>
              <a:gd name="connsiteX344" fmla="*/ 6307038 w 7219949"/>
              <a:gd name="connsiteY344" fmla="*/ 2116725 h 6791323"/>
              <a:gd name="connsiteX345" fmla="*/ 6210152 w 7219949"/>
              <a:gd name="connsiteY345" fmla="*/ 2057365 h 6791323"/>
              <a:gd name="connsiteX346" fmla="*/ 6189201 w 7219949"/>
              <a:gd name="connsiteY346" fmla="*/ 2046385 h 6791323"/>
              <a:gd name="connsiteX347" fmla="*/ 6175933 w 7219949"/>
              <a:gd name="connsiteY347" fmla="*/ 2043345 h 6791323"/>
              <a:gd name="connsiteX348" fmla="*/ 6194768 w 7219949"/>
              <a:gd name="connsiteY348" fmla="*/ 2080447 h 6791323"/>
              <a:gd name="connsiteX349" fmla="*/ 6228556 w 7219949"/>
              <a:gd name="connsiteY349" fmla="*/ 2123970 h 6791323"/>
              <a:gd name="connsiteX350" fmla="*/ 6213719 w 7219949"/>
              <a:gd name="connsiteY350" fmla="*/ 2186990 h 6791323"/>
              <a:gd name="connsiteX351" fmla="*/ 6072772 w 7219949"/>
              <a:gd name="connsiteY351" fmla="*/ 2233206 h 6791323"/>
              <a:gd name="connsiteX352" fmla="*/ 6056137 w 7219949"/>
              <a:gd name="connsiteY352" fmla="*/ 2234978 h 6791323"/>
              <a:gd name="connsiteX353" fmla="*/ 6045824 w 7219949"/>
              <a:gd name="connsiteY353" fmla="*/ 2240840 h 6791323"/>
              <a:gd name="connsiteX354" fmla="*/ 6048755 w 7219949"/>
              <a:gd name="connsiteY354" fmla="*/ 2243015 h 6791323"/>
              <a:gd name="connsiteX355" fmla="*/ 6095165 w 7219949"/>
              <a:gd name="connsiteY355" fmla="*/ 2283496 h 6791323"/>
              <a:gd name="connsiteX356" fmla="*/ 6276319 w 7219949"/>
              <a:gd name="connsiteY356" fmla="*/ 2415986 h 6791323"/>
              <a:gd name="connsiteX357" fmla="*/ 6418952 w 7219949"/>
              <a:gd name="connsiteY357" fmla="*/ 2578798 h 6791323"/>
              <a:gd name="connsiteX358" fmla="*/ 6413071 w 7219949"/>
              <a:gd name="connsiteY358" fmla="*/ 2615789 h 6791323"/>
              <a:gd name="connsiteX359" fmla="*/ 6416163 w 7219949"/>
              <a:gd name="connsiteY359" fmla="*/ 2702355 h 6791323"/>
              <a:gd name="connsiteX360" fmla="*/ 6441691 w 7219949"/>
              <a:gd name="connsiteY360" fmla="*/ 2711389 h 6791323"/>
              <a:gd name="connsiteX361" fmla="*/ 6474950 w 7219949"/>
              <a:gd name="connsiteY361" fmla="*/ 2735369 h 6791323"/>
              <a:gd name="connsiteX362" fmla="*/ 6432252 w 7219949"/>
              <a:gd name="connsiteY362" fmla="*/ 2749562 h 6791323"/>
              <a:gd name="connsiteX363" fmla="*/ 6336647 w 7219949"/>
              <a:gd name="connsiteY363" fmla="*/ 2693748 h 6791323"/>
              <a:gd name="connsiteX364" fmla="*/ 6294373 w 7219949"/>
              <a:gd name="connsiteY364" fmla="*/ 2694659 h 6791323"/>
              <a:gd name="connsiteX365" fmla="*/ 6297273 w 7219949"/>
              <a:gd name="connsiteY365" fmla="*/ 2750630 h 6791323"/>
              <a:gd name="connsiteX366" fmla="*/ 6490957 w 7219949"/>
              <a:gd name="connsiteY366" fmla="*/ 2931513 h 6791323"/>
              <a:gd name="connsiteX367" fmla="*/ 6529012 w 7219949"/>
              <a:gd name="connsiteY367" fmla="*/ 2988936 h 6791323"/>
              <a:gd name="connsiteX368" fmla="*/ 6463069 w 7219949"/>
              <a:gd name="connsiteY368" fmla="*/ 3032751 h 6791323"/>
              <a:gd name="connsiteX369" fmla="*/ 6445705 w 7219949"/>
              <a:gd name="connsiteY369" fmla="*/ 3025385 h 6791323"/>
              <a:gd name="connsiteX370" fmla="*/ 6399445 w 7219949"/>
              <a:gd name="connsiteY370" fmla="*/ 3040759 h 6791323"/>
              <a:gd name="connsiteX371" fmla="*/ 6348945 w 7219949"/>
              <a:gd name="connsiteY371" fmla="*/ 3069589 h 6791323"/>
              <a:gd name="connsiteX372" fmla="*/ 6336775 w 7219949"/>
              <a:gd name="connsiteY372" fmla="*/ 3067384 h 6791323"/>
              <a:gd name="connsiteX373" fmla="*/ 6328075 w 7219949"/>
              <a:gd name="connsiteY373" fmla="*/ 3061187 h 6791323"/>
              <a:gd name="connsiteX374" fmla="*/ 6318845 w 7219949"/>
              <a:gd name="connsiteY374" fmla="*/ 3056244 h 6791323"/>
              <a:gd name="connsiteX375" fmla="*/ 6318683 w 7219949"/>
              <a:gd name="connsiteY375" fmla="*/ 3056536 h 6791323"/>
              <a:gd name="connsiteX376" fmla="*/ 6301198 w 7219949"/>
              <a:gd name="connsiteY376" fmla="*/ 3044898 h 6791323"/>
              <a:gd name="connsiteX377" fmla="*/ 6293103 w 7219949"/>
              <a:gd name="connsiteY377" fmla="*/ 3037911 h 6791323"/>
              <a:gd name="connsiteX378" fmla="*/ 6276749 w 7219949"/>
              <a:gd name="connsiteY378" fmla="*/ 3024230 h 6791323"/>
              <a:gd name="connsiteX379" fmla="*/ 6271354 w 7219949"/>
              <a:gd name="connsiteY379" fmla="*/ 3019571 h 6791323"/>
              <a:gd name="connsiteX380" fmla="*/ 6272163 w 7219949"/>
              <a:gd name="connsiteY380" fmla="*/ 3018113 h 6791323"/>
              <a:gd name="connsiteX381" fmla="*/ 6240213 w 7219949"/>
              <a:gd name="connsiteY381" fmla="*/ 2996581 h 6791323"/>
              <a:gd name="connsiteX382" fmla="*/ 6228772 w 7219949"/>
              <a:gd name="connsiteY382" fmla="*/ 2988433 h 6791323"/>
              <a:gd name="connsiteX383" fmla="*/ 6194285 w 7219949"/>
              <a:gd name="connsiteY383" fmla="*/ 2964280 h 6791323"/>
              <a:gd name="connsiteX384" fmla="*/ 6173939 w 7219949"/>
              <a:gd name="connsiteY384" fmla="*/ 2950606 h 6791323"/>
              <a:gd name="connsiteX385" fmla="*/ 6157263 w 7219949"/>
              <a:gd name="connsiteY385" fmla="*/ 2937507 h 6791323"/>
              <a:gd name="connsiteX386" fmla="*/ 6132329 w 7219949"/>
              <a:gd name="connsiteY386" fmla="*/ 2917716 h 6791323"/>
              <a:gd name="connsiteX387" fmla="*/ 6126770 w 7219949"/>
              <a:gd name="connsiteY387" fmla="*/ 2913349 h 6791323"/>
              <a:gd name="connsiteX388" fmla="*/ 6112468 w 7219949"/>
              <a:gd name="connsiteY388" fmla="*/ 2903164 h 6791323"/>
              <a:gd name="connsiteX389" fmla="*/ 6098490 w 7219949"/>
              <a:gd name="connsiteY389" fmla="*/ 2892396 h 6791323"/>
              <a:gd name="connsiteX390" fmla="*/ 6107557 w 7219949"/>
              <a:gd name="connsiteY390" fmla="*/ 2897631 h 6791323"/>
              <a:gd name="connsiteX391" fmla="*/ 6113278 w 7219949"/>
              <a:gd name="connsiteY391" fmla="*/ 2901706 h 6791323"/>
              <a:gd name="connsiteX392" fmla="*/ 6116462 w 7219949"/>
              <a:gd name="connsiteY392" fmla="*/ 2903158 h 6791323"/>
              <a:gd name="connsiteX393" fmla="*/ 6110903 w 7219949"/>
              <a:gd name="connsiteY393" fmla="*/ 2898792 h 6791323"/>
              <a:gd name="connsiteX394" fmla="*/ 6088020 w 7219949"/>
              <a:gd name="connsiteY394" fmla="*/ 2882496 h 6791323"/>
              <a:gd name="connsiteX395" fmla="*/ 6073233 w 7219949"/>
              <a:gd name="connsiteY395" fmla="*/ 2873187 h 6791323"/>
              <a:gd name="connsiteX396" fmla="*/ 6067512 w 7219949"/>
              <a:gd name="connsiteY396" fmla="*/ 2869112 h 6791323"/>
              <a:gd name="connsiteX397" fmla="*/ 6050512 w 7219949"/>
              <a:gd name="connsiteY397" fmla="*/ 2856599 h 6791323"/>
              <a:gd name="connsiteX398" fmla="*/ 6047489 w 7219949"/>
              <a:gd name="connsiteY398" fmla="*/ 2854854 h 6791323"/>
              <a:gd name="connsiteX399" fmla="*/ 6032216 w 7219949"/>
              <a:gd name="connsiteY399" fmla="*/ 2846421 h 6791323"/>
              <a:gd name="connsiteX400" fmla="*/ 6017428 w 7219949"/>
              <a:gd name="connsiteY400" fmla="*/ 2837110 h 6791323"/>
              <a:gd name="connsiteX401" fmla="*/ 6022825 w 7219949"/>
              <a:gd name="connsiteY401" fmla="*/ 2841768 h 6791323"/>
              <a:gd name="connsiteX402" fmla="*/ 6036318 w 7219949"/>
              <a:gd name="connsiteY402" fmla="*/ 2853413 h 6791323"/>
              <a:gd name="connsiteX403" fmla="*/ 6040857 w 7219949"/>
              <a:gd name="connsiteY403" fmla="*/ 2857818 h 6791323"/>
              <a:gd name="connsiteX404" fmla="*/ 6042491 w 7219949"/>
              <a:gd name="connsiteY404" fmla="*/ 2859139 h 6791323"/>
              <a:gd name="connsiteX405" fmla="*/ 6040075 w 7219949"/>
              <a:gd name="connsiteY405" fmla="*/ 2858016 h 6791323"/>
              <a:gd name="connsiteX406" fmla="*/ 6037715 w 7219949"/>
              <a:gd name="connsiteY406" fmla="*/ 2858075 h 6791323"/>
              <a:gd name="connsiteX407" fmla="*/ 6031028 w 7219949"/>
              <a:gd name="connsiteY407" fmla="*/ 2853058 h 6791323"/>
              <a:gd name="connsiteX408" fmla="*/ 6026117 w 7219949"/>
              <a:gd name="connsiteY408" fmla="*/ 2850221 h 6791323"/>
              <a:gd name="connsiteX409" fmla="*/ 6014189 w 7219949"/>
              <a:gd name="connsiteY409" fmla="*/ 2842949 h 6791323"/>
              <a:gd name="connsiteX410" fmla="*/ 6000536 w 7219949"/>
              <a:gd name="connsiteY410" fmla="*/ 2831597 h 6791323"/>
              <a:gd name="connsiteX411" fmla="*/ 5983049 w 7219949"/>
              <a:gd name="connsiteY411" fmla="*/ 2819958 h 6791323"/>
              <a:gd name="connsiteX412" fmla="*/ 5977167 w 7219949"/>
              <a:gd name="connsiteY412" fmla="*/ 2816177 h 6791323"/>
              <a:gd name="connsiteX413" fmla="*/ 5963026 w 7219949"/>
              <a:gd name="connsiteY413" fmla="*/ 2805700 h 6791323"/>
              <a:gd name="connsiteX414" fmla="*/ 5943328 w 7219949"/>
              <a:gd name="connsiteY414" fmla="*/ 2790858 h 6791323"/>
              <a:gd name="connsiteX415" fmla="*/ 5914563 w 7219949"/>
              <a:gd name="connsiteY415" fmla="*/ 2770779 h 6791323"/>
              <a:gd name="connsiteX416" fmla="*/ 5905495 w 7219949"/>
              <a:gd name="connsiteY416" fmla="*/ 2765543 h 6791323"/>
              <a:gd name="connsiteX417" fmla="*/ 5896914 w 7219949"/>
              <a:gd name="connsiteY417" fmla="*/ 2759433 h 6791323"/>
              <a:gd name="connsiteX418" fmla="*/ 5897400 w 7219949"/>
              <a:gd name="connsiteY418" fmla="*/ 2758557 h 6791323"/>
              <a:gd name="connsiteX419" fmla="*/ 5909814 w 7219949"/>
              <a:gd name="connsiteY419" fmla="*/ 2764954 h 6791323"/>
              <a:gd name="connsiteX420" fmla="*/ 5918557 w 7219949"/>
              <a:gd name="connsiteY420" fmla="*/ 2770773 h 6791323"/>
              <a:gd name="connsiteX421" fmla="*/ 5918394 w 7219949"/>
              <a:gd name="connsiteY421" fmla="*/ 2771065 h 6791323"/>
              <a:gd name="connsiteX422" fmla="*/ 5926652 w 7219949"/>
              <a:gd name="connsiteY422" fmla="*/ 2777759 h 6791323"/>
              <a:gd name="connsiteX423" fmla="*/ 5932858 w 7219949"/>
              <a:gd name="connsiteY423" fmla="*/ 2780957 h 6791323"/>
              <a:gd name="connsiteX424" fmla="*/ 5939226 w 7219949"/>
              <a:gd name="connsiteY424" fmla="*/ 2783865 h 6791323"/>
              <a:gd name="connsiteX425" fmla="*/ 5931455 w 7219949"/>
              <a:gd name="connsiteY425" fmla="*/ 2776293 h 6791323"/>
              <a:gd name="connsiteX426" fmla="*/ 5911433 w 7219949"/>
              <a:gd name="connsiteY426" fmla="*/ 2762034 h 6791323"/>
              <a:gd name="connsiteX427" fmla="*/ 5899992 w 7219949"/>
              <a:gd name="connsiteY427" fmla="*/ 2753886 h 6791323"/>
              <a:gd name="connsiteX428" fmla="*/ 5888551 w 7219949"/>
              <a:gd name="connsiteY428" fmla="*/ 2745738 h 6791323"/>
              <a:gd name="connsiteX429" fmla="*/ 5857086 w 7219949"/>
              <a:gd name="connsiteY429" fmla="*/ 2723331 h 6791323"/>
              <a:gd name="connsiteX430" fmla="*/ 5842946 w 7219949"/>
              <a:gd name="connsiteY430" fmla="*/ 2712854 h 6791323"/>
              <a:gd name="connsiteX431" fmla="*/ 5819739 w 7219949"/>
              <a:gd name="connsiteY431" fmla="*/ 2697142 h 6791323"/>
              <a:gd name="connsiteX432" fmla="*/ 5813694 w 7219949"/>
              <a:gd name="connsiteY432" fmla="*/ 2693652 h 6791323"/>
              <a:gd name="connsiteX433" fmla="*/ 5802091 w 7219949"/>
              <a:gd name="connsiteY433" fmla="*/ 2685796 h 6791323"/>
              <a:gd name="connsiteX434" fmla="*/ 5785576 w 7219949"/>
              <a:gd name="connsiteY434" fmla="*/ 2672406 h 6791323"/>
              <a:gd name="connsiteX435" fmla="*/ 5777157 w 7219949"/>
              <a:gd name="connsiteY435" fmla="*/ 2666003 h 6791323"/>
              <a:gd name="connsiteX436" fmla="*/ 5745208 w 7219949"/>
              <a:gd name="connsiteY436" fmla="*/ 2644471 h 6791323"/>
              <a:gd name="connsiteX437" fmla="*/ 5736140 w 7219949"/>
              <a:gd name="connsiteY437" fmla="*/ 2639236 h 6791323"/>
              <a:gd name="connsiteX438" fmla="*/ 5718654 w 7219949"/>
              <a:gd name="connsiteY438" fmla="*/ 2627598 h 6791323"/>
              <a:gd name="connsiteX439" fmla="*/ 5735006 w 7219949"/>
              <a:gd name="connsiteY439" fmla="*/ 2641280 h 6791323"/>
              <a:gd name="connsiteX440" fmla="*/ 5748823 w 7219949"/>
              <a:gd name="connsiteY440" fmla="*/ 2652340 h 6791323"/>
              <a:gd name="connsiteX441" fmla="*/ 5754382 w 7219949"/>
              <a:gd name="connsiteY441" fmla="*/ 2656706 h 6791323"/>
              <a:gd name="connsiteX442" fmla="*/ 5769008 w 7219949"/>
              <a:gd name="connsiteY442" fmla="*/ 2666307 h 6791323"/>
              <a:gd name="connsiteX443" fmla="*/ 5772516 w 7219949"/>
              <a:gd name="connsiteY443" fmla="*/ 2667177 h 6791323"/>
              <a:gd name="connsiteX444" fmla="*/ 5775537 w 7219949"/>
              <a:gd name="connsiteY444" fmla="*/ 2668922 h 6791323"/>
              <a:gd name="connsiteX445" fmla="*/ 5774728 w 7219949"/>
              <a:gd name="connsiteY445" fmla="*/ 2670381 h 6791323"/>
              <a:gd name="connsiteX446" fmla="*/ 5780125 w 7219949"/>
              <a:gd name="connsiteY446" fmla="*/ 2675039 h 6791323"/>
              <a:gd name="connsiteX447" fmla="*/ 5802846 w 7219949"/>
              <a:gd name="connsiteY447" fmla="*/ 2691627 h 6791323"/>
              <a:gd name="connsiteX448" fmla="*/ 5801693 w 7219949"/>
              <a:gd name="connsiteY448" fmla="*/ 2691010 h 6791323"/>
              <a:gd name="connsiteX449" fmla="*/ 5802684 w 7219949"/>
              <a:gd name="connsiteY449" fmla="*/ 2691920 h 6791323"/>
              <a:gd name="connsiteX450" fmla="*/ 5803117 w 7219949"/>
              <a:gd name="connsiteY450" fmla="*/ 2692169 h 6791323"/>
              <a:gd name="connsiteX451" fmla="*/ 5804736 w 7219949"/>
              <a:gd name="connsiteY451" fmla="*/ 2695415 h 6791323"/>
              <a:gd name="connsiteX452" fmla="*/ 5815042 w 7219949"/>
              <a:gd name="connsiteY452" fmla="*/ 2705608 h 6791323"/>
              <a:gd name="connsiteX453" fmla="*/ 5789137 w 7219949"/>
              <a:gd name="connsiteY453" fmla="*/ 2687566 h 6791323"/>
              <a:gd name="connsiteX454" fmla="*/ 5763232 w 7219949"/>
              <a:gd name="connsiteY454" fmla="*/ 2669525 h 6791323"/>
              <a:gd name="connsiteX455" fmla="*/ 5731767 w 7219949"/>
              <a:gd name="connsiteY455" fmla="*/ 2647118 h 6791323"/>
              <a:gd name="connsiteX456" fmla="*/ 5723350 w 7219949"/>
              <a:gd name="connsiteY456" fmla="*/ 2640716 h 6791323"/>
              <a:gd name="connsiteX457" fmla="*/ 5689024 w 7219949"/>
              <a:gd name="connsiteY457" fmla="*/ 2616272 h 6791323"/>
              <a:gd name="connsiteX458" fmla="*/ 5683142 w 7219949"/>
              <a:gd name="connsiteY458" fmla="*/ 2612488 h 6791323"/>
              <a:gd name="connsiteX459" fmla="*/ 5657722 w 7219949"/>
              <a:gd name="connsiteY459" fmla="*/ 2593572 h 6791323"/>
              <a:gd name="connsiteX460" fmla="*/ 5606235 w 7219949"/>
              <a:gd name="connsiteY460" fmla="*/ 2556906 h 6791323"/>
              <a:gd name="connsiteX461" fmla="*/ 5591934 w 7219949"/>
              <a:gd name="connsiteY461" fmla="*/ 2546721 h 6791323"/>
              <a:gd name="connsiteX462" fmla="*/ 5574771 w 7219949"/>
              <a:gd name="connsiteY462" fmla="*/ 2534499 h 6791323"/>
              <a:gd name="connsiteX463" fmla="*/ 5543469 w 7219949"/>
              <a:gd name="connsiteY463" fmla="*/ 2511800 h 6791323"/>
              <a:gd name="connsiteX464" fmla="*/ 5517726 w 7219949"/>
              <a:gd name="connsiteY464" fmla="*/ 2493467 h 6791323"/>
              <a:gd name="connsiteX465" fmla="*/ 5491984 w 7219949"/>
              <a:gd name="connsiteY465" fmla="*/ 2475134 h 6791323"/>
              <a:gd name="connsiteX466" fmla="*/ 5483403 w 7219949"/>
              <a:gd name="connsiteY466" fmla="*/ 2469023 h 6791323"/>
              <a:gd name="connsiteX467" fmla="*/ 5440334 w 7219949"/>
              <a:gd name="connsiteY467" fmla="*/ 2438760 h 6791323"/>
              <a:gd name="connsiteX468" fmla="*/ 5431268 w 7219949"/>
              <a:gd name="connsiteY468" fmla="*/ 2433525 h 6791323"/>
              <a:gd name="connsiteX469" fmla="*/ 5427922 w 7219949"/>
              <a:gd name="connsiteY469" fmla="*/ 2432364 h 6791323"/>
              <a:gd name="connsiteX470" fmla="*/ 5395810 w 7219949"/>
              <a:gd name="connsiteY470" fmla="*/ 2411125 h 6791323"/>
              <a:gd name="connsiteX471" fmla="*/ 5373250 w 7219949"/>
              <a:gd name="connsiteY471" fmla="*/ 2394245 h 6791323"/>
              <a:gd name="connsiteX472" fmla="*/ 5370390 w 7219949"/>
              <a:gd name="connsiteY472" fmla="*/ 2392207 h 6791323"/>
              <a:gd name="connsiteX473" fmla="*/ 5350045 w 7219949"/>
              <a:gd name="connsiteY473" fmla="*/ 2378533 h 6791323"/>
              <a:gd name="connsiteX474" fmla="*/ 5318903 w 7219949"/>
              <a:gd name="connsiteY474" fmla="*/ 2355541 h 6791323"/>
              <a:gd name="connsiteX475" fmla="*/ 5313182 w 7219949"/>
              <a:gd name="connsiteY475" fmla="*/ 2351467 h 6791323"/>
              <a:gd name="connsiteX476" fmla="*/ 5292837 w 7219949"/>
              <a:gd name="connsiteY476" fmla="*/ 2337793 h 6791323"/>
              <a:gd name="connsiteX477" fmla="*/ 5284578 w 7219949"/>
              <a:gd name="connsiteY477" fmla="*/ 2331098 h 6791323"/>
              <a:gd name="connsiteX478" fmla="*/ 5293484 w 7219949"/>
              <a:gd name="connsiteY478" fmla="*/ 2336625 h 6791323"/>
              <a:gd name="connsiteX479" fmla="*/ 5313993 w 7219949"/>
              <a:gd name="connsiteY479" fmla="*/ 2350007 h 6791323"/>
              <a:gd name="connsiteX480" fmla="*/ 5305573 w 7219949"/>
              <a:gd name="connsiteY480" fmla="*/ 2343605 h 6791323"/>
              <a:gd name="connsiteX481" fmla="*/ 5311618 w 7219949"/>
              <a:gd name="connsiteY481" fmla="*/ 2347096 h 6791323"/>
              <a:gd name="connsiteX482" fmla="*/ 5320523 w 7219949"/>
              <a:gd name="connsiteY482" fmla="*/ 2352622 h 6791323"/>
              <a:gd name="connsiteX483" fmla="*/ 5320685 w 7219949"/>
              <a:gd name="connsiteY483" fmla="*/ 2352331 h 6791323"/>
              <a:gd name="connsiteX484" fmla="*/ 5317825 w 7219949"/>
              <a:gd name="connsiteY484" fmla="*/ 2350294 h 6791323"/>
              <a:gd name="connsiteX485" fmla="*/ 5283500 w 7219949"/>
              <a:gd name="connsiteY485" fmla="*/ 2325849 h 6791323"/>
              <a:gd name="connsiteX486" fmla="*/ 5255058 w 7219949"/>
              <a:gd name="connsiteY486" fmla="*/ 2305187 h 6791323"/>
              <a:gd name="connsiteX487" fmla="*/ 5226132 w 7219949"/>
              <a:gd name="connsiteY487" fmla="*/ 2285401 h 6791323"/>
              <a:gd name="connsiteX488" fmla="*/ 5200712 w 7219949"/>
              <a:gd name="connsiteY488" fmla="*/ 2266485 h 6791323"/>
              <a:gd name="connsiteX489" fmla="*/ 5197852 w 7219949"/>
              <a:gd name="connsiteY489" fmla="*/ 2264448 h 6791323"/>
              <a:gd name="connsiteX490" fmla="*/ 5194505 w 7219949"/>
              <a:gd name="connsiteY490" fmla="*/ 2263287 h 6791323"/>
              <a:gd name="connsiteX491" fmla="*/ 5189108 w 7219949"/>
              <a:gd name="connsiteY491" fmla="*/ 2258629 h 6791323"/>
              <a:gd name="connsiteX492" fmla="*/ 5177666 w 7219949"/>
              <a:gd name="connsiteY492" fmla="*/ 2250480 h 6791323"/>
              <a:gd name="connsiteX493" fmla="*/ 5172108 w 7219949"/>
              <a:gd name="connsiteY493" fmla="*/ 2246114 h 6791323"/>
              <a:gd name="connsiteX494" fmla="*/ 5148739 w 7219949"/>
              <a:gd name="connsiteY494" fmla="*/ 2230694 h 6791323"/>
              <a:gd name="connsiteX495" fmla="*/ 5145393 w 7219949"/>
              <a:gd name="connsiteY495" fmla="*/ 2229533 h 6791323"/>
              <a:gd name="connsiteX496" fmla="*/ 5133951 w 7219949"/>
              <a:gd name="connsiteY496" fmla="*/ 2221385 h 6791323"/>
              <a:gd name="connsiteX497" fmla="*/ 5132062 w 7219949"/>
              <a:gd name="connsiteY497" fmla="*/ 2217596 h 6791323"/>
              <a:gd name="connsiteX498" fmla="*/ 5126666 w 7219949"/>
              <a:gd name="connsiteY498" fmla="*/ 2212939 h 6791323"/>
              <a:gd name="connsiteX499" fmla="*/ 5115224 w 7219949"/>
              <a:gd name="connsiteY499" fmla="*/ 2204790 h 6791323"/>
              <a:gd name="connsiteX500" fmla="*/ 5103782 w 7219949"/>
              <a:gd name="connsiteY500" fmla="*/ 2196642 h 6791323"/>
              <a:gd name="connsiteX501" fmla="*/ 5098224 w 7219949"/>
              <a:gd name="connsiteY501" fmla="*/ 2192277 h 6791323"/>
              <a:gd name="connsiteX502" fmla="*/ 5081710 w 7219949"/>
              <a:gd name="connsiteY502" fmla="*/ 2178887 h 6791323"/>
              <a:gd name="connsiteX503" fmla="*/ 5076636 w 7219949"/>
              <a:gd name="connsiteY503" fmla="*/ 2173645 h 6791323"/>
              <a:gd name="connsiteX504" fmla="*/ 5056614 w 7219949"/>
              <a:gd name="connsiteY504" fmla="*/ 2159386 h 6791323"/>
              <a:gd name="connsiteX505" fmla="*/ 5049436 w 7219949"/>
              <a:gd name="connsiteY505" fmla="*/ 2157938 h 6791323"/>
              <a:gd name="connsiteX506" fmla="*/ 5046252 w 7219949"/>
              <a:gd name="connsiteY506" fmla="*/ 2156487 h 6791323"/>
              <a:gd name="connsiteX507" fmla="*/ 5006692 w 7219949"/>
              <a:gd name="connsiteY507" fmla="*/ 2127093 h 6791323"/>
              <a:gd name="connsiteX508" fmla="*/ 4986670 w 7219949"/>
              <a:gd name="connsiteY508" fmla="*/ 2112835 h 6791323"/>
              <a:gd name="connsiteX509" fmla="*/ 4983648 w 7219949"/>
              <a:gd name="connsiteY509" fmla="*/ 2111089 h 6791323"/>
              <a:gd name="connsiteX510" fmla="*/ 4964110 w 7219949"/>
              <a:gd name="connsiteY510" fmla="*/ 2095952 h 6791323"/>
              <a:gd name="connsiteX511" fmla="*/ 4937558 w 7219949"/>
              <a:gd name="connsiteY511" fmla="*/ 2079080 h 6791323"/>
              <a:gd name="connsiteX512" fmla="*/ 4931513 w 7219949"/>
              <a:gd name="connsiteY512" fmla="*/ 2075590 h 6791323"/>
              <a:gd name="connsiteX513" fmla="*/ 4925953 w 7219949"/>
              <a:gd name="connsiteY513" fmla="*/ 2071224 h 6791323"/>
              <a:gd name="connsiteX514" fmla="*/ 4899563 w 7219949"/>
              <a:gd name="connsiteY514" fmla="*/ 2054059 h 6791323"/>
              <a:gd name="connsiteX515" fmla="*/ 4890658 w 7219949"/>
              <a:gd name="connsiteY515" fmla="*/ 2048531 h 6791323"/>
              <a:gd name="connsiteX516" fmla="*/ 4856010 w 7219949"/>
              <a:gd name="connsiteY516" fmla="*/ 2024671 h 6791323"/>
              <a:gd name="connsiteX517" fmla="*/ 4852826 w 7219949"/>
              <a:gd name="connsiteY517" fmla="*/ 2023218 h 6791323"/>
              <a:gd name="connsiteX518" fmla="*/ 4855523 w 7219949"/>
              <a:gd name="connsiteY518" fmla="*/ 2025548 h 6791323"/>
              <a:gd name="connsiteX519" fmla="*/ 4866965 w 7219949"/>
              <a:gd name="connsiteY519" fmla="*/ 2033696 h 6791323"/>
              <a:gd name="connsiteX520" fmla="*/ 4875384 w 7219949"/>
              <a:gd name="connsiteY520" fmla="*/ 2040098 h 6791323"/>
              <a:gd name="connsiteX521" fmla="*/ 4894760 w 7219949"/>
              <a:gd name="connsiteY521" fmla="*/ 2055525 h 6791323"/>
              <a:gd name="connsiteX522" fmla="*/ 4914782 w 7219949"/>
              <a:gd name="connsiteY522" fmla="*/ 2069784 h 6791323"/>
              <a:gd name="connsiteX523" fmla="*/ 4926547 w 7219949"/>
              <a:gd name="connsiteY523" fmla="*/ 2077348 h 6791323"/>
              <a:gd name="connsiteX524" fmla="*/ 4980895 w 7219949"/>
              <a:gd name="connsiteY524" fmla="*/ 2116051 h 6791323"/>
              <a:gd name="connsiteX525" fmla="*/ 4986777 w 7219949"/>
              <a:gd name="connsiteY525" fmla="*/ 2119834 h 6791323"/>
              <a:gd name="connsiteX526" fmla="*/ 4989475 w 7219949"/>
              <a:gd name="connsiteY526" fmla="*/ 2122162 h 6791323"/>
              <a:gd name="connsiteX527" fmla="*/ 4988990 w 7219949"/>
              <a:gd name="connsiteY527" fmla="*/ 2123037 h 6791323"/>
              <a:gd name="connsiteX528" fmla="*/ 5054454 w 7219949"/>
              <a:gd name="connsiteY528" fmla="*/ 2170474 h 6791323"/>
              <a:gd name="connsiteX529" fmla="*/ 5071616 w 7219949"/>
              <a:gd name="connsiteY529" fmla="*/ 2182696 h 6791323"/>
              <a:gd name="connsiteX530" fmla="*/ 5143126 w 7219949"/>
              <a:gd name="connsiteY530" fmla="*/ 2233620 h 6791323"/>
              <a:gd name="connsiteX531" fmla="*/ 5143449 w 7219949"/>
              <a:gd name="connsiteY531" fmla="*/ 2233036 h 6791323"/>
              <a:gd name="connsiteX532" fmla="*/ 5180634 w 7219949"/>
              <a:gd name="connsiteY532" fmla="*/ 2259517 h 6791323"/>
              <a:gd name="connsiteX533" fmla="*/ 5183171 w 7219949"/>
              <a:gd name="connsiteY533" fmla="*/ 2262138 h 6791323"/>
              <a:gd name="connsiteX534" fmla="*/ 5194612 w 7219949"/>
              <a:gd name="connsiteY534" fmla="*/ 2270285 h 6791323"/>
              <a:gd name="connsiteX535" fmla="*/ 5205568 w 7219949"/>
              <a:gd name="connsiteY535" fmla="*/ 2279310 h 6791323"/>
              <a:gd name="connsiteX536" fmla="*/ 5237194 w 7219949"/>
              <a:gd name="connsiteY536" fmla="*/ 2301424 h 6791323"/>
              <a:gd name="connsiteX537" fmla="*/ 5248635 w 7219949"/>
              <a:gd name="connsiteY537" fmla="*/ 2309572 h 6791323"/>
              <a:gd name="connsiteX538" fmla="*/ 5274378 w 7219949"/>
              <a:gd name="connsiteY538" fmla="*/ 2327906 h 6791323"/>
              <a:gd name="connsiteX539" fmla="*/ 5291217 w 7219949"/>
              <a:gd name="connsiteY539" fmla="*/ 2340711 h 6791323"/>
              <a:gd name="connsiteX540" fmla="*/ 5328400 w 7219949"/>
              <a:gd name="connsiteY540" fmla="*/ 2367192 h 6791323"/>
              <a:gd name="connsiteX541" fmla="*/ 5365586 w 7219949"/>
              <a:gd name="connsiteY541" fmla="*/ 2393674 h 6791323"/>
              <a:gd name="connsiteX542" fmla="*/ 5399912 w 7219949"/>
              <a:gd name="connsiteY542" fmla="*/ 2418118 h 6791323"/>
              <a:gd name="connsiteX543" fmla="*/ 5408329 w 7219949"/>
              <a:gd name="connsiteY543" fmla="*/ 2424520 h 6791323"/>
              <a:gd name="connsiteX544" fmla="*/ 5431051 w 7219949"/>
              <a:gd name="connsiteY544" fmla="*/ 2441108 h 6791323"/>
              <a:gd name="connsiteX545" fmla="*/ 5468237 w 7219949"/>
              <a:gd name="connsiteY545" fmla="*/ 2467590 h 6791323"/>
              <a:gd name="connsiteX546" fmla="*/ 5496677 w 7219949"/>
              <a:gd name="connsiteY546" fmla="*/ 2488251 h 6791323"/>
              <a:gd name="connsiteX547" fmla="*/ 5522097 w 7219949"/>
              <a:gd name="connsiteY547" fmla="*/ 2507167 h 6791323"/>
              <a:gd name="connsiteX548" fmla="*/ 5587886 w 7219949"/>
              <a:gd name="connsiteY548" fmla="*/ 2554020 h 6791323"/>
              <a:gd name="connsiteX549" fmla="*/ 5613086 w 7219949"/>
              <a:gd name="connsiteY549" fmla="*/ 2572042 h 6791323"/>
              <a:gd name="connsiteX550" fmla="*/ 5605175 w 7219949"/>
              <a:gd name="connsiteY550" fmla="*/ 2567978 h 6791323"/>
              <a:gd name="connsiteX551" fmla="*/ 5596378 w 7219949"/>
              <a:gd name="connsiteY551" fmla="*/ 2562255 h 6791323"/>
              <a:gd name="connsiteX552" fmla="*/ 5584938 w 7219949"/>
              <a:gd name="connsiteY552" fmla="*/ 2554107 h 6791323"/>
              <a:gd name="connsiteX553" fmla="*/ 5581861 w 7219949"/>
              <a:gd name="connsiteY553" fmla="*/ 2552458 h 6791323"/>
              <a:gd name="connsiteX554" fmla="*/ 5584291 w 7219949"/>
              <a:gd name="connsiteY554" fmla="*/ 2555272 h 6791323"/>
              <a:gd name="connsiteX555" fmla="*/ 5618185 w 7219949"/>
              <a:gd name="connsiteY555" fmla="*/ 2580492 h 6791323"/>
              <a:gd name="connsiteX556" fmla="*/ 5626335 w 7219949"/>
              <a:gd name="connsiteY556" fmla="*/ 2587379 h 6791323"/>
              <a:gd name="connsiteX557" fmla="*/ 5651216 w 7219949"/>
              <a:gd name="connsiteY557" fmla="*/ 2607265 h 6791323"/>
              <a:gd name="connsiteX558" fmla="*/ 5657153 w 7219949"/>
              <a:gd name="connsiteY558" fmla="*/ 2610950 h 6791323"/>
              <a:gd name="connsiteX559" fmla="*/ 5662444 w 7219949"/>
              <a:gd name="connsiteY559" fmla="*/ 2615801 h 6791323"/>
              <a:gd name="connsiteX560" fmla="*/ 5687108 w 7219949"/>
              <a:gd name="connsiteY560" fmla="*/ 2636075 h 6791323"/>
              <a:gd name="connsiteX561" fmla="*/ 5707778 w 7219949"/>
              <a:gd name="connsiteY561" fmla="*/ 2649170 h 6791323"/>
              <a:gd name="connsiteX562" fmla="*/ 5710424 w 7219949"/>
              <a:gd name="connsiteY562" fmla="*/ 2651595 h 6791323"/>
              <a:gd name="connsiteX563" fmla="*/ 5730444 w 7219949"/>
              <a:gd name="connsiteY563" fmla="*/ 2665853 h 6791323"/>
              <a:gd name="connsiteX564" fmla="*/ 5771136 w 7219949"/>
              <a:gd name="connsiteY564" fmla="*/ 2693206 h 6791323"/>
              <a:gd name="connsiteX565" fmla="*/ 5773566 w 7219949"/>
              <a:gd name="connsiteY565" fmla="*/ 2696020 h 6791323"/>
              <a:gd name="connsiteX566" fmla="*/ 5777349 w 7219949"/>
              <a:gd name="connsiteY566" fmla="*/ 2703587 h 6791323"/>
              <a:gd name="connsiteX567" fmla="*/ 5797372 w 7219949"/>
              <a:gd name="connsiteY567" fmla="*/ 2717847 h 6791323"/>
              <a:gd name="connsiteX568" fmla="*/ 5803953 w 7219949"/>
              <a:gd name="connsiteY568" fmla="*/ 2720368 h 6791323"/>
              <a:gd name="connsiteX569" fmla="*/ 5821978 w 7219949"/>
              <a:gd name="connsiteY569" fmla="*/ 2731037 h 6791323"/>
              <a:gd name="connsiteX570" fmla="*/ 5827915 w 7219949"/>
              <a:gd name="connsiteY570" fmla="*/ 2734723 h 6791323"/>
              <a:gd name="connsiteX571" fmla="*/ 5839355 w 7219949"/>
              <a:gd name="connsiteY571" fmla="*/ 2742871 h 6791323"/>
              <a:gd name="connsiteX572" fmla="*/ 5850796 w 7219949"/>
              <a:gd name="connsiteY572" fmla="*/ 2751019 h 6791323"/>
              <a:gd name="connsiteX573" fmla="*/ 5856948 w 7219949"/>
              <a:gd name="connsiteY573" fmla="*/ 2754316 h 6791323"/>
              <a:gd name="connsiteX574" fmla="*/ 5861100 w 7219949"/>
              <a:gd name="connsiteY574" fmla="*/ 2754025 h 6791323"/>
              <a:gd name="connsiteX575" fmla="*/ 5872542 w 7219949"/>
              <a:gd name="connsiteY575" fmla="*/ 2762173 h 6791323"/>
              <a:gd name="connsiteX576" fmla="*/ 5874758 w 7219949"/>
              <a:gd name="connsiteY576" fmla="*/ 2765375 h 6791323"/>
              <a:gd name="connsiteX577" fmla="*/ 5896994 w 7219949"/>
              <a:gd name="connsiteY577" fmla="*/ 2782835 h 6791323"/>
              <a:gd name="connsiteX578" fmla="*/ 5902930 w 7219949"/>
              <a:gd name="connsiteY578" fmla="*/ 2786520 h 6791323"/>
              <a:gd name="connsiteX579" fmla="*/ 5914372 w 7219949"/>
              <a:gd name="connsiteY579" fmla="*/ 2794669 h 6791323"/>
              <a:gd name="connsiteX580" fmla="*/ 5920522 w 7219949"/>
              <a:gd name="connsiteY580" fmla="*/ 2797967 h 6791323"/>
              <a:gd name="connsiteX581" fmla="*/ 5922736 w 7219949"/>
              <a:gd name="connsiteY581" fmla="*/ 2801169 h 6791323"/>
              <a:gd name="connsiteX582" fmla="*/ 5925597 w 7219949"/>
              <a:gd name="connsiteY582" fmla="*/ 2803205 h 6791323"/>
              <a:gd name="connsiteX583" fmla="*/ 5951771 w 7219949"/>
              <a:gd name="connsiteY583" fmla="*/ 2820762 h 6791323"/>
              <a:gd name="connsiteX584" fmla="*/ 5979943 w 7219949"/>
              <a:gd name="connsiteY584" fmla="*/ 2841908 h 6791323"/>
              <a:gd name="connsiteX585" fmla="*/ 6008762 w 7219949"/>
              <a:gd name="connsiteY585" fmla="*/ 2861889 h 6791323"/>
              <a:gd name="connsiteX586" fmla="*/ 6020443 w 7219949"/>
              <a:gd name="connsiteY586" fmla="*/ 2870208 h 6791323"/>
              <a:gd name="connsiteX587" fmla="*/ 6019005 w 7219949"/>
              <a:gd name="connsiteY587" fmla="*/ 2879251 h 6791323"/>
              <a:gd name="connsiteX588" fmla="*/ 6026189 w 7219949"/>
              <a:gd name="connsiteY588" fmla="*/ 2897667 h 6791323"/>
              <a:gd name="connsiteX589" fmla="*/ 6068612 w 7219949"/>
              <a:gd name="connsiteY589" fmla="*/ 3001816 h 6791323"/>
              <a:gd name="connsiteX590" fmla="*/ 6090539 w 7219949"/>
              <a:gd name="connsiteY590" fmla="*/ 3086498 h 6791323"/>
              <a:gd name="connsiteX591" fmla="*/ 6087008 w 7219949"/>
              <a:gd name="connsiteY591" fmla="*/ 3106902 h 6791323"/>
              <a:gd name="connsiteX592" fmla="*/ 6083251 w 7219949"/>
              <a:gd name="connsiteY592" fmla="*/ 3113849 h 6791323"/>
              <a:gd name="connsiteX593" fmla="*/ 6085287 w 7219949"/>
              <a:gd name="connsiteY593" fmla="*/ 3116009 h 6791323"/>
              <a:gd name="connsiteX594" fmla="*/ 6172917 w 7219949"/>
              <a:gd name="connsiteY594" fmla="*/ 3249925 h 6791323"/>
              <a:gd name="connsiteX595" fmla="*/ 6198885 w 7219949"/>
              <a:gd name="connsiteY595" fmla="*/ 3296139 h 6791323"/>
              <a:gd name="connsiteX596" fmla="*/ 6150663 w 7219949"/>
              <a:gd name="connsiteY596" fmla="*/ 3333952 h 6791323"/>
              <a:gd name="connsiteX597" fmla="*/ 6098735 w 7219949"/>
              <a:gd name="connsiteY597" fmla="*/ 3367563 h 6791323"/>
              <a:gd name="connsiteX598" fmla="*/ 6067910 w 7219949"/>
              <a:gd name="connsiteY598" fmla="*/ 3365946 h 6791323"/>
              <a:gd name="connsiteX599" fmla="*/ 6075856 w 7219949"/>
              <a:gd name="connsiteY599" fmla="*/ 3388917 h 6791323"/>
              <a:gd name="connsiteX600" fmla="*/ 6100393 w 7219949"/>
              <a:gd name="connsiteY600" fmla="*/ 3437970 h 6791323"/>
              <a:gd name="connsiteX601" fmla="*/ 6102056 w 7219949"/>
              <a:gd name="connsiteY601" fmla="*/ 3459314 h 6791323"/>
              <a:gd name="connsiteX602" fmla="*/ 6099386 w 7219949"/>
              <a:gd name="connsiteY602" fmla="*/ 3460846 h 6791323"/>
              <a:gd name="connsiteX603" fmla="*/ 6079334 w 7219949"/>
              <a:gd name="connsiteY603" fmla="*/ 3445164 h 6791323"/>
              <a:gd name="connsiteX604" fmla="*/ 6050878 w 7219949"/>
              <a:gd name="connsiteY604" fmla="*/ 3421944 h 6791323"/>
              <a:gd name="connsiteX605" fmla="*/ 6026132 w 7219949"/>
              <a:gd name="connsiteY605" fmla="*/ 3408838 h 6791323"/>
              <a:gd name="connsiteX606" fmla="*/ 6024470 w 7219949"/>
              <a:gd name="connsiteY606" fmla="*/ 3411684 h 6791323"/>
              <a:gd name="connsiteX607" fmla="*/ 6031255 w 7219949"/>
              <a:gd name="connsiteY607" fmla="*/ 3420867 h 6791323"/>
              <a:gd name="connsiteX608" fmla="*/ 6022252 w 7219949"/>
              <a:gd name="connsiteY608" fmla="*/ 3415479 h 6791323"/>
              <a:gd name="connsiteX609" fmla="*/ 6010988 w 7219949"/>
              <a:gd name="connsiteY609" fmla="*/ 3407028 h 6791323"/>
              <a:gd name="connsiteX610" fmla="*/ 5996906 w 7219949"/>
              <a:gd name="connsiteY610" fmla="*/ 3396466 h 6791323"/>
              <a:gd name="connsiteX611" fmla="*/ 5995244 w 7219949"/>
              <a:gd name="connsiteY611" fmla="*/ 3399311 h 6791323"/>
              <a:gd name="connsiteX612" fmla="*/ 6006508 w 7219949"/>
              <a:gd name="connsiteY612" fmla="*/ 3407760 h 6791323"/>
              <a:gd name="connsiteX613" fmla="*/ 6012738 w 7219949"/>
              <a:gd name="connsiteY613" fmla="*/ 3417894 h 6791323"/>
              <a:gd name="connsiteX614" fmla="*/ 6031898 w 7219949"/>
              <a:gd name="connsiteY614" fmla="*/ 3433630 h 6791323"/>
              <a:gd name="connsiteX615" fmla="*/ 6049666 w 7219949"/>
              <a:gd name="connsiteY615" fmla="*/ 3448224 h 6791323"/>
              <a:gd name="connsiteX616" fmla="*/ 6037110 w 7219949"/>
              <a:gd name="connsiteY616" fmla="*/ 3442297 h 6791323"/>
              <a:gd name="connsiteX617" fmla="*/ 6032496 w 7219949"/>
              <a:gd name="connsiteY617" fmla="*/ 3439537 h 6791323"/>
              <a:gd name="connsiteX618" fmla="*/ 5978990 w 7219949"/>
              <a:gd name="connsiteY618" fmla="*/ 3399398 h 6791323"/>
              <a:gd name="connsiteX619" fmla="*/ 5946903 w 7219949"/>
              <a:gd name="connsiteY619" fmla="*/ 3378057 h 6791323"/>
              <a:gd name="connsiteX620" fmla="*/ 5941270 w 7219949"/>
              <a:gd name="connsiteY620" fmla="*/ 3373834 h 6791323"/>
              <a:gd name="connsiteX621" fmla="*/ 5899029 w 7219949"/>
              <a:gd name="connsiteY621" fmla="*/ 3342146 h 6791323"/>
              <a:gd name="connsiteX622" fmla="*/ 5856786 w 7219949"/>
              <a:gd name="connsiteY622" fmla="*/ 3310457 h 6791323"/>
              <a:gd name="connsiteX623" fmla="*/ 5731767 w 7219949"/>
              <a:gd name="connsiteY623" fmla="*/ 3219404 h 6791323"/>
              <a:gd name="connsiteX624" fmla="*/ 5729504 w 7219949"/>
              <a:gd name="connsiteY624" fmla="*/ 3216343 h 6791323"/>
              <a:gd name="connsiteX625" fmla="*/ 5741323 w 7219949"/>
              <a:gd name="connsiteY625" fmla="*/ 3223845 h 6791323"/>
              <a:gd name="connsiteX626" fmla="*/ 5744695 w 7219949"/>
              <a:gd name="connsiteY626" fmla="*/ 3225009 h 6791323"/>
              <a:gd name="connsiteX627" fmla="*/ 5742987 w 7219949"/>
              <a:gd name="connsiteY627" fmla="*/ 3220999 h 6791323"/>
              <a:gd name="connsiteX628" fmla="*/ 5735647 w 7219949"/>
              <a:gd name="connsiteY628" fmla="*/ 3212765 h 6791323"/>
              <a:gd name="connsiteX629" fmla="*/ 5688881 w 7219949"/>
              <a:gd name="connsiteY629" fmla="*/ 3174955 h 6791323"/>
              <a:gd name="connsiteX630" fmla="*/ 5533993 w 7219949"/>
              <a:gd name="connsiteY630" fmla="*/ 3058766 h 6791323"/>
              <a:gd name="connsiteX631" fmla="*/ 5497893 w 7219949"/>
              <a:gd name="connsiteY631" fmla="*/ 3023499 h 6791323"/>
              <a:gd name="connsiteX632" fmla="*/ 5510821 w 7219949"/>
              <a:gd name="connsiteY632" fmla="*/ 3029104 h 6791323"/>
              <a:gd name="connsiteX633" fmla="*/ 5536765 w 7219949"/>
              <a:gd name="connsiteY633" fmla="*/ 3054024 h 6791323"/>
              <a:gd name="connsiteX634" fmla="*/ 5544659 w 7219949"/>
              <a:gd name="connsiteY634" fmla="*/ 3061310 h 6791323"/>
              <a:gd name="connsiteX635" fmla="*/ 5573375 w 7219949"/>
              <a:gd name="connsiteY635" fmla="*/ 3081485 h 6791323"/>
              <a:gd name="connsiteX636" fmla="*/ 5622913 w 7219949"/>
              <a:gd name="connsiteY636" fmla="*/ 3114552 h 6791323"/>
              <a:gd name="connsiteX637" fmla="*/ 5643179 w 7219949"/>
              <a:gd name="connsiteY637" fmla="*/ 3128391 h 6791323"/>
              <a:gd name="connsiteX638" fmla="*/ 5675310 w 7219949"/>
              <a:gd name="connsiteY638" fmla="*/ 3156588 h 6791323"/>
              <a:gd name="connsiteX639" fmla="*/ 5692206 w 7219949"/>
              <a:gd name="connsiteY639" fmla="*/ 3169262 h 6791323"/>
              <a:gd name="connsiteX640" fmla="*/ 5723186 w 7219949"/>
              <a:gd name="connsiteY640" fmla="*/ 3192501 h 6791323"/>
              <a:gd name="connsiteX641" fmla="*/ 5746270 w 7219949"/>
              <a:gd name="connsiteY641" fmla="*/ 3208453 h 6791323"/>
              <a:gd name="connsiteX642" fmla="*/ 5802547 w 7219949"/>
              <a:gd name="connsiteY642" fmla="*/ 3243846 h 6791323"/>
              <a:gd name="connsiteX643" fmla="*/ 5815519 w 7219949"/>
              <a:gd name="connsiteY643" fmla="*/ 3256307 h 6791323"/>
              <a:gd name="connsiteX644" fmla="*/ 5854990 w 7219949"/>
              <a:gd name="connsiteY644" fmla="*/ 3292737 h 6791323"/>
              <a:gd name="connsiteX645" fmla="*/ 5900049 w 7219949"/>
              <a:gd name="connsiteY645" fmla="*/ 3326536 h 6791323"/>
              <a:gd name="connsiteX646" fmla="*/ 5955773 w 7219949"/>
              <a:gd name="connsiteY646" fmla="*/ 3362880 h 6791323"/>
              <a:gd name="connsiteX647" fmla="*/ 5969854 w 7219949"/>
              <a:gd name="connsiteY647" fmla="*/ 3373444 h 6791323"/>
              <a:gd name="connsiteX648" fmla="*/ 5985597 w 7219949"/>
              <a:gd name="connsiteY648" fmla="*/ 3381160 h 6791323"/>
              <a:gd name="connsiteX649" fmla="*/ 5936015 w 7219949"/>
              <a:gd name="connsiteY649" fmla="*/ 3341237 h 6791323"/>
              <a:gd name="connsiteX650" fmla="*/ 5873462 w 7219949"/>
              <a:gd name="connsiteY650" fmla="*/ 3288855 h 6791323"/>
              <a:gd name="connsiteX651" fmla="*/ 5832882 w 7219949"/>
              <a:gd name="connsiteY651" fmla="*/ 3254321 h 6791323"/>
              <a:gd name="connsiteX652" fmla="*/ 5787823 w 7219949"/>
              <a:gd name="connsiteY652" fmla="*/ 3220521 h 6791323"/>
              <a:gd name="connsiteX653" fmla="*/ 5752921 w 7219949"/>
              <a:gd name="connsiteY653" fmla="*/ 3197069 h 6791323"/>
              <a:gd name="connsiteX654" fmla="*/ 5721944 w 7219949"/>
              <a:gd name="connsiteY654" fmla="*/ 3173830 h 6791323"/>
              <a:gd name="connsiteX655" fmla="*/ 5716311 w 7219949"/>
              <a:gd name="connsiteY655" fmla="*/ 3169605 h 6791323"/>
              <a:gd name="connsiteX656" fmla="*/ 5675776 w 7219949"/>
              <a:gd name="connsiteY656" fmla="*/ 3141928 h 6791323"/>
              <a:gd name="connsiteX657" fmla="*/ 5644201 w 7219949"/>
              <a:gd name="connsiteY657" fmla="*/ 3112783 h 6791323"/>
              <a:gd name="connsiteX658" fmla="*/ 5638012 w 7219949"/>
              <a:gd name="connsiteY658" fmla="*/ 3109507 h 6791323"/>
              <a:gd name="connsiteX659" fmla="*/ 5629010 w 7219949"/>
              <a:gd name="connsiteY659" fmla="*/ 3104118 h 6791323"/>
              <a:gd name="connsiteX660" fmla="*/ 5543971 w 7219949"/>
              <a:gd name="connsiteY660" fmla="*/ 3041691 h 6791323"/>
              <a:gd name="connsiteX661" fmla="*/ 5517516 w 7219949"/>
              <a:gd name="connsiteY661" fmla="*/ 3024577 h 6791323"/>
              <a:gd name="connsiteX662" fmla="*/ 5489355 w 7219949"/>
              <a:gd name="connsiteY662" fmla="*/ 3003450 h 6791323"/>
              <a:gd name="connsiteX663" fmla="*/ 5444852 w 7219949"/>
              <a:gd name="connsiteY663" fmla="*/ 2968702 h 6791323"/>
              <a:gd name="connsiteX664" fmla="*/ 5433587 w 7219949"/>
              <a:gd name="connsiteY664" fmla="*/ 2960253 h 6791323"/>
              <a:gd name="connsiteX665" fmla="*/ 5424585 w 7219949"/>
              <a:gd name="connsiteY665" fmla="*/ 2954863 h 6791323"/>
              <a:gd name="connsiteX666" fmla="*/ 5428553 w 7219949"/>
              <a:gd name="connsiteY666" fmla="*/ 2961934 h 6791323"/>
              <a:gd name="connsiteX667" fmla="*/ 5454497 w 7219949"/>
              <a:gd name="connsiteY667" fmla="*/ 2986853 h 6791323"/>
              <a:gd name="connsiteX668" fmla="*/ 5464100 w 7219949"/>
              <a:gd name="connsiteY668" fmla="*/ 2998150 h 6791323"/>
              <a:gd name="connsiteX669" fmla="*/ 5419639 w 7219949"/>
              <a:gd name="connsiteY669" fmla="*/ 2970256 h 6791323"/>
              <a:gd name="connsiteX670" fmla="*/ 5386444 w 7219949"/>
              <a:gd name="connsiteY670" fmla="*/ 2950812 h 6791323"/>
              <a:gd name="connsiteX671" fmla="*/ 5378596 w 7219949"/>
              <a:gd name="connsiteY671" fmla="*/ 2950381 h 6791323"/>
              <a:gd name="connsiteX672" fmla="*/ 5389305 w 7219949"/>
              <a:gd name="connsiteY672" fmla="*/ 2959781 h 6791323"/>
              <a:gd name="connsiteX673" fmla="*/ 5445628 w 7219949"/>
              <a:gd name="connsiteY673" fmla="*/ 3002031 h 6791323"/>
              <a:gd name="connsiteX674" fmla="*/ 5539205 w 7219949"/>
              <a:gd name="connsiteY674" fmla="*/ 3084505 h 6791323"/>
              <a:gd name="connsiteX675" fmla="*/ 5574152 w 7219949"/>
              <a:gd name="connsiteY675" fmla="*/ 3114814 h 6791323"/>
              <a:gd name="connsiteX676" fmla="*/ 5614131 w 7219949"/>
              <a:gd name="connsiteY676" fmla="*/ 3143441 h 6791323"/>
              <a:gd name="connsiteX677" fmla="*/ 5658038 w 7219949"/>
              <a:gd name="connsiteY677" fmla="*/ 3172283 h 6791323"/>
              <a:gd name="connsiteX678" fmla="*/ 5724516 w 7219949"/>
              <a:gd name="connsiteY678" fmla="*/ 3224881 h 6791323"/>
              <a:gd name="connsiteX679" fmla="*/ 5732965 w 7219949"/>
              <a:gd name="connsiteY679" fmla="*/ 3231219 h 6791323"/>
              <a:gd name="connsiteX680" fmla="*/ 5801106 w 7219949"/>
              <a:gd name="connsiteY680" fmla="*/ 3280969 h 6791323"/>
              <a:gd name="connsiteX681" fmla="*/ 5874327 w 7219949"/>
              <a:gd name="connsiteY681" fmla="*/ 3335895 h 6791323"/>
              <a:gd name="connsiteX682" fmla="*/ 5896602 w 7219949"/>
              <a:gd name="connsiteY682" fmla="*/ 3353123 h 6791323"/>
              <a:gd name="connsiteX683" fmla="*/ 5869191 w 7219949"/>
              <a:gd name="connsiteY683" fmla="*/ 3338282 h 6791323"/>
              <a:gd name="connsiteX684" fmla="*/ 5802463 w 7219949"/>
              <a:gd name="connsiteY684" fmla="*/ 3320889 h 6791323"/>
              <a:gd name="connsiteX685" fmla="*/ 5797202 w 7219949"/>
              <a:gd name="connsiteY685" fmla="*/ 3320339 h 6791323"/>
              <a:gd name="connsiteX686" fmla="*/ 5761392 w 7219949"/>
              <a:gd name="connsiteY686" fmla="*/ 3293477 h 6791323"/>
              <a:gd name="connsiteX687" fmla="*/ 5773810 w 7219949"/>
              <a:gd name="connsiteY687" fmla="*/ 3306886 h 6791323"/>
              <a:gd name="connsiteX688" fmla="*/ 5790861 w 7219949"/>
              <a:gd name="connsiteY688" fmla="*/ 3319676 h 6791323"/>
              <a:gd name="connsiteX689" fmla="*/ 5758188 w 7219949"/>
              <a:gd name="connsiteY689" fmla="*/ 3316259 h 6791323"/>
              <a:gd name="connsiteX690" fmla="*/ 5759849 w 7219949"/>
              <a:gd name="connsiteY690" fmla="*/ 3321706 h 6791323"/>
              <a:gd name="connsiteX691" fmla="*/ 5749198 w 7219949"/>
              <a:gd name="connsiteY691" fmla="*/ 3314346 h 6791323"/>
              <a:gd name="connsiteX692" fmla="*/ 5735116 w 7219949"/>
              <a:gd name="connsiteY692" fmla="*/ 3303783 h 6791323"/>
              <a:gd name="connsiteX693" fmla="*/ 5724406 w 7219949"/>
              <a:gd name="connsiteY693" fmla="*/ 3294384 h 6791323"/>
              <a:gd name="connsiteX694" fmla="*/ 5715403 w 7219949"/>
              <a:gd name="connsiteY694" fmla="*/ 3288996 h 6791323"/>
              <a:gd name="connsiteX695" fmla="*/ 5722743 w 7219949"/>
              <a:gd name="connsiteY695" fmla="*/ 3297231 h 6791323"/>
              <a:gd name="connsiteX696" fmla="*/ 5745272 w 7219949"/>
              <a:gd name="connsiteY696" fmla="*/ 3314130 h 6791323"/>
              <a:gd name="connsiteX697" fmla="*/ 5750396 w 7219949"/>
              <a:gd name="connsiteY697" fmla="*/ 3326160 h 6791323"/>
              <a:gd name="connsiteX698" fmla="*/ 5749287 w 7219949"/>
              <a:gd name="connsiteY698" fmla="*/ 3328057 h 6791323"/>
              <a:gd name="connsiteX699" fmla="*/ 5714982 w 7219949"/>
              <a:gd name="connsiteY699" fmla="*/ 3310510 h 6791323"/>
              <a:gd name="connsiteX700" fmla="*/ 5712166 w 7219949"/>
              <a:gd name="connsiteY700" fmla="*/ 3308398 h 6791323"/>
              <a:gd name="connsiteX701" fmla="*/ 5686821 w 7219949"/>
              <a:gd name="connsiteY701" fmla="*/ 3289386 h 6791323"/>
              <a:gd name="connsiteX702" fmla="*/ 5672741 w 7219949"/>
              <a:gd name="connsiteY702" fmla="*/ 3278823 h 6791323"/>
              <a:gd name="connsiteX703" fmla="*/ 5662584 w 7219949"/>
              <a:gd name="connsiteY703" fmla="*/ 3268477 h 6791323"/>
              <a:gd name="connsiteX704" fmla="*/ 5642870 w 7219949"/>
              <a:gd name="connsiteY704" fmla="*/ 3253688 h 6791323"/>
              <a:gd name="connsiteX705" fmla="*/ 5616417 w 7219949"/>
              <a:gd name="connsiteY705" fmla="*/ 3236573 h 6791323"/>
              <a:gd name="connsiteX706" fmla="*/ 5591071 w 7219949"/>
              <a:gd name="connsiteY706" fmla="*/ 3217560 h 6791323"/>
              <a:gd name="connsiteX707" fmla="*/ 5566835 w 7219949"/>
              <a:gd name="connsiteY707" fmla="*/ 3196651 h 6791323"/>
              <a:gd name="connsiteX708" fmla="*/ 5556124 w 7219949"/>
              <a:gd name="connsiteY708" fmla="*/ 3187251 h 6791323"/>
              <a:gd name="connsiteX709" fmla="*/ 5547676 w 7219949"/>
              <a:gd name="connsiteY709" fmla="*/ 3180914 h 6791323"/>
              <a:gd name="connsiteX710" fmla="*/ 5502064 w 7219949"/>
              <a:gd name="connsiteY710" fmla="*/ 3148064 h 6791323"/>
              <a:gd name="connsiteX711" fmla="*/ 5497030 w 7219949"/>
              <a:gd name="connsiteY711" fmla="*/ 3149745 h 6791323"/>
              <a:gd name="connsiteX712" fmla="*/ 5492507 w 7219949"/>
              <a:gd name="connsiteY712" fmla="*/ 3143623 h 6791323"/>
              <a:gd name="connsiteX713" fmla="*/ 5475610 w 7219949"/>
              <a:gd name="connsiteY713" fmla="*/ 3130947 h 6791323"/>
              <a:gd name="connsiteX714" fmla="*/ 5470576 w 7219949"/>
              <a:gd name="connsiteY714" fmla="*/ 3132629 h 6791323"/>
              <a:gd name="connsiteX715" fmla="*/ 5466052 w 7219949"/>
              <a:gd name="connsiteY715" fmla="*/ 3126507 h 6791323"/>
              <a:gd name="connsiteX716" fmla="*/ 5451973 w 7219949"/>
              <a:gd name="connsiteY716" fmla="*/ 3115945 h 6791323"/>
              <a:gd name="connsiteX717" fmla="*/ 5444676 w 7219949"/>
              <a:gd name="connsiteY717" fmla="*/ 3114566 h 6791323"/>
              <a:gd name="connsiteX718" fmla="*/ 5433967 w 7219949"/>
              <a:gd name="connsiteY718" fmla="*/ 3105166 h 6791323"/>
              <a:gd name="connsiteX719" fmla="*/ 5413699 w 7219949"/>
              <a:gd name="connsiteY719" fmla="*/ 3091328 h 6791323"/>
              <a:gd name="connsiteX720" fmla="*/ 5394540 w 7219949"/>
              <a:gd name="connsiteY720" fmla="*/ 3075591 h 6791323"/>
              <a:gd name="connsiteX721" fmla="*/ 5380459 w 7219949"/>
              <a:gd name="connsiteY721" fmla="*/ 3065028 h 6791323"/>
              <a:gd name="connsiteX722" fmla="*/ 5346665 w 7219949"/>
              <a:gd name="connsiteY722" fmla="*/ 3039678 h 6791323"/>
              <a:gd name="connsiteX723" fmla="*/ 5317950 w 7219949"/>
              <a:gd name="connsiteY723" fmla="*/ 3019502 h 6791323"/>
              <a:gd name="connsiteX724" fmla="*/ 5303914 w 7219949"/>
              <a:gd name="connsiteY724" fmla="*/ 3015794 h 6791323"/>
              <a:gd name="connsiteX725" fmla="*/ 5284754 w 7219949"/>
              <a:gd name="connsiteY725" fmla="*/ 3000060 h 6791323"/>
              <a:gd name="connsiteX726" fmla="*/ 5283601 w 7219949"/>
              <a:gd name="connsiteY726" fmla="*/ 2995101 h 6791323"/>
              <a:gd name="connsiteX727" fmla="*/ 5293159 w 7219949"/>
              <a:gd name="connsiteY727" fmla="*/ 2999541 h 6791323"/>
              <a:gd name="connsiteX728" fmla="*/ 5318504 w 7219949"/>
              <a:gd name="connsiteY728" fmla="*/ 3018553 h 6791323"/>
              <a:gd name="connsiteX729" fmla="*/ 5358440 w 7219949"/>
              <a:gd name="connsiteY729" fmla="*/ 3040325 h 6791323"/>
              <a:gd name="connsiteX730" fmla="*/ 5375336 w 7219949"/>
              <a:gd name="connsiteY730" fmla="*/ 3052999 h 6791323"/>
              <a:gd name="connsiteX731" fmla="*/ 5461484 w 7219949"/>
              <a:gd name="connsiteY731" fmla="*/ 3113530 h 6791323"/>
              <a:gd name="connsiteX732" fmla="*/ 5474412 w 7219949"/>
              <a:gd name="connsiteY732" fmla="*/ 3119133 h 6791323"/>
              <a:gd name="connsiteX733" fmla="*/ 5427091 w 7219949"/>
              <a:gd name="connsiteY733" fmla="*/ 3082272 h 6791323"/>
              <a:gd name="connsiteX734" fmla="*/ 5427647 w 7219949"/>
              <a:gd name="connsiteY734" fmla="*/ 3081323 h 6791323"/>
              <a:gd name="connsiteX735" fmla="*/ 5475521 w 7219949"/>
              <a:gd name="connsiteY735" fmla="*/ 3117237 h 6791323"/>
              <a:gd name="connsiteX736" fmla="*/ 5520579 w 7219949"/>
              <a:gd name="connsiteY736" fmla="*/ 3151036 h 6791323"/>
              <a:gd name="connsiteX737" fmla="*/ 5532398 w 7219949"/>
              <a:gd name="connsiteY737" fmla="*/ 3158538 h 6791323"/>
              <a:gd name="connsiteX738" fmla="*/ 5549250 w 7219949"/>
              <a:gd name="connsiteY738" fmla="*/ 3164357 h 6791323"/>
              <a:gd name="connsiteX739" fmla="*/ 5572333 w 7219949"/>
              <a:gd name="connsiteY739" fmla="*/ 3180308 h 6791323"/>
              <a:gd name="connsiteX740" fmla="*/ 5591493 w 7219949"/>
              <a:gd name="connsiteY740" fmla="*/ 3196045 h 6791323"/>
              <a:gd name="connsiteX741" fmla="*/ 5602757 w 7219949"/>
              <a:gd name="connsiteY741" fmla="*/ 3204495 h 6791323"/>
              <a:gd name="connsiteX742" fmla="*/ 5596527 w 7219949"/>
              <a:gd name="connsiteY742" fmla="*/ 3194363 h 6791323"/>
              <a:gd name="connsiteX743" fmla="*/ 5604376 w 7219949"/>
              <a:gd name="connsiteY743" fmla="*/ 3194794 h 6791323"/>
              <a:gd name="connsiteX744" fmla="*/ 5620120 w 7219949"/>
              <a:gd name="connsiteY744" fmla="*/ 3202510 h 6791323"/>
              <a:gd name="connsiteX745" fmla="*/ 5629122 w 7219949"/>
              <a:gd name="connsiteY745" fmla="*/ 3207899 h 6791323"/>
              <a:gd name="connsiteX746" fmla="*/ 5669103 w 7219949"/>
              <a:gd name="connsiteY746" fmla="*/ 3236526 h 6791323"/>
              <a:gd name="connsiteX747" fmla="*/ 5675844 w 7219949"/>
              <a:gd name="connsiteY747" fmla="*/ 3238855 h 6791323"/>
              <a:gd name="connsiteX748" fmla="*/ 5671321 w 7219949"/>
              <a:gd name="connsiteY748" fmla="*/ 3232732 h 6791323"/>
              <a:gd name="connsiteX749" fmla="*/ 5636328 w 7219949"/>
              <a:gd name="connsiteY749" fmla="*/ 3195568 h 6791323"/>
              <a:gd name="connsiteX750" fmla="*/ 5626771 w 7219949"/>
              <a:gd name="connsiteY750" fmla="*/ 3191126 h 6791323"/>
              <a:gd name="connsiteX751" fmla="*/ 5611627 w 7219949"/>
              <a:gd name="connsiteY751" fmla="*/ 3189317 h 6791323"/>
              <a:gd name="connsiteX752" fmla="*/ 5602623 w 7219949"/>
              <a:gd name="connsiteY752" fmla="*/ 3183929 h 6791323"/>
              <a:gd name="connsiteX753" fmla="*/ 5573310 w 7219949"/>
              <a:gd name="connsiteY753" fmla="*/ 3157845 h 6791323"/>
              <a:gd name="connsiteX754" fmla="*/ 5554151 w 7219949"/>
              <a:gd name="connsiteY754" fmla="*/ 3142110 h 6791323"/>
              <a:gd name="connsiteX755" fmla="*/ 5540114 w 7219949"/>
              <a:gd name="connsiteY755" fmla="*/ 3138401 h 6791323"/>
              <a:gd name="connsiteX756" fmla="*/ 5517586 w 7219949"/>
              <a:gd name="connsiteY756" fmla="*/ 3121503 h 6791323"/>
              <a:gd name="connsiteX757" fmla="*/ 5514725 w 7219949"/>
              <a:gd name="connsiteY757" fmla="*/ 3112534 h 6791323"/>
              <a:gd name="connsiteX758" fmla="*/ 5502305 w 7219949"/>
              <a:gd name="connsiteY758" fmla="*/ 3099125 h 6791323"/>
              <a:gd name="connsiteX759" fmla="*/ 5486519 w 7219949"/>
              <a:gd name="connsiteY759" fmla="*/ 3084552 h 6791323"/>
              <a:gd name="connsiteX760" fmla="*/ 5461772 w 7219949"/>
              <a:gd name="connsiteY760" fmla="*/ 3071447 h 6791323"/>
              <a:gd name="connsiteX761" fmla="*/ 5417911 w 7219949"/>
              <a:gd name="connsiteY761" fmla="*/ 3049460 h 6791323"/>
              <a:gd name="connsiteX762" fmla="*/ 5399307 w 7219949"/>
              <a:gd name="connsiteY762" fmla="*/ 3032777 h 6791323"/>
              <a:gd name="connsiteX763" fmla="*/ 5378994 w 7219949"/>
              <a:gd name="connsiteY763" fmla="*/ 3012082 h 6791323"/>
              <a:gd name="connsiteX764" fmla="*/ 5347463 w 7219949"/>
              <a:gd name="connsiteY764" fmla="*/ 2989793 h 6791323"/>
              <a:gd name="connsiteX765" fmla="*/ 5340167 w 7219949"/>
              <a:gd name="connsiteY765" fmla="*/ 2988412 h 6791323"/>
              <a:gd name="connsiteX766" fmla="*/ 5295065 w 7219949"/>
              <a:gd name="connsiteY766" fmla="*/ 2947758 h 6791323"/>
              <a:gd name="connsiteX767" fmla="*/ 5264087 w 7219949"/>
              <a:gd name="connsiteY767" fmla="*/ 2924520 h 6791323"/>
              <a:gd name="connsiteX768" fmla="*/ 5194237 w 7219949"/>
              <a:gd name="connsiteY768" fmla="*/ 2870757 h 6791323"/>
              <a:gd name="connsiteX769" fmla="*/ 5175078 w 7219949"/>
              <a:gd name="connsiteY769" fmla="*/ 2855022 h 6791323"/>
              <a:gd name="connsiteX770" fmla="*/ 5151996 w 7219949"/>
              <a:gd name="connsiteY770" fmla="*/ 2839072 h 6791323"/>
              <a:gd name="connsiteX771" fmla="*/ 5126650 w 7219949"/>
              <a:gd name="connsiteY771" fmla="*/ 2820059 h 6791323"/>
              <a:gd name="connsiteX772" fmla="*/ 5120508 w 7219949"/>
              <a:gd name="connsiteY772" fmla="*/ 2823637 h 6791323"/>
              <a:gd name="connsiteX773" fmla="*/ 5085051 w 7219949"/>
              <a:gd name="connsiteY773" fmla="*/ 2801133 h 6791323"/>
              <a:gd name="connsiteX774" fmla="*/ 5077157 w 7219949"/>
              <a:gd name="connsiteY774" fmla="*/ 2793847 h 6791323"/>
              <a:gd name="connsiteX775" fmla="*/ 5069861 w 7219949"/>
              <a:gd name="connsiteY775" fmla="*/ 2792467 h 6791323"/>
              <a:gd name="connsiteX776" fmla="*/ 5073831 w 7219949"/>
              <a:gd name="connsiteY776" fmla="*/ 2799540 h 6791323"/>
              <a:gd name="connsiteX777" fmla="*/ 5096914 w 7219949"/>
              <a:gd name="connsiteY777" fmla="*/ 2815491 h 6791323"/>
              <a:gd name="connsiteX778" fmla="*/ 5121152 w 7219949"/>
              <a:gd name="connsiteY778" fmla="*/ 2836401 h 6791323"/>
              <a:gd name="connsiteX779" fmla="*/ 5126272 w 7219949"/>
              <a:gd name="connsiteY779" fmla="*/ 2848430 h 6791323"/>
              <a:gd name="connsiteX780" fmla="*/ 5139247 w 7219949"/>
              <a:gd name="connsiteY780" fmla="*/ 2860889 h 6791323"/>
              <a:gd name="connsiteX781" fmla="*/ 5175257 w 7219949"/>
              <a:gd name="connsiteY781" fmla="*/ 2882445 h 6791323"/>
              <a:gd name="connsiteX782" fmla="*/ 5189337 w 7219949"/>
              <a:gd name="connsiteY782" fmla="*/ 2893007 h 6791323"/>
              <a:gd name="connsiteX783" fmla="*/ 5193305 w 7219949"/>
              <a:gd name="connsiteY783" fmla="*/ 2900078 h 6791323"/>
              <a:gd name="connsiteX784" fmla="*/ 5187719 w 7219949"/>
              <a:gd name="connsiteY784" fmla="*/ 2902710 h 6791323"/>
              <a:gd name="connsiteX785" fmla="*/ 5168604 w 7219949"/>
              <a:gd name="connsiteY785" fmla="*/ 2893829 h 6791323"/>
              <a:gd name="connsiteX786" fmla="*/ 5164680 w 7219949"/>
              <a:gd name="connsiteY786" fmla="*/ 2893613 h 6791323"/>
              <a:gd name="connsiteX787" fmla="*/ 5169757 w 7219949"/>
              <a:gd name="connsiteY787" fmla="*/ 2898786 h 6791323"/>
              <a:gd name="connsiteX788" fmla="*/ 5198473 w 7219949"/>
              <a:gd name="connsiteY788" fmla="*/ 2918962 h 6791323"/>
              <a:gd name="connsiteX789" fmla="*/ 5201290 w 7219949"/>
              <a:gd name="connsiteY789" fmla="*/ 2921075 h 6791323"/>
              <a:gd name="connsiteX790" fmla="*/ 5200181 w 7219949"/>
              <a:gd name="connsiteY790" fmla="*/ 2922972 h 6791323"/>
              <a:gd name="connsiteX791" fmla="*/ 5201335 w 7219949"/>
              <a:gd name="connsiteY791" fmla="*/ 2927931 h 6791323"/>
              <a:gd name="connsiteX792" fmla="*/ 5221047 w 7219949"/>
              <a:gd name="connsiteY792" fmla="*/ 2942718 h 6791323"/>
              <a:gd name="connsiteX793" fmla="*/ 5194039 w 7219949"/>
              <a:gd name="connsiteY793" fmla="*/ 2926551 h 6791323"/>
              <a:gd name="connsiteX794" fmla="*/ 5189560 w 7219949"/>
              <a:gd name="connsiteY794" fmla="*/ 2927285 h 6791323"/>
              <a:gd name="connsiteX795" fmla="*/ 5177785 w 7219949"/>
              <a:gd name="connsiteY795" fmla="*/ 2926638 h 6791323"/>
              <a:gd name="connsiteX796" fmla="*/ 5166520 w 7219949"/>
              <a:gd name="connsiteY796" fmla="*/ 2918187 h 6791323"/>
              <a:gd name="connsiteX797" fmla="*/ 5165412 w 7219949"/>
              <a:gd name="connsiteY797" fmla="*/ 2920086 h 6791323"/>
              <a:gd name="connsiteX798" fmla="*/ 5164857 w 7219949"/>
              <a:gd name="connsiteY798" fmla="*/ 2921035 h 6791323"/>
              <a:gd name="connsiteX799" fmla="*/ 5216146 w 7219949"/>
              <a:gd name="connsiteY799" fmla="*/ 2964968 h 6791323"/>
              <a:gd name="connsiteX800" fmla="*/ 5247169 w 7219949"/>
              <a:gd name="connsiteY800" fmla="*/ 2995061 h 6791323"/>
              <a:gd name="connsiteX801" fmla="*/ 5251692 w 7219949"/>
              <a:gd name="connsiteY801" fmla="*/ 3001183 h 6791323"/>
              <a:gd name="connsiteX802" fmla="*/ 5242136 w 7219949"/>
              <a:gd name="connsiteY802" fmla="*/ 2996742 h 6791323"/>
              <a:gd name="connsiteX803" fmla="*/ 5216791 w 7219949"/>
              <a:gd name="connsiteY803" fmla="*/ 2977729 h 6791323"/>
              <a:gd name="connsiteX804" fmla="*/ 5210602 w 7219949"/>
              <a:gd name="connsiteY804" fmla="*/ 2974454 h 6791323"/>
              <a:gd name="connsiteX805" fmla="*/ 5212311 w 7219949"/>
              <a:gd name="connsiteY805" fmla="*/ 2978463 h 6791323"/>
              <a:gd name="connsiteX806" fmla="*/ 5228099 w 7219949"/>
              <a:gd name="connsiteY806" fmla="*/ 2993035 h 6791323"/>
              <a:gd name="connsiteX807" fmla="*/ 5253444 w 7219949"/>
              <a:gd name="connsiteY807" fmla="*/ 3012048 h 6791323"/>
              <a:gd name="connsiteX808" fmla="*/ 5254043 w 7219949"/>
              <a:gd name="connsiteY808" fmla="*/ 3017955 h 6791323"/>
              <a:gd name="connsiteX809" fmla="*/ 5252936 w 7219949"/>
              <a:gd name="connsiteY809" fmla="*/ 3019852 h 6791323"/>
              <a:gd name="connsiteX810" fmla="*/ 5207367 w 7219949"/>
              <a:gd name="connsiteY810" fmla="*/ 2993856 h 6791323"/>
              <a:gd name="connsiteX811" fmla="*/ 5109910 w 7219949"/>
              <a:gd name="connsiteY811" fmla="*/ 2918020 h 6791323"/>
              <a:gd name="connsiteX812" fmla="*/ 5094720 w 7219949"/>
              <a:gd name="connsiteY812" fmla="*/ 2909355 h 6791323"/>
              <a:gd name="connsiteX813" fmla="*/ 5107692 w 7219949"/>
              <a:gd name="connsiteY813" fmla="*/ 2921814 h 6791323"/>
              <a:gd name="connsiteX814" fmla="*/ 5140377 w 7219949"/>
              <a:gd name="connsiteY814" fmla="*/ 2949062 h 6791323"/>
              <a:gd name="connsiteX815" fmla="*/ 5176988 w 7219949"/>
              <a:gd name="connsiteY815" fmla="*/ 2976524 h 6791323"/>
              <a:gd name="connsiteX816" fmla="*/ 5232757 w 7219949"/>
              <a:gd name="connsiteY816" fmla="*/ 3019723 h 6791323"/>
              <a:gd name="connsiteX817" fmla="*/ 5321300 w 7219949"/>
              <a:gd name="connsiteY817" fmla="*/ 3103882 h 6791323"/>
              <a:gd name="connsiteX818" fmla="*/ 5353430 w 7219949"/>
              <a:gd name="connsiteY818" fmla="*/ 3132076 h 6791323"/>
              <a:gd name="connsiteX819" fmla="*/ 5364140 w 7219949"/>
              <a:gd name="connsiteY819" fmla="*/ 3141476 h 6791323"/>
              <a:gd name="connsiteX820" fmla="*/ 5351766 w 7219949"/>
              <a:gd name="connsiteY820" fmla="*/ 3134922 h 6791323"/>
              <a:gd name="connsiteX821" fmla="*/ 5205328 w 7219949"/>
              <a:gd name="connsiteY821" fmla="*/ 3025071 h 6791323"/>
              <a:gd name="connsiteX822" fmla="*/ 5157542 w 7219949"/>
              <a:gd name="connsiteY822" fmla="*/ 3002871 h 6791323"/>
              <a:gd name="connsiteX823" fmla="*/ 5156432 w 7219949"/>
              <a:gd name="connsiteY823" fmla="*/ 3004768 h 6791323"/>
              <a:gd name="connsiteX824" fmla="*/ 5163262 w 7219949"/>
              <a:gd name="connsiteY824" fmla="*/ 3020807 h 6791323"/>
              <a:gd name="connsiteX825" fmla="*/ 5176833 w 7219949"/>
              <a:gd name="connsiteY825" fmla="*/ 3039174 h 6791323"/>
              <a:gd name="connsiteX826" fmla="*/ 5195525 w 7219949"/>
              <a:gd name="connsiteY826" fmla="*/ 3069569 h 6791323"/>
              <a:gd name="connsiteX827" fmla="*/ 5217080 w 7219949"/>
              <a:gd name="connsiteY827" fmla="*/ 3108932 h 6791323"/>
              <a:gd name="connsiteX828" fmla="*/ 5227790 w 7219949"/>
              <a:gd name="connsiteY828" fmla="*/ 3118331 h 6791323"/>
              <a:gd name="connsiteX829" fmla="*/ 5257659 w 7219949"/>
              <a:gd name="connsiteY829" fmla="*/ 3143466 h 6791323"/>
              <a:gd name="connsiteX830" fmla="*/ 5268370 w 7219949"/>
              <a:gd name="connsiteY830" fmla="*/ 3152865 h 6791323"/>
              <a:gd name="connsiteX831" fmla="*/ 5290900 w 7219949"/>
              <a:gd name="connsiteY831" fmla="*/ 3169765 h 6791323"/>
              <a:gd name="connsiteX832" fmla="*/ 5331989 w 7219949"/>
              <a:gd name="connsiteY832" fmla="*/ 3196495 h 6791323"/>
              <a:gd name="connsiteX833" fmla="*/ 5359596 w 7219949"/>
              <a:gd name="connsiteY833" fmla="*/ 3218567 h 6791323"/>
              <a:gd name="connsiteX834" fmla="*/ 5403590 w 7219949"/>
              <a:gd name="connsiteY834" fmla="*/ 3261121 h 6791323"/>
              <a:gd name="connsiteX835" fmla="*/ 5457606 w 7219949"/>
              <a:gd name="connsiteY835" fmla="*/ 3293455 h 6791323"/>
              <a:gd name="connsiteX836" fmla="*/ 5485723 w 7219949"/>
              <a:gd name="connsiteY836" fmla="*/ 3307724 h 6791323"/>
              <a:gd name="connsiteX837" fmla="*/ 5508852 w 7219949"/>
              <a:gd name="connsiteY837" fmla="*/ 3330531 h 6791323"/>
              <a:gd name="connsiteX838" fmla="*/ 5510559 w 7219949"/>
              <a:gd name="connsiteY838" fmla="*/ 3334542 h 6791323"/>
              <a:gd name="connsiteX839" fmla="*/ 5550029 w 7219949"/>
              <a:gd name="connsiteY839" fmla="*/ 3370972 h 6791323"/>
              <a:gd name="connsiteX840" fmla="*/ 5570297 w 7219949"/>
              <a:gd name="connsiteY840" fmla="*/ 3384810 h 6791323"/>
              <a:gd name="connsiteX841" fmla="*/ 5602339 w 7219949"/>
              <a:gd name="connsiteY841" fmla="*/ 3399295 h 6791323"/>
              <a:gd name="connsiteX842" fmla="*/ 5612450 w 7219949"/>
              <a:gd name="connsiteY842" fmla="*/ 3402787 h 6791323"/>
              <a:gd name="connsiteX843" fmla="*/ 5648506 w 7219949"/>
              <a:gd name="connsiteY843" fmla="*/ 3431199 h 6791323"/>
              <a:gd name="connsiteX844" fmla="*/ 5658107 w 7219949"/>
              <a:gd name="connsiteY844" fmla="*/ 3442494 h 6791323"/>
              <a:gd name="connsiteX845" fmla="*/ 5659815 w 7219949"/>
              <a:gd name="connsiteY845" fmla="*/ 3446504 h 6791323"/>
              <a:gd name="connsiteX846" fmla="*/ 5695317 w 7219949"/>
              <a:gd name="connsiteY846" fmla="*/ 3475864 h 6791323"/>
              <a:gd name="connsiteX847" fmla="*/ 5728513 w 7219949"/>
              <a:gd name="connsiteY847" fmla="*/ 3495306 h 6791323"/>
              <a:gd name="connsiteX848" fmla="*/ 5767939 w 7219949"/>
              <a:gd name="connsiteY848" fmla="*/ 3524883 h 6791323"/>
              <a:gd name="connsiteX849" fmla="*/ 5786542 w 7219949"/>
              <a:gd name="connsiteY849" fmla="*/ 3541568 h 6791323"/>
              <a:gd name="connsiteX850" fmla="*/ 5795997 w 7219949"/>
              <a:gd name="connsiteY850" fmla="*/ 3548660 h 6791323"/>
              <a:gd name="connsiteX851" fmla="*/ 5799257 w 7219949"/>
              <a:gd name="connsiteY851" fmla="*/ 3552318 h 6791323"/>
              <a:gd name="connsiteX852" fmla="*/ 5799301 w 7219949"/>
              <a:gd name="connsiteY852" fmla="*/ 3559174 h 6791323"/>
              <a:gd name="connsiteX853" fmla="*/ 5792007 w 7219949"/>
              <a:gd name="connsiteY853" fmla="*/ 3557794 h 6791323"/>
              <a:gd name="connsiteX854" fmla="*/ 5777927 w 7219949"/>
              <a:gd name="connsiteY854" fmla="*/ 3547231 h 6791323"/>
              <a:gd name="connsiteX855" fmla="*/ 5746350 w 7219949"/>
              <a:gd name="connsiteY855" fmla="*/ 3518088 h 6791323"/>
              <a:gd name="connsiteX856" fmla="*/ 5731160 w 7219949"/>
              <a:gd name="connsiteY856" fmla="*/ 3509421 h 6791323"/>
              <a:gd name="connsiteX857" fmla="*/ 5719386 w 7219949"/>
              <a:gd name="connsiteY857" fmla="*/ 3508775 h 6791323"/>
              <a:gd name="connsiteX858" fmla="*/ 5692931 w 7219949"/>
              <a:gd name="connsiteY858" fmla="*/ 3491660 h 6791323"/>
              <a:gd name="connsiteX859" fmla="*/ 5670956 w 7219949"/>
              <a:gd name="connsiteY859" fmla="*/ 3473812 h 6791323"/>
              <a:gd name="connsiteX860" fmla="*/ 5663661 w 7219949"/>
              <a:gd name="connsiteY860" fmla="*/ 3472432 h 6791323"/>
              <a:gd name="connsiteX861" fmla="*/ 5667631 w 7219949"/>
              <a:gd name="connsiteY861" fmla="*/ 3479503 h 6791323"/>
              <a:gd name="connsiteX862" fmla="*/ 5676633 w 7219949"/>
              <a:gd name="connsiteY862" fmla="*/ 3484891 h 6791323"/>
              <a:gd name="connsiteX863" fmla="*/ 5708764 w 7219949"/>
              <a:gd name="connsiteY863" fmla="*/ 3513088 h 6791323"/>
              <a:gd name="connsiteX864" fmla="*/ 5708253 w 7219949"/>
              <a:gd name="connsiteY864" fmla="*/ 3520892 h 6791323"/>
              <a:gd name="connsiteX865" fmla="*/ 5733600 w 7219949"/>
              <a:gd name="connsiteY865" fmla="*/ 3539904 h 6791323"/>
              <a:gd name="connsiteX866" fmla="*/ 5755573 w 7219949"/>
              <a:gd name="connsiteY866" fmla="*/ 3557753 h 6791323"/>
              <a:gd name="connsiteX867" fmla="*/ 5775841 w 7219949"/>
              <a:gd name="connsiteY867" fmla="*/ 3571593 h 6791323"/>
              <a:gd name="connsiteX868" fmla="*/ 5846800 w 7219949"/>
              <a:gd name="connsiteY868" fmla="*/ 3623456 h 6791323"/>
              <a:gd name="connsiteX869" fmla="*/ 5877777 w 7219949"/>
              <a:gd name="connsiteY869" fmla="*/ 3646694 h 6791323"/>
              <a:gd name="connsiteX870" fmla="*/ 5928423 w 7219949"/>
              <a:gd name="connsiteY870" fmla="*/ 3677864 h 6791323"/>
              <a:gd name="connsiteX871" fmla="*/ 5932392 w 7219949"/>
              <a:gd name="connsiteY871" fmla="*/ 3684935 h 6791323"/>
              <a:gd name="connsiteX872" fmla="*/ 5962816 w 7219949"/>
              <a:gd name="connsiteY872" fmla="*/ 3709120 h 6791323"/>
              <a:gd name="connsiteX873" fmla="*/ 5968331 w 7219949"/>
              <a:gd name="connsiteY873" fmla="*/ 3712041 h 6791323"/>
              <a:gd name="connsiteX874" fmla="*/ 5970061 w 7219949"/>
              <a:gd name="connsiteY874" fmla="*/ 3714396 h 6791323"/>
              <a:gd name="connsiteX875" fmla="*/ 6020840 w 7219949"/>
              <a:gd name="connsiteY875" fmla="*/ 3766688 h 6791323"/>
              <a:gd name="connsiteX876" fmla="*/ 6091315 w 7219949"/>
              <a:gd name="connsiteY876" fmla="*/ 3847039 h 6791323"/>
              <a:gd name="connsiteX877" fmla="*/ 6096922 w 7219949"/>
              <a:gd name="connsiteY877" fmla="*/ 3856116 h 6791323"/>
              <a:gd name="connsiteX878" fmla="*/ 6084222 w 7219949"/>
              <a:gd name="connsiteY878" fmla="*/ 3847949 h 6791323"/>
              <a:gd name="connsiteX879" fmla="*/ 5980667 w 7219949"/>
              <a:gd name="connsiteY879" fmla="*/ 3782546 h 6791323"/>
              <a:gd name="connsiteX880" fmla="*/ 5924345 w 7219949"/>
              <a:gd name="connsiteY880" fmla="*/ 3740297 h 6791323"/>
              <a:gd name="connsiteX881" fmla="*/ 5912525 w 7219949"/>
              <a:gd name="connsiteY881" fmla="*/ 3732796 h 6791323"/>
              <a:gd name="connsiteX882" fmla="*/ 5915940 w 7219949"/>
              <a:gd name="connsiteY882" fmla="*/ 3740815 h 6791323"/>
              <a:gd name="connsiteX883" fmla="*/ 5944701 w 7219949"/>
              <a:gd name="connsiteY883" fmla="*/ 3767846 h 6791323"/>
              <a:gd name="connsiteX884" fmla="*/ 5984725 w 7219949"/>
              <a:gd name="connsiteY884" fmla="*/ 3803329 h 6791323"/>
              <a:gd name="connsiteX885" fmla="*/ 5971798 w 7219949"/>
              <a:gd name="connsiteY885" fmla="*/ 3797724 h 6791323"/>
              <a:gd name="connsiteX886" fmla="*/ 5941419 w 7219949"/>
              <a:gd name="connsiteY886" fmla="*/ 3780393 h 6791323"/>
              <a:gd name="connsiteX887" fmla="*/ 5934124 w 7219949"/>
              <a:gd name="connsiteY887" fmla="*/ 3779014 h 6791323"/>
              <a:gd name="connsiteX888" fmla="*/ 5942019 w 7219949"/>
              <a:gd name="connsiteY888" fmla="*/ 3786300 h 6791323"/>
              <a:gd name="connsiteX889" fmla="*/ 5953283 w 7219949"/>
              <a:gd name="connsiteY889" fmla="*/ 3794750 h 6791323"/>
              <a:gd name="connsiteX890" fmla="*/ 5998895 w 7219949"/>
              <a:gd name="connsiteY890" fmla="*/ 3827602 h 6791323"/>
              <a:gd name="connsiteX891" fmla="*/ 6027057 w 7219949"/>
              <a:gd name="connsiteY891" fmla="*/ 3848727 h 6791323"/>
              <a:gd name="connsiteX892" fmla="*/ 6051294 w 7219949"/>
              <a:gd name="connsiteY892" fmla="*/ 3869637 h 6791323"/>
              <a:gd name="connsiteX893" fmla="*/ 6135224 w 7219949"/>
              <a:gd name="connsiteY893" fmla="*/ 3933962 h 6791323"/>
              <a:gd name="connsiteX894" fmla="*/ 6143118 w 7219949"/>
              <a:gd name="connsiteY894" fmla="*/ 3941248 h 6791323"/>
              <a:gd name="connsiteX895" fmla="*/ 6148196 w 7219949"/>
              <a:gd name="connsiteY895" fmla="*/ 3946422 h 6791323"/>
              <a:gd name="connsiteX896" fmla="*/ 6158748 w 7219949"/>
              <a:gd name="connsiteY896" fmla="*/ 3952738 h 6791323"/>
              <a:gd name="connsiteX897" fmla="*/ 6170136 w 7219949"/>
              <a:gd name="connsiteY897" fmla="*/ 3966251 h 6791323"/>
              <a:gd name="connsiteX898" fmla="*/ 6195174 w 7219949"/>
              <a:gd name="connsiteY898" fmla="*/ 3976755 h 6791323"/>
              <a:gd name="connsiteX899" fmla="*/ 6199917 w 7219949"/>
              <a:gd name="connsiteY899" fmla="*/ 3978154 h 6791323"/>
              <a:gd name="connsiteX900" fmla="*/ 6205877 w 7219949"/>
              <a:gd name="connsiteY900" fmla="*/ 3982016 h 6791323"/>
              <a:gd name="connsiteX901" fmla="*/ 6222524 w 7219949"/>
              <a:gd name="connsiteY901" fmla="*/ 3999449 h 6791323"/>
              <a:gd name="connsiteX902" fmla="*/ 6228157 w 7219949"/>
              <a:gd name="connsiteY902" fmla="*/ 4003675 h 6791323"/>
              <a:gd name="connsiteX903" fmla="*/ 6240586 w 7219949"/>
              <a:gd name="connsiteY903" fmla="*/ 4012998 h 6791323"/>
              <a:gd name="connsiteX904" fmla="*/ 6232264 w 7219949"/>
              <a:gd name="connsiteY904" fmla="*/ 4039775 h 6791323"/>
              <a:gd name="connsiteX905" fmla="*/ 6247101 w 7219949"/>
              <a:gd name="connsiteY905" fmla="*/ 4064982 h 6791323"/>
              <a:gd name="connsiteX906" fmla="*/ 6336124 w 7219949"/>
              <a:gd name="connsiteY906" fmla="*/ 4119601 h 6791323"/>
              <a:gd name="connsiteX907" fmla="*/ 6384342 w 7219949"/>
              <a:gd name="connsiteY907" fmla="*/ 4182620 h 6791323"/>
              <a:gd name="connsiteX908" fmla="*/ 6358378 w 7219949"/>
              <a:gd name="connsiteY908" fmla="*/ 4245639 h 6791323"/>
              <a:gd name="connsiteX909" fmla="*/ 6332414 w 7219949"/>
              <a:gd name="connsiteY909" fmla="*/ 4258243 h 6791323"/>
              <a:gd name="connsiteX910" fmla="*/ 6239685 w 7219949"/>
              <a:gd name="connsiteY910" fmla="*/ 4296054 h 6791323"/>
              <a:gd name="connsiteX911" fmla="*/ 6061642 w 7219949"/>
              <a:gd name="connsiteY911" fmla="*/ 4128002 h 6791323"/>
              <a:gd name="connsiteX912" fmla="*/ 6020840 w 7219949"/>
              <a:gd name="connsiteY912" fmla="*/ 4077587 h 6791323"/>
              <a:gd name="connsiteX913" fmla="*/ 5798288 w 7219949"/>
              <a:gd name="connsiteY913" fmla="*/ 3896929 h 6791323"/>
              <a:gd name="connsiteX914" fmla="*/ 5786159 w 7219949"/>
              <a:gd name="connsiteY914" fmla="*/ 3884415 h 6791323"/>
              <a:gd name="connsiteX915" fmla="*/ 5776155 w 7219949"/>
              <a:gd name="connsiteY915" fmla="*/ 3893232 h 6791323"/>
              <a:gd name="connsiteX916" fmla="*/ 5743556 w 7219949"/>
              <a:gd name="connsiteY916" fmla="*/ 3880664 h 6791323"/>
              <a:gd name="connsiteX917" fmla="*/ 5701894 w 7219949"/>
              <a:gd name="connsiteY917" fmla="*/ 3841647 h 6791323"/>
              <a:gd name="connsiteX918" fmla="*/ 5672176 w 7219949"/>
              <a:gd name="connsiteY918" fmla="*/ 3846514 h 6791323"/>
              <a:gd name="connsiteX919" fmla="*/ 5620246 w 7219949"/>
              <a:gd name="connsiteY919" fmla="*/ 3821306 h 6791323"/>
              <a:gd name="connsiteX920" fmla="*/ 5601699 w 7219949"/>
              <a:gd name="connsiteY920" fmla="*/ 3817105 h 6791323"/>
              <a:gd name="connsiteX921" fmla="*/ 5601701 w 7219949"/>
              <a:gd name="connsiteY921" fmla="*/ 3822079 h 6791323"/>
              <a:gd name="connsiteX922" fmla="*/ 5633563 w 7219949"/>
              <a:gd name="connsiteY922" fmla="*/ 3855295 h 6791323"/>
              <a:gd name="connsiteX923" fmla="*/ 5654461 w 7219949"/>
              <a:gd name="connsiteY923" fmla="*/ 3885319 h 6791323"/>
              <a:gd name="connsiteX924" fmla="*/ 5658179 w 7219949"/>
              <a:gd name="connsiteY924" fmla="*/ 3898424 h 6791323"/>
              <a:gd name="connsiteX925" fmla="*/ 5666613 w 7219949"/>
              <a:gd name="connsiteY925" fmla="*/ 3907431 h 6791323"/>
              <a:gd name="connsiteX926" fmla="*/ 5720396 w 7219949"/>
              <a:gd name="connsiteY926" fmla="*/ 3989359 h 6791323"/>
              <a:gd name="connsiteX927" fmla="*/ 5931822 w 7219949"/>
              <a:gd name="connsiteY927" fmla="*/ 4170016 h 6791323"/>
              <a:gd name="connsiteX928" fmla="*/ 5942949 w 7219949"/>
              <a:gd name="connsiteY928" fmla="*/ 4178417 h 6791323"/>
              <a:gd name="connsiteX929" fmla="*/ 5968912 w 7219949"/>
              <a:gd name="connsiteY929" fmla="*/ 4245640 h 6791323"/>
              <a:gd name="connsiteX930" fmla="*/ 5902147 w 7219949"/>
              <a:gd name="connsiteY930" fmla="*/ 4249842 h 6791323"/>
              <a:gd name="connsiteX931" fmla="*/ 5816835 w 7219949"/>
              <a:gd name="connsiteY931" fmla="*/ 4191022 h 6791323"/>
              <a:gd name="connsiteX932" fmla="*/ 5670785 w 7219949"/>
              <a:gd name="connsiteY932" fmla="*/ 4081720 h 6791323"/>
              <a:gd name="connsiteX933" fmla="*/ 5633513 w 7219949"/>
              <a:gd name="connsiteY933" fmla="*/ 4051679 h 6791323"/>
              <a:gd name="connsiteX934" fmla="*/ 5632591 w 7219949"/>
              <a:gd name="connsiteY934" fmla="*/ 4064493 h 6791323"/>
              <a:gd name="connsiteX935" fmla="*/ 5627136 w 7219949"/>
              <a:gd name="connsiteY935" fmla="*/ 4087834 h 6791323"/>
              <a:gd name="connsiteX936" fmla="*/ 5673069 w 7219949"/>
              <a:gd name="connsiteY936" fmla="*/ 4152202 h 6791323"/>
              <a:gd name="connsiteX937" fmla="*/ 5695077 w 7219949"/>
              <a:gd name="connsiteY937" fmla="*/ 4180327 h 6791323"/>
              <a:gd name="connsiteX938" fmla="*/ 5794556 w 7219949"/>
              <a:gd name="connsiteY938" fmla="*/ 4276301 h 6791323"/>
              <a:gd name="connsiteX939" fmla="*/ 5829227 w 7219949"/>
              <a:gd name="connsiteY939" fmla="*/ 4309281 h 6791323"/>
              <a:gd name="connsiteX940" fmla="*/ 5956729 w 7219949"/>
              <a:gd name="connsiteY940" fmla="*/ 4475058 h 6791323"/>
              <a:gd name="connsiteX941" fmla="*/ 5964150 w 7219949"/>
              <a:gd name="connsiteY941" fmla="*/ 4490207 h 6791323"/>
              <a:gd name="connsiteX942" fmla="*/ 6005102 w 7219949"/>
              <a:gd name="connsiteY942" fmla="*/ 4582192 h 6791323"/>
              <a:gd name="connsiteX943" fmla="*/ 6013742 w 7219949"/>
              <a:gd name="connsiteY943" fmla="*/ 4618728 h 6791323"/>
              <a:gd name="connsiteX944" fmla="*/ 5942362 w 7219949"/>
              <a:gd name="connsiteY944" fmla="*/ 4657800 h 6791323"/>
              <a:gd name="connsiteX945" fmla="*/ 5937562 w 7219949"/>
              <a:gd name="connsiteY945" fmla="*/ 4637503 h 6791323"/>
              <a:gd name="connsiteX946" fmla="*/ 5920542 w 7219949"/>
              <a:gd name="connsiteY946" fmla="*/ 4581760 h 6791323"/>
              <a:gd name="connsiteX947" fmla="*/ 5901858 w 7219949"/>
              <a:gd name="connsiteY947" fmla="*/ 4535223 h 6791323"/>
              <a:gd name="connsiteX948" fmla="*/ 5830850 w 7219949"/>
              <a:gd name="connsiteY948" fmla="*/ 4478468 h 6791323"/>
              <a:gd name="connsiteX949" fmla="*/ 5822540 w 7219949"/>
              <a:gd name="connsiteY949" fmla="*/ 4524497 h 6791323"/>
              <a:gd name="connsiteX950" fmla="*/ 5838604 w 7219949"/>
              <a:gd name="connsiteY950" fmla="*/ 4576179 h 6791323"/>
              <a:gd name="connsiteX951" fmla="*/ 5894654 w 7219949"/>
              <a:gd name="connsiteY951" fmla="*/ 4715791 h 6791323"/>
              <a:gd name="connsiteX952" fmla="*/ 5955102 w 7219949"/>
              <a:gd name="connsiteY952" fmla="*/ 4727894 h 6791323"/>
              <a:gd name="connsiteX953" fmla="*/ 5989146 w 7219949"/>
              <a:gd name="connsiteY953" fmla="*/ 4839380 h 6791323"/>
              <a:gd name="connsiteX954" fmla="*/ 5983902 w 7219949"/>
              <a:gd name="connsiteY954" fmla="*/ 4849672 h 6791323"/>
              <a:gd name="connsiteX955" fmla="*/ 6015178 w 7219949"/>
              <a:gd name="connsiteY955" fmla="*/ 4835827 h 6791323"/>
              <a:gd name="connsiteX956" fmla="*/ 6050296 w 7219949"/>
              <a:gd name="connsiteY956" fmla="*/ 4838217 h 6791323"/>
              <a:gd name="connsiteX957" fmla="*/ 6055611 w 7219949"/>
              <a:gd name="connsiteY957" fmla="*/ 4893165 h 6791323"/>
              <a:gd name="connsiteX958" fmla="*/ 6038735 w 7219949"/>
              <a:gd name="connsiteY958" fmla="*/ 4967899 h 6791323"/>
              <a:gd name="connsiteX959" fmla="*/ 6060557 w 7219949"/>
              <a:gd name="connsiteY959" fmla="*/ 5043940 h 6791323"/>
              <a:gd name="connsiteX960" fmla="*/ 6235843 w 7219949"/>
              <a:gd name="connsiteY960" fmla="*/ 5216963 h 6791323"/>
              <a:gd name="connsiteX961" fmla="*/ 6308069 w 7219949"/>
              <a:gd name="connsiteY961" fmla="*/ 5295104 h 6791323"/>
              <a:gd name="connsiteX962" fmla="*/ 6321766 w 7219949"/>
              <a:gd name="connsiteY962" fmla="*/ 5369257 h 6791323"/>
              <a:gd name="connsiteX963" fmla="*/ 6288602 w 7219949"/>
              <a:gd name="connsiteY963" fmla="*/ 5377151 h 6791323"/>
              <a:gd name="connsiteX964" fmla="*/ 6280447 w 7219949"/>
              <a:gd name="connsiteY964" fmla="*/ 5371730 h 6791323"/>
              <a:gd name="connsiteX965" fmla="*/ 6265258 w 7219949"/>
              <a:gd name="connsiteY965" fmla="*/ 5359081 h 6791323"/>
              <a:gd name="connsiteX966" fmla="*/ 6206596 w 7219949"/>
              <a:gd name="connsiteY966" fmla="*/ 5307410 h 6791323"/>
              <a:gd name="connsiteX967" fmla="*/ 6195315 w 7219949"/>
              <a:gd name="connsiteY967" fmla="*/ 5298914 h 6791323"/>
              <a:gd name="connsiteX968" fmla="*/ 6185467 w 7219949"/>
              <a:gd name="connsiteY968" fmla="*/ 5294561 h 6791323"/>
              <a:gd name="connsiteX969" fmla="*/ 6186881 w 7219949"/>
              <a:gd name="connsiteY969" fmla="*/ 5297109 h 6791323"/>
              <a:gd name="connsiteX970" fmla="*/ 6136704 w 7219949"/>
              <a:gd name="connsiteY970" fmla="*/ 5264462 h 6791323"/>
              <a:gd name="connsiteX971" fmla="*/ 6107651 w 7219949"/>
              <a:gd name="connsiteY971" fmla="*/ 5242155 h 6791323"/>
              <a:gd name="connsiteX972" fmla="*/ 6088928 w 7219949"/>
              <a:gd name="connsiteY972" fmla="*/ 5222495 h 6791323"/>
              <a:gd name="connsiteX973" fmla="*/ 6066568 w 7219949"/>
              <a:gd name="connsiteY973" fmla="*/ 5201412 h 6791323"/>
              <a:gd name="connsiteX974" fmla="*/ 6038954 w 7219949"/>
              <a:gd name="connsiteY974" fmla="*/ 5163615 h 6791323"/>
              <a:gd name="connsiteX975" fmla="*/ 6011992 w 7219949"/>
              <a:gd name="connsiteY975" fmla="*/ 5153847 h 6791323"/>
              <a:gd name="connsiteX976" fmla="*/ 5976655 w 7219949"/>
              <a:gd name="connsiteY976" fmla="*/ 5125041 h 6791323"/>
              <a:gd name="connsiteX977" fmla="*/ 5967008 w 7219949"/>
              <a:gd name="connsiteY977" fmla="*/ 5126630 h 6791323"/>
              <a:gd name="connsiteX978" fmla="*/ 5968441 w 7219949"/>
              <a:gd name="connsiteY978" fmla="*/ 5130775 h 6791323"/>
              <a:gd name="connsiteX979" fmla="*/ 5926597 w 7219949"/>
              <a:gd name="connsiteY979" fmla="*/ 5098239 h 6791323"/>
              <a:gd name="connsiteX980" fmla="*/ 5943791 w 7219949"/>
              <a:gd name="connsiteY980" fmla="*/ 5117987 h 6791323"/>
              <a:gd name="connsiteX981" fmla="*/ 5879288 w 7219949"/>
              <a:gd name="connsiteY981" fmla="*/ 5072864 h 6791323"/>
              <a:gd name="connsiteX982" fmla="*/ 5861378 w 7219949"/>
              <a:gd name="connsiteY982" fmla="*/ 5078301 h 6791323"/>
              <a:gd name="connsiteX983" fmla="*/ 5860591 w 7219949"/>
              <a:gd name="connsiteY983" fmla="*/ 5090523 h 6791323"/>
              <a:gd name="connsiteX984" fmla="*/ 5845132 w 7219949"/>
              <a:gd name="connsiteY984" fmla="*/ 5079798 h 6791323"/>
              <a:gd name="connsiteX985" fmla="*/ 5831799 w 7219949"/>
              <a:gd name="connsiteY985" fmla="*/ 5068055 h 6791323"/>
              <a:gd name="connsiteX986" fmla="*/ 5811700 w 7219949"/>
              <a:gd name="connsiteY986" fmla="*/ 5047469 h 6791323"/>
              <a:gd name="connsiteX987" fmla="*/ 5796520 w 7219949"/>
              <a:gd name="connsiteY987" fmla="*/ 5038421 h 6791323"/>
              <a:gd name="connsiteX988" fmla="*/ 5802054 w 7219949"/>
              <a:gd name="connsiteY988" fmla="*/ 5049059 h 6791323"/>
              <a:gd name="connsiteX989" fmla="*/ 5830152 w 7219949"/>
              <a:gd name="connsiteY989" fmla="*/ 5076691 h 6791323"/>
              <a:gd name="connsiteX990" fmla="*/ 5878148 w 7219949"/>
              <a:gd name="connsiteY990" fmla="*/ 5118968 h 6791323"/>
              <a:gd name="connsiteX991" fmla="*/ 5854967 w 7219949"/>
              <a:gd name="connsiteY991" fmla="*/ 5102873 h 6791323"/>
              <a:gd name="connsiteX992" fmla="*/ 5848401 w 7219949"/>
              <a:gd name="connsiteY992" fmla="*/ 5099973 h 6791323"/>
              <a:gd name="connsiteX993" fmla="*/ 5855168 w 7219949"/>
              <a:gd name="connsiteY993" fmla="*/ 5108815 h 6791323"/>
              <a:gd name="connsiteX994" fmla="*/ 5888397 w 7219949"/>
              <a:gd name="connsiteY994" fmla="*/ 5135202 h 6791323"/>
              <a:gd name="connsiteX995" fmla="*/ 5904893 w 7219949"/>
              <a:gd name="connsiteY995" fmla="*/ 5149733 h 6791323"/>
              <a:gd name="connsiteX996" fmla="*/ 5905833 w 7219949"/>
              <a:gd name="connsiteY996" fmla="*/ 5158694 h 6791323"/>
              <a:gd name="connsiteX997" fmla="*/ 5876083 w 7219949"/>
              <a:gd name="connsiteY997" fmla="*/ 5134443 h 6791323"/>
              <a:gd name="connsiteX998" fmla="*/ 5868085 w 7219949"/>
              <a:gd name="connsiteY998" fmla="*/ 5127398 h 6791323"/>
              <a:gd name="connsiteX999" fmla="*/ 5855155 w 7219949"/>
              <a:gd name="connsiteY999" fmla="*/ 5127536 h 6791323"/>
              <a:gd name="connsiteX1000" fmla="*/ 5853923 w 7219949"/>
              <a:gd name="connsiteY1000" fmla="*/ 5129334 h 6791323"/>
              <a:gd name="connsiteX1001" fmla="*/ 5861305 w 7219949"/>
              <a:gd name="connsiteY1001" fmla="*/ 5137277 h 6791323"/>
              <a:gd name="connsiteX1002" fmla="*/ 5887969 w 7219949"/>
              <a:gd name="connsiteY1002" fmla="*/ 5160764 h 6791323"/>
              <a:gd name="connsiteX1003" fmla="*/ 5889404 w 7219949"/>
              <a:gd name="connsiteY1003" fmla="*/ 5164910 h 6791323"/>
              <a:gd name="connsiteX1004" fmla="*/ 5886120 w 7219949"/>
              <a:gd name="connsiteY1004" fmla="*/ 5163459 h 6791323"/>
              <a:gd name="connsiteX1005" fmla="*/ 5859456 w 7219949"/>
              <a:gd name="connsiteY1005" fmla="*/ 5139972 h 6791323"/>
              <a:gd name="connsiteX1006" fmla="*/ 5832792 w 7219949"/>
              <a:gd name="connsiteY1006" fmla="*/ 5116485 h 6791323"/>
              <a:gd name="connsiteX1007" fmla="*/ 5819459 w 7219949"/>
              <a:gd name="connsiteY1007" fmla="*/ 5104740 h 6791323"/>
              <a:gd name="connsiteX1008" fmla="*/ 5795046 w 7219949"/>
              <a:gd name="connsiteY1008" fmla="*/ 5090442 h 6791323"/>
              <a:gd name="connsiteX1009" fmla="*/ 5760585 w 7219949"/>
              <a:gd name="connsiteY1009" fmla="*/ 5065850 h 6791323"/>
              <a:gd name="connsiteX1010" fmla="*/ 5750737 w 7219949"/>
              <a:gd name="connsiteY1010" fmla="*/ 5061500 h 6791323"/>
              <a:gd name="connsiteX1011" fmla="*/ 5757503 w 7219949"/>
              <a:gd name="connsiteY1011" fmla="*/ 5070341 h 6791323"/>
              <a:gd name="connsiteX1012" fmla="*/ 5758320 w 7219949"/>
              <a:gd name="connsiteY1012" fmla="*/ 5075383 h 6791323"/>
              <a:gd name="connsiteX1013" fmla="*/ 5758521 w 7219949"/>
              <a:gd name="connsiteY1013" fmla="*/ 5081325 h 6791323"/>
              <a:gd name="connsiteX1014" fmla="*/ 5756673 w 7219949"/>
              <a:gd name="connsiteY1014" fmla="*/ 5084021 h 6791323"/>
              <a:gd name="connsiteX1015" fmla="*/ 5754006 w 7219949"/>
              <a:gd name="connsiteY1015" fmla="*/ 5081671 h 6791323"/>
              <a:gd name="connsiteX1016" fmla="*/ 5749691 w 7219949"/>
              <a:gd name="connsiteY1016" fmla="*/ 5087958 h 6791323"/>
              <a:gd name="connsiteX1017" fmla="*/ 5766709 w 7219949"/>
              <a:gd name="connsiteY1017" fmla="*/ 5113036 h 6791323"/>
              <a:gd name="connsiteX1018" fmla="*/ 5738195 w 7219949"/>
              <a:gd name="connsiteY1018" fmla="*/ 5092242 h 6791323"/>
              <a:gd name="connsiteX1019" fmla="*/ 5740246 w 7219949"/>
              <a:gd name="connsiteY1019" fmla="*/ 5095490 h 6791323"/>
              <a:gd name="connsiteX1020" fmla="*/ 5846903 w 7219949"/>
              <a:gd name="connsiteY1020" fmla="*/ 5189439 h 6791323"/>
              <a:gd name="connsiteX1021" fmla="*/ 5848952 w 7219949"/>
              <a:gd name="connsiteY1021" fmla="*/ 5192686 h 6791323"/>
              <a:gd name="connsiteX1022" fmla="*/ 5835005 w 7219949"/>
              <a:gd name="connsiteY1022" fmla="*/ 5181840 h 6791323"/>
              <a:gd name="connsiteX1023" fmla="*/ 5810591 w 7219949"/>
              <a:gd name="connsiteY1023" fmla="*/ 5167541 h 6791323"/>
              <a:gd name="connsiteX1024" fmla="*/ 5798076 w 7219949"/>
              <a:gd name="connsiteY1024" fmla="*/ 5160841 h 6791323"/>
              <a:gd name="connsiteX1025" fmla="*/ 5767514 w 7219949"/>
              <a:gd name="connsiteY1025" fmla="*/ 5136802 h 6791323"/>
              <a:gd name="connsiteX1026" fmla="*/ 5760948 w 7219949"/>
              <a:gd name="connsiteY1026" fmla="*/ 5133901 h 6791323"/>
              <a:gd name="connsiteX1027" fmla="*/ 5765664 w 7219949"/>
              <a:gd name="connsiteY1027" fmla="*/ 5139495 h 6791323"/>
              <a:gd name="connsiteX1028" fmla="*/ 5829658 w 7219949"/>
              <a:gd name="connsiteY1028" fmla="*/ 5195864 h 6791323"/>
              <a:gd name="connsiteX1029" fmla="*/ 5837042 w 7219949"/>
              <a:gd name="connsiteY1029" fmla="*/ 5203809 h 6791323"/>
              <a:gd name="connsiteX1030" fmla="*/ 5839909 w 7219949"/>
              <a:gd name="connsiteY1030" fmla="*/ 5212099 h 6791323"/>
              <a:gd name="connsiteX1031" fmla="*/ 5825344 w 7219949"/>
              <a:gd name="connsiteY1031" fmla="*/ 5202151 h 6791323"/>
              <a:gd name="connsiteX1032" fmla="*/ 5794781 w 7219949"/>
              <a:gd name="connsiteY1032" fmla="*/ 5178113 h 6791323"/>
              <a:gd name="connsiteX1033" fmla="*/ 5762986 w 7219949"/>
              <a:gd name="connsiteY1033" fmla="*/ 5155870 h 6791323"/>
              <a:gd name="connsiteX1034" fmla="*/ 5730989 w 7219949"/>
              <a:gd name="connsiteY1034" fmla="*/ 5127684 h 6791323"/>
              <a:gd name="connsiteX1035" fmla="*/ 5707606 w 7219949"/>
              <a:gd name="connsiteY1035" fmla="*/ 5105648 h 6791323"/>
              <a:gd name="connsiteX1036" fmla="*/ 5695092 w 7219949"/>
              <a:gd name="connsiteY1036" fmla="*/ 5098947 h 6791323"/>
              <a:gd name="connsiteX1037" fmla="*/ 5695910 w 7219949"/>
              <a:gd name="connsiteY1037" fmla="*/ 5103992 h 6791323"/>
              <a:gd name="connsiteX1038" fmla="*/ 5709242 w 7219949"/>
              <a:gd name="connsiteY1038" fmla="*/ 5115735 h 6791323"/>
              <a:gd name="connsiteX1039" fmla="*/ 5744522 w 7219949"/>
              <a:gd name="connsiteY1039" fmla="*/ 5145369 h 6791323"/>
              <a:gd name="connsiteX1040" fmla="*/ 5778569 w 7219949"/>
              <a:gd name="connsiteY1040" fmla="*/ 5176802 h 6791323"/>
              <a:gd name="connsiteX1041" fmla="*/ 5788617 w 7219949"/>
              <a:gd name="connsiteY1041" fmla="*/ 5187095 h 6791323"/>
              <a:gd name="connsiteX1042" fmla="*/ 5718059 w 7219949"/>
              <a:gd name="connsiteY1042" fmla="*/ 5127825 h 6791323"/>
              <a:gd name="connsiteX1043" fmla="*/ 5707394 w 7219949"/>
              <a:gd name="connsiteY1043" fmla="*/ 5118428 h 6791323"/>
              <a:gd name="connsiteX1044" fmla="*/ 5692828 w 7219949"/>
              <a:gd name="connsiteY1044" fmla="*/ 5108481 h 6791323"/>
              <a:gd name="connsiteX1045" fmla="*/ 5688312 w 7219949"/>
              <a:gd name="connsiteY1045" fmla="*/ 5108827 h 6791323"/>
              <a:gd name="connsiteX1046" fmla="*/ 5692412 w 7219949"/>
              <a:gd name="connsiteY1046" fmla="*/ 5115322 h 6791323"/>
              <a:gd name="connsiteX1047" fmla="*/ 5732408 w 7219949"/>
              <a:gd name="connsiteY1047" fmla="*/ 5150553 h 6791323"/>
              <a:gd name="connsiteX1048" fmla="*/ 5687281 w 7219949"/>
              <a:gd name="connsiteY1048" fmla="*/ 5116564 h 6791323"/>
              <a:gd name="connsiteX1049" fmla="*/ 5678049 w 7219949"/>
              <a:gd name="connsiteY1049" fmla="*/ 5111316 h 6791323"/>
              <a:gd name="connsiteX1050" fmla="*/ 5688098 w 7219949"/>
              <a:gd name="connsiteY1050" fmla="*/ 5121609 h 6791323"/>
              <a:gd name="connsiteX1051" fmla="*/ 5754758 w 7219949"/>
              <a:gd name="connsiteY1051" fmla="*/ 5180326 h 6791323"/>
              <a:gd name="connsiteX1052" fmla="*/ 5764192 w 7219949"/>
              <a:gd name="connsiteY1052" fmla="*/ 5191518 h 6791323"/>
              <a:gd name="connsiteX1053" fmla="*/ 5745528 w 7219949"/>
              <a:gd name="connsiteY1053" fmla="*/ 5175076 h 6791323"/>
              <a:gd name="connsiteX1054" fmla="*/ 5719681 w 7219949"/>
              <a:gd name="connsiteY1054" fmla="*/ 5156632 h 6791323"/>
              <a:gd name="connsiteX1055" fmla="*/ 5695682 w 7219949"/>
              <a:gd name="connsiteY1055" fmla="*/ 5135494 h 6791323"/>
              <a:gd name="connsiteX1056" fmla="*/ 5685835 w 7219949"/>
              <a:gd name="connsiteY1056" fmla="*/ 5131143 h 6791323"/>
              <a:gd name="connsiteX1057" fmla="*/ 5691984 w 7219949"/>
              <a:gd name="connsiteY1057" fmla="*/ 5140884 h 6791323"/>
              <a:gd name="connsiteX1058" fmla="*/ 5747979 w 7219949"/>
              <a:gd name="connsiteY1058" fmla="*/ 5190206 h 6791323"/>
              <a:gd name="connsiteX1059" fmla="*/ 5771361 w 7219949"/>
              <a:gd name="connsiteY1059" fmla="*/ 5212243 h 6791323"/>
              <a:gd name="connsiteX1060" fmla="*/ 5742031 w 7219949"/>
              <a:gd name="connsiteY1060" fmla="*/ 5186408 h 6791323"/>
              <a:gd name="connsiteX1061" fmla="*/ 5720899 w 7219949"/>
              <a:gd name="connsiteY1061" fmla="*/ 5173558 h 6791323"/>
              <a:gd name="connsiteX1062" fmla="*/ 5719051 w 7219949"/>
              <a:gd name="connsiteY1062" fmla="*/ 5176252 h 6791323"/>
              <a:gd name="connsiteX1063" fmla="*/ 5728483 w 7219949"/>
              <a:gd name="connsiteY1063" fmla="*/ 5187444 h 6791323"/>
              <a:gd name="connsiteX1064" fmla="*/ 5761915 w 7219949"/>
              <a:gd name="connsiteY1064" fmla="*/ 5219775 h 6791323"/>
              <a:gd name="connsiteX1065" fmla="*/ 5806628 w 7219949"/>
              <a:gd name="connsiteY1065" fmla="*/ 5260601 h 6791323"/>
              <a:gd name="connsiteX1066" fmla="*/ 5881288 w 7219949"/>
              <a:gd name="connsiteY1066" fmla="*/ 5326364 h 6791323"/>
              <a:gd name="connsiteX1067" fmla="*/ 5894003 w 7219949"/>
              <a:gd name="connsiteY1067" fmla="*/ 5339006 h 6791323"/>
              <a:gd name="connsiteX1068" fmla="*/ 5883539 w 7219949"/>
              <a:gd name="connsiteY1068" fmla="*/ 5335552 h 6791323"/>
              <a:gd name="connsiteX1069" fmla="*/ 5859742 w 7219949"/>
              <a:gd name="connsiteY1069" fmla="*/ 5320355 h 6791323"/>
              <a:gd name="connsiteX1070" fmla="*/ 5837178 w 7219949"/>
              <a:gd name="connsiteY1070" fmla="*/ 5303362 h 6791323"/>
              <a:gd name="connsiteX1071" fmla="*/ 5795131 w 7219949"/>
              <a:gd name="connsiteY1071" fmla="*/ 5264885 h 6791323"/>
              <a:gd name="connsiteX1072" fmla="*/ 5771750 w 7219949"/>
              <a:gd name="connsiteY1072" fmla="*/ 5242847 h 6791323"/>
              <a:gd name="connsiteX1073" fmla="*/ 5761286 w 7219949"/>
              <a:gd name="connsiteY1073" fmla="*/ 5239394 h 6791323"/>
              <a:gd name="connsiteX1074" fmla="*/ 5771335 w 7219949"/>
              <a:gd name="connsiteY1074" fmla="*/ 5249687 h 6791323"/>
              <a:gd name="connsiteX1075" fmla="*/ 5866093 w 7219949"/>
              <a:gd name="connsiteY1075" fmla="*/ 5336038 h 6791323"/>
              <a:gd name="connsiteX1076" fmla="*/ 5956753 w 7219949"/>
              <a:gd name="connsiteY1076" fmla="*/ 5415895 h 6791323"/>
              <a:gd name="connsiteX1077" fmla="*/ 5965367 w 7219949"/>
              <a:gd name="connsiteY1077" fmla="*/ 5422042 h 6791323"/>
              <a:gd name="connsiteX1078" fmla="*/ 5961267 w 7219949"/>
              <a:gd name="connsiteY1078" fmla="*/ 5415549 h 6791323"/>
              <a:gd name="connsiteX1079" fmla="*/ 5949784 w 7219949"/>
              <a:gd name="connsiteY1079" fmla="*/ 5401111 h 6791323"/>
              <a:gd name="connsiteX1080" fmla="*/ 5951017 w 7219949"/>
              <a:gd name="connsiteY1080" fmla="*/ 5399314 h 6791323"/>
              <a:gd name="connsiteX1081" fmla="*/ 5968248 w 7219949"/>
              <a:gd name="connsiteY1081" fmla="*/ 5411610 h 6791323"/>
              <a:gd name="connsiteX1082" fmla="*/ 5983832 w 7219949"/>
              <a:gd name="connsiteY1082" fmla="*/ 5432542 h 6791323"/>
              <a:gd name="connsiteX1083" fmla="*/ 6003314 w 7219949"/>
              <a:gd name="connsiteY1083" fmla="*/ 5454026 h 6791323"/>
              <a:gd name="connsiteX1084" fmla="*/ 6032443 w 7219949"/>
              <a:gd name="connsiteY1084" fmla="*/ 5473920 h 6791323"/>
              <a:gd name="connsiteX1085" fmla="*/ 6074704 w 7219949"/>
              <a:gd name="connsiteY1085" fmla="*/ 5499617 h 6791323"/>
              <a:gd name="connsiteX1086" fmla="*/ 6082087 w 7219949"/>
              <a:gd name="connsiteY1086" fmla="*/ 5507561 h 6791323"/>
              <a:gd name="connsiteX1087" fmla="*/ 6077570 w 7219949"/>
              <a:gd name="connsiteY1087" fmla="*/ 5507908 h 6791323"/>
              <a:gd name="connsiteX1088" fmla="*/ 6068340 w 7219949"/>
              <a:gd name="connsiteY1088" fmla="*/ 5502657 h 6791323"/>
              <a:gd name="connsiteX1089" fmla="*/ 6078590 w 7219949"/>
              <a:gd name="connsiteY1089" fmla="*/ 5518892 h 6791323"/>
              <a:gd name="connsiteX1090" fmla="*/ 6095205 w 7219949"/>
              <a:gd name="connsiteY1090" fmla="*/ 5532085 h 6791323"/>
              <a:gd name="connsiteX1091" fmla="*/ 6181561 w 7219949"/>
              <a:gd name="connsiteY1091" fmla="*/ 5599508 h 6791323"/>
              <a:gd name="connsiteX1092" fmla="*/ 6247606 w 7219949"/>
              <a:gd name="connsiteY1092" fmla="*/ 5659123 h 6791323"/>
              <a:gd name="connsiteX1093" fmla="*/ 6251706 w 7219949"/>
              <a:gd name="connsiteY1093" fmla="*/ 5665616 h 6791323"/>
              <a:gd name="connsiteX1094" fmla="*/ 6269554 w 7219949"/>
              <a:gd name="connsiteY1094" fmla="*/ 5677015 h 6791323"/>
              <a:gd name="connsiteX1095" fmla="*/ 6303199 w 7219949"/>
              <a:gd name="connsiteY1095" fmla="*/ 5696565 h 6791323"/>
              <a:gd name="connsiteX1096" fmla="*/ 6336014 w 7219949"/>
              <a:gd name="connsiteY1096" fmla="*/ 5729791 h 6791323"/>
              <a:gd name="connsiteX1097" fmla="*/ 6342780 w 7219949"/>
              <a:gd name="connsiteY1097" fmla="*/ 5738633 h 6791323"/>
              <a:gd name="connsiteX1098" fmla="*/ 6361825 w 7219949"/>
              <a:gd name="connsiteY1098" fmla="*/ 5758293 h 6791323"/>
              <a:gd name="connsiteX1099" fmla="*/ 6351655 w 7219949"/>
              <a:gd name="connsiteY1099" fmla="*/ 5754938 h 6791323"/>
              <a:gd name="connsiteX1100" fmla="*/ 6363139 w 7219949"/>
              <a:gd name="connsiteY1100" fmla="*/ 5769376 h 6791323"/>
              <a:gd name="connsiteX1101" fmla="*/ 6385703 w 7219949"/>
              <a:gd name="connsiteY1101" fmla="*/ 5786369 h 6791323"/>
              <a:gd name="connsiteX1102" fmla="*/ 6399036 w 7219949"/>
              <a:gd name="connsiteY1102" fmla="*/ 5798113 h 6791323"/>
              <a:gd name="connsiteX1103" fmla="*/ 6423997 w 7219949"/>
              <a:gd name="connsiteY1103" fmla="*/ 5823336 h 6791323"/>
              <a:gd name="connsiteX1104" fmla="*/ 6424013 w 7219949"/>
              <a:gd name="connsiteY1104" fmla="*/ 5823664 h 6791323"/>
              <a:gd name="connsiteX1105" fmla="*/ 6419785 w 7219949"/>
              <a:gd name="connsiteY1105" fmla="*/ 5833946 h 6791323"/>
              <a:gd name="connsiteX1106" fmla="*/ 6411738 w 7219949"/>
              <a:gd name="connsiteY1106" fmla="*/ 5829477 h 6791323"/>
              <a:gd name="connsiteX1107" fmla="*/ 6414606 w 7219949"/>
              <a:gd name="connsiteY1107" fmla="*/ 5837768 h 6791323"/>
              <a:gd name="connsiteX1108" fmla="*/ 6416470 w 7219949"/>
              <a:gd name="connsiteY1108" fmla="*/ 5840323 h 6791323"/>
              <a:gd name="connsiteX1109" fmla="*/ 6414349 w 7219949"/>
              <a:gd name="connsiteY1109" fmla="*/ 5841030 h 6791323"/>
              <a:gd name="connsiteX1110" fmla="*/ 6412756 w 7219949"/>
              <a:gd name="connsiteY1110" fmla="*/ 5840462 h 6791323"/>
              <a:gd name="connsiteX1111" fmla="*/ 6405602 w 7219949"/>
              <a:gd name="connsiteY1111" fmla="*/ 5836862 h 6791323"/>
              <a:gd name="connsiteX1112" fmla="*/ 6410263 w 7219949"/>
              <a:gd name="connsiteY1112" fmla="*/ 5842393 h 6791323"/>
              <a:gd name="connsiteX1113" fmla="*/ 6401428 w 7219949"/>
              <a:gd name="connsiteY1113" fmla="*/ 5845340 h 6791323"/>
              <a:gd name="connsiteX1114" fmla="*/ 6375562 w 7219949"/>
              <a:gd name="connsiteY1114" fmla="*/ 5840208 h 6791323"/>
              <a:gd name="connsiteX1115" fmla="*/ 6309353 w 7219949"/>
              <a:gd name="connsiteY1115" fmla="*/ 5803749 h 6791323"/>
              <a:gd name="connsiteX1116" fmla="*/ 6239747 w 7219949"/>
              <a:gd name="connsiteY1116" fmla="*/ 5720462 h 6791323"/>
              <a:gd name="connsiteX1117" fmla="*/ 6214418 w 7219949"/>
              <a:gd name="connsiteY1117" fmla="*/ 5710748 h 6791323"/>
              <a:gd name="connsiteX1118" fmla="*/ 6151089 w 7219949"/>
              <a:gd name="connsiteY1118" fmla="*/ 5686468 h 6791323"/>
              <a:gd name="connsiteX1119" fmla="*/ 6110915 w 7219949"/>
              <a:gd name="connsiteY1119" fmla="*/ 5646455 h 6791323"/>
              <a:gd name="connsiteX1120" fmla="*/ 5926878 w 7219949"/>
              <a:gd name="connsiteY1120" fmla="*/ 5550049 h 6791323"/>
              <a:gd name="connsiteX1121" fmla="*/ 5670873 w 7219949"/>
              <a:gd name="connsiteY1121" fmla="*/ 5392829 h 6791323"/>
              <a:gd name="connsiteX1122" fmla="*/ 5543001 w 7219949"/>
              <a:gd name="connsiteY1122" fmla="*/ 5322880 h 6791323"/>
              <a:gd name="connsiteX1123" fmla="*/ 5517927 w 7219949"/>
              <a:gd name="connsiteY1123" fmla="*/ 5330492 h 6791323"/>
              <a:gd name="connsiteX1124" fmla="*/ 5436506 w 7219949"/>
              <a:gd name="connsiteY1124" fmla="*/ 5359561 h 6791323"/>
              <a:gd name="connsiteX1125" fmla="*/ 5366272 w 7219949"/>
              <a:gd name="connsiteY1125" fmla="*/ 5354779 h 6791323"/>
              <a:gd name="connsiteX1126" fmla="*/ 5324953 w 7219949"/>
              <a:gd name="connsiteY1126" fmla="*/ 5358621 h 6791323"/>
              <a:gd name="connsiteX1127" fmla="*/ 5145457 w 7219949"/>
              <a:gd name="connsiteY1127" fmla="*/ 5265188 h 6791323"/>
              <a:gd name="connsiteX1128" fmla="*/ 5111487 w 7219949"/>
              <a:gd name="connsiteY1128" fmla="*/ 5218942 h 6791323"/>
              <a:gd name="connsiteX1129" fmla="*/ 5086856 w 7219949"/>
              <a:gd name="connsiteY1129" fmla="*/ 5195962 h 6791323"/>
              <a:gd name="connsiteX1130" fmla="*/ 5045793 w 7219949"/>
              <a:gd name="connsiteY1130" fmla="*/ 5217131 h 6791323"/>
              <a:gd name="connsiteX1131" fmla="*/ 5043432 w 7219949"/>
              <a:gd name="connsiteY1131" fmla="*/ 5239603 h 6791323"/>
              <a:gd name="connsiteX1132" fmla="*/ 5108494 w 7219949"/>
              <a:gd name="connsiteY1132" fmla="*/ 5319918 h 6791323"/>
              <a:gd name="connsiteX1133" fmla="*/ 5273733 w 7219949"/>
              <a:gd name="connsiteY1133" fmla="*/ 5482936 h 6791323"/>
              <a:gd name="connsiteX1134" fmla="*/ 5332260 w 7219949"/>
              <a:gd name="connsiteY1134" fmla="*/ 5486923 h 6791323"/>
              <a:gd name="connsiteX1135" fmla="*/ 5359956 w 7219949"/>
              <a:gd name="connsiteY1135" fmla="*/ 5474165 h 6791323"/>
              <a:gd name="connsiteX1136" fmla="*/ 5363094 w 7219949"/>
              <a:gd name="connsiteY1136" fmla="*/ 5503669 h 6791323"/>
              <a:gd name="connsiteX1137" fmla="*/ 5379157 w 7219949"/>
              <a:gd name="connsiteY1137" fmla="*/ 5555351 h 6791323"/>
              <a:gd name="connsiteX1138" fmla="*/ 5466854 w 7219949"/>
              <a:gd name="connsiteY1138" fmla="*/ 5585289 h 6791323"/>
              <a:gd name="connsiteX1139" fmla="*/ 5500308 w 7219949"/>
              <a:gd name="connsiteY1139" fmla="*/ 5596885 h 6791323"/>
              <a:gd name="connsiteX1140" fmla="*/ 5576116 w 7219949"/>
              <a:gd name="connsiteY1140" fmla="*/ 5673937 h 6791323"/>
              <a:gd name="connsiteX1141" fmla="*/ 5591550 w 7219949"/>
              <a:gd name="connsiteY1141" fmla="*/ 5804125 h 6791323"/>
              <a:gd name="connsiteX1142" fmla="*/ 5571793 w 7219949"/>
              <a:gd name="connsiteY1142" fmla="*/ 5866683 h 6791323"/>
              <a:gd name="connsiteX1143" fmla="*/ 5525674 w 7219949"/>
              <a:gd name="connsiteY1143" fmla="*/ 5850229 h 6791323"/>
              <a:gd name="connsiteX1144" fmla="*/ 5261803 w 7219949"/>
              <a:gd name="connsiteY1144" fmla="*/ 5708448 h 6791323"/>
              <a:gd name="connsiteX1145" fmla="*/ 5075145 w 7219949"/>
              <a:gd name="connsiteY1145" fmla="*/ 5617189 h 6791323"/>
              <a:gd name="connsiteX1146" fmla="*/ 5055058 w 7219949"/>
              <a:gd name="connsiteY1146" fmla="*/ 5597184 h 6791323"/>
              <a:gd name="connsiteX1147" fmla="*/ 5017763 w 7219949"/>
              <a:gd name="connsiteY1147" fmla="*/ 5569349 h 6791323"/>
              <a:gd name="connsiteX1148" fmla="*/ 4983606 w 7219949"/>
              <a:gd name="connsiteY1148" fmla="*/ 5571014 h 6791323"/>
              <a:gd name="connsiteX1149" fmla="*/ 4802190 w 7219949"/>
              <a:gd name="connsiteY1149" fmla="*/ 5469465 h 6791323"/>
              <a:gd name="connsiteX1150" fmla="*/ 4677926 w 7219949"/>
              <a:gd name="connsiteY1150" fmla="*/ 5396518 h 6791323"/>
              <a:gd name="connsiteX1151" fmla="*/ 4673381 w 7219949"/>
              <a:gd name="connsiteY1151" fmla="*/ 5393975 h 6791323"/>
              <a:gd name="connsiteX1152" fmla="*/ 4588341 w 7219949"/>
              <a:gd name="connsiteY1152" fmla="*/ 5331789 h 6791323"/>
              <a:gd name="connsiteX1153" fmla="*/ 4489614 w 7219949"/>
              <a:gd name="connsiteY1153" fmla="*/ 5258055 h 6791323"/>
              <a:gd name="connsiteX1154" fmla="*/ 4471468 w 7219949"/>
              <a:gd name="connsiteY1154" fmla="*/ 5247516 h 6791323"/>
              <a:gd name="connsiteX1155" fmla="*/ 4461406 w 7219949"/>
              <a:gd name="connsiteY1155" fmla="*/ 5236989 h 6791323"/>
              <a:gd name="connsiteX1156" fmla="*/ 4411621 w 7219949"/>
              <a:gd name="connsiteY1156" fmla="*/ 5204324 h 6791323"/>
              <a:gd name="connsiteX1157" fmla="*/ 4391875 w 7219949"/>
              <a:gd name="connsiteY1157" fmla="*/ 5189578 h 6791323"/>
              <a:gd name="connsiteX1158" fmla="*/ 4364278 w 7219949"/>
              <a:gd name="connsiteY1158" fmla="*/ 5167461 h 6791323"/>
              <a:gd name="connsiteX1159" fmla="*/ 4335459 w 7219949"/>
              <a:gd name="connsiteY1159" fmla="*/ 5147443 h 6791323"/>
              <a:gd name="connsiteX1160" fmla="*/ 4321967 w 7219949"/>
              <a:gd name="connsiteY1160" fmla="*/ 5135861 h 6791323"/>
              <a:gd name="connsiteX1161" fmla="*/ 4214778 w 7219949"/>
              <a:gd name="connsiteY1161" fmla="*/ 5055807 h 6791323"/>
              <a:gd name="connsiteX1162" fmla="*/ 4146468 w 7219949"/>
              <a:gd name="connsiteY1162" fmla="*/ 5006296 h 6791323"/>
              <a:gd name="connsiteX1163" fmla="*/ 4130532 w 7219949"/>
              <a:gd name="connsiteY1163" fmla="*/ 4998913 h 6791323"/>
              <a:gd name="connsiteX1164" fmla="*/ 4154697 w 7219949"/>
              <a:gd name="connsiteY1164" fmla="*/ 5019973 h 6791323"/>
              <a:gd name="connsiteX1165" fmla="*/ 4188546 w 7219949"/>
              <a:gd name="connsiteY1165" fmla="*/ 5045252 h 6791323"/>
              <a:gd name="connsiteX1166" fmla="*/ 4200205 w 7219949"/>
              <a:gd name="connsiteY1166" fmla="*/ 5059987 h 6791323"/>
              <a:gd name="connsiteX1167" fmla="*/ 4207446 w 7219949"/>
              <a:gd name="connsiteY1167" fmla="*/ 5068406 h 6791323"/>
              <a:gd name="connsiteX1168" fmla="*/ 4258220 w 7219949"/>
              <a:gd name="connsiteY1168" fmla="*/ 5106328 h 6791323"/>
              <a:gd name="connsiteX1169" fmla="*/ 4266682 w 7219949"/>
              <a:gd name="connsiteY1169" fmla="*/ 5112648 h 6791323"/>
              <a:gd name="connsiteX1170" fmla="*/ 4268282 w 7219949"/>
              <a:gd name="connsiteY1170" fmla="*/ 5116854 h 6791323"/>
              <a:gd name="connsiteX1171" fmla="*/ 4267670 w 7219949"/>
              <a:gd name="connsiteY1171" fmla="*/ 5117904 h 6791323"/>
              <a:gd name="connsiteX1172" fmla="*/ 4264849 w 7219949"/>
              <a:gd name="connsiteY1172" fmla="*/ 5115798 h 6791323"/>
              <a:gd name="connsiteX1173" fmla="*/ 4204392 w 7219949"/>
              <a:gd name="connsiteY1173" fmla="*/ 5073657 h 6791323"/>
              <a:gd name="connsiteX1174" fmla="*/ 4163679 w 7219949"/>
              <a:gd name="connsiteY1174" fmla="*/ 5046263 h 6791323"/>
              <a:gd name="connsiteX1175" fmla="*/ 4157427 w 7219949"/>
              <a:gd name="connsiteY1175" fmla="*/ 5043100 h 6791323"/>
              <a:gd name="connsiteX1176" fmla="*/ 4110696 w 7219949"/>
              <a:gd name="connsiteY1176" fmla="*/ 5005186 h 6791323"/>
              <a:gd name="connsiteX1177" fmla="*/ 4088740 w 7219949"/>
              <a:gd name="connsiteY1177" fmla="*/ 4987282 h 6791323"/>
              <a:gd name="connsiteX1178" fmla="*/ 4072803 w 7219949"/>
              <a:gd name="connsiteY1178" fmla="*/ 4979898 h 6791323"/>
              <a:gd name="connsiteX1179" fmla="*/ 4074779 w 7219949"/>
              <a:gd name="connsiteY1179" fmla="*/ 4990414 h 6791323"/>
              <a:gd name="connsiteX1180" fmla="*/ 4098334 w 7219949"/>
              <a:gd name="connsiteY1180" fmla="*/ 5012522 h 6791323"/>
              <a:gd name="connsiteX1181" fmla="*/ 4123721 w 7219949"/>
              <a:gd name="connsiteY1181" fmla="*/ 5031484 h 6791323"/>
              <a:gd name="connsiteX1182" fmla="*/ 4134393 w 7219949"/>
              <a:gd name="connsiteY1182" fmla="*/ 5040961 h 6791323"/>
              <a:gd name="connsiteX1183" fmla="*/ 4105575 w 7219949"/>
              <a:gd name="connsiteY1183" fmla="*/ 5020944 h 6791323"/>
              <a:gd name="connsiteX1184" fmla="*/ 4106939 w 7219949"/>
              <a:gd name="connsiteY1184" fmla="*/ 5032507 h 6791323"/>
              <a:gd name="connsiteX1185" fmla="*/ 4122642 w 7219949"/>
              <a:gd name="connsiteY1185" fmla="*/ 5047248 h 6791323"/>
              <a:gd name="connsiteX1186" fmla="*/ 4123630 w 7219949"/>
              <a:gd name="connsiteY1186" fmla="*/ 5052504 h 6791323"/>
              <a:gd name="connsiteX1187" fmla="*/ 4117378 w 7219949"/>
              <a:gd name="connsiteY1187" fmla="*/ 5049340 h 6791323"/>
              <a:gd name="connsiteX1188" fmla="*/ 4078498 w 7219949"/>
              <a:gd name="connsiteY1188" fmla="*/ 5018798 h 6791323"/>
              <a:gd name="connsiteX1189" fmla="*/ 4053111 w 7219949"/>
              <a:gd name="connsiteY1189" fmla="*/ 4999837 h 6791323"/>
              <a:gd name="connsiteX1190" fmla="*/ 4025891 w 7219949"/>
              <a:gd name="connsiteY1190" fmla="*/ 4984027 h 6791323"/>
              <a:gd name="connsiteX1191" fmla="*/ 4005912 w 7219949"/>
              <a:gd name="connsiteY1191" fmla="*/ 4976637 h 6791323"/>
              <a:gd name="connsiteX1192" fmla="*/ 3989975 w 7219949"/>
              <a:gd name="connsiteY1192" fmla="*/ 4969253 h 6791323"/>
              <a:gd name="connsiteX1193" fmla="*/ 3975871 w 7219949"/>
              <a:gd name="connsiteY1193" fmla="*/ 4958720 h 6791323"/>
              <a:gd name="connsiteX1194" fmla="*/ 3964806 w 7219949"/>
              <a:gd name="connsiteY1194" fmla="*/ 4952527 h 6791323"/>
              <a:gd name="connsiteX1195" fmla="*/ 3967175 w 7219949"/>
              <a:gd name="connsiteY1195" fmla="*/ 4959757 h 6791323"/>
              <a:gd name="connsiteX1196" fmla="*/ 3978836 w 7219949"/>
              <a:gd name="connsiteY1196" fmla="*/ 4974491 h 6791323"/>
              <a:gd name="connsiteX1197" fmla="*/ 4012684 w 7219949"/>
              <a:gd name="connsiteY1197" fmla="*/ 4999771 h 6791323"/>
              <a:gd name="connsiteX1198" fmla="*/ 4049354 w 7219949"/>
              <a:gd name="connsiteY1198" fmla="*/ 5027157 h 6791323"/>
              <a:gd name="connsiteX1199" fmla="*/ 4079162 w 7219949"/>
              <a:gd name="connsiteY1199" fmla="*/ 5052431 h 6791323"/>
              <a:gd name="connsiteX1200" fmla="*/ 4085557 w 7219949"/>
              <a:gd name="connsiteY1200" fmla="*/ 5069258 h 6791323"/>
              <a:gd name="connsiteX1201" fmla="*/ 4096606 w 7219949"/>
              <a:gd name="connsiteY1201" fmla="*/ 5085042 h 6791323"/>
              <a:gd name="connsiteX1202" fmla="*/ 4128245 w 7219949"/>
              <a:gd name="connsiteY1202" fmla="*/ 5107165 h 6791323"/>
              <a:gd name="connsiteX1203" fmla="*/ 4141127 w 7219949"/>
              <a:gd name="connsiteY1203" fmla="*/ 5119799 h 6791323"/>
              <a:gd name="connsiteX1204" fmla="*/ 4151190 w 7219949"/>
              <a:gd name="connsiteY1204" fmla="*/ 5130326 h 6791323"/>
              <a:gd name="connsiteX1205" fmla="*/ 4185039 w 7219949"/>
              <a:gd name="connsiteY1205" fmla="*/ 5155606 h 6791323"/>
              <a:gd name="connsiteX1206" fmla="*/ 4217665 w 7219949"/>
              <a:gd name="connsiteY1206" fmla="*/ 5182985 h 6791323"/>
              <a:gd name="connsiteX1207" fmla="*/ 4261576 w 7219949"/>
              <a:gd name="connsiteY1207" fmla="*/ 5218793 h 6791323"/>
              <a:gd name="connsiteX1208" fmla="*/ 4267217 w 7219949"/>
              <a:gd name="connsiteY1208" fmla="*/ 5223006 h 6791323"/>
              <a:gd name="connsiteX1209" fmla="*/ 4271026 w 7219949"/>
              <a:gd name="connsiteY1209" fmla="*/ 5230370 h 6791323"/>
              <a:gd name="connsiteX1210" fmla="*/ 4283531 w 7219949"/>
              <a:gd name="connsiteY1210" fmla="*/ 5236698 h 6791323"/>
              <a:gd name="connsiteX1211" fmla="*/ 4302055 w 7219949"/>
              <a:gd name="connsiteY1211" fmla="*/ 5253545 h 6791323"/>
              <a:gd name="connsiteX1212" fmla="*/ 4321800 w 7219949"/>
              <a:gd name="connsiteY1212" fmla="*/ 5268290 h 6791323"/>
              <a:gd name="connsiteX1213" fmla="*/ 4335293 w 7219949"/>
              <a:gd name="connsiteY1213" fmla="*/ 5279875 h 6791323"/>
              <a:gd name="connsiteX1214" fmla="*/ 4367920 w 7219949"/>
              <a:gd name="connsiteY1214" fmla="*/ 5307254 h 6791323"/>
              <a:gd name="connsiteX1215" fmla="*/ 4384234 w 7219949"/>
              <a:gd name="connsiteY1215" fmla="*/ 5320945 h 6791323"/>
              <a:gd name="connsiteX1216" fmla="*/ 4389876 w 7219949"/>
              <a:gd name="connsiteY1216" fmla="*/ 5325158 h 6791323"/>
              <a:gd name="connsiteX1217" fmla="*/ 4448501 w 7219949"/>
              <a:gd name="connsiteY1217" fmla="*/ 5370449 h 6791323"/>
              <a:gd name="connsiteX1218" fmla="*/ 4504305 w 7219949"/>
              <a:gd name="connsiteY1218" fmla="*/ 5413632 h 6791323"/>
              <a:gd name="connsiteX1219" fmla="*/ 4519074 w 7219949"/>
              <a:gd name="connsiteY1219" fmla="*/ 5424662 h 6791323"/>
              <a:gd name="connsiteX1220" fmla="*/ 4519081 w 7219949"/>
              <a:gd name="connsiteY1220" fmla="*/ 5424891 h 6791323"/>
              <a:gd name="connsiteX1221" fmla="*/ 4552464 w 7219949"/>
              <a:gd name="connsiteY1221" fmla="*/ 5454456 h 6791323"/>
              <a:gd name="connsiteX1222" fmla="*/ 4568754 w 7219949"/>
              <a:gd name="connsiteY1222" fmla="*/ 5461914 h 6791323"/>
              <a:gd name="connsiteX1223" fmla="*/ 4588335 w 7219949"/>
              <a:gd name="connsiteY1223" fmla="*/ 5476902 h 6791323"/>
              <a:gd name="connsiteX1224" fmla="*/ 4583821 w 7219949"/>
              <a:gd name="connsiteY1224" fmla="*/ 5482802 h 6791323"/>
              <a:gd name="connsiteX1225" fmla="*/ 4593226 w 7219949"/>
              <a:gd name="connsiteY1225" fmla="*/ 5511148 h 6791323"/>
              <a:gd name="connsiteX1226" fmla="*/ 4605448 w 7219949"/>
              <a:gd name="connsiteY1226" fmla="*/ 5546596 h 6791323"/>
              <a:gd name="connsiteX1227" fmla="*/ 4608586 w 7219949"/>
              <a:gd name="connsiteY1227" fmla="*/ 5576098 h 6791323"/>
              <a:gd name="connsiteX1228" fmla="*/ 4637241 w 7219949"/>
              <a:gd name="connsiteY1228" fmla="*/ 5567399 h 6791323"/>
              <a:gd name="connsiteX1229" fmla="*/ 4704852 w 7219949"/>
              <a:gd name="connsiteY1229" fmla="*/ 5577328 h 6791323"/>
              <a:gd name="connsiteX1230" fmla="*/ 4734984 w 7219949"/>
              <a:gd name="connsiteY1230" fmla="*/ 5607338 h 6791323"/>
              <a:gd name="connsiteX1231" fmla="*/ 4763677 w 7219949"/>
              <a:gd name="connsiteY1231" fmla="*/ 5611862 h 6791323"/>
              <a:gd name="connsiteX1232" fmla="*/ 4793012 w 7219949"/>
              <a:gd name="connsiteY1232" fmla="*/ 5633772 h 6791323"/>
              <a:gd name="connsiteX1233" fmla="*/ 4834101 w 7219949"/>
              <a:gd name="connsiteY1233" fmla="*/ 5667471 h 6791323"/>
              <a:gd name="connsiteX1234" fmla="*/ 4954061 w 7219949"/>
              <a:gd name="connsiteY1234" fmla="*/ 5757062 h 6791323"/>
              <a:gd name="connsiteX1235" fmla="*/ 4937260 w 7219949"/>
              <a:gd name="connsiteY1235" fmla="*/ 5780871 h 6791323"/>
              <a:gd name="connsiteX1236" fmla="*/ 4928693 w 7219949"/>
              <a:gd name="connsiteY1236" fmla="*/ 5809574 h 6791323"/>
              <a:gd name="connsiteX1237" fmla="*/ 4889551 w 7219949"/>
              <a:gd name="connsiteY1237" fmla="*/ 5838860 h 6791323"/>
              <a:gd name="connsiteX1238" fmla="*/ 4687606 w 7219949"/>
              <a:gd name="connsiteY1238" fmla="*/ 5747891 h 6791323"/>
              <a:gd name="connsiteX1239" fmla="*/ 4607587 w 7219949"/>
              <a:gd name="connsiteY1239" fmla="*/ 5750432 h 6791323"/>
              <a:gd name="connsiteX1240" fmla="*/ 4632991 w 7219949"/>
              <a:gd name="connsiteY1240" fmla="*/ 5825381 h 6791323"/>
              <a:gd name="connsiteX1241" fmla="*/ 4648866 w 7219949"/>
              <a:gd name="connsiteY1241" fmla="*/ 5924978 h 6791323"/>
              <a:gd name="connsiteX1242" fmla="*/ 4632953 w 7219949"/>
              <a:gd name="connsiteY1242" fmla="*/ 6003775 h 6791323"/>
              <a:gd name="connsiteX1243" fmla="*/ 4630031 w 7219949"/>
              <a:gd name="connsiteY1243" fmla="*/ 6169988 h 6791323"/>
              <a:gd name="connsiteX1244" fmla="*/ 4580143 w 7219949"/>
              <a:gd name="connsiteY1244" fmla="*/ 6202536 h 6791323"/>
              <a:gd name="connsiteX1245" fmla="*/ 4397069 w 7219949"/>
              <a:gd name="connsiteY1245" fmla="*/ 6110189 h 6791323"/>
              <a:gd name="connsiteX1246" fmla="*/ 4332707 w 7219949"/>
              <a:gd name="connsiteY1246" fmla="*/ 6016610 h 6791323"/>
              <a:gd name="connsiteX1247" fmla="*/ 4319782 w 7219949"/>
              <a:gd name="connsiteY1247" fmla="*/ 5994429 h 6791323"/>
              <a:gd name="connsiteX1248" fmla="*/ 4205536 w 7219949"/>
              <a:gd name="connsiteY1248" fmla="*/ 5933398 h 6791323"/>
              <a:gd name="connsiteX1249" fmla="*/ 4256344 w 7219949"/>
              <a:gd name="connsiteY1249" fmla="*/ 6083300 h 6791323"/>
              <a:gd name="connsiteX1250" fmla="*/ 4246816 w 7219949"/>
              <a:gd name="connsiteY1250" fmla="*/ 6107945 h 6791323"/>
              <a:gd name="connsiteX1251" fmla="*/ 4223148 w 7219949"/>
              <a:gd name="connsiteY1251" fmla="*/ 6089028 h 6791323"/>
              <a:gd name="connsiteX1252" fmla="*/ 4209004 w 7219949"/>
              <a:gd name="connsiteY1252" fmla="*/ 6045463 h 6791323"/>
              <a:gd name="connsiteX1253" fmla="*/ 4202802 w 7219949"/>
              <a:gd name="connsiteY1253" fmla="*/ 6051698 h 6791323"/>
              <a:gd name="connsiteX1254" fmla="*/ 4186441 w 7219949"/>
              <a:gd name="connsiteY1254" fmla="*/ 6161081 h 6791323"/>
              <a:gd name="connsiteX1255" fmla="*/ 4209150 w 7219949"/>
              <a:gd name="connsiteY1255" fmla="*/ 6175940 h 6791323"/>
              <a:gd name="connsiteX1256" fmla="*/ 4241645 w 7219949"/>
              <a:gd name="connsiteY1256" fmla="*/ 6183480 h 6791323"/>
              <a:gd name="connsiteX1257" fmla="*/ 4260143 w 7219949"/>
              <a:gd name="connsiteY1257" fmla="*/ 6277932 h 6791323"/>
              <a:gd name="connsiteX1258" fmla="*/ 4283111 w 7219949"/>
              <a:gd name="connsiteY1258" fmla="*/ 6310113 h 6791323"/>
              <a:gd name="connsiteX1259" fmla="*/ 4305821 w 7219949"/>
              <a:gd name="connsiteY1259" fmla="*/ 6324974 h 6791323"/>
              <a:gd name="connsiteX1260" fmla="*/ 4283886 w 7219949"/>
              <a:gd name="connsiteY1260" fmla="*/ 6362087 h 6791323"/>
              <a:gd name="connsiteX1261" fmla="*/ 4254972 w 7219949"/>
              <a:gd name="connsiteY1261" fmla="*/ 6353462 h 6791323"/>
              <a:gd name="connsiteX1262" fmla="*/ 4187547 w 7219949"/>
              <a:gd name="connsiteY1262" fmla="*/ 6295619 h 6791323"/>
              <a:gd name="connsiteX1263" fmla="*/ 4334178 w 7219949"/>
              <a:gd name="connsiteY1263" fmla="*/ 6477341 h 6791323"/>
              <a:gd name="connsiteX1264" fmla="*/ 4313571 w 7219949"/>
              <a:gd name="connsiteY1264" fmla="*/ 6422687 h 6791323"/>
              <a:gd name="connsiteX1265" fmla="*/ 4311838 w 7219949"/>
              <a:gd name="connsiteY1265" fmla="*/ 6366653 h 6791323"/>
              <a:gd name="connsiteX1266" fmla="*/ 4362501 w 7219949"/>
              <a:gd name="connsiteY1266" fmla="*/ 6386080 h 6791323"/>
              <a:gd name="connsiteX1267" fmla="*/ 4496093 w 7219949"/>
              <a:gd name="connsiteY1267" fmla="*/ 6658775 h 6791323"/>
              <a:gd name="connsiteX1268" fmla="*/ 4453960 w 7219949"/>
              <a:gd name="connsiteY1268" fmla="*/ 6789036 h 6791323"/>
              <a:gd name="connsiteX1269" fmla="*/ 4374384 w 7219949"/>
              <a:gd name="connsiteY1269" fmla="*/ 6760985 h 6791323"/>
              <a:gd name="connsiteX1270" fmla="*/ 4344511 w 7219949"/>
              <a:gd name="connsiteY1270" fmla="*/ 6748299 h 6791323"/>
              <a:gd name="connsiteX1271" fmla="*/ 4239089 w 7219949"/>
              <a:gd name="connsiteY1271" fmla="*/ 6675887 h 6791323"/>
              <a:gd name="connsiteX1272" fmla="*/ 4185918 w 7219949"/>
              <a:gd name="connsiteY1272" fmla="*/ 6548453 h 6791323"/>
              <a:gd name="connsiteX1273" fmla="*/ 4157706 w 7219949"/>
              <a:gd name="connsiteY1273" fmla="*/ 6526563 h 6791323"/>
              <a:gd name="connsiteX1274" fmla="*/ 4167307 w 7219949"/>
              <a:gd name="connsiteY1274" fmla="*/ 6567157 h 6791323"/>
              <a:gd name="connsiteX1275" fmla="*/ 4169485 w 7219949"/>
              <a:gd name="connsiteY1275" fmla="*/ 6592600 h 6791323"/>
              <a:gd name="connsiteX1276" fmla="*/ 4147737 w 7219949"/>
              <a:gd name="connsiteY1276" fmla="*/ 6581799 h 6791323"/>
              <a:gd name="connsiteX1277" fmla="*/ 4152133 w 7219949"/>
              <a:gd name="connsiteY1277" fmla="*/ 6454293 h 6791323"/>
              <a:gd name="connsiteX1278" fmla="*/ 4066797 w 7219949"/>
              <a:gd name="connsiteY1278" fmla="*/ 6401889 h 6791323"/>
              <a:gd name="connsiteX1279" fmla="*/ 3948711 w 7219949"/>
              <a:gd name="connsiteY1279" fmla="*/ 6324618 h 6791323"/>
              <a:gd name="connsiteX1280" fmla="*/ 3940587 w 7219949"/>
              <a:gd name="connsiteY1280" fmla="*/ 6322732 h 6791323"/>
              <a:gd name="connsiteX1281" fmla="*/ 3911563 w 7219949"/>
              <a:gd name="connsiteY1281" fmla="*/ 6427260 h 6791323"/>
              <a:gd name="connsiteX1282" fmla="*/ 3928065 w 7219949"/>
              <a:gd name="connsiteY1282" fmla="*/ 6448354 h 6791323"/>
              <a:gd name="connsiteX1283" fmla="*/ 3938257 w 7219949"/>
              <a:gd name="connsiteY1283" fmla="*/ 6588835 h 6791323"/>
              <a:gd name="connsiteX1284" fmla="*/ 3933971 w 7219949"/>
              <a:gd name="connsiteY1284" fmla="*/ 6603188 h 6791323"/>
              <a:gd name="connsiteX1285" fmla="*/ 3867395 w 7219949"/>
              <a:gd name="connsiteY1285" fmla="*/ 6662557 h 6791323"/>
              <a:gd name="connsiteX1286" fmla="*/ 3842321 w 7219949"/>
              <a:gd name="connsiteY1286" fmla="*/ 6670170 h 6791323"/>
              <a:gd name="connsiteX1287" fmla="*/ 3802921 w 7219949"/>
              <a:gd name="connsiteY1287" fmla="*/ 6682131 h 6791323"/>
              <a:gd name="connsiteX1288" fmla="*/ 3801960 w 7219949"/>
              <a:gd name="connsiteY1288" fmla="*/ 6681709 h 6791323"/>
              <a:gd name="connsiteX1289" fmla="*/ 3792202 w 7219949"/>
              <a:gd name="connsiteY1289" fmla="*/ 6673520 h 6791323"/>
              <a:gd name="connsiteX1290" fmla="*/ 3787307 w 7219949"/>
              <a:gd name="connsiteY1290" fmla="*/ 6668247 h 6791323"/>
              <a:gd name="connsiteX1291" fmla="*/ 3750591 w 7219949"/>
              <a:gd name="connsiteY1291" fmla="*/ 6628695 h 6791323"/>
              <a:gd name="connsiteX1292" fmla="*/ 3713876 w 7219949"/>
              <a:gd name="connsiteY1292" fmla="*/ 6589144 h 6791323"/>
              <a:gd name="connsiteX1293" fmla="*/ 3604795 w 7219949"/>
              <a:gd name="connsiteY1293" fmla="*/ 6474775 h 6791323"/>
              <a:gd name="connsiteX1294" fmla="*/ 3603039 w 7219949"/>
              <a:gd name="connsiteY1294" fmla="*/ 6471314 h 6791323"/>
              <a:gd name="connsiteX1295" fmla="*/ 3613521 w 7219949"/>
              <a:gd name="connsiteY1295" fmla="*/ 6481037 h 6791323"/>
              <a:gd name="connsiteX1296" fmla="*/ 3616661 w 7219949"/>
              <a:gd name="connsiteY1296" fmla="*/ 6482849 h 6791323"/>
              <a:gd name="connsiteX1297" fmla="*/ 3615597 w 7219949"/>
              <a:gd name="connsiteY1297" fmla="*/ 6478563 h 6791323"/>
              <a:gd name="connsiteX1298" fmla="*/ 3609638 w 7219949"/>
              <a:gd name="connsiteY1298" fmla="*/ 6469005 h 6791323"/>
              <a:gd name="connsiteX1299" fmla="*/ 3569410 w 7219949"/>
              <a:gd name="connsiteY1299" fmla="*/ 6422531 h 6791323"/>
              <a:gd name="connsiteX1300" fmla="*/ 3434788 w 7219949"/>
              <a:gd name="connsiteY1300" fmla="*/ 6277510 h 6791323"/>
              <a:gd name="connsiteX1301" fmla="*/ 3404671 w 7219949"/>
              <a:gd name="connsiteY1301" fmla="*/ 6235649 h 6791323"/>
              <a:gd name="connsiteX1302" fmla="*/ 3416538 w 7219949"/>
              <a:gd name="connsiteY1302" fmla="*/ 6243722 h 6791323"/>
              <a:gd name="connsiteX1303" fmla="*/ 3438248 w 7219949"/>
              <a:gd name="connsiteY1303" fmla="*/ 6273387 h 6791323"/>
              <a:gd name="connsiteX1304" fmla="*/ 3444899 w 7219949"/>
              <a:gd name="connsiteY1304" fmla="*/ 6282122 h 6791323"/>
              <a:gd name="connsiteX1305" fmla="*/ 3470068 w 7219949"/>
              <a:gd name="connsiteY1305" fmla="*/ 6307664 h 6791323"/>
              <a:gd name="connsiteX1306" fmla="*/ 3513755 w 7219949"/>
              <a:gd name="connsiteY1306" fmla="*/ 6350016 h 6791323"/>
              <a:gd name="connsiteX1307" fmla="*/ 3531579 w 7219949"/>
              <a:gd name="connsiteY1307" fmla="*/ 6367648 h 6791323"/>
              <a:gd name="connsiteX1308" fmla="*/ 3558876 w 7219949"/>
              <a:gd name="connsiteY1308" fmla="*/ 6401763 h 6791323"/>
              <a:gd name="connsiteX1309" fmla="*/ 3573561 w 7219949"/>
              <a:gd name="connsiteY1309" fmla="*/ 6417584 h 6791323"/>
              <a:gd name="connsiteX1310" fmla="*/ 3600487 w 7219949"/>
              <a:gd name="connsiteY1310" fmla="*/ 6446589 h 6791323"/>
              <a:gd name="connsiteX1311" fmla="*/ 3620760 w 7219949"/>
              <a:gd name="connsiteY1311" fmla="*/ 6466859 h 6791323"/>
              <a:gd name="connsiteX1312" fmla="*/ 3670725 w 7219949"/>
              <a:gd name="connsiteY1312" fmla="*/ 6512833 h 6791323"/>
              <a:gd name="connsiteX1313" fmla="*/ 3681580 w 7219949"/>
              <a:gd name="connsiteY1313" fmla="*/ 6527666 h 6791323"/>
              <a:gd name="connsiteX1314" fmla="*/ 3714836 w 7219949"/>
              <a:gd name="connsiteY1314" fmla="*/ 6571340 h 6791323"/>
              <a:gd name="connsiteX1315" fmla="*/ 3753999 w 7219949"/>
              <a:gd name="connsiteY1315" fmla="*/ 6613527 h 6791323"/>
              <a:gd name="connsiteX1316" fmla="*/ 3803273 w 7219949"/>
              <a:gd name="connsiteY1316" fmla="*/ 6660328 h 6791323"/>
              <a:gd name="connsiteX1317" fmla="*/ 3815512 w 7219949"/>
              <a:gd name="connsiteY1317" fmla="*/ 6673513 h 6791323"/>
              <a:gd name="connsiteX1318" fmla="*/ 3829825 w 7219949"/>
              <a:gd name="connsiteY1318" fmla="*/ 6684222 h 6791323"/>
              <a:gd name="connsiteX1319" fmla="*/ 3787150 w 7219949"/>
              <a:gd name="connsiteY1319" fmla="*/ 6635111 h 6791323"/>
              <a:gd name="connsiteX1320" fmla="*/ 3733622 w 7219949"/>
              <a:gd name="connsiteY1320" fmla="*/ 6571169 h 6791323"/>
              <a:gd name="connsiteX1321" fmla="*/ 3698982 w 7219949"/>
              <a:gd name="connsiteY1321" fmla="*/ 6529144 h 6791323"/>
              <a:gd name="connsiteX1322" fmla="*/ 3659819 w 7219949"/>
              <a:gd name="connsiteY1322" fmla="*/ 6486955 h 6791323"/>
              <a:gd name="connsiteX1323" fmla="*/ 3629063 w 7219949"/>
              <a:gd name="connsiteY1323" fmla="*/ 6456965 h 6791323"/>
              <a:gd name="connsiteX1324" fmla="*/ 3602138 w 7219949"/>
              <a:gd name="connsiteY1324" fmla="*/ 6427960 h 6791323"/>
              <a:gd name="connsiteX1325" fmla="*/ 3597243 w 7219949"/>
              <a:gd name="connsiteY1325" fmla="*/ 6422687 h 6791323"/>
              <a:gd name="connsiteX1326" fmla="*/ 3561591 w 7219949"/>
              <a:gd name="connsiteY1326" fmla="*/ 6387421 h 6791323"/>
              <a:gd name="connsiteX1327" fmla="*/ 3534987 w 7219949"/>
              <a:gd name="connsiteY1327" fmla="*/ 6352481 h 6791323"/>
              <a:gd name="connsiteX1328" fmla="*/ 3529400 w 7219949"/>
              <a:gd name="connsiteY1328" fmla="*/ 6348033 h 6791323"/>
              <a:gd name="connsiteX1329" fmla="*/ 3521365 w 7219949"/>
              <a:gd name="connsiteY1329" fmla="*/ 6340948 h 6791323"/>
              <a:gd name="connsiteX1330" fmla="*/ 3447243 w 7219949"/>
              <a:gd name="connsiteY1330" fmla="*/ 6262669 h 6791323"/>
              <a:gd name="connsiteX1331" fmla="*/ 3423829 w 7219949"/>
              <a:gd name="connsiteY1331" fmla="*/ 6240587 h 6791323"/>
              <a:gd name="connsiteX1332" fmla="*/ 3399352 w 7219949"/>
              <a:gd name="connsiteY1332" fmla="*/ 6214219 h 6791323"/>
              <a:gd name="connsiteX1333" fmla="*/ 3360882 w 7219949"/>
              <a:gd name="connsiteY1333" fmla="*/ 6171208 h 6791323"/>
              <a:gd name="connsiteX1334" fmla="*/ 3351091 w 7219949"/>
              <a:gd name="connsiteY1334" fmla="*/ 6160661 h 6791323"/>
              <a:gd name="connsiteX1335" fmla="*/ 3343057 w 7219949"/>
              <a:gd name="connsiteY1335" fmla="*/ 6153575 h 6791323"/>
              <a:gd name="connsiteX1336" fmla="*/ 3345875 w 7219949"/>
              <a:gd name="connsiteY1336" fmla="*/ 6161321 h 6791323"/>
              <a:gd name="connsiteX1337" fmla="*/ 3367584 w 7219949"/>
              <a:gd name="connsiteY1337" fmla="*/ 6190988 h 6791323"/>
              <a:gd name="connsiteX1338" fmla="*/ 3375300 w 7219949"/>
              <a:gd name="connsiteY1338" fmla="*/ 6204007 h 6791323"/>
              <a:gd name="connsiteX1339" fmla="*/ 3335817 w 7219949"/>
              <a:gd name="connsiteY1339" fmla="*/ 6167754 h 6791323"/>
              <a:gd name="connsiteX1340" fmla="*/ 3306125 w 7219949"/>
              <a:gd name="connsiteY1340" fmla="*/ 6142047 h 6791323"/>
              <a:gd name="connsiteX1341" fmla="*/ 3298462 w 7219949"/>
              <a:gd name="connsiteY1341" fmla="*/ 6140072 h 6791323"/>
              <a:gd name="connsiteX1342" fmla="*/ 3307560 w 7219949"/>
              <a:gd name="connsiteY1342" fmla="*/ 6151444 h 6791323"/>
              <a:gd name="connsiteX1343" fmla="*/ 3356513 w 7219949"/>
              <a:gd name="connsiteY1343" fmla="*/ 6204180 h 6791323"/>
              <a:gd name="connsiteX1344" fmla="*/ 3435957 w 7219949"/>
              <a:gd name="connsiteY1344" fmla="*/ 6303886 h 6791323"/>
              <a:gd name="connsiteX1345" fmla="*/ 3465700 w 7219949"/>
              <a:gd name="connsiteY1345" fmla="*/ 6340636 h 6791323"/>
              <a:gd name="connsiteX1346" fmla="*/ 3500659 w 7219949"/>
              <a:gd name="connsiteY1346" fmla="*/ 6376726 h 6791323"/>
              <a:gd name="connsiteX1347" fmla="*/ 3539450 w 7219949"/>
              <a:gd name="connsiteY1347" fmla="*/ 6413805 h 6791323"/>
              <a:gd name="connsiteX1348" fmla="*/ 3596811 w 7219949"/>
              <a:gd name="connsiteY1348" fmla="*/ 6478735 h 6791323"/>
              <a:gd name="connsiteX1349" fmla="*/ 3604154 w 7219949"/>
              <a:gd name="connsiteY1349" fmla="*/ 6486646 h 6791323"/>
              <a:gd name="connsiteX1350" fmla="*/ 3663591 w 7219949"/>
              <a:gd name="connsiteY1350" fmla="*/ 6549103 h 6791323"/>
              <a:gd name="connsiteX1351" fmla="*/ 3727231 w 7219949"/>
              <a:gd name="connsiteY1351" fmla="*/ 6617658 h 6791323"/>
              <a:gd name="connsiteX1352" fmla="*/ 3773911 w 7219949"/>
              <a:gd name="connsiteY1352" fmla="*/ 6669390 h 6791323"/>
              <a:gd name="connsiteX1353" fmla="*/ 3767043 w 7219949"/>
              <a:gd name="connsiteY1353" fmla="*/ 6666373 h 6791323"/>
              <a:gd name="connsiteX1354" fmla="*/ 3733131 w 7219949"/>
              <a:gd name="connsiteY1354" fmla="*/ 6646757 h 6791323"/>
              <a:gd name="connsiteX1355" fmla="*/ 3643075 w 7219949"/>
              <a:gd name="connsiteY1355" fmla="*/ 6575667 h 6791323"/>
              <a:gd name="connsiteX1356" fmla="*/ 3622560 w 7219949"/>
              <a:gd name="connsiteY1356" fmla="*/ 6553568 h 6791323"/>
              <a:gd name="connsiteX1357" fmla="*/ 3630978 w 7219949"/>
              <a:gd name="connsiteY1357" fmla="*/ 6566537 h 6791323"/>
              <a:gd name="connsiteX1358" fmla="*/ 3543875 w 7219949"/>
              <a:gd name="connsiteY1358" fmla="*/ 6501902 h 6791323"/>
              <a:gd name="connsiteX1359" fmla="*/ 3454606 w 7219949"/>
              <a:gd name="connsiteY1359" fmla="*/ 6429900 h 6791323"/>
              <a:gd name="connsiteX1360" fmla="*/ 3445895 w 7219949"/>
              <a:gd name="connsiteY1360" fmla="*/ 6419772 h 6791323"/>
              <a:gd name="connsiteX1361" fmla="*/ 3436796 w 7219949"/>
              <a:gd name="connsiteY1361" fmla="*/ 6408399 h 6791323"/>
              <a:gd name="connsiteX1362" fmla="*/ 3429453 w 7219949"/>
              <a:gd name="connsiteY1362" fmla="*/ 6400489 h 6791323"/>
              <a:gd name="connsiteX1363" fmla="*/ 3389599 w 7219949"/>
              <a:gd name="connsiteY1363" fmla="*/ 6359126 h 6791323"/>
              <a:gd name="connsiteX1364" fmla="*/ 3384383 w 7219949"/>
              <a:gd name="connsiteY1364" fmla="*/ 6359788 h 6791323"/>
              <a:gd name="connsiteX1365" fmla="*/ 3380872 w 7219949"/>
              <a:gd name="connsiteY1365" fmla="*/ 6352865 h 6791323"/>
              <a:gd name="connsiteX1366" fmla="*/ 3366186 w 7219949"/>
              <a:gd name="connsiteY1366" fmla="*/ 6337044 h 6791323"/>
              <a:gd name="connsiteX1367" fmla="*/ 3365413 w 7219949"/>
              <a:gd name="connsiteY1367" fmla="*/ 6339353 h 6791323"/>
              <a:gd name="connsiteX1368" fmla="*/ 3362538 w 7219949"/>
              <a:gd name="connsiteY1368" fmla="*/ 6338286 h 6791323"/>
              <a:gd name="connsiteX1369" fmla="*/ 3360079 w 7219949"/>
              <a:gd name="connsiteY1369" fmla="*/ 6335948 h 6791323"/>
              <a:gd name="connsiteX1370" fmla="*/ 3357459 w 7219949"/>
              <a:gd name="connsiteY1370" fmla="*/ 6330784 h 6791323"/>
              <a:gd name="connsiteX1371" fmla="*/ 3345220 w 7219949"/>
              <a:gd name="connsiteY1371" fmla="*/ 6317600 h 6791323"/>
              <a:gd name="connsiteX1372" fmla="*/ 3338249 w 7219949"/>
              <a:gd name="connsiteY1372" fmla="*/ 6314799 h 6791323"/>
              <a:gd name="connsiteX1373" fmla="*/ 3329151 w 7219949"/>
              <a:gd name="connsiteY1373" fmla="*/ 6303428 h 6791323"/>
              <a:gd name="connsiteX1374" fmla="*/ 3311325 w 7219949"/>
              <a:gd name="connsiteY1374" fmla="*/ 6285795 h 6791323"/>
              <a:gd name="connsiteX1375" fmla="*/ 3294883 w 7219949"/>
              <a:gd name="connsiteY1375" fmla="*/ 6266513 h 6791323"/>
              <a:gd name="connsiteX1376" fmla="*/ 3282645 w 7219949"/>
              <a:gd name="connsiteY1376" fmla="*/ 6253329 h 6791323"/>
              <a:gd name="connsiteX1377" fmla="*/ 3253272 w 7219949"/>
              <a:gd name="connsiteY1377" fmla="*/ 6221688 h 6791323"/>
              <a:gd name="connsiteX1378" fmla="*/ 3228103 w 7219949"/>
              <a:gd name="connsiteY1378" fmla="*/ 6196146 h 6791323"/>
              <a:gd name="connsiteX1379" fmla="*/ 3214853 w 7219949"/>
              <a:gd name="connsiteY1379" fmla="*/ 6189721 h 6791323"/>
              <a:gd name="connsiteX1380" fmla="*/ 3198411 w 7219949"/>
              <a:gd name="connsiteY1380" fmla="*/ 6170439 h 6791323"/>
              <a:gd name="connsiteX1381" fmla="*/ 3198039 w 7219949"/>
              <a:gd name="connsiteY1381" fmla="*/ 6165329 h 6791323"/>
              <a:gd name="connsiteX1382" fmla="*/ 3206767 w 7219949"/>
              <a:gd name="connsiteY1382" fmla="*/ 6171590 h 6791323"/>
              <a:gd name="connsiteX1383" fmla="*/ 3228795 w 7219949"/>
              <a:gd name="connsiteY1383" fmla="*/ 6195320 h 6791323"/>
              <a:gd name="connsiteX1384" fmla="*/ 3264767 w 7219949"/>
              <a:gd name="connsiteY1384" fmla="*/ 6224652 h 6791323"/>
              <a:gd name="connsiteX1385" fmla="*/ 3279452 w 7219949"/>
              <a:gd name="connsiteY1385" fmla="*/ 6240473 h 6791323"/>
              <a:gd name="connsiteX1386" fmla="*/ 3354959 w 7219949"/>
              <a:gd name="connsiteY1386" fmla="*/ 6317103 h 6791323"/>
              <a:gd name="connsiteX1387" fmla="*/ 3366826 w 7219949"/>
              <a:gd name="connsiteY1387" fmla="*/ 6325175 h 6791323"/>
              <a:gd name="connsiteX1388" fmla="*/ 3325906 w 7219949"/>
              <a:gd name="connsiteY1388" fmla="*/ 6279525 h 6791323"/>
              <a:gd name="connsiteX1389" fmla="*/ 3326599 w 7219949"/>
              <a:gd name="connsiteY1389" fmla="*/ 6278701 h 6791323"/>
              <a:gd name="connsiteX1390" fmla="*/ 3368210 w 7219949"/>
              <a:gd name="connsiteY1390" fmla="*/ 6323526 h 6791323"/>
              <a:gd name="connsiteX1391" fmla="*/ 3407373 w 7219949"/>
              <a:gd name="connsiteY1391" fmla="*/ 6365714 h 6791323"/>
              <a:gd name="connsiteX1392" fmla="*/ 3417855 w 7219949"/>
              <a:gd name="connsiteY1392" fmla="*/ 6375437 h 6791323"/>
              <a:gd name="connsiteX1393" fmla="*/ 3433552 w 7219949"/>
              <a:gd name="connsiteY1393" fmla="*/ 6384497 h 6791323"/>
              <a:gd name="connsiteX1394" fmla="*/ 3453826 w 7219949"/>
              <a:gd name="connsiteY1394" fmla="*/ 6404767 h 6791323"/>
              <a:gd name="connsiteX1395" fmla="*/ 3470268 w 7219949"/>
              <a:gd name="connsiteY1395" fmla="*/ 6424049 h 6791323"/>
              <a:gd name="connsiteX1396" fmla="*/ 3480059 w 7219949"/>
              <a:gd name="connsiteY1396" fmla="*/ 6434595 h 6791323"/>
              <a:gd name="connsiteX1397" fmla="*/ 3475483 w 7219949"/>
              <a:gd name="connsiteY1397" fmla="*/ 6423388 h 6791323"/>
              <a:gd name="connsiteX1398" fmla="*/ 3483146 w 7219949"/>
              <a:gd name="connsiteY1398" fmla="*/ 6425363 h 6791323"/>
              <a:gd name="connsiteX1399" fmla="*/ 3497460 w 7219949"/>
              <a:gd name="connsiteY1399" fmla="*/ 6436073 h 6791323"/>
              <a:gd name="connsiteX1400" fmla="*/ 3505495 w 7219949"/>
              <a:gd name="connsiteY1400" fmla="*/ 6443159 h 6791323"/>
              <a:gd name="connsiteX1401" fmla="*/ 3540455 w 7219949"/>
              <a:gd name="connsiteY1401" fmla="*/ 6479249 h 6791323"/>
              <a:gd name="connsiteX1402" fmla="*/ 3546734 w 7219949"/>
              <a:gd name="connsiteY1402" fmla="*/ 6482873 h 6791323"/>
              <a:gd name="connsiteX1403" fmla="*/ 3543223 w 7219949"/>
              <a:gd name="connsiteY1403" fmla="*/ 6475951 h 6791323"/>
              <a:gd name="connsiteX1404" fmla="*/ 3514490 w 7219949"/>
              <a:gd name="connsiteY1404" fmla="*/ 6432441 h 6791323"/>
              <a:gd name="connsiteX1405" fmla="*/ 3505763 w 7219949"/>
              <a:gd name="connsiteY1405" fmla="*/ 6426179 h 6791323"/>
              <a:gd name="connsiteX1406" fmla="*/ 3491129 w 7219949"/>
              <a:gd name="connsiteY1406" fmla="*/ 6421403 h 6791323"/>
              <a:gd name="connsiteX1407" fmla="*/ 3483093 w 7219949"/>
              <a:gd name="connsiteY1407" fmla="*/ 6414318 h 6791323"/>
              <a:gd name="connsiteX1408" fmla="*/ 3458245 w 7219949"/>
              <a:gd name="connsiteY1408" fmla="*/ 6382841 h 6791323"/>
              <a:gd name="connsiteX1409" fmla="*/ 3441803 w 7219949"/>
              <a:gd name="connsiteY1409" fmla="*/ 6363558 h 6791323"/>
              <a:gd name="connsiteX1410" fmla="*/ 3428552 w 7219949"/>
              <a:gd name="connsiteY1410" fmla="*/ 6357135 h 6791323"/>
              <a:gd name="connsiteX1411" fmla="*/ 3408973 w 7219949"/>
              <a:gd name="connsiteY1411" fmla="*/ 6336040 h 6791323"/>
              <a:gd name="connsiteX1412" fmla="*/ 3407536 w 7219949"/>
              <a:gd name="connsiteY1412" fmla="*/ 6326645 h 6791323"/>
              <a:gd name="connsiteX1413" fmla="*/ 3397373 w 7219949"/>
              <a:gd name="connsiteY1413" fmla="*/ 6310987 h 6791323"/>
              <a:gd name="connsiteX1414" fmla="*/ 3384071 w 7219949"/>
              <a:gd name="connsiteY1414" fmla="*/ 6293517 h 6791323"/>
              <a:gd name="connsiteX1415" fmla="*/ 3361722 w 7219949"/>
              <a:gd name="connsiteY1415" fmla="*/ 6275721 h 6791323"/>
              <a:gd name="connsiteX1416" fmla="*/ 3321919 w 7219949"/>
              <a:gd name="connsiteY1416" fmla="*/ 6245403 h 6791323"/>
              <a:gd name="connsiteX1417" fmla="*/ 3306169 w 7219949"/>
              <a:gd name="connsiteY1417" fmla="*/ 6225297 h 6791323"/>
              <a:gd name="connsiteX1418" fmla="*/ 3289355 w 7219949"/>
              <a:gd name="connsiteY1418" fmla="*/ 6200905 h 6791323"/>
              <a:gd name="connsiteX1419" fmla="*/ 3261739 w 7219949"/>
              <a:gd name="connsiteY1419" fmla="*/ 6172726 h 6791323"/>
              <a:gd name="connsiteX1420" fmla="*/ 3254768 w 7219949"/>
              <a:gd name="connsiteY1420" fmla="*/ 6169925 h 6791323"/>
              <a:gd name="connsiteX1421" fmla="*/ 3216617 w 7219949"/>
              <a:gd name="connsiteY1421" fmla="*/ 6120978 h 6791323"/>
              <a:gd name="connsiteX1422" fmla="*/ 3189692 w 7219949"/>
              <a:gd name="connsiteY1422" fmla="*/ 6091974 h 6791323"/>
              <a:gd name="connsiteX1423" fmla="*/ 3129192 w 7219949"/>
              <a:gd name="connsiteY1423" fmla="*/ 6025230 h 6791323"/>
              <a:gd name="connsiteX1424" fmla="*/ 3112750 w 7219949"/>
              <a:gd name="connsiteY1424" fmla="*/ 6005949 h 6791323"/>
              <a:gd name="connsiteX1425" fmla="*/ 3092477 w 7219949"/>
              <a:gd name="connsiteY1425" fmla="*/ 5985679 h 6791323"/>
              <a:gd name="connsiteX1426" fmla="*/ 3070448 w 7219949"/>
              <a:gd name="connsiteY1426" fmla="*/ 5961948 h 6791323"/>
              <a:gd name="connsiteX1427" fmla="*/ 3063848 w 7219949"/>
              <a:gd name="connsiteY1427" fmla="*/ 5964259 h 6791323"/>
              <a:gd name="connsiteX1428" fmla="*/ 3032401 w 7219949"/>
              <a:gd name="connsiteY1428" fmla="*/ 5935092 h 6791323"/>
              <a:gd name="connsiteX1429" fmla="*/ 3025749 w 7219949"/>
              <a:gd name="connsiteY1429" fmla="*/ 5926357 h 6791323"/>
              <a:gd name="connsiteX1430" fmla="*/ 3018778 w 7219949"/>
              <a:gd name="connsiteY1430" fmla="*/ 5923557 h 6791323"/>
              <a:gd name="connsiteX1431" fmla="*/ 3021598 w 7219949"/>
              <a:gd name="connsiteY1431" fmla="*/ 5931304 h 6791323"/>
              <a:gd name="connsiteX1432" fmla="*/ 3041871 w 7219949"/>
              <a:gd name="connsiteY1432" fmla="*/ 5951573 h 6791323"/>
              <a:gd name="connsiteX1433" fmla="*/ 3062516 w 7219949"/>
              <a:gd name="connsiteY1433" fmla="*/ 5976953 h 6791323"/>
              <a:gd name="connsiteX1434" fmla="*/ 3065708 w 7219949"/>
              <a:gd name="connsiteY1434" fmla="*/ 5989810 h 6791323"/>
              <a:gd name="connsiteX1435" fmla="*/ 3076564 w 7219949"/>
              <a:gd name="connsiteY1435" fmla="*/ 6004642 h 6791323"/>
              <a:gd name="connsiteX1436" fmla="*/ 3108703 w 7219949"/>
              <a:gd name="connsiteY1436" fmla="*/ 6032985 h 6791323"/>
              <a:gd name="connsiteX1437" fmla="*/ 3120941 w 7219949"/>
              <a:gd name="connsiteY1437" fmla="*/ 6046170 h 6791323"/>
              <a:gd name="connsiteX1438" fmla="*/ 3123761 w 7219949"/>
              <a:gd name="connsiteY1438" fmla="*/ 6053916 h 6791323"/>
              <a:gd name="connsiteX1439" fmla="*/ 3117854 w 7219949"/>
              <a:gd name="connsiteY1439" fmla="*/ 6055402 h 6791323"/>
              <a:gd name="connsiteX1440" fmla="*/ 3100399 w 7219949"/>
              <a:gd name="connsiteY1440" fmla="*/ 6042880 h 6791323"/>
              <a:gd name="connsiteX1441" fmla="*/ 3096569 w 7219949"/>
              <a:gd name="connsiteY1441" fmla="*/ 6041891 h 6791323"/>
              <a:gd name="connsiteX1442" fmla="*/ 3100772 w 7219949"/>
              <a:gd name="connsiteY1442" fmla="*/ 6047990 h 6791323"/>
              <a:gd name="connsiteX1443" fmla="*/ 3125940 w 7219949"/>
              <a:gd name="connsiteY1443" fmla="*/ 6073532 h 6791323"/>
              <a:gd name="connsiteX1444" fmla="*/ 3128388 w 7219949"/>
              <a:gd name="connsiteY1444" fmla="*/ 6076169 h 6791323"/>
              <a:gd name="connsiteX1445" fmla="*/ 3127004 w 7219949"/>
              <a:gd name="connsiteY1445" fmla="*/ 6077818 h 6791323"/>
              <a:gd name="connsiteX1446" fmla="*/ 3127376 w 7219949"/>
              <a:gd name="connsiteY1446" fmla="*/ 6082928 h 6791323"/>
              <a:gd name="connsiteX1447" fmla="*/ 3144510 w 7219949"/>
              <a:gd name="connsiteY1447" fmla="*/ 6101386 h 6791323"/>
              <a:gd name="connsiteX1448" fmla="*/ 3120406 w 7219949"/>
              <a:gd name="connsiteY1448" fmla="*/ 6080129 h 6791323"/>
              <a:gd name="connsiteX1449" fmla="*/ 3115882 w 7219949"/>
              <a:gd name="connsiteY1449" fmla="*/ 6079966 h 6791323"/>
              <a:gd name="connsiteX1450" fmla="*/ 3104388 w 7219949"/>
              <a:gd name="connsiteY1450" fmla="*/ 6077001 h 6791323"/>
              <a:gd name="connsiteX1451" fmla="*/ 3094597 w 7219949"/>
              <a:gd name="connsiteY1451" fmla="*/ 6066455 h 6791323"/>
              <a:gd name="connsiteX1452" fmla="*/ 3093213 w 7219949"/>
              <a:gd name="connsiteY1452" fmla="*/ 6068104 h 6791323"/>
              <a:gd name="connsiteX1453" fmla="*/ 3092521 w 7219949"/>
              <a:gd name="connsiteY1453" fmla="*/ 6068928 h 6791323"/>
              <a:gd name="connsiteX1454" fmla="*/ 3136259 w 7219949"/>
              <a:gd name="connsiteY1454" fmla="*/ 6122325 h 6791323"/>
              <a:gd name="connsiteX1455" fmla="*/ 3162172 w 7219949"/>
              <a:gd name="connsiteY1455" fmla="*/ 6158088 h 6791323"/>
              <a:gd name="connsiteX1456" fmla="*/ 3165683 w 7219949"/>
              <a:gd name="connsiteY1456" fmla="*/ 6165011 h 6791323"/>
              <a:gd name="connsiteX1457" fmla="*/ 3156957 w 7219949"/>
              <a:gd name="connsiteY1457" fmla="*/ 6158749 h 6791323"/>
              <a:gd name="connsiteX1458" fmla="*/ 3134927 w 7219949"/>
              <a:gd name="connsiteY1458" fmla="*/ 6135019 h 6791323"/>
              <a:gd name="connsiteX1459" fmla="*/ 3129340 w 7219949"/>
              <a:gd name="connsiteY1459" fmla="*/ 6130570 h 6791323"/>
              <a:gd name="connsiteX1460" fmla="*/ 3130405 w 7219949"/>
              <a:gd name="connsiteY1460" fmla="*/ 6134855 h 6791323"/>
              <a:gd name="connsiteX1461" fmla="*/ 3143706 w 7219949"/>
              <a:gd name="connsiteY1461" fmla="*/ 6152325 h 6791323"/>
              <a:gd name="connsiteX1462" fmla="*/ 3165735 w 7219949"/>
              <a:gd name="connsiteY1462" fmla="*/ 6176055 h 6791323"/>
              <a:gd name="connsiteX1463" fmla="*/ 3165416 w 7219949"/>
              <a:gd name="connsiteY1463" fmla="*/ 6181991 h 6791323"/>
              <a:gd name="connsiteX1464" fmla="*/ 3164032 w 7219949"/>
              <a:gd name="connsiteY1464" fmla="*/ 6183639 h 6791323"/>
              <a:gd name="connsiteX1465" fmla="*/ 3123165 w 7219949"/>
              <a:gd name="connsiteY1465" fmla="*/ 6149035 h 6791323"/>
              <a:gd name="connsiteX1466" fmla="*/ 3038880 w 7219949"/>
              <a:gd name="connsiteY1466" fmla="*/ 6055101 h 6791323"/>
              <a:gd name="connsiteX1467" fmla="*/ 3025258 w 7219949"/>
              <a:gd name="connsiteY1467" fmla="*/ 6043565 h 6791323"/>
              <a:gd name="connsiteX1468" fmla="*/ 3036112 w 7219949"/>
              <a:gd name="connsiteY1468" fmla="*/ 6058397 h 6791323"/>
              <a:gd name="connsiteX1469" fmla="*/ 3064101 w 7219949"/>
              <a:gd name="connsiteY1469" fmla="*/ 6091687 h 6791323"/>
              <a:gd name="connsiteX1470" fmla="*/ 3095921 w 7219949"/>
              <a:gd name="connsiteY1470" fmla="*/ 6125964 h 6791323"/>
              <a:gd name="connsiteX1471" fmla="*/ 3144182 w 7219949"/>
              <a:gd name="connsiteY1471" fmla="*/ 6179525 h 6791323"/>
              <a:gd name="connsiteX1472" fmla="*/ 3218410 w 7219949"/>
              <a:gd name="connsiteY1472" fmla="*/ 6279893 h 6791323"/>
              <a:gd name="connsiteX1473" fmla="*/ 3245705 w 7219949"/>
              <a:gd name="connsiteY1473" fmla="*/ 6314007 h 6791323"/>
              <a:gd name="connsiteX1474" fmla="*/ 3251691 w 7219949"/>
              <a:gd name="connsiteY1474" fmla="*/ 6320063 h 6791323"/>
              <a:gd name="connsiteX1475" fmla="*/ 3253815 w 7219949"/>
              <a:gd name="connsiteY1475" fmla="*/ 6323689 h 6791323"/>
              <a:gd name="connsiteX1476" fmla="*/ 3254672 w 7219949"/>
              <a:gd name="connsiteY1476" fmla="*/ 6325327 h 6791323"/>
              <a:gd name="connsiteX1477" fmla="*/ 3249098 w 7219949"/>
              <a:gd name="connsiteY1477" fmla="*/ 6323154 h 6791323"/>
              <a:gd name="connsiteX1478" fmla="*/ 3243630 w 7219949"/>
              <a:gd name="connsiteY1478" fmla="*/ 6316480 h 6791323"/>
              <a:gd name="connsiteX1479" fmla="*/ 3116351 w 7219949"/>
              <a:gd name="connsiteY1479" fmla="*/ 6179370 h 6791323"/>
              <a:gd name="connsiteX1480" fmla="*/ 3072716 w 7219949"/>
              <a:gd name="connsiteY1480" fmla="*/ 6148063 h 6791323"/>
              <a:gd name="connsiteX1481" fmla="*/ 3071332 w 7219949"/>
              <a:gd name="connsiteY1481" fmla="*/ 6149712 h 6791323"/>
              <a:gd name="connsiteX1482" fmla="*/ 3075589 w 7219949"/>
              <a:gd name="connsiteY1482" fmla="*/ 6166854 h 6791323"/>
              <a:gd name="connsiteX1483" fmla="*/ 3086123 w 7219949"/>
              <a:gd name="connsiteY1483" fmla="*/ 6187622 h 6791323"/>
              <a:gd name="connsiteX1484" fmla="*/ 3099848 w 7219949"/>
              <a:gd name="connsiteY1484" fmla="*/ 6221246 h 6791323"/>
              <a:gd name="connsiteX1485" fmla="*/ 3115011 w 7219949"/>
              <a:gd name="connsiteY1485" fmla="*/ 6264268 h 6791323"/>
              <a:gd name="connsiteX1486" fmla="*/ 3124110 w 7219949"/>
              <a:gd name="connsiteY1486" fmla="*/ 6275638 h 6791323"/>
              <a:gd name="connsiteX1487" fmla="*/ 3149650 w 7219949"/>
              <a:gd name="connsiteY1487" fmla="*/ 6306291 h 6791323"/>
              <a:gd name="connsiteX1488" fmla="*/ 3158750 w 7219949"/>
              <a:gd name="connsiteY1488" fmla="*/ 6317663 h 6791323"/>
              <a:gd name="connsiteX1489" fmla="*/ 3178330 w 7219949"/>
              <a:gd name="connsiteY1489" fmla="*/ 6338757 h 6791323"/>
              <a:gd name="connsiteX1490" fmla="*/ 3214674 w 7219949"/>
              <a:gd name="connsiteY1490" fmla="*/ 6373199 h 6791323"/>
              <a:gd name="connsiteX1491" fmla="*/ 3238459 w 7219949"/>
              <a:gd name="connsiteY1491" fmla="*/ 6400390 h 6791323"/>
              <a:gd name="connsiteX1492" fmla="*/ 3275226 w 7219949"/>
              <a:gd name="connsiteY1492" fmla="*/ 6450987 h 6791323"/>
              <a:gd name="connsiteX1493" fmla="*/ 3323436 w 7219949"/>
              <a:gd name="connsiteY1493" fmla="*/ 6493501 h 6791323"/>
              <a:gd name="connsiteX1494" fmla="*/ 3327061 w 7219949"/>
              <a:gd name="connsiteY1494" fmla="*/ 6495637 h 6791323"/>
              <a:gd name="connsiteX1495" fmla="*/ 3332637 w 7219949"/>
              <a:gd name="connsiteY1495" fmla="*/ 6511649 h 6791323"/>
              <a:gd name="connsiteX1496" fmla="*/ 3305973 w 7219949"/>
              <a:gd name="connsiteY1496" fmla="*/ 6593704 h 6791323"/>
              <a:gd name="connsiteX1497" fmla="*/ 3148560 w 7219949"/>
              <a:gd name="connsiteY1497" fmla="*/ 6593635 h 6791323"/>
              <a:gd name="connsiteX1498" fmla="*/ 3036158 w 7219949"/>
              <a:gd name="connsiteY1498" fmla="*/ 6475482 h 6791323"/>
              <a:gd name="connsiteX1499" fmla="*/ 3006988 w 7219949"/>
              <a:gd name="connsiteY1499" fmla="*/ 6449530 h 6791323"/>
              <a:gd name="connsiteX1500" fmla="*/ 2881035 w 7219949"/>
              <a:gd name="connsiteY1500" fmla="*/ 6387703 h 6791323"/>
              <a:gd name="connsiteX1501" fmla="*/ 2601545 w 7219949"/>
              <a:gd name="connsiteY1501" fmla="*/ 6163648 h 6791323"/>
              <a:gd name="connsiteX1502" fmla="*/ 2600585 w 7219949"/>
              <a:gd name="connsiteY1502" fmla="*/ 6159591 h 6791323"/>
              <a:gd name="connsiteX1503" fmla="*/ 2522487 w 7219949"/>
              <a:gd name="connsiteY1503" fmla="*/ 6170247 h 6791323"/>
              <a:gd name="connsiteX1504" fmla="*/ 2448931 w 7219949"/>
              <a:gd name="connsiteY1504" fmla="*/ 6183875 h 6791323"/>
              <a:gd name="connsiteX1505" fmla="*/ 2419759 w 7219949"/>
              <a:gd name="connsiteY1505" fmla="*/ 6157925 h 6791323"/>
              <a:gd name="connsiteX1506" fmla="*/ 2396091 w 7219949"/>
              <a:gd name="connsiteY1506" fmla="*/ 6139007 h 6791323"/>
              <a:gd name="connsiteX1507" fmla="*/ 2382022 w 7219949"/>
              <a:gd name="connsiteY1507" fmla="*/ 6160681 h 6791323"/>
              <a:gd name="connsiteX1508" fmla="*/ 2406651 w 7219949"/>
              <a:gd name="connsiteY1508" fmla="*/ 6183659 h 6791323"/>
              <a:gd name="connsiteX1509" fmla="*/ 2430579 w 7219949"/>
              <a:gd name="connsiteY1509" fmla="*/ 6219902 h 6791323"/>
              <a:gd name="connsiteX1510" fmla="*/ 2395978 w 7219949"/>
              <a:gd name="connsiteY1510" fmla="*/ 6252159 h 6791323"/>
              <a:gd name="connsiteX1511" fmla="*/ 2358240 w 7219949"/>
              <a:gd name="connsiteY1511" fmla="*/ 6254914 h 6791323"/>
              <a:gd name="connsiteX1512" fmla="*/ 2305988 w 7219949"/>
              <a:gd name="connsiteY1512" fmla="*/ 6309935 h 6791323"/>
              <a:gd name="connsiteX1513" fmla="*/ 2255398 w 7219949"/>
              <a:gd name="connsiteY1513" fmla="*/ 6355747 h 6791323"/>
              <a:gd name="connsiteX1514" fmla="*/ 2032996 w 7219949"/>
              <a:gd name="connsiteY1514" fmla="*/ 6340601 h 6791323"/>
              <a:gd name="connsiteX1515" fmla="*/ 2012908 w 7219949"/>
              <a:gd name="connsiteY1515" fmla="*/ 6320596 h 6791323"/>
              <a:gd name="connsiteX1516" fmla="*/ 2127785 w 7219949"/>
              <a:gd name="connsiteY1516" fmla="*/ 6303125 h 6791323"/>
              <a:gd name="connsiteX1517" fmla="*/ 2231843 w 7219949"/>
              <a:gd name="connsiteY1517" fmla="*/ 6223676 h 6791323"/>
              <a:gd name="connsiteX1518" fmla="*/ 2279365 w 7219949"/>
              <a:gd name="connsiteY1518" fmla="*/ 6213598 h 6791323"/>
              <a:gd name="connsiteX1519" fmla="*/ 2314152 w 7219949"/>
              <a:gd name="connsiteY1519" fmla="*/ 6133427 h 6791323"/>
              <a:gd name="connsiteX1520" fmla="*/ 2277818 w 7219949"/>
              <a:gd name="connsiteY1520" fmla="*/ 6109652 h 6791323"/>
              <a:gd name="connsiteX1521" fmla="*/ 2157180 w 7219949"/>
              <a:gd name="connsiteY1521" fmla="*/ 6102766 h 6791323"/>
              <a:gd name="connsiteX1522" fmla="*/ 2033218 w 7219949"/>
              <a:gd name="connsiteY1522" fmla="*/ 6114297 h 6791323"/>
              <a:gd name="connsiteX1523" fmla="*/ 1852209 w 7219949"/>
              <a:gd name="connsiteY1523" fmla="*/ 6160547 h 6791323"/>
              <a:gd name="connsiteX1524" fmla="*/ 1620979 w 7219949"/>
              <a:gd name="connsiteY1524" fmla="*/ 6156781 h 6791323"/>
              <a:gd name="connsiteX1525" fmla="*/ 1575819 w 7219949"/>
              <a:gd name="connsiteY1525" fmla="*/ 6144386 h 6791323"/>
              <a:gd name="connsiteX1526" fmla="*/ 1606836 w 7219949"/>
              <a:gd name="connsiteY1526" fmla="*/ 6113217 h 6791323"/>
              <a:gd name="connsiteX1527" fmla="*/ 1084447 w 7219949"/>
              <a:gd name="connsiteY1527" fmla="*/ 6128232 h 6791323"/>
              <a:gd name="connsiteX1528" fmla="*/ 1292192 w 7219949"/>
              <a:gd name="connsiteY1528" fmla="*/ 6065165 h 6791323"/>
              <a:gd name="connsiteX1529" fmla="*/ 1482990 w 7219949"/>
              <a:gd name="connsiteY1529" fmla="*/ 6011592 h 6791323"/>
              <a:gd name="connsiteX1530" fmla="*/ 1464564 w 7219949"/>
              <a:gd name="connsiteY1530" fmla="*/ 5982380 h 6791323"/>
              <a:gd name="connsiteX1531" fmla="*/ 1495840 w 7219949"/>
              <a:gd name="connsiteY1531" fmla="*/ 5968533 h 6791323"/>
              <a:gd name="connsiteX1532" fmla="*/ 1543621 w 7219949"/>
              <a:gd name="connsiteY1532" fmla="*/ 5975782 h 6791323"/>
              <a:gd name="connsiteX1533" fmla="*/ 1605214 w 7219949"/>
              <a:gd name="connsiteY1533" fmla="*/ 5944029 h 6791323"/>
              <a:gd name="connsiteX1534" fmla="*/ 1439418 w 7219949"/>
              <a:gd name="connsiteY1534" fmla="*/ 5924753 h 6791323"/>
              <a:gd name="connsiteX1535" fmla="*/ 1476898 w 7219949"/>
              <a:gd name="connsiteY1535" fmla="*/ 5904672 h 6791323"/>
              <a:gd name="connsiteX1536" fmla="*/ 1642437 w 7219949"/>
              <a:gd name="connsiteY1536" fmla="*/ 5906626 h 6791323"/>
              <a:gd name="connsiteX1537" fmla="*/ 1804063 w 7219949"/>
              <a:gd name="connsiteY1537" fmla="*/ 5827103 h 6791323"/>
              <a:gd name="connsiteX1538" fmla="*/ 1510980 w 7219949"/>
              <a:gd name="connsiteY1538" fmla="*/ 5837767 h 6791323"/>
              <a:gd name="connsiteX1539" fmla="*/ 1343782 w 7219949"/>
              <a:gd name="connsiteY1539" fmla="*/ 5845016 h 6791323"/>
              <a:gd name="connsiteX1540" fmla="*/ 1279493 w 7219949"/>
              <a:gd name="connsiteY1540" fmla="*/ 5816674 h 6791323"/>
              <a:gd name="connsiteX1541" fmla="*/ 1212326 w 7219949"/>
              <a:gd name="connsiteY1541" fmla="*/ 5776157 h 6791323"/>
              <a:gd name="connsiteX1542" fmla="*/ 1119125 w 7219949"/>
              <a:gd name="connsiteY1542" fmla="*/ 5739191 h 6791323"/>
              <a:gd name="connsiteX1543" fmla="*/ 1112405 w 7219949"/>
              <a:gd name="connsiteY1543" fmla="*/ 5710776 h 6791323"/>
              <a:gd name="connsiteX1544" fmla="*/ 1132938 w 7219949"/>
              <a:gd name="connsiteY1544" fmla="*/ 5700191 h 6791323"/>
              <a:gd name="connsiteX1545" fmla="*/ 1404971 w 7219949"/>
              <a:gd name="connsiteY1545" fmla="*/ 5665463 h 6791323"/>
              <a:gd name="connsiteX1546" fmla="*/ 1419998 w 7219949"/>
              <a:gd name="connsiteY1546" fmla="*/ 5647849 h 6791323"/>
              <a:gd name="connsiteX1547" fmla="*/ 1404454 w 7219949"/>
              <a:gd name="connsiteY1547" fmla="*/ 5630814 h 6791323"/>
              <a:gd name="connsiteX1548" fmla="*/ 1370296 w 7219949"/>
              <a:gd name="connsiteY1548" fmla="*/ 5632483 h 6791323"/>
              <a:gd name="connsiteX1549" fmla="*/ 947239 w 7219949"/>
              <a:gd name="connsiteY1549" fmla="*/ 5612992 h 6791323"/>
              <a:gd name="connsiteX1550" fmla="*/ 649801 w 7219949"/>
              <a:gd name="connsiteY1550" fmla="*/ 5572766 h 6791323"/>
              <a:gd name="connsiteX1551" fmla="*/ 613465 w 7219949"/>
              <a:gd name="connsiteY1551" fmla="*/ 5548992 h 6791323"/>
              <a:gd name="connsiteX1552" fmla="*/ 652607 w 7219949"/>
              <a:gd name="connsiteY1552" fmla="*/ 5519706 h 6791323"/>
              <a:gd name="connsiteX1553" fmla="*/ 717339 w 7219949"/>
              <a:gd name="connsiteY1553" fmla="*/ 5517458 h 6791323"/>
              <a:gd name="connsiteX1554" fmla="*/ 1048459 w 7219949"/>
              <a:gd name="connsiteY1554" fmla="*/ 5518877 h 6791323"/>
              <a:gd name="connsiteX1555" fmla="*/ 1033426 w 7219949"/>
              <a:gd name="connsiteY1555" fmla="*/ 5513068 h 6791323"/>
              <a:gd name="connsiteX1556" fmla="*/ 943479 w 7219949"/>
              <a:gd name="connsiteY1556" fmla="*/ 5472628 h 6791323"/>
              <a:gd name="connsiteX1557" fmla="*/ 906387 w 7219949"/>
              <a:gd name="connsiteY1557" fmla="*/ 5443222 h 6791323"/>
              <a:gd name="connsiteX1558" fmla="*/ 798818 w 7219949"/>
              <a:gd name="connsiteY1558" fmla="*/ 5359191 h 6791323"/>
              <a:gd name="connsiteX1559" fmla="*/ 769144 w 7219949"/>
              <a:gd name="connsiteY1559" fmla="*/ 5342389 h 6791323"/>
              <a:gd name="connsiteX1560" fmla="*/ 702380 w 7219949"/>
              <a:gd name="connsiteY1560" fmla="*/ 5308776 h 6791323"/>
              <a:gd name="connsiteX1561" fmla="*/ 620777 w 7219949"/>
              <a:gd name="connsiteY1561" fmla="*/ 5359191 h 6791323"/>
              <a:gd name="connsiteX1562" fmla="*/ 505791 w 7219949"/>
              <a:gd name="connsiteY1562" fmla="*/ 5375996 h 6791323"/>
              <a:gd name="connsiteX1563" fmla="*/ 179385 w 7219949"/>
              <a:gd name="connsiteY1563" fmla="*/ 5119718 h 6791323"/>
              <a:gd name="connsiteX1564" fmla="*/ 75524 w 7219949"/>
              <a:gd name="connsiteY1564" fmla="*/ 5018886 h 6791323"/>
              <a:gd name="connsiteX1565" fmla="*/ 12469 w 7219949"/>
              <a:gd name="connsiteY1565" fmla="*/ 4918053 h 6791323"/>
              <a:gd name="connsiteX1566" fmla="*/ 1 w 7219949"/>
              <a:gd name="connsiteY1566" fmla="*/ 4899377 h 6791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Lst>
            <a:rect l="l" t="t" r="r" b="b"/>
            <a:pathLst>
              <a:path w="7219949" h="6791323">
                <a:moveTo>
                  <a:pt x="6373343" y="5762674"/>
                </a:moveTo>
                <a:cubicBezTo>
                  <a:pt x="6389141" y="5770824"/>
                  <a:pt x="6403089" y="5781671"/>
                  <a:pt x="6413754" y="5791064"/>
                </a:cubicBezTo>
                <a:lnTo>
                  <a:pt x="6422746" y="5798985"/>
                </a:lnTo>
                <a:lnTo>
                  <a:pt x="6422797" y="5799972"/>
                </a:lnTo>
                <a:lnTo>
                  <a:pt x="6417097" y="5796731"/>
                </a:lnTo>
                <a:cubicBezTo>
                  <a:pt x="6416481" y="5797629"/>
                  <a:pt x="6421813" y="5802326"/>
                  <a:pt x="6421197" y="5803224"/>
                </a:cubicBezTo>
                <a:lnTo>
                  <a:pt x="6423069" y="5805289"/>
                </a:lnTo>
                <a:lnTo>
                  <a:pt x="6423280" y="5809382"/>
                </a:lnTo>
                <a:lnTo>
                  <a:pt x="6409944" y="5797636"/>
                </a:lnTo>
                <a:close/>
                <a:moveTo>
                  <a:pt x="1540022" y="5527312"/>
                </a:moveTo>
                <a:cubicBezTo>
                  <a:pt x="1533822" y="5526853"/>
                  <a:pt x="1527910" y="5527508"/>
                  <a:pt x="1522578" y="5529871"/>
                </a:cubicBezTo>
                <a:lnTo>
                  <a:pt x="1509084" y="5542239"/>
                </a:lnTo>
                <a:lnTo>
                  <a:pt x="1523166" y="5546372"/>
                </a:lnTo>
                <a:cubicBezTo>
                  <a:pt x="1532229" y="5547156"/>
                  <a:pt x="1541462" y="5546122"/>
                  <a:pt x="1550935" y="5543314"/>
                </a:cubicBezTo>
                <a:lnTo>
                  <a:pt x="1571395" y="5533722"/>
                </a:lnTo>
                <a:lnTo>
                  <a:pt x="1559206" y="5531447"/>
                </a:lnTo>
                <a:close/>
                <a:moveTo>
                  <a:pt x="1444220" y="5502038"/>
                </a:moveTo>
                <a:lnTo>
                  <a:pt x="1442366" y="5504927"/>
                </a:lnTo>
                <a:lnTo>
                  <a:pt x="1445716" y="5504667"/>
                </a:lnTo>
                <a:close/>
                <a:moveTo>
                  <a:pt x="1109001" y="5399894"/>
                </a:moveTo>
                <a:cubicBezTo>
                  <a:pt x="1095787" y="5398318"/>
                  <a:pt x="1090919" y="5418013"/>
                  <a:pt x="1088139" y="5430615"/>
                </a:cubicBezTo>
                <a:cubicBezTo>
                  <a:pt x="1080719" y="5460025"/>
                  <a:pt x="1128939" y="5502038"/>
                  <a:pt x="1154903" y="5493637"/>
                </a:cubicBezTo>
                <a:cubicBezTo>
                  <a:pt x="1173449" y="5485233"/>
                  <a:pt x="1184577" y="5485233"/>
                  <a:pt x="1199413" y="5502038"/>
                </a:cubicBezTo>
                <a:lnTo>
                  <a:pt x="1203154" y="5506753"/>
                </a:lnTo>
                <a:lnTo>
                  <a:pt x="1221483" y="5500369"/>
                </a:lnTo>
                <a:cubicBezTo>
                  <a:pt x="1232573" y="5497546"/>
                  <a:pt x="1243522" y="5496670"/>
                  <a:pt x="1254063" y="5500404"/>
                </a:cubicBezTo>
                <a:lnTo>
                  <a:pt x="1257548" y="5502518"/>
                </a:lnTo>
                <a:lnTo>
                  <a:pt x="1259224" y="5501513"/>
                </a:lnTo>
                <a:cubicBezTo>
                  <a:pt x="1262470" y="5502038"/>
                  <a:pt x="1266180" y="5504139"/>
                  <a:pt x="1269888" y="5506239"/>
                </a:cubicBezTo>
                <a:lnTo>
                  <a:pt x="1271060" y="5511704"/>
                </a:lnTo>
                <a:lnTo>
                  <a:pt x="1284187" y="5528103"/>
                </a:lnTo>
                <a:cubicBezTo>
                  <a:pt x="1288728" y="5531073"/>
                  <a:pt x="1292311" y="5529986"/>
                  <a:pt x="1295893" y="5528899"/>
                </a:cubicBezTo>
                <a:cubicBezTo>
                  <a:pt x="1306638" y="5525637"/>
                  <a:pt x="1317803" y="5524150"/>
                  <a:pt x="1329134" y="5523362"/>
                </a:cubicBezTo>
                <a:lnTo>
                  <a:pt x="1345023" y="5522735"/>
                </a:lnTo>
                <a:lnTo>
                  <a:pt x="1332945" y="5502038"/>
                </a:lnTo>
                <a:cubicBezTo>
                  <a:pt x="1321818" y="5481032"/>
                  <a:pt x="1329234" y="5443220"/>
                  <a:pt x="1306980" y="5439018"/>
                </a:cubicBezTo>
                <a:cubicBezTo>
                  <a:pt x="1262471" y="5430615"/>
                  <a:pt x="1217960" y="5405407"/>
                  <a:pt x="1173450" y="5413812"/>
                </a:cubicBezTo>
                <a:cubicBezTo>
                  <a:pt x="1154903" y="5418012"/>
                  <a:pt x="1140066" y="5426415"/>
                  <a:pt x="1125229" y="5409611"/>
                </a:cubicBezTo>
                <a:cubicBezTo>
                  <a:pt x="1118737" y="5403308"/>
                  <a:pt x="1113406" y="5400419"/>
                  <a:pt x="1109001" y="5399894"/>
                </a:cubicBezTo>
                <a:close/>
                <a:moveTo>
                  <a:pt x="1" y="5033886"/>
                </a:moveTo>
                <a:lnTo>
                  <a:pt x="20697" y="5050987"/>
                </a:lnTo>
                <a:cubicBezTo>
                  <a:pt x="27074" y="5061686"/>
                  <a:pt x="30087" y="5076653"/>
                  <a:pt x="27306" y="5098712"/>
                </a:cubicBezTo>
                <a:cubicBezTo>
                  <a:pt x="23597" y="5123918"/>
                  <a:pt x="60687" y="5128120"/>
                  <a:pt x="75524" y="5149127"/>
                </a:cubicBezTo>
                <a:cubicBezTo>
                  <a:pt x="134871" y="5233153"/>
                  <a:pt x="216473" y="5275165"/>
                  <a:pt x="309203" y="5291971"/>
                </a:cubicBezTo>
                <a:cubicBezTo>
                  <a:pt x="338877" y="5300375"/>
                  <a:pt x="353715" y="5317180"/>
                  <a:pt x="353715" y="5350789"/>
                </a:cubicBezTo>
                <a:cubicBezTo>
                  <a:pt x="309203" y="5375997"/>
                  <a:pt x="268403" y="5363394"/>
                  <a:pt x="223891" y="5333986"/>
                </a:cubicBezTo>
                <a:cubicBezTo>
                  <a:pt x="171963" y="5296173"/>
                  <a:pt x="105199" y="5287770"/>
                  <a:pt x="45852" y="5266763"/>
                </a:cubicBezTo>
                <a:lnTo>
                  <a:pt x="1" y="5245499"/>
                </a:lnTo>
                <a:close/>
                <a:moveTo>
                  <a:pt x="6018520" y="3828679"/>
                </a:moveTo>
                <a:cubicBezTo>
                  <a:pt x="6029739" y="3830275"/>
                  <a:pt x="6044375" y="3839886"/>
                  <a:pt x="6061272" y="3852562"/>
                </a:cubicBezTo>
                <a:lnTo>
                  <a:pt x="6123598" y="3899316"/>
                </a:lnTo>
                <a:lnTo>
                  <a:pt x="6135571" y="3918704"/>
                </a:lnTo>
                <a:lnTo>
                  <a:pt x="6095110" y="3884769"/>
                </a:lnTo>
                <a:cubicBezTo>
                  <a:pt x="6086661" y="3878430"/>
                  <a:pt x="6074842" y="3870928"/>
                  <a:pt x="6067502" y="3862695"/>
                </a:cubicBezTo>
                <a:cubicBezTo>
                  <a:pt x="6065242" y="3859633"/>
                  <a:pt x="6062425" y="3857521"/>
                  <a:pt x="6058500" y="3857305"/>
                </a:cubicBezTo>
                <a:cubicBezTo>
                  <a:pt x="6049541" y="3858772"/>
                  <a:pt x="6043909" y="3854548"/>
                  <a:pt x="6028122" y="3839975"/>
                </a:cubicBezTo>
                <a:cubicBezTo>
                  <a:pt x="6025860" y="3836914"/>
                  <a:pt x="6020227" y="3832690"/>
                  <a:pt x="6018520" y="3828679"/>
                </a:cubicBezTo>
                <a:close/>
                <a:moveTo>
                  <a:pt x="5917528" y="3369309"/>
                </a:moveTo>
                <a:lnTo>
                  <a:pt x="5932912" y="3381207"/>
                </a:lnTo>
                <a:lnTo>
                  <a:pt x="5934660" y="3383263"/>
                </a:lnTo>
                <a:lnTo>
                  <a:pt x="5930917" y="3380432"/>
                </a:lnTo>
                <a:close/>
                <a:moveTo>
                  <a:pt x="6015135" y="2860684"/>
                </a:moveTo>
                <a:lnTo>
                  <a:pt x="6020320" y="2864266"/>
                </a:lnTo>
                <a:lnTo>
                  <a:pt x="6021276" y="2864967"/>
                </a:lnTo>
                <a:lnTo>
                  <a:pt x="6021151" y="2865757"/>
                </a:lnTo>
                <a:lnTo>
                  <a:pt x="6017986" y="2863246"/>
                </a:lnTo>
                <a:close/>
                <a:moveTo>
                  <a:pt x="5801996" y="2690461"/>
                </a:moveTo>
                <a:cubicBezTo>
                  <a:pt x="5802414" y="2690607"/>
                  <a:pt x="5803170" y="2691043"/>
                  <a:pt x="5803170" y="2691043"/>
                </a:cubicBezTo>
                <a:cubicBezTo>
                  <a:pt x="5805868" y="2693372"/>
                  <a:pt x="5805868" y="2693372"/>
                  <a:pt x="5805707" y="2693665"/>
                </a:cubicBezTo>
                <a:lnTo>
                  <a:pt x="5803117" y="2692169"/>
                </a:lnTo>
                <a:lnTo>
                  <a:pt x="5802846" y="2691627"/>
                </a:lnTo>
                <a:cubicBezTo>
                  <a:pt x="5801497" y="2690463"/>
                  <a:pt x="5801578" y="2690317"/>
                  <a:pt x="5801996" y="2690461"/>
                </a:cubicBezTo>
                <a:close/>
                <a:moveTo>
                  <a:pt x="5712609" y="2643924"/>
                </a:moveTo>
                <a:lnTo>
                  <a:pt x="5716036" y="2646416"/>
                </a:lnTo>
                <a:lnTo>
                  <a:pt x="5712958" y="2644329"/>
                </a:lnTo>
                <a:close/>
                <a:moveTo>
                  <a:pt x="6874443" y="1314142"/>
                </a:moveTo>
                <a:cubicBezTo>
                  <a:pt x="6878353" y="1314585"/>
                  <a:pt x="6883785" y="1319137"/>
                  <a:pt x="6887098" y="1320495"/>
                </a:cubicBezTo>
                <a:cubicBezTo>
                  <a:pt x="6904587" y="1332314"/>
                  <a:pt x="6910018" y="1336864"/>
                  <a:pt x="6911869" y="1346903"/>
                </a:cubicBezTo>
                <a:cubicBezTo>
                  <a:pt x="6913391" y="1351008"/>
                  <a:pt x="6916106" y="1353282"/>
                  <a:pt x="6919419" y="1354642"/>
                </a:cubicBezTo>
                <a:cubicBezTo>
                  <a:pt x="6928761" y="1359638"/>
                  <a:pt x="6939027" y="1369651"/>
                  <a:pt x="6947175" y="1376475"/>
                </a:cubicBezTo>
                <a:cubicBezTo>
                  <a:pt x="6963470" y="1390124"/>
                  <a:pt x="6977050" y="1401498"/>
                  <a:pt x="6995137" y="1412403"/>
                </a:cubicBezTo>
                <a:cubicBezTo>
                  <a:pt x="7001165" y="1416038"/>
                  <a:pt x="7012625" y="1424223"/>
                  <a:pt x="7014744" y="1427412"/>
                </a:cubicBezTo>
                <a:cubicBezTo>
                  <a:pt x="7023818" y="1439255"/>
                  <a:pt x="7038590" y="1448799"/>
                  <a:pt x="7045544" y="1457454"/>
                </a:cubicBezTo>
                <a:cubicBezTo>
                  <a:pt x="7050379" y="1462919"/>
                  <a:pt x="7055811" y="1467467"/>
                  <a:pt x="7061838" y="1471102"/>
                </a:cubicBezTo>
                <a:cubicBezTo>
                  <a:pt x="7073897" y="1478372"/>
                  <a:pt x="7082045" y="1485196"/>
                  <a:pt x="7091714" y="1496126"/>
                </a:cubicBezTo>
                <a:cubicBezTo>
                  <a:pt x="7099266" y="1503865"/>
                  <a:pt x="7104697" y="1508414"/>
                  <a:pt x="7114038" y="1513409"/>
                </a:cubicBezTo>
                <a:cubicBezTo>
                  <a:pt x="7122320" y="1516809"/>
                  <a:pt x="7131363" y="1522261"/>
                  <a:pt x="7140637" y="1528968"/>
                </a:cubicBezTo>
                <a:lnTo>
                  <a:pt x="7141158" y="1529398"/>
                </a:lnTo>
                <a:lnTo>
                  <a:pt x="7138593" y="1533830"/>
                </a:lnTo>
                <a:lnTo>
                  <a:pt x="7124726" y="1544846"/>
                </a:lnTo>
                <a:lnTo>
                  <a:pt x="7099056" y="1523496"/>
                </a:lnTo>
                <a:cubicBezTo>
                  <a:pt x="7099056" y="1523496"/>
                  <a:pt x="7099653" y="1522582"/>
                  <a:pt x="7096937" y="1520307"/>
                </a:cubicBezTo>
                <a:cubicBezTo>
                  <a:pt x="7100846" y="1520751"/>
                  <a:pt x="7102965" y="1523942"/>
                  <a:pt x="7108397" y="1528492"/>
                </a:cubicBezTo>
                <a:cubicBezTo>
                  <a:pt x="7111113" y="1530767"/>
                  <a:pt x="7111710" y="1529851"/>
                  <a:pt x="7111710" y="1529851"/>
                </a:cubicBezTo>
                <a:cubicBezTo>
                  <a:pt x="7112307" y="1528936"/>
                  <a:pt x="7113501" y="1527107"/>
                  <a:pt x="7110188" y="1525747"/>
                </a:cubicBezTo>
                <a:cubicBezTo>
                  <a:pt x="7107473" y="1523472"/>
                  <a:pt x="7105950" y="1519367"/>
                  <a:pt x="7103234" y="1517093"/>
                </a:cubicBezTo>
                <a:cubicBezTo>
                  <a:pt x="7086341" y="1504359"/>
                  <a:pt x="7074553" y="1490241"/>
                  <a:pt x="7058257" y="1476591"/>
                </a:cubicBezTo>
                <a:cubicBezTo>
                  <a:pt x="7009372" y="1435645"/>
                  <a:pt x="6957770" y="1392425"/>
                  <a:pt x="6908883" y="1351478"/>
                </a:cubicBezTo>
                <a:cubicBezTo>
                  <a:pt x="6892588" y="1337829"/>
                  <a:pt x="6879606" y="1325540"/>
                  <a:pt x="6874443" y="1314142"/>
                </a:cubicBezTo>
                <a:close/>
                <a:moveTo>
                  <a:pt x="6661736" y="1273216"/>
                </a:moveTo>
                <a:cubicBezTo>
                  <a:pt x="6665048" y="1274577"/>
                  <a:pt x="6665646" y="1273660"/>
                  <a:pt x="6671078" y="1278211"/>
                </a:cubicBezTo>
                <a:cubicBezTo>
                  <a:pt x="6679225" y="1285035"/>
                  <a:pt x="6687373" y="1291859"/>
                  <a:pt x="6695521" y="1298683"/>
                </a:cubicBezTo>
                <a:cubicBezTo>
                  <a:pt x="6706056" y="1301849"/>
                  <a:pt x="6718112" y="1309119"/>
                  <a:pt x="6734408" y="1322768"/>
                </a:cubicBezTo>
                <a:cubicBezTo>
                  <a:pt x="6739840" y="1327317"/>
                  <a:pt x="6745273" y="1331867"/>
                  <a:pt x="6750704" y="1336417"/>
                </a:cubicBezTo>
                <a:cubicBezTo>
                  <a:pt x="6777266" y="1360079"/>
                  <a:pt x="6806215" y="1380082"/>
                  <a:pt x="6833971" y="1401916"/>
                </a:cubicBezTo>
                <a:cubicBezTo>
                  <a:pt x="6836687" y="1404191"/>
                  <a:pt x="6840596" y="1404636"/>
                  <a:pt x="6846625" y="1408272"/>
                </a:cubicBezTo>
                <a:cubicBezTo>
                  <a:pt x="6830927" y="1393707"/>
                  <a:pt x="6814631" y="1380058"/>
                  <a:pt x="6801052" y="1368685"/>
                </a:cubicBezTo>
                <a:cubicBezTo>
                  <a:pt x="6801052" y="1368685"/>
                  <a:pt x="6801649" y="1367769"/>
                  <a:pt x="6801649" y="1367769"/>
                </a:cubicBezTo>
                <a:cubicBezTo>
                  <a:pt x="6817944" y="1381418"/>
                  <a:pt x="6834240" y="1395068"/>
                  <a:pt x="6847820" y="1406440"/>
                </a:cubicBezTo>
                <a:lnTo>
                  <a:pt x="6874094" y="1428448"/>
                </a:lnTo>
                <a:lnTo>
                  <a:pt x="6875058" y="1439534"/>
                </a:lnTo>
                <a:lnTo>
                  <a:pt x="6875306" y="1440882"/>
                </a:lnTo>
                <a:lnTo>
                  <a:pt x="6872919" y="1438783"/>
                </a:lnTo>
                <a:cubicBezTo>
                  <a:pt x="6871725" y="1440613"/>
                  <a:pt x="6873843" y="1443801"/>
                  <a:pt x="6867815" y="1440167"/>
                </a:cubicBezTo>
                <a:cubicBezTo>
                  <a:pt x="6865099" y="1437892"/>
                  <a:pt x="6859668" y="1433343"/>
                  <a:pt x="6863577" y="1433787"/>
                </a:cubicBezTo>
                <a:cubicBezTo>
                  <a:pt x="6858145" y="1429238"/>
                  <a:pt x="6852713" y="1424688"/>
                  <a:pt x="6847282" y="1420139"/>
                </a:cubicBezTo>
                <a:cubicBezTo>
                  <a:pt x="6846684" y="1421055"/>
                  <a:pt x="6848207" y="1425158"/>
                  <a:pt x="6842178" y="1421523"/>
                </a:cubicBezTo>
                <a:cubicBezTo>
                  <a:pt x="6839463" y="1419248"/>
                  <a:pt x="6837344" y="1416059"/>
                  <a:pt x="6837941" y="1415144"/>
                </a:cubicBezTo>
                <a:cubicBezTo>
                  <a:pt x="6832508" y="1410594"/>
                  <a:pt x="6827077" y="1406045"/>
                  <a:pt x="6824360" y="1403770"/>
                </a:cubicBezTo>
                <a:cubicBezTo>
                  <a:pt x="6821047" y="1402410"/>
                  <a:pt x="6822570" y="1406515"/>
                  <a:pt x="6817137" y="1401965"/>
                </a:cubicBezTo>
                <a:cubicBezTo>
                  <a:pt x="6814422" y="1399691"/>
                  <a:pt x="6808394" y="1396056"/>
                  <a:pt x="6806872" y="1391951"/>
                </a:cubicBezTo>
                <a:cubicBezTo>
                  <a:pt x="6802037" y="1386486"/>
                  <a:pt x="6792098" y="1382407"/>
                  <a:pt x="6787263" y="1376942"/>
                </a:cubicBezTo>
                <a:cubicBezTo>
                  <a:pt x="6780310" y="1368288"/>
                  <a:pt x="6774280" y="1364653"/>
                  <a:pt x="6768849" y="1360104"/>
                </a:cubicBezTo>
                <a:cubicBezTo>
                  <a:pt x="6764015" y="1354639"/>
                  <a:pt x="6760701" y="1353280"/>
                  <a:pt x="6755270" y="1348729"/>
                </a:cubicBezTo>
                <a:cubicBezTo>
                  <a:pt x="6745929" y="1343735"/>
                  <a:pt x="6732349" y="1332361"/>
                  <a:pt x="6722679" y="1321431"/>
                </a:cubicBezTo>
                <a:cubicBezTo>
                  <a:pt x="6714531" y="1314608"/>
                  <a:pt x="6704592" y="1310527"/>
                  <a:pt x="6694923" y="1299599"/>
                </a:cubicBezTo>
                <a:cubicBezTo>
                  <a:pt x="6694327" y="1300514"/>
                  <a:pt x="6684388" y="1296433"/>
                  <a:pt x="6681074" y="1295074"/>
                </a:cubicBezTo>
                <a:cubicBezTo>
                  <a:pt x="6668421" y="1288719"/>
                  <a:pt x="6668421" y="1288719"/>
                  <a:pt x="6662660" y="1278235"/>
                </a:cubicBezTo>
                <a:cubicBezTo>
                  <a:pt x="6660542" y="1275045"/>
                  <a:pt x="6658423" y="1271857"/>
                  <a:pt x="6661736" y="1273216"/>
                </a:cubicBezTo>
                <a:close/>
                <a:moveTo>
                  <a:pt x="0" y="0"/>
                </a:moveTo>
                <a:lnTo>
                  <a:pt x="6972406" y="0"/>
                </a:lnTo>
                <a:lnTo>
                  <a:pt x="6976138" y="3025"/>
                </a:lnTo>
                <a:cubicBezTo>
                  <a:pt x="7031776" y="36635"/>
                  <a:pt x="7039194" y="91252"/>
                  <a:pt x="7039194" y="150070"/>
                </a:cubicBezTo>
                <a:cubicBezTo>
                  <a:pt x="7039194" y="183680"/>
                  <a:pt x="6990976" y="229896"/>
                  <a:pt x="6968720" y="225694"/>
                </a:cubicBezTo>
                <a:cubicBezTo>
                  <a:pt x="6924210" y="221494"/>
                  <a:pt x="6924210" y="221494"/>
                  <a:pt x="6927918" y="271907"/>
                </a:cubicBezTo>
                <a:cubicBezTo>
                  <a:pt x="6909374" y="276108"/>
                  <a:pt x="6905662" y="259304"/>
                  <a:pt x="6898245" y="246701"/>
                </a:cubicBezTo>
                <a:cubicBezTo>
                  <a:pt x="6894538" y="242499"/>
                  <a:pt x="6887118" y="225694"/>
                  <a:pt x="6879700" y="234099"/>
                </a:cubicBezTo>
                <a:cubicBezTo>
                  <a:pt x="6861154" y="257204"/>
                  <a:pt x="6840752" y="256155"/>
                  <a:pt x="6819888" y="250377"/>
                </a:cubicBezTo>
                <a:lnTo>
                  <a:pt x="6809591" y="247177"/>
                </a:lnTo>
                <a:lnTo>
                  <a:pt x="6854840" y="305140"/>
                </a:lnTo>
                <a:cubicBezTo>
                  <a:pt x="6907174" y="362842"/>
                  <a:pt x="6968376" y="414047"/>
                  <a:pt x="6996193" y="495970"/>
                </a:cubicBezTo>
                <a:cubicBezTo>
                  <a:pt x="6999904" y="512775"/>
                  <a:pt x="7011030" y="525381"/>
                  <a:pt x="7022160" y="542186"/>
                </a:cubicBezTo>
                <a:cubicBezTo>
                  <a:pt x="7007324" y="558992"/>
                  <a:pt x="6988777" y="558992"/>
                  <a:pt x="6973940" y="579998"/>
                </a:cubicBezTo>
                <a:cubicBezTo>
                  <a:pt x="6951686" y="617810"/>
                  <a:pt x="6896048" y="626213"/>
                  <a:pt x="6858954" y="596802"/>
                </a:cubicBezTo>
                <a:cubicBezTo>
                  <a:pt x="6832989" y="571597"/>
                  <a:pt x="6814442" y="533782"/>
                  <a:pt x="6773643" y="533782"/>
                </a:cubicBezTo>
                <a:cubicBezTo>
                  <a:pt x="6758804" y="533782"/>
                  <a:pt x="6758805" y="512775"/>
                  <a:pt x="6755096" y="500173"/>
                </a:cubicBezTo>
                <a:cubicBezTo>
                  <a:pt x="6751387" y="462361"/>
                  <a:pt x="6729134" y="437154"/>
                  <a:pt x="6706878" y="411945"/>
                </a:cubicBezTo>
                <a:cubicBezTo>
                  <a:pt x="6688331" y="390939"/>
                  <a:pt x="6677203" y="382534"/>
                  <a:pt x="6658658" y="407744"/>
                </a:cubicBezTo>
                <a:cubicBezTo>
                  <a:pt x="6651238" y="416145"/>
                  <a:pt x="6640113" y="420347"/>
                  <a:pt x="6632692" y="411945"/>
                </a:cubicBezTo>
                <a:cubicBezTo>
                  <a:pt x="6617855" y="399340"/>
                  <a:pt x="6628985" y="386739"/>
                  <a:pt x="6636401" y="378334"/>
                </a:cubicBezTo>
                <a:cubicBezTo>
                  <a:pt x="6647530" y="361528"/>
                  <a:pt x="6649384" y="348925"/>
                  <a:pt x="6645211" y="338946"/>
                </a:cubicBezTo>
                <a:lnTo>
                  <a:pt x="6638682" y="330642"/>
                </a:lnTo>
                <a:lnTo>
                  <a:pt x="6629003" y="328429"/>
                </a:lnTo>
                <a:cubicBezTo>
                  <a:pt x="6623650" y="326197"/>
                  <a:pt x="6618201" y="322850"/>
                  <a:pt x="6612637" y="318125"/>
                </a:cubicBezTo>
                <a:lnTo>
                  <a:pt x="6566929" y="282867"/>
                </a:lnTo>
                <a:lnTo>
                  <a:pt x="6521417" y="253869"/>
                </a:lnTo>
                <a:lnTo>
                  <a:pt x="6516468" y="249391"/>
                </a:lnTo>
                <a:lnTo>
                  <a:pt x="6453141" y="217291"/>
                </a:lnTo>
                <a:cubicBezTo>
                  <a:pt x="6438304" y="213091"/>
                  <a:pt x="6427177" y="196286"/>
                  <a:pt x="6412340" y="213092"/>
                </a:cubicBezTo>
                <a:lnTo>
                  <a:pt x="6404667" y="240606"/>
                </a:lnTo>
                <a:lnTo>
                  <a:pt x="6453468" y="321004"/>
                </a:lnTo>
                <a:lnTo>
                  <a:pt x="6475397" y="339129"/>
                </a:lnTo>
                <a:cubicBezTo>
                  <a:pt x="6527325" y="368540"/>
                  <a:pt x="6568127" y="414754"/>
                  <a:pt x="6608927" y="465170"/>
                </a:cubicBezTo>
                <a:cubicBezTo>
                  <a:pt x="6612638" y="469371"/>
                  <a:pt x="6623764" y="473571"/>
                  <a:pt x="6620054" y="477775"/>
                </a:cubicBezTo>
                <a:cubicBezTo>
                  <a:pt x="6616346" y="540793"/>
                  <a:pt x="6664565" y="553396"/>
                  <a:pt x="6694237" y="578607"/>
                </a:cubicBezTo>
                <a:cubicBezTo>
                  <a:pt x="6838899" y="696243"/>
                  <a:pt x="6961302" y="847491"/>
                  <a:pt x="7113377" y="948322"/>
                </a:cubicBezTo>
                <a:cubicBezTo>
                  <a:pt x="7131925" y="960926"/>
                  <a:pt x="7139343" y="973530"/>
                  <a:pt x="7128214" y="994538"/>
                </a:cubicBezTo>
                <a:cubicBezTo>
                  <a:pt x="7117088" y="1011342"/>
                  <a:pt x="7105960" y="1015542"/>
                  <a:pt x="7091123" y="1007141"/>
                </a:cubicBezTo>
                <a:cubicBezTo>
                  <a:pt x="7057739" y="986132"/>
                  <a:pt x="7020650" y="986133"/>
                  <a:pt x="6987266" y="986133"/>
                </a:cubicBezTo>
                <a:cubicBezTo>
                  <a:pt x="6942754" y="986133"/>
                  <a:pt x="6909374" y="969328"/>
                  <a:pt x="6879700" y="939920"/>
                </a:cubicBezTo>
                <a:cubicBezTo>
                  <a:pt x="6850027" y="914712"/>
                  <a:pt x="6812936" y="897906"/>
                  <a:pt x="6779551" y="881101"/>
                </a:cubicBezTo>
                <a:cubicBezTo>
                  <a:pt x="6755442" y="870597"/>
                  <a:pt x="6740604" y="872697"/>
                  <a:pt x="6730404" y="882676"/>
                </a:cubicBezTo>
                <a:lnTo>
                  <a:pt x="6729427" y="884274"/>
                </a:lnTo>
                <a:lnTo>
                  <a:pt x="6739797" y="897722"/>
                </a:lnTo>
                <a:cubicBezTo>
                  <a:pt x="6771788" y="939211"/>
                  <a:pt x="6805172" y="979124"/>
                  <a:pt x="6844118" y="1012735"/>
                </a:cubicBezTo>
                <a:cubicBezTo>
                  <a:pt x="6899755" y="1054748"/>
                  <a:pt x="6933139" y="1126170"/>
                  <a:pt x="6973940" y="1189190"/>
                </a:cubicBezTo>
                <a:cubicBezTo>
                  <a:pt x="6988775" y="1210196"/>
                  <a:pt x="6996195" y="1218600"/>
                  <a:pt x="7018451" y="1222802"/>
                </a:cubicBezTo>
                <a:cubicBezTo>
                  <a:pt x="7040705" y="1231204"/>
                  <a:pt x="7085218" y="1231204"/>
                  <a:pt x="7055542" y="1285821"/>
                </a:cubicBezTo>
                <a:cubicBezTo>
                  <a:pt x="7048124" y="1298426"/>
                  <a:pt x="7059251" y="1315231"/>
                  <a:pt x="7070379" y="1311029"/>
                </a:cubicBezTo>
                <a:cubicBezTo>
                  <a:pt x="7122307" y="1290022"/>
                  <a:pt x="7133437" y="1340437"/>
                  <a:pt x="7159402" y="1365647"/>
                </a:cubicBezTo>
                <a:cubicBezTo>
                  <a:pt x="7177945" y="1386654"/>
                  <a:pt x="7192781" y="1407658"/>
                  <a:pt x="7207620" y="1428667"/>
                </a:cubicBezTo>
                <a:cubicBezTo>
                  <a:pt x="7229876" y="1470679"/>
                  <a:pt x="7222456" y="1487484"/>
                  <a:pt x="7181656" y="1491685"/>
                </a:cubicBezTo>
                <a:cubicBezTo>
                  <a:pt x="7170528" y="1495888"/>
                  <a:pt x="7163108" y="1491685"/>
                  <a:pt x="7155691" y="1504289"/>
                </a:cubicBezTo>
                <a:lnTo>
                  <a:pt x="7146061" y="1520928"/>
                </a:lnTo>
                <a:lnTo>
                  <a:pt x="7139336" y="1515675"/>
                </a:lnTo>
                <a:cubicBezTo>
                  <a:pt x="7133870" y="1511982"/>
                  <a:pt x="7127991" y="1508118"/>
                  <a:pt x="7121201" y="1502431"/>
                </a:cubicBezTo>
                <a:cubicBezTo>
                  <a:pt x="7113650" y="1494692"/>
                  <a:pt x="7102189" y="1486507"/>
                  <a:pt x="7091326" y="1477408"/>
                </a:cubicBezTo>
                <a:cubicBezTo>
                  <a:pt x="7088611" y="1475134"/>
                  <a:pt x="7088611" y="1475134"/>
                  <a:pt x="7085894" y="1472858"/>
                </a:cubicBezTo>
                <a:cubicBezTo>
                  <a:pt x="7072046" y="1468333"/>
                  <a:pt x="7059064" y="1456044"/>
                  <a:pt x="7046678" y="1442841"/>
                </a:cubicBezTo>
                <a:cubicBezTo>
                  <a:pt x="7037009" y="1431913"/>
                  <a:pt x="7025549" y="1423727"/>
                  <a:pt x="7016475" y="1411883"/>
                </a:cubicBezTo>
                <a:cubicBezTo>
                  <a:pt x="7016475" y="1411883"/>
                  <a:pt x="7013761" y="1409609"/>
                  <a:pt x="7010448" y="1408249"/>
                </a:cubicBezTo>
                <a:cubicBezTo>
                  <a:pt x="7007135" y="1406890"/>
                  <a:pt x="7004418" y="1404614"/>
                  <a:pt x="7001703" y="1402339"/>
                </a:cubicBezTo>
                <a:cubicBezTo>
                  <a:pt x="6975139" y="1378677"/>
                  <a:pt x="6945594" y="1359588"/>
                  <a:pt x="6919629" y="1335011"/>
                </a:cubicBezTo>
                <a:cubicBezTo>
                  <a:pt x="6908765" y="1325911"/>
                  <a:pt x="6901543" y="1324106"/>
                  <a:pt x="6893991" y="1316366"/>
                </a:cubicBezTo>
                <a:cubicBezTo>
                  <a:pt x="6885843" y="1309543"/>
                  <a:pt x="6874980" y="1300444"/>
                  <a:pt x="6866833" y="1293618"/>
                </a:cubicBezTo>
                <a:cubicBezTo>
                  <a:pt x="6849940" y="1280885"/>
                  <a:pt x="6838749" y="1265852"/>
                  <a:pt x="6823976" y="1256308"/>
                </a:cubicBezTo>
                <a:cubicBezTo>
                  <a:pt x="6818544" y="1251759"/>
                  <a:pt x="6815828" y="1249483"/>
                  <a:pt x="6813113" y="1247208"/>
                </a:cubicBezTo>
                <a:cubicBezTo>
                  <a:pt x="6810396" y="1244933"/>
                  <a:pt x="6808278" y="1241744"/>
                  <a:pt x="6804368" y="1241298"/>
                </a:cubicBezTo>
                <a:cubicBezTo>
                  <a:pt x="6803770" y="1242214"/>
                  <a:pt x="6805293" y="1246319"/>
                  <a:pt x="6808008" y="1248592"/>
                </a:cubicBezTo>
                <a:cubicBezTo>
                  <a:pt x="6815559" y="1256331"/>
                  <a:pt x="6821916" y="1265901"/>
                  <a:pt x="6832780" y="1275000"/>
                </a:cubicBezTo>
                <a:cubicBezTo>
                  <a:pt x="6838212" y="1279550"/>
                  <a:pt x="6837018" y="1281380"/>
                  <a:pt x="6841853" y="1286843"/>
                </a:cubicBezTo>
                <a:cubicBezTo>
                  <a:pt x="6826482" y="1278214"/>
                  <a:pt x="6812902" y="1266840"/>
                  <a:pt x="6798727" y="1256381"/>
                </a:cubicBezTo>
                <a:cubicBezTo>
                  <a:pt x="6787266" y="1248196"/>
                  <a:pt x="6777924" y="1243201"/>
                  <a:pt x="6766464" y="1235017"/>
                </a:cubicBezTo>
                <a:cubicBezTo>
                  <a:pt x="6763748" y="1232742"/>
                  <a:pt x="6757123" y="1230024"/>
                  <a:pt x="6758645" y="1234127"/>
                </a:cubicBezTo>
                <a:cubicBezTo>
                  <a:pt x="6760167" y="1238231"/>
                  <a:pt x="6766195" y="1241867"/>
                  <a:pt x="6768911" y="1244142"/>
                </a:cubicBezTo>
                <a:cubicBezTo>
                  <a:pt x="6787923" y="1260065"/>
                  <a:pt x="6804218" y="1273713"/>
                  <a:pt x="6823228" y="1289638"/>
                </a:cubicBezTo>
                <a:cubicBezTo>
                  <a:pt x="6855819" y="1316935"/>
                  <a:pt x="6886619" y="1346977"/>
                  <a:pt x="6912914" y="1377488"/>
                </a:cubicBezTo>
                <a:cubicBezTo>
                  <a:pt x="6922582" y="1388418"/>
                  <a:pt x="6936759" y="1398877"/>
                  <a:pt x="6946428" y="1409806"/>
                </a:cubicBezTo>
                <a:cubicBezTo>
                  <a:pt x="6956695" y="1419820"/>
                  <a:pt x="6970871" y="1430278"/>
                  <a:pt x="6985048" y="1440738"/>
                </a:cubicBezTo>
                <a:cubicBezTo>
                  <a:pt x="6997106" y="1448006"/>
                  <a:pt x="7013998" y="1460742"/>
                  <a:pt x="7027577" y="1472115"/>
                </a:cubicBezTo>
                <a:cubicBezTo>
                  <a:pt x="7048707" y="1491229"/>
                  <a:pt x="7071628" y="1507597"/>
                  <a:pt x="7091564" y="1528541"/>
                </a:cubicBezTo>
                <a:cubicBezTo>
                  <a:pt x="7093683" y="1531731"/>
                  <a:pt x="7096399" y="1534005"/>
                  <a:pt x="7099712" y="1535365"/>
                </a:cubicBezTo>
                <a:lnTo>
                  <a:pt x="7117937" y="1550238"/>
                </a:lnTo>
                <a:lnTo>
                  <a:pt x="7116280" y="1551555"/>
                </a:lnTo>
                <a:cubicBezTo>
                  <a:pt x="7100053" y="1558907"/>
                  <a:pt x="7081507" y="1556806"/>
                  <a:pt x="7062962" y="1542099"/>
                </a:cubicBezTo>
                <a:lnTo>
                  <a:pt x="7015166" y="1506268"/>
                </a:lnTo>
                <a:lnTo>
                  <a:pt x="7004833" y="1494095"/>
                </a:lnTo>
                <a:cubicBezTo>
                  <a:pt x="7000000" y="1488632"/>
                  <a:pt x="6996089" y="1488186"/>
                  <a:pt x="6995492" y="1489101"/>
                </a:cubicBezTo>
                <a:lnTo>
                  <a:pt x="6993256" y="1489842"/>
                </a:lnTo>
                <a:lnTo>
                  <a:pt x="6965594" y="1469104"/>
                </a:lnTo>
                <a:cubicBezTo>
                  <a:pt x="6934993" y="1442321"/>
                  <a:pt x="6907174" y="1411860"/>
                  <a:pt x="6884918" y="1374048"/>
                </a:cubicBezTo>
                <a:lnTo>
                  <a:pt x="6879747" y="1365262"/>
                </a:lnTo>
                <a:lnTo>
                  <a:pt x="6876447" y="1375638"/>
                </a:lnTo>
                <a:lnTo>
                  <a:pt x="6874201" y="1388700"/>
                </a:lnTo>
                <a:lnTo>
                  <a:pt x="6860295" y="1374446"/>
                </a:lnTo>
                <a:cubicBezTo>
                  <a:pt x="6852744" y="1366708"/>
                  <a:pt x="6843404" y="1361712"/>
                  <a:pt x="6836180" y="1359907"/>
                </a:cubicBezTo>
                <a:cubicBezTo>
                  <a:pt x="6824451" y="1358571"/>
                  <a:pt x="6808156" y="1344922"/>
                  <a:pt x="6793383" y="1335379"/>
                </a:cubicBezTo>
                <a:cubicBezTo>
                  <a:pt x="6787355" y="1331745"/>
                  <a:pt x="6783115" y="1325364"/>
                  <a:pt x="6775566" y="1317625"/>
                </a:cubicBezTo>
                <a:cubicBezTo>
                  <a:pt x="6767418" y="1310801"/>
                  <a:pt x="6760464" y="1302147"/>
                  <a:pt x="6756226" y="1295768"/>
                </a:cubicBezTo>
                <a:cubicBezTo>
                  <a:pt x="6742318" y="1278460"/>
                  <a:pt x="6739603" y="1276185"/>
                  <a:pt x="6725755" y="1271659"/>
                </a:cubicBezTo>
                <a:cubicBezTo>
                  <a:pt x="6723039" y="1269385"/>
                  <a:pt x="6721844" y="1271216"/>
                  <a:pt x="6718532" y="1269854"/>
                </a:cubicBezTo>
                <a:cubicBezTo>
                  <a:pt x="6705221" y="1251633"/>
                  <a:pt x="6691641" y="1240258"/>
                  <a:pt x="6675346" y="1226609"/>
                </a:cubicBezTo>
                <a:cubicBezTo>
                  <a:pt x="6664484" y="1217510"/>
                  <a:pt x="6656335" y="1210684"/>
                  <a:pt x="6645471" y="1201587"/>
                </a:cubicBezTo>
                <a:cubicBezTo>
                  <a:pt x="6623148" y="1184303"/>
                  <a:pt x="6603212" y="1163360"/>
                  <a:pt x="6578171" y="1143800"/>
                </a:cubicBezTo>
                <a:cubicBezTo>
                  <a:pt x="6570024" y="1136976"/>
                  <a:pt x="6569696" y="1131043"/>
                  <a:pt x="6559757" y="1126962"/>
                </a:cubicBezTo>
                <a:cubicBezTo>
                  <a:pt x="6550415" y="1121968"/>
                  <a:pt x="6543462" y="1113314"/>
                  <a:pt x="6537434" y="1109679"/>
                </a:cubicBezTo>
                <a:cubicBezTo>
                  <a:pt x="6529285" y="1102854"/>
                  <a:pt x="6521137" y="1096030"/>
                  <a:pt x="6512989" y="1089206"/>
                </a:cubicBezTo>
                <a:cubicBezTo>
                  <a:pt x="6506365" y="1086486"/>
                  <a:pt x="6510603" y="1092865"/>
                  <a:pt x="6506693" y="1092419"/>
                </a:cubicBezTo>
                <a:cubicBezTo>
                  <a:pt x="6496158" y="1089254"/>
                  <a:pt x="6484696" y="1081071"/>
                  <a:pt x="6472311" y="1067867"/>
                </a:cubicBezTo>
                <a:cubicBezTo>
                  <a:pt x="6469595" y="1065593"/>
                  <a:pt x="6470192" y="1064678"/>
                  <a:pt x="6464761" y="1060129"/>
                </a:cubicBezTo>
                <a:cubicBezTo>
                  <a:pt x="6462044" y="1057853"/>
                  <a:pt x="6458732" y="1056493"/>
                  <a:pt x="6457538" y="1058323"/>
                </a:cubicBezTo>
                <a:cubicBezTo>
                  <a:pt x="6456941" y="1059237"/>
                  <a:pt x="6455746" y="1061068"/>
                  <a:pt x="6461179" y="1065617"/>
                </a:cubicBezTo>
                <a:cubicBezTo>
                  <a:pt x="6469924" y="1071526"/>
                  <a:pt x="6477474" y="1079266"/>
                  <a:pt x="6483502" y="1082900"/>
                </a:cubicBezTo>
                <a:cubicBezTo>
                  <a:pt x="6494367" y="1091999"/>
                  <a:pt x="6498604" y="1098379"/>
                  <a:pt x="6506752" y="1105203"/>
                </a:cubicBezTo>
                <a:cubicBezTo>
                  <a:pt x="6511587" y="1110667"/>
                  <a:pt x="6512512" y="1115687"/>
                  <a:pt x="6511318" y="1117518"/>
                </a:cubicBezTo>
                <a:cubicBezTo>
                  <a:pt x="6514958" y="1124811"/>
                  <a:pt x="6514362" y="1125726"/>
                  <a:pt x="6523704" y="1130721"/>
                </a:cubicBezTo>
                <a:cubicBezTo>
                  <a:pt x="6535164" y="1138904"/>
                  <a:pt x="6546624" y="1147089"/>
                  <a:pt x="6558682" y="1154359"/>
                </a:cubicBezTo>
                <a:cubicBezTo>
                  <a:pt x="6561995" y="1155718"/>
                  <a:pt x="6566829" y="1161183"/>
                  <a:pt x="6572261" y="1165732"/>
                </a:cubicBezTo>
                <a:cubicBezTo>
                  <a:pt x="6574977" y="1168008"/>
                  <a:pt x="6573784" y="1169838"/>
                  <a:pt x="6575902" y="1173027"/>
                </a:cubicBezTo>
                <a:cubicBezTo>
                  <a:pt x="6580141" y="1179406"/>
                  <a:pt x="6574111" y="1175771"/>
                  <a:pt x="6570203" y="1175327"/>
                </a:cubicBezTo>
                <a:cubicBezTo>
                  <a:pt x="6566292" y="1174880"/>
                  <a:pt x="6558145" y="1168056"/>
                  <a:pt x="6551519" y="1165337"/>
                </a:cubicBezTo>
                <a:cubicBezTo>
                  <a:pt x="6548207" y="1163976"/>
                  <a:pt x="6548207" y="1163976"/>
                  <a:pt x="6547610" y="1164892"/>
                </a:cubicBezTo>
                <a:cubicBezTo>
                  <a:pt x="6547012" y="1165807"/>
                  <a:pt x="6549728" y="1168082"/>
                  <a:pt x="6552444" y="1170356"/>
                </a:cubicBezTo>
                <a:cubicBezTo>
                  <a:pt x="6560591" y="1177181"/>
                  <a:pt x="6570858" y="1187194"/>
                  <a:pt x="6580200" y="1192188"/>
                </a:cubicBezTo>
                <a:cubicBezTo>
                  <a:pt x="6580796" y="1191273"/>
                  <a:pt x="6582916" y="1194463"/>
                  <a:pt x="6582916" y="1194463"/>
                </a:cubicBezTo>
                <a:cubicBezTo>
                  <a:pt x="6587751" y="1199928"/>
                  <a:pt x="6582318" y="1195379"/>
                  <a:pt x="6581723" y="1196294"/>
                </a:cubicBezTo>
                <a:cubicBezTo>
                  <a:pt x="6578409" y="1194933"/>
                  <a:pt x="6577214" y="1196764"/>
                  <a:pt x="6582648" y="1201313"/>
                </a:cubicBezTo>
                <a:cubicBezTo>
                  <a:pt x="6588078" y="1205863"/>
                  <a:pt x="6593510" y="1210412"/>
                  <a:pt x="6601658" y="1217237"/>
                </a:cubicBezTo>
                <a:cubicBezTo>
                  <a:pt x="6592317" y="1212241"/>
                  <a:pt x="6584169" y="1205416"/>
                  <a:pt x="6575424" y="1199508"/>
                </a:cubicBezTo>
                <a:cubicBezTo>
                  <a:pt x="6569396" y="1195874"/>
                  <a:pt x="6568799" y="1196787"/>
                  <a:pt x="6570918" y="1199978"/>
                </a:cubicBezTo>
                <a:cubicBezTo>
                  <a:pt x="6571245" y="1205911"/>
                  <a:pt x="6570649" y="1206826"/>
                  <a:pt x="6559189" y="1198642"/>
                </a:cubicBezTo>
                <a:cubicBezTo>
                  <a:pt x="6556472" y="1196367"/>
                  <a:pt x="6551041" y="1191818"/>
                  <a:pt x="6548325" y="1189542"/>
                </a:cubicBezTo>
                <a:cubicBezTo>
                  <a:pt x="6547727" y="1190457"/>
                  <a:pt x="6547727" y="1190457"/>
                  <a:pt x="6547131" y="1191371"/>
                </a:cubicBezTo>
                <a:cubicBezTo>
                  <a:pt x="6547131" y="1191371"/>
                  <a:pt x="6546534" y="1192286"/>
                  <a:pt x="6546534" y="1192286"/>
                </a:cubicBezTo>
                <a:cubicBezTo>
                  <a:pt x="6566143" y="1207295"/>
                  <a:pt x="6576737" y="1223244"/>
                  <a:pt x="6595747" y="1239167"/>
                </a:cubicBezTo>
                <a:cubicBezTo>
                  <a:pt x="6606612" y="1248267"/>
                  <a:pt x="6616282" y="1259197"/>
                  <a:pt x="6625354" y="1271040"/>
                </a:cubicBezTo>
                <a:cubicBezTo>
                  <a:pt x="6624757" y="1271953"/>
                  <a:pt x="6630189" y="1276503"/>
                  <a:pt x="6629592" y="1277419"/>
                </a:cubicBezTo>
                <a:cubicBezTo>
                  <a:pt x="6628398" y="1279248"/>
                  <a:pt x="6622967" y="1274698"/>
                  <a:pt x="6620251" y="1272423"/>
                </a:cubicBezTo>
                <a:cubicBezTo>
                  <a:pt x="6612103" y="1265600"/>
                  <a:pt x="6603956" y="1258775"/>
                  <a:pt x="6595808" y="1251951"/>
                </a:cubicBezTo>
                <a:cubicBezTo>
                  <a:pt x="6593092" y="1249676"/>
                  <a:pt x="6590375" y="1247401"/>
                  <a:pt x="6589778" y="1248316"/>
                </a:cubicBezTo>
                <a:cubicBezTo>
                  <a:pt x="6589182" y="1249231"/>
                  <a:pt x="6588585" y="1250146"/>
                  <a:pt x="6591301" y="1252420"/>
                </a:cubicBezTo>
                <a:cubicBezTo>
                  <a:pt x="6596733" y="1256970"/>
                  <a:pt x="6598254" y="1261075"/>
                  <a:pt x="6606402" y="1267898"/>
                </a:cubicBezTo>
                <a:cubicBezTo>
                  <a:pt x="6614549" y="1274723"/>
                  <a:pt x="6622698" y="1281548"/>
                  <a:pt x="6630846" y="1288373"/>
                </a:cubicBezTo>
                <a:cubicBezTo>
                  <a:pt x="6635681" y="1293836"/>
                  <a:pt x="6631771" y="1293392"/>
                  <a:pt x="6631174" y="1294307"/>
                </a:cubicBezTo>
                <a:cubicBezTo>
                  <a:pt x="6630578" y="1295221"/>
                  <a:pt x="6629981" y="1296136"/>
                  <a:pt x="6629981" y="1296136"/>
                </a:cubicBezTo>
                <a:cubicBezTo>
                  <a:pt x="6613087" y="1283401"/>
                  <a:pt x="6601956" y="1281151"/>
                  <a:pt x="6585661" y="1267503"/>
                </a:cubicBezTo>
                <a:cubicBezTo>
                  <a:pt x="6553069" y="1240205"/>
                  <a:pt x="6524986" y="1212437"/>
                  <a:pt x="6491798" y="1186055"/>
                </a:cubicBezTo>
                <a:cubicBezTo>
                  <a:pt x="6485770" y="1182420"/>
                  <a:pt x="6478816" y="1173765"/>
                  <a:pt x="6477025" y="1176511"/>
                </a:cubicBezTo>
                <a:cubicBezTo>
                  <a:pt x="6471921" y="1177895"/>
                  <a:pt x="6483978" y="1185165"/>
                  <a:pt x="6489409" y="1189714"/>
                </a:cubicBezTo>
                <a:cubicBezTo>
                  <a:pt x="6500870" y="1197899"/>
                  <a:pt x="6509944" y="1209741"/>
                  <a:pt x="6520807" y="1218841"/>
                </a:cubicBezTo>
                <a:cubicBezTo>
                  <a:pt x="6532267" y="1227025"/>
                  <a:pt x="6546444" y="1237486"/>
                  <a:pt x="6556113" y="1248413"/>
                </a:cubicBezTo>
                <a:cubicBezTo>
                  <a:pt x="6573931" y="1266168"/>
                  <a:pt x="6593539" y="1281177"/>
                  <a:pt x="6609834" y="1294825"/>
                </a:cubicBezTo>
                <a:cubicBezTo>
                  <a:pt x="6644544" y="1325312"/>
                  <a:pt x="6675344" y="1355355"/>
                  <a:pt x="6694415" y="1384061"/>
                </a:cubicBezTo>
                <a:cubicBezTo>
                  <a:pt x="6703487" y="1395905"/>
                  <a:pt x="6714350" y="1405004"/>
                  <a:pt x="6725214" y="1414103"/>
                </a:cubicBezTo>
                <a:cubicBezTo>
                  <a:pt x="6727930" y="1416378"/>
                  <a:pt x="6736675" y="1422287"/>
                  <a:pt x="6735481" y="1424117"/>
                </a:cubicBezTo>
                <a:cubicBezTo>
                  <a:pt x="6733093" y="1427776"/>
                  <a:pt x="6726140" y="1419123"/>
                  <a:pt x="6723424" y="1416848"/>
                </a:cubicBezTo>
                <a:cubicBezTo>
                  <a:pt x="6677253" y="1378175"/>
                  <a:pt x="6631083" y="1339505"/>
                  <a:pt x="6582197" y="1298558"/>
                </a:cubicBezTo>
                <a:cubicBezTo>
                  <a:pt x="6565902" y="1284908"/>
                  <a:pt x="6552054" y="1280384"/>
                  <a:pt x="6535490" y="1273584"/>
                </a:cubicBezTo>
                <a:cubicBezTo>
                  <a:pt x="6535490" y="1273584"/>
                  <a:pt x="6534893" y="1274499"/>
                  <a:pt x="6534296" y="1275413"/>
                </a:cubicBezTo>
                <a:cubicBezTo>
                  <a:pt x="6537937" y="1282708"/>
                  <a:pt x="6539458" y="1286813"/>
                  <a:pt x="6540385" y="1291832"/>
                </a:cubicBezTo>
                <a:cubicBezTo>
                  <a:pt x="6538593" y="1294576"/>
                  <a:pt x="6544950" y="1304145"/>
                  <a:pt x="6553098" y="1310968"/>
                </a:cubicBezTo>
                <a:cubicBezTo>
                  <a:pt x="6574824" y="1329167"/>
                  <a:pt x="6570647" y="1335572"/>
                  <a:pt x="6570377" y="1342420"/>
                </a:cubicBezTo>
                <a:cubicBezTo>
                  <a:pt x="6568915" y="1351100"/>
                  <a:pt x="6579510" y="1367046"/>
                  <a:pt x="6590104" y="1382995"/>
                </a:cubicBezTo>
                <a:cubicBezTo>
                  <a:pt x="6591628" y="1387100"/>
                  <a:pt x="6597656" y="1390735"/>
                  <a:pt x="6600371" y="1393009"/>
                </a:cubicBezTo>
                <a:cubicBezTo>
                  <a:pt x="6611234" y="1402109"/>
                  <a:pt x="6622695" y="1410294"/>
                  <a:pt x="6629051" y="1419862"/>
                </a:cubicBezTo>
                <a:cubicBezTo>
                  <a:pt x="6631172" y="1423051"/>
                  <a:pt x="6633887" y="1425327"/>
                  <a:pt x="6639319" y="1429876"/>
                </a:cubicBezTo>
                <a:cubicBezTo>
                  <a:pt x="6647466" y="1436701"/>
                  <a:pt x="6655615" y="1443525"/>
                  <a:pt x="6661046" y="1448075"/>
                </a:cubicBezTo>
                <a:cubicBezTo>
                  <a:pt x="6674029" y="1460364"/>
                  <a:pt x="6688205" y="1470822"/>
                  <a:pt x="6700859" y="1477177"/>
                </a:cubicBezTo>
                <a:cubicBezTo>
                  <a:pt x="6710798" y="1481256"/>
                  <a:pt x="6721064" y="1491271"/>
                  <a:pt x="6727421" y="1500840"/>
                </a:cubicBezTo>
                <a:cubicBezTo>
                  <a:pt x="6738612" y="1515873"/>
                  <a:pt x="6757624" y="1531798"/>
                  <a:pt x="6769413" y="1545916"/>
                </a:cubicBezTo>
                <a:cubicBezTo>
                  <a:pt x="6771531" y="1549105"/>
                  <a:pt x="6821283" y="1582288"/>
                  <a:pt x="6821880" y="1581372"/>
                </a:cubicBezTo>
                <a:cubicBezTo>
                  <a:pt x="6829699" y="1582264"/>
                  <a:pt x="6841160" y="1590447"/>
                  <a:pt x="6849308" y="1597272"/>
                </a:cubicBezTo>
                <a:cubicBezTo>
                  <a:pt x="6858052" y="1603181"/>
                  <a:pt x="6864410" y="1612750"/>
                  <a:pt x="6871363" y="1621404"/>
                </a:cubicBezTo>
                <a:cubicBezTo>
                  <a:pt x="6870766" y="1622320"/>
                  <a:pt x="6870169" y="1623234"/>
                  <a:pt x="6872885" y="1625510"/>
                </a:cubicBezTo>
                <a:cubicBezTo>
                  <a:pt x="6889180" y="1639158"/>
                  <a:pt x="6897656" y="1651916"/>
                  <a:pt x="6910638" y="1664205"/>
                </a:cubicBezTo>
                <a:cubicBezTo>
                  <a:pt x="6918190" y="1671944"/>
                  <a:pt x="6923293" y="1670559"/>
                  <a:pt x="6930247" y="1679213"/>
                </a:cubicBezTo>
                <a:cubicBezTo>
                  <a:pt x="6932964" y="1681489"/>
                  <a:pt x="6957674" y="1695114"/>
                  <a:pt x="6961585" y="1695558"/>
                </a:cubicBezTo>
                <a:cubicBezTo>
                  <a:pt x="6964897" y="1696919"/>
                  <a:pt x="6968210" y="1698278"/>
                  <a:pt x="6971523" y="1699638"/>
                </a:cubicBezTo>
                <a:cubicBezTo>
                  <a:pt x="6986893" y="1708268"/>
                  <a:pt x="6997757" y="1717367"/>
                  <a:pt x="7006232" y="1730125"/>
                </a:cubicBezTo>
                <a:cubicBezTo>
                  <a:pt x="7008350" y="1733315"/>
                  <a:pt x="7010471" y="1736504"/>
                  <a:pt x="7015306" y="1741969"/>
                </a:cubicBezTo>
                <a:cubicBezTo>
                  <a:pt x="7014708" y="1742884"/>
                  <a:pt x="7016827" y="1746073"/>
                  <a:pt x="7016827" y="1746073"/>
                </a:cubicBezTo>
                <a:lnTo>
                  <a:pt x="7032390" y="1760399"/>
                </a:lnTo>
                <a:lnTo>
                  <a:pt x="7035277" y="1765182"/>
                </a:lnTo>
                <a:lnTo>
                  <a:pt x="7050073" y="1794756"/>
                </a:lnTo>
                <a:lnTo>
                  <a:pt x="7047835" y="1793110"/>
                </a:lnTo>
                <a:cubicBezTo>
                  <a:pt x="7043000" y="1787646"/>
                  <a:pt x="7034256" y="1781736"/>
                  <a:pt x="7026706" y="1773998"/>
                </a:cubicBezTo>
                <a:cubicBezTo>
                  <a:pt x="7021274" y="1769447"/>
                  <a:pt x="7020080" y="1771277"/>
                  <a:pt x="7019483" y="1772192"/>
                </a:cubicBezTo>
                <a:cubicBezTo>
                  <a:pt x="7018289" y="1774021"/>
                  <a:pt x="7020409" y="1777210"/>
                  <a:pt x="7023124" y="1779486"/>
                </a:cubicBezTo>
                <a:cubicBezTo>
                  <a:pt x="7028556" y="1784035"/>
                  <a:pt x="7029153" y="1783121"/>
                  <a:pt x="7031869" y="1785396"/>
                </a:cubicBezTo>
                <a:lnTo>
                  <a:pt x="7058277" y="1811154"/>
                </a:lnTo>
                <a:lnTo>
                  <a:pt x="7061568" y="1817734"/>
                </a:lnTo>
                <a:lnTo>
                  <a:pt x="7061218" y="1818466"/>
                </a:lnTo>
                <a:cubicBezTo>
                  <a:pt x="7060280" y="1819097"/>
                  <a:pt x="7059684" y="1820011"/>
                  <a:pt x="7061802" y="1823201"/>
                </a:cubicBezTo>
                <a:lnTo>
                  <a:pt x="7066109" y="1826809"/>
                </a:lnTo>
                <a:lnTo>
                  <a:pt x="7073322" y="1841225"/>
                </a:lnTo>
                <a:cubicBezTo>
                  <a:pt x="7084189" y="1868270"/>
                  <a:pt x="7092648" y="1897210"/>
                  <a:pt x="7096921" y="1928636"/>
                </a:cubicBezTo>
                <a:cubicBezTo>
                  <a:pt x="7097541" y="1945951"/>
                  <a:pt x="7101097" y="1944768"/>
                  <a:pt x="7113862" y="1949286"/>
                </a:cubicBezTo>
                <a:cubicBezTo>
                  <a:pt x="7147548" y="1959985"/>
                  <a:pt x="7132887" y="1977996"/>
                  <a:pt x="7118229" y="1996010"/>
                </a:cubicBezTo>
                <a:cubicBezTo>
                  <a:pt x="7109642" y="2007622"/>
                  <a:pt x="7088720" y="2001436"/>
                  <a:pt x="7087870" y="2027996"/>
                </a:cubicBezTo>
                <a:cubicBezTo>
                  <a:pt x="7098542" y="2024448"/>
                  <a:pt x="7103146" y="2027298"/>
                  <a:pt x="7110261" y="2024934"/>
                </a:cubicBezTo>
                <a:cubicBezTo>
                  <a:pt x="7132655" y="2021870"/>
                  <a:pt x="7160076" y="2008375"/>
                  <a:pt x="7167387" y="2036603"/>
                </a:cubicBezTo>
                <a:cubicBezTo>
                  <a:pt x="7171135" y="2066014"/>
                  <a:pt x="7145803" y="2087574"/>
                  <a:pt x="7116294" y="2093003"/>
                </a:cubicBezTo>
                <a:cubicBezTo>
                  <a:pt x="7094945" y="2100098"/>
                  <a:pt x="7075065" y="2097944"/>
                  <a:pt x="7066712" y="2065688"/>
                </a:cubicBezTo>
                <a:cubicBezTo>
                  <a:pt x="7062537" y="2049557"/>
                  <a:pt x="7050198" y="2031759"/>
                  <a:pt x="7030938" y="2046918"/>
                </a:cubicBezTo>
                <a:cubicBezTo>
                  <a:pt x="7017749" y="2055683"/>
                  <a:pt x="7010207" y="2071328"/>
                  <a:pt x="7018986" y="2090309"/>
                </a:cubicBezTo>
                <a:cubicBezTo>
                  <a:pt x="7025676" y="2101224"/>
                  <a:pt x="7035925" y="2110954"/>
                  <a:pt x="7023780" y="2123752"/>
                </a:cubicBezTo>
                <a:cubicBezTo>
                  <a:pt x="7010592" y="2132514"/>
                  <a:pt x="6997828" y="2127998"/>
                  <a:pt x="6987582" y="2118267"/>
                </a:cubicBezTo>
                <a:cubicBezTo>
                  <a:pt x="6933823" y="2074821"/>
                  <a:pt x="6869154" y="2078796"/>
                  <a:pt x="6794240" y="2073038"/>
                </a:cubicBezTo>
                <a:cubicBezTo>
                  <a:pt x="6848617" y="2133798"/>
                  <a:pt x="6880600" y="2197620"/>
                  <a:pt x="6936872" y="2235850"/>
                </a:cubicBezTo>
                <a:cubicBezTo>
                  <a:pt x="6971176" y="2263863"/>
                  <a:pt x="6952960" y="2283059"/>
                  <a:pt x="6934744" y="2302252"/>
                </a:cubicBezTo>
                <a:cubicBezTo>
                  <a:pt x="6915481" y="2317413"/>
                  <a:pt x="6891003" y="2312412"/>
                  <a:pt x="6870078" y="2306227"/>
                </a:cubicBezTo>
                <a:cubicBezTo>
                  <a:pt x="6827186" y="2289827"/>
                  <a:pt x="6784296" y="2273426"/>
                  <a:pt x="6737845" y="2258204"/>
                </a:cubicBezTo>
                <a:cubicBezTo>
                  <a:pt x="6670473" y="2236804"/>
                  <a:pt x="6601628" y="2224650"/>
                  <a:pt x="6545783" y="2173137"/>
                </a:cubicBezTo>
                <a:cubicBezTo>
                  <a:pt x="6530932" y="2160556"/>
                  <a:pt x="6514609" y="2157221"/>
                  <a:pt x="6500378" y="2161952"/>
                </a:cubicBezTo>
                <a:cubicBezTo>
                  <a:pt x="6426700" y="2190820"/>
                  <a:pt x="6367912" y="2157805"/>
                  <a:pt x="6307038" y="2116725"/>
                </a:cubicBezTo>
                <a:cubicBezTo>
                  <a:pt x="6275449" y="2095472"/>
                  <a:pt x="6243076" y="2075849"/>
                  <a:pt x="6210152" y="2057365"/>
                </a:cubicBezTo>
                <a:lnTo>
                  <a:pt x="6189201" y="2046385"/>
                </a:lnTo>
                <a:lnTo>
                  <a:pt x="6175933" y="2043345"/>
                </a:lnTo>
                <a:lnTo>
                  <a:pt x="6194768" y="2080447"/>
                </a:lnTo>
                <a:cubicBezTo>
                  <a:pt x="6203983" y="2096399"/>
                  <a:pt x="6214646" y="2111366"/>
                  <a:pt x="6228556" y="2123970"/>
                </a:cubicBezTo>
                <a:cubicBezTo>
                  <a:pt x="6250812" y="2140775"/>
                  <a:pt x="6243392" y="2170184"/>
                  <a:pt x="6213719" y="2186990"/>
                </a:cubicBezTo>
                <a:cubicBezTo>
                  <a:pt x="6169209" y="2212200"/>
                  <a:pt x="6132117" y="2254211"/>
                  <a:pt x="6072772" y="2233206"/>
                </a:cubicBezTo>
                <a:cubicBezTo>
                  <a:pt x="6067207" y="2232156"/>
                  <a:pt x="6061642" y="2232942"/>
                  <a:pt x="6056137" y="2234978"/>
                </a:cubicBezTo>
                <a:lnTo>
                  <a:pt x="6045824" y="2240840"/>
                </a:lnTo>
                <a:lnTo>
                  <a:pt x="6048755" y="2243015"/>
                </a:lnTo>
                <a:cubicBezTo>
                  <a:pt x="6064967" y="2255486"/>
                  <a:pt x="6080681" y="2268602"/>
                  <a:pt x="6095165" y="2283496"/>
                </a:cubicBezTo>
                <a:cubicBezTo>
                  <a:pt x="6148497" y="2340221"/>
                  <a:pt x="6206860" y="2386517"/>
                  <a:pt x="6276319" y="2415986"/>
                </a:cubicBezTo>
                <a:cubicBezTo>
                  <a:pt x="6352898" y="2443089"/>
                  <a:pt x="6388440" y="2505728"/>
                  <a:pt x="6418952" y="2578798"/>
                </a:cubicBezTo>
                <a:cubicBezTo>
                  <a:pt x="6423129" y="2594928"/>
                  <a:pt x="6428776" y="2601813"/>
                  <a:pt x="6413071" y="2615789"/>
                </a:cubicBezTo>
                <a:cubicBezTo>
                  <a:pt x="6351733" y="2662456"/>
                  <a:pt x="6352775" y="2666488"/>
                  <a:pt x="6416163" y="2702355"/>
                </a:cubicBezTo>
                <a:cubicBezTo>
                  <a:pt x="6424327" y="2704022"/>
                  <a:pt x="6433529" y="2709721"/>
                  <a:pt x="6441691" y="2711389"/>
                </a:cubicBezTo>
                <a:cubicBezTo>
                  <a:pt x="6455496" y="2719936"/>
                  <a:pt x="6480405" y="2711659"/>
                  <a:pt x="6474950" y="2735369"/>
                </a:cubicBezTo>
                <a:cubicBezTo>
                  <a:pt x="6469497" y="2759080"/>
                  <a:pt x="6449617" y="2756930"/>
                  <a:pt x="6432252" y="2749562"/>
                </a:cubicBezTo>
                <a:cubicBezTo>
                  <a:pt x="6401079" y="2733644"/>
                  <a:pt x="6368863" y="2713695"/>
                  <a:pt x="6336647" y="2693748"/>
                </a:cubicBezTo>
                <a:cubicBezTo>
                  <a:pt x="6322840" y="2685198"/>
                  <a:pt x="6306945" y="2668582"/>
                  <a:pt x="6294373" y="2694659"/>
                </a:cubicBezTo>
                <a:cubicBezTo>
                  <a:pt x="6284317" y="2715520"/>
                  <a:pt x="6280334" y="2729984"/>
                  <a:pt x="6297273" y="2750630"/>
                </a:cubicBezTo>
                <a:cubicBezTo>
                  <a:pt x="6352269" y="2828702"/>
                  <a:pt x="6417320" y="2885913"/>
                  <a:pt x="6490957" y="2931513"/>
                </a:cubicBezTo>
                <a:cubicBezTo>
                  <a:pt x="6512925" y="2941727"/>
                  <a:pt x="6536982" y="2960010"/>
                  <a:pt x="6529012" y="2988936"/>
                </a:cubicBezTo>
                <a:cubicBezTo>
                  <a:pt x="6521046" y="3017861"/>
                  <a:pt x="6487975" y="3024474"/>
                  <a:pt x="6463069" y="3032751"/>
                </a:cubicBezTo>
                <a:cubicBezTo>
                  <a:pt x="6458466" y="3029901"/>
                  <a:pt x="6450306" y="3028233"/>
                  <a:pt x="6445705" y="3025385"/>
                </a:cubicBezTo>
                <a:cubicBezTo>
                  <a:pt x="6429382" y="3022049"/>
                  <a:pt x="6410547" y="3023933"/>
                  <a:pt x="6399445" y="3040759"/>
                </a:cubicBezTo>
                <a:cubicBezTo>
                  <a:pt x="6383532" y="3061378"/>
                  <a:pt x="6366263" y="3069307"/>
                  <a:pt x="6348945" y="3069589"/>
                </a:cubicBezTo>
                <a:lnTo>
                  <a:pt x="6336775" y="3067384"/>
                </a:lnTo>
                <a:lnTo>
                  <a:pt x="6328075" y="3061187"/>
                </a:lnTo>
                <a:cubicBezTo>
                  <a:pt x="6319493" y="3055075"/>
                  <a:pt x="6316471" y="3053332"/>
                  <a:pt x="6318845" y="3056244"/>
                </a:cubicBezTo>
                <a:cubicBezTo>
                  <a:pt x="6318683" y="3056536"/>
                  <a:pt x="6318683" y="3056536"/>
                  <a:pt x="6318683" y="3056536"/>
                </a:cubicBezTo>
                <a:cubicBezTo>
                  <a:pt x="6310103" y="3050425"/>
                  <a:pt x="6306918" y="3048972"/>
                  <a:pt x="6301198" y="3044898"/>
                </a:cubicBezTo>
                <a:cubicBezTo>
                  <a:pt x="6295477" y="3040824"/>
                  <a:pt x="6295800" y="3040240"/>
                  <a:pt x="6293103" y="3037911"/>
                </a:cubicBezTo>
                <a:cubicBezTo>
                  <a:pt x="6287706" y="3033253"/>
                  <a:pt x="6285331" y="3030341"/>
                  <a:pt x="6276749" y="3024230"/>
                </a:cubicBezTo>
                <a:cubicBezTo>
                  <a:pt x="6270868" y="3020448"/>
                  <a:pt x="6271191" y="3019864"/>
                  <a:pt x="6271354" y="3019571"/>
                </a:cubicBezTo>
                <a:cubicBezTo>
                  <a:pt x="6271515" y="3019280"/>
                  <a:pt x="6271839" y="3018696"/>
                  <a:pt x="6272163" y="3018113"/>
                </a:cubicBezTo>
                <a:cubicBezTo>
                  <a:pt x="6260721" y="3009964"/>
                  <a:pt x="6249603" y="3001233"/>
                  <a:pt x="6240213" y="2996581"/>
                </a:cubicBezTo>
                <a:cubicBezTo>
                  <a:pt x="6237353" y="2994544"/>
                  <a:pt x="6231632" y="2990471"/>
                  <a:pt x="6228772" y="2988433"/>
                </a:cubicBezTo>
                <a:cubicBezTo>
                  <a:pt x="6217329" y="2980284"/>
                  <a:pt x="6205888" y="2972137"/>
                  <a:pt x="6194285" y="2964280"/>
                </a:cubicBezTo>
                <a:cubicBezTo>
                  <a:pt x="6188403" y="2960498"/>
                  <a:pt x="6182196" y="2957300"/>
                  <a:pt x="6173939" y="2950606"/>
                </a:cubicBezTo>
                <a:cubicBezTo>
                  <a:pt x="6168542" y="2945949"/>
                  <a:pt x="6159961" y="2939837"/>
                  <a:pt x="6157263" y="2937507"/>
                </a:cubicBezTo>
                <a:cubicBezTo>
                  <a:pt x="6149167" y="2930521"/>
                  <a:pt x="6140748" y="2924117"/>
                  <a:pt x="6132329" y="2917716"/>
                </a:cubicBezTo>
                <a:cubicBezTo>
                  <a:pt x="6129468" y="2915678"/>
                  <a:pt x="6129468" y="2915678"/>
                  <a:pt x="6126770" y="2913349"/>
                </a:cubicBezTo>
                <a:cubicBezTo>
                  <a:pt x="6121374" y="2908692"/>
                  <a:pt x="6118675" y="2906363"/>
                  <a:pt x="6112468" y="2903164"/>
                </a:cubicBezTo>
                <a:cubicBezTo>
                  <a:pt x="6106585" y="2899382"/>
                  <a:pt x="6095630" y="2890358"/>
                  <a:pt x="6098490" y="2892396"/>
                </a:cubicBezTo>
                <a:cubicBezTo>
                  <a:pt x="6098814" y="2891812"/>
                  <a:pt x="6101837" y="2893556"/>
                  <a:pt x="6107557" y="2897631"/>
                </a:cubicBezTo>
                <a:cubicBezTo>
                  <a:pt x="6110418" y="2899667"/>
                  <a:pt x="6110418" y="2899667"/>
                  <a:pt x="6113278" y="2901706"/>
                </a:cubicBezTo>
                <a:cubicBezTo>
                  <a:pt x="6113278" y="2901706"/>
                  <a:pt x="6116300" y="2903451"/>
                  <a:pt x="6116462" y="2903158"/>
                </a:cubicBezTo>
                <a:cubicBezTo>
                  <a:pt x="6113764" y="2900829"/>
                  <a:pt x="6113764" y="2900829"/>
                  <a:pt x="6110903" y="2898792"/>
                </a:cubicBezTo>
                <a:cubicBezTo>
                  <a:pt x="6105183" y="2894718"/>
                  <a:pt x="6096603" y="2888606"/>
                  <a:pt x="6088020" y="2882496"/>
                </a:cubicBezTo>
                <a:cubicBezTo>
                  <a:pt x="6082301" y="2878421"/>
                  <a:pt x="6073719" y="2872312"/>
                  <a:pt x="6073233" y="2873187"/>
                </a:cubicBezTo>
                <a:cubicBezTo>
                  <a:pt x="6073233" y="2873187"/>
                  <a:pt x="6067512" y="2869112"/>
                  <a:pt x="6067512" y="2869112"/>
                </a:cubicBezTo>
                <a:cubicBezTo>
                  <a:pt x="6058769" y="2863293"/>
                  <a:pt x="6056395" y="2860381"/>
                  <a:pt x="6050512" y="2856599"/>
                </a:cubicBezTo>
                <a:cubicBezTo>
                  <a:pt x="6050512" y="2856599"/>
                  <a:pt x="6050512" y="2856599"/>
                  <a:pt x="6047489" y="2854854"/>
                </a:cubicBezTo>
                <a:cubicBezTo>
                  <a:pt x="6046519" y="2856605"/>
                  <a:pt x="6046519" y="2856605"/>
                  <a:pt x="6032216" y="2846421"/>
                </a:cubicBezTo>
                <a:cubicBezTo>
                  <a:pt x="6023635" y="2840309"/>
                  <a:pt x="6020612" y="2838564"/>
                  <a:pt x="6017428" y="2837110"/>
                </a:cubicBezTo>
                <a:cubicBezTo>
                  <a:pt x="6020288" y="2839147"/>
                  <a:pt x="6020128" y="2839440"/>
                  <a:pt x="6022825" y="2841768"/>
                </a:cubicBezTo>
                <a:cubicBezTo>
                  <a:pt x="6028222" y="2846427"/>
                  <a:pt x="6033781" y="2850793"/>
                  <a:pt x="6036318" y="2853413"/>
                </a:cubicBezTo>
                <a:cubicBezTo>
                  <a:pt x="6036075" y="2853851"/>
                  <a:pt x="6038098" y="2855599"/>
                  <a:pt x="6040857" y="2857818"/>
                </a:cubicBezTo>
                <a:lnTo>
                  <a:pt x="6042491" y="2859139"/>
                </a:lnTo>
                <a:lnTo>
                  <a:pt x="6040075" y="2858016"/>
                </a:lnTo>
                <a:lnTo>
                  <a:pt x="6037715" y="2858075"/>
                </a:lnTo>
                <a:lnTo>
                  <a:pt x="6031028" y="2853058"/>
                </a:lnTo>
                <a:cubicBezTo>
                  <a:pt x="6028505" y="2851312"/>
                  <a:pt x="6026279" y="2849930"/>
                  <a:pt x="6026117" y="2850221"/>
                </a:cubicBezTo>
                <a:cubicBezTo>
                  <a:pt x="6025631" y="2851098"/>
                  <a:pt x="6017374" y="2844402"/>
                  <a:pt x="6014189" y="2842949"/>
                </a:cubicBezTo>
                <a:cubicBezTo>
                  <a:pt x="6011491" y="2840620"/>
                  <a:pt x="6006094" y="2835962"/>
                  <a:pt x="6000536" y="2831597"/>
                </a:cubicBezTo>
                <a:cubicBezTo>
                  <a:pt x="5995301" y="2826647"/>
                  <a:pt x="5986558" y="2820827"/>
                  <a:pt x="5983049" y="2819958"/>
                </a:cubicBezTo>
                <a:cubicBezTo>
                  <a:pt x="5980026" y="2818214"/>
                  <a:pt x="5980026" y="2818214"/>
                  <a:pt x="5977167" y="2816177"/>
                </a:cubicBezTo>
                <a:cubicBezTo>
                  <a:pt x="5971446" y="2812103"/>
                  <a:pt x="5968587" y="2810066"/>
                  <a:pt x="5963026" y="2805700"/>
                </a:cubicBezTo>
                <a:cubicBezTo>
                  <a:pt x="5957468" y="2801334"/>
                  <a:pt x="5949211" y="2794639"/>
                  <a:pt x="5943328" y="2790858"/>
                </a:cubicBezTo>
                <a:cubicBezTo>
                  <a:pt x="5931562" y="2783293"/>
                  <a:pt x="5923144" y="2776889"/>
                  <a:pt x="5914563" y="2770779"/>
                </a:cubicBezTo>
                <a:cubicBezTo>
                  <a:pt x="5908842" y="2766705"/>
                  <a:pt x="5908680" y="2766996"/>
                  <a:pt x="5905495" y="2765543"/>
                </a:cubicBezTo>
                <a:cubicBezTo>
                  <a:pt x="5905333" y="2765836"/>
                  <a:pt x="5902474" y="2763798"/>
                  <a:pt x="5896914" y="2759433"/>
                </a:cubicBezTo>
                <a:cubicBezTo>
                  <a:pt x="5897076" y="2759140"/>
                  <a:pt x="5897238" y="2758847"/>
                  <a:pt x="5897400" y="2758557"/>
                </a:cubicBezTo>
                <a:cubicBezTo>
                  <a:pt x="5897885" y="2757680"/>
                  <a:pt x="5909165" y="2766121"/>
                  <a:pt x="5909814" y="2764954"/>
                </a:cubicBezTo>
                <a:cubicBezTo>
                  <a:pt x="5907277" y="2762333"/>
                  <a:pt x="5912999" y="2766407"/>
                  <a:pt x="5918557" y="2770773"/>
                </a:cubicBezTo>
                <a:cubicBezTo>
                  <a:pt x="5918557" y="2770773"/>
                  <a:pt x="5918394" y="2771065"/>
                  <a:pt x="5918394" y="2771065"/>
                </a:cubicBezTo>
                <a:cubicBezTo>
                  <a:pt x="5921093" y="2773394"/>
                  <a:pt x="5923791" y="2775722"/>
                  <a:pt x="5926652" y="2777759"/>
                </a:cubicBezTo>
                <a:cubicBezTo>
                  <a:pt x="5932534" y="2781542"/>
                  <a:pt x="5929837" y="2779212"/>
                  <a:pt x="5932858" y="2780957"/>
                </a:cubicBezTo>
                <a:cubicBezTo>
                  <a:pt x="5935880" y="2782703"/>
                  <a:pt x="5944623" y="2788522"/>
                  <a:pt x="5939226" y="2783865"/>
                </a:cubicBezTo>
                <a:cubicBezTo>
                  <a:pt x="5936690" y="2781242"/>
                  <a:pt x="5937014" y="2780658"/>
                  <a:pt x="5931455" y="2776293"/>
                </a:cubicBezTo>
                <a:cubicBezTo>
                  <a:pt x="5922875" y="2770183"/>
                  <a:pt x="5917316" y="2765815"/>
                  <a:pt x="5911433" y="2762034"/>
                </a:cubicBezTo>
                <a:cubicBezTo>
                  <a:pt x="5905550" y="2758252"/>
                  <a:pt x="5905550" y="2758252"/>
                  <a:pt x="5899992" y="2753886"/>
                </a:cubicBezTo>
                <a:cubicBezTo>
                  <a:pt x="5897292" y="2751557"/>
                  <a:pt x="5894433" y="2749520"/>
                  <a:pt x="5888551" y="2745738"/>
                </a:cubicBezTo>
                <a:cubicBezTo>
                  <a:pt x="5876784" y="2738174"/>
                  <a:pt x="5868204" y="2732063"/>
                  <a:pt x="5857086" y="2723331"/>
                </a:cubicBezTo>
                <a:cubicBezTo>
                  <a:pt x="5851527" y="2718965"/>
                  <a:pt x="5845806" y="2714891"/>
                  <a:pt x="5842946" y="2712854"/>
                </a:cubicBezTo>
                <a:cubicBezTo>
                  <a:pt x="5836903" y="2709364"/>
                  <a:pt x="5828321" y="2703253"/>
                  <a:pt x="5819739" y="2697142"/>
                </a:cubicBezTo>
                <a:cubicBezTo>
                  <a:pt x="5814018" y="2693067"/>
                  <a:pt x="5814018" y="2693067"/>
                  <a:pt x="5813694" y="2693652"/>
                </a:cubicBezTo>
                <a:cubicBezTo>
                  <a:pt x="5810348" y="2692491"/>
                  <a:pt x="5807488" y="2690453"/>
                  <a:pt x="5802091" y="2685796"/>
                </a:cubicBezTo>
                <a:cubicBezTo>
                  <a:pt x="5796695" y="2681137"/>
                  <a:pt x="5788114" y="2675026"/>
                  <a:pt x="5785576" y="2672406"/>
                </a:cubicBezTo>
                <a:cubicBezTo>
                  <a:pt x="5782878" y="2670077"/>
                  <a:pt x="5780018" y="2668040"/>
                  <a:pt x="5777157" y="2666003"/>
                </a:cubicBezTo>
                <a:cubicBezTo>
                  <a:pt x="5768090" y="2660768"/>
                  <a:pt x="5754113" y="2649998"/>
                  <a:pt x="5745208" y="2644471"/>
                </a:cubicBezTo>
                <a:cubicBezTo>
                  <a:pt x="5742185" y="2642727"/>
                  <a:pt x="5739486" y="2640398"/>
                  <a:pt x="5736140" y="2639236"/>
                </a:cubicBezTo>
                <a:cubicBezTo>
                  <a:pt x="5732956" y="2637783"/>
                  <a:pt x="5724861" y="2630797"/>
                  <a:pt x="5718654" y="2627598"/>
                </a:cubicBezTo>
                <a:cubicBezTo>
                  <a:pt x="5721190" y="2630220"/>
                  <a:pt x="5726427" y="2635168"/>
                  <a:pt x="5735006" y="2641280"/>
                </a:cubicBezTo>
                <a:cubicBezTo>
                  <a:pt x="5743750" y="2647099"/>
                  <a:pt x="5746287" y="2649721"/>
                  <a:pt x="5748823" y="2652340"/>
                </a:cubicBezTo>
                <a:cubicBezTo>
                  <a:pt x="5748661" y="2652633"/>
                  <a:pt x="5751360" y="2654962"/>
                  <a:pt x="5754382" y="2656706"/>
                </a:cubicBezTo>
                <a:cubicBezTo>
                  <a:pt x="5757405" y="2658452"/>
                  <a:pt x="5763125" y="2662526"/>
                  <a:pt x="5769008" y="2666307"/>
                </a:cubicBezTo>
                <a:cubicBezTo>
                  <a:pt x="5774728" y="2670381"/>
                  <a:pt x="5769332" y="2665724"/>
                  <a:pt x="5772516" y="2667177"/>
                </a:cubicBezTo>
                <a:cubicBezTo>
                  <a:pt x="5772678" y="2666885"/>
                  <a:pt x="5772678" y="2666885"/>
                  <a:pt x="5775537" y="2668922"/>
                </a:cubicBezTo>
                <a:cubicBezTo>
                  <a:pt x="5775214" y="2669506"/>
                  <a:pt x="5775052" y="2669797"/>
                  <a:pt x="5774728" y="2670381"/>
                </a:cubicBezTo>
                <a:cubicBezTo>
                  <a:pt x="5774566" y="2670674"/>
                  <a:pt x="5774405" y="2670966"/>
                  <a:pt x="5780125" y="2675039"/>
                </a:cubicBezTo>
                <a:cubicBezTo>
                  <a:pt x="5785846" y="2679113"/>
                  <a:pt x="5793942" y="2686100"/>
                  <a:pt x="5802846" y="2691627"/>
                </a:cubicBezTo>
                <a:cubicBezTo>
                  <a:pt x="5802846" y="2691627"/>
                  <a:pt x="5802091" y="2691191"/>
                  <a:pt x="5801693" y="2691010"/>
                </a:cubicBezTo>
                <a:cubicBezTo>
                  <a:pt x="5801294" y="2690827"/>
                  <a:pt x="5801254" y="2690901"/>
                  <a:pt x="5802684" y="2691920"/>
                </a:cubicBezTo>
                <a:lnTo>
                  <a:pt x="5803117" y="2692169"/>
                </a:lnTo>
                <a:lnTo>
                  <a:pt x="5804736" y="2695415"/>
                </a:lnTo>
                <a:cubicBezTo>
                  <a:pt x="5810131" y="2700073"/>
                  <a:pt x="5815528" y="2704733"/>
                  <a:pt x="5815042" y="2705608"/>
                </a:cubicBezTo>
                <a:cubicBezTo>
                  <a:pt x="5806463" y="2699497"/>
                  <a:pt x="5795182" y="2691056"/>
                  <a:pt x="5789137" y="2687566"/>
                </a:cubicBezTo>
                <a:cubicBezTo>
                  <a:pt x="5780395" y="2681747"/>
                  <a:pt x="5771812" y="2675636"/>
                  <a:pt x="5763232" y="2669525"/>
                </a:cubicBezTo>
                <a:cubicBezTo>
                  <a:pt x="5751953" y="2661085"/>
                  <a:pt x="5743695" y="2654391"/>
                  <a:pt x="5731767" y="2647118"/>
                </a:cubicBezTo>
                <a:cubicBezTo>
                  <a:pt x="5728907" y="2645081"/>
                  <a:pt x="5726209" y="2642753"/>
                  <a:pt x="5723350" y="2640716"/>
                </a:cubicBezTo>
                <a:cubicBezTo>
                  <a:pt x="5712070" y="2632276"/>
                  <a:pt x="5700790" y="2623835"/>
                  <a:pt x="5689024" y="2616272"/>
                </a:cubicBezTo>
                <a:cubicBezTo>
                  <a:pt x="5686002" y="2614526"/>
                  <a:pt x="5683142" y="2612488"/>
                  <a:pt x="5683142" y="2612488"/>
                </a:cubicBezTo>
                <a:cubicBezTo>
                  <a:pt x="5675047" y="2605503"/>
                  <a:pt x="5666304" y="2599684"/>
                  <a:pt x="5657722" y="2593572"/>
                </a:cubicBezTo>
                <a:cubicBezTo>
                  <a:pt x="5640560" y="2581350"/>
                  <a:pt x="5623398" y="2569128"/>
                  <a:pt x="5606235" y="2556906"/>
                </a:cubicBezTo>
                <a:cubicBezTo>
                  <a:pt x="5600515" y="2552832"/>
                  <a:pt x="5594634" y="2549050"/>
                  <a:pt x="5591934" y="2546721"/>
                </a:cubicBezTo>
                <a:cubicBezTo>
                  <a:pt x="5586538" y="2542064"/>
                  <a:pt x="5580655" y="2538282"/>
                  <a:pt x="5574771" y="2534499"/>
                </a:cubicBezTo>
                <a:cubicBezTo>
                  <a:pt x="5565867" y="2528972"/>
                  <a:pt x="5551565" y="2518788"/>
                  <a:pt x="5543469" y="2511800"/>
                </a:cubicBezTo>
                <a:cubicBezTo>
                  <a:pt x="5535374" y="2504813"/>
                  <a:pt x="5526631" y="2498994"/>
                  <a:pt x="5517726" y="2493467"/>
                </a:cubicBezTo>
                <a:cubicBezTo>
                  <a:pt x="5508984" y="2487648"/>
                  <a:pt x="5500080" y="2482121"/>
                  <a:pt x="5491984" y="2475134"/>
                </a:cubicBezTo>
                <a:cubicBezTo>
                  <a:pt x="5492144" y="2474842"/>
                  <a:pt x="5486262" y="2471060"/>
                  <a:pt x="5483403" y="2469023"/>
                </a:cubicBezTo>
                <a:cubicBezTo>
                  <a:pt x="5469101" y="2458839"/>
                  <a:pt x="5454798" y="2448653"/>
                  <a:pt x="5440334" y="2438760"/>
                </a:cubicBezTo>
                <a:cubicBezTo>
                  <a:pt x="5434452" y="2434978"/>
                  <a:pt x="5431592" y="2432941"/>
                  <a:pt x="5431268" y="2433525"/>
                </a:cubicBezTo>
                <a:cubicBezTo>
                  <a:pt x="5431106" y="2433817"/>
                  <a:pt x="5433642" y="2436437"/>
                  <a:pt x="5427922" y="2432364"/>
                </a:cubicBezTo>
                <a:cubicBezTo>
                  <a:pt x="5416318" y="2424508"/>
                  <a:pt x="5407251" y="2419272"/>
                  <a:pt x="5395810" y="2411125"/>
                </a:cubicBezTo>
                <a:cubicBezTo>
                  <a:pt x="5384368" y="2402976"/>
                  <a:pt x="5384206" y="2403268"/>
                  <a:pt x="5373250" y="2394245"/>
                </a:cubicBezTo>
                <a:cubicBezTo>
                  <a:pt x="5370390" y="2392207"/>
                  <a:pt x="5370390" y="2392207"/>
                  <a:pt x="5370390" y="2392207"/>
                </a:cubicBezTo>
                <a:cubicBezTo>
                  <a:pt x="5364345" y="2388717"/>
                  <a:pt x="5355926" y="2382314"/>
                  <a:pt x="5350045" y="2378533"/>
                </a:cubicBezTo>
                <a:cubicBezTo>
                  <a:pt x="5332557" y="2366894"/>
                  <a:pt x="5332557" y="2366894"/>
                  <a:pt x="5318903" y="2355541"/>
                </a:cubicBezTo>
                <a:cubicBezTo>
                  <a:pt x="5318903" y="2355541"/>
                  <a:pt x="5313182" y="2351467"/>
                  <a:pt x="5313182" y="2351467"/>
                </a:cubicBezTo>
                <a:cubicBezTo>
                  <a:pt x="5309352" y="2351182"/>
                  <a:pt x="5301417" y="2343903"/>
                  <a:pt x="5292837" y="2337793"/>
                </a:cubicBezTo>
                <a:cubicBezTo>
                  <a:pt x="5290138" y="2335464"/>
                  <a:pt x="5284254" y="2331682"/>
                  <a:pt x="5284578" y="2331098"/>
                </a:cubicBezTo>
                <a:cubicBezTo>
                  <a:pt x="5287763" y="2332551"/>
                  <a:pt x="5290461" y="2334880"/>
                  <a:pt x="5293484" y="2336625"/>
                </a:cubicBezTo>
                <a:cubicBezTo>
                  <a:pt x="5301903" y="2343028"/>
                  <a:pt x="5310486" y="2349139"/>
                  <a:pt x="5313993" y="2350007"/>
                </a:cubicBezTo>
                <a:cubicBezTo>
                  <a:pt x="5311132" y="2347972"/>
                  <a:pt x="5305249" y="2344189"/>
                  <a:pt x="5305573" y="2343605"/>
                </a:cubicBezTo>
                <a:cubicBezTo>
                  <a:pt x="5302876" y="2341276"/>
                  <a:pt x="5305898" y="2343022"/>
                  <a:pt x="5311618" y="2347096"/>
                </a:cubicBezTo>
                <a:cubicBezTo>
                  <a:pt x="5317338" y="2351169"/>
                  <a:pt x="5320361" y="2352914"/>
                  <a:pt x="5320523" y="2352622"/>
                </a:cubicBezTo>
                <a:cubicBezTo>
                  <a:pt x="5323546" y="2354367"/>
                  <a:pt x="5320847" y="2352039"/>
                  <a:pt x="5320685" y="2352331"/>
                </a:cubicBezTo>
                <a:cubicBezTo>
                  <a:pt x="5320685" y="2352331"/>
                  <a:pt x="5317825" y="2350294"/>
                  <a:pt x="5317825" y="2350294"/>
                </a:cubicBezTo>
                <a:cubicBezTo>
                  <a:pt x="5306384" y="2342145"/>
                  <a:pt x="5294780" y="2334290"/>
                  <a:pt x="5283500" y="2325849"/>
                </a:cubicBezTo>
                <a:cubicBezTo>
                  <a:pt x="5275243" y="2319154"/>
                  <a:pt x="5263639" y="2311299"/>
                  <a:pt x="5255058" y="2305187"/>
                </a:cubicBezTo>
                <a:cubicBezTo>
                  <a:pt x="5248851" y="2301990"/>
                  <a:pt x="5237896" y="2292964"/>
                  <a:pt x="5226132" y="2285401"/>
                </a:cubicBezTo>
                <a:cubicBezTo>
                  <a:pt x="5217064" y="2280166"/>
                  <a:pt x="5212153" y="2274632"/>
                  <a:pt x="5200712" y="2266485"/>
                </a:cubicBezTo>
                <a:cubicBezTo>
                  <a:pt x="5200712" y="2266485"/>
                  <a:pt x="5200712" y="2266485"/>
                  <a:pt x="5197852" y="2264448"/>
                </a:cubicBezTo>
                <a:cubicBezTo>
                  <a:pt x="5197690" y="2264739"/>
                  <a:pt x="5200387" y="2267068"/>
                  <a:pt x="5194505" y="2263287"/>
                </a:cubicBezTo>
                <a:cubicBezTo>
                  <a:pt x="5191645" y="2261251"/>
                  <a:pt x="5188784" y="2259213"/>
                  <a:pt x="5189108" y="2258629"/>
                </a:cubicBezTo>
                <a:cubicBezTo>
                  <a:pt x="5186248" y="2256591"/>
                  <a:pt x="5180527" y="2252516"/>
                  <a:pt x="5177666" y="2250480"/>
                </a:cubicBezTo>
                <a:cubicBezTo>
                  <a:pt x="5174806" y="2248444"/>
                  <a:pt x="5171945" y="2246406"/>
                  <a:pt x="5172108" y="2246114"/>
                </a:cubicBezTo>
                <a:cubicBezTo>
                  <a:pt x="5163689" y="2239712"/>
                  <a:pt x="5157482" y="2236513"/>
                  <a:pt x="5148739" y="2230694"/>
                </a:cubicBezTo>
                <a:cubicBezTo>
                  <a:pt x="5148578" y="2230987"/>
                  <a:pt x="5151276" y="2233315"/>
                  <a:pt x="5145393" y="2229533"/>
                </a:cubicBezTo>
                <a:cubicBezTo>
                  <a:pt x="5142533" y="2227496"/>
                  <a:pt x="5136812" y="2223423"/>
                  <a:pt x="5133951" y="2221385"/>
                </a:cubicBezTo>
                <a:cubicBezTo>
                  <a:pt x="5131415" y="2218764"/>
                  <a:pt x="5134599" y="2220216"/>
                  <a:pt x="5132062" y="2217596"/>
                </a:cubicBezTo>
                <a:cubicBezTo>
                  <a:pt x="5132386" y="2217012"/>
                  <a:pt x="5132386" y="2217012"/>
                  <a:pt x="5126666" y="2212939"/>
                </a:cubicBezTo>
                <a:cubicBezTo>
                  <a:pt x="5123805" y="2210901"/>
                  <a:pt x="5120945" y="2208865"/>
                  <a:pt x="5115224" y="2204790"/>
                </a:cubicBezTo>
                <a:cubicBezTo>
                  <a:pt x="5112363" y="2202754"/>
                  <a:pt x="5106643" y="2198681"/>
                  <a:pt x="5103782" y="2196642"/>
                </a:cubicBezTo>
                <a:cubicBezTo>
                  <a:pt x="5100923" y="2194606"/>
                  <a:pt x="5098062" y="2192569"/>
                  <a:pt x="5098224" y="2192277"/>
                </a:cubicBezTo>
                <a:cubicBezTo>
                  <a:pt x="5090290" y="2184998"/>
                  <a:pt x="5090290" y="2184998"/>
                  <a:pt x="5081710" y="2178887"/>
                </a:cubicBezTo>
                <a:cubicBezTo>
                  <a:pt x="5070269" y="2170740"/>
                  <a:pt x="5070269" y="2170740"/>
                  <a:pt x="5076636" y="2173645"/>
                </a:cubicBezTo>
                <a:cubicBezTo>
                  <a:pt x="5070915" y="2169572"/>
                  <a:pt x="5059636" y="2161131"/>
                  <a:pt x="5056614" y="2159386"/>
                </a:cubicBezTo>
                <a:cubicBezTo>
                  <a:pt x="5053268" y="2158224"/>
                  <a:pt x="5047061" y="2155026"/>
                  <a:pt x="5049436" y="2157938"/>
                </a:cubicBezTo>
                <a:cubicBezTo>
                  <a:pt x="5049436" y="2157938"/>
                  <a:pt x="5049274" y="2158231"/>
                  <a:pt x="5046252" y="2156487"/>
                </a:cubicBezTo>
                <a:cubicBezTo>
                  <a:pt x="5035620" y="2146878"/>
                  <a:pt x="5020994" y="2137278"/>
                  <a:pt x="5006692" y="2127093"/>
                </a:cubicBezTo>
                <a:cubicBezTo>
                  <a:pt x="5001134" y="2122726"/>
                  <a:pt x="4995251" y="2118944"/>
                  <a:pt x="4986670" y="2112835"/>
                </a:cubicBezTo>
                <a:cubicBezTo>
                  <a:pt x="4986508" y="2113126"/>
                  <a:pt x="4983648" y="2111089"/>
                  <a:pt x="4983648" y="2111089"/>
                </a:cubicBezTo>
                <a:cubicBezTo>
                  <a:pt x="4978251" y="2106431"/>
                  <a:pt x="4969507" y="2100611"/>
                  <a:pt x="4964110" y="2095952"/>
                </a:cubicBezTo>
                <a:cubicBezTo>
                  <a:pt x="4952830" y="2087515"/>
                  <a:pt x="4941065" y="2079950"/>
                  <a:pt x="4937558" y="2079080"/>
                </a:cubicBezTo>
                <a:cubicBezTo>
                  <a:pt x="4937395" y="2079373"/>
                  <a:pt x="4934373" y="2077627"/>
                  <a:pt x="4931513" y="2075590"/>
                </a:cubicBezTo>
                <a:cubicBezTo>
                  <a:pt x="4928490" y="2073845"/>
                  <a:pt x="4925630" y="2071808"/>
                  <a:pt x="4925953" y="2071224"/>
                </a:cubicBezTo>
                <a:cubicBezTo>
                  <a:pt x="4914514" y="2063076"/>
                  <a:pt x="4908307" y="2059879"/>
                  <a:pt x="4899563" y="2054059"/>
                </a:cubicBezTo>
                <a:cubicBezTo>
                  <a:pt x="4899239" y="2054642"/>
                  <a:pt x="4896217" y="2052897"/>
                  <a:pt x="4890658" y="2048531"/>
                </a:cubicBezTo>
                <a:cubicBezTo>
                  <a:pt x="4879216" y="2040383"/>
                  <a:pt x="4867289" y="2033112"/>
                  <a:pt x="4856010" y="2024671"/>
                </a:cubicBezTo>
                <a:cubicBezTo>
                  <a:pt x="4853150" y="2022635"/>
                  <a:pt x="4852988" y="2022926"/>
                  <a:pt x="4852826" y="2023218"/>
                </a:cubicBezTo>
                <a:cubicBezTo>
                  <a:pt x="4852826" y="2023218"/>
                  <a:pt x="4852664" y="2023510"/>
                  <a:pt x="4855523" y="2025548"/>
                </a:cubicBezTo>
                <a:cubicBezTo>
                  <a:pt x="4861244" y="2029621"/>
                  <a:pt x="4864105" y="2031658"/>
                  <a:pt x="4866965" y="2033696"/>
                </a:cubicBezTo>
                <a:cubicBezTo>
                  <a:pt x="4869826" y="2035732"/>
                  <a:pt x="4872686" y="2037770"/>
                  <a:pt x="4875384" y="2040098"/>
                </a:cubicBezTo>
                <a:cubicBezTo>
                  <a:pt x="4877759" y="2043011"/>
                  <a:pt x="4886177" y="2049413"/>
                  <a:pt x="4894760" y="2055525"/>
                </a:cubicBezTo>
                <a:cubicBezTo>
                  <a:pt x="4900481" y="2059599"/>
                  <a:pt x="4906202" y="2063673"/>
                  <a:pt x="4914782" y="2069784"/>
                </a:cubicBezTo>
                <a:cubicBezTo>
                  <a:pt x="4915268" y="2068908"/>
                  <a:pt x="4923525" y="2075602"/>
                  <a:pt x="4926547" y="2077348"/>
                </a:cubicBezTo>
                <a:cubicBezTo>
                  <a:pt x="4943710" y="2089571"/>
                  <a:pt x="4963732" y="2103830"/>
                  <a:pt x="4980895" y="2116051"/>
                </a:cubicBezTo>
                <a:cubicBezTo>
                  <a:pt x="4981056" y="2115760"/>
                  <a:pt x="4984079" y="2117504"/>
                  <a:pt x="4986777" y="2119834"/>
                </a:cubicBezTo>
                <a:cubicBezTo>
                  <a:pt x="4989636" y="2121871"/>
                  <a:pt x="4989636" y="2121871"/>
                  <a:pt x="4989475" y="2122162"/>
                </a:cubicBezTo>
                <a:cubicBezTo>
                  <a:pt x="4989313" y="2122453"/>
                  <a:pt x="4989151" y="2122746"/>
                  <a:pt x="4988990" y="2123037"/>
                </a:cubicBezTo>
                <a:cubicBezTo>
                  <a:pt x="5012034" y="2139042"/>
                  <a:pt x="5031571" y="2154176"/>
                  <a:pt x="5054454" y="2170474"/>
                </a:cubicBezTo>
                <a:cubicBezTo>
                  <a:pt x="5060500" y="2173962"/>
                  <a:pt x="5066220" y="2178038"/>
                  <a:pt x="5071616" y="2182696"/>
                </a:cubicBezTo>
                <a:cubicBezTo>
                  <a:pt x="5094501" y="2198992"/>
                  <a:pt x="5120242" y="2217323"/>
                  <a:pt x="5143126" y="2233620"/>
                </a:cubicBezTo>
                <a:cubicBezTo>
                  <a:pt x="5143288" y="2233328"/>
                  <a:pt x="5143449" y="2233036"/>
                  <a:pt x="5143449" y="2233036"/>
                </a:cubicBezTo>
                <a:cubicBezTo>
                  <a:pt x="5157752" y="2243222"/>
                  <a:pt x="5169192" y="2251370"/>
                  <a:pt x="5180634" y="2259517"/>
                </a:cubicBezTo>
                <a:cubicBezTo>
                  <a:pt x="5180634" y="2259517"/>
                  <a:pt x="5183332" y="2261847"/>
                  <a:pt x="5183171" y="2262138"/>
                </a:cubicBezTo>
                <a:cubicBezTo>
                  <a:pt x="5186031" y="2264175"/>
                  <a:pt x="5194774" y="2269994"/>
                  <a:pt x="5194612" y="2270285"/>
                </a:cubicBezTo>
                <a:cubicBezTo>
                  <a:pt x="5196987" y="2273198"/>
                  <a:pt x="5202706" y="2277273"/>
                  <a:pt x="5205568" y="2279310"/>
                </a:cubicBezTo>
                <a:cubicBezTo>
                  <a:pt x="5217333" y="2286874"/>
                  <a:pt x="5225915" y="2292985"/>
                  <a:pt x="5237194" y="2301424"/>
                </a:cubicBezTo>
                <a:cubicBezTo>
                  <a:pt x="5239892" y="2303753"/>
                  <a:pt x="5245613" y="2307828"/>
                  <a:pt x="5248635" y="2309572"/>
                </a:cubicBezTo>
                <a:cubicBezTo>
                  <a:pt x="5257540" y="2315100"/>
                  <a:pt x="5265960" y="2321504"/>
                  <a:pt x="5274378" y="2327906"/>
                </a:cubicBezTo>
                <a:cubicBezTo>
                  <a:pt x="5276592" y="2331110"/>
                  <a:pt x="5285495" y="2336637"/>
                  <a:pt x="5291217" y="2340711"/>
                </a:cubicBezTo>
                <a:cubicBezTo>
                  <a:pt x="5305356" y="2351189"/>
                  <a:pt x="5316960" y="2359045"/>
                  <a:pt x="5328400" y="2367192"/>
                </a:cubicBezTo>
                <a:cubicBezTo>
                  <a:pt x="5342704" y="2377379"/>
                  <a:pt x="5354145" y="2385526"/>
                  <a:pt x="5365586" y="2393674"/>
                </a:cubicBezTo>
                <a:cubicBezTo>
                  <a:pt x="5376218" y="2403280"/>
                  <a:pt x="5388632" y="2409677"/>
                  <a:pt x="5399912" y="2418118"/>
                </a:cubicBezTo>
                <a:cubicBezTo>
                  <a:pt x="5402608" y="2420447"/>
                  <a:pt x="5408491" y="2424229"/>
                  <a:pt x="5408329" y="2424520"/>
                </a:cubicBezTo>
                <a:cubicBezTo>
                  <a:pt x="5416588" y="2431214"/>
                  <a:pt x="5422471" y="2434997"/>
                  <a:pt x="5431051" y="2441108"/>
                </a:cubicBezTo>
                <a:cubicBezTo>
                  <a:pt x="5442491" y="2449256"/>
                  <a:pt x="5456957" y="2459150"/>
                  <a:pt x="5468237" y="2467590"/>
                </a:cubicBezTo>
                <a:cubicBezTo>
                  <a:pt x="5479515" y="2476029"/>
                  <a:pt x="5487934" y="2482432"/>
                  <a:pt x="5496677" y="2488251"/>
                </a:cubicBezTo>
                <a:cubicBezTo>
                  <a:pt x="5505259" y="2494363"/>
                  <a:pt x="5513515" y="2501058"/>
                  <a:pt x="5522097" y="2507167"/>
                </a:cubicBezTo>
                <a:cubicBezTo>
                  <a:pt x="5544981" y="2523464"/>
                  <a:pt x="5567863" y="2539760"/>
                  <a:pt x="5587886" y="2554020"/>
                </a:cubicBezTo>
                <a:lnTo>
                  <a:pt x="5613086" y="2572042"/>
                </a:lnTo>
                <a:lnTo>
                  <a:pt x="5605175" y="2567978"/>
                </a:lnTo>
                <a:cubicBezTo>
                  <a:pt x="5602099" y="2566328"/>
                  <a:pt x="5599238" y="2564292"/>
                  <a:pt x="5596378" y="2562255"/>
                </a:cubicBezTo>
                <a:cubicBezTo>
                  <a:pt x="5593518" y="2560218"/>
                  <a:pt x="5590657" y="2558181"/>
                  <a:pt x="5584938" y="2554107"/>
                </a:cubicBezTo>
                <a:cubicBezTo>
                  <a:pt x="5582076" y="2552070"/>
                  <a:pt x="5581861" y="2552458"/>
                  <a:pt x="5581861" y="2552458"/>
                </a:cubicBezTo>
                <a:cubicBezTo>
                  <a:pt x="5581645" y="2552846"/>
                  <a:pt x="5581431" y="2553234"/>
                  <a:pt x="5584291" y="2555272"/>
                </a:cubicBezTo>
                <a:cubicBezTo>
                  <a:pt x="5595948" y="2563032"/>
                  <a:pt x="5606742" y="2572344"/>
                  <a:pt x="5618185" y="2580492"/>
                </a:cubicBezTo>
                <a:cubicBezTo>
                  <a:pt x="5624121" y="2584178"/>
                  <a:pt x="5626765" y="2586603"/>
                  <a:pt x="5626335" y="2587379"/>
                </a:cubicBezTo>
                <a:cubicBezTo>
                  <a:pt x="5634701" y="2593878"/>
                  <a:pt x="5639775" y="2599117"/>
                  <a:pt x="5651216" y="2607265"/>
                </a:cubicBezTo>
                <a:cubicBezTo>
                  <a:pt x="5651647" y="2606488"/>
                  <a:pt x="5654507" y="2608525"/>
                  <a:pt x="5657153" y="2610950"/>
                </a:cubicBezTo>
                <a:cubicBezTo>
                  <a:pt x="5660013" y="2612989"/>
                  <a:pt x="5662658" y="2615412"/>
                  <a:pt x="5662444" y="2615801"/>
                </a:cubicBezTo>
                <a:cubicBezTo>
                  <a:pt x="5664443" y="2619391"/>
                  <a:pt x="5675453" y="2628315"/>
                  <a:pt x="5687108" y="2636075"/>
                </a:cubicBezTo>
                <a:cubicBezTo>
                  <a:pt x="5693261" y="2639371"/>
                  <a:pt x="5701626" y="2645871"/>
                  <a:pt x="5707778" y="2649170"/>
                </a:cubicBezTo>
                <a:cubicBezTo>
                  <a:pt x="5707778" y="2649170"/>
                  <a:pt x="5710639" y="2651207"/>
                  <a:pt x="5710424" y="2651595"/>
                </a:cubicBezTo>
                <a:cubicBezTo>
                  <a:pt x="5719004" y="2657705"/>
                  <a:pt x="5724510" y="2662168"/>
                  <a:pt x="5730444" y="2665853"/>
                </a:cubicBezTo>
                <a:cubicBezTo>
                  <a:pt x="5744748" y="2676040"/>
                  <a:pt x="5758618" y="2687000"/>
                  <a:pt x="5771136" y="2693206"/>
                </a:cubicBezTo>
                <a:cubicBezTo>
                  <a:pt x="5773782" y="2695633"/>
                  <a:pt x="5773566" y="2696020"/>
                  <a:pt x="5773566" y="2696020"/>
                </a:cubicBezTo>
                <a:cubicBezTo>
                  <a:pt x="5770059" y="2695148"/>
                  <a:pt x="5775134" y="2700386"/>
                  <a:pt x="5777349" y="2703587"/>
                </a:cubicBezTo>
                <a:cubicBezTo>
                  <a:pt x="5779994" y="2706013"/>
                  <a:pt x="5791651" y="2713773"/>
                  <a:pt x="5797372" y="2717847"/>
                </a:cubicBezTo>
                <a:cubicBezTo>
                  <a:pt x="5792514" y="2712220"/>
                  <a:pt x="5792514" y="2712220"/>
                  <a:pt x="5803953" y="2720368"/>
                </a:cubicBezTo>
                <a:cubicBezTo>
                  <a:pt x="5812535" y="2726478"/>
                  <a:pt x="5812535" y="2726478"/>
                  <a:pt x="5821978" y="2731037"/>
                </a:cubicBezTo>
                <a:cubicBezTo>
                  <a:pt x="5822193" y="2730649"/>
                  <a:pt x="5825053" y="2732687"/>
                  <a:pt x="5827915" y="2734723"/>
                </a:cubicBezTo>
                <a:cubicBezTo>
                  <a:pt x="5830774" y="2736760"/>
                  <a:pt x="5836495" y="2740834"/>
                  <a:pt x="5839355" y="2742871"/>
                </a:cubicBezTo>
                <a:cubicBezTo>
                  <a:pt x="5845076" y="2746946"/>
                  <a:pt x="5847936" y="2748982"/>
                  <a:pt x="5850796" y="2751019"/>
                </a:cubicBezTo>
                <a:cubicBezTo>
                  <a:pt x="5856517" y="2755093"/>
                  <a:pt x="5856517" y="2755093"/>
                  <a:pt x="5856948" y="2754316"/>
                </a:cubicBezTo>
                <a:cubicBezTo>
                  <a:pt x="5860238" y="2755578"/>
                  <a:pt x="5857809" y="2752763"/>
                  <a:pt x="5861100" y="2754025"/>
                </a:cubicBezTo>
                <a:cubicBezTo>
                  <a:pt x="5863961" y="2756062"/>
                  <a:pt x="5869682" y="2760137"/>
                  <a:pt x="5872542" y="2762173"/>
                </a:cubicBezTo>
                <a:cubicBezTo>
                  <a:pt x="5878047" y="2766635"/>
                  <a:pt x="5874973" y="2764987"/>
                  <a:pt x="5874758" y="2765375"/>
                </a:cubicBezTo>
                <a:cubicBezTo>
                  <a:pt x="5883121" y="2771873"/>
                  <a:pt x="5888196" y="2777112"/>
                  <a:pt x="5896994" y="2782835"/>
                </a:cubicBezTo>
                <a:cubicBezTo>
                  <a:pt x="5897208" y="2782447"/>
                  <a:pt x="5900068" y="2784483"/>
                  <a:pt x="5902930" y="2786520"/>
                </a:cubicBezTo>
                <a:cubicBezTo>
                  <a:pt x="5905789" y="2788558"/>
                  <a:pt x="5911512" y="2792631"/>
                  <a:pt x="5914372" y="2794669"/>
                </a:cubicBezTo>
                <a:cubicBezTo>
                  <a:pt x="5914802" y="2793893"/>
                  <a:pt x="5917661" y="2795930"/>
                  <a:pt x="5920522" y="2797967"/>
                </a:cubicBezTo>
                <a:cubicBezTo>
                  <a:pt x="5926028" y="2802429"/>
                  <a:pt x="5922952" y="2800779"/>
                  <a:pt x="5922736" y="2801169"/>
                </a:cubicBezTo>
                <a:cubicBezTo>
                  <a:pt x="5925597" y="2803205"/>
                  <a:pt x="5925597" y="2803205"/>
                  <a:pt x="5925597" y="2803205"/>
                </a:cubicBezTo>
                <a:cubicBezTo>
                  <a:pt x="5937037" y="2811353"/>
                  <a:pt x="5943836" y="2813486"/>
                  <a:pt x="5951771" y="2820762"/>
                </a:cubicBezTo>
                <a:cubicBezTo>
                  <a:pt x="5962781" y="2829686"/>
                  <a:pt x="5974869" y="2836670"/>
                  <a:pt x="5979943" y="2841908"/>
                </a:cubicBezTo>
                <a:cubicBezTo>
                  <a:pt x="5988525" y="2848020"/>
                  <a:pt x="5999751" y="2856555"/>
                  <a:pt x="6008762" y="2861889"/>
                </a:cubicBezTo>
                <a:lnTo>
                  <a:pt x="6020443" y="2870208"/>
                </a:lnTo>
                <a:lnTo>
                  <a:pt x="6019005" y="2879251"/>
                </a:lnTo>
                <a:cubicBezTo>
                  <a:pt x="6021016" y="2885152"/>
                  <a:pt x="6024622" y="2891617"/>
                  <a:pt x="6026189" y="2897667"/>
                </a:cubicBezTo>
                <a:cubicBezTo>
                  <a:pt x="6039145" y="2932776"/>
                  <a:pt x="6055658" y="2966705"/>
                  <a:pt x="6068612" y="3001816"/>
                </a:cubicBezTo>
                <a:cubicBezTo>
                  <a:pt x="6075922" y="3030043"/>
                  <a:pt x="6097463" y="3053540"/>
                  <a:pt x="6090539" y="3086498"/>
                </a:cubicBezTo>
                <a:cubicBezTo>
                  <a:pt x="6089699" y="3094441"/>
                  <a:pt x="6088596" y="3101376"/>
                  <a:pt x="6087008" y="3106902"/>
                </a:cubicBezTo>
                <a:lnTo>
                  <a:pt x="6083251" y="3113849"/>
                </a:lnTo>
                <a:lnTo>
                  <a:pt x="6085287" y="3116009"/>
                </a:lnTo>
                <a:cubicBezTo>
                  <a:pt x="6120990" y="3154346"/>
                  <a:pt x="6154372" y="3195307"/>
                  <a:pt x="6172917" y="3249925"/>
                </a:cubicBezTo>
                <a:cubicBezTo>
                  <a:pt x="6176628" y="3266729"/>
                  <a:pt x="6187754" y="3279334"/>
                  <a:pt x="6198885" y="3296139"/>
                </a:cubicBezTo>
                <a:cubicBezTo>
                  <a:pt x="6184047" y="3312945"/>
                  <a:pt x="6165500" y="3312946"/>
                  <a:pt x="6150663" y="3333952"/>
                </a:cubicBezTo>
                <a:cubicBezTo>
                  <a:pt x="6139536" y="3352858"/>
                  <a:pt x="6120064" y="3364411"/>
                  <a:pt x="6098735" y="3367563"/>
                </a:cubicBezTo>
                <a:lnTo>
                  <a:pt x="6067910" y="3365946"/>
                </a:lnTo>
                <a:lnTo>
                  <a:pt x="6075856" y="3388917"/>
                </a:lnTo>
                <a:cubicBezTo>
                  <a:pt x="6082715" y="3406072"/>
                  <a:pt x="6090617" y="3422607"/>
                  <a:pt x="6100393" y="3437970"/>
                </a:cubicBezTo>
                <a:cubicBezTo>
                  <a:pt x="6101436" y="3442002"/>
                  <a:pt x="6104570" y="3454100"/>
                  <a:pt x="6102056" y="3459314"/>
                </a:cubicBezTo>
                <a:lnTo>
                  <a:pt x="6099386" y="3460846"/>
                </a:lnTo>
                <a:lnTo>
                  <a:pt x="6079334" y="3445164"/>
                </a:lnTo>
                <a:cubicBezTo>
                  <a:pt x="6070176" y="3437442"/>
                  <a:pt x="6060736" y="3429337"/>
                  <a:pt x="6050878" y="3421944"/>
                </a:cubicBezTo>
                <a:cubicBezTo>
                  <a:pt x="6041876" y="3416555"/>
                  <a:pt x="6033427" y="3410218"/>
                  <a:pt x="6026132" y="3408838"/>
                </a:cubicBezTo>
                <a:cubicBezTo>
                  <a:pt x="6025578" y="3409787"/>
                  <a:pt x="6022207" y="3408623"/>
                  <a:pt x="6024470" y="3411684"/>
                </a:cubicBezTo>
                <a:cubicBezTo>
                  <a:pt x="6029547" y="3416857"/>
                  <a:pt x="6035733" y="3420133"/>
                  <a:pt x="6031255" y="3420867"/>
                </a:cubicBezTo>
                <a:cubicBezTo>
                  <a:pt x="6030146" y="3422765"/>
                  <a:pt x="6025067" y="3417590"/>
                  <a:pt x="6022252" y="3415479"/>
                </a:cubicBezTo>
                <a:cubicBezTo>
                  <a:pt x="6019436" y="3413366"/>
                  <a:pt x="6016620" y="3411253"/>
                  <a:pt x="6010988" y="3407028"/>
                </a:cubicBezTo>
                <a:cubicBezTo>
                  <a:pt x="6008171" y="3404916"/>
                  <a:pt x="6002539" y="3400691"/>
                  <a:pt x="5996906" y="3396466"/>
                </a:cubicBezTo>
                <a:cubicBezTo>
                  <a:pt x="5996352" y="3397414"/>
                  <a:pt x="5995797" y="3398362"/>
                  <a:pt x="5995244" y="3399311"/>
                </a:cubicBezTo>
                <a:cubicBezTo>
                  <a:pt x="5998060" y="3401424"/>
                  <a:pt x="6000877" y="3403536"/>
                  <a:pt x="6006508" y="3407760"/>
                </a:cubicBezTo>
                <a:cubicBezTo>
                  <a:pt x="6014957" y="3414099"/>
                  <a:pt x="6017218" y="3417160"/>
                  <a:pt x="6012738" y="3417894"/>
                </a:cubicBezTo>
                <a:cubicBezTo>
                  <a:pt x="6020057" y="3422700"/>
                  <a:pt x="6025977" y="3428165"/>
                  <a:pt x="6031898" y="3433630"/>
                </a:cubicBezTo>
                <a:lnTo>
                  <a:pt x="6049666" y="3448224"/>
                </a:lnTo>
                <a:lnTo>
                  <a:pt x="6037110" y="3442297"/>
                </a:lnTo>
                <a:lnTo>
                  <a:pt x="6032496" y="3439537"/>
                </a:lnTo>
                <a:cubicBezTo>
                  <a:pt x="6012783" y="3424749"/>
                  <a:pt x="5995887" y="3412074"/>
                  <a:pt x="5978990" y="3399398"/>
                </a:cubicBezTo>
                <a:cubicBezTo>
                  <a:pt x="5967725" y="3390948"/>
                  <a:pt x="5957015" y="3381549"/>
                  <a:pt x="5946903" y="3378057"/>
                </a:cubicBezTo>
                <a:cubicBezTo>
                  <a:pt x="5946903" y="3378057"/>
                  <a:pt x="5944087" y="3375946"/>
                  <a:pt x="5941270" y="3373834"/>
                </a:cubicBezTo>
                <a:cubicBezTo>
                  <a:pt x="5928853" y="3360425"/>
                  <a:pt x="5912556" y="3353658"/>
                  <a:pt x="5899029" y="3342146"/>
                </a:cubicBezTo>
                <a:cubicBezTo>
                  <a:pt x="5885502" y="3330633"/>
                  <a:pt x="5871422" y="3320072"/>
                  <a:pt x="5856786" y="3310457"/>
                </a:cubicBezTo>
                <a:cubicBezTo>
                  <a:pt x="5812881" y="3281615"/>
                  <a:pt x="5774564" y="3250143"/>
                  <a:pt x="5731767" y="3219404"/>
                </a:cubicBezTo>
                <a:cubicBezTo>
                  <a:pt x="5731767" y="3219404"/>
                  <a:pt x="5732322" y="3218457"/>
                  <a:pt x="5729504" y="3216343"/>
                </a:cubicBezTo>
                <a:cubicBezTo>
                  <a:pt x="5733430" y="3216558"/>
                  <a:pt x="5735692" y="3219620"/>
                  <a:pt x="5741323" y="3223845"/>
                </a:cubicBezTo>
                <a:cubicBezTo>
                  <a:pt x="5744140" y="3225958"/>
                  <a:pt x="5744695" y="3225009"/>
                  <a:pt x="5744695" y="3225009"/>
                </a:cubicBezTo>
                <a:cubicBezTo>
                  <a:pt x="5745249" y="3224060"/>
                  <a:pt x="5746357" y="3222164"/>
                  <a:pt x="5742987" y="3220999"/>
                </a:cubicBezTo>
                <a:cubicBezTo>
                  <a:pt x="5740171" y="3218886"/>
                  <a:pt x="5738464" y="3214876"/>
                  <a:pt x="5735647" y="3212765"/>
                </a:cubicBezTo>
                <a:cubicBezTo>
                  <a:pt x="5718196" y="3201038"/>
                  <a:pt x="5705778" y="3187629"/>
                  <a:pt x="5688881" y="3174955"/>
                </a:cubicBezTo>
                <a:cubicBezTo>
                  <a:pt x="5638190" y="3136929"/>
                  <a:pt x="5584684" y="3096792"/>
                  <a:pt x="5533993" y="3058766"/>
                </a:cubicBezTo>
                <a:cubicBezTo>
                  <a:pt x="5517096" y="3046092"/>
                  <a:pt x="5503570" y="3034579"/>
                  <a:pt x="5497893" y="3023499"/>
                </a:cubicBezTo>
                <a:cubicBezTo>
                  <a:pt x="5501818" y="3023714"/>
                  <a:pt x="5507451" y="3027940"/>
                  <a:pt x="5510821" y="3029104"/>
                </a:cubicBezTo>
                <a:cubicBezTo>
                  <a:pt x="5528827" y="3039880"/>
                  <a:pt x="5534459" y="3044105"/>
                  <a:pt x="5536765" y="3054024"/>
                </a:cubicBezTo>
                <a:cubicBezTo>
                  <a:pt x="5538473" y="3058034"/>
                  <a:pt x="5541288" y="3060146"/>
                  <a:pt x="5544659" y="3061310"/>
                </a:cubicBezTo>
                <a:cubicBezTo>
                  <a:pt x="5554215" y="3065749"/>
                  <a:pt x="5564927" y="3075148"/>
                  <a:pt x="5573375" y="3081485"/>
                </a:cubicBezTo>
                <a:cubicBezTo>
                  <a:pt x="5590271" y="3094160"/>
                  <a:pt x="5604353" y="3104723"/>
                  <a:pt x="5622913" y="3114552"/>
                </a:cubicBezTo>
                <a:cubicBezTo>
                  <a:pt x="5629099" y="3117829"/>
                  <a:pt x="5640917" y="3125331"/>
                  <a:pt x="5643179" y="3128391"/>
                </a:cubicBezTo>
                <a:cubicBezTo>
                  <a:pt x="5652782" y="3139688"/>
                  <a:pt x="5667971" y="3148353"/>
                  <a:pt x="5675310" y="3156588"/>
                </a:cubicBezTo>
                <a:cubicBezTo>
                  <a:pt x="5680388" y="3161761"/>
                  <a:pt x="5686020" y="3165985"/>
                  <a:pt x="5692206" y="3169262"/>
                </a:cubicBezTo>
                <a:cubicBezTo>
                  <a:pt x="5704581" y="3175815"/>
                  <a:pt x="5713030" y="3182152"/>
                  <a:pt x="5723186" y="3192501"/>
                </a:cubicBezTo>
                <a:cubicBezTo>
                  <a:pt x="5731079" y="3199787"/>
                  <a:pt x="5736712" y="3204011"/>
                  <a:pt x="5746270" y="3208453"/>
                </a:cubicBezTo>
                <a:cubicBezTo>
                  <a:pt x="5763121" y="3214272"/>
                  <a:pt x="5783389" y="3228111"/>
                  <a:pt x="5802547" y="3243846"/>
                </a:cubicBezTo>
                <a:cubicBezTo>
                  <a:pt x="5808180" y="3248072"/>
                  <a:pt x="5813258" y="3253245"/>
                  <a:pt x="5815519" y="3256307"/>
                </a:cubicBezTo>
                <a:cubicBezTo>
                  <a:pt x="5827382" y="3270663"/>
                  <a:pt x="5840909" y="3282174"/>
                  <a:pt x="5854990" y="3292737"/>
                </a:cubicBezTo>
                <a:cubicBezTo>
                  <a:pt x="5869071" y="3303300"/>
                  <a:pt x="5885967" y="3315975"/>
                  <a:pt x="5900049" y="3326536"/>
                </a:cubicBezTo>
                <a:cubicBezTo>
                  <a:pt x="5916945" y="3339211"/>
                  <a:pt x="5937213" y="3353050"/>
                  <a:pt x="5955773" y="3362880"/>
                </a:cubicBezTo>
                <a:cubicBezTo>
                  <a:pt x="5961405" y="3367106"/>
                  <a:pt x="5967038" y="3371331"/>
                  <a:pt x="5969854" y="3373444"/>
                </a:cubicBezTo>
                <a:cubicBezTo>
                  <a:pt x="5978302" y="3379781"/>
                  <a:pt x="5981672" y="3380945"/>
                  <a:pt x="5985597" y="3381160"/>
                </a:cubicBezTo>
                <a:cubicBezTo>
                  <a:pt x="5965330" y="3367321"/>
                  <a:pt x="5952913" y="3353912"/>
                  <a:pt x="5936015" y="3341237"/>
                </a:cubicBezTo>
                <a:cubicBezTo>
                  <a:pt x="5914041" y="3323389"/>
                  <a:pt x="5892065" y="3305541"/>
                  <a:pt x="5873462" y="3288855"/>
                </a:cubicBezTo>
                <a:cubicBezTo>
                  <a:pt x="5859934" y="3277344"/>
                  <a:pt x="5846408" y="3265833"/>
                  <a:pt x="5832882" y="3254321"/>
                </a:cubicBezTo>
                <a:cubicBezTo>
                  <a:pt x="5816539" y="3240698"/>
                  <a:pt x="5801349" y="3232034"/>
                  <a:pt x="5787823" y="3220521"/>
                </a:cubicBezTo>
                <a:cubicBezTo>
                  <a:pt x="5777113" y="3211123"/>
                  <a:pt x="5767001" y="3207631"/>
                  <a:pt x="5752921" y="3197069"/>
                </a:cubicBezTo>
                <a:cubicBezTo>
                  <a:pt x="5745026" y="3189783"/>
                  <a:pt x="5733208" y="3182281"/>
                  <a:pt x="5721944" y="3173830"/>
                </a:cubicBezTo>
                <a:cubicBezTo>
                  <a:pt x="5719127" y="3171718"/>
                  <a:pt x="5719127" y="3171718"/>
                  <a:pt x="5716311" y="3169605"/>
                </a:cubicBezTo>
                <a:cubicBezTo>
                  <a:pt x="5702275" y="3165899"/>
                  <a:pt x="5688749" y="3154388"/>
                  <a:pt x="5675776" y="3141928"/>
                </a:cubicBezTo>
                <a:cubicBezTo>
                  <a:pt x="5665620" y="3131580"/>
                  <a:pt x="5653801" y="3124079"/>
                  <a:pt x="5644201" y="3112783"/>
                </a:cubicBezTo>
                <a:cubicBezTo>
                  <a:pt x="5644201" y="3112783"/>
                  <a:pt x="5641383" y="3110671"/>
                  <a:pt x="5638012" y="3109507"/>
                </a:cubicBezTo>
                <a:cubicBezTo>
                  <a:pt x="5634643" y="3108343"/>
                  <a:pt x="5631826" y="3106230"/>
                  <a:pt x="5629010" y="3104118"/>
                </a:cubicBezTo>
                <a:cubicBezTo>
                  <a:pt x="5601402" y="3082044"/>
                  <a:pt x="5571024" y="3064714"/>
                  <a:pt x="5543971" y="3041691"/>
                </a:cubicBezTo>
                <a:cubicBezTo>
                  <a:pt x="5532707" y="3033240"/>
                  <a:pt x="5525412" y="3031863"/>
                  <a:pt x="5517516" y="3024577"/>
                </a:cubicBezTo>
                <a:cubicBezTo>
                  <a:pt x="5509069" y="3018237"/>
                  <a:pt x="5497804" y="3009789"/>
                  <a:pt x="5489355" y="3003450"/>
                </a:cubicBezTo>
                <a:cubicBezTo>
                  <a:pt x="5471905" y="2991724"/>
                  <a:pt x="5460041" y="2977367"/>
                  <a:pt x="5444852" y="2968702"/>
                </a:cubicBezTo>
                <a:cubicBezTo>
                  <a:pt x="5439219" y="2964477"/>
                  <a:pt x="5436403" y="2962366"/>
                  <a:pt x="5433587" y="2960253"/>
                </a:cubicBezTo>
                <a:cubicBezTo>
                  <a:pt x="5430771" y="2958140"/>
                  <a:pt x="5428508" y="2955077"/>
                  <a:pt x="5424585" y="2954863"/>
                </a:cubicBezTo>
                <a:cubicBezTo>
                  <a:pt x="5424031" y="2955812"/>
                  <a:pt x="5425737" y="2959821"/>
                  <a:pt x="5428553" y="2961934"/>
                </a:cubicBezTo>
                <a:cubicBezTo>
                  <a:pt x="5436448" y="2969220"/>
                  <a:pt x="5443232" y="2978403"/>
                  <a:pt x="5454497" y="2986853"/>
                </a:cubicBezTo>
                <a:cubicBezTo>
                  <a:pt x="5460130" y="2991079"/>
                  <a:pt x="5459022" y="2992976"/>
                  <a:pt x="5464100" y="2998150"/>
                </a:cubicBezTo>
                <a:cubicBezTo>
                  <a:pt x="5448355" y="2990433"/>
                  <a:pt x="5434274" y="2979871"/>
                  <a:pt x="5419639" y="2970256"/>
                </a:cubicBezTo>
                <a:cubicBezTo>
                  <a:pt x="5407820" y="2962754"/>
                  <a:pt x="5398263" y="2958315"/>
                  <a:pt x="5386444" y="2950812"/>
                </a:cubicBezTo>
                <a:cubicBezTo>
                  <a:pt x="5383628" y="2948700"/>
                  <a:pt x="5376887" y="2946372"/>
                  <a:pt x="5378596" y="2950381"/>
                </a:cubicBezTo>
                <a:cubicBezTo>
                  <a:pt x="5380302" y="2954392"/>
                  <a:pt x="5386489" y="2957668"/>
                  <a:pt x="5389305" y="2959781"/>
                </a:cubicBezTo>
                <a:cubicBezTo>
                  <a:pt x="5409018" y="2974569"/>
                  <a:pt x="5425915" y="2987244"/>
                  <a:pt x="5445628" y="3002031"/>
                </a:cubicBezTo>
                <a:cubicBezTo>
                  <a:pt x="5479421" y="3027381"/>
                  <a:pt x="5511552" y="3055577"/>
                  <a:pt x="5539205" y="3084505"/>
                </a:cubicBezTo>
                <a:cubicBezTo>
                  <a:pt x="5549360" y="3094854"/>
                  <a:pt x="5563995" y="3104468"/>
                  <a:pt x="5574152" y="3114814"/>
                </a:cubicBezTo>
                <a:cubicBezTo>
                  <a:pt x="5584862" y="3124214"/>
                  <a:pt x="5599497" y="3133826"/>
                  <a:pt x="5614131" y="3143441"/>
                </a:cubicBezTo>
                <a:cubicBezTo>
                  <a:pt x="5626505" y="3149993"/>
                  <a:pt x="5643956" y="3161720"/>
                  <a:pt x="5658038" y="3172283"/>
                </a:cubicBezTo>
                <a:cubicBezTo>
                  <a:pt x="5680012" y="3190130"/>
                  <a:pt x="5703649" y="3205135"/>
                  <a:pt x="5724516" y="3224881"/>
                </a:cubicBezTo>
                <a:cubicBezTo>
                  <a:pt x="5726778" y="3227942"/>
                  <a:pt x="5729593" y="3230055"/>
                  <a:pt x="5732965" y="3231219"/>
                </a:cubicBezTo>
                <a:cubicBezTo>
                  <a:pt x="5757157" y="3245272"/>
                  <a:pt x="5778578" y="3264069"/>
                  <a:pt x="5801106" y="3280969"/>
                </a:cubicBezTo>
                <a:cubicBezTo>
                  <a:pt x="5827006" y="3299034"/>
                  <a:pt x="5850089" y="3314985"/>
                  <a:pt x="5874327" y="3335895"/>
                </a:cubicBezTo>
                <a:lnTo>
                  <a:pt x="5896602" y="3353123"/>
                </a:lnTo>
                <a:lnTo>
                  <a:pt x="5869191" y="3338282"/>
                </a:lnTo>
                <a:cubicBezTo>
                  <a:pt x="5847715" y="3329149"/>
                  <a:pt x="5825405" y="3324144"/>
                  <a:pt x="5802463" y="3320889"/>
                </a:cubicBezTo>
                <a:lnTo>
                  <a:pt x="5797202" y="3320339"/>
                </a:lnTo>
                <a:lnTo>
                  <a:pt x="5761392" y="3293477"/>
                </a:lnTo>
                <a:cubicBezTo>
                  <a:pt x="5763101" y="3297485"/>
                  <a:pt x="5767624" y="3303608"/>
                  <a:pt x="5773810" y="3306886"/>
                </a:cubicBezTo>
                <a:lnTo>
                  <a:pt x="5790861" y="3319676"/>
                </a:lnTo>
                <a:lnTo>
                  <a:pt x="5758188" y="3316259"/>
                </a:lnTo>
                <a:lnTo>
                  <a:pt x="5759849" y="3321706"/>
                </a:lnTo>
                <a:lnTo>
                  <a:pt x="5749198" y="3314346"/>
                </a:lnTo>
                <a:cubicBezTo>
                  <a:pt x="5745826" y="3313183"/>
                  <a:pt x="5740194" y="3308957"/>
                  <a:pt x="5735116" y="3303783"/>
                </a:cubicBezTo>
                <a:cubicBezTo>
                  <a:pt x="5733409" y="3299774"/>
                  <a:pt x="5727222" y="3296498"/>
                  <a:pt x="5724406" y="3294384"/>
                </a:cubicBezTo>
                <a:cubicBezTo>
                  <a:pt x="5718774" y="3290159"/>
                  <a:pt x="5716512" y="3287098"/>
                  <a:pt x="5715403" y="3288996"/>
                </a:cubicBezTo>
                <a:cubicBezTo>
                  <a:pt x="5714294" y="3290892"/>
                  <a:pt x="5717112" y="3293005"/>
                  <a:pt x="5722743" y="3297231"/>
                </a:cubicBezTo>
                <a:cubicBezTo>
                  <a:pt x="5731192" y="3303569"/>
                  <a:pt x="5739640" y="3309906"/>
                  <a:pt x="5745272" y="3314130"/>
                </a:cubicBezTo>
                <a:cubicBezTo>
                  <a:pt x="5756537" y="3322581"/>
                  <a:pt x="5757690" y="3327538"/>
                  <a:pt x="5750396" y="3326160"/>
                </a:cubicBezTo>
                <a:cubicBezTo>
                  <a:pt x="5750396" y="3326160"/>
                  <a:pt x="5749841" y="3327108"/>
                  <a:pt x="5749287" y="3328057"/>
                </a:cubicBezTo>
                <a:cubicBezTo>
                  <a:pt x="5737512" y="3327411"/>
                  <a:pt x="5737512" y="3327411"/>
                  <a:pt x="5714982" y="3310510"/>
                </a:cubicBezTo>
                <a:cubicBezTo>
                  <a:pt x="5714982" y="3310510"/>
                  <a:pt x="5712166" y="3308398"/>
                  <a:pt x="5712166" y="3308398"/>
                </a:cubicBezTo>
                <a:cubicBezTo>
                  <a:pt x="5702055" y="3304906"/>
                  <a:pt x="5693607" y="3298569"/>
                  <a:pt x="5686821" y="3289386"/>
                </a:cubicBezTo>
                <a:cubicBezTo>
                  <a:pt x="5681189" y="3285161"/>
                  <a:pt x="5678373" y="3283048"/>
                  <a:pt x="5672741" y="3278823"/>
                </a:cubicBezTo>
                <a:cubicBezTo>
                  <a:pt x="5669925" y="3276710"/>
                  <a:pt x="5663737" y="3273433"/>
                  <a:pt x="5662584" y="3268477"/>
                </a:cubicBezTo>
                <a:cubicBezTo>
                  <a:pt x="5656951" y="3264250"/>
                  <a:pt x="5647949" y="3258862"/>
                  <a:pt x="5642870" y="3253688"/>
                </a:cubicBezTo>
                <a:cubicBezTo>
                  <a:pt x="5631606" y="3245239"/>
                  <a:pt x="5622603" y="3239850"/>
                  <a:pt x="5616417" y="3236573"/>
                </a:cubicBezTo>
                <a:cubicBezTo>
                  <a:pt x="5606861" y="3232132"/>
                  <a:pt x="5598411" y="3225795"/>
                  <a:pt x="5591071" y="3217560"/>
                </a:cubicBezTo>
                <a:cubicBezTo>
                  <a:pt x="5585993" y="3212387"/>
                  <a:pt x="5575283" y="3202988"/>
                  <a:pt x="5566835" y="3196651"/>
                </a:cubicBezTo>
                <a:cubicBezTo>
                  <a:pt x="5563464" y="3195486"/>
                  <a:pt x="5557833" y="3191261"/>
                  <a:pt x="5556124" y="3187251"/>
                </a:cubicBezTo>
                <a:cubicBezTo>
                  <a:pt x="5553862" y="3184191"/>
                  <a:pt x="5551048" y="3182078"/>
                  <a:pt x="5547676" y="3180914"/>
                </a:cubicBezTo>
                <a:cubicBezTo>
                  <a:pt x="5531932" y="3173198"/>
                  <a:pt x="5516144" y="3158625"/>
                  <a:pt x="5502064" y="3148064"/>
                </a:cubicBezTo>
                <a:cubicBezTo>
                  <a:pt x="5500955" y="3149960"/>
                  <a:pt x="5503216" y="3153021"/>
                  <a:pt x="5497030" y="3149745"/>
                </a:cubicBezTo>
                <a:cubicBezTo>
                  <a:pt x="5494213" y="3147632"/>
                  <a:pt x="5488581" y="3143407"/>
                  <a:pt x="5492507" y="3143623"/>
                </a:cubicBezTo>
                <a:cubicBezTo>
                  <a:pt x="5486875" y="3139397"/>
                  <a:pt x="5481242" y="3135171"/>
                  <a:pt x="5475610" y="3130947"/>
                </a:cubicBezTo>
                <a:cubicBezTo>
                  <a:pt x="5475055" y="3131896"/>
                  <a:pt x="5476764" y="3135905"/>
                  <a:pt x="5470576" y="3132629"/>
                </a:cubicBezTo>
                <a:cubicBezTo>
                  <a:pt x="5467760" y="3130517"/>
                  <a:pt x="5465499" y="3127456"/>
                  <a:pt x="5466052" y="3126507"/>
                </a:cubicBezTo>
                <a:cubicBezTo>
                  <a:pt x="5460420" y="3122282"/>
                  <a:pt x="5454788" y="3118057"/>
                  <a:pt x="5451973" y="3115945"/>
                </a:cubicBezTo>
                <a:cubicBezTo>
                  <a:pt x="5448601" y="3114780"/>
                  <a:pt x="5450308" y="3118790"/>
                  <a:pt x="5444676" y="3114566"/>
                </a:cubicBezTo>
                <a:cubicBezTo>
                  <a:pt x="5441860" y="3112453"/>
                  <a:pt x="5435674" y="3109176"/>
                  <a:pt x="5433967" y="3105166"/>
                </a:cubicBezTo>
                <a:cubicBezTo>
                  <a:pt x="5428888" y="3099991"/>
                  <a:pt x="5418777" y="3096501"/>
                  <a:pt x="5413699" y="3091328"/>
                </a:cubicBezTo>
                <a:cubicBezTo>
                  <a:pt x="5406359" y="3083093"/>
                  <a:pt x="5400172" y="3079816"/>
                  <a:pt x="5394540" y="3075591"/>
                </a:cubicBezTo>
                <a:cubicBezTo>
                  <a:pt x="5389462" y="3070418"/>
                  <a:pt x="5386092" y="3069254"/>
                  <a:pt x="5380459" y="3065028"/>
                </a:cubicBezTo>
                <a:cubicBezTo>
                  <a:pt x="5370902" y="3060588"/>
                  <a:pt x="5356821" y="3050026"/>
                  <a:pt x="5346665" y="3039678"/>
                </a:cubicBezTo>
                <a:cubicBezTo>
                  <a:pt x="5338217" y="3033340"/>
                  <a:pt x="5328105" y="3029849"/>
                  <a:pt x="5317950" y="3019502"/>
                </a:cubicBezTo>
                <a:cubicBezTo>
                  <a:pt x="5317396" y="3020451"/>
                  <a:pt x="5307284" y="3016959"/>
                  <a:pt x="5303914" y="3015794"/>
                </a:cubicBezTo>
                <a:cubicBezTo>
                  <a:pt x="5290985" y="3010190"/>
                  <a:pt x="5290985" y="3010190"/>
                  <a:pt x="5284754" y="3000060"/>
                </a:cubicBezTo>
                <a:cubicBezTo>
                  <a:pt x="5282491" y="2996997"/>
                  <a:pt x="5280232" y="2993937"/>
                  <a:pt x="5283601" y="2995101"/>
                </a:cubicBezTo>
                <a:cubicBezTo>
                  <a:pt x="5286972" y="2996264"/>
                  <a:pt x="5287526" y="2995316"/>
                  <a:pt x="5293159" y="2999541"/>
                </a:cubicBezTo>
                <a:cubicBezTo>
                  <a:pt x="5301607" y="3005878"/>
                  <a:pt x="5310056" y="3012216"/>
                  <a:pt x="5318504" y="3018553"/>
                </a:cubicBezTo>
                <a:cubicBezTo>
                  <a:pt x="5329170" y="3021096"/>
                  <a:pt x="5341542" y="3027649"/>
                  <a:pt x="5358440" y="3040325"/>
                </a:cubicBezTo>
                <a:cubicBezTo>
                  <a:pt x="5364072" y="3044550"/>
                  <a:pt x="5369705" y="3048776"/>
                  <a:pt x="5375336" y="3052999"/>
                </a:cubicBezTo>
                <a:cubicBezTo>
                  <a:pt x="5402944" y="3075072"/>
                  <a:pt x="5432768" y="3093353"/>
                  <a:pt x="5461484" y="3113530"/>
                </a:cubicBezTo>
                <a:cubicBezTo>
                  <a:pt x="5464300" y="3115642"/>
                  <a:pt x="5468225" y="3115857"/>
                  <a:pt x="5474412" y="3119133"/>
                </a:cubicBezTo>
                <a:cubicBezTo>
                  <a:pt x="5458069" y="3105509"/>
                  <a:pt x="5441172" y="3092835"/>
                  <a:pt x="5427091" y="3082272"/>
                </a:cubicBezTo>
                <a:cubicBezTo>
                  <a:pt x="5427091" y="3082272"/>
                  <a:pt x="5427647" y="3081323"/>
                  <a:pt x="5427647" y="3081323"/>
                </a:cubicBezTo>
                <a:cubicBezTo>
                  <a:pt x="5444543" y="3093999"/>
                  <a:pt x="5461441" y="3106674"/>
                  <a:pt x="5475521" y="3117237"/>
                </a:cubicBezTo>
                <a:cubicBezTo>
                  <a:pt x="5492418" y="3129911"/>
                  <a:pt x="5506499" y="3140474"/>
                  <a:pt x="5520579" y="3151036"/>
                </a:cubicBezTo>
                <a:cubicBezTo>
                  <a:pt x="5523396" y="3153149"/>
                  <a:pt x="5529027" y="3157374"/>
                  <a:pt x="5532398" y="3158538"/>
                </a:cubicBezTo>
                <a:cubicBezTo>
                  <a:pt x="5539139" y="3160866"/>
                  <a:pt x="5538540" y="3154960"/>
                  <a:pt x="5549250" y="3164357"/>
                </a:cubicBezTo>
                <a:cubicBezTo>
                  <a:pt x="5557145" y="3171644"/>
                  <a:pt x="5564440" y="3173022"/>
                  <a:pt x="5572333" y="3180308"/>
                </a:cubicBezTo>
                <a:cubicBezTo>
                  <a:pt x="5577966" y="3184534"/>
                  <a:pt x="5586969" y="3189923"/>
                  <a:pt x="5591493" y="3196045"/>
                </a:cubicBezTo>
                <a:cubicBezTo>
                  <a:pt x="5593754" y="3199107"/>
                  <a:pt x="5597125" y="3200270"/>
                  <a:pt x="5602757" y="3204495"/>
                </a:cubicBezTo>
                <a:cubicBezTo>
                  <a:pt x="5601050" y="3200485"/>
                  <a:pt x="5595971" y="3195312"/>
                  <a:pt x="5596527" y="3194363"/>
                </a:cubicBezTo>
                <a:cubicBezTo>
                  <a:pt x="5594820" y="3190354"/>
                  <a:pt x="5598743" y="3190570"/>
                  <a:pt x="5604376" y="3194794"/>
                </a:cubicBezTo>
                <a:cubicBezTo>
                  <a:pt x="5610008" y="3199019"/>
                  <a:pt x="5618455" y="3205357"/>
                  <a:pt x="5620120" y="3202510"/>
                </a:cubicBezTo>
                <a:cubicBezTo>
                  <a:pt x="5620674" y="3201562"/>
                  <a:pt x="5626306" y="3205787"/>
                  <a:pt x="5629122" y="3207899"/>
                </a:cubicBezTo>
                <a:cubicBezTo>
                  <a:pt x="5641540" y="3221308"/>
                  <a:pt x="5657837" y="3228075"/>
                  <a:pt x="5669103" y="3236526"/>
                </a:cubicBezTo>
                <a:cubicBezTo>
                  <a:pt x="5672473" y="3237689"/>
                  <a:pt x="5675289" y="3239803"/>
                  <a:pt x="5675844" y="3238855"/>
                </a:cubicBezTo>
                <a:cubicBezTo>
                  <a:pt x="5676399" y="3237904"/>
                  <a:pt x="5674136" y="3234843"/>
                  <a:pt x="5671321" y="3232732"/>
                </a:cubicBezTo>
                <a:cubicBezTo>
                  <a:pt x="5658348" y="3220272"/>
                  <a:pt x="5645376" y="3207812"/>
                  <a:pt x="5636328" y="3195568"/>
                </a:cubicBezTo>
                <a:cubicBezTo>
                  <a:pt x="5631251" y="3190393"/>
                  <a:pt x="5627326" y="3190179"/>
                  <a:pt x="5626771" y="3191126"/>
                </a:cubicBezTo>
                <a:cubicBezTo>
                  <a:pt x="5625108" y="3193972"/>
                  <a:pt x="5621185" y="3193759"/>
                  <a:pt x="5611627" y="3189317"/>
                </a:cubicBezTo>
                <a:cubicBezTo>
                  <a:pt x="5608256" y="3188153"/>
                  <a:pt x="5605440" y="3186041"/>
                  <a:pt x="5602623" y="3183929"/>
                </a:cubicBezTo>
                <a:cubicBezTo>
                  <a:pt x="5595839" y="3174745"/>
                  <a:pt x="5580649" y="3166079"/>
                  <a:pt x="5573310" y="3157845"/>
                </a:cubicBezTo>
                <a:cubicBezTo>
                  <a:pt x="5568231" y="3152672"/>
                  <a:pt x="5562599" y="3148447"/>
                  <a:pt x="5554151" y="3142110"/>
                </a:cubicBezTo>
                <a:cubicBezTo>
                  <a:pt x="5548518" y="3137884"/>
                  <a:pt x="5544040" y="3138616"/>
                  <a:pt x="5540114" y="3138401"/>
                </a:cubicBezTo>
                <a:cubicBezTo>
                  <a:pt x="5532820" y="3137022"/>
                  <a:pt x="5521000" y="3129521"/>
                  <a:pt x="5517586" y="3121503"/>
                </a:cubicBezTo>
                <a:cubicBezTo>
                  <a:pt x="5518695" y="3119605"/>
                  <a:pt x="5516432" y="3116543"/>
                  <a:pt x="5514725" y="3112534"/>
                </a:cubicBezTo>
                <a:cubicBezTo>
                  <a:pt x="5515833" y="3110636"/>
                  <a:pt x="5510755" y="3105463"/>
                  <a:pt x="5502305" y="3099125"/>
                </a:cubicBezTo>
                <a:cubicBezTo>
                  <a:pt x="5496674" y="3094901"/>
                  <a:pt x="5491042" y="3090676"/>
                  <a:pt x="5486519" y="3084552"/>
                </a:cubicBezTo>
                <a:cubicBezTo>
                  <a:pt x="5478624" y="3077268"/>
                  <a:pt x="5469068" y="3072826"/>
                  <a:pt x="5461772" y="3071447"/>
                </a:cubicBezTo>
                <a:cubicBezTo>
                  <a:pt x="5449997" y="3070801"/>
                  <a:pt x="5433101" y="3058126"/>
                  <a:pt x="5417911" y="3049460"/>
                </a:cubicBezTo>
                <a:cubicBezTo>
                  <a:pt x="5411726" y="3046184"/>
                  <a:pt x="5407200" y="3040063"/>
                  <a:pt x="5399307" y="3032777"/>
                </a:cubicBezTo>
                <a:cubicBezTo>
                  <a:pt x="5390859" y="3026438"/>
                  <a:pt x="5383520" y="3018204"/>
                  <a:pt x="5378994" y="3012082"/>
                </a:cubicBezTo>
                <a:cubicBezTo>
                  <a:pt x="5364316" y="2995612"/>
                  <a:pt x="5361498" y="2993499"/>
                  <a:pt x="5347463" y="2989793"/>
                </a:cubicBezTo>
                <a:cubicBezTo>
                  <a:pt x="5344647" y="2987680"/>
                  <a:pt x="5343538" y="2989578"/>
                  <a:pt x="5340167" y="2988412"/>
                </a:cubicBezTo>
                <a:cubicBezTo>
                  <a:pt x="5326043" y="2970996"/>
                  <a:pt x="5311962" y="2960432"/>
                  <a:pt x="5295065" y="2947758"/>
                </a:cubicBezTo>
                <a:cubicBezTo>
                  <a:pt x="5283800" y="2939308"/>
                  <a:pt x="5275351" y="2932970"/>
                  <a:pt x="5264087" y="2924520"/>
                </a:cubicBezTo>
                <a:cubicBezTo>
                  <a:pt x="5241004" y="2908569"/>
                  <a:pt x="5220137" y="2888823"/>
                  <a:pt x="5194237" y="2870757"/>
                </a:cubicBezTo>
                <a:cubicBezTo>
                  <a:pt x="5185789" y="2864420"/>
                  <a:pt x="5185191" y="2858515"/>
                  <a:pt x="5175078" y="2855022"/>
                </a:cubicBezTo>
                <a:cubicBezTo>
                  <a:pt x="5165521" y="2850583"/>
                  <a:pt x="5158182" y="2842347"/>
                  <a:pt x="5151996" y="2839072"/>
                </a:cubicBezTo>
                <a:cubicBezTo>
                  <a:pt x="5143546" y="2832734"/>
                  <a:pt x="5135099" y="2826396"/>
                  <a:pt x="5126650" y="2820059"/>
                </a:cubicBezTo>
                <a:cubicBezTo>
                  <a:pt x="5119909" y="2817731"/>
                  <a:pt x="5124433" y="2823853"/>
                  <a:pt x="5120508" y="2823637"/>
                </a:cubicBezTo>
                <a:cubicBezTo>
                  <a:pt x="5109842" y="2821094"/>
                  <a:pt x="5098022" y="2813593"/>
                  <a:pt x="5085051" y="2801133"/>
                </a:cubicBezTo>
                <a:cubicBezTo>
                  <a:pt x="5082234" y="2799020"/>
                  <a:pt x="5082789" y="2798071"/>
                  <a:pt x="5077157" y="2793847"/>
                </a:cubicBezTo>
                <a:cubicBezTo>
                  <a:pt x="5074341" y="2791734"/>
                  <a:pt x="5070969" y="2790570"/>
                  <a:pt x="5069861" y="2792467"/>
                </a:cubicBezTo>
                <a:cubicBezTo>
                  <a:pt x="5069307" y="2793417"/>
                  <a:pt x="5068198" y="2795314"/>
                  <a:pt x="5073831" y="2799540"/>
                </a:cubicBezTo>
                <a:cubicBezTo>
                  <a:pt x="5082833" y="2804927"/>
                  <a:pt x="5090727" y="2812214"/>
                  <a:pt x="5096914" y="2815491"/>
                </a:cubicBezTo>
                <a:cubicBezTo>
                  <a:pt x="5108178" y="2823941"/>
                  <a:pt x="5112703" y="2830063"/>
                  <a:pt x="5121152" y="2836401"/>
                </a:cubicBezTo>
                <a:cubicBezTo>
                  <a:pt x="5126229" y="2841573"/>
                  <a:pt x="5127382" y="2846531"/>
                  <a:pt x="5126272" y="2848430"/>
                </a:cubicBezTo>
                <a:cubicBezTo>
                  <a:pt x="5130243" y="2855501"/>
                  <a:pt x="5129688" y="2856448"/>
                  <a:pt x="5139247" y="2860889"/>
                </a:cubicBezTo>
                <a:cubicBezTo>
                  <a:pt x="5151065" y="2868389"/>
                  <a:pt x="5162883" y="2875892"/>
                  <a:pt x="5175257" y="2882445"/>
                </a:cubicBezTo>
                <a:cubicBezTo>
                  <a:pt x="5178627" y="2883609"/>
                  <a:pt x="5183705" y="2888782"/>
                  <a:pt x="5189337" y="2893007"/>
                </a:cubicBezTo>
                <a:cubicBezTo>
                  <a:pt x="5192153" y="2895120"/>
                  <a:pt x="5191045" y="2897017"/>
                  <a:pt x="5193305" y="2900078"/>
                </a:cubicBezTo>
                <a:cubicBezTo>
                  <a:pt x="5197831" y="2906201"/>
                  <a:pt x="5191643" y="2902922"/>
                  <a:pt x="5187719" y="2902710"/>
                </a:cubicBezTo>
                <a:cubicBezTo>
                  <a:pt x="5183793" y="2902493"/>
                  <a:pt x="5175346" y="2896156"/>
                  <a:pt x="5168604" y="2893829"/>
                </a:cubicBezTo>
                <a:cubicBezTo>
                  <a:pt x="5165234" y="2892664"/>
                  <a:pt x="5165234" y="2892664"/>
                  <a:pt x="5164680" y="2893613"/>
                </a:cubicBezTo>
                <a:cubicBezTo>
                  <a:pt x="5164126" y="2894562"/>
                  <a:pt x="5166941" y="2896673"/>
                  <a:pt x="5169757" y="2898786"/>
                </a:cubicBezTo>
                <a:cubicBezTo>
                  <a:pt x="5178206" y="2905124"/>
                  <a:pt x="5188916" y="2914523"/>
                  <a:pt x="5198473" y="2918962"/>
                </a:cubicBezTo>
                <a:cubicBezTo>
                  <a:pt x="5199028" y="2918014"/>
                  <a:pt x="5201290" y="2921075"/>
                  <a:pt x="5201290" y="2921075"/>
                </a:cubicBezTo>
                <a:cubicBezTo>
                  <a:pt x="5206367" y="2926249"/>
                  <a:pt x="5200736" y="2922024"/>
                  <a:pt x="5200181" y="2922972"/>
                </a:cubicBezTo>
                <a:cubicBezTo>
                  <a:pt x="5196811" y="2921810"/>
                  <a:pt x="5195701" y="2923706"/>
                  <a:pt x="5201335" y="2927931"/>
                </a:cubicBezTo>
                <a:cubicBezTo>
                  <a:pt x="5206966" y="2932157"/>
                  <a:pt x="5212599" y="2936381"/>
                  <a:pt x="5221047" y="2942718"/>
                </a:cubicBezTo>
                <a:cubicBezTo>
                  <a:pt x="5211490" y="2938278"/>
                  <a:pt x="5203041" y="2931939"/>
                  <a:pt x="5194039" y="2926551"/>
                </a:cubicBezTo>
                <a:cubicBezTo>
                  <a:pt x="5187853" y="2923275"/>
                  <a:pt x="5187298" y="2924224"/>
                  <a:pt x="5189560" y="2927285"/>
                </a:cubicBezTo>
                <a:cubicBezTo>
                  <a:pt x="5190158" y="2933191"/>
                  <a:pt x="5189604" y="2934140"/>
                  <a:pt x="5177785" y="2926638"/>
                </a:cubicBezTo>
                <a:cubicBezTo>
                  <a:pt x="5174970" y="2924527"/>
                  <a:pt x="5169337" y="2920301"/>
                  <a:pt x="5166520" y="2918187"/>
                </a:cubicBezTo>
                <a:cubicBezTo>
                  <a:pt x="5165966" y="2919138"/>
                  <a:pt x="5165966" y="2919138"/>
                  <a:pt x="5165412" y="2920086"/>
                </a:cubicBezTo>
                <a:cubicBezTo>
                  <a:pt x="5165412" y="2920086"/>
                  <a:pt x="5164857" y="2921035"/>
                  <a:pt x="5164857" y="2921035"/>
                </a:cubicBezTo>
                <a:cubicBezTo>
                  <a:pt x="5185125" y="2934874"/>
                  <a:pt x="5196435" y="2950180"/>
                  <a:pt x="5216146" y="2964968"/>
                </a:cubicBezTo>
                <a:cubicBezTo>
                  <a:pt x="5227411" y="2973417"/>
                  <a:pt x="5237567" y="2983764"/>
                  <a:pt x="5247169" y="2995061"/>
                </a:cubicBezTo>
                <a:cubicBezTo>
                  <a:pt x="5246615" y="2996009"/>
                  <a:pt x="5252247" y="3000233"/>
                  <a:pt x="5251692" y="3001183"/>
                </a:cubicBezTo>
                <a:cubicBezTo>
                  <a:pt x="5250584" y="3003078"/>
                  <a:pt x="5244952" y="2998854"/>
                  <a:pt x="5242136" y="2996742"/>
                </a:cubicBezTo>
                <a:cubicBezTo>
                  <a:pt x="5233688" y="2990404"/>
                  <a:pt x="5225239" y="2984067"/>
                  <a:pt x="5216791" y="2977729"/>
                </a:cubicBezTo>
                <a:cubicBezTo>
                  <a:pt x="5213974" y="2975617"/>
                  <a:pt x="5211157" y="2973504"/>
                  <a:pt x="5210602" y="2974454"/>
                </a:cubicBezTo>
                <a:cubicBezTo>
                  <a:pt x="5210049" y="2975402"/>
                  <a:pt x="5209494" y="2976350"/>
                  <a:pt x="5212311" y="2978463"/>
                </a:cubicBezTo>
                <a:cubicBezTo>
                  <a:pt x="5217943" y="2982687"/>
                  <a:pt x="5219651" y="2986698"/>
                  <a:pt x="5228099" y="2993035"/>
                </a:cubicBezTo>
                <a:cubicBezTo>
                  <a:pt x="5236546" y="2999372"/>
                  <a:pt x="5244996" y="3005710"/>
                  <a:pt x="5253444" y="3012048"/>
                </a:cubicBezTo>
                <a:cubicBezTo>
                  <a:pt x="5258522" y="3017221"/>
                  <a:pt x="5254598" y="3017006"/>
                  <a:pt x="5254043" y="3017955"/>
                </a:cubicBezTo>
                <a:cubicBezTo>
                  <a:pt x="5253489" y="3018903"/>
                  <a:pt x="5252936" y="3019852"/>
                  <a:pt x="5252936" y="3019852"/>
                </a:cubicBezTo>
                <a:cubicBezTo>
                  <a:pt x="5235483" y="3008126"/>
                  <a:pt x="5224263" y="3006529"/>
                  <a:pt x="5207367" y="2993856"/>
                </a:cubicBezTo>
                <a:cubicBezTo>
                  <a:pt x="5173573" y="2968505"/>
                  <a:pt x="5144258" y="2942422"/>
                  <a:pt x="5109910" y="2918020"/>
                </a:cubicBezTo>
                <a:cubicBezTo>
                  <a:pt x="5103724" y="2914745"/>
                  <a:pt x="5096384" y="2906510"/>
                  <a:pt x="5094720" y="2909355"/>
                </a:cubicBezTo>
                <a:cubicBezTo>
                  <a:pt x="5089687" y="2911037"/>
                  <a:pt x="5102060" y="2917590"/>
                  <a:pt x="5107692" y="2921814"/>
                </a:cubicBezTo>
                <a:cubicBezTo>
                  <a:pt x="5119510" y="2929316"/>
                  <a:pt x="5129113" y="2940612"/>
                  <a:pt x="5140377" y="2949062"/>
                </a:cubicBezTo>
                <a:cubicBezTo>
                  <a:pt x="5152196" y="2956563"/>
                  <a:pt x="5166832" y="2966178"/>
                  <a:pt x="5176988" y="2976524"/>
                </a:cubicBezTo>
                <a:cubicBezTo>
                  <a:pt x="5195592" y="2993210"/>
                  <a:pt x="5215860" y="3007048"/>
                  <a:pt x="5232757" y="3019723"/>
                </a:cubicBezTo>
                <a:cubicBezTo>
                  <a:pt x="5268811" y="3048134"/>
                  <a:pt x="5300942" y="3076331"/>
                  <a:pt x="5321300" y="3103882"/>
                </a:cubicBezTo>
                <a:cubicBezTo>
                  <a:pt x="5330901" y="3115178"/>
                  <a:pt x="5342165" y="3123627"/>
                  <a:pt x="5353430" y="3132076"/>
                </a:cubicBezTo>
                <a:cubicBezTo>
                  <a:pt x="5356245" y="3134191"/>
                  <a:pt x="5365248" y="3139578"/>
                  <a:pt x="5364140" y="3141476"/>
                </a:cubicBezTo>
                <a:cubicBezTo>
                  <a:pt x="5361922" y="3145269"/>
                  <a:pt x="5354583" y="3137035"/>
                  <a:pt x="5351766" y="3134922"/>
                </a:cubicBezTo>
                <a:cubicBezTo>
                  <a:pt x="5303892" y="3099010"/>
                  <a:pt x="5256018" y="3063097"/>
                  <a:pt x="5205328" y="3025071"/>
                </a:cubicBezTo>
                <a:cubicBezTo>
                  <a:pt x="5188430" y="3012397"/>
                  <a:pt x="5174393" y="3008690"/>
                  <a:pt x="5157542" y="3002871"/>
                </a:cubicBezTo>
                <a:cubicBezTo>
                  <a:pt x="5157542" y="3002871"/>
                  <a:pt x="5156986" y="3003819"/>
                  <a:pt x="5156432" y="3004768"/>
                </a:cubicBezTo>
                <a:cubicBezTo>
                  <a:pt x="5160402" y="3011838"/>
                  <a:pt x="5162109" y="3015848"/>
                  <a:pt x="5163262" y="3020807"/>
                </a:cubicBezTo>
                <a:cubicBezTo>
                  <a:pt x="5161600" y="3023652"/>
                  <a:pt x="5168385" y="3032836"/>
                  <a:pt x="5176833" y="3039174"/>
                </a:cubicBezTo>
                <a:cubicBezTo>
                  <a:pt x="5199363" y="3056073"/>
                  <a:pt x="5195482" y="3062713"/>
                  <a:pt x="5195525" y="3069569"/>
                </a:cubicBezTo>
                <a:cubicBezTo>
                  <a:pt x="5194462" y="3078322"/>
                  <a:pt x="5205772" y="3093627"/>
                  <a:pt x="5217080" y="3108932"/>
                </a:cubicBezTo>
                <a:cubicBezTo>
                  <a:pt x="5218788" y="3112942"/>
                  <a:pt x="5224975" y="3116219"/>
                  <a:pt x="5227790" y="3118331"/>
                </a:cubicBezTo>
                <a:cubicBezTo>
                  <a:pt x="5239055" y="3126781"/>
                  <a:pt x="5250875" y="3134283"/>
                  <a:pt x="5257659" y="3143466"/>
                </a:cubicBezTo>
                <a:cubicBezTo>
                  <a:pt x="5259921" y="3146527"/>
                  <a:pt x="5262738" y="3148640"/>
                  <a:pt x="5268370" y="3152865"/>
                </a:cubicBezTo>
                <a:cubicBezTo>
                  <a:pt x="5276818" y="3159202"/>
                  <a:pt x="5285267" y="3165540"/>
                  <a:pt x="5290900" y="3169765"/>
                </a:cubicBezTo>
                <a:cubicBezTo>
                  <a:pt x="5304426" y="3181277"/>
                  <a:pt x="5319061" y="3190889"/>
                  <a:pt x="5331989" y="3196495"/>
                </a:cubicBezTo>
                <a:cubicBezTo>
                  <a:pt x="5342100" y="3199985"/>
                  <a:pt x="5352811" y="3209385"/>
                  <a:pt x="5359596" y="3218567"/>
                </a:cubicBezTo>
                <a:cubicBezTo>
                  <a:pt x="5371459" y="3232925"/>
                  <a:pt x="5391172" y="3247713"/>
                  <a:pt x="5403590" y="3261121"/>
                </a:cubicBezTo>
                <a:cubicBezTo>
                  <a:pt x="5405851" y="3264182"/>
                  <a:pt x="5457053" y="3294403"/>
                  <a:pt x="5457606" y="3293455"/>
                </a:cubicBezTo>
                <a:cubicBezTo>
                  <a:pt x="5465455" y="3293886"/>
                  <a:pt x="5477275" y="3301387"/>
                  <a:pt x="5485723" y="3307724"/>
                </a:cubicBezTo>
                <a:cubicBezTo>
                  <a:pt x="5494726" y="3313113"/>
                  <a:pt x="5501512" y="3322297"/>
                  <a:pt x="5508852" y="3330531"/>
                </a:cubicBezTo>
                <a:cubicBezTo>
                  <a:pt x="5508297" y="3331480"/>
                  <a:pt x="5507743" y="3332429"/>
                  <a:pt x="5510559" y="3334542"/>
                </a:cubicBezTo>
                <a:cubicBezTo>
                  <a:pt x="5527456" y="3347216"/>
                  <a:pt x="5536502" y="3359460"/>
                  <a:pt x="5550029" y="3370972"/>
                </a:cubicBezTo>
                <a:cubicBezTo>
                  <a:pt x="5557924" y="3378258"/>
                  <a:pt x="5562957" y="3376577"/>
                  <a:pt x="5570297" y="3384810"/>
                </a:cubicBezTo>
                <a:cubicBezTo>
                  <a:pt x="5573113" y="3386924"/>
                  <a:pt x="5598414" y="3399080"/>
                  <a:pt x="5602339" y="3399295"/>
                </a:cubicBezTo>
                <a:cubicBezTo>
                  <a:pt x="5605710" y="3400459"/>
                  <a:pt x="5609080" y="3401623"/>
                  <a:pt x="5612450" y="3402787"/>
                </a:cubicBezTo>
                <a:cubicBezTo>
                  <a:pt x="5628195" y="3410504"/>
                  <a:pt x="5639459" y="3418954"/>
                  <a:pt x="5648506" y="3431199"/>
                </a:cubicBezTo>
                <a:cubicBezTo>
                  <a:pt x="5650768" y="3434259"/>
                  <a:pt x="5653030" y="3437321"/>
                  <a:pt x="5658107" y="3442494"/>
                </a:cubicBezTo>
                <a:cubicBezTo>
                  <a:pt x="5657553" y="3443443"/>
                  <a:pt x="5659815" y="3446504"/>
                  <a:pt x="5659815" y="3446504"/>
                </a:cubicBezTo>
                <a:cubicBezTo>
                  <a:pt x="5673896" y="3457067"/>
                  <a:pt x="5683497" y="3468362"/>
                  <a:pt x="5695317" y="3475864"/>
                </a:cubicBezTo>
                <a:cubicBezTo>
                  <a:pt x="5707136" y="3483365"/>
                  <a:pt x="5718955" y="3490867"/>
                  <a:pt x="5728513" y="3495306"/>
                </a:cubicBezTo>
                <a:cubicBezTo>
                  <a:pt x="5747625" y="3504188"/>
                  <a:pt x="5756074" y="3510526"/>
                  <a:pt x="5767939" y="3524883"/>
                </a:cubicBezTo>
                <a:cubicBezTo>
                  <a:pt x="5772462" y="3531004"/>
                  <a:pt x="5778094" y="3535230"/>
                  <a:pt x="5786542" y="3541568"/>
                </a:cubicBezTo>
                <a:lnTo>
                  <a:pt x="5795997" y="3548660"/>
                </a:lnTo>
                <a:lnTo>
                  <a:pt x="5799257" y="3552318"/>
                </a:lnTo>
                <a:cubicBezTo>
                  <a:pt x="5800964" y="3556327"/>
                  <a:pt x="5806042" y="3561501"/>
                  <a:pt x="5799301" y="3559174"/>
                </a:cubicBezTo>
                <a:cubicBezTo>
                  <a:pt x="5795931" y="3558009"/>
                  <a:pt x="5794822" y="3559906"/>
                  <a:pt x="5792007" y="3557794"/>
                </a:cubicBezTo>
                <a:cubicBezTo>
                  <a:pt x="5786374" y="3553569"/>
                  <a:pt x="5780188" y="3550292"/>
                  <a:pt x="5777927" y="3547231"/>
                </a:cubicBezTo>
                <a:cubicBezTo>
                  <a:pt x="5767769" y="3536884"/>
                  <a:pt x="5757059" y="3527485"/>
                  <a:pt x="5746350" y="3518088"/>
                </a:cubicBezTo>
                <a:cubicBezTo>
                  <a:pt x="5739010" y="3509851"/>
                  <a:pt x="5738455" y="3510801"/>
                  <a:pt x="5731160" y="3509421"/>
                </a:cubicBezTo>
                <a:cubicBezTo>
                  <a:pt x="5730050" y="3511318"/>
                  <a:pt x="5725572" y="3512052"/>
                  <a:pt x="5719386" y="3508775"/>
                </a:cubicBezTo>
                <a:cubicBezTo>
                  <a:pt x="5710936" y="3502438"/>
                  <a:pt x="5704196" y="3500110"/>
                  <a:pt x="5692931" y="3491660"/>
                </a:cubicBezTo>
                <a:cubicBezTo>
                  <a:pt x="5687853" y="3486487"/>
                  <a:pt x="5678850" y="3481098"/>
                  <a:pt x="5670956" y="3473812"/>
                </a:cubicBezTo>
                <a:cubicBezTo>
                  <a:pt x="5665323" y="3469586"/>
                  <a:pt x="5664215" y="3471483"/>
                  <a:pt x="5663661" y="3472432"/>
                </a:cubicBezTo>
                <a:cubicBezTo>
                  <a:pt x="5662552" y="3474329"/>
                  <a:pt x="5664814" y="3477390"/>
                  <a:pt x="5667631" y="3479503"/>
                </a:cubicBezTo>
                <a:cubicBezTo>
                  <a:pt x="5673262" y="3483728"/>
                  <a:pt x="5673816" y="3482779"/>
                  <a:pt x="5676633" y="3484891"/>
                </a:cubicBezTo>
                <a:cubicBezTo>
                  <a:pt x="5691823" y="3493556"/>
                  <a:pt x="5702533" y="3502956"/>
                  <a:pt x="5708764" y="3513088"/>
                </a:cubicBezTo>
                <a:cubicBezTo>
                  <a:pt x="5710471" y="3517098"/>
                  <a:pt x="5703730" y="3514769"/>
                  <a:pt x="5708253" y="3520892"/>
                </a:cubicBezTo>
                <a:cubicBezTo>
                  <a:pt x="5716702" y="3527230"/>
                  <a:pt x="5725152" y="3533567"/>
                  <a:pt x="5733600" y="3539904"/>
                </a:cubicBezTo>
                <a:cubicBezTo>
                  <a:pt x="5738677" y="3545078"/>
                  <a:pt x="5748236" y="3549518"/>
                  <a:pt x="5755573" y="3557753"/>
                </a:cubicBezTo>
                <a:cubicBezTo>
                  <a:pt x="5762359" y="3566937"/>
                  <a:pt x="5767393" y="3565255"/>
                  <a:pt x="5775841" y="3571593"/>
                </a:cubicBezTo>
                <a:cubicBezTo>
                  <a:pt x="5800631" y="3591553"/>
                  <a:pt x="5824825" y="3605608"/>
                  <a:pt x="5846800" y="3623456"/>
                </a:cubicBezTo>
                <a:cubicBezTo>
                  <a:pt x="5858064" y="3631906"/>
                  <a:pt x="5866513" y="3638244"/>
                  <a:pt x="5877777" y="3646694"/>
                </a:cubicBezTo>
                <a:cubicBezTo>
                  <a:pt x="5894675" y="3659368"/>
                  <a:pt x="5908756" y="3669932"/>
                  <a:pt x="5928423" y="3677864"/>
                </a:cubicBezTo>
                <a:cubicBezTo>
                  <a:pt x="5930685" y="3680925"/>
                  <a:pt x="5929576" y="3682822"/>
                  <a:pt x="5932392" y="3684935"/>
                </a:cubicBezTo>
                <a:cubicBezTo>
                  <a:pt x="5940885" y="3698128"/>
                  <a:pt x="5943702" y="3700240"/>
                  <a:pt x="5962816" y="3709120"/>
                </a:cubicBezTo>
                <a:lnTo>
                  <a:pt x="5968331" y="3712041"/>
                </a:lnTo>
                <a:lnTo>
                  <a:pt x="5970061" y="3714396"/>
                </a:lnTo>
                <a:cubicBezTo>
                  <a:pt x="5984880" y="3732406"/>
                  <a:pt x="6001366" y="3749882"/>
                  <a:pt x="6020840" y="3766688"/>
                </a:cubicBezTo>
                <a:cubicBezTo>
                  <a:pt x="6048659" y="3787694"/>
                  <a:pt x="6070915" y="3816053"/>
                  <a:pt x="6091315" y="3847039"/>
                </a:cubicBezTo>
                <a:lnTo>
                  <a:pt x="6096922" y="3856116"/>
                </a:lnTo>
                <a:lnTo>
                  <a:pt x="6084222" y="3847949"/>
                </a:lnTo>
                <a:cubicBezTo>
                  <a:pt x="6049918" y="3830402"/>
                  <a:pt x="6014461" y="3807897"/>
                  <a:pt x="5980667" y="3782546"/>
                </a:cubicBezTo>
                <a:cubicBezTo>
                  <a:pt x="5960954" y="3767759"/>
                  <a:pt x="5944058" y="3755085"/>
                  <a:pt x="5924345" y="3740297"/>
                </a:cubicBezTo>
                <a:cubicBezTo>
                  <a:pt x="5921528" y="3738184"/>
                  <a:pt x="5916450" y="3733011"/>
                  <a:pt x="5912525" y="3732796"/>
                </a:cubicBezTo>
                <a:cubicBezTo>
                  <a:pt x="5908600" y="3732580"/>
                  <a:pt x="5913126" y="3738703"/>
                  <a:pt x="5915940" y="3740815"/>
                </a:cubicBezTo>
                <a:cubicBezTo>
                  <a:pt x="5926650" y="3750213"/>
                  <a:pt x="5933991" y="3758448"/>
                  <a:pt x="5944701" y="3767846"/>
                </a:cubicBezTo>
                <a:cubicBezTo>
                  <a:pt x="5958227" y="3779357"/>
                  <a:pt x="5972309" y="3789921"/>
                  <a:pt x="5984725" y="3803329"/>
                </a:cubicBezTo>
                <a:cubicBezTo>
                  <a:pt x="5978540" y="3800053"/>
                  <a:pt x="5977431" y="3801949"/>
                  <a:pt x="5971798" y="3797724"/>
                </a:cubicBezTo>
                <a:cubicBezTo>
                  <a:pt x="5960534" y="3789274"/>
                  <a:pt x="5950422" y="3785783"/>
                  <a:pt x="5941419" y="3780393"/>
                </a:cubicBezTo>
                <a:cubicBezTo>
                  <a:pt x="5938603" y="3778281"/>
                  <a:pt x="5934679" y="3778067"/>
                  <a:pt x="5934124" y="3779014"/>
                </a:cubicBezTo>
                <a:cubicBezTo>
                  <a:pt x="5935831" y="3783025"/>
                  <a:pt x="5939202" y="3784189"/>
                  <a:pt x="5942019" y="3786300"/>
                </a:cubicBezTo>
                <a:cubicBezTo>
                  <a:pt x="5944835" y="3788413"/>
                  <a:pt x="5947650" y="3790525"/>
                  <a:pt x="5953283" y="3794750"/>
                </a:cubicBezTo>
                <a:cubicBezTo>
                  <a:pt x="5966254" y="3807210"/>
                  <a:pt x="5982554" y="3813978"/>
                  <a:pt x="5998895" y="3827602"/>
                </a:cubicBezTo>
                <a:cubicBezTo>
                  <a:pt x="6007344" y="3833940"/>
                  <a:pt x="6018608" y="3842390"/>
                  <a:pt x="6027057" y="3848727"/>
                </a:cubicBezTo>
                <a:cubicBezTo>
                  <a:pt x="6036060" y="3854118"/>
                  <a:pt x="6040029" y="3861187"/>
                  <a:pt x="6051294" y="3869637"/>
                </a:cubicBezTo>
                <a:cubicBezTo>
                  <a:pt x="6080564" y="3888864"/>
                  <a:pt x="6106509" y="3913785"/>
                  <a:pt x="6135224" y="3933962"/>
                </a:cubicBezTo>
                <a:cubicBezTo>
                  <a:pt x="6138040" y="3936074"/>
                  <a:pt x="6140856" y="3938186"/>
                  <a:pt x="6143118" y="3941248"/>
                </a:cubicBezTo>
                <a:cubicBezTo>
                  <a:pt x="6145379" y="3944309"/>
                  <a:pt x="6148196" y="3946422"/>
                  <a:pt x="6148196" y="3946422"/>
                </a:cubicBezTo>
                <a:lnTo>
                  <a:pt x="6158748" y="3952738"/>
                </a:lnTo>
                <a:lnTo>
                  <a:pt x="6170136" y="3966251"/>
                </a:lnTo>
                <a:cubicBezTo>
                  <a:pt x="6176628" y="3971502"/>
                  <a:pt x="6184046" y="3974654"/>
                  <a:pt x="6195174" y="3976755"/>
                </a:cubicBezTo>
                <a:lnTo>
                  <a:pt x="6199917" y="3978154"/>
                </a:lnTo>
                <a:lnTo>
                  <a:pt x="6205877" y="3982016"/>
                </a:lnTo>
                <a:cubicBezTo>
                  <a:pt x="6212495" y="3987151"/>
                  <a:pt x="6218278" y="3992852"/>
                  <a:pt x="6222524" y="3999449"/>
                </a:cubicBezTo>
                <a:cubicBezTo>
                  <a:pt x="6225341" y="4001561"/>
                  <a:pt x="6225341" y="4001561"/>
                  <a:pt x="6228157" y="4003675"/>
                </a:cubicBezTo>
                <a:lnTo>
                  <a:pt x="6240586" y="4012998"/>
                </a:lnTo>
                <a:lnTo>
                  <a:pt x="6232264" y="4039775"/>
                </a:lnTo>
                <a:cubicBezTo>
                  <a:pt x="6224849" y="4052379"/>
                  <a:pt x="6235975" y="4069185"/>
                  <a:pt x="6247101" y="4064982"/>
                </a:cubicBezTo>
                <a:cubicBezTo>
                  <a:pt x="6299031" y="4043975"/>
                  <a:pt x="6310160" y="4094391"/>
                  <a:pt x="6336124" y="4119601"/>
                </a:cubicBezTo>
                <a:cubicBezTo>
                  <a:pt x="6354667" y="4140608"/>
                  <a:pt x="6369506" y="4161612"/>
                  <a:pt x="6384342" y="4182620"/>
                </a:cubicBezTo>
                <a:cubicBezTo>
                  <a:pt x="6406599" y="4224634"/>
                  <a:pt x="6399180" y="4241439"/>
                  <a:pt x="6358378" y="4245639"/>
                </a:cubicBezTo>
                <a:cubicBezTo>
                  <a:pt x="6347250" y="4249842"/>
                  <a:pt x="6339831" y="4245639"/>
                  <a:pt x="6332414" y="4258243"/>
                </a:cubicBezTo>
                <a:cubicBezTo>
                  <a:pt x="6313868" y="4304459"/>
                  <a:pt x="6276777" y="4325464"/>
                  <a:pt x="6239685" y="4296054"/>
                </a:cubicBezTo>
                <a:cubicBezTo>
                  <a:pt x="6172917" y="4249842"/>
                  <a:pt x="6106153" y="4203626"/>
                  <a:pt x="6061642" y="4128002"/>
                </a:cubicBezTo>
                <a:cubicBezTo>
                  <a:pt x="6050514" y="4106996"/>
                  <a:pt x="6039389" y="4085991"/>
                  <a:pt x="6020840" y="4077587"/>
                </a:cubicBezTo>
                <a:cubicBezTo>
                  <a:pt x="5935528" y="4035575"/>
                  <a:pt x="5865053" y="3964150"/>
                  <a:pt x="5798288" y="3896929"/>
                </a:cubicBezTo>
                <a:lnTo>
                  <a:pt x="5786159" y="3884415"/>
                </a:lnTo>
                <a:lnTo>
                  <a:pt x="5776155" y="3893232"/>
                </a:lnTo>
                <a:cubicBezTo>
                  <a:pt x="5765637" y="3898782"/>
                  <a:pt x="5755479" y="3893126"/>
                  <a:pt x="5743556" y="3880664"/>
                </a:cubicBezTo>
                <a:lnTo>
                  <a:pt x="5701894" y="3841647"/>
                </a:lnTo>
                <a:lnTo>
                  <a:pt x="5672176" y="3846514"/>
                </a:lnTo>
                <a:cubicBezTo>
                  <a:pt x="5653631" y="3850714"/>
                  <a:pt x="5635084" y="3838111"/>
                  <a:pt x="5620246" y="3821306"/>
                </a:cubicBezTo>
                <a:cubicBezTo>
                  <a:pt x="5616538" y="3812902"/>
                  <a:pt x="5609120" y="3808701"/>
                  <a:pt x="5601699" y="3817105"/>
                </a:cubicBezTo>
                <a:lnTo>
                  <a:pt x="5601701" y="3822079"/>
                </a:lnTo>
                <a:lnTo>
                  <a:pt x="5633563" y="3855295"/>
                </a:lnTo>
                <a:cubicBezTo>
                  <a:pt x="5642471" y="3864555"/>
                  <a:pt x="5649425" y="3874679"/>
                  <a:pt x="5654461" y="3885319"/>
                </a:cubicBezTo>
                <a:cubicBezTo>
                  <a:pt x="5655699" y="3889688"/>
                  <a:pt x="5656939" y="3894056"/>
                  <a:pt x="5658179" y="3898424"/>
                </a:cubicBezTo>
                <a:lnTo>
                  <a:pt x="5666613" y="3907431"/>
                </a:lnTo>
                <a:cubicBezTo>
                  <a:pt x="5687013" y="3931590"/>
                  <a:pt x="5705560" y="3957850"/>
                  <a:pt x="5720396" y="3989359"/>
                </a:cubicBezTo>
                <a:cubicBezTo>
                  <a:pt x="5813125" y="4014565"/>
                  <a:pt x="5853926" y="4119601"/>
                  <a:pt x="5931822" y="4170016"/>
                </a:cubicBezTo>
                <a:cubicBezTo>
                  <a:pt x="5935528" y="4174217"/>
                  <a:pt x="5939238" y="4174217"/>
                  <a:pt x="5942949" y="4178417"/>
                </a:cubicBezTo>
                <a:cubicBezTo>
                  <a:pt x="5954076" y="4199426"/>
                  <a:pt x="5987460" y="4212028"/>
                  <a:pt x="5968912" y="4245640"/>
                </a:cubicBezTo>
                <a:cubicBezTo>
                  <a:pt x="5950365" y="4279249"/>
                  <a:pt x="5924402" y="4258243"/>
                  <a:pt x="5902147" y="4249842"/>
                </a:cubicBezTo>
                <a:cubicBezTo>
                  <a:pt x="5868764" y="4241439"/>
                  <a:pt x="5839091" y="4220433"/>
                  <a:pt x="5816835" y="4191022"/>
                </a:cubicBezTo>
                <a:cubicBezTo>
                  <a:pt x="5772325" y="4146908"/>
                  <a:pt x="5719467" y="4116973"/>
                  <a:pt x="5670785" y="4081720"/>
                </a:cubicBezTo>
                <a:lnTo>
                  <a:pt x="5633513" y="4051679"/>
                </a:lnTo>
                <a:lnTo>
                  <a:pt x="5632591" y="4064493"/>
                </a:lnTo>
                <a:cubicBezTo>
                  <a:pt x="5631686" y="4072585"/>
                  <a:pt x="5630173" y="4080386"/>
                  <a:pt x="5627136" y="4087834"/>
                </a:cubicBezTo>
                <a:cubicBezTo>
                  <a:pt x="5594011" y="4158800"/>
                  <a:pt x="5666350" y="4123788"/>
                  <a:pt x="5673069" y="4152202"/>
                </a:cubicBezTo>
                <a:cubicBezTo>
                  <a:pt x="5679533" y="4163294"/>
                  <a:pt x="5688617" y="4169238"/>
                  <a:pt x="5695077" y="4180327"/>
                </a:cubicBezTo>
                <a:cubicBezTo>
                  <a:pt x="5723548" y="4219542"/>
                  <a:pt x="5751056" y="4254700"/>
                  <a:pt x="5794556" y="4276301"/>
                </a:cubicBezTo>
                <a:cubicBezTo>
                  <a:pt x="5808180" y="4285215"/>
                  <a:pt x="5815604" y="4300366"/>
                  <a:pt x="5829227" y="4309281"/>
                </a:cubicBezTo>
                <a:cubicBezTo>
                  <a:pt x="5884690" y="4349002"/>
                  <a:pt x="5885278" y="4448891"/>
                  <a:pt x="5956729" y="4475058"/>
                </a:cubicBezTo>
                <a:cubicBezTo>
                  <a:pt x="5961271" y="4478029"/>
                  <a:pt x="5966776" y="4485062"/>
                  <a:pt x="5964150" y="4490207"/>
                </a:cubicBezTo>
                <a:cubicBezTo>
                  <a:pt x="5954884" y="4532179"/>
                  <a:pt x="5990259" y="4551893"/>
                  <a:pt x="6005102" y="4582192"/>
                </a:cubicBezTo>
                <a:cubicBezTo>
                  <a:pt x="6012524" y="4597343"/>
                  <a:pt x="6028070" y="4614377"/>
                  <a:pt x="6013742" y="4618728"/>
                </a:cubicBezTo>
                <a:cubicBezTo>
                  <a:pt x="5984128" y="4623366"/>
                  <a:pt x="5975817" y="4669396"/>
                  <a:pt x="5942362" y="4657800"/>
                </a:cubicBezTo>
                <a:cubicBezTo>
                  <a:pt x="5936862" y="4650768"/>
                  <a:pt x="5931360" y="4643738"/>
                  <a:pt x="5937562" y="4637503"/>
                </a:cubicBezTo>
                <a:cubicBezTo>
                  <a:pt x="5975745" y="4604158"/>
                  <a:pt x="5938709" y="4593649"/>
                  <a:pt x="5920542" y="4581760"/>
                </a:cubicBezTo>
                <a:cubicBezTo>
                  <a:pt x="5902373" y="4569874"/>
                  <a:pt x="5899493" y="4557695"/>
                  <a:pt x="5901858" y="4535223"/>
                </a:cubicBezTo>
                <a:cubicBezTo>
                  <a:pt x="5902300" y="4504636"/>
                  <a:pt x="5854004" y="4462737"/>
                  <a:pt x="5830850" y="4478468"/>
                </a:cubicBezTo>
                <a:cubicBezTo>
                  <a:pt x="5817484" y="4486875"/>
                  <a:pt x="5794329" y="4502606"/>
                  <a:pt x="5822540" y="4524497"/>
                </a:cubicBezTo>
                <a:cubicBezTo>
                  <a:pt x="5840709" y="4536384"/>
                  <a:pt x="5837385" y="4554797"/>
                  <a:pt x="5838604" y="4576179"/>
                </a:cubicBezTo>
                <a:cubicBezTo>
                  <a:pt x="5842959" y="4627067"/>
                  <a:pt x="5875971" y="4669254"/>
                  <a:pt x="5894654" y="4715791"/>
                </a:cubicBezTo>
                <a:cubicBezTo>
                  <a:pt x="5903997" y="4739057"/>
                  <a:pt x="5934313" y="4721153"/>
                  <a:pt x="5955102" y="4727894"/>
                </a:cubicBezTo>
                <a:cubicBezTo>
                  <a:pt x="6020090" y="4742971"/>
                  <a:pt x="6031351" y="4774358"/>
                  <a:pt x="5989146" y="4839380"/>
                </a:cubicBezTo>
                <a:cubicBezTo>
                  <a:pt x="5989146" y="4839380"/>
                  <a:pt x="5987483" y="4848586"/>
                  <a:pt x="5983902" y="4849672"/>
                </a:cubicBezTo>
                <a:cubicBezTo>
                  <a:pt x="6002069" y="4861561"/>
                  <a:pt x="6009936" y="4846122"/>
                  <a:pt x="6015178" y="4835827"/>
                </a:cubicBezTo>
                <a:cubicBezTo>
                  <a:pt x="6026625" y="4819300"/>
                  <a:pt x="6039292" y="4824157"/>
                  <a:pt x="6050296" y="4838217"/>
                </a:cubicBezTo>
                <a:cubicBezTo>
                  <a:pt x="6062258" y="4856341"/>
                  <a:pt x="6076143" y="4882580"/>
                  <a:pt x="6055611" y="4893165"/>
                </a:cubicBezTo>
                <a:cubicBezTo>
                  <a:pt x="6018132" y="4913243"/>
                  <a:pt x="6024851" y="4941660"/>
                  <a:pt x="6038735" y="4967899"/>
                </a:cubicBezTo>
                <a:cubicBezTo>
                  <a:pt x="6056202" y="4993052"/>
                  <a:pt x="6041430" y="5027991"/>
                  <a:pt x="6060557" y="5043940"/>
                </a:cubicBezTo>
                <a:cubicBezTo>
                  <a:pt x="6122480" y="5094749"/>
                  <a:pt x="6170336" y="5167237"/>
                  <a:pt x="6235843" y="5216963"/>
                </a:cubicBezTo>
                <a:cubicBezTo>
                  <a:pt x="6266676" y="5233706"/>
                  <a:pt x="6292263" y="5260744"/>
                  <a:pt x="6308069" y="5295104"/>
                </a:cubicBezTo>
                <a:cubicBezTo>
                  <a:pt x="6320991" y="5317284"/>
                  <a:pt x="6345620" y="5340262"/>
                  <a:pt x="6321766" y="5369257"/>
                </a:cubicBezTo>
                <a:cubicBezTo>
                  <a:pt x="6309838" y="5383756"/>
                  <a:pt x="6299029" y="5382687"/>
                  <a:pt x="6288602" y="5377151"/>
                </a:cubicBezTo>
                <a:lnTo>
                  <a:pt x="6280447" y="5371730"/>
                </a:lnTo>
                <a:lnTo>
                  <a:pt x="6265258" y="5359081"/>
                </a:lnTo>
                <a:cubicBezTo>
                  <a:pt x="6243927" y="5340293"/>
                  <a:pt x="6225261" y="5323850"/>
                  <a:pt x="6206596" y="5307410"/>
                </a:cubicBezTo>
                <a:cubicBezTo>
                  <a:pt x="6203929" y="5305060"/>
                  <a:pt x="6198597" y="5300364"/>
                  <a:pt x="6195315" y="5298914"/>
                </a:cubicBezTo>
                <a:cubicBezTo>
                  <a:pt x="6192648" y="5296565"/>
                  <a:pt x="6186699" y="5292765"/>
                  <a:pt x="6185467" y="5294561"/>
                </a:cubicBezTo>
                <a:lnTo>
                  <a:pt x="6186881" y="5297109"/>
                </a:lnTo>
                <a:lnTo>
                  <a:pt x="6136704" y="5264462"/>
                </a:lnTo>
                <a:lnTo>
                  <a:pt x="6107651" y="5242155"/>
                </a:lnTo>
                <a:lnTo>
                  <a:pt x="6088928" y="5222495"/>
                </a:lnTo>
                <a:lnTo>
                  <a:pt x="6066568" y="5201412"/>
                </a:lnTo>
                <a:lnTo>
                  <a:pt x="6038954" y="5163615"/>
                </a:lnTo>
                <a:lnTo>
                  <a:pt x="6011992" y="5153847"/>
                </a:lnTo>
                <a:lnTo>
                  <a:pt x="5976655" y="5125041"/>
                </a:lnTo>
                <a:cubicBezTo>
                  <a:pt x="5964757" y="5117441"/>
                  <a:pt x="5961474" y="5115992"/>
                  <a:pt x="5967008" y="5126630"/>
                </a:cubicBezTo>
                <a:cubicBezTo>
                  <a:pt x="5969059" y="5129876"/>
                  <a:pt x="5971724" y="5132226"/>
                  <a:pt x="5968441" y="5130775"/>
                </a:cubicBezTo>
                <a:cubicBezTo>
                  <a:pt x="5954493" y="5119930"/>
                  <a:pt x="5940343" y="5103143"/>
                  <a:pt x="5926597" y="5098239"/>
                </a:cubicBezTo>
                <a:lnTo>
                  <a:pt x="5943791" y="5117987"/>
                </a:lnTo>
                <a:lnTo>
                  <a:pt x="5879288" y="5072864"/>
                </a:lnTo>
                <a:cubicBezTo>
                  <a:pt x="5874745" y="5069893"/>
                  <a:pt x="5867583" y="5072067"/>
                  <a:pt x="5861378" y="5078301"/>
                </a:cubicBezTo>
                <a:lnTo>
                  <a:pt x="5860591" y="5090523"/>
                </a:lnTo>
                <a:lnTo>
                  <a:pt x="5845132" y="5079798"/>
                </a:lnTo>
                <a:cubicBezTo>
                  <a:pt x="5842465" y="5077450"/>
                  <a:pt x="5833849" y="5071303"/>
                  <a:pt x="5831799" y="5068055"/>
                </a:cubicBezTo>
                <a:cubicBezTo>
                  <a:pt x="5825649" y="5058315"/>
                  <a:pt x="5816417" y="5053066"/>
                  <a:pt x="5811700" y="5047469"/>
                </a:cubicBezTo>
                <a:cubicBezTo>
                  <a:pt x="5803701" y="5040424"/>
                  <a:pt x="5797753" y="5036625"/>
                  <a:pt x="5796520" y="5038421"/>
                </a:cubicBezTo>
                <a:cubicBezTo>
                  <a:pt x="5795288" y="5040217"/>
                  <a:pt x="5796720" y="5044362"/>
                  <a:pt x="5802054" y="5049059"/>
                </a:cubicBezTo>
                <a:cubicBezTo>
                  <a:pt x="5812104" y="5059353"/>
                  <a:pt x="5819486" y="5067297"/>
                  <a:pt x="5830152" y="5076691"/>
                </a:cubicBezTo>
                <a:cubicBezTo>
                  <a:pt x="5846150" y="5090783"/>
                  <a:pt x="5859482" y="5102528"/>
                  <a:pt x="5878148" y="5118968"/>
                </a:cubicBezTo>
                <a:cubicBezTo>
                  <a:pt x="5868916" y="5113719"/>
                  <a:pt x="5861532" y="5105775"/>
                  <a:pt x="5854967" y="5102873"/>
                </a:cubicBezTo>
                <a:cubicBezTo>
                  <a:pt x="5854350" y="5103772"/>
                  <a:pt x="5849018" y="5099075"/>
                  <a:pt x="5848401" y="5099973"/>
                </a:cubicBezTo>
                <a:cubicBezTo>
                  <a:pt x="5849834" y="5104116"/>
                  <a:pt x="5852501" y="5106467"/>
                  <a:pt x="5855168" y="5108815"/>
                </a:cubicBezTo>
                <a:cubicBezTo>
                  <a:pt x="5865834" y="5118210"/>
                  <a:pt x="5877115" y="5126706"/>
                  <a:pt x="5888397" y="5135202"/>
                </a:cubicBezTo>
                <a:lnTo>
                  <a:pt x="5904893" y="5149733"/>
                </a:lnTo>
                <a:lnTo>
                  <a:pt x="5905833" y="5158694"/>
                </a:lnTo>
                <a:lnTo>
                  <a:pt x="5876083" y="5134443"/>
                </a:lnTo>
                <a:cubicBezTo>
                  <a:pt x="5873417" y="5132095"/>
                  <a:pt x="5870752" y="5129747"/>
                  <a:pt x="5868085" y="5127398"/>
                </a:cubicBezTo>
                <a:cubicBezTo>
                  <a:pt x="5866235" y="5130092"/>
                  <a:pt x="5869103" y="5138382"/>
                  <a:pt x="5855155" y="5127536"/>
                </a:cubicBezTo>
                <a:cubicBezTo>
                  <a:pt x="5855155" y="5127536"/>
                  <a:pt x="5854540" y="5128435"/>
                  <a:pt x="5853923" y="5129334"/>
                </a:cubicBezTo>
                <a:cubicBezTo>
                  <a:pt x="5855973" y="5132581"/>
                  <a:pt x="5859254" y="5134029"/>
                  <a:pt x="5861305" y="5137277"/>
                </a:cubicBezTo>
                <a:cubicBezTo>
                  <a:pt x="5869305" y="5144324"/>
                  <a:pt x="5880586" y="5152820"/>
                  <a:pt x="5887969" y="5160764"/>
                </a:cubicBezTo>
                <a:cubicBezTo>
                  <a:pt x="5887969" y="5160764"/>
                  <a:pt x="5890019" y="5164012"/>
                  <a:pt x="5889404" y="5164910"/>
                </a:cubicBezTo>
                <a:cubicBezTo>
                  <a:pt x="5886737" y="5162561"/>
                  <a:pt x="5886120" y="5163459"/>
                  <a:pt x="5886120" y="5163459"/>
                </a:cubicBezTo>
                <a:cubicBezTo>
                  <a:pt x="5878121" y="5156412"/>
                  <a:pt x="5867456" y="5147017"/>
                  <a:pt x="5859456" y="5139972"/>
                </a:cubicBezTo>
                <a:cubicBezTo>
                  <a:pt x="5851457" y="5132927"/>
                  <a:pt x="5840792" y="5123531"/>
                  <a:pt x="5832792" y="5116485"/>
                </a:cubicBezTo>
                <a:cubicBezTo>
                  <a:pt x="5827459" y="5111788"/>
                  <a:pt x="5822126" y="5107090"/>
                  <a:pt x="5819459" y="5104740"/>
                </a:cubicBezTo>
                <a:cubicBezTo>
                  <a:pt x="5810228" y="5099491"/>
                  <a:pt x="5803663" y="5096590"/>
                  <a:pt x="5795046" y="5090442"/>
                </a:cubicBezTo>
                <a:cubicBezTo>
                  <a:pt x="5783764" y="5081946"/>
                  <a:pt x="5771867" y="5074348"/>
                  <a:pt x="5760585" y="5065850"/>
                </a:cubicBezTo>
                <a:cubicBezTo>
                  <a:pt x="5752586" y="5058805"/>
                  <a:pt x="5751969" y="5059702"/>
                  <a:pt x="5750737" y="5061500"/>
                </a:cubicBezTo>
                <a:cubicBezTo>
                  <a:pt x="5749505" y="5063295"/>
                  <a:pt x="5752170" y="5065643"/>
                  <a:pt x="5757503" y="5070341"/>
                </a:cubicBezTo>
                <a:cubicBezTo>
                  <a:pt x="5764886" y="5078286"/>
                  <a:pt x="5764886" y="5078286"/>
                  <a:pt x="5758320" y="5075383"/>
                </a:cubicBezTo>
                <a:cubicBezTo>
                  <a:pt x="5754421" y="5074832"/>
                  <a:pt x="5745807" y="5068685"/>
                  <a:pt x="5758521" y="5081325"/>
                </a:cubicBezTo>
                <a:cubicBezTo>
                  <a:pt x="5761188" y="5083674"/>
                  <a:pt x="5757289" y="5083123"/>
                  <a:pt x="5756673" y="5084021"/>
                </a:cubicBezTo>
                <a:cubicBezTo>
                  <a:pt x="5756673" y="5084021"/>
                  <a:pt x="5756673" y="5084021"/>
                  <a:pt x="5754006" y="5081671"/>
                </a:cubicBezTo>
                <a:cubicBezTo>
                  <a:pt x="5743541" y="5078220"/>
                  <a:pt x="5743541" y="5078220"/>
                  <a:pt x="5749691" y="5087958"/>
                </a:cubicBezTo>
                <a:cubicBezTo>
                  <a:pt x="5753792" y="5094453"/>
                  <a:pt x="5763842" y="5104745"/>
                  <a:pt x="5766709" y="5113036"/>
                </a:cubicBezTo>
                <a:cubicBezTo>
                  <a:pt x="5758093" y="5106887"/>
                  <a:pt x="5745377" y="5094246"/>
                  <a:pt x="5738195" y="5092242"/>
                </a:cubicBezTo>
                <a:cubicBezTo>
                  <a:pt x="5738195" y="5092242"/>
                  <a:pt x="5737579" y="5093141"/>
                  <a:pt x="5740246" y="5095490"/>
                </a:cubicBezTo>
                <a:cubicBezTo>
                  <a:pt x="5774909" y="5126023"/>
                  <a:pt x="5809573" y="5156558"/>
                  <a:pt x="5846903" y="5189439"/>
                </a:cubicBezTo>
                <a:cubicBezTo>
                  <a:pt x="5848952" y="5192686"/>
                  <a:pt x="5843620" y="5187988"/>
                  <a:pt x="5848952" y="5192686"/>
                </a:cubicBezTo>
                <a:cubicBezTo>
                  <a:pt x="5843620" y="5187988"/>
                  <a:pt x="5838287" y="5183290"/>
                  <a:pt x="5835005" y="5181840"/>
                </a:cubicBezTo>
                <a:cubicBezTo>
                  <a:pt x="5827005" y="5174793"/>
                  <a:pt x="5815724" y="5166298"/>
                  <a:pt x="5810591" y="5167541"/>
                </a:cubicBezTo>
                <a:cubicBezTo>
                  <a:pt x="5808126" y="5171134"/>
                  <a:pt x="5806075" y="5167888"/>
                  <a:pt x="5798076" y="5160841"/>
                </a:cubicBezTo>
                <a:cubicBezTo>
                  <a:pt x="5787411" y="5151447"/>
                  <a:pt x="5777362" y="5141151"/>
                  <a:pt x="5767514" y="5136802"/>
                </a:cubicBezTo>
                <a:cubicBezTo>
                  <a:pt x="5764847" y="5134452"/>
                  <a:pt x="5761564" y="5133002"/>
                  <a:pt x="5760948" y="5133901"/>
                </a:cubicBezTo>
                <a:cubicBezTo>
                  <a:pt x="5759716" y="5135696"/>
                  <a:pt x="5762998" y="5137146"/>
                  <a:pt x="5765664" y="5139495"/>
                </a:cubicBezTo>
                <a:cubicBezTo>
                  <a:pt x="5786996" y="5158285"/>
                  <a:pt x="5808328" y="5177074"/>
                  <a:pt x="5829658" y="5195864"/>
                </a:cubicBezTo>
                <a:cubicBezTo>
                  <a:pt x="5832325" y="5198213"/>
                  <a:pt x="5837659" y="5202912"/>
                  <a:pt x="5837042" y="5203809"/>
                </a:cubicBezTo>
                <a:cubicBezTo>
                  <a:pt x="5839092" y="5207057"/>
                  <a:pt x="5837859" y="5208852"/>
                  <a:pt x="5839909" y="5212099"/>
                </a:cubicBezTo>
                <a:cubicBezTo>
                  <a:pt x="5836626" y="5210649"/>
                  <a:pt x="5833343" y="5209198"/>
                  <a:pt x="5825344" y="5202151"/>
                </a:cubicBezTo>
                <a:cubicBezTo>
                  <a:pt x="5814679" y="5192757"/>
                  <a:pt x="5804830" y="5188405"/>
                  <a:pt x="5794781" y="5178113"/>
                </a:cubicBezTo>
                <a:cubicBezTo>
                  <a:pt x="5784316" y="5174658"/>
                  <a:pt x="5773450" y="5159323"/>
                  <a:pt x="5762986" y="5155870"/>
                </a:cubicBezTo>
                <a:cubicBezTo>
                  <a:pt x="5752320" y="5146474"/>
                  <a:pt x="5741655" y="5137080"/>
                  <a:pt x="5730989" y="5127684"/>
                </a:cubicBezTo>
                <a:cubicBezTo>
                  <a:pt x="5722989" y="5120639"/>
                  <a:pt x="5714990" y="5113593"/>
                  <a:pt x="5707606" y="5105648"/>
                </a:cubicBezTo>
                <a:cubicBezTo>
                  <a:pt x="5702274" y="5100951"/>
                  <a:pt x="5698375" y="5100397"/>
                  <a:pt x="5695092" y="5098947"/>
                </a:cubicBezTo>
                <a:cubicBezTo>
                  <a:pt x="5694476" y="5099846"/>
                  <a:pt x="5693859" y="5100743"/>
                  <a:pt x="5695910" y="5103992"/>
                </a:cubicBezTo>
                <a:cubicBezTo>
                  <a:pt x="5701242" y="5108688"/>
                  <a:pt x="5703908" y="5111036"/>
                  <a:pt x="5709242" y="5115735"/>
                </a:cubicBezTo>
                <a:cubicBezTo>
                  <a:pt x="5719907" y="5125130"/>
                  <a:pt x="5732623" y="5137771"/>
                  <a:pt x="5744522" y="5145369"/>
                </a:cubicBezTo>
                <a:cubicBezTo>
                  <a:pt x="5759086" y="5155316"/>
                  <a:pt x="5767286" y="5168304"/>
                  <a:pt x="5778569" y="5176802"/>
                </a:cubicBezTo>
                <a:cubicBezTo>
                  <a:pt x="5781851" y="5178251"/>
                  <a:pt x="5787184" y="5182949"/>
                  <a:pt x="5788617" y="5187095"/>
                </a:cubicBezTo>
                <a:cubicBezTo>
                  <a:pt x="5766670" y="5169203"/>
                  <a:pt x="5741439" y="5149861"/>
                  <a:pt x="5718059" y="5127825"/>
                </a:cubicBezTo>
                <a:cubicBezTo>
                  <a:pt x="5715393" y="5125476"/>
                  <a:pt x="5709443" y="5121676"/>
                  <a:pt x="5707394" y="5118428"/>
                </a:cubicBezTo>
                <a:cubicBezTo>
                  <a:pt x="5702677" y="5112832"/>
                  <a:pt x="5697544" y="5114077"/>
                  <a:pt x="5692828" y="5108481"/>
                </a:cubicBezTo>
                <a:cubicBezTo>
                  <a:pt x="5690162" y="5106132"/>
                  <a:pt x="5688929" y="5107929"/>
                  <a:pt x="5688312" y="5108827"/>
                </a:cubicBezTo>
                <a:cubicBezTo>
                  <a:pt x="5687079" y="5110624"/>
                  <a:pt x="5689745" y="5112972"/>
                  <a:pt x="5692412" y="5115322"/>
                </a:cubicBezTo>
                <a:cubicBezTo>
                  <a:pt x="5705744" y="5127065"/>
                  <a:pt x="5719077" y="5138808"/>
                  <a:pt x="5732408" y="5150553"/>
                </a:cubicBezTo>
                <a:cubicBezTo>
                  <a:pt x="5718460" y="5139707"/>
                  <a:pt x="5703280" y="5130658"/>
                  <a:pt x="5687281" y="5116564"/>
                </a:cubicBezTo>
                <a:cubicBezTo>
                  <a:pt x="5685231" y="5113317"/>
                  <a:pt x="5679898" y="5108620"/>
                  <a:pt x="5678049" y="5111316"/>
                </a:cubicBezTo>
                <a:cubicBezTo>
                  <a:pt x="5676816" y="5113111"/>
                  <a:pt x="5682765" y="5116911"/>
                  <a:pt x="5688098" y="5121609"/>
                </a:cubicBezTo>
                <a:cubicBezTo>
                  <a:pt x="5709431" y="5140398"/>
                  <a:pt x="5730760" y="5159188"/>
                  <a:pt x="5754758" y="5180326"/>
                </a:cubicBezTo>
                <a:cubicBezTo>
                  <a:pt x="5757426" y="5182676"/>
                  <a:pt x="5763374" y="5186475"/>
                  <a:pt x="5764192" y="5191518"/>
                </a:cubicBezTo>
                <a:cubicBezTo>
                  <a:pt x="5758858" y="5186819"/>
                  <a:pt x="5748810" y="5176527"/>
                  <a:pt x="5745528" y="5175076"/>
                </a:cubicBezTo>
                <a:cubicBezTo>
                  <a:pt x="5735680" y="5170725"/>
                  <a:pt x="5728912" y="5161883"/>
                  <a:pt x="5719681" y="5156632"/>
                </a:cubicBezTo>
                <a:cubicBezTo>
                  <a:pt x="5713733" y="5152833"/>
                  <a:pt x="5703682" y="5142540"/>
                  <a:pt x="5695682" y="5135494"/>
                </a:cubicBezTo>
                <a:cubicBezTo>
                  <a:pt x="5690350" y="5130796"/>
                  <a:pt x="5687067" y="5129346"/>
                  <a:pt x="5685835" y="5131143"/>
                </a:cubicBezTo>
                <a:cubicBezTo>
                  <a:pt x="5685219" y="5132040"/>
                  <a:pt x="5686652" y="5136185"/>
                  <a:pt x="5691984" y="5140884"/>
                </a:cubicBezTo>
                <a:cubicBezTo>
                  <a:pt x="5711265" y="5156427"/>
                  <a:pt x="5729931" y="5172868"/>
                  <a:pt x="5747979" y="5190206"/>
                </a:cubicBezTo>
                <a:cubicBezTo>
                  <a:pt x="5755978" y="5197251"/>
                  <a:pt x="5761929" y="5201052"/>
                  <a:pt x="5771361" y="5212243"/>
                </a:cubicBezTo>
                <a:cubicBezTo>
                  <a:pt x="5758029" y="5200499"/>
                  <a:pt x="5749413" y="5194352"/>
                  <a:pt x="5742031" y="5186408"/>
                </a:cubicBezTo>
                <a:cubicBezTo>
                  <a:pt x="5731365" y="5177012"/>
                  <a:pt x="5727466" y="5176460"/>
                  <a:pt x="5720899" y="5173558"/>
                </a:cubicBezTo>
                <a:cubicBezTo>
                  <a:pt x="5717617" y="5172108"/>
                  <a:pt x="5717001" y="5173006"/>
                  <a:pt x="5719051" y="5176252"/>
                </a:cubicBezTo>
                <a:cubicBezTo>
                  <a:pt x="5721101" y="5179500"/>
                  <a:pt x="5723152" y="5182747"/>
                  <a:pt x="5728483" y="5187444"/>
                </a:cubicBezTo>
                <a:cubicBezTo>
                  <a:pt x="5742432" y="5198290"/>
                  <a:pt x="5752482" y="5208583"/>
                  <a:pt x="5761915" y="5219775"/>
                </a:cubicBezTo>
                <a:cubicBezTo>
                  <a:pt x="5776681" y="5235663"/>
                  <a:pt x="5790629" y="5246508"/>
                  <a:pt x="5806628" y="5260601"/>
                </a:cubicBezTo>
                <a:cubicBezTo>
                  <a:pt x="5830625" y="5281740"/>
                  <a:pt x="5854623" y="5302877"/>
                  <a:pt x="5881288" y="5326364"/>
                </a:cubicBezTo>
                <a:cubicBezTo>
                  <a:pt x="5883337" y="5329611"/>
                  <a:pt x="5892569" y="5334861"/>
                  <a:pt x="5894003" y="5339006"/>
                </a:cubicBezTo>
                <a:cubicBezTo>
                  <a:pt x="5890721" y="5337555"/>
                  <a:pt x="5884772" y="5333756"/>
                  <a:pt x="5883539" y="5335552"/>
                </a:cubicBezTo>
                <a:cubicBezTo>
                  <a:pt x="5878408" y="5336795"/>
                  <a:pt x="5870408" y="5329751"/>
                  <a:pt x="5859742" y="5320355"/>
                </a:cubicBezTo>
                <a:cubicBezTo>
                  <a:pt x="5854410" y="5315658"/>
                  <a:pt x="5847026" y="5307713"/>
                  <a:pt x="5837178" y="5303362"/>
                </a:cubicBezTo>
                <a:cubicBezTo>
                  <a:pt x="5824463" y="5290721"/>
                  <a:pt x="5807230" y="5278424"/>
                  <a:pt x="5795131" y="5264885"/>
                </a:cubicBezTo>
                <a:cubicBezTo>
                  <a:pt x="5788365" y="5256042"/>
                  <a:pt x="5779750" y="5249894"/>
                  <a:pt x="5771750" y="5242847"/>
                </a:cubicBezTo>
                <a:cubicBezTo>
                  <a:pt x="5769083" y="5240499"/>
                  <a:pt x="5762519" y="5237598"/>
                  <a:pt x="5761286" y="5239394"/>
                </a:cubicBezTo>
                <a:cubicBezTo>
                  <a:pt x="5762720" y="5243540"/>
                  <a:pt x="5766002" y="5244989"/>
                  <a:pt x="5771335" y="5249687"/>
                </a:cubicBezTo>
                <a:cubicBezTo>
                  <a:pt x="5802717" y="5278770"/>
                  <a:pt x="5835329" y="5306056"/>
                  <a:pt x="5866093" y="5336038"/>
                </a:cubicBezTo>
                <a:cubicBezTo>
                  <a:pt x="5894808" y="5362773"/>
                  <a:pt x="5927422" y="5390058"/>
                  <a:pt x="5956753" y="5415895"/>
                </a:cubicBezTo>
                <a:cubicBezTo>
                  <a:pt x="5959418" y="5418244"/>
                  <a:pt x="5964751" y="5422941"/>
                  <a:pt x="5965367" y="5422042"/>
                </a:cubicBezTo>
                <a:cubicBezTo>
                  <a:pt x="5966600" y="5420247"/>
                  <a:pt x="5963934" y="5417897"/>
                  <a:pt x="5961267" y="5415549"/>
                </a:cubicBezTo>
                <a:cubicBezTo>
                  <a:pt x="5956551" y="5409953"/>
                  <a:pt x="5954500" y="5406706"/>
                  <a:pt x="5949784" y="5401111"/>
                </a:cubicBezTo>
                <a:cubicBezTo>
                  <a:pt x="5947118" y="5398762"/>
                  <a:pt x="5948350" y="5396965"/>
                  <a:pt x="5951017" y="5399314"/>
                </a:cubicBezTo>
                <a:cubicBezTo>
                  <a:pt x="5959016" y="5406361"/>
                  <a:pt x="5963532" y="5406014"/>
                  <a:pt x="5968248" y="5411610"/>
                </a:cubicBezTo>
                <a:cubicBezTo>
                  <a:pt x="5972348" y="5418103"/>
                  <a:pt x="5983014" y="5427498"/>
                  <a:pt x="5983832" y="5432542"/>
                </a:cubicBezTo>
                <a:cubicBezTo>
                  <a:pt x="5986700" y="5440832"/>
                  <a:pt x="5995315" y="5446980"/>
                  <a:pt x="6003314" y="5454026"/>
                </a:cubicBezTo>
                <a:cubicBezTo>
                  <a:pt x="6013979" y="5463421"/>
                  <a:pt x="6021161" y="5465423"/>
                  <a:pt x="6032443" y="5473920"/>
                </a:cubicBezTo>
                <a:cubicBezTo>
                  <a:pt x="6044141" y="5475578"/>
                  <a:pt x="6059523" y="5490568"/>
                  <a:pt x="6074704" y="5499617"/>
                </a:cubicBezTo>
                <a:cubicBezTo>
                  <a:pt x="6077371" y="5501966"/>
                  <a:pt x="6082704" y="5506663"/>
                  <a:pt x="6082087" y="5507561"/>
                </a:cubicBezTo>
                <a:cubicBezTo>
                  <a:pt x="6084137" y="5510808"/>
                  <a:pt x="6082904" y="5512604"/>
                  <a:pt x="6077570" y="5507908"/>
                </a:cubicBezTo>
                <a:cubicBezTo>
                  <a:pt x="6072238" y="5503209"/>
                  <a:pt x="6065673" y="5500309"/>
                  <a:pt x="6068340" y="5502657"/>
                </a:cubicBezTo>
                <a:cubicBezTo>
                  <a:pt x="6069772" y="5506803"/>
                  <a:pt x="6070591" y="5511846"/>
                  <a:pt x="6078590" y="5518892"/>
                </a:cubicBezTo>
                <a:cubicBezTo>
                  <a:pt x="6084539" y="5522691"/>
                  <a:pt x="6089255" y="5528288"/>
                  <a:pt x="6095205" y="5532085"/>
                </a:cubicBezTo>
                <a:cubicBezTo>
                  <a:pt x="6125566" y="5550185"/>
                  <a:pt x="6153666" y="5577816"/>
                  <a:pt x="6181561" y="5599508"/>
                </a:cubicBezTo>
                <a:cubicBezTo>
                  <a:pt x="6204125" y="5616500"/>
                  <a:pt x="6225658" y="5641232"/>
                  <a:pt x="6247606" y="5659123"/>
                </a:cubicBezTo>
                <a:cubicBezTo>
                  <a:pt x="6250273" y="5661472"/>
                  <a:pt x="6249657" y="5662370"/>
                  <a:pt x="6251706" y="5665616"/>
                </a:cubicBezTo>
                <a:cubicBezTo>
                  <a:pt x="6259088" y="5673561"/>
                  <a:pt x="6267705" y="5679709"/>
                  <a:pt x="6269554" y="5677015"/>
                </a:cubicBezTo>
                <a:cubicBezTo>
                  <a:pt x="6277967" y="5677222"/>
                  <a:pt x="6294582" y="5690415"/>
                  <a:pt x="6303199" y="5696565"/>
                </a:cubicBezTo>
                <a:cubicBezTo>
                  <a:pt x="6317147" y="5707408"/>
                  <a:pt x="6331095" y="5718255"/>
                  <a:pt x="6336014" y="5729791"/>
                </a:cubicBezTo>
                <a:cubicBezTo>
                  <a:pt x="6338063" y="5733039"/>
                  <a:pt x="6340114" y="5736286"/>
                  <a:pt x="6342780" y="5738633"/>
                </a:cubicBezTo>
                <a:lnTo>
                  <a:pt x="6361825" y="5758293"/>
                </a:lnTo>
                <a:lnTo>
                  <a:pt x="6351655" y="5754938"/>
                </a:lnTo>
                <a:cubicBezTo>
                  <a:pt x="6350423" y="5756735"/>
                  <a:pt x="6355140" y="5762329"/>
                  <a:pt x="6363139" y="5769376"/>
                </a:cubicBezTo>
                <a:cubicBezTo>
                  <a:pt x="6369088" y="5773176"/>
                  <a:pt x="6375855" y="5782018"/>
                  <a:pt x="6385703" y="5786369"/>
                </a:cubicBezTo>
                <a:cubicBezTo>
                  <a:pt x="6388986" y="5787820"/>
                  <a:pt x="6396369" y="5795764"/>
                  <a:pt x="6399036" y="5798113"/>
                </a:cubicBezTo>
                <a:lnTo>
                  <a:pt x="6423997" y="5823336"/>
                </a:lnTo>
                <a:lnTo>
                  <a:pt x="6424013" y="5823664"/>
                </a:lnTo>
                <a:lnTo>
                  <a:pt x="6419785" y="5833946"/>
                </a:lnTo>
                <a:lnTo>
                  <a:pt x="6411738" y="5829477"/>
                </a:lnTo>
                <a:cubicBezTo>
                  <a:pt x="6407840" y="5828926"/>
                  <a:pt x="6409889" y="5832172"/>
                  <a:pt x="6414606" y="5837768"/>
                </a:cubicBezTo>
                <a:lnTo>
                  <a:pt x="6416470" y="5840323"/>
                </a:lnTo>
                <a:lnTo>
                  <a:pt x="6414349" y="5841030"/>
                </a:lnTo>
                <a:lnTo>
                  <a:pt x="6412756" y="5840462"/>
                </a:lnTo>
                <a:cubicBezTo>
                  <a:pt x="6408140" y="5837837"/>
                  <a:pt x="6405833" y="5836524"/>
                  <a:pt x="6405602" y="5836862"/>
                </a:cubicBezTo>
                <a:lnTo>
                  <a:pt x="6410263" y="5842393"/>
                </a:lnTo>
                <a:lnTo>
                  <a:pt x="6401428" y="5845340"/>
                </a:lnTo>
                <a:cubicBezTo>
                  <a:pt x="6394528" y="5845328"/>
                  <a:pt x="6385956" y="5843578"/>
                  <a:pt x="6375562" y="5840208"/>
                </a:cubicBezTo>
                <a:cubicBezTo>
                  <a:pt x="6353810" y="5829409"/>
                  <a:pt x="6332063" y="5818607"/>
                  <a:pt x="6309353" y="5803749"/>
                </a:cubicBezTo>
                <a:cubicBezTo>
                  <a:pt x="6281141" y="5781859"/>
                  <a:pt x="6235279" y="5782729"/>
                  <a:pt x="6239747" y="5720462"/>
                </a:cubicBezTo>
                <a:cubicBezTo>
                  <a:pt x="6240452" y="5707196"/>
                  <a:pt x="6223243" y="5699370"/>
                  <a:pt x="6214418" y="5710748"/>
                </a:cubicBezTo>
                <a:cubicBezTo>
                  <a:pt x="6175535" y="5757360"/>
                  <a:pt x="6164014" y="5708647"/>
                  <a:pt x="6151089" y="5686468"/>
                </a:cubicBezTo>
                <a:cubicBezTo>
                  <a:pt x="6141749" y="5663198"/>
                  <a:pt x="6132664" y="5657255"/>
                  <a:pt x="6110915" y="5646455"/>
                </a:cubicBezTo>
                <a:cubicBezTo>
                  <a:pt x="6046626" y="5618112"/>
                  <a:pt x="5977097" y="5600064"/>
                  <a:pt x="5926878" y="5550049"/>
                </a:cubicBezTo>
                <a:cubicBezTo>
                  <a:pt x="5849408" y="5482203"/>
                  <a:pt x="5756209" y="5445236"/>
                  <a:pt x="5670873" y="5392829"/>
                </a:cubicBezTo>
                <a:cubicBezTo>
                  <a:pt x="5629998" y="5366082"/>
                  <a:pt x="5586499" y="5344480"/>
                  <a:pt x="5543001" y="5322880"/>
                </a:cubicBezTo>
                <a:cubicBezTo>
                  <a:pt x="5534877" y="5320998"/>
                  <a:pt x="5527456" y="5305847"/>
                  <a:pt x="5517927" y="5330492"/>
                </a:cubicBezTo>
                <a:cubicBezTo>
                  <a:pt x="5500792" y="5387902"/>
                  <a:pt x="5475719" y="5395514"/>
                  <a:pt x="5436506" y="5359561"/>
                </a:cubicBezTo>
                <a:cubicBezTo>
                  <a:pt x="5411876" y="5336583"/>
                  <a:pt x="5391087" y="5329843"/>
                  <a:pt x="5366272" y="5354779"/>
                </a:cubicBezTo>
                <a:cubicBezTo>
                  <a:pt x="5352903" y="5363187"/>
                  <a:pt x="5340496" y="5375657"/>
                  <a:pt x="5324953" y="5358621"/>
                </a:cubicBezTo>
                <a:cubicBezTo>
                  <a:pt x="5273772" y="5304545"/>
                  <a:pt x="5206163" y="5294616"/>
                  <a:pt x="5145457" y="5265188"/>
                </a:cubicBezTo>
                <a:cubicBezTo>
                  <a:pt x="5127289" y="5253300"/>
                  <a:pt x="5107459" y="5250620"/>
                  <a:pt x="5111487" y="5218942"/>
                </a:cubicBezTo>
                <a:cubicBezTo>
                  <a:pt x="5118390" y="5199444"/>
                  <a:pt x="5098560" y="5196760"/>
                  <a:pt x="5086856" y="5195962"/>
                </a:cubicBezTo>
                <a:cubicBezTo>
                  <a:pt x="5070608" y="5192194"/>
                  <a:pt x="5056281" y="5196545"/>
                  <a:pt x="5045793" y="5217131"/>
                </a:cubicBezTo>
                <a:cubicBezTo>
                  <a:pt x="5043173" y="5222279"/>
                  <a:pt x="5039851" y="5240690"/>
                  <a:pt x="5043432" y="5239603"/>
                </a:cubicBezTo>
                <a:cubicBezTo>
                  <a:pt x="5090254" y="5242791"/>
                  <a:pt x="5080282" y="5298026"/>
                  <a:pt x="5108494" y="5319918"/>
                </a:cubicBezTo>
                <a:cubicBezTo>
                  <a:pt x="5172078" y="5361525"/>
                  <a:pt x="5224217" y="5419656"/>
                  <a:pt x="5273733" y="5482936"/>
                </a:cubicBezTo>
                <a:cubicBezTo>
                  <a:pt x="5291199" y="5508093"/>
                  <a:pt x="5309366" y="5519980"/>
                  <a:pt x="5332260" y="5486923"/>
                </a:cubicBezTo>
                <a:cubicBezTo>
                  <a:pt x="5337506" y="5476631"/>
                  <a:pt x="5345370" y="5461189"/>
                  <a:pt x="5359956" y="5474165"/>
                </a:cubicBezTo>
                <a:cubicBezTo>
                  <a:pt x="5369041" y="5480109"/>
                  <a:pt x="5368337" y="5493375"/>
                  <a:pt x="5363094" y="5503669"/>
                </a:cubicBezTo>
                <a:cubicBezTo>
                  <a:pt x="5346402" y="5530489"/>
                  <a:pt x="5356448" y="5540491"/>
                  <a:pt x="5379157" y="5555351"/>
                </a:cubicBezTo>
                <a:cubicBezTo>
                  <a:pt x="5406408" y="5573183"/>
                  <a:pt x="5433658" y="5591015"/>
                  <a:pt x="5466854" y="5585289"/>
                </a:cubicBezTo>
                <a:cubicBezTo>
                  <a:pt x="5478559" y="5586084"/>
                  <a:pt x="5496467" y="5580646"/>
                  <a:pt x="5500308" y="5596885"/>
                </a:cubicBezTo>
                <a:cubicBezTo>
                  <a:pt x="5510869" y="5641538"/>
                  <a:pt x="5547906" y="5652046"/>
                  <a:pt x="5576116" y="5673937"/>
                </a:cubicBezTo>
                <a:cubicBezTo>
                  <a:pt x="5610791" y="5706920"/>
                  <a:pt x="5618027" y="5769983"/>
                  <a:pt x="5591550" y="5804125"/>
                </a:cubicBezTo>
                <a:cubicBezTo>
                  <a:pt x="5577481" y="5825799"/>
                  <a:pt x="5582281" y="5846097"/>
                  <a:pt x="5571793" y="5866683"/>
                </a:cubicBezTo>
                <a:cubicBezTo>
                  <a:pt x="5554587" y="5858852"/>
                  <a:pt x="5540961" y="5849938"/>
                  <a:pt x="5525674" y="5850229"/>
                </a:cubicBezTo>
                <a:cubicBezTo>
                  <a:pt x="5422948" y="5837907"/>
                  <a:pt x="5351421" y="5746503"/>
                  <a:pt x="5261803" y="5708448"/>
                </a:cubicBezTo>
                <a:cubicBezTo>
                  <a:pt x="5198476" y="5684167"/>
                  <a:pt x="5151582" y="5615739"/>
                  <a:pt x="5075145" y="5617189"/>
                </a:cubicBezTo>
                <a:cubicBezTo>
                  <a:pt x="5067021" y="5615305"/>
                  <a:pt x="5054356" y="5610449"/>
                  <a:pt x="5055058" y="5597184"/>
                </a:cubicBezTo>
                <a:cubicBezTo>
                  <a:pt x="5060743" y="5556300"/>
                  <a:pt x="5036631" y="5567971"/>
                  <a:pt x="5017763" y="5569349"/>
                </a:cubicBezTo>
                <a:cubicBezTo>
                  <a:pt x="5007017" y="5572611"/>
                  <a:pt x="4992690" y="5576961"/>
                  <a:pt x="4983606" y="5571014"/>
                </a:cubicBezTo>
                <a:cubicBezTo>
                  <a:pt x="4929804" y="5522088"/>
                  <a:pt x="4855991" y="5518393"/>
                  <a:pt x="4802190" y="5469465"/>
                </a:cubicBezTo>
                <a:cubicBezTo>
                  <a:pt x="4767572" y="5450245"/>
                  <a:pt x="4721538" y="5421982"/>
                  <a:pt x="4677926" y="5396518"/>
                </a:cubicBezTo>
                <a:lnTo>
                  <a:pt x="4673381" y="5393975"/>
                </a:lnTo>
                <a:lnTo>
                  <a:pt x="4588341" y="5331789"/>
                </a:lnTo>
                <a:cubicBezTo>
                  <a:pt x="4554492" y="5306509"/>
                  <a:pt x="4523463" y="5283335"/>
                  <a:pt x="4489614" y="5258055"/>
                </a:cubicBezTo>
                <a:cubicBezTo>
                  <a:pt x="4483972" y="5253842"/>
                  <a:pt x="4477720" y="5250678"/>
                  <a:pt x="4471468" y="5247516"/>
                </a:cubicBezTo>
                <a:cubicBezTo>
                  <a:pt x="4468646" y="5245408"/>
                  <a:pt x="4467048" y="5241201"/>
                  <a:pt x="4461406" y="5236989"/>
                </a:cubicBezTo>
                <a:cubicBezTo>
                  <a:pt x="4444481" y="5224348"/>
                  <a:pt x="4426946" y="5212758"/>
                  <a:pt x="4411621" y="5204324"/>
                </a:cubicBezTo>
                <a:cubicBezTo>
                  <a:pt x="4405979" y="5200111"/>
                  <a:pt x="4396905" y="5194841"/>
                  <a:pt x="4391875" y="5189578"/>
                </a:cubicBezTo>
                <a:cubicBezTo>
                  <a:pt x="4384635" y="5181158"/>
                  <a:pt x="4372742" y="5173781"/>
                  <a:pt x="4364278" y="5167461"/>
                </a:cubicBezTo>
                <a:cubicBezTo>
                  <a:pt x="4355816" y="5161142"/>
                  <a:pt x="4345754" y="5150614"/>
                  <a:pt x="4335459" y="5147443"/>
                </a:cubicBezTo>
                <a:cubicBezTo>
                  <a:pt x="4328597" y="5145331"/>
                  <a:pt x="4327607" y="5140075"/>
                  <a:pt x="4321967" y="5135861"/>
                </a:cubicBezTo>
                <a:cubicBezTo>
                  <a:pt x="4288118" y="5110580"/>
                  <a:pt x="4251448" y="5083194"/>
                  <a:pt x="4214778" y="5055807"/>
                </a:cubicBezTo>
                <a:cubicBezTo>
                  <a:pt x="4190379" y="5042102"/>
                  <a:pt x="4169034" y="5023150"/>
                  <a:pt x="4146468" y="5006296"/>
                </a:cubicBezTo>
                <a:cubicBezTo>
                  <a:pt x="4140826" y="5002082"/>
                  <a:pt x="4134574" y="4998919"/>
                  <a:pt x="4130532" y="4998913"/>
                </a:cubicBezTo>
                <a:cubicBezTo>
                  <a:pt x="4138382" y="5006283"/>
                  <a:pt x="4146235" y="5013653"/>
                  <a:pt x="4154697" y="5019973"/>
                </a:cubicBezTo>
                <a:cubicBezTo>
                  <a:pt x="4165979" y="5028400"/>
                  <a:pt x="4177263" y="5036827"/>
                  <a:pt x="4188546" y="5045252"/>
                </a:cubicBezTo>
                <a:cubicBezTo>
                  <a:pt x="4194187" y="5049466"/>
                  <a:pt x="4205470" y="5057893"/>
                  <a:pt x="4200205" y="5059987"/>
                </a:cubicBezTo>
                <a:cubicBezTo>
                  <a:pt x="4198984" y="5062087"/>
                  <a:pt x="4204626" y="5066300"/>
                  <a:pt x="4207446" y="5068406"/>
                </a:cubicBezTo>
                <a:cubicBezTo>
                  <a:pt x="4224371" y="5081047"/>
                  <a:pt x="4241296" y="5093687"/>
                  <a:pt x="4258220" y="5106328"/>
                </a:cubicBezTo>
                <a:cubicBezTo>
                  <a:pt x="4261041" y="5108433"/>
                  <a:pt x="4263862" y="5110541"/>
                  <a:pt x="4266682" y="5112648"/>
                </a:cubicBezTo>
                <a:cubicBezTo>
                  <a:pt x="4269504" y="5114754"/>
                  <a:pt x="4268892" y="5115805"/>
                  <a:pt x="4268282" y="5116854"/>
                </a:cubicBezTo>
                <a:cubicBezTo>
                  <a:pt x="4268282" y="5116854"/>
                  <a:pt x="4268282" y="5116854"/>
                  <a:pt x="4267670" y="5117904"/>
                </a:cubicBezTo>
                <a:cubicBezTo>
                  <a:pt x="4267670" y="5117904"/>
                  <a:pt x="4264849" y="5115798"/>
                  <a:pt x="4264849" y="5115798"/>
                </a:cubicBezTo>
                <a:cubicBezTo>
                  <a:pt x="4245715" y="5100001"/>
                  <a:pt x="4224748" y="5087353"/>
                  <a:pt x="4204392" y="5073657"/>
                </a:cubicBezTo>
                <a:cubicBezTo>
                  <a:pt x="4190288" y="5063123"/>
                  <a:pt x="4179005" y="5054697"/>
                  <a:pt x="4163679" y="5046263"/>
                </a:cubicBezTo>
                <a:cubicBezTo>
                  <a:pt x="4160248" y="5045206"/>
                  <a:pt x="4157427" y="5043100"/>
                  <a:pt x="4157427" y="5043100"/>
                </a:cubicBezTo>
                <a:cubicBezTo>
                  <a:pt x="4142334" y="5027310"/>
                  <a:pt x="4127009" y="5018877"/>
                  <a:pt x="4110696" y="5005186"/>
                </a:cubicBezTo>
                <a:cubicBezTo>
                  <a:pt x="4105054" y="5000973"/>
                  <a:pt x="4095980" y="4995702"/>
                  <a:pt x="4088740" y="4987282"/>
                </a:cubicBezTo>
                <a:cubicBezTo>
                  <a:pt x="4083710" y="4982020"/>
                  <a:pt x="4077457" y="4978856"/>
                  <a:pt x="4072803" y="4979898"/>
                </a:cubicBezTo>
                <a:cubicBezTo>
                  <a:pt x="4064717" y="4979886"/>
                  <a:pt x="4064108" y="4980936"/>
                  <a:pt x="4074779" y="4990414"/>
                </a:cubicBezTo>
                <a:cubicBezTo>
                  <a:pt x="4085451" y="4999890"/>
                  <a:pt x="4086440" y="5005147"/>
                  <a:pt x="4098334" y="5012522"/>
                </a:cubicBezTo>
                <a:cubicBezTo>
                  <a:pt x="4107407" y="5017793"/>
                  <a:pt x="4115259" y="5025163"/>
                  <a:pt x="4123721" y="5031484"/>
                </a:cubicBezTo>
                <a:cubicBezTo>
                  <a:pt x="4126541" y="5033590"/>
                  <a:pt x="4129363" y="5035698"/>
                  <a:pt x="4134393" y="5040961"/>
                </a:cubicBezTo>
                <a:cubicBezTo>
                  <a:pt x="4123110" y="5032534"/>
                  <a:pt x="4114036" y="5027263"/>
                  <a:pt x="4105575" y="5020944"/>
                </a:cubicBezTo>
                <a:cubicBezTo>
                  <a:pt x="4104352" y="5023043"/>
                  <a:pt x="4100310" y="5023036"/>
                  <a:pt x="4106939" y="5032507"/>
                </a:cubicBezTo>
                <a:cubicBezTo>
                  <a:pt x="4108539" y="5036713"/>
                  <a:pt x="4114180" y="5040927"/>
                  <a:pt x="4122642" y="5047248"/>
                </a:cubicBezTo>
                <a:cubicBezTo>
                  <a:pt x="4125463" y="5049353"/>
                  <a:pt x="4127673" y="5052511"/>
                  <a:pt x="4123630" y="5052504"/>
                </a:cubicBezTo>
                <a:cubicBezTo>
                  <a:pt x="4120809" y="5050398"/>
                  <a:pt x="4120198" y="5051449"/>
                  <a:pt x="4117378" y="5049340"/>
                </a:cubicBezTo>
                <a:cubicBezTo>
                  <a:pt x="4103275" y="5038808"/>
                  <a:pt x="4087948" y="5030374"/>
                  <a:pt x="4078498" y="5018798"/>
                </a:cubicBezTo>
                <a:cubicBezTo>
                  <a:pt x="4071258" y="5010377"/>
                  <a:pt x="4059974" y="5001950"/>
                  <a:pt x="4053111" y="4999837"/>
                </a:cubicBezTo>
                <a:cubicBezTo>
                  <a:pt x="4045637" y="4998773"/>
                  <a:pt x="4037174" y="4992453"/>
                  <a:pt x="4025891" y="4984027"/>
                </a:cubicBezTo>
                <a:cubicBezTo>
                  <a:pt x="4017429" y="4977706"/>
                  <a:pt x="4008967" y="4971386"/>
                  <a:pt x="4005912" y="4976637"/>
                </a:cubicBezTo>
                <a:cubicBezTo>
                  <a:pt x="4004690" y="4978736"/>
                  <a:pt x="3996227" y="4972416"/>
                  <a:pt x="3989975" y="4969253"/>
                </a:cubicBezTo>
                <a:cubicBezTo>
                  <a:pt x="3984334" y="4965040"/>
                  <a:pt x="3978692" y="4960826"/>
                  <a:pt x="3975871" y="4958720"/>
                </a:cubicBezTo>
                <a:cubicBezTo>
                  <a:pt x="3970231" y="4954506"/>
                  <a:pt x="3966399" y="4952399"/>
                  <a:pt x="3964806" y="4952527"/>
                </a:cubicBezTo>
                <a:cubicBezTo>
                  <a:pt x="3963214" y="4952656"/>
                  <a:pt x="3963860" y="4955022"/>
                  <a:pt x="3967175" y="4959757"/>
                </a:cubicBezTo>
                <a:cubicBezTo>
                  <a:pt x="3968774" y="4963963"/>
                  <a:pt x="3969763" y="4969220"/>
                  <a:pt x="3978836" y="4974491"/>
                </a:cubicBezTo>
                <a:cubicBezTo>
                  <a:pt x="3990730" y="4981866"/>
                  <a:pt x="4002013" y="4990294"/>
                  <a:pt x="4012684" y="4999771"/>
                </a:cubicBezTo>
                <a:cubicBezTo>
                  <a:pt x="4026177" y="5011354"/>
                  <a:pt x="4038071" y="5018731"/>
                  <a:pt x="4049354" y="5027157"/>
                </a:cubicBezTo>
                <a:cubicBezTo>
                  <a:pt x="4060638" y="5035585"/>
                  <a:pt x="4067878" y="5044004"/>
                  <a:pt x="4079162" y="5052431"/>
                </a:cubicBezTo>
                <a:cubicBezTo>
                  <a:pt x="4087624" y="5058751"/>
                  <a:pt x="4088612" y="5064008"/>
                  <a:pt x="4085557" y="5069258"/>
                </a:cubicBezTo>
                <a:cubicBezTo>
                  <a:pt x="4081514" y="5069251"/>
                  <a:pt x="4090355" y="5081879"/>
                  <a:pt x="4096606" y="5085042"/>
                </a:cubicBezTo>
                <a:cubicBezTo>
                  <a:pt x="4107890" y="5093469"/>
                  <a:pt x="4115130" y="5101889"/>
                  <a:pt x="4128245" y="5107165"/>
                </a:cubicBezTo>
                <a:cubicBezTo>
                  <a:pt x="4134498" y="5110328"/>
                  <a:pt x="4142350" y="5117699"/>
                  <a:pt x="4141127" y="5119799"/>
                </a:cubicBezTo>
                <a:cubicBezTo>
                  <a:pt x="4138684" y="5123998"/>
                  <a:pt x="4144937" y="5127162"/>
                  <a:pt x="4151190" y="5130326"/>
                </a:cubicBezTo>
                <a:cubicBezTo>
                  <a:pt x="4168724" y="5141916"/>
                  <a:pt x="4168724" y="5141916"/>
                  <a:pt x="4185039" y="5155606"/>
                </a:cubicBezTo>
                <a:cubicBezTo>
                  <a:pt x="4195710" y="5165082"/>
                  <a:pt x="4206382" y="5174560"/>
                  <a:pt x="4217665" y="5182985"/>
                </a:cubicBezTo>
                <a:cubicBezTo>
                  <a:pt x="4231159" y="5194570"/>
                  <a:pt x="4247472" y="5208260"/>
                  <a:pt x="4261576" y="5218793"/>
                </a:cubicBezTo>
                <a:cubicBezTo>
                  <a:pt x="4264397" y="5220900"/>
                  <a:pt x="4264397" y="5220900"/>
                  <a:pt x="4267217" y="5223006"/>
                </a:cubicBezTo>
                <a:cubicBezTo>
                  <a:pt x="4270038" y="5225113"/>
                  <a:pt x="4265385" y="5226158"/>
                  <a:pt x="4271026" y="5230370"/>
                </a:cubicBezTo>
                <a:cubicBezTo>
                  <a:pt x="4277280" y="5233533"/>
                  <a:pt x="4280710" y="5234590"/>
                  <a:pt x="4283531" y="5236698"/>
                </a:cubicBezTo>
                <a:cubicBezTo>
                  <a:pt x="4291993" y="5243017"/>
                  <a:pt x="4296414" y="5249330"/>
                  <a:pt x="4302055" y="5253545"/>
                </a:cubicBezTo>
                <a:cubicBezTo>
                  <a:pt x="4310516" y="5259863"/>
                  <a:pt x="4316770" y="5263027"/>
                  <a:pt x="4321800" y="5268290"/>
                </a:cubicBezTo>
                <a:cubicBezTo>
                  <a:pt x="4326830" y="5273555"/>
                  <a:pt x="4329651" y="5275661"/>
                  <a:pt x="4335293" y="5279875"/>
                </a:cubicBezTo>
                <a:cubicBezTo>
                  <a:pt x="4346577" y="5288301"/>
                  <a:pt x="4356638" y="5298828"/>
                  <a:pt x="4367920" y="5307254"/>
                </a:cubicBezTo>
                <a:cubicBezTo>
                  <a:pt x="4369520" y="5311461"/>
                  <a:pt x="4378592" y="5316731"/>
                  <a:pt x="4384234" y="5320945"/>
                </a:cubicBezTo>
                <a:cubicBezTo>
                  <a:pt x="4387056" y="5323052"/>
                  <a:pt x="4389876" y="5325158"/>
                  <a:pt x="4389876" y="5325158"/>
                </a:cubicBezTo>
                <a:cubicBezTo>
                  <a:pt x="4409622" y="5339905"/>
                  <a:pt x="4429367" y="5354652"/>
                  <a:pt x="4448501" y="5370449"/>
                </a:cubicBezTo>
                <a:cubicBezTo>
                  <a:pt x="4467635" y="5386246"/>
                  <a:pt x="4484561" y="5398885"/>
                  <a:pt x="4504305" y="5413632"/>
                </a:cubicBezTo>
                <a:lnTo>
                  <a:pt x="4519074" y="5424662"/>
                </a:lnTo>
                <a:lnTo>
                  <a:pt x="4519081" y="5424891"/>
                </a:lnTo>
                <a:cubicBezTo>
                  <a:pt x="4528293" y="5439497"/>
                  <a:pt x="4539887" y="5447942"/>
                  <a:pt x="4552464" y="5454456"/>
                </a:cubicBezTo>
                <a:lnTo>
                  <a:pt x="4568754" y="5461914"/>
                </a:lnTo>
                <a:lnTo>
                  <a:pt x="4588335" y="5476902"/>
                </a:lnTo>
                <a:lnTo>
                  <a:pt x="4583821" y="5482802"/>
                </a:lnTo>
                <a:cubicBezTo>
                  <a:pt x="4573051" y="5492801"/>
                  <a:pt x="4559355" y="5501853"/>
                  <a:pt x="4593226" y="5511148"/>
                </a:cubicBezTo>
                <a:cubicBezTo>
                  <a:pt x="4613056" y="5513832"/>
                  <a:pt x="4619516" y="5524921"/>
                  <a:pt x="4605448" y="5546596"/>
                </a:cubicBezTo>
                <a:cubicBezTo>
                  <a:pt x="4600205" y="5556888"/>
                  <a:pt x="4594961" y="5567182"/>
                  <a:pt x="4608586" y="5576098"/>
                </a:cubicBezTo>
                <a:cubicBezTo>
                  <a:pt x="4618629" y="5586100"/>
                  <a:pt x="4627456" y="5574720"/>
                  <a:pt x="4637241" y="5567399"/>
                </a:cubicBezTo>
                <a:cubicBezTo>
                  <a:pt x="4661096" y="5538402"/>
                  <a:pt x="4692631" y="5541883"/>
                  <a:pt x="4704852" y="5577328"/>
                </a:cubicBezTo>
                <a:cubicBezTo>
                  <a:pt x="4709651" y="5597624"/>
                  <a:pt x="4719696" y="5607627"/>
                  <a:pt x="4734984" y="5607338"/>
                </a:cubicBezTo>
                <a:lnTo>
                  <a:pt x="4763677" y="5611862"/>
                </a:lnTo>
                <a:lnTo>
                  <a:pt x="4793012" y="5633772"/>
                </a:lnTo>
                <a:cubicBezTo>
                  <a:pt x="4805894" y="5646405"/>
                  <a:pt x="4820609" y="5655888"/>
                  <a:pt x="4834101" y="5667471"/>
                </a:cubicBezTo>
                <a:lnTo>
                  <a:pt x="4954061" y="5757062"/>
                </a:lnTo>
                <a:lnTo>
                  <a:pt x="4937260" y="5780871"/>
                </a:lnTo>
                <a:cubicBezTo>
                  <a:pt x="4927476" y="5788189"/>
                  <a:pt x="4925814" y="5797397"/>
                  <a:pt x="4928693" y="5809574"/>
                </a:cubicBezTo>
                <a:cubicBezTo>
                  <a:pt x="4928251" y="5840163"/>
                  <a:pt x="4913923" y="5844514"/>
                  <a:pt x="4889551" y="5838860"/>
                </a:cubicBezTo>
                <a:cubicBezTo>
                  <a:pt x="4820019" y="5820812"/>
                  <a:pt x="4753813" y="5784353"/>
                  <a:pt x="4687606" y="5747891"/>
                </a:cubicBezTo>
                <a:cubicBezTo>
                  <a:pt x="4660354" y="5730062"/>
                  <a:pt x="4630481" y="5717376"/>
                  <a:pt x="4607587" y="5750432"/>
                </a:cubicBezTo>
                <a:cubicBezTo>
                  <a:pt x="4590896" y="5777251"/>
                  <a:pt x="4616485" y="5804289"/>
                  <a:pt x="4632991" y="5825381"/>
                </a:cubicBezTo>
                <a:cubicBezTo>
                  <a:pt x="4663122" y="5855392"/>
                  <a:pt x="4666259" y="5884893"/>
                  <a:pt x="4648866" y="5924978"/>
                </a:cubicBezTo>
                <a:cubicBezTo>
                  <a:pt x="4639341" y="5949627"/>
                  <a:pt x="4623611" y="5980505"/>
                  <a:pt x="4632953" y="6003775"/>
                </a:cubicBezTo>
                <a:cubicBezTo>
                  <a:pt x="4666220" y="6063285"/>
                  <a:pt x="4640004" y="6114753"/>
                  <a:pt x="4630031" y="6169988"/>
                </a:cubicBezTo>
                <a:cubicBezTo>
                  <a:pt x="4623385" y="6206811"/>
                  <a:pt x="4600231" y="6222543"/>
                  <a:pt x="4580143" y="6202536"/>
                </a:cubicBezTo>
                <a:cubicBezTo>
                  <a:pt x="4522763" y="6154695"/>
                  <a:pt x="4446584" y="6173472"/>
                  <a:pt x="4397069" y="6110189"/>
                </a:cubicBezTo>
                <a:cubicBezTo>
                  <a:pt x="4371477" y="6083156"/>
                  <a:pt x="4333480" y="6068584"/>
                  <a:pt x="4332707" y="6016610"/>
                </a:cubicBezTo>
                <a:cubicBezTo>
                  <a:pt x="4334368" y="6007405"/>
                  <a:pt x="4327907" y="5996315"/>
                  <a:pt x="4319782" y="5994429"/>
                </a:cubicBezTo>
                <a:cubicBezTo>
                  <a:pt x="4281083" y="5993127"/>
                  <a:pt x="4248332" y="5968264"/>
                  <a:pt x="4205536" y="5933398"/>
                </a:cubicBezTo>
                <a:cubicBezTo>
                  <a:pt x="4223516" y="5993198"/>
                  <a:pt x="4251986" y="6032415"/>
                  <a:pt x="4256344" y="6083300"/>
                </a:cubicBezTo>
                <a:cubicBezTo>
                  <a:pt x="4259225" y="6095478"/>
                  <a:pt x="4257563" y="6104683"/>
                  <a:pt x="4246816" y="6107945"/>
                </a:cubicBezTo>
                <a:cubicBezTo>
                  <a:pt x="4236070" y="6111208"/>
                  <a:pt x="4226988" y="6105265"/>
                  <a:pt x="4223148" y="6089028"/>
                </a:cubicBezTo>
                <a:cubicBezTo>
                  <a:pt x="4215724" y="6073878"/>
                  <a:pt x="4233375" y="6051116"/>
                  <a:pt x="4209004" y="6045463"/>
                </a:cubicBezTo>
                <a:cubicBezTo>
                  <a:pt x="4205423" y="6046550"/>
                  <a:pt x="4205423" y="6046550"/>
                  <a:pt x="4202802" y="6051698"/>
                </a:cubicBezTo>
                <a:cubicBezTo>
                  <a:pt x="4195196" y="6084461"/>
                  <a:pt x="4224624" y="6127737"/>
                  <a:pt x="4186441" y="6161081"/>
                </a:cubicBezTo>
                <a:cubicBezTo>
                  <a:pt x="4186441" y="6161081"/>
                  <a:pt x="4193161" y="6189495"/>
                  <a:pt x="4209150" y="6175940"/>
                </a:cubicBezTo>
                <a:cubicBezTo>
                  <a:pt x="4225138" y="6162383"/>
                  <a:pt x="4233263" y="6164269"/>
                  <a:pt x="4241645" y="6183480"/>
                </a:cubicBezTo>
                <a:cubicBezTo>
                  <a:pt x="4256489" y="6213779"/>
                  <a:pt x="4273954" y="6238932"/>
                  <a:pt x="4260143" y="6277932"/>
                </a:cubicBezTo>
                <a:cubicBezTo>
                  <a:pt x="4256819" y="6296342"/>
                  <a:pt x="4259699" y="6308520"/>
                  <a:pt x="4283111" y="6310113"/>
                </a:cubicBezTo>
                <a:cubicBezTo>
                  <a:pt x="4293856" y="6306851"/>
                  <a:pt x="4304603" y="6303589"/>
                  <a:pt x="4305821" y="6324974"/>
                </a:cubicBezTo>
                <a:cubicBezTo>
                  <a:pt x="4306078" y="6342298"/>
                  <a:pt x="4297252" y="6353678"/>
                  <a:pt x="4283886" y="6362087"/>
                </a:cubicBezTo>
                <a:cubicBezTo>
                  <a:pt x="4270516" y="6370497"/>
                  <a:pt x="4261436" y="6364551"/>
                  <a:pt x="4254972" y="6353462"/>
                </a:cubicBezTo>
                <a:cubicBezTo>
                  <a:pt x="4237507" y="6328308"/>
                  <a:pt x="4227205" y="6300982"/>
                  <a:pt x="4187547" y="6295619"/>
                </a:cubicBezTo>
                <a:cubicBezTo>
                  <a:pt x="4224656" y="6371367"/>
                  <a:pt x="4262468" y="6433849"/>
                  <a:pt x="4334178" y="6477341"/>
                </a:cubicBezTo>
                <a:cubicBezTo>
                  <a:pt x="4332000" y="6451899"/>
                  <a:pt x="4317414" y="6438925"/>
                  <a:pt x="4313571" y="6422687"/>
                </a:cubicBezTo>
                <a:cubicBezTo>
                  <a:pt x="4305191" y="6403478"/>
                  <a:pt x="4288685" y="6382384"/>
                  <a:pt x="4311838" y="6366653"/>
                </a:cubicBezTo>
                <a:cubicBezTo>
                  <a:pt x="4331411" y="6352012"/>
                  <a:pt x="4349577" y="6363899"/>
                  <a:pt x="4362501" y="6386080"/>
                </a:cubicBezTo>
                <a:lnTo>
                  <a:pt x="4496093" y="6658775"/>
                </a:lnTo>
                <a:cubicBezTo>
                  <a:pt x="4505435" y="6682042"/>
                  <a:pt x="4471869" y="6783599"/>
                  <a:pt x="4453960" y="6789036"/>
                </a:cubicBezTo>
                <a:cubicBezTo>
                  <a:pt x="4424346" y="6793674"/>
                  <a:pt x="4393771" y="6794256"/>
                  <a:pt x="4374384" y="6760985"/>
                </a:cubicBezTo>
                <a:cubicBezTo>
                  <a:pt x="4366963" y="6745836"/>
                  <a:pt x="4356218" y="6749098"/>
                  <a:pt x="4344511" y="6748299"/>
                </a:cubicBezTo>
                <a:cubicBezTo>
                  <a:pt x="4292448" y="6755404"/>
                  <a:pt x="4262315" y="6725394"/>
                  <a:pt x="4239089" y="6675887"/>
                </a:cubicBezTo>
                <a:cubicBezTo>
                  <a:pt x="4221366" y="6633410"/>
                  <a:pt x="4196480" y="6593109"/>
                  <a:pt x="4185918" y="6548453"/>
                </a:cubicBezTo>
                <a:cubicBezTo>
                  <a:pt x="4183039" y="6536275"/>
                  <a:pt x="4175617" y="6521126"/>
                  <a:pt x="4157706" y="6526563"/>
                </a:cubicBezTo>
                <a:cubicBezTo>
                  <a:pt x="4154385" y="6544975"/>
                  <a:pt x="4160845" y="6556065"/>
                  <a:pt x="4167307" y="6567157"/>
                </a:cubicBezTo>
                <a:cubicBezTo>
                  <a:pt x="4172810" y="6574187"/>
                  <a:pt x="4179273" y="6585278"/>
                  <a:pt x="4169485" y="6592600"/>
                </a:cubicBezTo>
                <a:cubicBezTo>
                  <a:pt x="4159699" y="6599923"/>
                  <a:pt x="4153239" y="6588831"/>
                  <a:pt x="4147737" y="6581799"/>
                </a:cubicBezTo>
                <a:cubicBezTo>
                  <a:pt x="4116389" y="6530407"/>
                  <a:pt x="4115871" y="6495758"/>
                  <a:pt x="4152133" y="6454293"/>
                </a:cubicBezTo>
                <a:cubicBezTo>
                  <a:pt x="4110813" y="6458136"/>
                  <a:pt x="4083562" y="6440305"/>
                  <a:pt x="4066797" y="6401889"/>
                </a:cubicBezTo>
                <a:cubicBezTo>
                  <a:pt x="4041653" y="6344261"/>
                  <a:pt x="3975519" y="6373039"/>
                  <a:pt x="3948711" y="6324618"/>
                </a:cubicBezTo>
                <a:cubicBezTo>
                  <a:pt x="3947751" y="6320559"/>
                  <a:pt x="3944168" y="6321646"/>
                  <a:pt x="3940587" y="6322732"/>
                </a:cubicBezTo>
                <a:cubicBezTo>
                  <a:pt x="3883277" y="6340131"/>
                  <a:pt x="3874710" y="6368836"/>
                  <a:pt x="3911563" y="6427260"/>
                </a:cubicBezTo>
                <a:lnTo>
                  <a:pt x="3928065" y="6448354"/>
                </a:lnTo>
                <a:cubicBezTo>
                  <a:pt x="3946750" y="6494891"/>
                  <a:pt x="3995048" y="6536789"/>
                  <a:pt x="3938257" y="6588835"/>
                </a:cubicBezTo>
                <a:cubicBezTo>
                  <a:pt x="3934676" y="6589923"/>
                  <a:pt x="3933012" y="6599129"/>
                  <a:pt x="3933971" y="6603188"/>
                </a:cubicBezTo>
                <a:cubicBezTo>
                  <a:pt x="3935708" y="6659219"/>
                  <a:pt x="3917097" y="6677924"/>
                  <a:pt x="3867395" y="6662557"/>
                </a:cubicBezTo>
                <a:cubicBezTo>
                  <a:pt x="3859272" y="6660671"/>
                  <a:pt x="3846605" y="6655814"/>
                  <a:pt x="3842321" y="6670170"/>
                </a:cubicBezTo>
                <a:cubicBezTo>
                  <a:pt x="3837337" y="6697786"/>
                  <a:pt x="3820128" y="6689959"/>
                  <a:pt x="3802921" y="6682131"/>
                </a:cubicBezTo>
                <a:lnTo>
                  <a:pt x="3801960" y="6681709"/>
                </a:lnTo>
                <a:lnTo>
                  <a:pt x="3792202" y="6673520"/>
                </a:lnTo>
                <a:cubicBezTo>
                  <a:pt x="3792202" y="6673520"/>
                  <a:pt x="3789755" y="6670884"/>
                  <a:pt x="3787307" y="6668247"/>
                </a:cubicBezTo>
                <a:cubicBezTo>
                  <a:pt x="3777144" y="6652589"/>
                  <a:pt x="3762138" y="6642704"/>
                  <a:pt x="3750591" y="6628695"/>
                </a:cubicBezTo>
                <a:cubicBezTo>
                  <a:pt x="3739045" y="6614686"/>
                  <a:pt x="3726807" y="6601504"/>
                  <a:pt x="3713876" y="6589144"/>
                </a:cubicBezTo>
                <a:cubicBezTo>
                  <a:pt x="3675085" y="6552067"/>
                  <a:pt x="3642201" y="6513503"/>
                  <a:pt x="3604795" y="6474775"/>
                </a:cubicBezTo>
                <a:cubicBezTo>
                  <a:pt x="3604795" y="6474775"/>
                  <a:pt x="3605486" y="6473952"/>
                  <a:pt x="3603039" y="6471314"/>
                </a:cubicBezTo>
                <a:cubicBezTo>
                  <a:pt x="3606870" y="6472302"/>
                  <a:pt x="3608626" y="6475764"/>
                  <a:pt x="3613521" y="6481037"/>
                </a:cubicBezTo>
                <a:cubicBezTo>
                  <a:pt x="3615968" y="6483674"/>
                  <a:pt x="3616661" y="6482849"/>
                  <a:pt x="3616661" y="6482849"/>
                </a:cubicBezTo>
                <a:cubicBezTo>
                  <a:pt x="3617353" y="6482024"/>
                  <a:pt x="3618736" y="6480377"/>
                  <a:pt x="3615597" y="6478563"/>
                </a:cubicBezTo>
                <a:cubicBezTo>
                  <a:pt x="3613149" y="6475928"/>
                  <a:pt x="3612085" y="6471641"/>
                  <a:pt x="3609638" y="6469005"/>
                </a:cubicBezTo>
                <a:cubicBezTo>
                  <a:pt x="3594259" y="6454009"/>
                  <a:pt x="3584097" y="6438352"/>
                  <a:pt x="3569410" y="6422531"/>
                </a:cubicBezTo>
                <a:cubicBezTo>
                  <a:pt x="3525351" y="6375069"/>
                  <a:pt x="3478846" y="6324971"/>
                  <a:pt x="3434788" y="6277510"/>
                </a:cubicBezTo>
                <a:cubicBezTo>
                  <a:pt x="3420103" y="6261689"/>
                  <a:pt x="3408556" y="6247681"/>
                  <a:pt x="3404671" y="6235649"/>
                </a:cubicBezTo>
                <a:cubicBezTo>
                  <a:pt x="3408503" y="6236636"/>
                  <a:pt x="3413399" y="6241910"/>
                  <a:pt x="3416538" y="6243722"/>
                </a:cubicBezTo>
                <a:cubicBezTo>
                  <a:pt x="3432609" y="6257893"/>
                  <a:pt x="3437504" y="6263167"/>
                  <a:pt x="3438248" y="6273387"/>
                </a:cubicBezTo>
                <a:cubicBezTo>
                  <a:pt x="3439312" y="6277674"/>
                  <a:pt x="3441759" y="6280310"/>
                  <a:pt x="3444899" y="6282122"/>
                </a:cubicBezTo>
                <a:cubicBezTo>
                  <a:pt x="3453625" y="6288383"/>
                  <a:pt x="3462725" y="6299755"/>
                  <a:pt x="3470068" y="6307664"/>
                </a:cubicBezTo>
                <a:cubicBezTo>
                  <a:pt x="3484753" y="6323484"/>
                  <a:pt x="3496992" y="6336669"/>
                  <a:pt x="3513755" y="6350016"/>
                </a:cubicBezTo>
                <a:cubicBezTo>
                  <a:pt x="3519341" y="6354466"/>
                  <a:pt x="3529824" y="6364188"/>
                  <a:pt x="3531579" y="6367648"/>
                </a:cubicBezTo>
                <a:cubicBezTo>
                  <a:pt x="3539295" y="6380670"/>
                  <a:pt x="3552917" y="6392204"/>
                  <a:pt x="3558876" y="6401763"/>
                </a:cubicBezTo>
                <a:cubicBezTo>
                  <a:pt x="3563080" y="6407862"/>
                  <a:pt x="3567974" y="6413135"/>
                  <a:pt x="3573561" y="6417584"/>
                </a:cubicBezTo>
                <a:cubicBezTo>
                  <a:pt x="3584737" y="6426483"/>
                  <a:pt x="3592080" y="6434392"/>
                  <a:pt x="3600487" y="6446589"/>
                </a:cubicBezTo>
                <a:cubicBezTo>
                  <a:pt x="3607138" y="6455323"/>
                  <a:pt x="3612033" y="6460596"/>
                  <a:pt x="3620760" y="6466859"/>
                </a:cubicBezTo>
                <a:cubicBezTo>
                  <a:pt x="3636458" y="6475919"/>
                  <a:pt x="3654284" y="6493552"/>
                  <a:pt x="3670725" y="6512833"/>
                </a:cubicBezTo>
                <a:cubicBezTo>
                  <a:pt x="3675621" y="6518107"/>
                  <a:pt x="3679825" y="6524205"/>
                  <a:pt x="3681580" y="6527666"/>
                </a:cubicBezTo>
                <a:cubicBezTo>
                  <a:pt x="3691051" y="6544148"/>
                  <a:pt x="3702598" y="6558156"/>
                  <a:pt x="3714836" y="6571340"/>
                </a:cubicBezTo>
                <a:cubicBezTo>
                  <a:pt x="3727075" y="6584523"/>
                  <a:pt x="3741760" y="6600344"/>
                  <a:pt x="3753999" y="6613527"/>
                </a:cubicBezTo>
                <a:cubicBezTo>
                  <a:pt x="3768685" y="6629349"/>
                  <a:pt x="3786511" y="6646981"/>
                  <a:pt x="3803273" y="6660328"/>
                </a:cubicBezTo>
                <a:cubicBezTo>
                  <a:pt x="3808168" y="6665602"/>
                  <a:pt x="3813063" y="6670875"/>
                  <a:pt x="3815512" y="6673513"/>
                </a:cubicBezTo>
                <a:cubicBezTo>
                  <a:pt x="3822854" y="6681422"/>
                  <a:pt x="3825994" y="6683235"/>
                  <a:pt x="3829825" y="6684222"/>
                </a:cubicBezTo>
                <a:cubicBezTo>
                  <a:pt x="3812000" y="6666588"/>
                  <a:pt x="3801837" y="6650932"/>
                  <a:pt x="3787150" y="6635111"/>
                </a:cubicBezTo>
                <a:cubicBezTo>
                  <a:pt x="3768261" y="6613193"/>
                  <a:pt x="3749371" y="6591275"/>
                  <a:pt x="3733622" y="6571169"/>
                </a:cubicBezTo>
                <a:cubicBezTo>
                  <a:pt x="3722075" y="6557160"/>
                  <a:pt x="3710528" y="6543153"/>
                  <a:pt x="3698982" y="6529144"/>
                </a:cubicBezTo>
                <a:cubicBezTo>
                  <a:pt x="3684987" y="6512498"/>
                  <a:pt x="3671366" y="6500964"/>
                  <a:pt x="3659819" y="6486955"/>
                </a:cubicBezTo>
                <a:cubicBezTo>
                  <a:pt x="3650720" y="6475584"/>
                  <a:pt x="3641301" y="6470147"/>
                  <a:pt x="3629063" y="6456965"/>
                </a:cubicBezTo>
                <a:cubicBezTo>
                  <a:pt x="3622411" y="6448229"/>
                  <a:pt x="3611929" y="6438507"/>
                  <a:pt x="3602138" y="6427960"/>
                </a:cubicBezTo>
                <a:cubicBezTo>
                  <a:pt x="3599690" y="6425323"/>
                  <a:pt x="3599690" y="6425323"/>
                  <a:pt x="3597243" y="6422687"/>
                </a:cubicBezTo>
                <a:cubicBezTo>
                  <a:pt x="3583993" y="6416261"/>
                  <a:pt x="3572447" y="6402254"/>
                  <a:pt x="3561591" y="6387421"/>
                </a:cubicBezTo>
                <a:cubicBezTo>
                  <a:pt x="3553184" y="6375225"/>
                  <a:pt x="3542702" y="6365502"/>
                  <a:pt x="3534987" y="6352481"/>
                </a:cubicBezTo>
                <a:cubicBezTo>
                  <a:pt x="3534987" y="6352481"/>
                  <a:pt x="3532539" y="6349845"/>
                  <a:pt x="3529400" y="6348033"/>
                </a:cubicBezTo>
                <a:cubicBezTo>
                  <a:pt x="3526260" y="6346221"/>
                  <a:pt x="3523812" y="6343583"/>
                  <a:pt x="3521365" y="6340948"/>
                </a:cubicBezTo>
                <a:cubicBezTo>
                  <a:pt x="3497579" y="6313755"/>
                  <a:pt x="3470336" y="6290686"/>
                  <a:pt x="3447243" y="6262669"/>
                </a:cubicBezTo>
                <a:cubicBezTo>
                  <a:pt x="3437452" y="6252122"/>
                  <a:pt x="3430481" y="6249322"/>
                  <a:pt x="3423829" y="6240587"/>
                </a:cubicBezTo>
                <a:cubicBezTo>
                  <a:pt x="3416486" y="6232677"/>
                  <a:pt x="3406695" y="6222130"/>
                  <a:pt x="3399352" y="6214219"/>
                </a:cubicBezTo>
                <a:cubicBezTo>
                  <a:pt x="3383975" y="6199224"/>
                  <a:pt x="3374504" y="6182742"/>
                  <a:pt x="3360882" y="6171208"/>
                </a:cubicBezTo>
                <a:cubicBezTo>
                  <a:pt x="3355986" y="6165934"/>
                  <a:pt x="3353538" y="6163298"/>
                  <a:pt x="3351091" y="6160661"/>
                </a:cubicBezTo>
                <a:cubicBezTo>
                  <a:pt x="3348643" y="6158023"/>
                  <a:pt x="3346888" y="6154562"/>
                  <a:pt x="3343057" y="6153575"/>
                </a:cubicBezTo>
                <a:cubicBezTo>
                  <a:pt x="3342365" y="6154399"/>
                  <a:pt x="3343428" y="6158685"/>
                  <a:pt x="3345875" y="6161321"/>
                </a:cubicBezTo>
                <a:cubicBezTo>
                  <a:pt x="3352527" y="6170057"/>
                  <a:pt x="3357794" y="6180440"/>
                  <a:pt x="3367584" y="6190988"/>
                </a:cubicBezTo>
                <a:cubicBezTo>
                  <a:pt x="3372481" y="6196261"/>
                  <a:pt x="3371097" y="6197910"/>
                  <a:pt x="3375300" y="6204007"/>
                </a:cubicBezTo>
                <a:cubicBezTo>
                  <a:pt x="3360985" y="6193297"/>
                  <a:pt x="3348747" y="6180115"/>
                  <a:pt x="3335817" y="6167754"/>
                </a:cubicBezTo>
                <a:cubicBezTo>
                  <a:pt x="3325334" y="6158031"/>
                  <a:pt x="3316607" y="6151770"/>
                  <a:pt x="3306125" y="6142047"/>
                </a:cubicBezTo>
                <a:cubicBezTo>
                  <a:pt x="3303677" y="6139411"/>
                  <a:pt x="3297399" y="6135788"/>
                  <a:pt x="3298462" y="6140072"/>
                </a:cubicBezTo>
                <a:cubicBezTo>
                  <a:pt x="3299525" y="6144358"/>
                  <a:pt x="3305113" y="6148807"/>
                  <a:pt x="3307560" y="6151444"/>
                </a:cubicBezTo>
                <a:cubicBezTo>
                  <a:pt x="3324695" y="6169902"/>
                  <a:pt x="3339380" y="6185722"/>
                  <a:pt x="3356513" y="6204180"/>
                </a:cubicBezTo>
                <a:cubicBezTo>
                  <a:pt x="3385886" y="6235820"/>
                  <a:pt x="3413183" y="6269934"/>
                  <a:pt x="3435957" y="6303886"/>
                </a:cubicBezTo>
                <a:cubicBezTo>
                  <a:pt x="3444363" y="6316081"/>
                  <a:pt x="3457293" y="6328441"/>
                  <a:pt x="3465700" y="6340636"/>
                </a:cubicBezTo>
                <a:cubicBezTo>
                  <a:pt x="3474799" y="6352008"/>
                  <a:pt x="3487730" y="6364367"/>
                  <a:pt x="3500659" y="6376726"/>
                </a:cubicBezTo>
                <a:cubicBezTo>
                  <a:pt x="3511834" y="6385624"/>
                  <a:pt x="3527212" y="6400620"/>
                  <a:pt x="3539450" y="6413805"/>
                </a:cubicBezTo>
                <a:cubicBezTo>
                  <a:pt x="3558340" y="6435721"/>
                  <a:pt x="3579305" y="6455168"/>
                  <a:pt x="3596811" y="6478735"/>
                </a:cubicBezTo>
                <a:cubicBezTo>
                  <a:pt x="3598567" y="6482197"/>
                  <a:pt x="3601015" y="6484833"/>
                  <a:pt x="3604154" y="6486646"/>
                </a:cubicBezTo>
                <a:cubicBezTo>
                  <a:pt x="3625811" y="6505266"/>
                  <a:pt x="3644009" y="6528009"/>
                  <a:pt x="3663591" y="6549103"/>
                </a:cubicBezTo>
                <a:cubicBezTo>
                  <a:pt x="3686312" y="6572009"/>
                  <a:pt x="3706585" y="6592278"/>
                  <a:pt x="3727231" y="6617658"/>
                </a:cubicBezTo>
                <a:lnTo>
                  <a:pt x="3773911" y="6669390"/>
                </a:lnTo>
                <a:lnTo>
                  <a:pt x="3767043" y="6666373"/>
                </a:lnTo>
                <a:cubicBezTo>
                  <a:pt x="3754705" y="6660874"/>
                  <a:pt x="3742695" y="6654731"/>
                  <a:pt x="3733131" y="6646757"/>
                </a:cubicBezTo>
                <a:lnTo>
                  <a:pt x="3643075" y="6575667"/>
                </a:lnTo>
                <a:lnTo>
                  <a:pt x="3622560" y="6553568"/>
                </a:lnTo>
                <a:lnTo>
                  <a:pt x="3630978" y="6566537"/>
                </a:lnTo>
                <a:lnTo>
                  <a:pt x="3543875" y="6501902"/>
                </a:lnTo>
                <a:lnTo>
                  <a:pt x="3454606" y="6429900"/>
                </a:lnTo>
                <a:lnTo>
                  <a:pt x="3445895" y="6419772"/>
                </a:lnTo>
                <a:cubicBezTo>
                  <a:pt x="3442755" y="6417959"/>
                  <a:pt x="3437860" y="6412686"/>
                  <a:pt x="3436796" y="6408399"/>
                </a:cubicBezTo>
                <a:cubicBezTo>
                  <a:pt x="3435041" y="6404939"/>
                  <a:pt x="3432593" y="6402301"/>
                  <a:pt x="3429453" y="6400489"/>
                </a:cubicBezTo>
                <a:cubicBezTo>
                  <a:pt x="3415139" y="6389780"/>
                  <a:pt x="3401837" y="6372310"/>
                  <a:pt x="3389599" y="6359126"/>
                </a:cubicBezTo>
                <a:cubicBezTo>
                  <a:pt x="3388215" y="6360775"/>
                  <a:pt x="3389970" y="6364236"/>
                  <a:pt x="3384383" y="6359788"/>
                </a:cubicBezTo>
                <a:cubicBezTo>
                  <a:pt x="3381936" y="6357151"/>
                  <a:pt x="3377041" y="6351877"/>
                  <a:pt x="3380872" y="6352865"/>
                </a:cubicBezTo>
                <a:cubicBezTo>
                  <a:pt x="3375976" y="6347591"/>
                  <a:pt x="3371081" y="6342317"/>
                  <a:pt x="3366186" y="6337044"/>
                </a:cubicBezTo>
                <a:cubicBezTo>
                  <a:pt x="3365840" y="6337457"/>
                  <a:pt x="3365932" y="6338734"/>
                  <a:pt x="3365413" y="6339353"/>
                </a:cubicBezTo>
                <a:lnTo>
                  <a:pt x="3362538" y="6338286"/>
                </a:lnTo>
                <a:lnTo>
                  <a:pt x="3360079" y="6335948"/>
                </a:lnTo>
                <a:lnTo>
                  <a:pt x="3357459" y="6330784"/>
                </a:lnTo>
                <a:cubicBezTo>
                  <a:pt x="3352563" y="6325510"/>
                  <a:pt x="3347668" y="6320236"/>
                  <a:pt x="3345220" y="6317600"/>
                </a:cubicBezTo>
                <a:cubicBezTo>
                  <a:pt x="3342080" y="6315787"/>
                  <a:pt x="3343145" y="6320072"/>
                  <a:pt x="3338249" y="6314799"/>
                </a:cubicBezTo>
                <a:cubicBezTo>
                  <a:pt x="3335801" y="6312163"/>
                  <a:pt x="3330215" y="6307714"/>
                  <a:pt x="3329151" y="6303428"/>
                </a:cubicBezTo>
                <a:cubicBezTo>
                  <a:pt x="3324946" y="6297330"/>
                  <a:pt x="3315528" y="6291893"/>
                  <a:pt x="3311325" y="6285795"/>
                </a:cubicBezTo>
                <a:cubicBezTo>
                  <a:pt x="3305366" y="6276237"/>
                  <a:pt x="3299779" y="6271786"/>
                  <a:pt x="3294883" y="6266513"/>
                </a:cubicBezTo>
                <a:cubicBezTo>
                  <a:pt x="3290679" y="6260415"/>
                  <a:pt x="3287541" y="6258603"/>
                  <a:pt x="3282645" y="6253329"/>
                </a:cubicBezTo>
                <a:cubicBezTo>
                  <a:pt x="3273917" y="6247069"/>
                  <a:pt x="3261679" y="6233884"/>
                  <a:pt x="3253272" y="6221688"/>
                </a:cubicBezTo>
                <a:cubicBezTo>
                  <a:pt x="3245930" y="6213778"/>
                  <a:pt x="3236511" y="6208341"/>
                  <a:pt x="3228103" y="6196146"/>
                </a:cubicBezTo>
                <a:cubicBezTo>
                  <a:pt x="3227411" y="6196970"/>
                  <a:pt x="3217993" y="6191533"/>
                  <a:pt x="3214853" y="6189721"/>
                </a:cubicBezTo>
                <a:cubicBezTo>
                  <a:pt x="3202986" y="6181647"/>
                  <a:pt x="3202986" y="6181647"/>
                  <a:pt x="3198411" y="6170439"/>
                </a:cubicBezTo>
                <a:cubicBezTo>
                  <a:pt x="3196655" y="6166978"/>
                  <a:pt x="3194900" y="6163517"/>
                  <a:pt x="3198039" y="6165329"/>
                </a:cubicBezTo>
                <a:cubicBezTo>
                  <a:pt x="3201178" y="6167142"/>
                  <a:pt x="3201871" y="6166316"/>
                  <a:pt x="3206767" y="6171590"/>
                </a:cubicBezTo>
                <a:cubicBezTo>
                  <a:pt x="3214110" y="6179500"/>
                  <a:pt x="3221452" y="6187411"/>
                  <a:pt x="3228795" y="6195320"/>
                </a:cubicBezTo>
                <a:cubicBezTo>
                  <a:pt x="3238906" y="6199933"/>
                  <a:pt x="3250080" y="6208831"/>
                  <a:pt x="3264767" y="6224652"/>
                </a:cubicBezTo>
                <a:cubicBezTo>
                  <a:pt x="3269662" y="6229926"/>
                  <a:pt x="3274558" y="6235200"/>
                  <a:pt x="3279452" y="6240473"/>
                </a:cubicBezTo>
                <a:cubicBezTo>
                  <a:pt x="3303237" y="6267665"/>
                  <a:pt x="3329790" y="6291558"/>
                  <a:pt x="3354959" y="6317103"/>
                </a:cubicBezTo>
                <a:cubicBezTo>
                  <a:pt x="3357407" y="6319738"/>
                  <a:pt x="3361239" y="6320726"/>
                  <a:pt x="3366826" y="6325175"/>
                </a:cubicBezTo>
                <a:cubicBezTo>
                  <a:pt x="3352831" y="6308531"/>
                  <a:pt x="3338145" y="6292710"/>
                  <a:pt x="3325906" y="6279525"/>
                </a:cubicBezTo>
                <a:cubicBezTo>
                  <a:pt x="3325906" y="6279525"/>
                  <a:pt x="3326599" y="6278701"/>
                  <a:pt x="3326599" y="6278701"/>
                </a:cubicBezTo>
                <a:cubicBezTo>
                  <a:pt x="3341285" y="6294522"/>
                  <a:pt x="3355971" y="6310342"/>
                  <a:pt x="3368210" y="6323526"/>
                </a:cubicBezTo>
                <a:cubicBezTo>
                  <a:pt x="3382896" y="6339347"/>
                  <a:pt x="3395134" y="6352530"/>
                  <a:pt x="3407373" y="6365714"/>
                </a:cubicBezTo>
                <a:cubicBezTo>
                  <a:pt x="3409819" y="6368352"/>
                  <a:pt x="3414715" y="6373625"/>
                  <a:pt x="3417855" y="6375437"/>
                </a:cubicBezTo>
                <a:cubicBezTo>
                  <a:pt x="3424134" y="6379061"/>
                  <a:pt x="3424454" y="6373126"/>
                  <a:pt x="3433552" y="6384497"/>
                </a:cubicBezTo>
                <a:cubicBezTo>
                  <a:pt x="3440203" y="6393233"/>
                  <a:pt x="3447175" y="6396033"/>
                  <a:pt x="3453826" y="6404767"/>
                </a:cubicBezTo>
                <a:cubicBezTo>
                  <a:pt x="3458722" y="6410041"/>
                  <a:pt x="3466756" y="6417126"/>
                  <a:pt x="3470268" y="6424049"/>
                </a:cubicBezTo>
                <a:cubicBezTo>
                  <a:pt x="3472023" y="6427510"/>
                  <a:pt x="3475163" y="6429322"/>
                  <a:pt x="3480059" y="6434595"/>
                </a:cubicBezTo>
                <a:cubicBezTo>
                  <a:pt x="3478994" y="6430310"/>
                  <a:pt x="3474791" y="6424212"/>
                  <a:pt x="3475483" y="6423388"/>
                </a:cubicBezTo>
                <a:cubicBezTo>
                  <a:pt x="3474419" y="6419102"/>
                  <a:pt x="3478250" y="6420090"/>
                  <a:pt x="3483146" y="6425363"/>
                </a:cubicBezTo>
                <a:cubicBezTo>
                  <a:pt x="3488042" y="6430637"/>
                  <a:pt x="3495385" y="6438547"/>
                  <a:pt x="3497460" y="6436073"/>
                </a:cubicBezTo>
                <a:cubicBezTo>
                  <a:pt x="3498152" y="6435249"/>
                  <a:pt x="3503047" y="6440522"/>
                  <a:pt x="3505495" y="6443159"/>
                </a:cubicBezTo>
                <a:cubicBezTo>
                  <a:pt x="3515658" y="6458816"/>
                  <a:pt x="3530664" y="6468701"/>
                  <a:pt x="3540455" y="6479249"/>
                </a:cubicBezTo>
                <a:cubicBezTo>
                  <a:pt x="3543595" y="6481061"/>
                  <a:pt x="3546042" y="6483698"/>
                  <a:pt x="3546734" y="6482873"/>
                </a:cubicBezTo>
                <a:cubicBezTo>
                  <a:pt x="3547427" y="6482049"/>
                  <a:pt x="3545670" y="6478588"/>
                  <a:pt x="3543223" y="6475951"/>
                </a:cubicBezTo>
                <a:cubicBezTo>
                  <a:pt x="3532368" y="6461119"/>
                  <a:pt x="3521513" y="6446286"/>
                  <a:pt x="3514490" y="6432441"/>
                </a:cubicBezTo>
                <a:cubicBezTo>
                  <a:pt x="3510287" y="6426343"/>
                  <a:pt x="3506455" y="6425355"/>
                  <a:pt x="3505763" y="6426179"/>
                </a:cubicBezTo>
                <a:cubicBezTo>
                  <a:pt x="3503687" y="6428653"/>
                  <a:pt x="3499856" y="6427666"/>
                  <a:pt x="3491129" y="6421403"/>
                </a:cubicBezTo>
                <a:cubicBezTo>
                  <a:pt x="3487989" y="6419591"/>
                  <a:pt x="3485542" y="6416955"/>
                  <a:pt x="3483093" y="6414318"/>
                </a:cubicBezTo>
                <a:cubicBezTo>
                  <a:pt x="3477827" y="6403935"/>
                  <a:pt x="3464204" y="6392399"/>
                  <a:pt x="3458245" y="6382841"/>
                </a:cubicBezTo>
                <a:cubicBezTo>
                  <a:pt x="3454041" y="6376743"/>
                  <a:pt x="3449146" y="6371469"/>
                  <a:pt x="3441803" y="6363558"/>
                </a:cubicBezTo>
                <a:cubicBezTo>
                  <a:pt x="3436908" y="6358285"/>
                  <a:pt x="3432385" y="6358121"/>
                  <a:pt x="3428552" y="6357135"/>
                </a:cubicBezTo>
                <a:cubicBezTo>
                  <a:pt x="3421582" y="6354334"/>
                  <a:pt x="3411100" y="6344611"/>
                  <a:pt x="3408973" y="6336040"/>
                </a:cubicBezTo>
                <a:cubicBezTo>
                  <a:pt x="3410357" y="6334391"/>
                  <a:pt x="3408600" y="6330930"/>
                  <a:pt x="3407536" y="6326645"/>
                </a:cubicBezTo>
                <a:cubicBezTo>
                  <a:pt x="3408920" y="6324996"/>
                  <a:pt x="3404716" y="6318898"/>
                  <a:pt x="3397373" y="6310987"/>
                </a:cubicBezTo>
                <a:cubicBezTo>
                  <a:pt x="3392478" y="6305715"/>
                  <a:pt x="3387583" y="6300440"/>
                  <a:pt x="3384071" y="6293517"/>
                </a:cubicBezTo>
                <a:cubicBezTo>
                  <a:pt x="3377420" y="6284783"/>
                  <a:pt x="3368694" y="6278522"/>
                  <a:pt x="3361722" y="6275721"/>
                </a:cubicBezTo>
                <a:cubicBezTo>
                  <a:pt x="3350227" y="6272758"/>
                  <a:pt x="3335542" y="6256938"/>
                  <a:pt x="3321919" y="6245403"/>
                </a:cubicBezTo>
                <a:cubicBezTo>
                  <a:pt x="3316331" y="6240954"/>
                  <a:pt x="3312821" y="6234031"/>
                  <a:pt x="3306169" y="6225297"/>
                </a:cubicBezTo>
                <a:cubicBezTo>
                  <a:pt x="3298826" y="6217387"/>
                  <a:pt x="3292868" y="6207827"/>
                  <a:pt x="3289355" y="6200905"/>
                </a:cubicBezTo>
                <a:cubicBezTo>
                  <a:pt x="3277436" y="6181787"/>
                  <a:pt x="3274989" y="6179149"/>
                  <a:pt x="3261739" y="6172726"/>
                </a:cubicBezTo>
                <a:cubicBezTo>
                  <a:pt x="3259292" y="6170088"/>
                  <a:pt x="3257908" y="6171738"/>
                  <a:pt x="3254768" y="6169925"/>
                </a:cubicBezTo>
                <a:cubicBezTo>
                  <a:pt x="3243541" y="6149982"/>
                  <a:pt x="3231302" y="6136799"/>
                  <a:pt x="3216617" y="6120978"/>
                </a:cubicBezTo>
                <a:cubicBezTo>
                  <a:pt x="3206826" y="6110431"/>
                  <a:pt x="3199483" y="6102521"/>
                  <a:pt x="3189692" y="6091974"/>
                </a:cubicBezTo>
                <a:cubicBezTo>
                  <a:pt x="3169419" y="6071705"/>
                  <a:pt x="3151913" y="6048138"/>
                  <a:pt x="3129192" y="6025230"/>
                </a:cubicBezTo>
                <a:cubicBezTo>
                  <a:pt x="3121849" y="6017320"/>
                  <a:pt x="3122169" y="6011386"/>
                  <a:pt x="3112750" y="6005949"/>
                </a:cubicBezTo>
                <a:cubicBezTo>
                  <a:pt x="3104023" y="5999687"/>
                  <a:pt x="3098064" y="5990129"/>
                  <a:pt x="3092477" y="5985679"/>
                </a:cubicBezTo>
                <a:cubicBezTo>
                  <a:pt x="3085133" y="5977768"/>
                  <a:pt x="3077791" y="5969859"/>
                  <a:pt x="3070448" y="5961948"/>
                </a:cubicBezTo>
                <a:cubicBezTo>
                  <a:pt x="3064168" y="5958324"/>
                  <a:pt x="3067681" y="5965247"/>
                  <a:pt x="3063848" y="5964259"/>
                </a:cubicBezTo>
                <a:cubicBezTo>
                  <a:pt x="3053737" y="5959646"/>
                  <a:pt x="3043254" y="5949924"/>
                  <a:pt x="3032401" y="5935092"/>
                </a:cubicBezTo>
                <a:cubicBezTo>
                  <a:pt x="3029953" y="5932454"/>
                  <a:pt x="3030645" y="5931630"/>
                  <a:pt x="3025749" y="5926357"/>
                </a:cubicBezTo>
                <a:cubicBezTo>
                  <a:pt x="3023302" y="5923720"/>
                  <a:pt x="3020162" y="5921908"/>
                  <a:pt x="3018778" y="5923557"/>
                </a:cubicBezTo>
                <a:cubicBezTo>
                  <a:pt x="3018086" y="5924381"/>
                  <a:pt x="3016702" y="5926030"/>
                  <a:pt x="3021598" y="5931304"/>
                </a:cubicBezTo>
                <a:cubicBezTo>
                  <a:pt x="3029633" y="5938389"/>
                  <a:pt x="3036284" y="5947125"/>
                  <a:pt x="3041871" y="5951573"/>
                </a:cubicBezTo>
                <a:cubicBezTo>
                  <a:pt x="3051662" y="5962119"/>
                  <a:pt x="3055174" y="5969042"/>
                  <a:pt x="3062516" y="5976953"/>
                </a:cubicBezTo>
                <a:cubicBezTo>
                  <a:pt x="3066720" y="5983051"/>
                  <a:pt x="3067092" y="5988161"/>
                  <a:pt x="3065708" y="5989810"/>
                </a:cubicBezTo>
                <a:cubicBezTo>
                  <a:pt x="3068527" y="5997556"/>
                  <a:pt x="3067836" y="5998381"/>
                  <a:pt x="3076564" y="6004642"/>
                </a:cubicBezTo>
                <a:cubicBezTo>
                  <a:pt x="3087046" y="6014365"/>
                  <a:pt x="3097528" y="6024088"/>
                  <a:pt x="3108703" y="6032985"/>
                </a:cubicBezTo>
                <a:cubicBezTo>
                  <a:pt x="3111842" y="6034798"/>
                  <a:pt x="3116046" y="6040896"/>
                  <a:pt x="3120941" y="6046170"/>
                </a:cubicBezTo>
                <a:cubicBezTo>
                  <a:pt x="3123389" y="6048806"/>
                  <a:pt x="3122005" y="6050455"/>
                  <a:pt x="3123761" y="6053916"/>
                </a:cubicBezTo>
                <a:cubicBezTo>
                  <a:pt x="3127273" y="6060839"/>
                  <a:pt x="3121685" y="6056390"/>
                  <a:pt x="3117854" y="6055402"/>
                </a:cubicBezTo>
                <a:cubicBezTo>
                  <a:pt x="3114023" y="6054415"/>
                  <a:pt x="3106679" y="6046504"/>
                  <a:pt x="3100399" y="6042880"/>
                </a:cubicBezTo>
                <a:cubicBezTo>
                  <a:pt x="3097261" y="6041068"/>
                  <a:pt x="3097261" y="6041068"/>
                  <a:pt x="3096569" y="6041891"/>
                </a:cubicBezTo>
                <a:cubicBezTo>
                  <a:pt x="3095876" y="6042717"/>
                  <a:pt x="3098324" y="6045353"/>
                  <a:pt x="3100772" y="6047990"/>
                </a:cubicBezTo>
                <a:cubicBezTo>
                  <a:pt x="3108114" y="6055901"/>
                  <a:pt x="3117213" y="6067272"/>
                  <a:pt x="3125940" y="6073532"/>
                </a:cubicBezTo>
                <a:cubicBezTo>
                  <a:pt x="3126632" y="6072708"/>
                  <a:pt x="3128388" y="6076169"/>
                  <a:pt x="3128388" y="6076169"/>
                </a:cubicBezTo>
                <a:cubicBezTo>
                  <a:pt x="3132591" y="6082268"/>
                  <a:pt x="3127696" y="6076994"/>
                  <a:pt x="3127004" y="6077818"/>
                </a:cubicBezTo>
                <a:cubicBezTo>
                  <a:pt x="3123865" y="6076005"/>
                  <a:pt x="3122481" y="6077655"/>
                  <a:pt x="3127376" y="6082928"/>
                </a:cubicBezTo>
                <a:cubicBezTo>
                  <a:pt x="3132271" y="6088203"/>
                  <a:pt x="3137167" y="6093476"/>
                  <a:pt x="3144510" y="6101386"/>
                </a:cubicBezTo>
                <a:cubicBezTo>
                  <a:pt x="3135784" y="6095125"/>
                  <a:pt x="3128440" y="6087214"/>
                  <a:pt x="3120406" y="6080129"/>
                </a:cubicBezTo>
                <a:cubicBezTo>
                  <a:pt x="3114818" y="6075679"/>
                  <a:pt x="3114126" y="6076504"/>
                  <a:pt x="3115882" y="6079966"/>
                </a:cubicBezTo>
                <a:cubicBezTo>
                  <a:pt x="3115562" y="6085900"/>
                  <a:pt x="3114870" y="6086724"/>
                  <a:pt x="3104388" y="6077001"/>
                </a:cubicBezTo>
                <a:cubicBezTo>
                  <a:pt x="3101940" y="6074366"/>
                  <a:pt x="3097044" y="6069091"/>
                  <a:pt x="3094597" y="6066455"/>
                </a:cubicBezTo>
                <a:cubicBezTo>
                  <a:pt x="3093904" y="6067279"/>
                  <a:pt x="3093904" y="6067279"/>
                  <a:pt x="3093213" y="6068104"/>
                </a:cubicBezTo>
                <a:cubicBezTo>
                  <a:pt x="3093213" y="6068104"/>
                  <a:pt x="3092521" y="6068928"/>
                  <a:pt x="3092521" y="6068928"/>
                </a:cubicBezTo>
                <a:cubicBezTo>
                  <a:pt x="3110347" y="6086562"/>
                  <a:pt x="3119126" y="6103868"/>
                  <a:pt x="3136259" y="6122325"/>
                </a:cubicBezTo>
                <a:cubicBezTo>
                  <a:pt x="3146050" y="6132872"/>
                  <a:pt x="3154457" y="6145067"/>
                  <a:pt x="3162172" y="6158088"/>
                </a:cubicBezTo>
                <a:cubicBezTo>
                  <a:pt x="3161480" y="6158912"/>
                  <a:pt x="3166376" y="6164185"/>
                  <a:pt x="3165683" y="6165011"/>
                </a:cubicBezTo>
                <a:cubicBezTo>
                  <a:pt x="3164300" y="6166659"/>
                  <a:pt x="3159404" y="6161387"/>
                  <a:pt x="3156957" y="6158749"/>
                </a:cubicBezTo>
                <a:cubicBezTo>
                  <a:pt x="3149614" y="6150838"/>
                  <a:pt x="3142271" y="6142929"/>
                  <a:pt x="3134927" y="6135019"/>
                </a:cubicBezTo>
                <a:cubicBezTo>
                  <a:pt x="3132480" y="6132382"/>
                  <a:pt x="3130032" y="6129745"/>
                  <a:pt x="3129340" y="6130570"/>
                </a:cubicBezTo>
                <a:cubicBezTo>
                  <a:pt x="3128648" y="6131394"/>
                  <a:pt x="3127956" y="6132219"/>
                  <a:pt x="3130405" y="6134855"/>
                </a:cubicBezTo>
                <a:cubicBezTo>
                  <a:pt x="3135299" y="6140128"/>
                  <a:pt x="3136362" y="6144416"/>
                  <a:pt x="3143706" y="6152325"/>
                </a:cubicBezTo>
                <a:cubicBezTo>
                  <a:pt x="3151049" y="6160235"/>
                  <a:pt x="3158392" y="6168146"/>
                  <a:pt x="3165735" y="6176055"/>
                </a:cubicBezTo>
                <a:cubicBezTo>
                  <a:pt x="3169939" y="6182153"/>
                  <a:pt x="3166108" y="6181166"/>
                  <a:pt x="3165416" y="6181991"/>
                </a:cubicBezTo>
                <a:cubicBezTo>
                  <a:pt x="3164724" y="6182815"/>
                  <a:pt x="3164032" y="6183639"/>
                  <a:pt x="3164032" y="6183639"/>
                </a:cubicBezTo>
                <a:cubicBezTo>
                  <a:pt x="3148653" y="6168643"/>
                  <a:pt x="3137852" y="6164855"/>
                  <a:pt x="3123165" y="6149035"/>
                </a:cubicBezTo>
                <a:cubicBezTo>
                  <a:pt x="3093793" y="6117393"/>
                  <a:pt x="3068945" y="6085916"/>
                  <a:pt x="3038880" y="6055101"/>
                </a:cubicBezTo>
                <a:cubicBezTo>
                  <a:pt x="3033293" y="6050651"/>
                  <a:pt x="3027334" y="6041091"/>
                  <a:pt x="3025258" y="6043565"/>
                </a:cubicBezTo>
                <a:cubicBezTo>
                  <a:pt x="3020043" y="6044225"/>
                  <a:pt x="3031217" y="6053124"/>
                  <a:pt x="3036112" y="6058397"/>
                </a:cubicBezTo>
                <a:cubicBezTo>
                  <a:pt x="3046594" y="6068120"/>
                  <a:pt x="3054310" y="6081140"/>
                  <a:pt x="3064101" y="6091687"/>
                </a:cubicBezTo>
                <a:cubicBezTo>
                  <a:pt x="3074584" y="6101410"/>
                  <a:pt x="3087514" y="6113770"/>
                  <a:pt x="3095921" y="6125964"/>
                </a:cubicBezTo>
                <a:cubicBezTo>
                  <a:pt x="3111671" y="6146072"/>
                  <a:pt x="3129496" y="6163704"/>
                  <a:pt x="3144182" y="6179525"/>
                </a:cubicBezTo>
                <a:cubicBezTo>
                  <a:pt x="3175310" y="6214626"/>
                  <a:pt x="3202607" y="6248741"/>
                  <a:pt x="3218410" y="6279893"/>
                </a:cubicBezTo>
                <a:cubicBezTo>
                  <a:pt x="3226124" y="6292913"/>
                  <a:pt x="3235914" y="6303460"/>
                  <a:pt x="3245705" y="6314007"/>
                </a:cubicBezTo>
                <a:cubicBezTo>
                  <a:pt x="3246929" y="6315326"/>
                  <a:pt x="3249549" y="6317757"/>
                  <a:pt x="3251691" y="6320063"/>
                </a:cubicBezTo>
                <a:lnTo>
                  <a:pt x="3253815" y="6323689"/>
                </a:lnTo>
                <a:lnTo>
                  <a:pt x="3254672" y="6325327"/>
                </a:lnTo>
                <a:lnTo>
                  <a:pt x="3249098" y="6323154"/>
                </a:lnTo>
                <a:cubicBezTo>
                  <a:pt x="3246956" y="6320848"/>
                  <a:pt x="3244854" y="6317799"/>
                  <a:pt x="3243630" y="6316480"/>
                </a:cubicBezTo>
                <a:cubicBezTo>
                  <a:pt x="3202019" y="6271656"/>
                  <a:pt x="3160409" y="6226830"/>
                  <a:pt x="3116351" y="6179370"/>
                </a:cubicBezTo>
                <a:cubicBezTo>
                  <a:pt x="3101664" y="6163548"/>
                  <a:pt x="3088414" y="6157125"/>
                  <a:pt x="3072716" y="6148063"/>
                </a:cubicBezTo>
                <a:cubicBezTo>
                  <a:pt x="3072716" y="6148063"/>
                  <a:pt x="3072024" y="6148888"/>
                  <a:pt x="3071332" y="6149712"/>
                </a:cubicBezTo>
                <a:cubicBezTo>
                  <a:pt x="3074152" y="6157459"/>
                  <a:pt x="3075215" y="6161745"/>
                  <a:pt x="3075589" y="6166854"/>
                </a:cubicBezTo>
                <a:cubicBezTo>
                  <a:pt x="3073513" y="6169329"/>
                  <a:pt x="3078779" y="6179712"/>
                  <a:pt x="3086123" y="6187622"/>
                </a:cubicBezTo>
                <a:cubicBezTo>
                  <a:pt x="3105704" y="6208716"/>
                  <a:pt x="3100861" y="6214487"/>
                  <a:pt x="3099848" y="6221246"/>
                </a:cubicBezTo>
                <a:cubicBezTo>
                  <a:pt x="3097452" y="6229654"/>
                  <a:pt x="3106233" y="6246961"/>
                  <a:pt x="3115011" y="6264268"/>
                </a:cubicBezTo>
                <a:cubicBezTo>
                  <a:pt x="3116075" y="6268552"/>
                  <a:pt x="3121662" y="6273002"/>
                  <a:pt x="3124110" y="6275638"/>
                </a:cubicBezTo>
                <a:cubicBezTo>
                  <a:pt x="3133900" y="6286186"/>
                  <a:pt x="3144383" y="6295908"/>
                  <a:pt x="3149650" y="6306291"/>
                </a:cubicBezTo>
                <a:cubicBezTo>
                  <a:pt x="3151406" y="6309753"/>
                  <a:pt x="3153854" y="6312391"/>
                  <a:pt x="3158750" y="6317663"/>
                </a:cubicBezTo>
                <a:cubicBezTo>
                  <a:pt x="3166092" y="6325574"/>
                  <a:pt x="3173436" y="6333484"/>
                  <a:pt x="3178330" y="6338757"/>
                </a:cubicBezTo>
                <a:cubicBezTo>
                  <a:pt x="3189878" y="6352766"/>
                  <a:pt x="3202807" y="6365125"/>
                  <a:pt x="3214674" y="6373199"/>
                </a:cubicBezTo>
                <a:cubicBezTo>
                  <a:pt x="3224093" y="6378635"/>
                  <a:pt x="3233191" y="6390006"/>
                  <a:pt x="3238459" y="6400390"/>
                </a:cubicBezTo>
                <a:cubicBezTo>
                  <a:pt x="3247929" y="6416872"/>
                  <a:pt x="3265063" y="6435329"/>
                  <a:pt x="3275226" y="6450987"/>
                </a:cubicBezTo>
                <a:cubicBezTo>
                  <a:pt x="3276982" y="6454447"/>
                  <a:pt x="3322744" y="6494326"/>
                  <a:pt x="3323436" y="6493501"/>
                </a:cubicBezTo>
                <a:lnTo>
                  <a:pt x="3327061" y="6495637"/>
                </a:lnTo>
                <a:lnTo>
                  <a:pt x="3332637" y="6511649"/>
                </a:lnTo>
                <a:cubicBezTo>
                  <a:pt x="3341276" y="6548180"/>
                  <a:pt x="3326247" y="6565795"/>
                  <a:pt x="3305973" y="6593704"/>
                </a:cubicBezTo>
                <a:cubicBezTo>
                  <a:pt x="3253020" y="6661989"/>
                  <a:pt x="3199222" y="6613060"/>
                  <a:pt x="3148560" y="6593635"/>
                </a:cubicBezTo>
                <a:cubicBezTo>
                  <a:pt x="3101480" y="6573121"/>
                  <a:pt x="3061305" y="6533108"/>
                  <a:pt x="3036158" y="6475482"/>
                </a:cubicBezTo>
                <a:cubicBezTo>
                  <a:pt x="3029698" y="6464391"/>
                  <a:pt x="3017732" y="6446269"/>
                  <a:pt x="3006988" y="6449530"/>
                </a:cubicBezTo>
                <a:cubicBezTo>
                  <a:pt x="2949677" y="6466929"/>
                  <a:pt x="2921909" y="6414450"/>
                  <a:pt x="2881035" y="6387703"/>
                </a:cubicBezTo>
                <a:cubicBezTo>
                  <a:pt x="2781114" y="6322320"/>
                  <a:pt x="2675951" y="6267231"/>
                  <a:pt x="2601545" y="6163648"/>
                </a:cubicBezTo>
                <a:lnTo>
                  <a:pt x="2600585" y="6159591"/>
                </a:lnTo>
                <a:cubicBezTo>
                  <a:pt x="2570455" y="6129580"/>
                  <a:pt x="2540841" y="6134219"/>
                  <a:pt x="2522487" y="6170247"/>
                </a:cubicBezTo>
                <a:cubicBezTo>
                  <a:pt x="2501513" y="6211419"/>
                  <a:pt x="2478102" y="6209826"/>
                  <a:pt x="2448931" y="6183875"/>
                </a:cubicBezTo>
                <a:cubicBezTo>
                  <a:pt x="2438887" y="6173874"/>
                  <a:pt x="2429803" y="6167928"/>
                  <a:pt x="2419759" y="6157925"/>
                </a:cubicBezTo>
                <a:cubicBezTo>
                  <a:pt x="2410676" y="6151982"/>
                  <a:pt x="2409457" y="6130598"/>
                  <a:pt x="2396091" y="6139007"/>
                </a:cubicBezTo>
                <a:cubicBezTo>
                  <a:pt x="2388927" y="6141182"/>
                  <a:pt x="2383683" y="6151474"/>
                  <a:pt x="2382022" y="6160681"/>
                </a:cubicBezTo>
                <a:cubicBezTo>
                  <a:pt x="2381321" y="6173946"/>
                  <a:pt x="2393984" y="6178802"/>
                  <a:pt x="2406651" y="6183659"/>
                </a:cubicBezTo>
                <a:cubicBezTo>
                  <a:pt x="2419317" y="6188515"/>
                  <a:pt x="2436525" y="6196345"/>
                  <a:pt x="2430579" y="6219902"/>
                </a:cubicBezTo>
                <a:cubicBezTo>
                  <a:pt x="2427256" y="6238313"/>
                  <a:pt x="2414848" y="6250783"/>
                  <a:pt x="2395978" y="6252159"/>
                </a:cubicBezTo>
                <a:cubicBezTo>
                  <a:pt x="2381650" y="6256510"/>
                  <a:pt x="2368987" y="6251652"/>
                  <a:pt x="2358240" y="6254914"/>
                </a:cubicBezTo>
                <a:cubicBezTo>
                  <a:pt x="2329586" y="6263614"/>
                  <a:pt x="2301891" y="6276371"/>
                  <a:pt x="2305988" y="6309935"/>
                </a:cubicBezTo>
                <a:cubicBezTo>
                  <a:pt x="2305804" y="6357848"/>
                  <a:pt x="2282391" y="6356256"/>
                  <a:pt x="2255398" y="6355747"/>
                </a:cubicBezTo>
                <a:cubicBezTo>
                  <a:pt x="2181585" y="6352051"/>
                  <a:pt x="2104890" y="6336178"/>
                  <a:pt x="2032996" y="6340601"/>
                </a:cubicBezTo>
                <a:cubicBezTo>
                  <a:pt x="2021288" y="6339804"/>
                  <a:pt x="2013167" y="6337921"/>
                  <a:pt x="2012908" y="6320596"/>
                </a:cubicBezTo>
                <a:cubicBezTo>
                  <a:pt x="2048469" y="6292397"/>
                  <a:pt x="2092926" y="6318055"/>
                  <a:pt x="2127785" y="6303125"/>
                </a:cubicBezTo>
                <a:cubicBezTo>
                  <a:pt x="2166225" y="6287103"/>
                  <a:pt x="2194362" y="6243754"/>
                  <a:pt x="2231843" y="6223676"/>
                </a:cubicBezTo>
                <a:cubicBezTo>
                  <a:pt x="2248792" y="6214179"/>
                  <a:pt x="2263118" y="6209830"/>
                  <a:pt x="2279365" y="6213598"/>
                </a:cubicBezTo>
                <a:cubicBezTo>
                  <a:pt x="2332392" y="6210555"/>
                  <a:pt x="2309166" y="6161045"/>
                  <a:pt x="2314152" y="6133427"/>
                </a:cubicBezTo>
                <a:cubicBezTo>
                  <a:pt x="2323422" y="6091457"/>
                  <a:pt x="2293105" y="6109362"/>
                  <a:pt x="2277818" y="6109652"/>
                </a:cubicBezTo>
                <a:cubicBezTo>
                  <a:pt x="2236498" y="6113494"/>
                  <a:pt x="2192556" y="6122484"/>
                  <a:pt x="2157180" y="6102766"/>
                </a:cubicBezTo>
                <a:cubicBezTo>
                  <a:pt x="2113682" y="6081168"/>
                  <a:pt x="2073323" y="6089069"/>
                  <a:pt x="2033218" y="6114297"/>
                </a:cubicBezTo>
                <a:cubicBezTo>
                  <a:pt x="1975208" y="6144958"/>
                  <a:pt x="1914318" y="6163443"/>
                  <a:pt x="1852209" y="6160547"/>
                </a:cubicBezTo>
                <a:cubicBezTo>
                  <a:pt x="1774813" y="6157938"/>
                  <a:pt x="1697158" y="6138006"/>
                  <a:pt x="1620979" y="6156781"/>
                </a:cubicBezTo>
                <a:cubicBezTo>
                  <a:pt x="1606653" y="6161130"/>
                  <a:pt x="1581580" y="6168742"/>
                  <a:pt x="1575819" y="6144386"/>
                </a:cubicBezTo>
                <a:cubicBezTo>
                  <a:pt x="1570059" y="6120031"/>
                  <a:pt x="1605433" y="6139745"/>
                  <a:pt x="1606836" y="6113217"/>
                </a:cubicBezTo>
                <a:cubicBezTo>
                  <a:pt x="1436128" y="6186795"/>
                  <a:pt x="1265530" y="6147219"/>
                  <a:pt x="1084447" y="6128232"/>
                </a:cubicBezTo>
                <a:cubicBezTo>
                  <a:pt x="1153646" y="6063715"/>
                  <a:pt x="1217160" y="6040083"/>
                  <a:pt x="1292192" y="6065165"/>
                </a:cubicBezTo>
                <a:cubicBezTo>
                  <a:pt x="1358616" y="6045724"/>
                  <a:pt x="1454261" y="6025390"/>
                  <a:pt x="1482990" y="6011592"/>
                </a:cubicBezTo>
                <a:cubicBezTo>
                  <a:pt x="1473906" y="6005647"/>
                  <a:pt x="1458617" y="6005937"/>
                  <a:pt x="1464564" y="5982380"/>
                </a:cubicBezTo>
                <a:cubicBezTo>
                  <a:pt x="1467890" y="5963967"/>
                  <a:pt x="1479592" y="5964763"/>
                  <a:pt x="1495840" y="5968533"/>
                </a:cubicBezTo>
                <a:cubicBezTo>
                  <a:pt x="1512086" y="5972302"/>
                  <a:pt x="1527374" y="5972012"/>
                  <a:pt x="1543621" y="5975782"/>
                </a:cubicBezTo>
                <a:cubicBezTo>
                  <a:pt x="1575157" y="5979261"/>
                  <a:pt x="1582321" y="5977086"/>
                  <a:pt x="1605214" y="5944029"/>
                </a:cubicBezTo>
                <a:cubicBezTo>
                  <a:pt x="1550269" y="5938958"/>
                  <a:pt x="1493662" y="5943091"/>
                  <a:pt x="1439418" y="5924753"/>
                </a:cubicBezTo>
                <a:cubicBezTo>
                  <a:pt x="1448945" y="5900106"/>
                  <a:pt x="1461610" y="5904961"/>
                  <a:pt x="1476898" y="5904672"/>
                </a:cubicBezTo>
                <a:cubicBezTo>
                  <a:pt x="1533505" y="5900537"/>
                  <a:pt x="1587490" y="5901553"/>
                  <a:pt x="1642437" y="5906626"/>
                </a:cubicBezTo>
                <a:cubicBezTo>
                  <a:pt x="1710048" y="5916555"/>
                  <a:pt x="1772602" y="5888865"/>
                  <a:pt x="1804063" y="5827103"/>
                </a:cubicBezTo>
                <a:cubicBezTo>
                  <a:pt x="1703327" y="5888140"/>
                  <a:pt x="1606989" y="5821671"/>
                  <a:pt x="1510980" y="5837767"/>
                </a:cubicBezTo>
                <a:cubicBezTo>
                  <a:pt x="1456296" y="5850017"/>
                  <a:pt x="1399171" y="5819501"/>
                  <a:pt x="1343782" y="5845016"/>
                </a:cubicBezTo>
                <a:cubicBezTo>
                  <a:pt x="1312505" y="5858863"/>
                  <a:pt x="1294338" y="5846975"/>
                  <a:pt x="1279493" y="5816674"/>
                </a:cubicBezTo>
                <a:cubicBezTo>
                  <a:pt x="1265610" y="5790435"/>
                  <a:pt x="1242902" y="5775575"/>
                  <a:pt x="1212326" y="5776157"/>
                </a:cubicBezTo>
                <a:cubicBezTo>
                  <a:pt x="1178168" y="5777823"/>
                  <a:pt x="1149958" y="5755932"/>
                  <a:pt x="1119125" y="5739191"/>
                </a:cubicBezTo>
                <a:cubicBezTo>
                  <a:pt x="1110040" y="5733245"/>
                  <a:pt x="1108122" y="5725128"/>
                  <a:pt x="1112405" y="5710776"/>
                </a:cubicBezTo>
                <a:cubicBezTo>
                  <a:pt x="1117648" y="5700481"/>
                  <a:pt x="1125773" y="5702366"/>
                  <a:pt x="1132938" y="5700191"/>
                </a:cubicBezTo>
                <a:cubicBezTo>
                  <a:pt x="1224918" y="5715772"/>
                  <a:pt x="1310367" y="5655029"/>
                  <a:pt x="1404971" y="5665463"/>
                </a:cubicBezTo>
                <a:cubicBezTo>
                  <a:pt x="1413094" y="5667349"/>
                  <a:pt x="1421918" y="5655967"/>
                  <a:pt x="1419998" y="5647849"/>
                </a:cubicBezTo>
                <a:cubicBezTo>
                  <a:pt x="1421660" y="5638641"/>
                  <a:pt x="1412577" y="5632701"/>
                  <a:pt x="1404454" y="5630814"/>
                </a:cubicBezTo>
                <a:cubicBezTo>
                  <a:pt x="1392749" y="5630019"/>
                  <a:pt x="1381043" y="5629221"/>
                  <a:pt x="1370296" y="5632483"/>
                </a:cubicBezTo>
                <a:cubicBezTo>
                  <a:pt x="1230791" y="5626977"/>
                  <a:pt x="1089624" y="5630677"/>
                  <a:pt x="947239" y="5612992"/>
                </a:cubicBezTo>
                <a:lnTo>
                  <a:pt x="649801" y="5572766"/>
                </a:lnTo>
                <a:cubicBezTo>
                  <a:pt x="638094" y="5571970"/>
                  <a:pt x="614683" y="5570377"/>
                  <a:pt x="613465" y="5548992"/>
                </a:cubicBezTo>
                <a:cubicBezTo>
                  <a:pt x="614869" y="5522462"/>
                  <a:pt x="637321" y="5519996"/>
                  <a:pt x="652607" y="5519706"/>
                </a:cubicBezTo>
                <a:cubicBezTo>
                  <a:pt x="675057" y="5517242"/>
                  <a:pt x="697510" y="5514775"/>
                  <a:pt x="717339" y="5517458"/>
                </a:cubicBezTo>
                <a:lnTo>
                  <a:pt x="1048459" y="5518877"/>
                </a:lnTo>
                <a:lnTo>
                  <a:pt x="1033426" y="5513068"/>
                </a:lnTo>
                <a:cubicBezTo>
                  <a:pt x="1000971" y="5504139"/>
                  <a:pt x="967588" y="5497836"/>
                  <a:pt x="943479" y="5472628"/>
                </a:cubicBezTo>
                <a:cubicBezTo>
                  <a:pt x="932352" y="5460025"/>
                  <a:pt x="917515" y="5455822"/>
                  <a:pt x="906387" y="5443222"/>
                </a:cubicBezTo>
                <a:cubicBezTo>
                  <a:pt x="876713" y="5401206"/>
                  <a:pt x="839620" y="5380200"/>
                  <a:pt x="798818" y="5359191"/>
                </a:cubicBezTo>
                <a:cubicBezTo>
                  <a:pt x="787692" y="5354990"/>
                  <a:pt x="780274" y="5346588"/>
                  <a:pt x="769144" y="5342389"/>
                </a:cubicBezTo>
                <a:cubicBezTo>
                  <a:pt x="743181" y="5342387"/>
                  <a:pt x="754307" y="5254160"/>
                  <a:pt x="702380" y="5308776"/>
                </a:cubicBezTo>
                <a:cubicBezTo>
                  <a:pt x="680125" y="5329784"/>
                  <a:pt x="646742" y="5325581"/>
                  <a:pt x="620777" y="5359191"/>
                </a:cubicBezTo>
                <a:cubicBezTo>
                  <a:pt x="591105" y="5397005"/>
                  <a:pt x="546593" y="5405407"/>
                  <a:pt x="505791" y="5375996"/>
                </a:cubicBezTo>
                <a:cubicBezTo>
                  <a:pt x="394514" y="5296173"/>
                  <a:pt x="279534" y="5220549"/>
                  <a:pt x="179385" y="5119718"/>
                </a:cubicBezTo>
                <a:cubicBezTo>
                  <a:pt x="145999" y="5086107"/>
                  <a:pt x="112616" y="5048295"/>
                  <a:pt x="75524" y="5018886"/>
                </a:cubicBezTo>
                <a:cubicBezTo>
                  <a:pt x="45850" y="4997880"/>
                  <a:pt x="31013" y="4951665"/>
                  <a:pt x="12469" y="4918053"/>
                </a:cubicBezTo>
                <a:lnTo>
                  <a:pt x="1" y="4899377"/>
                </a:lnTo>
                <a:close/>
              </a:path>
            </a:pathLst>
          </a:custGeom>
          <a:solidFill>
            <a:schemeClr val="bg1">
              <a:lumMod val="95000"/>
            </a:schemeClr>
          </a:solidFill>
        </p:spPr>
        <p:txBody>
          <a:bodyPr wrap="square" anchor="ctr">
            <a:noAutofit/>
          </a:bodyPr>
          <a:lstStyle>
            <a:lvl1pPr marL="0" indent="0" algn="ctr">
              <a:buNone/>
              <a:defRPr sz="1200">
                <a:solidFill>
                  <a:schemeClr val="tx1">
                    <a:lumMod val="75000"/>
                    <a:lumOff val="25000"/>
                  </a:schemeClr>
                </a:solidFill>
              </a:defRPr>
            </a:lvl1pPr>
          </a:lstStyle>
          <a:p>
            <a:r>
              <a:rPr lang="en-US" altLang="ko-KR" dirty="0"/>
              <a:t>Place Your Picture Here</a:t>
            </a:r>
            <a:endParaRPr lang="ko-KR"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1.xml"/><Relationship Id="rId8" Type="http://schemas.openxmlformats.org/officeDocument/2006/relationships/slideLayout" Target="../slideLayouts/slideLayout10.xml"/><Relationship Id="rId7" Type="http://schemas.openxmlformats.org/officeDocument/2006/relationships/slideLayout" Target="../slideLayouts/slideLayout9.xml"/><Relationship Id="rId6" Type="http://schemas.openxmlformats.org/officeDocument/2006/relationships/slideLayout" Target="../slideLayouts/slideLayout8.xml"/><Relationship Id="rId5" Type="http://schemas.openxmlformats.org/officeDocument/2006/relationships/slideLayout" Target="../slideLayouts/slideLayout7.xml"/><Relationship Id="rId4" Type="http://schemas.openxmlformats.org/officeDocument/2006/relationships/slideLayout" Target="../slideLayouts/slideLayout6.xml"/><Relationship Id="rId3" Type="http://schemas.openxmlformats.org/officeDocument/2006/relationships/slideLayout" Target="../slideLayouts/slideLayout5.xml"/><Relationship Id="rId2" Type="http://schemas.openxmlformats.org/officeDocument/2006/relationships/slideLayout" Target="../slideLayouts/slideLayout4.xml"/><Relationship Id="rId19" Type="http://schemas.openxmlformats.org/officeDocument/2006/relationships/theme" Target="../theme/theme2.xml"/><Relationship Id="rId18" Type="http://schemas.openxmlformats.org/officeDocument/2006/relationships/slideLayout" Target="../slideLayouts/slideLayout20.xml"/><Relationship Id="rId17" Type="http://schemas.openxmlformats.org/officeDocument/2006/relationships/slideLayout" Target="../slideLayouts/slideLayout19.xml"/><Relationship Id="rId16" Type="http://schemas.openxmlformats.org/officeDocument/2006/relationships/slideLayout" Target="../slideLayouts/slideLayout18.xml"/><Relationship Id="rId15" Type="http://schemas.openxmlformats.org/officeDocument/2006/relationships/slideLayout" Target="../slideLayouts/slideLayout17.xml"/><Relationship Id="rId14" Type="http://schemas.openxmlformats.org/officeDocument/2006/relationships/slideLayout" Target="../slideLayouts/slideLayout16.xml"/><Relationship Id="rId13" Type="http://schemas.openxmlformats.org/officeDocument/2006/relationships/slideLayout" Target="../slideLayouts/slideLayout15.xml"/><Relationship Id="rId12" Type="http://schemas.openxmlformats.org/officeDocument/2006/relationships/slideLayout" Target="../slideLayouts/slideLayout14.xml"/><Relationship Id="rId11" Type="http://schemas.openxmlformats.org/officeDocument/2006/relationships/slideLayout" Target="../slideLayouts/slideLayout13.xml"/><Relationship Id="rId10" Type="http://schemas.openxmlformats.org/officeDocument/2006/relationships/slideLayout" Target="../slideLayouts/slideLayout12.xml"/><Relationship Id="rId1" Type="http://schemas.openxmlformats.org/officeDocument/2006/relationships/slideLayout" Target="../slideLayouts/slideLayout3.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 id="2147483664" r:id="rId13"/>
    <p:sldLayoutId id="2147483665" r:id="rId14"/>
    <p:sldLayoutId id="2147483666" r:id="rId15"/>
    <p:sldLayoutId id="2147483667" r:id="rId16"/>
    <p:sldLayoutId id="2147483668" r:id="rId17"/>
    <p:sldLayoutId id="2147483669" r:id="rId1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7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1.png"/><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52"/>
          <p:cNvGrpSpPr/>
          <p:nvPr/>
        </p:nvGrpSpPr>
        <p:grpSpPr>
          <a:xfrm>
            <a:off x="5155386" y="1343402"/>
            <a:ext cx="940614" cy="712500"/>
            <a:chOff x="5532245" y="2042398"/>
            <a:chExt cx="940614" cy="712500"/>
          </a:xfrm>
          <a:effectLst>
            <a:outerShdw blurRad="50800" dist="38100" dir="2700000" algn="tl" rotWithShape="0">
              <a:prstClr val="black">
                <a:alpha val="40000"/>
              </a:prstClr>
            </a:outerShdw>
          </a:effectLst>
          <a:scene3d>
            <a:camera prst="orthographicFront">
              <a:rot lat="19200000" lon="0" rev="0"/>
            </a:camera>
            <a:lightRig rig="threePt" dir="t"/>
          </a:scene3d>
        </p:grpSpPr>
        <p:sp>
          <p:nvSpPr>
            <p:cNvPr id="55" name="Rectangle 36"/>
            <p:cNvSpPr/>
            <p:nvPr/>
          </p:nvSpPr>
          <p:spPr>
            <a:xfrm rot="4500000">
              <a:off x="5649057" y="1957236"/>
              <a:ext cx="700659" cy="880709"/>
            </a:xfrm>
            <a:custGeom>
              <a:avLst/>
              <a:gdLst/>
              <a:ahLst/>
              <a:cxnLst/>
              <a:rect l="l" t="t" r="r" b="b"/>
              <a:pathLst>
                <a:path w="4294511" h="5398073">
                  <a:moveTo>
                    <a:pt x="1162213" y="0"/>
                  </a:moveTo>
                  <a:lnTo>
                    <a:pt x="1680726" y="0"/>
                  </a:lnTo>
                  <a:lnTo>
                    <a:pt x="1680726" y="2407824"/>
                  </a:lnTo>
                  <a:lnTo>
                    <a:pt x="1881378" y="2407824"/>
                  </a:lnTo>
                  <a:lnTo>
                    <a:pt x="1881378" y="1306295"/>
                  </a:lnTo>
                  <a:lnTo>
                    <a:pt x="2508555" y="1306295"/>
                  </a:lnTo>
                  <a:lnTo>
                    <a:pt x="2508555" y="2407824"/>
                  </a:lnTo>
                  <a:lnTo>
                    <a:pt x="2683986" y="2407824"/>
                  </a:lnTo>
                  <a:lnTo>
                    <a:pt x="2683986" y="1456809"/>
                  </a:lnTo>
                  <a:lnTo>
                    <a:pt x="3311163" y="1456809"/>
                  </a:lnTo>
                  <a:lnTo>
                    <a:pt x="3311163" y="2407824"/>
                  </a:lnTo>
                  <a:lnTo>
                    <a:pt x="3320378" y="2407824"/>
                  </a:lnTo>
                  <a:lnTo>
                    <a:pt x="3320378" y="1649240"/>
                  </a:lnTo>
                  <a:lnTo>
                    <a:pt x="3940780" y="1649240"/>
                  </a:lnTo>
                  <a:lnTo>
                    <a:pt x="3940780" y="2107035"/>
                  </a:lnTo>
                  <a:lnTo>
                    <a:pt x="4294511" y="2107035"/>
                  </a:lnTo>
                  <a:lnTo>
                    <a:pt x="4294511" y="3912904"/>
                  </a:lnTo>
                  <a:lnTo>
                    <a:pt x="3940780" y="3912904"/>
                  </a:lnTo>
                  <a:lnTo>
                    <a:pt x="3940780" y="4715513"/>
                  </a:lnTo>
                  <a:lnTo>
                    <a:pt x="3847228" y="4715513"/>
                  </a:lnTo>
                  <a:lnTo>
                    <a:pt x="3847228" y="5398073"/>
                  </a:lnTo>
                  <a:lnTo>
                    <a:pt x="1083968" y="5398073"/>
                  </a:lnTo>
                  <a:lnTo>
                    <a:pt x="1083968" y="4814946"/>
                  </a:lnTo>
                  <a:lnTo>
                    <a:pt x="959432" y="4814946"/>
                  </a:lnTo>
                  <a:lnTo>
                    <a:pt x="959432" y="4325080"/>
                  </a:lnTo>
                  <a:lnTo>
                    <a:pt x="708694" y="4325080"/>
                  </a:lnTo>
                  <a:lnTo>
                    <a:pt x="708694" y="3823450"/>
                  </a:lnTo>
                  <a:lnTo>
                    <a:pt x="457956" y="3823450"/>
                  </a:lnTo>
                  <a:lnTo>
                    <a:pt x="457956" y="3319551"/>
                  </a:lnTo>
                  <a:lnTo>
                    <a:pt x="261425" y="3319551"/>
                  </a:lnTo>
                  <a:lnTo>
                    <a:pt x="261425" y="2935233"/>
                  </a:lnTo>
                  <a:lnTo>
                    <a:pt x="0" y="2935233"/>
                  </a:lnTo>
                  <a:lnTo>
                    <a:pt x="0" y="2441147"/>
                  </a:lnTo>
                  <a:lnTo>
                    <a:pt x="627177" y="2441147"/>
                  </a:lnTo>
                  <a:lnTo>
                    <a:pt x="627177" y="2470757"/>
                  </a:lnTo>
                  <a:lnTo>
                    <a:pt x="888602" y="2470757"/>
                  </a:lnTo>
                  <a:lnTo>
                    <a:pt x="888602" y="2510208"/>
                  </a:lnTo>
                  <a:lnTo>
                    <a:pt x="1083968" y="2510208"/>
                  </a:lnTo>
                  <a:lnTo>
                    <a:pt x="1083968" y="2407824"/>
                  </a:lnTo>
                  <a:lnTo>
                    <a:pt x="1162213" y="2407824"/>
                  </a:lnTo>
                  <a:close/>
                </a:path>
              </a:pathLst>
            </a:custGeom>
            <a:solidFill>
              <a:schemeClr val="bg1"/>
            </a:solidFill>
            <a:ln>
              <a:noFill/>
            </a:ln>
            <a:sp3d>
              <a:bevelT w="0" h="95250"/>
              <a:bevelB w="0" h="25400"/>
              <a:contourClr>
                <a:schemeClr val="accent3">
                  <a:lumMod val="7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6" name="Rectangle 14"/>
            <p:cNvSpPr/>
            <p:nvPr/>
          </p:nvSpPr>
          <p:spPr>
            <a:xfrm rot="4500000">
              <a:off x="5646302" y="1928341"/>
              <a:ext cx="712500" cy="940614"/>
            </a:xfrm>
            <a:custGeom>
              <a:avLst/>
              <a:gdLst/>
              <a:ahLst/>
              <a:cxnLst/>
              <a:rect l="l" t="t" r="r" b="b"/>
              <a:pathLst>
                <a:path w="4367084" h="5765249">
                  <a:moveTo>
                    <a:pt x="3965780" y="4113557"/>
                  </a:moveTo>
                  <a:lnTo>
                    <a:pt x="4166432" y="4113557"/>
                  </a:lnTo>
                  <a:lnTo>
                    <a:pt x="4166432" y="4916165"/>
                  </a:lnTo>
                  <a:lnTo>
                    <a:pt x="3972555" y="4916165"/>
                  </a:lnTo>
                  <a:lnTo>
                    <a:pt x="3972555" y="5763466"/>
                  </a:lnTo>
                  <a:lnTo>
                    <a:pt x="3771903" y="5763466"/>
                  </a:lnTo>
                  <a:lnTo>
                    <a:pt x="3771903" y="5763465"/>
                  </a:lnTo>
                  <a:lnTo>
                    <a:pt x="1193520" y="5763465"/>
                  </a:lnTo>
                  <a:lnTo>
                    <a:pt x="1193520" y="5765249"/>
                  </a:lnTo>
                  <a:lnTo>
                    <a:pt x="992868" y="5765249"/>
                  </a:lnTo>
                  <a:lnTo>
                    <a:pt x="992868" y="5009248"/>
                  </a:lnTo>
                  <a:lnTo>
                    <a:pt x="1193520" y="5009248"/>
                  </a:lnTo>
                  <a:lnTo>
                    <a:pt x="1193520" y="5562813"/>
                  </a:lnTo>
                  <a:lnTo>
                    <a:pt x="3771903" y="5562813"/>
                  </a:lnTo>
                  <a:lnTo>
                    <a:pt x="3771903" y="4916165"/>
                  </a:lnTo>
                  <a:lnTo>
                    <a:pt x="3965780" y="4916165"/>
                  </a:lnTo>
                  <a:close/>
                  <a:moveTo>
                    <a:pt x="404924" y="3516123"/>
                  </a:moveTo>
                  <a:lnTo>
                    <a:pt x="605576" y="3516123"/>
                  </a:lnTo>
                  <a:lnTo>
                    <a:pt x="605576" y="4024102"/>
                  </a:lnTo>
                  <a:lnTo>
                    <a:pt x="794053" y="4024102"/>
                  </a:lnTo>
                  <a:lnTo>
                    <a:pt x="794053" y="4525732"/>
                  </a:lnTo>
                  <a:lnTo>
                    <a:pt x="991620" y="4525732"/>
                  </a:lnTo>
                  <a:lnTo>
                    <a:pt x="991620" y="5027362"/>
                  </a:lnTo>
                  <a:lnTo>
                    <a:pt x="790968" y="5027362"/>
                  </a:lnTo>
                  <a:lnTo>
                    <a:pt x="790968" y="4525732"/>
                  </a:lnTo>
                  <a:lnTo>
                    <a:pt x="593401" y="4525732"/>
                  </a:lnTo>
                  <a:lnTo>
                    <a:pt x="593401" y="4056122"/>
                  </a:lnTo>
                  <a:lnTo>
                    <a:pt x="404924" y="4056122"/>
                  </a:lnTo>
                  <a:close/>
                  <a:moveTo>
                    <a:pt x="4166432" y="2307688"/>
                  </a:moveTo>
                  <a:lnTo>
                    <a:pt x="4367084" y="2307688"/>
                  </a:lnTo>
                  <a:lnTo>
                    <a:pt x="4367084" y="4113556"/>
                  </a:lnTo>
                  <a:lnTo>
                    <a:pt x="4166432" y="4113556"/>
                  </a:lnTo>
                  <a:close/>
                  <a:moveTo>
                    <a:pt x="3965780" y="1906384"/>
                  </a:moveTo>
                  <a:lnTo>
                    <a:pt x="4166432" y="1906384"/>
                  </a:lnTo>
                  <a:lnTo>
                    <a:pt x="4166432" y="2307688"/>
                  </a:lnTo>
                  <a:lnTo>
                    <a:pt x="3965780" y="2307688"/>
                  </a:lnTo>
                  <a:close/>
                  <a:moveTo>
                    <a:pt x="2520856" y="1506947"/>
                  </a:moveTo>
                  <a:lnTo>
                    <a:pt x="2721508" y="1506947"/>
                  </a:lnTo>
                  <a:lnTo>
                    <a:pt x="3336164" y="1506947"/>
                  </a:lnTo>
                  <a:lnTo>
                    <a:pt x="3336164" y="1685040"/>
                  </a:lnTo>
                  <a:lnTo>
                    <a:pt x="3464150" y="1685040"/>
                  </a:lnTo>
                  <a:lnTo>
                    <a:pt x="3464150" y="1682197"/>
                  </a:lnTo>
                  <a:lnTo>
                    <a:pt x="3965780" y="1682197"/>
                  </a:lnTo>
                  <a:lnTo>
                    <a:pt x="3965780" y="1882849"/>
                  </a:lnTo>
                  <a:lnTo>
                    <a:pt x="3536816" y="1882849"/>
                  </a:lnTo>
                  <a:lnTo>
                    <a:pt x="3536816" y="2788626"/>
                  </a:lnTo>
                  <a:lnTo>
                    <a:pt x="3336164" y="2788626"/>
                  </a:lnTo>
                  <a:lnTo>
                    <a:pt x="3336164" y="1707599"/>
                  </a:lnTo>
                  <a:lnTo>
                    <a:pt x="2721508" y="1707599"/>
                  </a:lnTo>
                  <a:lnTo>
                    <a:pt x="2721508" y="2710859"/>
                  </a:lnTo>
                  <a:lnTo>
                    <a:pt x="2520856" y="2710859"/>
                  </a:lnTo>
                  <a:close/>
                  <a:moveTo>
                    <a:pt x="1705727" y="200652"/>
                  </a:moveTo>
                  <a:lnTo>
                    <a:pt x="1906379" y="200652"/>
                  </a:lnTo>
                  <a:lnTo>
                    <a:pt x="1906379" y="1306295"/>
                  </a:lnTo>
                  <a:lnTo>
                    <a:pt x="2508335" y="1306295"/>
                  </a:lnTo>
                  <a:lnTo>
                    <a:pt x="2508335" y="1506947"/>
                  </a:lnTo>
                  <a:lnTo>
                    <a:pt x="1906379" y="1506947"/>
                  </a:lnTo>
                  <a:lnTo>
                    <a:pt x="1906379" y="2608477"/>
                  </a:lnTo>
                  <a:lnTo>
                    <a:pt x="1705727" y="2608477"/>
                  </a:lnTo>
                  <a:close/>
                  <a:moveTo>
                    <a:pt x="986562" y="200652"/>
                  </a:moveTo>
                  <a:lnTo>
                    <a:pt x="1187214" y="200652"/>
                  </a:lnTo>
                  <a:lnTo>
                    <a:pt x="1187214" y="3612116"/>
                  </a:lnTo>
                  <a:lnTo>
                    <a:pt x="986562" y="3612116"/>
                  </a:lnTo>
                  <a:lnTo>
                    <a:pt x="986562" y="2838909"/>
                  </a:lnTo>
                  <a:lnTo>
                    <a:pt x="600014" y="2838909"/>
                  </a:lnTo>
                  <a:lnTo>
                    <a:pt x="600014" y="2641799"/>
                  </a:lnTo>
                  <a:lnTo>
                    <a:pt x="200652" y="2641799"/>
                  </a:lnTo>
                  <a:lnTo>
                    <a:pt x="200652" y="3118899"/>
                  </a:lnTo>
                  <a:lnTo>
                    <a:pt x="384605" y="3118899"/>
                  </a:lnTo>
                  <a:lnTo>
                    <a:pt x="384605" y="3520203"/>
                  </a:lnTo>
                  <a:lnTo>
                    <a:pt x="183953" y="3520203"/>
                  </a:lnTo>
                  <a:lnTo>
                    <a:pt x="183953" y="3141857"/>
                  </a:lnTo>
                  <a:lnTo>
                    <a:pt x="0" y="3141857"/>
                  </a:lnTo>
                  <a:lnTo>
                    <a:pt x="0" y="2439575"/>
                  </a:lnTo>
                  <a:lnTo>
                    <a:pt x="200652" y="2439575"/>
                  </a:lnTo>
                  <a:lnTo>
                    <a:pt x="200652" y="2441147"/>
                  </a:lnTo>
                  <a:lnTo>
                    <a:pt x="610687" y="2441147"/>
                  </a:lnTo>
                  <a:lnTo>
                    <a:pt x="610687" y="2638257"/>
                  </a:lnTo>
                  <a:lnTo>
                    <a:pt x="986562" y="2638257"/>
                  </a:lnTo>
                  <a:close/>
                  <a:moveTo>
                    <a:pt x="1187214" y="0"/>
                  </a:moveTo>
                  <a:lnTo>
                    <a:pt x="1688844" y="0"/>
                  </a:lnTo>
                  <a:lnTo>
                    <a:pt x="1688844" y="200652"/>
                  </a:lnTo>
                  <a:lnTo>
                    <a:pt x="1187214" y="200652"/>
                  </a:lnTo>
                  <a:close/>
                </a:path>
              </a:pathLst>
            </a:custGeom>
            <a:solidFill>
              <a:schemeClr val="accent3"/>
            </a:solidFill>
            <a:ln>
              <a:noFill/>
            </a:ln>
            <a:sp3d>
              <a:bevelT w="0" h="95250"/>
              <a:bevelB w="0" h="25400"/>
              <a:contourClr>
                <a:schemeClr val="accent3">
                  <a:lumMod val="7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bg1"/>
                </a:solidFill>
              </a:endParaRPr>
            </a:p>
          </p:txBody>
        </p:sp>
      </p:grpSp>
      <p:grpSp>
        <p:nvGrpSpPr>
          <p:cNvPr id="3" name="Group 2"/>
          <p:cNvGrpSpPr/>
          <p:nvPr/>
        </p:nvGrpSpPr>
        <p:grpSpPr>
          <a:xfrm>
            <a:off x="1510528" y="1366070"/>
            <a:ext cx="3431329" cy="3431329"/>
            <a:chOff x="1510528" y="1366070"/>
            <a:chExt cx="3431329" cy="3431329"/>
          </a:xfrm>
          <a:effectLst>
            <a:outerShdw blurRad="50800" dist="38100" dir="2700000" algn="tl" rotWithShape="0">
              <a:prstClr val="black">
                <a:alpha val="40000"/>
              </a:prstClr>
            </a:outerShdw>
          </a:effectLst>
        </p:grpSpPr>
        <p:sp>
          <p:nvSpPr>
            <p:cNvPr id="26" name="Freeform: Shape 25"/>
            <p:cNvSpPr/>
            <p:nvPr/>
          </p:nvSpPr>
          <p:spPr>
            <a:xfrm>
              <a:off x="1510528" y="1366070"/>
              <a:ext cx="3431329" cy="3431329"/>
            </a:xfrm>
            <a:custGeom>
              <a:avLst/>
              <a:gdLst>
                <a:gd name="connsiteX0" fmla="*/ 3057049 w 3057525"/>
                <a:gd name="connsiteY0" fmla="*/ 1532096 h 3057525"/>
                <a:gd name="connsiteX1" fmla="*/ 1532096 w 3057525"/>
                <a:gd name="connsiteY1" fmla="*/ 3057049 h 3057525"/>
                <a:gd name="connsiteX2" fmla="*/ 7144 w 3057525"/>
                <a:gd name="connsiteY2" fmla="*/ 1532096 h 3057525"/>
                <a:gd name="connsiteX3" fmla="*/ 1532096 w 3057525"/>
                <a:gd name="connsiteY3" fmla="*/ 7144 h 3057525"/>
                <a:gd name="connsiteX4" fmla="*/ 3057049 w 3057525"/>
                <a:gd name="connsiteY4" fmla="*/ 1532096 h 3057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7525" h="3057525">
                  <a:moveTo>
                    <a:pt x="3057049" y="1532096"/>
                  </a:moveTo>
                  <a:cubicBezTo>
                    <a:pt x="3057049" y="2374304"/>
                    <a:pt x="2374304" y="3057049"/>
                    <a:pt x="1532096" y="3057049"/>
                  </a:cubicBezTo>
                  <a:cubicBezTo>
                    <a:pt x="689888" y="3057049"/>
                    <a:pt x="7144" y="2374304"/>
                    <a:pt x="7144" y="1532096"/>
                  </a:cubicBezTo>
                  <a:cubicBezTo>
                    <a:pt x="7144" y="689888"/>
                    <a:pt x="689888" y="7144"/>
                    <a:pt x="1532096" y="7144"/>
                  </a:cubicBezTo>
                  <a:cubicBezTo>
                    <a:pt x="2374304" y="7144"/>
                    <a:pt x="3057049" y="689888"/>
                    <a:pt x="3057049" y="1532096"/>
                  </a:cubicBezTo>
                  <a:close/>
                </a:path>
              </a:pathLst>
            </a:custGeom>
            <a:solidFill>
              <a:schemeClr val="accent2">
                <a:lumMod val="20000"/>
                <a:lumOff val="80000"/>
              </a:schemeClr>
            </a:solidFill>
            <a:ln w="9525" cap="flat">
              <a:noFill/>
              <a:prstDash val="solid"/>
              <a:miter/>
            </a:ln>
            <a:effectLst>
              <a:outerShdw blurRad="63500" sx="102000" sy="102000" algn="ctr" rotWithShape="0">
                <a:prstClr val="black">
                  <a:alpha val="40000"/>
                </a:prstClr>
              </a:outerShdw>
            </a:effectLst>
          </p:spPr>
          <p:txBody>
            <a:bodyPr rtlCol="0" anchor="ctr"/>
            <a:lstStyle/>
            <a:p>
              <a:endParaRPr lang="en-US" dirty="0"/>
            </a:p>
          </p:txBody>
        </p:sp>
        <p:sp>
          <p:nvSpPr>
            <p:cNvPr id="27" name="Freeform: Shape 26"/>
            <p:cNvSpPr>
              <a:spLocks noChangeAspect="1"/>
            </p:cNvSpPr>
            <p:nvPr/>
          </p:nvSpPr>
          <p:spPr>
            <a:xfrm>
              <a:off x="1529854" y="1388027"/>
              <a:ext cx="3411797" cy="3337560"/>
            </a:xfrm>
            <a:custGeom>
              <a:avLst/>
              <a:gdLst>
                <a:gd name="connsiteX0" fmla="*/ 2863236 w 3028217"/>
                <a:gd name="connsiteY0" fmla="*/ 2049564 h 2962327"/>
                <a:gd name="connsiteX1" fmla="*/ 2844662 w 3028217"/>
                <a:gd name="connsiteY1" fmla="*/ 2065518 h 2962327"/>
                <a:gd name="connsiteX2" fmla="*/ 2847519 w 3028217"/>
                <a:gd name="connsiteY2" fmla="*/ 2116953 h 2962327"/>
                <a:gd name="connsiteX3" fmla="*/ 2887525 w 3028217"/>
                <a:gd name="connsiteY3" fmla="*/ 2084568 h 2962327"/>
                <a:gd name="connsiteX4" fmla="*/ 2890382 w 3028217"/>
                <a:gd name="connsiteY4" fmla="*/ 2078853 h 2962327"/>
                <a:gd name="connsiteX5" fmla="*/ 2890382 w 3028217"/>
                <a:gd name="connsiteY5" fmla="*/ 2057898 h 2962327"/>
                <a:gd name="connsiteX6" fmla="*/ 2863236 w 3028217"/>
                <a:gd name="connsiteY6" fmla="*/ 2049564 h 2962327"/>
                <a:gd name="connsiteX7" fmla="*/ 2453184 w 3028217"/>
                <a:gd name="connsiteY7" fmla="*/ 1703568 h 2962327"/>
                <a:gd name="connsiteX8" fmla="*/ 2444611 w 3028217"/>
                <a:gd name="connsiteY8" fmla="*/ 1714046 h 2962327"/>
                <a:gd name="connsiteX9" fmla="*/ 2467471 w 3028217"/>
                <a:gd name="connsiteY9" fmla="*/ 1740716 h 2962327"/>
                <a:gd name="connsiteX10" fmla="*/ 2482711 w 3028217"/>
                <a:gd name="connsiteY10" fmla="*/ 1728333 h 2962327"/>
                <a:gd name="connsiteX11" fmla="*/ 2453184 w 3028217"/>
                <a:gd name="connsiteY11" fmla="*/ 1703568 h 2962327"/>
                <a:gd name="connsiteX12" fmla="*/ 802501 w 3028217"/>
                <a:gd name="connsiteY12" fmla="*/ 1583553 h 2962327"/>
                <a:gd name="connsiteX13" fmla="*/ 812026 w 3028217"/>
                <a:gd name="connsiteY13" fmla="*/ 1589268 h 2962327"/>
                <a:gd name="connsiteX14" fmla="*/ 802501 w 3028217"/>
                <a:gd name="connsiteY14" fmla="*/ 1599745 h 2962327"/>
                <a:gd name="connsiteX15" fmla="*/ 792024 w 3028217"/>
                <a:gd name="connsiteY15" fmla="*/ 1594030 h 2962327"/>
                <a:gd name="connsiteX16" fmla="*/ 802501 w 3028217"/>
                <a:gd name="connsiteY16" fmla="*/ 1583553 h 2962327"/>
                <a:gd name="connsiteX17" fmla="*/ 573901 w 3028217"/>
                <a:gd name="connsiteY17" fmla="*/ 1577838 h 2962327"/>
                <a:gd name="connsiteX18" fmla="*/ 592951 w 3028217"/>
                <a:gd name="connsiteY18" fmla="*/ 1589268 h 2962327"/>
                <a:gd name="connsiteX19" fmla="*/ 584379 w 3028217"/>
                <a:gd name="connsiteY19" fmla="*/ 1596888 h 2962327"/>
                <a:gd name="connsiteX20" fmla="*/ 565329 w 3028217"/>
                <a:gd name="connsiteY20" fmla="*/ 1587363 h 2962327"/>
                <a:gd name="connsiteX21" fmla="*/ 573901 w 3028217"/>
                <a:gd name="connsiteY21" fmla="*/ 1577838 h 2962327"/>
                <a:gd name="connsiteX22" fmla="*/ 698678 w 3028217"/>
                <a:gd name="connsiteY22" fmla="*/ 1550216 h 2962327"/>
                <a:gd name="connsiteX23" fmla="*/ 763448 w 3028217"/>
                <a:gd name="connsiteY23" fmla="*/ 1592126 h 2962327"/>
                <a:gd name="connsiteX24" fmla="*/ 678676 w 3028217"/>
                <a:gd name="connsiteY24" fmla="*/ 1592126 h 2962327"/>
                <a:gd name="connsiteX25" fmla="*/ 698678 w 3028217"/>
                <a:gd name="connsiteY25" fmla="*/ 1550216 h 2962327"/>
                <a:gd name="connsiteX26" fmla="*/ 492939 w 3028217"/>
                <a:gd name="connsiteY26" fmla="*/ 1460681 h 2962327"/>
                <a:gd name="connsiteX27" fmla="*/ 562471 w 3028217"/>
                <a:gd name="connsiteY27" fmla="*/ 1479731 h 2962327"/>
                <a:gd name="connsiteX28" fmla="*/ 646291 w 3028217"/>
                <a:gd name="connsiteY28" fmla="*/ 1537833 h 2962327"/>
                <a:gd name="connsiteX29" fmla="*/ 577711 w 3028217"/>
                <a:gd name="connsiteY29" fmla="*/ 1525451 h 2962327"/>
                <a:gd name="connsiteX30" fmla="*/ 527229 w 3028217"/>
                <a:gd name="connsiteY30" fmla="*/ 1487351 h 2962327"/>
                <a:gd name="connsiteX31" fmla="*/ 525032 w 3028217"/>
                <a:gd name="connsiteY31" fmla="*/ 1486533 h 2962327"/>
                <a:gd name="connsiteX32" fmla="*/ 527229 w 3028217"/>
                <a:gd name="connsiteY32" fmla="*/ 1488303 h 2962327"/>
                <a:gd name="connsiteX33" fmla="*/ 451029 w 3028217"/>
                <a:gd name="connsiteY33" fmla="*/ 1494971 h 2962327"/>
                <a:gd name="connsiteX34" fmla="*/ 492939 w 3028217"/>
                <a:gd name="connsiteY34" fmla="*/ 1460681 h 2962327"/>
                <a:gd name="connsiteX35" fmla="*/ 592475 w 3028217"/>
                <a:gd name="connsiteY35" fmla="*/ 1413889 h 2962327"/>
                <a:gd name="connsiteX36" fmla="*/ 596761 w 3028217"/>
                <a:gd name="connsiteY36" fmla="*/ 1414961 h 2962327"/>
                <a:gd name="connsiteX37" fmla="*/ 595809 w 3028217"/>
                <a:gd name="connsiteY37" fmla="*/ 1447346 h 2962327"/>
                <a:gd name="connsiteX38" fmla="*/ 588189 w 3028217"/>
                <a:gd name="connsiteY38" fmla="*/ 1414961 h 2962327"/>
                <a:gd name="connsiteX39" fmla="*/ 592475 w 3028217"/>
                <a:gd name="connsiteY39" fmla="*/ 1413889 h 2962327"/>
                <a:gd name="connsiteX40" fmla="*/ 2633206 w 3028217"/>
                <a:gd name="connsiteY40" fmla="*/ 1174931 h 2962327"/>
                <a:gd name="connsiteX41" fmla="*/ 2673211 w 3028217"/>
                <a:gd name="connsiteY41" fmla="*/ 1180646 h 2962327"/>
                <a:gd name="connsiteX42" fmla="*/ 2633206 w 3028217"/>
                <a:gd name="connsiteY42" fmla="*/ 1174931 h 2962327"/>
                <a:gd name="connsiteX43" fmla="*/ 2477948 w 3028217"/>
                <a:gd name="connsiteY43" fmla="*/ 1095873 h 2962327"/>
                <a:gd name="connsiteX44" fmla="*/ 2484616 w 3028217"/>
                <a:gd name="connsiteY44" fmla="*/ 1110160 h 2962327"/>
                <a:gd name="connsiteX45" fmla="*/ 2464613 w 3028217"/>
                <a:gd name="connsiteY45" fmla="*/ 1135878 h 2962327"/>
                <a:gd name="connsiteX46" fmla="*/ 2444611 w 3028217"/>
                <a:gd name="connsiteY46" fmla="*/ 1144450 h 2962327"/>
                <a:gd name="connsiteX47" fmla="*/ 2415083 w 3028217"/>
                <a:gd name="connsiteY47" fmla="*/ 1119685 h 2962327"/>
                <a:gd name="connsiteX48" fmla="*/ 2446516 w 3028217"/>
                <a:gd name="connsiteY48" fmla="*/ 1114923 h 2962327"/>
                <a:gd name="connsiteX49" fmla="*/ 2477948 w 3028217"/>
                <a:gd name="connsiteY49" fmla="*/ 1095873 h 2962327"/>
                <a:gd name="connsiteX50" fmla="*/ 2344599 w 3028217"/>
                <a:gd name="connsiteY50" fmla="*/ 1039676 h 2962327"/>
                <a:gd name="connsiteX51" fmla="*/ 2355076 w 3028217"/>
                <a:gd name="connsiteY51" fmla="*/ 1066346 h 2962327"/>
                <a:gd name="connsiteX52" fmla="*/ 2341741 w 3028217"/>
                <a:gd name="connsiteY52" fmla="*/ 1092063 h 2962327"/>
                <a:gd name="connsiteX53" fmla="*/ 2328406 w 3028217"/>
                <a:gd name="connsiteY53" fmla="*/ 1065393 h 2962327"/>
                <a:gd name="connsiteX54" fmla="*/ 2344599 w 3028217"/>
                <a:gd name="connsiteY54" fmla="*/ 1039676 h 2962327"/>
                <a:gd name="connsiteX55" fmla="*/ 699631 w 3028217"/>
                <a:gd name="connsiteY55" fmla="*/ 966334 h 2962327"/>
                <a:gd name="connsiteX56" fmla="*/ 616764 w 3028217"/>
                <a:gd name="connsiteY56" fmla="*/ 992051 h 2962327"/>
                <a:gd name="connsiteX57" fmla="*/ 699631 w 3028217"/>
                <a:gd name="connsiteY57" fmla="*/ 966334 h 2962327"/>
                <a:gd name="connsiteX58" fmla="*/ 2786559 w 3028217"/>
                <a:gd name="connsiteY58" fmla="*/ 938711 h 2962327"/>
                <a:gd name="connsiteX59" fmla="*/ 2814181 w 3028217"/>
                <a:gd name="connsiteY59" fmla="*/ 938711 h 2962327"/>
                <a:gd name="connsiteX60" fmla="*/ 2814181 w 3028217"/>
                <a:gd name="connsiteY60" fmla="*/ 945378 h 2962327"/>
                <a:gd name="connsiteX61" fmla="*/ 2786559 w 3028217"/>
                <a:gd name="connsiteY61" fmla="*/ 938711 h 2962327"/>
                <a:gd name="connsiteX62" fmla="*/ 737731 w 3028217"/>
                <a:gd name="connsiteY62" fmla="*/ 935019 h 2962327"/>
                <a:gd name="connsiteX63" fmla="*/ 702489 w 3028217"/>
                <a:gd name="connsiteY63" fmla="*/ 951093 h 2962327"/>
                <a:gd name="connsiteX64" fmla="*/ 770116 w 3028217"/>
                <a:gd name="connsiteY64" fmla="*/ 936805 h 2962327"/>
                <a:gd name="connsiteX65" fmla="*/ 737731 w 3028217"/>
                <a:gd name="connsiteY65" fmla="*/ 935019 h 2962327"/>
                <a:gd name="connsiteX66" fmla="*/ 619383 w 3028217"/>
                <a:gd name="connsiteY66" fmla="*/ 880251 h 2962327"/>
                <a:gd name="connsiteX67" fmla="*/ 608191 w 3028217"/>
                <a:gd name="connsiteY67" fmla="*/ 882513 h 2962327"/>
                <a:gd name="connsiteX68" fmla="*/ 541516 w 3028217"/>
                <a:gd name="connsiteY68" fmla="*/ 968238 h 2962327"/>
                <a:gd name="connsiteX69" fmla="*/ 558661 w 3028217"/>
                <a:gd name="connsiteY69" fmla="*/ 975858 h 2962327"/>
                <a:gd name="connsiteX70" fmla="*/ 578664 w 3028217"/>
                <a:gd name="connsiteY70" fmla="*/ 949188 h 2962327"/>
                <a:gd name="connsiteX71" fmla="*/ 623431 w 3028217"/>
                <a:gd name="connsiteY71" fmla="*/ 890133 h 2962327"/>
                <a:gd name="connsiteX72" fmla="*/ 619383 w 3028217"/>
                <a:gd name="connsiteY72" fmla="*/ 880251 h 2962327"/>
                <a:gd name="connsiteX73" fmla="*/ 659626 w 3028217"/>
                <a:gd name="connsiteY73" fmla="*/ 872036 h 2962327"/>
                <a:gd name="connsiteX74" fmla="*/ 647244 w 3028217"/>
                <a:gd name="connsiteY74" fmla="*/ 879656 h 2962327"/>
                <a:gd name="connsiteX75" fmla="*/ 657721 w 3028217"/>
                <a:gd name="connsiteY75" fmla="*/ 950141 h 2962327"/>
                <a:gd name="connsiteX76" fmla="*/ 683439 w 3028217"/>
                <a:gd name="connsiteY76" fmla="*/ 913946 h 2962327"/>
                <a:gd name="connsiteX77" fmla="*/ 711061 w 3028217"/>
                <a:gd name="connsiteY77" fmla="*/ 910136 h 2962327"/>
                <a:gd name="connsiteX78" fmla="*/ 709156 w 3028217"/>
                <a:gd name="connsiteY78" fmla="*/ 891086 h 2962327"/>
                <a:gd name="connsiteX79" fmla="*/ 659626 w 3028217"/>
                <a:gd name="connsiteY79" fmla="*/ 872036 h 2962327"/>
                <a:gd name="connsiteX80" fmla="*/ 620410 w 3028217"/>
                <a:gd name="connsiteY80" fmla="*/ 803828 h 2962327"/>
                <a:gd name="connsiteX81" fmla="*/ 603429 w 3028217"/>
                <a:gd name="connsiteY81" fmla="*/ 807266 h 2962327"/>
                <a:gd name="connsiteX82" fmla="*/ 532944 w 3028217"/>
                <a:gd name="connsiteY82" fmla="*/ 841556 h 2962327"/>
                <a:gd name="connsiteX83" fmla="*/ 541516 w 3028217"/>
                <a:gd name="connsiteY83" fmla="*/ 855843 h 2962327"/>
                <a:gd name="connsiteX84" fmla="*/ 602476 w 3028217"/>
                <a:gd name="connsiteY84" fmla="*/ 859653 h 2962327"/>
                <a:gd name="connsiteX85" fmla="*/ 652959 w 3028217"/>
                <a:gd name="connsiteY85" fmla="*/ 835841 h 2962327"/>
                <a:gd name="connsiteX86" fmla="*/ 620410 w 3028217"/>
                <a:gd name="connsiteY86" fmla="*/ 803828 h 2962327"/>
                <a:gd name="connsiteX87" fmla="*/ 2051228 w 3028217"/>
                <a:gd name="connsiteY87" fmla="*/ 690108 h 2962327"/>
                <a:gd name="connsiteX88" fmla="*/ 2074088 w 3028217"/>
                <a:gd name="connsiteY88" fmla="*/ 722493 h 2962327"/>
                <a:gd name="connsiteX89" fmla="*/ 2021701 w 3028217"/>
                <a:gd name="connsiteY89" fmla="*/ 782500 h 2962327"/>
                <a:gd name="connsiteX90" fmla="*/ 2000746 w 3028217"/>
                <a:gd name="connsiteY90" fmla="*/ 772023 h 2962327"/>
                <a:gd name="connsiteX91" fmla="*/ 2036941 w 3028217"/>
                <a:gd name="connsiteY91" fmla="*/ 698680 h 2962327"/>
                <a:gd name="connsiteX92" fmla="*/ 2051228 w 3028217"/>
                <a:gd name="connsiteY92" fmla="*/ 690108 h 2962327"/>
                <a:gd name="connsiteX93" fmla="*/ 2111236 w 3028217"/>
                <a:gd name="connsiteY93" fmla="*/ 608669 h 2962327"/>
                <a:gd name="connsiteX94" fmla="*/ 2113141 w 3028217"/>
                <a:gd name="connsiteY94" fmla="*/ 623433 h 2962327"/>
                <a:gd name="connsiteX95" fmla="*/ 2111236 w 3028217"/>
                <a:gd name="connsiteY95" fmla="*/ 626290 h 2962327"/>
                <a:gd name="connsiteX96" fmla="*/ 2159814 w 3028217"/>
                <a:gd name="connsiteY96" fmla="*/ 711063 h 2962327"/>
                <a:gd name="connsiteX97" fmla="*/ 2199819 w 3028217"/>
                <a:gd name="connsiteY97" fmla="*/ 758688 h 2962327"/>
                <a:gd name="connsiteX98" fmla="*/ 2176959 w 3028217"/>
                <a:gd name="connsiteY98" fmla="*/ 800598 h 2962327"/>
                <a:gd name="connsiteX99" fmla="*/ 2092186 w 3028217"/>
                <a:gd name="connsiteY99" fmla="*/ 814885 h 2962327"/>
                <a:gd name="connsiteX100" fmla="*/ 2092186 w 3028217"/>
                <a:gd name="connsiteY100" fmla="*/ 777738 h 2962327"/>
                <a:gd name="connsiteX101" fmla="*/ 2111236 w 3028217"/>
                <a:gd name="connsiteY101" fmla="*/ 740590 h 2962327"/>
                <a:gd name="connsiteX102" fmla="*/ 2110284 w 3028217"/>
                <a:gd name="connsiteY102" fmla="*/ 710110 h 2962327"/>
                <a:gd name="connsiteX103" fmla="*/ 2076946 w 3028217"/>
                <a:gd name="connsiteY103" fmla="*/ 669153 h 2962327"/>
                <a:gd name="connsiteX104" fmla="*/ 2097901 w 3028217"/>
                <a:gd name="connsiteY104" fmla="*/ 611050 h 2962327"/>
                <a:gd name="connsiteX105" fmla="*/ 2111236 w 3028217"/>
                <a:gd name="connsiteY105" fmla="*/ 608669 h 2962327"/>
                <a:gd name="connsiteX106" fmla="*/ 927279 w 3028217"/>
                <a:gd name="connsiteY106" fmla="*/ 479605 h 2962327"/>
                <a:gd name="connsiteX107" fmla="*/ 933946 w 3028217"/>
                <a:gd name="connsiteY107" fmla="*/ 486273 h 2962327"/>
                <a:gd name="connsiteX108" fmla="*/ 929184 w 3028217"/>
                <a:gd name="connsiteY108" fmla="*/ 493893 h 2962327"/>
                <a:gd name="connsiteX109" fmla="*/ 919659 w 3028217"/>
                <a:gd name="connsiteY109" fmla="*/ 488178 h 2962327"/>
                <a:gd name="connsiteX110" fmla="*/ 927279 w 3028217"/>
                <a:gd name="connsiteY110" fmla="*/ 479605 h 2962327"/>
                <a:gd name="connsiteX111" fmla="*/ 1938089 w 3028217"/>
                <a:gd name="connsiteY111" fmla="*/ 417931 h 2962327"/>
                <a:gd name="connsiteX112" fmla="*/ 1959789 w 3028217"/>
                <a:gd name="connsiteY112" fmla="*/ 441505 h 2962327"/>
                <a:gd name="connsiteX113" fmla="*/ 1940739 w 3028217"/>
                <a:gd name="connsiteY113" fmla="*/ 466270 h 2962327"/>
                <a:gd name="connsiteX114" fmla="*/ 1842631 w 3028217"/>
                <a:gd name="connsiteY114" fmla="*/ 480558 h 2962327"/>
                <a:gd name="connsiteX115" fmla="*/ 1832154 w 3028217"/>
                <a:gd name="connsiteY115" fmla="*/ 458650 h 2962327"/>
                <a:gd name="connsiteX116" fmla="*/ 1833106 w 3028217"/>
                <a:gd name="connsiteY116" fmla="*/ 431980 h 2962327"/>
                <a:gd name="connsiteX117" fmla="*/ 1845489 w 3028217"/>
                <a:gd name="connsiteY117" fmla="*/ 423408 h 2962327"/>
                <a:gd name="connsiteX118" fmla="*/ 1857871 w 3028217"/>
                <a:gd name="connsiteY118" fmla="*/ 432933 h 2962327"/>
                <a:gd name="connsiteX119" fmla="*/ 1926451 w 3028217"/>
                <a:gd name="connsiteY119" fmla="*/ 418645 h 2962327"/>
                <a:gd name="connsiteX120" fmla="*/ 1938089 w 3028217"/>
                <a:gd name="connsiteY120" fmla="*/ 417931 h 2962327"/>
                <a:gd name="connsiteX121" fmla="*/ 904419 w 3028217"/>
                <a:gd name="connsiteY121" fmla="*/ 389118 h 2962327"/>
                <a:gd name="connsiteX122" fmla="*/ 938709 w 3028217"/>
                <a:gd name="connsiteY122" fmla="*/ 433886 h 2962327"/>
                <a:gd name="connsiteX123" fmla="*/ 942519 w 3028217"/>
                <a:gd name="connsiteY123" fmla="*/ 446268 h 2962327"/>
                <a:gd name="connsiteX124" fmla="*/ 931089 w 3028217"/>
                <a:gd name="connsiteY124" fmla="*/ 449125 h 2962327"/>
                <a:gd name="connsiteX125" fmla="*/ 878701 w 3028217"/>
                <a:gd name="connsiteY125" fmla="*/ 449125 h 2962327"/>
                <a:gd name="connsiteX126" fmla="*/ 856794 w 3028217"/>
                <a:gd name="connsiteY126" fmla="*/ 443411 h 2962327"/>
                <a:gd name="connsiteX127" fmla="*/ 867271 w 3028217"/>
                <a:gd name="connsiteY127" fmla="*/ 412930 h 2962327"/>
                <a:gd name="connsiteX128" fmla="*/ 904419 w 3028217"/>
                <a:gd name="connsiteY128" fmla="*/ 389118 h 2962327"/>
                <a:gd name="connsiteX129" fmla="*/ 1062534 w 3028217"/>
                <a:gd name="connsiteY129" fmla="*/ 340541 h 2962327"/>
                <a:gd name="connsiteX130" fmla="*/ 1083489 w 3028217"/>
                <a:gd name="connsiteY130" fmla="*/ 353876 h 2962327"/>
                <a:gd name="connsiteX131" fmla="*/ 1053961 w 3028217"/>
                <a:gd name="connsiteY131" fmla="*/ 360543 h 2962327"/>
                <a:gd name="connsiteX132" fmla="*/ 1062534 w 3028217"/>
                <a:gd name="connsiteY132" fmla="*/ 340541 h 2962327"/>
                <a:gd name="connsiteX133" fmla="*/ 2471113 w 3028217"/>
                <a:gd name="connsiteY133" fmla="*/ 336025 h 2962327"/>
                <a:gd name="connsiteX134" fmla="*/ 2521763 w 3028217"/>
                <a:gd name="connsiteY134" fmla="*/ 370068 h 2962327"/>
                <a:gd name="connsiteX135" fmla="*/ 2848471 w 3028217"/>
                <a:gd name="connsiteY135" fmla="*/ 785358 h 2962327"/>
                <a:gd name="connsiteX136" fmla="*/ 2920861 w 3028217"/>
                <a:gd name="connsiteY136" fmla="*/ 940616 h 2962327"/>
                <a:gd name="connsiteX137" fmla="*/ 2926576 w 3028217"/>
                <a:gd name="connsiteY137" fmla="*/ 977763 h 2962327"/>
                <a:gd name="connsiteX138" fmla="*/ 2847518 w 3028217"/>
                <a:gd name="connsiteY138" fmla="*/ 938711 h 2962327"/>
                <a:gd name="connsiteX139" fmla="*/ 2864663 w 3028217"/>
                <a:gd name="connsiteY139" fmla="*/ 890133 h 2962327"/>
                <a:gd name="connsiteX140" fmla="*/ 2810371 w 3028217"/>
                <a:gd name="connsiteY140" fmla="*/ 908231 h 2962327"/>
                <a:gd name="connsiteX141" fmla="*/ 2757031 w 3028217"/>
                <a:gd name="connsiteY141" fmla="*/ 904421 h 2962327"/>
                <a:gd name="connsiteX142" fmla="*/ 2728456 w 3028217"/>
                <a:gd name="connsiteY142" fmla="*/ 916803 h 2962327"/>
                <a:gd name="connsiteX143" fmla="*/ 2707501 w 3028217"/>
                <a:gd name="connsiteY143" fmla="*/ 971096 h 2962327"/>
                <a:gd name="connsiteX144" fmla="*/ 2706548 w 3028217"/>
                <a:gd name="connsiteY144" fmla="*/ 1011101 h 2962327"/>
                <a:gd name="connsiteX145" fmla="*/ 2712263 w 3028217"/>
                <a:gd name="connsiteY145" fmla="*/ 1044438 h 2962327"/>
                <a:gd name="connsiteX146" fmla="*/ 2750438 w 3028217"/>
                <a:gd name="connsiteY146" fmla="*/ 1026892 h 2962327"/>
                <a:gd name="connsiteX147" fmla="*/ 2757317 w 3028217"/>
                <a:gd name="connsiteY147" fmla="*/ 1029909 h 2962327"/>
                <a:gd name="connsiteX148" fmla="*/ 2760842 w 3028217"/>
                <a:gd name="connsiteY148" fmla="*/ 1028246 h 2962327"/>
                <a:gd name="connsiteX149" fmla="*/ 2785607 w 3028217"/>
                <a:gd name="connsiteY149" fmla="*/ 1010148 h 2962327"/>
                <a:gd name="connsiteX150" fmla="*/ 2804538 w 3028217"/>
                <a:gd name="connsiteY150" fmla="*/ 1006457 h 2962327"/>
                <a:gd name="connsiteX151" fmla="*/ 2822755 w 3028217"/>
                <a:gd name="connsiteY151" fmla="*/ 1009196 h 2962327"/>
                <a:gd name="connsiteX152" fmla="*/ 2938959 w 3028217"/>
                <a:gd name="connsiteY152" fmla="*/ 1031103 h 2962327"/>
                <a:gd name="connsiteX153" fmla="*/ 2959915 w 3028217"/>
                <a:gd name="connsiteY153" fmla="*/ 1058726 h 2962327"/>
                <a:gd name="connsiteX154" fmla="*/ 3021827 w 3028217"/>
                <a:gd name="connsiteY154" fmla="*/ 1368288 h 2962327"/>
                <a:gd name="connsiteX155" fmla="*/ 3027542 w 3028217"/>
                <a:gd name="connsiteY155" fmla="*/ 1562598 h 2962327"/>
                <a:gd name="connsiteX156" fmla="*/ 3020874 w 3028217"/>
                <a:gd name="connsiteY156" fmla="*/ 1594983 h 2962327"/>
                <a:gd name="connsiteX157" fmla="*/ 2958009 w 3028217"/>
                <a:gd name="connsiteY157" fmla="*/ 1512116 h 2962327"/>
                <a:gd name="connsiteX158" fmla="*/ 2918005 w 3028217"/>
                <a:gd name="connsiteY158" fmla="*/ 1446393 h 2962327"/>
                <a:gd name="connsiteX159" fmla="*/ 2860855 w 3028217"/>
                <a:gd name="connsiteY159" fmla="*/ 1371146 h 2962327"/>
                <a:gd name="connsiteX160" fmla="*/ 2831327 w 3028217"/>
                <a:gd name="connsiteY160" fmla="*/ 1343523 h 2962327"/>
                <a:gd name="connsiteX161" fmla="*/ 2856092 w 3028217"/>
                <a:gd name="connsiteY161" fmla="*/ 1380671 h 2962327"/>
                <a:gd name="connsiteX162" fmla="*/ 2930387 w 3028217"/>
                <a:gd name="connsiteY162" fmla="*/ 1514021 h 2962327"/>
                <a:gd name="connsiteX163" fmla="*/ 2939912 w 3028217"/>
                <a:gd name="connsiteY163" fmla="*/ 1546406 h 2962327"/>
                <a:gd name="connsiteX164" fmla="*/ 2962772 w 3028217"/>
                <a:gd name="connsiteY164" fmla="*/ 1597841 h 2962327"/>
                <a:gd name="connsiteX165" fmla="*/ 2999919 w 3028217"/>
                <a:gd name="connsiteY165" fmla="*/ 1683566 h 2962327"/>
                <a:gd name="connsiteX166" fmla="*/ 3012302 w 3028217"/>
                <a:gd name="connsiteY166" fmla="*/ 1740716 h 2962327"/>
                <a:gd name="connsiteX167" fmla="*/ 2886572 w 3028217"/>
                <a:gd name="connsiteY167" fmla="*/ 2158864 h 2962327"/>
                <a:gd name="connsiteX168" fmla="*/ 2841805 w 3028217"/>
                <a:gd name="connsiteY168" fmla="*/ 2246493 h 2962327"/>
                <a:gd name="connsiteX169" fmla="*/ 2821802 w 3028217"/>
                <a:gd name="connsiteY169" fmla="*/ 2266496 h 2962327"/>
                <a:gd name="connsiteX170" fmla="*/ 2808467 w 3028217"/>
                <a:gd name="connsiteY170" fmla="*/ 2240778 h 2962327"/>
                <a:gd name="connsiteX171" fmla="*/ 2785607 w 3028217"/>
                <a:gd name="connsiteY171" fmla="*/ 2172198 h 2962327"/>
                <a:gd name="connsiteX172" fmla="*/ 2805609 w 3028217"/>
                <a:gd name="connsiteY172" fmla="*/ 2234111 h 2962327"/>
                <a:gd name="connsiteX173" fmla="*/ 2821802 w 3028217"/>
                <a:gd name="connsiteY173" fmla="*/ 2273164 h 2962327"/>
                <a:gd name="connsiteX174" fmla="*/ 2708455 w 3028217"/>
                <a:gd name="connsiteY174" fmla="*/ 2451281 h 2962327"/>
                <a:gd name="connsiteX175" fmla="*/ 2551292 w 3028217"/>
                <a:gd name="connsiteY175" fmla="*/ 2622731 h 2962327"/>
                <a:gd name="connsiteX176" fmla="*/ 2476997 w 3028217"/>
                <a:gd name="connsiteY176" fmla="*/ 2687501 h 2962327"/>
                <a:gd name="connsiteX177" fmla="*/ 2463662 w 3028217"/>
                <a:gd name="connsiteY177" fmla="*/ 2655116 h 2962327"/>
                <a:gd name="connsiteX178" fmla="*/ 2425562 w 3028217"/>
                <a:gd name="connsiteY178" fmla="*/ 2533196 h 2962327"/>
                <a:gd name="connsiteX179" fmla="*/ 2439849 w 3028217"/>
                <a:gd name="connsiteY179" fmla="*/ 2375081 h 2962327"/>
                <a:gd name="connsiteX180" fmla="*/ 2449374 w 3028217"/>
                <a:gd name="connsiteY180" fmla="*/ 2301739 h 2962327"/>
                <a:gd name="connsiteX181" fmla="*/ 2430324 w 3028217"/>
                <a:gd name="connsiteY181" fmla="*/ 2210298 h 2962327"/>
                <a:gd name="connsiteX182" fmla="*/ 2396987 w 3028217"/>
                <a:gd name="connsiteY182" fmla="*/ 2144576 h 2962327"/>
                <a:gd name="connsiteX183" fmla="*/ 2370317 w 3028217"/>
                <a:gd name="connsiteY183" fmla="*/ 2012178 h 2962327"/>
                <a:gd name="connsiteX184" fmla="*/ 2374127 w 3028217"/>
                <a:gd name="connsiteY184" fmla="*/ 1992176 h 2962327"/>
                <a:gd name="connsiteX185" fmla="*/ 2319834 w 3028217"/>
                <a:gd name="connsiteY185" fmla="*/ 1944551 h 2962327"/>
                <a:gd name="connsiteX186" fmla="*/ 2282687 w 3028217"/>
                <a:gd name="connsiteY186" fmla="*/ 1931216 h 2962327"/>
                <a:gd name="connsiteX187" fmla="*/ 2200772 w 3028217"/>
                <a:gd name="connsiteY187" fmla="*/ 1905498 h 2962327"/>
                <a:gd name="connsiteX188" fmla="*/ 2157909 w 3028217"/>
                <a:gd name="connsiteY188" fmla="*/ 1926453 h 2962327"/>
                <a:gd name="connsiteX189" fmla="*/ 2106474 w 3028217"/>
                <a:gd name="connsiteY189" fmla="*/ 1931216 h 2962327"/>
                <a:gd name="connsiteX190" fmla="*/ 2040752 w 3028217"/>
                <a:gd name="connsiteY190" fmla="*/ 1937883 h 2962327"/>
                <a:gd name="connsiteX191" fmla="*/ 1974077 w 3028217"/>
                <a:gd name="connsiteY191" fmla="*/ 1924548 h 2962327"/>
                <a:gd name="connsiteX192" fmla="*/ 1919784 w 3028217"/>
                <a:gd name="connsiteY192" fmla="*/ 1877876 h 2962327"/>
                <a:gd name="connsiteX193" fmla="*/ 1896924 w 3028217"/>
                <a:gd name="connsiteY193" fmla="*/ 1849301 h 2962327"/>
                <a:gd name="connsiteX194" fmla="*/ 1839774 w 3028217"/>
                <a:gd name="connsiteY194" fmla="*/ 1762623 h 2962327"/>
                <a:gd name="connsiteX195" fmla="*/ 1822629 w 3028217"/>
                <a:gd name="connsiteY195" fmla="*/ 1676898 h 2962327"/>
                <a:gd name="connsiteX196" fmla="*/ 1829297 w 3028217"/>
                <a:gd name="connsiteY196" fmla="*/ 1537833 h 2962327"/>
                <a:gd name="connsiteX197" fmla="*/ 1828344 w 3028217"/>
                <a:gd name="connsiteY197" fmla="*/ 1514973 h 2962327"/>
                <a:gd name="connsiteX198" fmla="*/ 1909307 w 3028217"/>
                <a:gd name="connsiteY198" fmla="*/ 1373051 h 2962327"/>
                <a:gd name="connsiteX199" fmla="*/ 1929309 w 3028217"/>
                <a:gd name="connsiteY199" fmla="*/ 1361621 h 2962327"/>
                <a:gd name="connsiteX200" fmla="*/ 1977887 w 3028217"/>
                <a:gd name="connsiteY200" fmla="*/ 1293041 h 2962327"/>
                <a:gd name="connsiteX201" fmla="*/ 2019797 w 3028217"/>
                <a:gd name="connsiteY201" fmla="*/ 1227318 h 2962327"/>
                <a:gd name="connsiteX202" fmla="*/ 2051229 w 3028217"/>
                <a:gd name="connsiteY202" fmla="*/ 1178741 h 2962327"/>
                <a:gd name="connsiteX203" fmla="*/ 2083614 w 3028217"/>
                <a:gd name="connsiteY203" fmla="*/ 1172073 h 2962327"/>
                <a:gd name="connsiteX204" fmla="*/ 2161719 w 3028217"/>
                <a:gd name="connsiteY204" fmla="*/ 1162548 h 2962327"/>
                <a:gd name="connsiteX205" fmla="*/ 2266494 w 3028217"/>
                <a:gd name="connsiteY205" fmla="*/ 1136831 h 2962327"/>
                <a:gd name="connsiteX206" fmla="*/ 2331264 w 3028217"/>
                <a:gd name="connsiteY206" fmla="*/ 1133021 h 2962327"/>
                <a:gd name="connsiteX207" fmla="*/ 2387462 w 3028217"/>
                <a:gd name="connsiteY207" fmla="*/ 1197791 h 2962327"/>
                <a:gd name="connsiteX208" fmla="*/ 2400797 w 3028217"/>
                <a:gd name="connsiteY208" fmla="*/ 1229223 h 2962327"/>
                <a:gd name="connsiteX209" fmla="*/ 2517002 w 3028217"/>
                <a:gd name="connsiteY209" fmla="*/ 1283516 h 2962327"/>
                <a:gd name="connsiteX210" fmla="*/ 2556055 w 3028217"/>
                <a:gd name="connsiteY210" fmla="*/ 1266371 h 2962327"/>
                <a:gd name="connsiteX211" fmla="*/ 2617967 w 3028217"/>
                <a:gd name="connsiteY211" fmla="*/ 1241606 h 2962327"/>
                <a:gd name="connsiteX212" fmla="*/ 2701787 w 3028217"/>
                <a:gd name="connsiteY212" fmla="*/ 1271133 h 2962327"/>
                <a:gd name="connsiteX213" fmla="*/ 2823707 w 3028217"/>
                <a:gd name="connsiteY213" fmla="*/ 1270181 h 2962327"/>
                <a:gd name="connsiteX214" fmla="*/ 2842757 w 3028217"/>
                <a:gd name="connsiteY214" fmla="*/ 1253988 h 2962327"/>
                <a:gd name="connsiteX215" fmla="*/ 2857997 w 3028217"/>
                <a:gd name="connsiteY215" fmla="*/ 1191123 h 2962327"/>
                <a:gd name="connsiteX216" fmla="*/ 2824659 w 3028217"/>
                <a:gd name="connsiteY216" fmla="*/ 1163501 h 2962327"/>
                <a:gd name="connsiteX217" fmla="*/ 2781797 w 3028217"/>
                <a:gd name="connsiteY217" fmla="*/ 1153023 h 2962327"/>
                <a:gd name="connsiteX218" fmla="*/ 2778142 w 3028217"/>
                <a:gd name="connsiteY218" fmla="*/ 1149005 h 2962327"/>
                <a:gd name="connsiteX219" fmla="*/ 2758579 w 3028217"/>
                <a:gd name="connsiteY219" fmla="*/ 1157637 h 2962327"/>
                <a:gd name="connsiteX220" fmla="*/ 2684641 w 3028217"/>
                <a:gd name="connsiteY220" fmla="*/ 1122543 h 2962327"/>
                <a:gd name="connsiteX221" fmla="*/ 2664638 w 3028217"/>
                <a:gd name="connsiteY221" fmla="*/ 1083491 h 2962327"/>
                <a:gd name="connsiteX222" fmla="*/ 2646541 w 3028217"/>
                <a:gd name="connsiteY222" fmla="*/ 1054916 h 2962327"/>
                <a:gd name="connsiteX223" fmla="*/ 2610346 w 3028217"/>
                <a:gd name="connsiteY223" fmla="*/ 1080633 h 2962327"/>
                <a:gd name="connsiteX224" fmla="*/ 2609202 w 3028217"/>
                <a:gd name="connsiteY224" fmla="*/ 1082346 h 2962327"/>
                <a:gd name="connsiteX225" fmla="*/ 2613204 w 3028217"/>
                <a:gd name="connsiteY225" fmla="*/ 1086348 h 2962327"/>
                <a:gd name="connsiteX226" fmla="*/ 2632254 w 3028217"/>
                <a:gd name="connsiteY226" fmla="*/ 1108255 h 2962327"/>
                <a:gd name="connsiteX227" fmla="*/ 2609394 w 3028217"/>
                <a:gd name="connsiteY227" fmla="*/ 1145403 h 2962327"/>
                <a:gd name="connsiteX228" fmla="*/ 2584629 w 3028217"/>
                <a:gd name="connsiteY228" fmla="*/ 1132068 h 2962327"/>
                <a:gd name="connsiteX229" fmla="*/ 2566055 w 3028217"/>
                <a:gd name="connsiteY229" fmla="*/ 1095397 h 2962327"/>
                <a:gd name="connsiteX230" fmla="*/ 2558490 w 3028217"/>
                <a:gd name="connsiteY230" fmla="*/ 1083461 h 2962327"/>
                <a:gd name="connsiteX231" fmla="*/ 2545576 w 3028217"/>
                <a:gd name="connsiteY231" fmla="*/ 1071108 h 2962327"/>
                <a:gd name="connsiteX232" fmla="*/ 2536051 w 3028217"/>
                <a:gd name="connsiteY232" fmla="*/ 1061583 h 2962327"/>
                <a:gd name="connsiteX233" fmla="*/ 2429371 w 3028217"/>
                <a:gd name="connsiteY233" fmla="*/ 952046 h 2962327"/>
                <a:gd name="connsiteX234" fmla="*/ 2417941 w 3028217"/>
                <a:gd name="connsiteY234" fmla="*/ 944426 h 2962327"/>
                <a:gd name="connsiteX235" fmla="*/ 2407463 w 3028217"/>
                <a:gd name="connsiteY235" fmla="*/ 947283 h 2962327"/>
                <a:gd name="connsiteX236" fmla="*/ 2469376 w 3028217"/>
                <a:gd name="connsiteY236" fmla="*/ 1014911 h 2962327"/>
                <a:gd name="connsiteX237" fmla="*/ 2509381 w 3028217"/>
                <a:gd name="connsiteY237" fmla="*/ 1044438 h 2962327"/>
                <a:gd name="connsiteX238" fmla="*/ 2504618 w 3028217"/>
                <a:gd name="connsiteY238" fmla="*/ 1057773 h 2962327"/>
                <a:gd name="connsiteX239" fmla="*/ 2488426 w 3028217"/>
                <a:gd name="connsiteY239" fmla="*/ 1077776 h 2962327"/>
                <a:gd name="connsiteX240" fmla="*/ 2476996 w 3028217"/>
                <a:gd name="connsiteY240" fmla="*/ 1084443 h 2962327"/>
                <a:gd name="connsiteX241" fmla="*/ 2356028 w 3028217"/>
                <a:gd name="connsiteY241" fmla="*/ 985383 h 2962327"/>
                <a:gd name="connsiteX242" fmla="*/ 2317928 w 3028217"/>
                <a:gd name="connsiteY242" fmla="*/ 978716 h 2962327"/>
                <a:gd name="connsiteX243" fmla="*/ 2295068 w 3028217"/>
                <a:gd name="connsiteY243" fmla="*/ 993003 h 2962327"/>
                <a:gd name="connsiteX244" fmla="*/ 2196008 w 3028217"/>
                <a:gd name="connsiteY244" fmla="*/ 1057773 h 2962327"/>
                <a:gd name="connsiteX245" fmla="*/ 2181721 w 3028217"/>
                <a:gd name="connsiteY245" fmla="*/ 1087301 h 2962327"/>
                <a:gd name="connsiteX246" fmla="*/ 2105521 w 3028217"/>
                <a:gd name="connsiteY246" fmla="*/ 1157786 h 2962327"/>
                <a:gd name="connsiteX247" fmla="*/ 2053133 w 3028217"/>
                <a:gd name="connsiteY247" fmla="*/ 1155881 h 2962327"/>
                <a:gd name="connsiteX248" fmla="*/ 2036941 w 3028217"/>
                <a:gd name="connsiteY248" fmla="*/ 1136831 h 2962327"/>
                <a:gd name="connsiteX249" fmla="*/ 2008366 w 3028217"/>
                <a:gd name="connsiteY249" fmla="*/ 1131116 h 2962327"/>
                <a:gd name="connsiteX250" fmla="*/ 2001698 w 3028217"/>
                <a:gd name="connsiteY250" fmla="*/ 1074918 h 2962327"/>
                <a:gd name="connsiteX251" fmla="*/ 2008366 w 3028217"/>
                <a:gd name="connsiteY251" fmla="*/ 1001576 h 2962327"/>
                <a:gd name="connsiteX252" fmla="*/ 2035988 w 3028217"/>
                <a:gd name="connsiteY252" fmla="*/ 977763 h 2962327"/>
                <a:gd name="connsiteX253" fmla="*/ 2107426 w 3028217"/>
                <a:gd name="connsiteY253" fmla="*/ 983478 h 2962327"/>
                <a:gd name="connsiteX254" fmla="*/ 2148383 w 3028217"/>
                <a:gd name="connsiteY254" fmla="*/ 975858 h 2962327"/>
                <a:gd name="connsiteX255" fmla="*/ 2150288 w 3028217"/>
                <a:gd name="connsiteY255" fmla="*/ 913946 h 2962327"/>
                <a:gd name="connsiteX256" fmla="*/ 2112188 w 3028217"/>
                <a:gd name="connsiteY256" fmla="*/ 876798 h 2962327"/>
                <a:gd name="connsiteX257" fmla="*/ 2096948 w 3028217"/>
                <a:gd name="connsiteY257" fmla="*/ 862511 h 2962327"/>
                <a:gd name="connsiteX258" fmla="*/ 2118856 w 3028217"/>
                <a:gd name="connsiteY258" fmla="*/ 849176 h 2962327"/>
                <a:gd name="connsiteX259" fmla="*/ 2206486 w 3028217"/>
                <a:gd name="connsiteY259" fmla="*/ 810123 h 2962327"/>
                <a:gd name="connsiteX260" fmla="*/ 2308403 w 3028217"/>
                <a:gd name="connsiteY260" fmla="*/ 731066 h 2962327"/>
                <a:gd name="connsiteX261" fmla="*/ 2321738 w 3028217"/>
                <a:gd name="connsiteY261" fmla="*/ 708206 h 2962327"/>
                <a:gd name="connsiteX262" fmla="*/ 2311261 w 3028217"/>
                <a:gd name="connsiteY262" fmla="*/ 679631 h 2962327"/>
                <a:gd name="connsiteX263" fmla="*/ 2320786 w 3028217"/>
                <a:gd name="connsiteY263" fmla="*/ 643436 h 2962327"/>
                <a:gd name="connsiteX264" fmla="*/ 2338883 w 3028217"/>
                <a:gd name="connsiteY264" fmla="*/ 638673 h 2962327"/>
                <a:gd name="connsiteX265" fmla="*/ 2343646 w 3028217"/>
                <a:gd name="connsiteY265" fmla="*/ 675821 h 2962327"/>
                <a:gd name="connsiteX266" fmla="*/ 2348408 w 3028217"/>
                <a:gd name="connsiteY266" fmla="*/ 699633 h 2962327"/>
                <a:gd name="connsiteX267" fmla="*/ 2376031 w 3028217"/>
                <a:gd name="connsiteY267" fmla="*/ 706301 h 2962327"/>
                <a:gd name="connsiteX268" fmla="*/ 2385556 w 3028217"/>
                <a:gd name="connsiteY268" fmla="*/ 704396 h 2962327"/>
                <a:gd name="connsiteX269" fmla="*/ 2454136 w 3028217"/>
                <a:gd name="connsiteY269" fmla="*/ 698681 h 2962327"/>
                <a:gd name="connsiteX270" fmla="*/ 2476996 w 3028217"/>
                <a:gd name="connsiteY270" fmla="*/ 692013 h 2962327"/>
                <a:gd name="connsiteX271" fmla="*/ 2517953 w 3028217"/>
                <a:gd name="connsiteY271" fmla="*/ 648198 h 2962327"/>
                <a:gd name="connsiteX272" fmla="*/ 2563673 w 3028217"/>
                <a:gd name="connsiteY272" fmla="*/ 626291 h 2962327"/>
                <a:gd name="connsiteX273" fmla="*/ 2554148 w 3028217"/>
                <a:gd name="connsiteY273" fmla="*/ 585333 h 2962327"/>
                <a:gd name="connsiteX274" fmla="*/ 2572928 w 3028217"/>
                <a:gd name="connsiteY274" fmla="*/ 573708 h 2962327"/>
                <a:gd name="connsiteX275" fmla="*/ 2586098 w 3028217"/>
                <a:gd name="connsiteY275" fmla="*/ 571735 h 2962327"/>
                <a:gd name="connsiteX276" fmla="*/ 2586726 w 3028217"/>
                <a:gd name="connsiteY276" fmla="*/ 571671 h 2962327"/>
                <a:gd name="connsiteX277" fmla="*/ 2624633 w 3028217"/>
                <a:gd name="connsiteY277" fmla="*/ 568188 h 2962327"/>
                <a:gd name="connsiteX278" fmla="*/ 2630348 w 3028217"/>
                <a:gd name="connsiteY278" fmla="*/ 563426 h 2962327"/>
                <a:gd name="connsiteX279" fmla="*/ 2633206 w 3028217"/>
                <a:gd name="connsiteY279" fmla="*/ 563426 h 2962327"/>
                <a:gd name="connsiteX280" fmla="*/ 2626538 w 3028217"/>
                <a:gd name="connsiteY280" fmla="*/ 563426 h 2962327"/>
                <a:gd name="connsiteX281" fmla="*/ 2593082 w 3028217"/>
                <a:gd name="connsiteY281" fmla="*/ 570689 h 2962327"/>
                <a:gd name="connsiteX282" fmla="*/ 2586098 w 3028217"/>
                <a:gd name="connsiteY282" fmla="*/ 571735 h 2962327"/>
                <a:gd name="connsiteX283" fmla="*/ 2574151 w 3028217"/>
                <a:gd name="connsiteY283" fmla="*/ 572951 h 2962327"/>
                <a:gd name="connsiteX284" fmla="*/ 2572928 w 3028217"/>
                <a:gd name="connsiteY284" fmla="*/ 573708 h 2962327"/>
                <a:gd name="connsiteX285" fmla="*/ 2558911 w 3028217"/>
                <a:gd name="connsiteY285" fmla="*/ 575808 h 2962327"/>
                <a:gd name="connsiteX286" fmla="*/ 2506523 w 3028217"/>
                <a:gd name="connsiteY286" fmla="*/ 541518 h 2962327"/>
                <a:gd name="connsiteX287" fmla="*/ 2512238 w 3028217"/>
                <a:gd name="connsiteY287" fmla="*/ 480558 h 2962327"/>
                <a:gd name="connsiteX288" fmla="*/ 2533193 w 3028217"/>
                <a:gd name="connsiteY288" fmla="*/ 458651 h 2962327"/>
                <a:gd name="connsiteX289" fmla="*/ 2534146 w 3028217"/>
                <a:gd name="connsiteY289" fmla="*/ 440553 h 2962327"/>
                <a:gd name="connsiteX290" fmla="*/ 2513191 w 3028217"/>
                <a:gd name="connsiteY290" fmla="*/ 445316 h 2962327"/>
                <a:gd name="connsiteX291" fmla="*/ 2464613 w 3028217"/>
                <a:gd name="connsiteY291" fmla="*/ 509133 h 2962327"/>
                <a:gd name="connsiteX292" fmla="*/ 2467471 w 3028217"/>
                <a:gd name="connsiteY292" fmla="*/ 551996 h 2962327"/>
                <a:gd name="connsiteX293" fmla="*/ 2468423 w 3028217"/>
                <a:gd name="connsiteY293" fmla="*/ 597716 h 2962327"/>
                <a:gd name="connsiteX294" fmla="*/ 2453183 w 3028217"/>
                <a:gd name="connsiteY294" fmla="*/ 638673 h 2962327"/>
                <a:gd name="connsiteX295" fmla="*/ 2423656 w 3028217"/>
                <a:gd name="connsiteY295" fmla="*/ 676773 h 2962327"/>
                <a:gd name="connsiteX296" fmla="*/ 2389366 w 3028217"/>
                <a:gd name="connsiteY296" fmla="*/ 683441 h 2962327"/>
                <a:gd name="connsiteX297" fmla="*/ 2383651 w 3028217"/>
                <a:gd name="connsiteY297" fmla="*/ 659628 h 2962327"/>
                <a:gd name="connsiteX298" fmla="*/ 2367458 w 3028217"/>
                <a:gd name="connsiteY298" fmla="*/ 627243 h 2962327"/>
                <a:gd name="connsiteX299" fmla="*/ 2308403 w 3028217"/>
                <a:gd name="connsiteY299" fmla="*/ 612003 h 2962327"/>
                <a:gd name="connsiteX300" fmla="*/ 2270303 w 3028217"/>
                <a:gd name="connsiteY300" fmla="*/ 571046 h 2962327"/>
                <a:gd name="connsiteX301" fmla="*/ 2260778 w 3028217"/>
                <a:gd name="connsiteY301" fmla="*/ 543423 h 2962327"/>
                <a:gd name="connsiteX302" fmla="*/ 2259826 w 3028217"/>
                <a:gd name="connsiteY302" fmla="*/ 522468 h 2962327"/>
                <a:gd name="connsiteX303" fmla="*/ 2390318 w 3028217"/>
                <a:gd name="connsiteY303" fmla="*/ 385308 h 2962327"/>
                <a:gd name="connsiteX304" fmla="*/ 2416988 w 3028217"/>
                <a:gd name="connsiteY304" fmla="*/ 357686 h 2962327"/>
                <a:gd name="connsiteX305" fmla="*/ 2417941 w 3028217"/>
                <a:gd name="connsiteY305" fmla="*/ 351971 h 2962327"/>
                <a:gd name="connsiteX306" fmla="*/ 2424608 w 3028217"/>
                <a:gd name="connsiteY306" fmla="*/ 353876 h 2962327"/>
                <a:gd name="connsiteX307" fmla="*/ 2452245 w 3028217"/>
                <a:gd name="connsiteY307" fmla="*/ 336582 h 2962327"/>
                <a:gd name="connsiteX308" fmla="*/ 2471113 w 3028217"/>
                <a:gd name="connsiteY308" fmla="*/ 336025 h 2962327"/>
                <a:gd name="connsiteX309" fmla="*/ 761544 w 3028217"/>
                <a:gd name="connsiteY309" fmla="*/ 194808 h 2962327"/>
                <a:gd name="connsiteX310" fmla="*/ 773926 w 3028217"/>
                <a:gd name="connsiteY310" fmla="*/ 216716 h 2962327"/>
                <a:gd name="connsiteX311" fmla="*/ 773926 w 3028217"/>
                <a:gd name="connsiteY311" fmla="*/ 278628 h 2962327"/>
                <a:gd name="connsiteX312" fmla="*/ 687249 w 3028217"/>
                <a:gd name="connsiteY312" fmla="*/ 293868 h 2962327"/>
                <a:gd name="connsiteX313" fmla="*/ 671056 w 3028217"/>
                <a:gd name="connsiteY313" fmla="*/ 292916 h 2962327"/>
                <a:gd name="connsiteX314" fmla="*/ 640576 w 3028217"/>
                <a:gd name="connsiteY314" fmla="*/ 298631 h 2962327"/>
                <a:gd name="connsiteX315" fmla="*/ 603429 w 3028217"/>
                <a:gd name="connsiteY315" fmla="*/ 291011 h 2962327"/>
                <a:gd name="connsiteX316" fmla="*/ 715824 w 3028217"/>
                <a:gd name="connsiteY316" fmla="*/ 211953 h 2962327"/>
                <a:gd name="connsiteX317" fmla="*/ 727254 w 3028217"/>
                <a:gd name="connsiteY317" fmla="*/ 215763 h 2962327"/>
                <a:gd name="connsiteX318" fmla="*/ 761544 w 3028217"/>
                <a:gd name="connsiteY318" fmla="*/ 194808 h 2962327"/>
                <a:gd name="connsiteX319" fmla="*/ 873343 w 3028217"/>
                <a:gd name="connsiteY319" fmla="*/ 184331 h 2962327"/>
                <a:gd name="connsiteX320" fmla="*/ 891083 w 3028217"/>
                <a:gd name="connsiteY320" fmla="*/ 191951 h 2962327"/>
                <a:gd name="connsiteX321" fmla="*/ 888226 w 3028217"/>
                <a:gd name="connsiteY321" fmla="*/ 217668 h 2962327"/>
                <a:gd name="connsiteX322" fmla="*/ 879241 w 3028217"/>
                <a:gd name="connsiteY322" fmla="*/ 234820 h 2962327"/>
                <a:gd name="connsiteX323" fmla="*/ 895370 w 3028217"/>
                <a:gd name="connsiteY323" fmla="*/ 235036 h 2962327"/>
                <a:gd name="connsiteX324" fmla="*/ 899656 w 3028217"/>
                <a:gd name="connsiteY324" fmla="*/ 266246 h 2962327"/>
                <a:gd name="connsiteX325" fmla="*/ 892988 w 3028217"/>
                <a:gd name="connsiteY325" fmla="*/ 303393 h 2962327"/>
                <a:gd name="connsiteX326" fmla="*/ 905371 w 3028217"/>
                <a:gd name="connsiteY326" fmla="*/ 303393 h 2962327"/>
                <a:gd name="connsiteX327" fmla="*/ 915848 w 3028217"/>
                <a:gd name="connsiteY327" fmla="*/ 337683 h 2962327"/>
                <a:gd name="connsiteX328" fmla="*/ 946328 w 3028217"/>
                <a:gd name="connsiteY328" fmla="*/ 324348 h 2962327"/>
                <a:gd name="connsiteX329" fmla="*/ 973409 w 3028217"/>
                <a:gd name="connsiteY329" fmla="*/ 303804 h 2962327"/>
                <a:gd name="connsiteX330" fmla="*/ 975260 w 3028217"/>
                <a:gd name="connsiteY330" fmla="*/ 292796 h 2962327"/>
                <a:gd name="connsiteX331" fmla="*/ 965378 w 3028217"/>
                <a:gd name="connsiteY331" fmla="*/ 281485 h 2962327"/>
                <a:gd name="connsiteX332" fmla="*/ 962521 w 3028217"/>
                <a:gd name="connsiteY332" fmla="*/ 233860 h 2962327"/>
                <a:gd name="connsiteX333" fmla="*/ 1013956 w 3028217"/>
                <a:gd name="connsiteY333" fmla="*/ 203380 h 2962327"/>
                <a:gd name="connsiteX334" fmla="*/ 1028243 w 3028217"/>
                <a:gd name="connsiteY334" fmla="*/ 200165 h 2962327"/>
                <a:gd name="connsiteX335" fmla="*/ 1042531 w 3028217"/>
                <a:gd name="connsiteY335" fmla="*/ 206238 h 2962327"/>
                <a:gd name="connsiteX336" fmla="*/ 1016813 w 3028217"/>
                <a:gd name="connsiteY336" fmla="*/ 234813 h 2962327"/>
                <a:gd name="connsiteX337" fmla="*/ 1075868 w 3028217"/>
                <a:gd name="connsiteY337" fmla="*/ 204333 h 2962327"/>
                <a:gd name="connsiteX338" fmla="*/ 1095871 w 3028217"/>
                <a:gd name="connsiteY338" fmla="*/ 204333 h 2962327"/>
                <a:gd name="connsiteX339" fmla="*/ 1099681 w 3028217"/>
                <a:gd name="connsiteY339" fmla="*/ 232908 h 2962327"/>
                <a:gd name="connsiteX340" fmla="*/ 1133971 w 3028217"/>
                <a:gd name="connsiteY340" fmla="*/ 231003 h 2962327"/>
                <a:gd name="connsiteX341" fmla="*/ 1151116 w 3028217"/>
                <a:gd name="connsiteY341" fmla="*/ 238623 h 2962327"/>
                <a:gd name="connsiteX342" fmla="*/ 1205408 w 3028217"/>
                <a:gd name="connsiteY342" fmla="*/ 287200 h 2962327"/>
                <a:gd name="connsiteX343" fmla="*/ 1198741 w 3028217"/>
                <a:gd name="connsiteY343" fmla="*/ 334825 h 2962327"/>
                <a:gd name="connsiteX344" fmla="*/ 1248271 w 3028217"/>
                <a:gd name="connsiteY344" fmla="*/ 377688 h 2962327"/>
                <a:gd name="connsiteX345" fmla="*/ 1246366 w 3028217"/>
                <a:gd name="connsiteY345" fmla="*/ 402453 h 2962327"/>
                <a:gd name="connsiteX346" fmla="*/ 1187311 w 3028217"/>
                <a:gd name="connsiteY346" fmla="*/ 402453 h 2962327"/>
                <a:gd name="connsiteX347" fmla="*/ 1171118 w 3028217"/>
                <a:gd name="connsiteY347" fmla="*/ 396738 h 2962327"/>
                <a:gd name="connsiteX348" fmla="*/ 1171118 w 3028217"/>
                <a:gd name="connsiteY348" fmla="*/ 431028 h 2962327"/>
                <a:gd name="connsiteX349" fmla="*/ 1151116 w 3028217"/>
                <a:gd name="connsiteY349" fmla="*/ 479605 h 2962327"/>
                <a:gd name="connsiteX350" fmla="*/ 1136828 w 3028217"/>
                <a:gd name="connsiteY350" fmla="*/ 476748 h 2962327"/>
                <a:gd name="connsiteX351" fmla="*/ 1136828 w 3028217"/>
                <a:gd name="connsiteY351" fmla="*/ 487225 h 2962327"/>
                <a:gd name="connsiteX352" fmla="*/ 1118731 w 3028217"/>
                <a:gd name="connsiteY352" fmla="*/ 497703 h 2962327"/>
                <a:gd name="connsiteX353" fmla="*/ 1066343 w 3028217"/>
                <a:gd name="connsiteY353" fmla="*/ 455793 h 2962327"/>
                <a:gd name="connsiteX354" fmla="*/ 1016813 w 3028217"/>
                <a:gd name="connsiteY354" fmla="*/ 433885 h 2962327"/>
                <a:gd name="connsiteX355" fmla="*/ 996811 w 3028217"/>
                <a:gd name="connsiteY355" fmla="*/ 428170 h 2962327"/>
                <a:gd name="connsiteX356" fmla="*/ 1013003 w 3028217"/>
                <a:gd name="connsiteY356" fmla="*/ 411978 h 2962327"/>
                <a:gd name="connsiteX357" fmla="*/ 1109206 w 3028217"/>
                <a:gd name="connsiteY357" fmla="*/ 369115 h 2962327"/>
                <a:gd name="connsiteX358" fmla="*/ 1089203 w 3028217"/>
                <a:gd name="connsiteY358" fmla="*/ 307203 h 2962327"/>
                <a:gd name="connsiteX359" fmla="*/ 1077773 w 3028217"/>
                <a:gd name="connsiteY359" fmla="*/ 291010 h 2962327"/>
                <a:gd name="connsiteX360" fmla="*/ 1016813 w 3028217"/>
                <a:gd name="connsiteY360" fmla="*/ 292915 h 2962327"/>
                <a:gd name="connsiteX361" fmla="*/ 1007169 w 3028217"/>
                <a:gd name="connsiteY361" fmla="*/ 296011 h 2962327"/>
                <a:gd name="connsiteX362" fmla="*/ 1007866 w 3028217"/>
                <a:gd name="connsiteY362" fmla="*/ 302667 h 2962327"/>
                <a:gd name="connsiteX363" fmla="*/ 1009193 w 3028217"/>
                <a:gd name="connsiteY363" fmla="*/ 303393 h 2962327"/>
                <a:gd name="connsiteX364" fmla="*/ 962521 w 3028217"/>
                <a:gd name="connsiteY364" fmla="*/ 370068 h 2962327"/>
                <a:gd name="connsiteX365" fmla="*/ 905371 w 3028217"/>
                <a:gd name="connsiteY365" fmla="*/ 371973 h 2962327"/>
                <a:gd name="connsiteX366" fmla="*/ 868223 w 3028217"/>
                <a:gd name="connsiteY366" fmla="*/ 410073 h 2962327"/>
                <a:gd name="connsiteX367" fmla="*/ 836791 w 3028217"/>
                <a:gd name="connsiteY367" fmla="*/ 426266 h 2962327"/>
                <a:gd name="connsiteX368" fmla="*/ 816788 w 3028217"/>
                <a:gd name="connsiteY368" fmla="*/ 424361 h 2962327"/>
                <a:gd name="connsiteX369" fmla="*/ 677723 w 3028217"/>
                <a:gd name="connsiteY369" fmla="*/ 507228 h 2962327"/>
                <a:gd name="connsiteX370" fmla="*/ 668198 w 3028217"/>
                <a:gd name="connsiteY370" fmla="*/ 553901 h 2962327"/>
                <a:gd name="connsiteX371" fmla="*/ 662483 w 3028217"/>
                <a:gd name="connsiteY371" fmla="*/ 586286 h 2962327"/>
                <a:gd name="connsiteX372" fmla="*/ 716776 w 3028217"/>
                <a:gd name="connsiteY372" fmla="*/ 612956 h 2962327"/>
                <a:gd name="connsiteX373" fmla="*/ 771068 w 3028217"/>
                <a:gd name="connsiteY373" fmla="*/ 645341 h 2962327"/>
                <a:gd name="connsiteX374" fmla="*/ 782498 w 3028217"/>
                <a:gd name="connsiteY374" fmla="*/ 667248 h 2962327"/>
                <a:gd name="connsiteX375" fmla="*/ 772973 w 3028217"/>
                <a:gd name="connsiteY375" fmla="*/ 726303 h 2962327"/>
                <a:gd name="connsiteX376" fmla="*/ 805358 w 3028217"/>
                <a:gd name="connsiteY376" fmla="*/ 736781 h 2962327"/>
                <a:gd name="connsiteX377" fmla="*/ 828218 w 3028217"/>
                <a:gd name="connsiteY377" fmla="*/ 689156 h 2962327"/>
                <a:gd name="connsiteX378" fmla="*/ 858698 w 3028217"/>
                <a:gd name="connsiteY378" fmla="*/ 652961 h 2962327"/>
                <a:gd name="connsiteX379" fmla="*/ 901561 w 3028217"/>
                <a:gd name="connsiteY379" fmla="*/ 573903 h 2962327"/>
                <a:gd name="connsiteX380" fmla="*/ 904418 w 3028217"/>
                <a:gd name="connsiteY380" fmla="*/ 561521 h 2962327"/>
                <a:gd name="connsiteX381" fmla="*/ 953948 w 3028217"/>
                <a:gd name="connsiteY381" fmla="*/ 491988 h 2962327"/>
                <a:gd name="connsiteX382" fmla="*/ 968236 w 3028217"/>
                <a:gd name="connsiteY382" fmla="*/ 478653 h 2962327"/>
                <a:gd name="connsiteX383" fmla="*/ 1049198 w 3028217"/>
                <a:gd name="connsiteY383" fmla="*/ 512943 h 2962327"/>
                <a:gd name="connsiteX384" fmla="*/ 1063486 w 3028217"/>
                <a:gd name="connsiteY384" fmla="*/ 539613 h 2962327"/>
                <a:gd name="connsiteX385" fmla="*/ 1067296 w 3028217"/>
                <a:gd name="connsiteY385" fmla="*/ 583428 h 2962327"/>
                <a:gd name="connsiteX386" fmla="*/ 1112063 w 3028217"/>
                <a:gd name="connsiteY386" fmla="*/ 568188 h 2962327"/>
                <a:gd name="connsiteX387" fmla="*/ 1146353 w 3028217"/>
                <a:gd name="connsiteY387" fmla="*/ 580571 h 2962327"/>
                <a:gd name="connsiteX388" fmla="*/ 1151116 w 3028217"/>
                <a:gd name="connsiteY388" fmla="*/ 616766 h 2962327"/>
                <a:gd name="connsiteX389" fmla="*/ 1193026 w 3028217"/>
                <a:gd name="connsiteY389" fmla="*/ 684393 h 2962327"/>
                <a:gd name="connsiteX390" fmla="*/ 1182905 w 3028217"/>
                <a:gd name="connsiteY390" fmla="*/ 697847 h 2962327"/>
                <a:gd name="connsiteX391" fmla="*/ 1179024 w 3028217"/>
                <a:gd name="connsiteY391" fmla="*/ 699159 h 2962327"/>
                <a:gd name="connsiteX392" fmla="*/ 1177845 w 3028217"/>
                <a:gd name="connsiteY392" fmla="*/ 699023 h 2962327"/>
                <a:gd name="connsiteX393" fmla="*/ 1166356 w 3028217"/>
                <a:gd name="connsiteY393" fmla="*/ 703443 h 2962327"/>
                <a:gd name="connsiteX394" fmla="*/ 1179024 w 3028217"/>
                <a:gd name="connsiteY394" fmla="*/ 699159 h 2962327"/>
                <a:gd name="connsiteX395" fmla="*/ 1188263 w 3028217"/>
                <a:gd name="connsiteY395" fmla="*/ 700229 h 2962327"/>
                <a:gd name="connsiteX396" fmla="*/ 1207313 w 3028217"/>
                <a:gd name="connsiteY396" fmla="*/ 712016 h 2962327"/>
                <a:gd name="connsiteX397" fmla="*/ 1205051 w 3028217"/>
                <a:gd name="connsiteY397" fmla="*/ 754402 h 2962327"/>
                <a:gd name="connsiteX398" fmla="*/ 1180854 w 3028217"/>
                <a:gd name="connsiteY398" fmla="*/ 787924 h 2962327"/>
                <a:gd name="connsiteX399" fmla="*/ 1187073 w 3028217"/>
                <a:gd name="connsiteY399" fmla="*/ 807504 h 2962327"/>
                <a:gd name="connsiteX400" fmla="*/ 1206361 w 3028217"/>
                <a:gd name="connsiteY400" fmla="*/ 814886 h 2962327"/>
                <a:gd name="connsiteX401" fmla="*/ 1213981 w 3028217"/>
                <a:gd name="connsiteY401" fmla="*/ 828221 h 2962327"/>
                <a:gd name="connsiteX402" fmla="*/ 1172071 w 3028217"/>
                <a:gd name="connsiteY402" fmla="*/ 862511 h 2962327"/>
                <a:gd name="connsiteX403" fmla="*/ 1115874 w 3028217"/>
                <a:gd name="connsiteY403" fmla="*/ 854891 h 2962327"/>
                <a:gd name="connsiteX404" fmla="*/ 1148259 w 3028217"/>
                <a:gd name="connsiteY404" fmla="*/ 807266 h 2962327"/>
                <a:gd name="connsiteX405" fmla="*/ 1173024 w 3028217"/>
                <a:gd name="connsiteY405" fmla="*/ 780596 h 2962327"/>
                <a:gd name="connsiteX406" fmla="*/ 1173125 w 3028217"/>
                <a:gd name="connsiteY406" fmla="*/ 780684 h 2962327"/>
                <a:gd name="connsiteX407" fmla="*/ 1174333 w 3028217"/>
                <a:gd name="connsiteY407" fmla="*/ 770475 h 2962327"/>
                <a:gd name="connsiteX408" fmla="*/ 1163498 w 3028217"/>
                <a:gd name="connsiteY408" fmla="*/ 767261 h 2962327"/>
                <a:gd name="connsiteX409" fmla="*/ 1124446 w 3028217"/>
                <a:gd name="connsiteY409" fmla="*/ 787263 h 2962327"/>
                <a:gd name="connsiteX410" fmla="*/ 1043483 w 3028217"/>
                <a:gd name="connsiteY410" fmla="*/ 789168 h 2962327"/>
                <a:gd name="connsiteX411" fmla="*/ 993953 w 3028217"/>
                <a:gd name="connsiteY411" fmla="*/ 794883 h 2962327"/>
                <a:gd name="connsiteX412" fmla="*/ 959663 w 3028217"/>
                <a:gd name="connsiteY412" fmla="*/ 814886 h 2962327"/>
                <a:gd name="connsiteX413" fmla="*/ 929183 w 3028217"/>
                <a:gd name="connsiteY413" fmla="*/ 839651 h 2962327"/>
                <a:gd name="connsiteX414" fmla="*/ 925100 w 3028217"/>
                <a:gd name="connsiteY414" fmla="*/ 843462 h 2962327"/>
                <a:gd name="connsiteX415" fmla="*/ 915848 w 3028217"/>
                <a:gd name="connsiteY415" fmla="*/ 851081 h 2962327"/>
                <a:gd name="connsiteX416" fmla="*/ 912991 w 3028217"/>
                <a:gd name="connsiteY416" fmla="*/ 851081 h 2962327"/>
                <a:gd name="connsiteX417" fmla="*/ 914896 w 3028217"/>
                <a:gd name="connsiteY417" fmla="*/ 852986 h 2962327"/>
                <a:gd name="connsiteX418" fmla="*/ 925100 w 3028217"/>
                <a:gd name="connsiteY418" fmla="*/ 843462 h 2962327"/>
                <a:gd name="connsiteX419" fmla="*/ 932041 w 3028217"/>
                <a:gd name="connsiteY419" fmla="*/ 837746 h 2962327"/>
                <a:gd name="connsiteX420" fmla="*/ 972998 w 3028217"/>
                <a:gd name="connsiteY420" fmla="*/ 820601 h 2962327"/>
                <a:gd name="connsiteX421" fmla="*/ 992048 w 3028217"/>
                <a:gd name="connsiteY421" fmla="*/ 814886 h 2962327"/>
                <a:gd name="connsiteX422" fmla="*/ 1023481 w 3028217"/>
                <a:gd name="connsiteY422" fmla="*/ 819648 h 2962327"/>
                <a:gd name="connsiteX423" fmla="*/ 1005383 w 3028217"/>
                <a:gd name="connsiteY423" fmla="*/ 842508 h 2962327"/>
                <a:gd name="connsiteX424" fmla="*/ 1006336 w 3028217"/>
                <a:gd name="connsiteY424" fmla="*/ 854891 h 2962327"/>
                <a:gd name="connsiteX425" fmla="*/ 1005383 w 3028217"/>
                <a:gd name="connsiteY425" fmla="*/ 889181 h 2962327"/>
                <a:gd name="connsiteX426" fmla="*/ 984428 w 3028217"/>
                <a:gd name="connsiteY426" fmla="*/ 910136 h 2962327"/>
                <a:gd name="connsiteX427" fmla="*/ 952043 w 3028217"/>
                <a:gd name="connsiteY427" fmla="*/ 916803 h 2962327"/>
                <a:gd name="connsiteX428" fmla="*/ 899656 w 3028217"/>
                <a:gd name="connsiteY428" fmla="*/ 938711 h 2962327"/>
                <a:gd name="connsiteX429" fmla="*/ 855841 w 3028217"/>
                <a:gd name="connsiteY429" fmla="*/ 985383 h 2962327"/>
                <a:gd name="connsiteX430" fmla="*/ 831076 w 3028217"/>
                <a:gd name="connsiteY430" fmla="*/ 1003481 h 2962327"/>
                <a:gd name="connsiteX431" fmla="*/ 738683 w 3028217"/>
                <a:gd name="connsiteY431" fmla="*/ 1081586 h 2962327"/>
                <a:gd name="connsiteX432" fmla="*/ 711061 w 3028217"/>
                <a:gd name="connsiteY432" fmla="*/ 1115876 h 2962327"/>
                <a:gd name="connsiteX433" fmla="*/ 666293 w 3028217"/>
                <a:gd name="connsiteY433" fmla="*/ 1175883 h 2962327"/>
                <a:gd name="connsiteX434" fmla="*/ 585331 w 3028217"/>
                <a:gd name="connsiteY434" fmla="*/ 1230176 h 2962327"/>
                <a:gd name="connsiteX435" fmla="*/ 559613 w 3028217"/>
                <a:gd name="connsiteY435" fmla="*/ 1297803 h 2962327"/>
                <a:gd name="connsiteX436" fmla="*/ 557708 w 3028217"/>
                <a:gd name="connsiteY436" fmla="*/ 1386386 h 2962327"/>
                <a:gd name="connsiteX437" fmla="*/ 542468 w 3028217"/>
                <a:gd name="connsiteY437" fmla="*/ 1407341 h 2962327"/>
                <a:gd name="connsiteX438" fmla="*/ 528181 w 3028217"/>
                <a:gd name="connsiteY438" fmla="*/ 1387338 h 2962327"/>
                <a:gd name="connsiteX439" fmla="*/ 519608 w 3028217"/>
                <a:gd name="connsiteY439" fmla="*/ 1320663 h 2962327"/>
                <a:gd name="connsiteX440" fmla="*/ 488176 w 3028217"/>
                <a:gd name="connsiteY440" fmla="*/ 1283516 h 2962327"/>
                <a:gd name="connsiteX441" fmla="*/ 429121 w 3028217"/>
                <a:gd name="connsiteY441" fmla="*/ 1267323 h 2962327"/>
                <a:gd name="connsiteX442" fmla="*/ 409118 w 3028217"/>
                <a:gd name="connsiteY442" fmla="*/ 1268276 h 2962327"/>
                <a:gd name="connsiteX443" fmla="*/ 336728 w 3028217"/>
                <a:gd name="connsiteY443" fmla="*/ 1284468 h 2962327"/>
                <a:gd name="connsiteX444" fmla="*/ 215761 w 3028217"/>
                <a:gd name="connsiteY444" fmla="*/ 1373051 h 2962327"/>
                <a:gd name="connsiteX445" fmla="*/ 189091 w 3028217"/>
                <a:gd name="connsiteY445" fmla="*/ 1441631 h 2962327"/>
                <a:gd name="connsiteX446" fmla="*/ 196711 w 3028217"/>
                <a:gd name="connsiteY446" fmla="*/ 1544501 h 2962327"/>
                <a:gd name="connsiteX447" fmla="*/ 244336 w 3028217"/>
                <a:gd name="connsiteY447" fmla="*/ 1573076 h 2962327"/>
                <a:gd name="connsiteX448" fmla="*/ 320536 w 3028217"/>
                <a:gd name="connsiteY448" fmla="*/ 1514973 h 2962327"/>
                <a:gd name="connsiteX449" fmla="*/ 387211 w 3028217"/>
                <a:gd name="connsiteY449" fmla="*/ 1494971 h 2962327"/>
                <a:gd name="connsiteX450" fmla="*/ 389116 w 3028217"/>
                <a:gd name="connsiteY450" fmla="*/ 1515926 h 2962327"/>
                <a:gd name="connsiteX451" fmla="*/ 340538 w 3028217"/>
                <a:gd name="connsiteY451" fmla="*/ 1624511 h 2962327"/>
                <a:gd name="connsiteX452" fmla="*/ 354826 w 3028217"/>
                <a:gd name="connsiteY452" fmla="*/ 1644513 h 2962327"/>
                <a:gd name="connsiteX453" fmla="*/ 410071 w 3028217"/>
                <a:gd name="connsiteY453" fmla="*/ 1645466 h 2962327"/>
                <a:gd name="connsiteX454" fmla="*/ 439598 w 3028217"/>
                <a:gd name="connsiteY454" fmla="*/ 1687376 h 2962327"/>
                <a:gd name="connsiteX455" fmla="*/ 426263 w 3028217"/>
                <a:gd name="connsiteY455" fmla="*/ 1743573 h 2962327"/>
                <a:gd name="connsiteX456" fmla="*/ 450076 w 3028217"/>
                <a:gd name="connsiteY456" fmla="*/ 1813106 h 2962327"/>
                <a:gd name="connsiteX457" fmla="*/ 499606 w 3028217"/>
                <a:gd name="connsiteY457" fmla="*/ 1812153 h 2962327"/>
                <a:gd name="connsiteX458" fmla="*/ 536753 w 3028217"/>
                <a:gd name="connsiteY458" fmla="*/ 1818821 h 2962327"/>
                <a:gd name="connsiteX459" fmla="*/ 577711 w 3028217"/>
                <a:gd name="connsiteY459" fmla="*/ 1813106 h 2962327"/>
                <a:gd name="connsiteX460" fmla="*/ 661531 w 3028217"/>
                <a:gd name="connsiteY460" fmla="*/ 1754051 h 2962327"/>
                <a:gd name="connsiteX461" fmla="*/ 672008 w 3028217"/>
                <a:gd name="connsiteY461" fmla="*/ 1763576 h 2962327"/>
                <a:gd name="connsiteX462" fmla="*/ 695821 w 3028217"/>
                <a:gd name="connsiteY462" fmla="*/ 1768338 h 2962327"/>
                <a:gd name="connsiteX463" fmla="*/ 741541 w 3028217"/>
                <a:gd name="connsiteY463" fmla="*/ 1772148 h 2962327"/>
                <a:gd name="connsiteX464" fmla="*/ 832028 w 3028217"/>
                <a:gd name="connsiteY464" fmla="*/ 1788341 h 2962327"/>
                <a:gd name="connsiteX465" fmla="*/ 865366 w 3028217"/>
                <a:gd name="connsiteY465" fmla="*/ 1796913 h 2962327"/>
                <a:gd name="connsiteX466" fmla="*/ 910133 w 3028217"/>
                <a:gd name="connsiteY466" fmla="*/ 1838823 h 2962327"/>
                <a:gd name="connsiteX467" fmla="*/ 1047293 w 3028217"/>
                <a:gd name="connsiteY467" fmla="*/ 1918833 h 2962327"/>
                <a:gd name="connsiteX468" fmla="*/ 1116826 w 3028217"/>
                <a:gd name="connsiteY468" fmla="*/ 2036943 h 2962327"/>
                <a:gd name="connsiteX469" fmla="*/ 1106348 w 3028217"/>
                <a:gd name="connsiteY469" fmla="*/ 2056946 h 2962327"/>
                <a:gd name="connsiteX470" fmla="*/ 1104443 w 3028217"/>
                <a:gd name="connsiteY470" fmla="*/ 2099808 h 2962327"/>
                <a:gd name="connsiteX471" fmla="*/ 1124446 w 3028217"/>
                <a:gd name="connsiteY471" fmla="*/ 2102666 h 2962327"/>
                <a:gd name="connsiteX472" fmla="*/ 1193026 w 3028217"/>
                <a:gd name="connsiteY472" fmla="*/ 2077901 h 2962327"/>
                <a:gd name="connsiteX473" fmla="*/ 1280656 w 3028217"/>
                <a:gd name="connsiteY473" fmla="*/ 2123621 h 2962327"/>
                <a:gd name="connsiteX474" fmla="*/ 1387336 w 3028217"/>
                <a:gd name="connsiteY474" fmla="*/ 2172198 h 2962327"/>
                <a:gd name="connsiteX475" fmla="*/ 1434008 w 3028217"/>
                <a:gd name="connsiteY475" fmla="*/ 2199821 h 2962327"/>
                <a:gd name="connsiteX476" fmla="*/ 1430198 w 3028217"/>
                <a:gd name="connsiteY476" fmla="*/ 2282688 h 2962327"/>
                <a:gd name="connsiteX477" fmla="*/ 1370191 w 3028217"/>
                <a:gd name="connsiteY477" fmla="*/ 2373176 h 2962327"/>
                <a:gd name="connsiteX478" fmla="*/ 1358761 w 3028217"/>
                <a:gd name="connsiteY478" fmla="*/ 2423658 h 2962327"/>
                <a:gd name="connsiteX479" fmla="*/ 1327328 w 3028217"/>
                <a:gd name="connsiteY479" fmla="*/ 2600823 h 2962327"/>
                <a:gd name="connsiteX480" fmla="*/ 1293991 w 3028217"/>
                <a:gd name="connsiteY480" fmla="*/ 2626541 h 2962327"/>
                <a:gd name="connsiteX481" fmla="*/ 1218743 w 3028217"/>
                <a:gd name="connsiteY481" fmla="*/ 2661783 h 2962327"/>
                <a:gd name="connsiteX482" fmla="*/ 1193026 w 3028217"/>
                <a:gd name="connsiteY482" fmla="*/ 2710361 h 2962327"/>
                <a:gd name="connsiteX483" fmla="*/ 1164451 w 3028217"/>
                <a:gd name="connsiteY483" fmla="*/ 2832281 h 2962327"/>
                <a:gd name="connsiteX484" fmla="*/ 1122541 w 3028217"/>
                <a:gd name="connsiteY484" fmla="*/ 2910386 h 2962327"/>
                <a:gd name="connsiteX485" fmla="*/ 1095871 w 3028217"/>
                <a:gd name="connsiteY485" fmla="*/ 2929436 h 2962327"/>
                <a:gd name="connsiteX486" fmla="*/ 1061581 w 3028217"/>
                <a:gd name="connsiteY486" fmla="*/ 2922768 h 2962327"/>
                <a:gd name="connsiteX487" fmla="*/ 1047293 w 3028217"/>
                <a:gd name="connsiteY487" fmla="*/ 2929436 h 2962327"/>
                <a:gd name="connsiteX488" fmla="*/ 1061581 w 3028217"/>
                <a:gd name="connsiteY488" fmla="*/ 2956106 h 2962327"/>
                <a:gd name="connsiteX489" fmla="*/ 1040626 w 3028217"/>
                <a:gd name="connsiteY489" fmla="*/ 2959916 h 2962327"/>
                <a:gd name="connsiteX490" fmla="*/ 783451 w 3028217"/>
                <a:gd name="connsiteY490" fmla="*/ 2850378 h 2962327"/>
                <a:gd name="connsiteX491" fmla="*/ 752971 w 3028217"/>
                <a:gd name="connsiteY491" fmla="*/ 2805611 h 2962327"/>
                <a:gd name="connsiteX492" fmla="*/ 737731 w 3028217"/>
                <a:gd name="connsiteY492" fmla="*/ 2765606 h 2962327"/>
                <a:gd name="connsiteX493" fmla="*/ 721538 w 3028217"/>
                <a:gd name="connsiteY493" fmla="*/ 2564628 h 2962327"/>
                <a:gd name="connsiteX494" fmla="*/ 670103 w 3028217"/>
                <a:gd name="connsiteY494" fmla="*/ 2492238 h 2962327"/>
                <a:gd name="connsiteX495" fmla="*/ 539611 w 3028217"/>
                <a:gd name="connsiteY495" fmla="*/ 2337933 h 2962327"/>
                <a:gd name="connsiteX496" fmla="*/ 473888 w 3028217"/>
                <a:gd name="connsiteY496" fmla="*/ 2221728 h 2962327"/>
                <a:gd name="connsiteX497" fmla="*/ 468173 w 3028217"/>
                <a:gd name="connsiteY497" fmla="*/ 2148386 h 2962327"/>
                <a:gd name="connsiteX498" fmla="*/ 471983 w 3028217"/>
                <a:gd name="connsiteY498" fmla="*/ 2122668 h 2962327"/>
                <a:gd name="connsiteX499" fmla="*/ 493891 w 3028217"/>
                <a:gd name="connsiteY499" fmla="*/ 2021703 h 2962327"/>
                <a:gd name="connsiteX500" fmla="*/ 538658 w 3028217"/>
                <a:gd name="connsiteY500" fmla="*/ 1907403 h 2962327"/>
                <a:gd name="connsiteX501" fmla="*/ 524371 w 3028217"/>
                <a:gd name="connsiteY501" fmla="*/ 1854063 h 2962327"/>
                <a:gd name="connsiteX502" fmla="*/ 499606 w 3028217"/>
                <a:gd name="connsiteY502" fmla="*/ 1853111 h 2962327"/>
                <a:gd name="connsiteX503" fmla="*/ 459601 w 3028217"/>
                <a:gd name="connsiteY503" fmla="*/ 1860731 h 2962327"/>
                <a:gd name="connsiteX504" fmla="*/ 408166 w 3028217"/>
                <a:gd name="connsiteY504" fmla="*/ 1827393 h 2962327"/>
                <a:gd name="connsiteX505" fmla="*/ 354826 w 3028217"/>
                <a:gd name="connsiteY505" fmla="*/ 1742621 h 2962327"/>
                <a:gd name="connsiteX506" fmla="*/ 322441 w 3028217"/>
                <a:gd name="connsiteY506" fmla="*/ 1715951 h 2962327"/>
                <a:gd name="connsiteX507" fmla="*/ 234811 w 3028217"/>
                <a:gd name="connsiteY507" fmla="*/ 1658801 h 2962327"/>
                <a:gd name="connsiteX508" fmla="*/ 206236 w 3028217"/>
                <a:gd name="connsiteY508" fmla="*/ 1644513 h 2962327"/>
                <a:gd name="connsiteX509" fmla="*/ 116701 w 3028217"/>
                <a:gd name="connsiteY509" fmla="*/ 1622606 h 2962327"/>
                <a:gd name="connsiteX510" fmla="*/ 28118 w 3028217"/>
                <a:gd name="connsiteY510" fmla="*/ 1557836 h 2962327"/>
                <a:gd name="connsiteX511" fmla="*/ 12878 w 3028217"/>
                <a:gd name="connsiteY511" fmla="*/ 1499733 h 2962327"/>
                <a:gd name="connsiteX512" fmla="*/ 10021 w 3028217"/>
                <a:gd name="connsiteY512" fmla="*/ 1446393 h 2962327"/>
                <a:gd name="connsiteX513" fmla="*/ 5258 w 3028217"/>
                <a:gd name="connsiteY513" fmla="*/ 1410198 h 2962327"/>
                <a:gd name="connsiteX514" fmla="*/ 45263 w 3028217"/>
                <a:gd name="connsiteY514" fmla="*/ 1105398 h 2962327"/>
                <a:gd name="connsiteX515" fmla="*/ 304343 w 3028217"/>
                <a:gd name="connsiteY515" fmla="*/ 581523 h 2962327"/>
                <a:gd name="connsiteX516" fmla="*/ 548183 w 3028217"/>
                <a:gd name="connsiteY516" fmla="*/ 329111 h 2962327"/>
                <a:gd name="connsiteX517" fmla="*/ 617716 w 3028217"/>
                <a:gd name="connsiteY517" fmla="*/ 317681 h 2962327"/>
                <a:gd name="connsiteX518" fmla="*/ 631051 w 3028217"/>
                <a:gd name="connsiteY518" fmla="*/ 309108 h 2962327"/>
                <a:gd name="connsiteX519" fmla="*/ 692011 w 3028217"/>
                <a:gd name="connsiteY519" fmla="*/ 299583 h 2962327"/>
                <a:gd name="connsiteX520" fmla="*/ 756781 w 3028217"/>
                <a:gd name="connsiteY520" fmla="*/ 316728 h 2962327"/>
                <a:gd name="connsiteX521" fmla="*/ 780593 w 3028217"/>
                <a:gd name="connsiteY521" fmla="*/ 315776 h 2962327"/>
                <a:gd name="connsiteX522" fmla="*/ 797738 w 3028217"/>
                <a:gd name="connsiteY522" fmla="*/ 314823 h 2962327"/>
                <a:gd name="connsiteX523" fmla="*/ 831076 w 3028217"/>
                <a:gd name="connsiteY523" fmla="*/ 316728 h 2962327"/>
                <a:gd name="connsiteX524" fmla="*/ 841553 w 3028217"/>
                <a:gd name="connsiteY524" fmla="*/ 277676 h 2962327"/>
                <a:gd name="connsiteX525" fmla="*/ 852031 w 3028217"/>
                <a:gd name="connsiteY525" fmla="*/ 259578 h 2962327"/>
                <a:gd name="connsiteX526" fmla="*/ 867152 w 3028217"/>
                <a:gd name="connsiteY526" fmla="*/ 248624 h 2962327"/>
                <a:gd name="connsiteX527" fmla="*/ 876026 w 3028217"/>
                <a:gd name="connsiteY527" fmla="*/ 238011 h 2962327"/>
                <a:gd name="connsiteX528" fmla="*/ 858921 w 3028217"/>
                <a:gd name="connsiteY528" fmla="*/ 241392 h 2962327"/>
                <a:gd name="connsiteX529" fmla="*/ 821551 w 3028217"/>
                <a:gd name="connsiteY529" fmla="*/ 210048 h 2962327"/>
                <a:gd name="connsiteX530" fmla="*/ 857746 w 3028217"/>
                <a:gd name="connsiteY530" fmla="*/ 190998 h 2962327"/>
                <a:gd name="connsiteX531" fmla="*/ 873343 w 3028217"/>
                <a:gd name="connsiteY531" fmla="*/ 184331 h 2962327"/>
                <a:gd name="connsiteX532" fmla="*/ 798215 w 3028217"/>
                <a:gd name="connsiteY532" fmla="*/ 181949 h 2962327"/>
                <a:gd name="connsiteX533" fmla="*/ 805359 w 3028217"/>
                <a:gd name="connsiteY533" fmla="*/ 187188 h 2962327"/>
                <a:gd name="connsiteX534" fmla="*/ 795834 w 3028217"/>
                <a:gd name="connsiteY534" fmla="*/ 196713 h 2962327"/>
                <a:gd name="connsiteX535" fmla="*/ 788214 w 3028217"/>
                <a:gd name="connsiteY535" fmla="*/ 182426 h 2962327"/>
                <a:gd name="connsiteX536" fmla="*/ 798215 w 3028217"/>
                <a:gd name="connsiteY536" fmla="*/ 181949 h 2962327"/>
                <a:gd name="connsiteX537" fmla="*/ 938708 w 3028217"/>
                <a:gd name="connsiteY537" fmla="*/ 121466 h 2962327"/>
                <a:gd name="connsiteX538" fmla="*/ 952043 w 3028217"/>
                <a:gd name="connsiteY538" fmla="*/ 141468 h 2962327"/>
                <a:gd name="connsiteX539" fmla="*/ 951037 w 3028217"/>
                <a:gd name="connsiteY539" fmla="*/ 142501 h 2962327"/>
                <a:gd name="connsiteX540" fmla="*/ 953949 w 3028217"/>
                <a:gd name="connsiteY540" fmla="*/ 140516 h 2962327"/>
                <a:gd name="connsiteX541" fmla="*/ 952996 w 3028217"/>
                <a:gd name="connsiteY541" fmla="*/ 148136 h 2962327"/>
                <a:gd name="connsiteX542" fmla="*/ 952996 w 3028217"/>
                <a:gd name="connsiteY542" fmla="*/ 169091 h 2962327"/>
                <a:gd name="connsiteX543" fmla="*/ 944424 w 3028217"/>
                <a:gd name="connsiteY543" fmla="*/ 159804 h 2962327"/>
                <a:gd name="connsiteX544" fmla="*/ 933131 w 3028217"/>
                <a:gd name="connsiteY544" fmla="*/ 154863 h 2962327"/>
                <a:gd name="connsiteX545" fmla="*/ 931088 w 3028217"/>
                <a:gd name="connsiteY545" fmla="*/ 155756 h 2962327"/>
                <a:gd name="connsiteX546" fmla="*/ 930136 w 3028217"/>
                <a:gd name="connsiteY546" fmla="*/ 155756 h 2962327"/>
                <a:gd name="connsiteX547" fmla="*/ 918706 w 3028217"/>
                <a:gd name="connsiteY547" fmla="*/ 144326 h 2962327"/>
                <a:gd name="connsiteX548" fmla="*/ 931088 w 3028217"/>
                <a:gd name="connsiteY548" fmla="*/ 122418 h 2962327"/>
                <a:gd name="connsiteX549" fmla="*/ 938708 w 3028217"/>
                <a:gd name="connsiteY549" fmla="*/ 121466 h 2962327"/>
                <a:gd name="connsiteX550" fmla="*/ 925373 w 3028217"/>
                <a:gd name="connsiteY550" fmla="*/ 107178 h 2962327"/>
                <a:gd name="connsiteX551" fmla="*/ 938708 w 3028217"/>
                <a:gd name="connsiteY551" fmla="*/ 121465 h 2962327"/>
                <a:gd name="connsiteX552" fmla="*/ 935851 w 3028217"/>
                <a:gd name="connsiteY552" fmla="*/ 121465 h 2962327"/>
                <a:gd name="connsiteX553" fmla="*/ 932993 w 3028217"/>
                <a:gd name="connsiteY553" fmla="*/ 121465 h 2962327"/>
                <a:gd name="connsiteX554" fmla="*/ 901561 w 3028217"/>
                <a:gd name="connsiteY554" fmla="*/ 123370 h 2962327"/>
                <a:gd name="connsiteX555" fmla="*/ 925373 w 3028217"/>
                <a:gd name="connsiteY555" fmla="*/ 107178 h 2962327"/>
                <a:gd name="connsiteX556" fmla="*/ 1021576 w 3028217"/>
                <a:gd name="connsiteY556" fmla="*/ 71936 h 2962327"/>
                <a:gd name="connsiteX557" fmla="*/ 1031101 w 3028217"/>
                <a:gd name="connsiteY557" fmla="*/ 97653 h 2962327"/>
                <a:gd name="connsiteX558" fmla="*/ 1000621 w 3028217"/>
                <a:gd name="connsiteY558" fmla="*/ 92891 h 2962327"/>
                <a:gd name="connsiteX559" fmla="*/ 1007288 w 3028217"/>
                <a:gd name="connsiteY559" fmla="*/ 79556 h 2962327"/>
                <a:gd name="connsiteX560" fmla="*/ 1021576 w 3028217"/>
                <a:gd name="connsiteY560" fmla="*/ 71936 h 2962327"/>
                <a:gd name="connsiteX561" fmla="*/ 1113849 w 3028217"/>
                <a:gd name="connsiteY561" fmla="*/ 40265 h 2962327"/>
                <a:gd name="connsiteX562" fmla="*/ 1159689 w 3028217"/>
                <a:gd name="connsiteY562" fmla="*/ 51933 h 2962327"/>
                <a:gd name="connsiteX563" fmla="*/ 1151116 w 3028217"/>
                <a:gd name="connsiteY563" fmla="*/ 84318 h 2962327"/>
                <a:gd name="connsiteX564" fmla="*/ 1111111 w 3028217"/>
                <a:gd name="connsiteY564" fmla="*/ 92891 h 2962327"/>
                <a:gd name="connsiteX565" fmla="*/ 1070153 w 3028217"/>
                <a:gd name="connsiteY565" fmla="*/ 58601 h 2962327"/>
                <a:gd name="connsiteX566" fmla="*/ 1113849 w 3028217"/>
                <a:gd name="connsiteY566" fmla="*/ 40265 h 2962327"/>
                <a:gd name="connsiteX567" fmla="*/ 1400760 w 3028217"/>
                <a:gd name="connsiteY567" fmla="*/ 96 h 2962327"/>
                <a:gd name="connsiteX568" fmla="*/ 1476871 w 3028217"/>
                <a:gd name="connsiteY568" fmla="*/ 5260 h 2962327"/>
                <a:gd name="connsiteX569" fmla="*/ 1611174 w 3028217"/>
                <a:gd name="connsiteY569" fmla="*/ 9070 h 2962327"/>
                <a:gd name="connsiteX570" fmla="*/ 1619746 w 3028217"/>
                <a:gd name="connsiteY570" fmla="*/ 17643 h 2962327"/>
                <a:gd name="connsiteX571" fmla="*/ 1646416 w 3028217"/>
                <a:gd name="connsiteY571" fmla="*/ 28120 h 2962327"/>
                <a:gd name="connsiteX572" fmla="*/ 1667371 w 3028217"/>
                <a:gd name="connsiteY572" fmla="*/ 31930 h 2962327"/>
                <a:gd name="connsiteX573" fmla="*/ 1742261 w 3028217"/>
                <a:gd name="connsiteY573" fmla="*/ 11690 h 2962327"/>
                <a:gd name="connsiteX574" fmla="*/ 1820723 w 3028217"/>
                <a:gd name="connsiteY574" fmla="*/ 30025 h 2962327"/>
                <a:gd name="connsiteX575" fmla="*/ 1901686 w 3028217"/>
                <a:gd name="connsiteY575" fmla="*/ 45265 h 2962327"/>
                <a:gd name="connsiteX576" fmla="*/ 1894066 w 3028217"/>
                <a:gd name="connsiteY576" fmla="*/ 69078 h 2962327"/>
                <a:gd name="connsiteX577" fmla="*/ 1955978 w 3028217"/>
                <a:gd name="connsiteY577" fmla="*/ 55743 h 2962327"/>
                <a:gd name="connsiteX578" fmla="*/ 1954073 w 3028217"/>
                <a:gd name="connsiteY578" fmla="*/ 71935 h 2962327"/>
                <a:gd name="connsiteX579" fmla="*/ 1935976 w 3028217"/>
                <a:gd name="connsiteY579" fmla="*/ 103368 h 2962327"/>
                <a:gd name="connsiteX580" fmla="*/ 1949311 w 3028217"/>
                <a:gd name="connsiteY580" fmla="*/ 161470 h 2962327"/>
                <a:gd name="connsiteX581" fmla="*/ 1894066 w 3028217"/>
                <a:gd name="connsiteY581" fmla="*/ 171948 h 2962327"/>
                <a:gd name="connsiteX582" fmla="*/ 1913116 w 3028217"/>
                <a:gd name="connsiteY582" fmla="*/ 183378 h 2962327"/>
                <a:gd name="connsiteX583" fmla="*/ 1907401 w 3028217"/>
                <a:gd name="connsiteY583" fmla="*/ 196713 h 2962327"/>
                <a:gd name="connsiteX584" fmla="*/ 1873111 w 3028217"/>
                <a:gd name="connsiteY584" fmla="*/ 245290 h 2962327"/>
                <a:gd name="connsiteX585" fmla="*/ 1866443 w 3028217"/>
                <a:gd name="connsiteY585" fmla="*/ 267198 h 2962327"/>
                <a:gd name="connsiteX586" fmla="*/ 1851203 w 3028217"/>
                <a:gd name="connsiteY586" fmla="*/ 270055 h 2962327"/>
                <a:gd name="connsiteX587" fmla="*/ 1866443 w 3028217"/>
                <a:gd name="connsiteY587" fmla="*/ 313870 h 2962327"/>
                <a:gd name="connsiteX588" fmla="*/ 1843583 w 3028217"/>
                <a:gd name="connsiteY588" fmla="*/ 319585 h 2962327"/>
                <a:gd name="connsiteX589" fmla="*/ 1819771 w 3028217"/>
                <a:gd name="connsiteY589" fmla="*/ 300535 h 2962327"/>
                <a:gd name="connsiteX590" fmla="*/ 1788338 w 3028217"/>
                <a:gd name="connsiteY590" fmla="*/ 313870 h 2962327"/>
                <a:gd name="connsiteX591" fmla="*/ 1800721 w 3028217"/>
                <a:gd name="connsiteY591" fmla="*/ 315775 h 2962327"/>
                <a:gd name="connsiteX592" fmla="*/ 1823581 w 3028217"/>
                <a:gd name="connsiteY592" fmla="*/ 314823 h 2962327"/>
                <a:gd name="connsiteX593" fmla="*/ 1833106 w 3028217"/>
                <a:gd name="connsiteY593" fmla="*/ 317680 h 2962327"/>
                <a:gd name="connsiteX594" fmla="*/ 1838821 w 3028217"/>
                <a:gd name="connsiteY594" fmla="*/ 334825 h 2962327"/>
                <a:gd name="connsiteX595" fmla="*/ 1715948 w 3028217"/>
                <a:gd name="connsiteY595" fmla="*/ 370068 h 2962327"/>
                <a:gd name="connsiteX596" fmla="*/ 1691183 w 3028217"/>
                <a:gd name="connsiteY596" fmla="*/ 379593 h 2962327"/>
                <a:gd name="connsiteX597" fmla="*/ 1586408 w 3028217"/>
                <a:gd name="connsiteY597" fmla="*/ 430075 h 2962327"/>
                <a:gd name="connsiteX598" fmla="*/ 1542593 w 3028217"/>
                <a:gd name="connsiteY598" fmla="*/ 468175 h 2962327"/>
                <a:gd name="connsiteX599" fmla="*/ 1480681 w 3028217"/>
                <a:gd name="connsiteY599" fmla="*/ 555805 h 2962327"/>
                <a:gd name="connsiteX600" fmla="*/ 1462583 w 3028217"/>
                <a:gd name="connsiteY600" fmla="*/ 562473 h 2962327"/>
                <a:gd name="connsiteX601" fmla="*/ 1385431 w 3028217"/>
                <a:gd name="connsiteY601" fmla="*/ 462460 h 2962327"/>
                <a:gd name="connsiteX602" fmla="*/ 1379716 w 3028217"/>
                <a:gd name="connsiteY602" fmla="*/ 398643 h 2962327"/>
                <a:gd name="connsiteX603" fmla="*/ 1441628 w 3028217"/>
                <a:gd name="connsiteY603" fmla="*/ 335778 h 2962327"/>
                <a:gd name="connsiteX604" fmla="*/ 1449248 w 3028217"/>
                <a:gd name="connsiteY604" fmla="*/ 321490 h 2962327"/>
                <a:gd name="connsiteX605" fmla="*/ 1461631 w 3028217"/>
                <a:gd name="connsiteY605" fmla="*/ 300535 h 2962327"/>
                <a:gd name="connsiteX606" fmla="*/ 1412101 w 3028217"/>
                <a:gd name="connsiteY606" fmla="*/ 280533 h 2962327"/>
                <a:gd name="connsiteX607" fmla="*/ 1434961 w 3028217"/>
                <a:gd name="connsiteY607" fmla="*/ 215763 h 2962327"/>
                <a:gd name="connsiteX608" fmla="*/ 1371143 w 3028217"/>
                <a:gd name="connsiteY608" fmla="*/ 160518 h 2962327"/>
                <a:gd name="connsiteX609" fmla="*/ 1331138 w 3028217"/>
                <a:gd name="connsiteY609" fmla="*/ 162423 h 2962327"/>
                <a:gd name="connsiteX610" fmla="*/ 1303516 w 3028217"/>
                <a:gd name="connsiteY610" fmla="*/ 150040 h 2962327"/>
                <a:gd name="connsiteX611" fmla="*/ 1313993 w 3028217"/>
                <a:gd name="connsiteY611" fmla="*/ 130038 h 2962327"/>
                <a:gd name="connsiteX612" fmla="*/ 1313041 w 3028217"/>
                <a:gd name="connsiteY612" fmla="*/ 121465 h 2962327"/>
                <a:gd name="connsiteX613" fmla="*/ 1323518 w 3028217"/>
                <a:gd name="connsiteY613" fmla="*/ 96700 h 2962327"/>
                <a:gd name="connsiteX614" fmla="*/ 1387336 w 3028217"/>
                <a:gd name="connsiteY614" fmla="*/ 88128 h 2962327"/>
                <a:gd name="connsiteX615" fmla="*/ 1394003 w 3028217"/>
                <a:gd name="connsiteY615" fmla="*/ 68125 h 2962327"/>
                <a:gd name="connsiteX616" fmla="*/ 1445438 w 3028217"/>
                <a:gd name="connsiteY616" fmla="*/ 41455 h 2962327"/>
                <a:gd name="connsiteX617" fmla="*/ 1471104 w 3028217"/>
                <a:gd name="connsiteY617" fmla="*/ 35589 h 2962327"/>
                <a:gd name="connsiteX618" fmla="*/ 1469608 w 3028217"/>
                <a:gd name="connsiteY618" fmla="*/ 35026 h 2962327"/>
                <a:gd name="connsiteX619" fmla="*/ 1456869 w 3028217"/>
                <a:gd name="connsiteY619" fmla="*/ 34788 h 2962327"/>
                <a:gd name="connsiteX620" fmla="*/ 1365429 w 3028217"/>
                <a:gd name="connsiteY620" fmla="*/ 60505 h 2962327"/>
                <a:gd name="connsiteX621" fmla="*/ 1208266 w 3028217"/>
                <a:gd name="connsiteY621" fmla="*/ 122418 h 2962327"/>
                <a:gd name="connsiteX622" fmla="*/ 1175881 w 3028217"/>
                <a:gd name="connsiteY622" fmla="*/ 122418 h 2962327"/>
                <a:gd name="connsiteX623" fmla="*/ 1187311 w 3028217"/>
                <a:gd name="connsiteY623" fmla="*/ 142420 h 2962327"/>
                <a:gd name="connsiteX624" fmla="*/ 1180644 w 3028217"/>
                <a:gd name="connsiteY624" fmla="*/ 149088 h 2962327"/>
                <a:gd name="connsiteX625" fmla="*/ 1158647 w 3028217"/>
                <a:gd name="connsiteY625" fmla="*/ 153642 h 2962327"/>
                <a:gd name="connsiteX626" fmla="*/ 1143520 w 3028217"/>
                <a:gd name="connsiteY626" fmla="*/ 152466 h 2962327"/>
                <a:gd name="connsiteX627" fmla="*/ 1148259 w 3028217"/>
                <a:gd name="connsiteY627" fmla="*/ 153731 h 2962327"/>
                <a:gd name="connsiteX628" fmla="*/ 1152069 w 3028217"/>
                <a:gd name="connsiteY628" fmla="*/ 175758 h 2962327"/>
                <a:gd name="connsiteX629" fmla="*/ 1029196 w 3028217"/>
                <a:gd name="connsiteY629" fmla="*/ 182425 h 2962327"/>
                <a:gd name="connsiteX630" fmla="*/ 1006336 w 3028217"/>
                <a:gd name="connsiteY630" fmla="*/ 148135 h 2962327"/>
                <a:gd name="connsiteX631" fmla="*/ 995859 w 3028217"/>
                <a:gd name="connsiteY631" fmla="*/ 134800 h 2962327"/>
                <a:gd name="connsiteX632" fmla="*/ 987286 w 3028217"/>
                <a:gd name="connsiteY632" fmla="*/ 114798 h 2962327"/>
                <a:gd name="connsiteX633" fmla="*/ 1049199 w 3028217"/>
                <a:gd name="connsiteY633" fmla="*/ 134800 h 2962327"/>
                <a:gd name="connsiteX634" fmla="*/ 1064439 w 3028217"/>
                <a:gd name="connsiteY634" fmla="*/ 149088 h 2962327"/>
                <a:gd name="connsiteX635" fmla="*/ 1095871 w 3028217"/>
                <a:gd name="connsiteY635" fmla="*/ 149326 h 2962327"/>
                <a:gd name="connsiteX636" fmla="*/ 1106484 w 3028217"/>
                <a:gd name="connsiteY636" fmla="*/ 148924 h 2962327"/>
                <a:gd name="connsiteX637" fmla="*/ 1093014 w 3028217"/>
                <a:gd name="connsiteY637" fmla="*/ 149088 h 2962327"/>
                <a:gd name="connsiteX638" fmla="*/ 1062534 w 3028217"/>
                <a:gd name="connsiteY638" fmla="*/ 131943 h 2962327"/>
                <a:gd name="connsiteX639" fmla="*/ 1133971 w 3028217"/>
                <a:gd name="connsiteY639" fmla="*/ 110988 h 2962327"/>
                <a:gd name="connsiteX640" fmla="*/ 1158736 w 3028217"/>
                <a:gd name="connsiteY640" fmla="*/ 88128 h 2962327"/>
                <a:gd name="connsiteX641" fmla="*/ 1173024 w 3028217"/>
                <a:gd name="connsiteY641" fmla="*/ 73840 h 2962327"/>
                <a:gd name="connsiteX642" fmla="*/ 1214934 w 3028217"/>
                <a:gd name="connsiteY642" fmla="*/ 54790 h 2962327"/>
                <a:gd name="connsiteX643" fmla="*/ 1275894 w 3028217"/>
                <a:gd name="connsiteY643" fmla="*/ 44313 h 2962327"/>
                <a:gd name="connsiteX644" fmla="*/ 1211124 w 3028217"/>
                <a:gd name="connsiteY644" fmla="*/ 51933 h 2962327"/>
                <a:gd name="connsiteX645" fmla="*/ 1174929 w 3028217"/>
                <a:gd name="connsiteY645" fmla="*/ 39550 h 2962327"/>
                <a:gd name="connsiteX646" fmla="*/ 1174929 w 3028217"/>
                <a:gd name="connsiteY646" fmla="*/ 26215 h 2962327"/>
                <a:gd name="connsiteX647" fmla="*/ 1400760 w 3028217"/>
                <a:gd name="connsiteY647" fmla="*/ 96 h 2962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Lst>
              <a:rect l="l" t="t" r="r" b="b"/>
              <a:pathLst>
                <a:path w="3028217" h="2962327">
                  <a:moveTo>
                    <a:pt x="2863236" y="2049564"/>
                  </a:moveTo>
                  <a:cubicBezTo>
                    <a:pt x="2854902" y="2049564"/>
                    <a:pt x="2847996" y="2053612"/>
                    <a:pt x="2844662" y="2065518"/>
                  </a:cubicBezTo>
                  <a:cubicBezTo>
                    <a:pt x="2840852" y="2080758"/>
                    <a:pt x="2821802" y="2104571"/>
                    <a:pt x="2847519" y="2116953"/>
                  </a:cubicBezTo>
                  <a:cubicBezTo>
                    <a:pt x="2878000" y="2131241"/>
                    <a:pt x="2877047" y="2098856"/>
                    <a:pt x="2887525" y="2084568"/>
                  </a:cubicBezTo>
                  <a:cubicBezTo>
                    <a:pt x="2888477" y="2083616"/>
                    <a:pt x="2889430" y="2080758"/>
                    <a:pt x="2890382" y="2078853"/>
                  </a:cubicBezTo>
                  <a:cubicBezTo>
                    <a:pt x="2895144" y="2071233"/>
                    <a:pt x="2896097" y="2064566"/>
                    <a:pt x="2890382" y="2057898"/>
                  </a:cubicBezTo>
                  <a:cubicBezTo>
                    <a:pt x="2881334" y="2053612"/>
                    <a:pt x="2871571" y="2049564"/>
                    <a:pt x="2863236" y="2049564"/>
                  </a:cubicBezTo>
                  <a:close/>
                  <a:moveTo>
                    <a:pt x="2453184" y="1703568"/>
                  </a:moveTo>
                  <a:cubicBezTo>
                    <a:pt x="2446516" y="1700711"/>
                    <a:pt x="2442706" y="1708331"/>
                    <a:pt x="2444611" y="1714046"/>
                  </a:cubicBezTo>
                  <a:cubicBezTo>
                    <a:pt x="2448421" y="1725476"/>
                    <a:pt x="2452231" y="1738811"/>
                    <a:pt x="2467471" y="1740716"/>
                  </a:cubicBezTo>
                  <a:cubicBezTo>
                    <a:pt x="2475091" y="1741668"/>
                    <a:pt x="2480806" y="1736906"/>
                    <a:pt x="2482711" y="1728333"/>
                  </a:cubicBezTo>
                  <a:cubicBezTo>
                    <a:pt x="2473186" y="1720713"/>
                    <a:pt x="2463661" y="1710236"/>
                    <a:pt x="2453184" y="1703568"/>
                  </a:cubicBezTo>
                  <a:close/>
                  <a:moveTo>
                    <a:pt x="802501" y="1583553"/>
                  </a:moveTo>
                  <a:cubicBezTo>
                    <a:pt x="805359" y="1585458"/>
                    <a:pt x="811074" y="1586410"/>
                    <a:pt x="812026" y="1589268"/>
                  </a:cubicBezTo>
                  <a:cubicBezTo>
                    <a:pt x="814884" y="1596888"/>
                    <a:pt x="807264" y="1597840"/>
                    <a:pt x="802501" y="1599745"/>
                  </a:cubicBezTo>
                  <a:cubicBezTo>
                    <a:pt x="797739" y="1601650"/>
                    <a:pt x="792976" y="1598793"/>
                    <a:pt x="792024" y="1594030"/>
                  </a:cubicBezTo>
                  <a:cubicBezTo>
                    <a:pt x="788214" y="1586410"/>
                    <a:pt x="794881" y="1585458"/>
                    <a:pt x="802501" y="1583553"/>
                  </a:cubicBezTo>
                  <a:close/>
                  <a:moveTo>
                    <a:pt x="573901" y="1577838"/>
                  </a:moveTo>
                  <a:cubicBezTo>
                    <a:pt x="581521" y="1579743"/>
                    <a:pt x="588189" y="1582600"/>
                    <a:pt x="592951" y="1589268"/>
                  </a:cubicBezTo>
                  <a:cubicBezTo>
                    <a:pt x="592951" y="1594982"/>
                    <a:pt x="589141" y="1596888"/>
                    <a:pt x="584379" y="1596888"/>
                  </a:cubicBezTo>
                  <a:cubicBezTo>
                    <a:pt x="575806" y="1597840"/>
                    <a:pt x="568186" y="1595935"/>
                    <a:pt x="565329" y="1587363"/>
                  </a:cubicBezTo>
                  <a:cubicBezTo>
                    <a:pt x="562471" y="1580695"/>
                    <a:pt x="568186" y="1576885"/>
                    <a:pt x="573901" y="1577838"/>
                  </a:cubicBezTo>
                  <a:close/>
                  <a:moveTo>
                    <a:pt x="698678" y="1550216"/>
                  </a:moveTo>
                  <a:cubicBezTo>
                    <a:pt x="729158" y="1545453"/>
                    <a:pt x="746303" y="1560693"/>
                    <a:pt x="763448" y="1592126"/>
                  </a:cubicBezTo>
                  <a:cubicBezTo>
                    <a:pt x="731063" y="1576886"/>
                    <a:pt x="706298" y="1611176"/>
                    <a:pt x="678676" y="1592126"/>
                  </a:cubicBezTo>
                  <a:cubicBezTo>
                    <a:pt x="675818" y="1573076"/>
                    <a:pt x="667246" y="1551168"/>
                    <a:pt x="698678" y="1550216"/>
                  </a:cubicBezTo>
                  <a:close/>
                  <a:moveTo>
                    <a:pt x="492939" y="1460681"/>
                  </a:moveTo>
                  <a:cubicBezTo>
                    <a:pt x="518656" y="1456871"/>
                    <a:pt x="541516" y="1464491"/>
                    <a:pt x="562471" y="1479731"/>
                  </a:cubicBezTo>
                  <a:cubicBezTo>
                    <a:pt x="590094" y="1499733"/>
                    <a:pt x="618669" y="1515926"/>
                    <a:pt x="646291" y="1537833"/>
                  </a:cubicBezTo>
                  <a:cubicBezTo>
                    <a:pt x="620574" y="1545453"/>
                    <a:pt x="593904" y="1560693"/>
                    <a:pt x="577711" y="1525451"/>
                  </a:cubicBezTo>
                  <a:cubicBezTo>
                    <a:pt x="567234" y="1503543"/>
                    <a:pt x="541516" y="1503543"/>
                    <a:pt x="527229" y="1487351"/>
                  </a:cubicBezTo>
                  <a:lnTo>
                    <a:pt x="525032" y="1486533"/>
                  </a:lnTo>
                  <a:lnTo>
                    <a:pt x="527229" y="1488303"/>
                  </a:lnTo>
                  <a:cubicBezTo>
                    <a:pt x="502464" y="1486398"/>
                    <a:pt x="475794" y="1465443"/>
                    <a:pt x="451029" y="1494971"/>
                  </a:cubicBezTo>
                  <a:cubicBezTo>
                    <a:pt x="453886" y="1467348"/>
                    <a:pt x="471984" y="1461633"/>
                    <a:pt x="492939" y="1460681"/>
                  </a:cubicBezTo>
                  <a:close/>
                  <a:moveTo>
                    <a:pt x="592475" y="1413889"/>
                  </a:moveTo>
                  <a:cubicBezTo>
                    <a:pt x="594380" y="1414008"/>
                    <a:pt x="596285" y="1414485"/>
                    <a:pt x="596761" y="1414961"/>
                  </a:cubicBezTo>
                  <a:cubicBezTo>
                    <a:pt x="605334" y="1423533"/>
                    <a:pt x="603428" y="1433058"/>
                    <a:pt x="595809" y="1447346"/>
                  </a:cubicBezTo>
                  <a:cubicBezTo>
                    <a:pt x="589141" y="1434011"/>
                    <a:pt x="579616" y="1426391"/>
                    <a:pt x="588189" y="1414961"/>
                  </a:cubicBezTo>
                  <a:cubicBezTo>
                    <a:pt x="588665" y="1414009"/>
                    <a:pt x="590570" y="1413770"/>
                    <a:pt x="592475" y="1413889"/>
                  </a:cubicBezTo>
                  <a:close/>
                  <a:moveTo>
                    <a:pt x="2633206" y="1174931"/>
                  </a:moveTo>
                  <a:cubicBezTo>
                    <a:pt x="2646541" y="1176836"/>
                    <a:pt x="2659876" y="1178741"/>
                    <a:pt x="2673211" y="1180646"/>
                  </a:cubicBezTo>
                  <a:cubicBezTo>
                    <a:pt x="2657018" y="1197791"/>
                    <a:pt x="2645588" y="1186361"/>
                    <a:pt x="2633206" y="1174931"/>
                  </a:cubicBezTo>
                  <a:close/>
                  <a:moveTo>
                    <a:pt x="2477948" y="1095873"/>
                  </a:moveTo>
                  <a:cubicBezTo>
                    <a:pt x="2477948" y="1101588"/>
                    <a:pt x="2478901" y="1106350"/>
                    <a:pt x="2484616" y="1110160"/>
                  </a:cubicBezTo>
                  <a:cubicBezTo>
                    <a:pt x="2478901" y="1119685"/>
                    <a:pt x="2464613" y="1121590"/>
                    <a:pt x="2464613" y="1135878"/>
                  </a:cubicBezTo>
                  <a:cubicBezTo>
                    <a:pt x="2464613" y="1153023"/>
                    <a:pt x="2454136" y="1151118"/>
                    <a:pt x="2444611" y="1144450"/>
                  </a:cubicBezTo>
                  <a:cubicBezTo>
                    <a:pt x="2434133" y="1136830"/>
                    <a:pt x="2413178" y="1133020"/>
                    <a:pt x="2415083" y="1119685"/>
                  </a:cubicBezTo>
                  <a:cubicBezTo>
                    <a:pt x="2417941" y="1101588"/>
                    <a:pt x="2436038" y="1116828"/>
                    <a:pt x="2446516" y="1114923"/>
                  </a:cubicBezTo>
                  <a:cubicBezTo>
                    <a:pt x="2458898" y="1112065"/>
                    <a:pt x="2470329" y="1106350"/>
                    <a:pt x="2477948" y="1095873"/>
                  </a:cubicBezTo>
                  <a:close/>
                  <a:moveTo>
                    <a:pt x="2344599" y="1039676"/>
                  </a:moveTo>
                  <a:cubicBezTo>
                    <a:pt x="2358886" y="1039676"/>
                    <a:pt x="2352219" y="1056821"/>
                    <a:pt x="2355076" y="1066346"/>
                  </a:cubicBezTo>
                  <a:cubicBezTo>
                    <a:pt x="2354124" y="1077776"/>
                    <a:pt x="2356981" y="1093016"/>
                    <a:pt x="2341741" y="1092063"/>
                  </a:cubicBezTo>
                  <a:cubicBezTo>
                    <a:pt x="2328406" y="1091111"/>
                    <a:pt x="2329359" y="1075871"/>
                    <a:pt x="2328406" y="1065393"/>
                  </a:cubicBezTo>
                  <a:cubicBezTo>
                    <a:pt x="2327454" y="1053011"/>
                    <a:pt x="2331264" y="1039676"/>
                    <a:pt x="2344599" y="1039676"/>
                  </a:cubicBezTo>
                  <a:close/>
                  <a:moveTo>
                    <a:pt x="699631" y="966334"/>
                  </a:moveTo>
                  <a:cubicBezTo>
                    <a:pt x="671056" y="960619"/>
                    <a:pt x="648196" y="971096"/>
                    <a:pt x="616764" y="992051"/>
                  </a:cubicBezTo>
                  <a:cubicBezTo>
                    <a:pt x="652959" y="990146"/>
                    <a:pt x="677724" y="983478"/>
                    <a:pt x="699631" y="966334"/>
                  </a:cubicBezTo>
                  <a:close/>
                  <a:moveTo>
                    <a:pt x="2786559" y="938711"/>
                  </a:moveTo>
                  <a:cubicBezTo>
                    <a:pt x="2796084" y="944426"/>
                    <a:pt x="2804656" y="939663"/>
                    <a:pt x="2814181" y="938711"/>
                  </a:cubicBezTo>
                  <a:cubicBezTo>
                    <a:pt x="2814181" y="940616"/>
                    <a:pt x="2814181" y="943473"/>
                    <a:pt x="2814181" y="945378"/>
                  </a:cubicBezTo>
                  <a:cubicBezTo>
                    <a:pt x="2803704" y="949188"/>
                    <a:pt x="2791321" y="959666"/>
                    <a:pt x="2786559" y="938711"/>
                  </a:cubicBezTo>
                  <a:close/>
                  <a:moveTo>
                    <a:pt x="737731" y="935019"/>
                  </a:moveTo>
                  <a:cubicBezTo>
                    <a:pt x="726540" y="936091"/>
                    <a:pt x="714872" y="940139"/>
                    <a:pt x="702489" y="951093"/>
                  </a:cubicBezTo>
                  <a:cubicBezTo>
                    <a:pt x="731064" y="951093"/>
                    <a:pt x="753924" y="958713"/>
                    <a:pt x="770116" y="936805"/>
                  </a:cubicBezTo>
                  <a:cubicBezTo>
                    <a:pt x="759639" y="935853"/>
                    <a:pt x="748923" y="933948"/>
                    <a:pt x="737731" y="935019"/>
                  </a:cubicBezTo>
                  <a:close/>
                  <a:moveTo>
                    <a:pt x="619383" y="880251"/>
                  </a:moveTo>
                  <a:cubicBezTo>
                    <a:pt x="616526" y="879417"/>
                    <a:pt x="612477" y="880608"/>
                    <a:pt x="608191" y="882513"/>
                  </a:cubicBezTo>
                  <a:cubicBezTo>
                    <a:pt x="589141" y="887276"/>
                    <a:pt x="539611" y="951093"/>
                    <a:pt x="541516" y="968238"/>
                  </a:cubicBezTo>
                  <a:cubicBezTo>
                    <a:pt x="543421" y="979668"/>
                    <a:pt x="550089" y="980621"/>
                    <a:pt x="558661" y="975858"/>
                  </a:cubicBezTo>
                  <a:cubicBezTo>
                    <a:pt x="569139" y="970143"/>
                    <a:pt x="576759" y="960618"/>
                    <a:pt x="578664" y="949188"/>
                  </a:cubicBezTo>
                  <a:cubicBezTo>
                    <a:pt x="582474" y="920613"/>
                    <a:pt x="601524" y="904421"/>
                    <a:pt x="623431" y="890133"/>
                  </a:cubicBezTo>
                  <a:cubicBezTo>
                    <a:pt x="623907" y="883942"/>
                    <a:pt x="622241" y="881084"/>
                    <a:pt x="619383" y="880251"/>
                  </a:cubicBezTo>
                  <a:close/>
                  <a:moveTo>
                    <a:pt x="659626" y="872036"/>
                  </a:moveTo>
                  <a:cubicBezTo>
                    <a:pt x="653911" y="870131"/>
                    <a:pt x="645339" y="876798"/>
                    <a:pt x="647244" y="879656"/>
                  </a:cubicBezTo>
                  <a:cubicBezTo>
                    <a:pt x="657721" y="901563"/>
                    <a:pt x="632956" y="928233"/>
                    <a:pt x="657721" y="950141"/>
                  </a:cubicBezTo>
                  <a:cubicBezTo>
                    <a:pt x="667246" y="936806"/>
                    <a:pt x="676771" y="926328"/>
                    <a:pt x="683439" y="913946"/>
                  </a:cubicBezTo>
                  <a:cubicBezTo>
                    <a:pt x="691059" y="897753"/>
                    <a:pt x="704394" y="924423"/>
                    <a:pt x="711061" y="910136"/>
                  </a:cubicBezTo>
                  <a:cubicBezTo>
                    <a:pt x="713919" y="903468"/>
                    <a:pt x="713919" y="896801"/>
                    <a:pt x="709156" y="891086"/>
                  </a:cubicBezTo>
                  <a:cubicBezTo>
                    <a:pt x="696774" y="875846"/>
                    <a:pt x="676771" y="876798"/>
                    <a:pt x="659626" y="872036"/>
                  </a:cubicBezTo>
                  <a:close/>
                  <a:moveTo>
                    <a:pt x="620410" y="803828"/>
                  </a:moveTo>
                  <a:cubicBezTo>
                    <a:pt x="614918" y="803575"/>
                    <a:pt x="609144" y="804646"/>
                    <a:pt x="603429" y="807266"/>
                  </a:cubicBezTo>
                  <a:cubicBezTo>
                    <a:pt x="579616" y="817743"/>
                    <a:pt x="555804" y="830126"/>
                    <a:pt x="532944" y="841556"/>
                  </a:cubicBezTo>
                  <a:cubicBezTo>
                    <a:pt x="530086" y="850128"/>
                    <a:pt x="536754" y="852033"/>
                    <a:pt x="541516" y="855843"/>
                  </a:cubicBezTo>
                  <a:cubicBezTo>
                    <a:pt x="561519" y="852986"/>
                    <a:pt x="579616" y="838698"/>
                    <a:pt x="602476" y="859653"/>
                  </a:cubicBezTo>
                  <a:cubicBezTo>
                    <a:pt x="617716" y="874893"/>
                    <a:pt x="654864" y="853938"/>
                    <a:pt x="652959" y="835841"/>
                  </a:cubicBezTo>
                  <a:cubicBezTo>
                    <a:pt x="650815" y="817267"/>
                    <a:pt x="636885" y="804587"/>
                    <a:pt x="620410" y="803828"/>
                  </a:cubicBezTo>
                  <a:close/>
                  <a:moveTo>
                    <a:pt x="2051228" y="690108"/>
                  </a:moveTo>
                  <a:cubicBezTo>
                    <a:pt x="2066468" y="695823"/>
                    <a:pt x="2079803" y="697728"/>
                    <a:pt x="2074088" y="722493"/>
                  </a:cubicBezTo>
                  <a:cubicBezTo>
                    <a:pt x="2066468" y="753925"/>
                    <a:pt x="2053133" y="773928"/>
                    <a:pt x="2021701" y="782500"/>
                  </a:cubicBezTo>
                  <a:cubicBezTo>
                    <a:pt x="2009318" y="785358"/>
                    <a:pt x="1997888" y="785358"/>
                    <a:pt x="2000746" y="772023"/>
                  </a:cubicBezTo>
                  <a:cubicBezTo>
                    <a:pt x="2006461" y="745353"/>
                    <a:pt x="2008366" y="714873"/>
                    <a:pt x="2036941" y="698680"/>
                  </a:cubicBezTo>
                  <a:cubicBezTo>
                    <a:pt x="2040751" y="694870"/>
                    <a:pt x="2045513" y="692965"/>
                    <a:pt x="2051228" y="690108"/>
                  </a:cubicBezTo>
                  <a:close/>
                  <a:moveTo>
                    <a:pt x="2111236" y="608669"/>
                  </a:moveTo>
                  <a:cubicBezTo>
                    <a:pt x="2115046" y="609621"/>
                    <a:pt x="2116951" y="613431"/>
                    <a:pt x="2113141" y="623433"/>
                  </a:cubicBezTo>
                  <a:cubicBezTo>
                    <a:pt x="2113141" y="624385"/>
                    <a:pt x="2112189" y="625338"/>
                    <a:pt x="2111236" y="626290"/>
                  </a:cubicBezTo>
                  <a:cubicBezTo>
                    <a:pt x="2147431" y="643435"/>
                    <a:pt x="2126476" y="692013"/>
                    <a:pt x="2159814" y="711063"/>
                  </a:cubicBezTo>
                  <a:cubicBezTo>
                    <a:pt x="2178864" y="721540"/>
                    <a:pt x="2174101" y="752020"/>
                    <a:pt x="2199819" y="758688"/>
                  </a:cubicBezTo>
                  <a:cubicBezTo>
                    <a:pt x="2206486" y="760593"/>
                    <a:pt x="2189341" y="798693"/>
                    <a:pt x="2176959" y="800598"/>
                  </a:cubicBezTo>
                  <a:cubicBezTo>
                    <a:pt x="2149336" y="805360"/>
                    <a:pt x="2120761" y="810123"/>
                    <a:pt x="2092186" y="814885"/>
                  </a:cubicBezTo>
                  <a:cubicBezTo>
                    <a:pt x="2089329" y="799645"/>
                    <a:pt x="2128381" y="789168"/>
                    <a:pt x="2092186" y="777738"/>
                  </a:cubicBezTo>
                  <a:cubicBezTo>
                    <a:pt x="2098854" y="765355"/>
                    <a:pt x="2098854" y="749163"/>
                    <a:pt x="2111236" y="740590"/>
                  </a:cubicBezTo>
                  <a:cubicBezTo>
                    <a:pt x="2127429" y="729160"/>
                    <a:pt x="2118856" y="712015"/>
                    <a:pt x="2110284" y="710110"/>
                  </a:cubicBezTo>
                  <a:cubicBezTo>
                    <a:pt x="2086471" y="705348"/>
                    <a:pt x="2087424" y="682488"/>
                    <a:pt x="2076946" y="669153"/>
                  </a:cubicBezTo>
                  <a:cubicBezTo>
                    <a:pt x="2062659" y="651055"/>
                    <a:pt x="2076946" y="617718"/>
                    <a:pt x="2097901" y="611050"/>
                  </a:cubicBezTo>
                  <a:cubicBezTo>
                    <a:pt x="2101711" y="609621"/>
                    <a:pt x="2107426" y="607716"/>
                    <a:pt x="2111236" y="608669"/>
                  </a:cubicBezTo>
                  <a:close/>
                  <a:moveTo>
                    <a:pt x="927279" y="479605"/>
                  </a:moveTo>
                  <a:cubicBezTo>
                    <a:pt x="932041" y="477700"/>
                    <a:pt x="935851" y="480558"/>
                    <a:pt x="933946" y="486273"/>
                  </a:cubicBezTo>
                  <a:cubicBezTo>
                    <a:pt x="932041" y="490083"/>
                    <a:pt x="929184" y="492941"/>
                    <a:pt x="929184" y="493893"/>
                  </a:cubicBezTo>
                  <a:cubicBezTo>
                    <a:pt x="919659" y="493893"/>
                    <a:pt x="917754" y="491035"/>
                    <a:pt x="919659" y="488178"/>
                  </a:cubicBezTo>
                  <a:cubicBezTo>
                    <a:pt x="921564" y="484368"/>
                    <a:pt x="924421" y="480558"/>
                    <a:pt x="927279" y="479605"/>
                  </a:cubicBezTo>
                  <a:close/>
                  <a:moveTo>
                    <a:pt x="1938089" y="417931"/>
                  </a:moveTo>
                  <a:cubicBezTo>
                    <a:pt x="1948537" y="420431"/>
                    <a:pt x="1955503" y="431504"/>
                    <a:pt x="1959789" y="441505"/>
                  </a:cubicBezTo>
                  <a:cubicBezTo>
                    <a:pt x="1967409" y="457698"/>
                    <a:pt x="1952169" y="461508"/>
                    <a:pt x="1940739" y="466270"/>
                  </a:cubicBezTo>
                  <a:cubicBezTo>
                    <a:pt x="1909306" y="478653"/>
                    <a:pt x="1880731" y="501513"/>
                    <a:pt x="1842631" y="480558"/>
                  </a:cubicBezTo>
                  <a:cubicBezTo>
                    <a:pt x="1829296" y="472938"/>
                    <a:pt x="1832154" y="467223"/>
                    <a:pt x="1832154" y="458650"/>
                  </a:cubicBezTo>
                  <a:cubicBezTo>
                    <a:pt x="1828344" y="450078"/>
                    <a:pt x="1835964" y="442458"/>
                    <a:pt x="1833106" y="431980"/>
                  </a:cubicBezTo>
                  <a:cubicBezTo>
                    <a:pt x="1828344" y="420550"/>
                    <a:pt x="1835011" y="416740"/>
                    <a:pt x="1845489" y="423408"/>
                  </a:cubicBezTo>
                  <a:cubicBezTo>
                    <a:pt x="1847394" y="430075"/>
                    <a:pt x="1849299" y="439600"/>
                    <a:pt x="1857871" y="432933"/>
                  </a:cubicBezTo>
                  <a:cubicBezTo>
                    <a:pt x="1878826" y="418645"/>
                    <a:pt x="1903591" y="426265"/>
                    <a:pt x="1926451" y="418645"/>
                  </a:cubicBezTo>
                  <a:cubicBezTo>
                    <a:pt x="1930737" y="417216"/>
                    <a:pt x="1934607" y="417097"/>
                    <a:pt x="1938089" y="417931"/>
                  </a:cubicBezTo>
                  <a:close/>
                  <a:moveTo>
                    <a:pt x="904419" y="389118"/>
                  </a:moveTo>
                  <a:cubicBezTo>
                    <a:pt x="915849" y="404358"/>
                    <a:pt x="928231" y="418646"/>
                    <a:pt x="938709" y="433886"/>
                  </a:cubicBezTo>
                  <a:cubicBezTo>
                    <a:pt x="940614" y="436743"/>
                    <a:pt x="940614" y="441505"/>
                    <a:pt x="942519" y="446268"/>
                  </a:cubicBezTo>
                  <a:cubicBezTo>
                    <a:pt x="938709" y="447221"/>
                    <a:pt x="932041" y="450078"/>
                    <a:pt x="931089" y="449125"/>
                  </a:cubicBezTo>
                  <a:cubicBezTo>
                    <a:pt x="912991" y="426266"/>
                    <a:pt x="896799" y="440553"/>
                    <a:pt x="878701" y="449125"/>
                  </a:cubicBezTo>
                  <a:cubicBezTo>
                    <a:pt x="871081" y="452936"/>
                    <a:pt x="863461" y="446268"/>
                    <a:pt x="856794" y="443411"/>
                  </a:cubicBezTo>
                  <a:cubicBezTo>
                    <a:pt x="835839" y="424361"/>
                    <a:pt x="864414" y="422455"/>
                    <a:pt x="867271" y="412930"/>
                  </a:cubicBezTo>
                  <a:cubicBezTo>
                    <a:pt x="878701" y="402453"/>
                    <a:pt x="887274" y="388166"/>
                    <a:pt x="904419" y="389118"/>
                  </a:cubicBezTo>
                  <a:close/>
                  <a:moveTo>
                    <a:pt x="1062534" y="340541"/>
                  </a:moveTo>
                  <a:cubicBezTo>
                    <a:pt x="1073011" y="340541"/>
                    <a:pt x="1082536" y="340541"/>
                    <a:pt x="1083489" y="353876"/>
                  </a:cubicBezTo>
                  <a:cubicBezTo>
                    <a:pt x="1073964" y="356733"/>
                    <a:pt x="1066344" y="373878"/>
                    <a:pt x="1053961" y="360543"/>
                  </a:cubicBezTo>
                  <a:cubicBezTo>
                    <a:pt x="1045389" y="351018"/>
                    <a:pt x="1054914" y="345303"/>
                    <a:pt x="1062534" y="340541"/>
                  </a:cubicBezTo>
                  <a:close/>
                  <a:moveTo>
                    <a:pt x="2471113" y="336025"/>
                  </a:moveTo>
                  <a:cubicBezTo>
                    <a:pt x="2489315" y="339763"/>
                    <a:pt x="2505689" y="355066"/>
                    <a:pt x="2521763" y="370068"/>
                  </a:cubicBezTo>
                  <a:cubicBezTo>
                    <a:pt x="2652256" y="491988"/>
                    <a:pt x="2764651" y="627243"/>
                    <a:pt x="2848471" y="785358"/>
                  </a:cubicBezTo>
                  <a:cubicBezTo>
                    <a:pt x="2875141" y="835841"/>
                    <a:pt x="2898953" y="887276"/>
                    <a:pt x="2920861" y="940616"/>
                  </a:cubicBezTo>
                  <a:cubicBezTo>
                    <a:pt x="2925623" y="952046"/>
                    <a:pt x="2938006" y="963476"/>
                    <a:pt x="2926576" y="977763"/>
                  </a:cubicBezTo>
                  <a:cubicBezTo>
                    <a:pt x="2893238" y="978716"/>
                    <a:pt x="2872283" y="955856"/>
                    <a:pt x="2847518" y="938711"/>
                  </a:cubicBezTo>
                  <a:cubicBezTo>
                    <a:pt x="2844661" y="919661"/>
                    <a:pt x="2858948" y="906326"/>
                    <a:pt x="2864663" y="890133"/>
                  </a:cubicBezTo>
                  <a:cubicBezTo>
                    <a:pt x="2846566" y="892991"/>
                    <a:pt x="2829421" y="903468"/>
                    <a:pt x="2810371" y="908231"/>
                  </a:cubicBezTo>
                  <a:cubicBezTo>
                    <a:pt x="2792273" y="911088"/>
                    <a:pt x="2774176" y="912041"/>
                    <a:pt x="2757031" y="904421"/>
                  </a:cubicBezTo>
                  <a:cubicBezTo>
                    <a:pt x="2741791" y="897753"/>
                    <a:pt x="2733218" y="902516"/>
                    <a:pt x="2728456" y="916803"/>
                  </a:cubicBezTo>
                  <a:cubicBezTo>
                    <a:pt x="2724646" y="935853"/>
                    <a:pt x="2713216" y="952998"/>
                    <a:pt x="2707501" y="971096"/>
                  </a:cubicBezTo>
                  <a:cubicBezTo>
                    <a:pt x="2702738" y="984431"/>
                    <a:pt x="2699881" y="997766"/>
                    <a:pt x="2706548" y="1011101"/>
                  </a:cubicBezTo>
                  <a:cubicBezTo>
                    <a:pt x="2712263" y="1021578"/>
                    <a:pt x="2722741" y="1031103"/>
                    <a:pt x="2712263" y="1044438"/>
                  </a:cubicBezTo>
                  <a:cubicBezTo>
                    <a:pt x="2722979" y="1032294"/>
                    <a:pt x="2735302" y="1023900"/>
                    <a:pt x="2750438" y="1026892"/>
                  </a:cubicBezTo>
                  <a:lnTo>
                    <a:pt x="2757317" y="1029909"/>
                  </a:lnTo>
                  <a:lnTo>
                    <a:pt x="2760842" y="1028246"/>
                  </a:lnTo>
                  <a:cubicBezTo>
                    <a:pt x="2768462" y="1021578"/>
                    <a:pt x="2775130" y="1013006"/>
                    <a:pt x="2785607" y="1010148"/>
                  </a:cubicBezTo>
                  <a:cubicBezTo>
                    <a:pt x="2791798" y="1008243"/>
                    <a:pt x="2798228" y="1006814"/>
                    <a:pt x="2804538" y="1006457"/>
                  </a:cubicBezTo>
                  <a:cubicBezTo>
                    <a:pt x="2810848" y="1006100"/>
                    <a:pt x="2817040" y="1006814"/>
                    <a:pt x="2822755" y="1009196"/>
                  </a:cubicBezTo>
                  <a:cubicBezTo>
                    <a:pt x="2859902" y="1023483"/>
                    <a:pt x="2898955" y="1027293"/>
                    <a:pt x="2938959" y="1031103"/>
                  </a:cubicBezTo>
                  <a:cubicBezTo>
                    <a:pt x="2955152" y="1033008"/>
                    <a:pt x="2957057" y="1047296"/>
                    <a:pt x="2959915" y="1058726"/>
                  </a:cubicBezTo>
                  <a:cubicBezTo>
                    <a:pt x="2990394" y="1159691"/>
                    <a:pt x="3010397" y="1262561"/>
                    <a:pt x="3021827" y="1368288"/>
                  </a:cubicBezTo>
                  <a:cubicBezTo>
                    <a:pt x="3029447" y="1433058"/>
                    <a:pt x="3025637" y="1497828"/>
                    <a:pt x="3027542" y="1562598"/>
                  </a:cubicBezTo>
                  <a:cubicBezTo>
                    <a:pt x="3027542" y="1573076"/>
                    <a:pt x="3031352" y="1585458"/>
                    <a:pt x="3020874" y="1594983"/>
                  </a:cubicBezTo>
                  <a:cubicBezTo>
                    <a:pt x="2992299" y="1573076"/>
                    <a:pt x="2963724" y="1551168"/>
                    <a:pt x="2958009" y="1512116"/>
                  </a:cubicBezTo>
                  <a:cubicBezTo>
                    <a:pt x="2954199" y="1483541"/>
                    <a:pt x="2933244" y="1467348"/>
                    <a:pt x="2918005" y="1446393"/>
                  </a:cubicBezTo>
                  <a:cubicBezTo>
                    <a:pt x="2898955" y="1421628"/>
                    <a:pt x="2888477" y="1390196"/>
                    <a:pt x="2860855" y="1371146"/>
                  </a:cubicBezTo>
                  <a:cubicBezTo>
                    <a:pt x="2846567" y="1368288"/>
                    <a:pt x="2836089" y="1359716"/>
                    <a:pt x="2831327" y="1343523"/>
                  </a:cubicBezTo>
                  <a:cubicBezTo>
                    <a:pt x="2835137" y="1360668"/>
                    <a:pt x="2849424" y="1368288"/>
                    <a:pt x="2856092" y="1380671"/>
                  </a:cubicBezTo>
                  <a:cubicBezTo>
                    <a:pt x="2882762" y="1424486"/>
                    <a:pt x="2896097" y="1474968"/>
                    <a:pt x="2930387" y="1514021"/>
                  </a:cubicBezTo>
                  <a:cubicBezTo>
                    <a:pt x="2938007" y="1522593"/>
                    <a:pt x="2938959" y="1534976"/>
                    <a:pt x="2939912" y="1546406"/>
                  </a:cubicBezTo>
                  <a:cubicBezTo>
                    <a:pt x="2941817" y="1566408"/>
                    <a:pt x="2950390" y="1582601"/>
                    <a:pt x="2962772" y="1597841"/>
                  </a:cubicBezTo>
                  <a:cubicBezTo>
                    <a:pt x="2983727" y="1622606"/>
                    <a:pt x="2993252" y="1652133"/>
                    <a:pt x="2999919" y="1683566"/>
                  </a:cubicBezTo>
                  <a:cubicBezTo>
                    <a:pt x="3023732" y="1698806"/>
                    <a:pt x="3015159" y="1721666"/>
                    <a:pt x="3012302" y="1740716"/>
                  </a:cubicBezTo>
                  <a:cubicBezTo>
                    <a:pt x="2988490" y="1885496"/>
                    <a:pt x="2951342" y="2026466"/>
                    <a:pt x="2886572" y="2158864"/>
                  </a:cubicBezTo>
                  <a:cubicBezTo>
                    <a:pt x="2872284" y="2188391"/>
                    <a:pt x="2858949" y="2218871"/>
                    <a:pt x="2841805" y="2246493"/>
                  </a:cubicBezTo>
                  <a:cubicBezTo>
                    <a:pt x="2837042" y="2255066"/>
                    <a:pt x="2835137" y="2266496"/>
                    <a:pt x="2821802" y="2266496"/>
                  </a:cubicBezTo>
                  <a:cubicBezTo>
                    <a:pt x="2812277" y="2260781"/>
                    <a:pt x="2812277" y="2249351"/>
                    <a:pt x="2808467" y="2240778"/>
                  </a:cubicBezTo>
                  <a:cubicBezTo>
                    <a:pt x="2794180" y="2222681"/>
                    <a:pt x="2796084" y="2198868"/>
                    <a:pt x="2785607" y="2172198"/>
                  </a:cubicBezTo>
                  <a:cubicBezTo>
                    <a:pt x="2795132" y="2196011"/>
                    <a:pt x="2791322" y="2217918"/>
                    <a:pt x="2805609" y="2234111"/>
                  </a:cubicBezTo>
                  <a:cubicBezTo>
                    <a:pt x="2812277" y="2246493"/>
                    <a:pt x="2811324" y="2261733"/>
                    <a:pt x="2821802" y="2273164"/>
                  </a:cubicBezTo>
                  <a:cubicBezTo>
                    <a:pt x="2795132" y="2339839"/>
                    <a:pt x="2750364" y="2394131"/>
                    <a:pt x="2708455" y="2451281"/>
                  </a:cubicBezTo>
                  <a:cubicBezTo>
                    <a:pt x="2661782" y="2514146"/>
                    <a:pt x="2606537" y="2568439"/>
                    <a:pt x="2551292" y="2622731"/>
                  </a:cubicBezTo>
                  <a:cubicBezTo>
                    <a:pt x="2527480" y="2646543"/>
                    <a:pt x="2502714" y="2666546"/>
                    <a:pt x="2476997" y="2687501"/>
                  </a:cubicBezTo>
                  <a:cubicBezTo>
                    <a:pt x="2465567" y="2677976"/>
                    <a:pt x="2476997" y="2661783"/>
                    <a:pt x="2463662" y="2655116"/>
                  </a:cubicBezTo>
                  <a:cubicBezTo>
                    <a:pt x="2469377" y="2608443"/>
                    <a:pt x="2446517" y="2570343"/>
                    <a:pt x="2425562" y="2533196"/>
                  </a:cubicBezTo>
                  <a:cubicBezTo>
                    <a:pt x="2392224" y="2475093"/>
                    <a:pt x="2414132" y="2424611"/>
                    <a:pt x="2439849" y="2375081"/>
                  </a:cubicBezTo>
                  <a:cubicBezTo>
                    <a:pt x="2453184" y="2349364"/>
                    <a:pt x="2458899" y="2330314"/>
                    <a:pt x="2449374" y="2301739"/>
                  </a:cubicBezTo>
                  <a:cubicBezTo>
                    <a:pt x="2439849" y="2272211"/>
                    <a:pt x="2442707" y="2240778"/>
                    <a:pt x="2430324" y="2210298"/>
                  </a:cubicBezTo>
                  <a:cubicBezTo>
                    <a:pt x="2420799" y="2187439"/>
                    <a:pt x="2416989" y="2160768"/>
                    <a:pt x="2396987" y="2144576"/>
                  </a:cubicBezTo>
                  <a:cubicBezTo>
                    <a:pt x="2352219" y="2107428"/>
                    <a:pt x="2357934" y="2060756"/>
                    <a:pt x="2370317" y="2012178"/>
                  </a:cubicBezTo>
                  <a:cubicBezTo>
                    <a:pt x="2372222" y="2005511"/>
                    <a:pt x="2374127" y="1998843"/>
                    <a:pt x="2374127" y="1992176"/>
                  </a:cubicBezTo>
                  <a:cubicBezTo>
                    <a:pt x="2376984" y="1954076"/>
                    <a:pt x="2356982" y="1935978"/>
                    <a:pt x="2319834" y="1944551"/>
                  </a:cubicBezTo>
                  <a:cubicBezTo>
                    <a:pt x="2303642" y="1948361"/>
                    <a:pt x="2292212" y="1948361"/>
                    <a:pt x="2282687" y="1931216"/>
                  </a:cubicBezTo>
                  <a:cubicBezTo>
                    <a:pt x="2263637" y="1897878"/>
                    <a:pt x="2235062" y="1889306"/>
                    <a:pt x="2200772" y="1905498"/>
                  </a:cubicBezTo>
                  <a:cubicBezTo>
                    <a:pt x="2186484" y="1912166"/>
                    <a:pt x="2171244" y="1918833"/>
                    <a:pt x="2157909" y="1926453"/>
                  </a:cubicBezTo>
                  <a:cubicBezTo>
                    <a:pt x="2140764" y="1935978"/>
                    <a:pt x="2124572" y="1938836"/>
                    <a:pt x="2106474" y="1931216"/>
                  </a:cubicBezTo>
                  <a:cubicBezTo>
                    <a:pt x="2083614" y="1921691"/>
                    <a:pt x="2059802" y="1925501"/>
                    <a:pt x="2040752" y="1937883"/>
                  </a:cubicBezTo>
                  <a:cubicBezTo>
                    <a:pt x="2012177" y="1956933"/>
                    <a:pt x="1991222" y="1941693"/>
                    <a:pt x="1974077" y="1924548"/>
                  </a:cubicBezTo>
                  <a:cubicBezTo>
                    <a:pt x="1956932" y="1907403"/>
                    <a:pt x="1938834" y="1892163"/>
                    <a:pt x="1919784" y="1877876"/>
                  </a:cubicBezTo>
                  <a:cubicBezTo>
                    <a:pt x="1909307" y="1870256"/>
                    <a:pt x="1899782" y="1861683"/>
                    <a:pt x="1896924" y="1849301"/>
                  </a:cubicBezTo>
                  <a:cubicBezTo>
                    <a:pt x="1889304" y="1812153"/>
                    <a:pt x="1862634" y="1789293"/>
                    <a:pt x="1839774" y="1762623"/>
                  </a:cubicBezTo>
                  <a:cubicBezTo>
                    <a:pt x="1827392" y="1748336"/>
                    <a:pt x="1815962" y="1694043"/>
                    <a:pt x="1822629" y="1676898"/>
                  </a:cubicBezTo>
                  <a:cubicBezTo>
                    <a:pt x="1840727" y="1632131"/>
                    <a:pt x="1846442" y="1585458"/>
                    <a:pt x="1829297" y="1537833"/>
                  </a:cubicBezTo>
                  <a:cubicBezTo>
                    <a:pt x="1826439" y="1530213"/>
                    <a:pt x="1823582" y="1522593"/>
                    <a:pt x="1828344" y="1514973"/>
                  </a:cubicBezTo>
                  <a:cubicBezTo>
                    <a:pt x="1854062" y="1466396"/>
                    <a:pt x="1875017" y="1416866"/>
                    <a:pt x="1909307" y="1373051"/>
                  </a:cubicBezTo>
                  <a:cubicBezTo>
                    <a:pt x="1915022" y="1366383"/>
                    <a:pt x="1923594" y="1365431"/>
                    <a:pt x="1929309" y="1361621"/>
                  </a:cubicBezTo>
                  <a:cubicBezTo>
                    <a:pt x="1954074" y="1345428"/>
                    <a:pt x="1976934" y="1330188"/>
                    <a:pt x="1977887" y="1293041"/>
                  </a:cubicBezTo>
                  <a:cubicBezTo>
                    <a:pt x="1978839" y="1267323"/>
                    <a:pt x="1992174" y="1239701"/>
                    <a:pt x="2019797" y="1227318"/>
                  </a:cubicBezTo>
                  <a:cubicBezTo>
                    <a:pt x="2040752" y="1217793"/>
                    <a:pt x="2050277" y="1201601"/>
                    <a:pt x="2051229" y="1178741"/>
                  </a:cubicBezTo>
                  <a:cubicBezTo>
                    <a:pt x="2058849" y="1162548"/>
                    <a:pt x="2071232" y="1167311"/>
                    <a:pt x="2083614" y="1172073"/>
                  </a:cubicBezTo>
                  <a:cubicBezTo>
                    <a:pt x="2111237" y="1181598"/>
                    <a:pt x="2136002" y="1178741"/>
                    <a:pt x="2161719" y="1162548"/>
                  </a:cubicBezTo>
                  <a:cubicBezTo>
                    <a:pt x="2193152" y="1142546"/>
                    <a:pt x="2229347" y="1134926"/>
                    <a:pt x="2266494" y="1136831"/>
                  </a:cubicBezTo>
                  <a:cubicBezTo>
                    <a:pt x="2288402" y="1137783"/>
                    <a:pt x="2310309" y="1137783"/>
                    <a:pt x="2331264" y="1133021"/>
                  </a:cubicBezTo>
                  <a:cubicBezTo>
                    <a:pt x="2370317" y="1123496"/>
                    <a:pt x="2397939" y="1138736"/>
                    <a:pt x="2387462" y="1197791"/>
                  </a:cubicBezTo>
                  <a:cubicBezTo>
                    <a:pt x="2384604" y="1213983"/>
                    <a:pt x="2384604" y="1228271"/>
                    <a:pt x="2400797" y="1229223"/>
                  </a:cubicBezTo>
                  <a:cubicBezTo>
                    <a:pt x="2447469" y="1231128"/>
                    <a:pt x="2477949" y="1266371"/>
                    <a:pt x="2517002" y="1283516"/>
                  </a:cubicBezTo>
                  <a:cubicBezTo>
                    <a:pt x="2538909" y="1293041"/>
                    <a:pt x="2550339" y="1296851"/>
                    <a:pt x="2556055" y="1266371"/>
                  </a:cubicBezTo>
                  <a:cubicBezTo>
                    <a:pt x="2561769" y="1236843"/>
                    <a:pt x="2589392" y="1227318"/>
                    <a:pt x="2617967" y="1241606"/>
                  </a:cubicBezTo>
                  <a:cubicBezTo>
                    <a:pt x="2644637" y="1254941"/>
                    <a:pt x="2673212" y="1262561"/>
                    <a:pt x="2701787" y="1271133"/>
                  </a:cubicBezTo>
                  <a:cubicBezTo>
                    <a:pt x="2743697" y="1283516"/>
                    <a:pt x="2782749" y="1259703"/>
                    <a:pt x="2823707" y="1270181"/>
                  </a:cubicBezTo>
                  <a:cubicBezTo>
                    <a:pt x="2833232" y="1272086"/>
                    <a:pt x="2840852" y="1262561"/>
                    <a:pt x="2842757" y="1253988"/>
                  </a:cubicBezTo>
                  <a:cubicBezTo>
                    <a:pt x="2847519" y="1233033"/>
                    <a:pt x="2856092" y="1212078"/>
                    <a:pt x="2857997" y="1191123"/>
                  </a:cubicBezTo>
                  <a:cubicBezTo>
                    <a:pt x="2861807" y="1157786"/>
                    <a:pt x="2857044" y="1154928"/>
                    <a:pt x="2824659" y="1163501"/>
                  </a:cubicBezTo>
                  <a:cubicBezTo>
                    <a:pt x="2807514" y="1168263"/>
                    <a:pt x="2793227" y="1167311"/>
                    <a:pt x="2781797" y="1153023"/>
                  </a:cubicBezTo>
                  <a:lnTo>
                    <a:pt x="2778142" y="1149005"/>
                  </a:lnTo>
                  <a:lnTo>
                    <a:pt x="2758579" y="1157637"/>
                  </a:lnTo>
                  <a:cubicBezTo>
                    <a:pt x="2730182" y="1164691"/>
                    <a:pt x="2706072" y="1153261"/>
                    <a:pt x="2684641" y="1122543"/>
                  </a:cubicBezTo>
                  <a:cubicBezTo>
                    <a:pt x="2676068" y="1110161"/>
                    <a:pt x="2672258" y="1095873"/>
                    <a:pt x="2664638" y="1083491"/>
                  </a:cubicBezTo>
                  <a:cubicBezTo>
                    <a:pt x="2658923" y="1073966"/>
                    <a:pt x="2664638" y="1054916"/>
                    <a:pt x="2646541" y="1054916"/>
                  </a:cubicBezTo>
                  <a:cubicBezTo>
                    <a:pt x="2631301" y="1055868"/>
                    <a:pt x="2616061" y="1061583"/>
                    <a:pt x="2610346" y="1080633"/>
                  </a:cubicBezTo>
                  <a:lnTo>
                    <a:pt x="2609202" y="1082346"/>
                  </a:lnTo>
                  <a:lnTo>
                    <a:pt x="2613204" y="1086348"/>
                  </a:lnTo>
                  <a:cubicBezTo>
                    <a:pt x="2619871" y="1093968"/>
                    <a:pt x="2626539" y="1101588"/>
                    <a:pt x="2632254" y="1108255"/>
                  </a:cubicBezTo>
                  <a:cubicBezTo>
                    <a:pt x="2619871" y="1117780"/>
                    <a:pt x="2617014" y="1133020"/>
                    <a:pt x="2609394" y="1145403"/>
                  </a:cubicBezTo>
                  <a:cubicBezTo>
                    <a:pt x="2602726" y="1154928"/>
                    <a:pt x="2586534" y="1142545"/>
                    <a:pt x="2584629" y="1132068"/>
                  </a:cubicBezTo>
                  <a:cubicBezTo>
                    <a:pt x="2581771" y="1117780"/>
                    <a:pt x="2574151" y="1106350"/>
                    <a:pt x="2566055" y="1095397"/>
                  </a:cubicBezTo>
                  <a:lnTo>
                    <a:pt x="2558490" y="1083461"/>
                  </a:lnTo>
                  <a:lnTo>
                    <a:pt x="2545576" y="1071108"/>
                  </a:lnTo>
                  <a:cubicBezTo>
                    <a:pt x="2541766" y="1068251"/>
                    <a:pt x="2537003" y="1065393"/>
                    <a:pt x="2536051" y="1061583"/>
                  </a:cubicBezTo>
                  <a:cubicBezTo>
                    <a:pt x="2522716" y="1003481"/>
                    <a:pt x="2462708" y="991098"/>
                    <a:pt x="2429371" y="952046"/>
                  </a:cubicBezTo>
                  <a:cubicBezTo>
                    <a:pt x="2426513" y="949188"/>
                    <a:pt x="2421751" y="947283"/>
                    <a:pt x="2417941" y="944426"/>
                  </a:cubicBezTo>
                  <a:cubicBezTo>
                    <a:pt x="2416036" y="943473"/>
                    <a:pt x="2413178" y="943473"/>
                    <a:pt x="2407463" y="947283"/>
                  </a:cubicBezTo>
                  <a:cubicBezTo>
                    <a:pt x="2425561" y="973001"/>
                    <a:pt x="2440801" y="998718"/>
                    <a:pt x="2469376" y="1014911"/>
                  </a:cubicBezTo>
                  <a:cubicBezTo>
                    <a:pt x="2483663" y="1023483"/>
                    <a:pt x="2500808" y="1028246"/>
                    <a:pt x="2509381" y="1044438"/>
                  </a:cubicBezTo>
                  <a:cubicBezTo>
                    <a:pt x="2510333" y="1049201"/>
                    <a:pt x="2508428" y="1053963"/>
                    <a:pt x="2504618" y="1057773"/>
                  </a:cubicBezTo>
                  <a:cubicBezTo>
                    <a:pt x="2500808" y="1066346"/>
                    <a:pt x="2479853" y="1059678"/>
                    <a:pt x="2488426" y="1077776"/>
                  </a:cubicBezTo>
                  <a:cubicBezTo>
                    <a:pt x="2485568" y="1082538"/>
                    <a:pt x="2481758" y="1084443"/>
                    <a:pt x="2476996" y="1084443"/>
                  </a:cubicBezTo>
                  <a:cubicBezTo>
                    <a:pt x="2437943" y="1050153"/>
                    <a:pt x="2385556" y="1032056"/>
                    <a:pt x="2356028" y="985383"/>
                  </a:cubicBezTo>
                  <a:cubicBezTo>
                    <a:pt x="2346503" y="970143"/>
                    <a:pt x="2333168" y="968238"/>
                    <a:pt x="2317928" y="978716"/>
                  </a:cubicBezTo>
                  <a:cubicBezTo>
                    <a:pt x="2310308" y="984431"/>
                    <a:pt x="2301736" y="994908"/>
                    <a:pt x="2295068" y="993003"/>
                  </a:cubicBezTo>
                  <a:cubicBezTo>
                    <a:pt x="2237918" y="978716"/>
                    <a:pt x="2232203" y="1040628"/>
                    <a:pt x="2196008" y="1057773"/>
                  </a:cubicBezTo>
                  <a:cubicBezTo>
                    <a:pt x="2185531" y="1062536"/>
                    <a:pt x="2183626" y="1075871"/>
                    <a:pt x="2181721" y="1087301"/>
                  </a:cubicBezTo>
                  <a:cubicBezTo>
                    <a:pt x="2172196" y="1130163"/>
                    <a:pt x="2149336" y="1152071"/>
                    <a:pt x="2105521" y="1157786"/>
                  </a:cubicBezTo>
                  <a:cubicBezTo>
                    <a:pt x="2088376" y="1159691"/>
                    <a:pt x="2069326" y="1179693"/>
                    <a:pt x="2053133" y="1155881"/>
                  </a:cubicBezTo>
                  <a:cubicBezTo>
                    <a:pt x="2052181" y="1145403"/>
                    <a:pt x="2048371" y="1137783"/>
                    <a:pt x="2036941" y="1136831"/>
                  </a:cubicBezTo>
                  <a:cubicBezTo>
                    <a:pt x="2026463" y="1135878"/>
                    <a:pt x="2010271" y="1148261"/>
                    <a:pt x="2008366" y="1131116"/>
                  </a:cubicBezTo>
                  <a:cubicBezTo>
                    <a:pt x="2005508" y="1113018"/>
                    <a:pt x="1993126" y="1094921"/>
                    <a:pt x="2001698" y="1074918"/>
                  </a:cubicBezTo>
                  <a:cubicBezTo>
                    <a:pt x="2011223" y="1051106"/>
                    <a:pt x="2015986" y="1027293"/>
                    <a:pt x="2008366" y="1001576"/>
                  </a:cubicBezTo>
                  <a:cubicBezTo>
                    <a:pt x="2002651" y="979668"/>
                    <a:pt x="2021701" y="978716"/>
                    <a:pt x="2035988" y="977763"/>
                  </a:cubicBezTo>
                  <a:cubicBezTo>
                    <a:pt x="2059801" y="974906"/>
                    <a:pt x="2083613" y="981573"/>
                    <a:pt x="2107426" y="983478"/>
                  </a:cubicBezTo>
                  <a:cubicBezTo>
                    <a:pt x="2120761" y="984431"/>
                    <a:pt x="2139811" y="992051"/>
                    <a:pt x="2148383" y="975858"/>
                  </a:cubicBezTo>
                  <a:cubicBezTo>
                    <a:pt x="2157908" y="956808"/>
                    <a:pt x="2162671" y="934901"/>
                    <a:pt x="2150288" y="913946"/>
                  </a:cubicBezTo>
                  <a:cubicBezTo>
                    <a:pt x="2140763" y="897753"/>
                    <a:pt x="2131238" y="882513"/>
                    <a:pt x="2112188" y="876798"/>
                  </a:cubicBezTo>
                  <a:cubicBezTo>
                    <a:pt x="2105521" y="874893"/>
                    <a:pt x="2094091" y="873941"/>
                    <a:pt x="2096948" y="862511"/>
                  </a:cubicBezTo>
                  <a:cubicBezTo>
                    <a:pt x="2098853" y="852033"/>
                    <a:pt x="2109331" y="852033"/>
                    <a:pt x="2118856" y="849176"/>
                  </a:cubicBezTo>
                  <a:cubicBezTo>
                    <a:pt x="2149336" y="838698"/>
                    <a:pt x="2177911" y="830126"/>
                    <a:pt x="2206486" y="810123"/>
                  </a:cubicBezTo>
                  <a:cubicBezTo>
                    <a:pt x="2241728" y="785358"/>
                    <a:pt x="2258873" y="735828"/>
                    <a:pt x="2308403" y="731066"/>
                  </a:cubicBezTo>
                  <a:cubicBezTo>
                    <a:pt x="2322691" y="729161"/>
                    <a:pt x="2323643" y="718683"/>
                    <a:pt x="2321738" y="708206"/>
                  </a:cubicBezTo>
                  <a:cubicBezTo>
                    <a:pt x="2319833" y="698681"/>
                    <a:pt x="2314118" y="689156"/>
                    <a:pt x="2311261" y="679631"/>
                  </a:cubicBezTo>
                  <a:cubicBezTo>
                    <a:pt x="2307451" y="666296"/>
                    <a:pt x="2305546" y="652008"/>
                    <a:pt x="2320786" y="643436"/>
                  </a:cubicBezTo>
                  <a:cubicBezTo>
                    <a:pt x="2326501" y="640578"/>
                    <a:pt x="2334121" y="632958"/>
                    <a:pt x="2338883" y="638673"/>
                  </a:cubicBezTo>
                  <a:cubicBezTo>
                    <a:pt x="2346503" y="649151"/>
                    <a:pt x="2353171" y="662486"/>
                    <a:pt x="2343646" y="675821"/>
                  </a:cubicBezTo>
                  <a:cubicBezTo>
                    <a:pt x="2337931" y="685346"/>
                    <a:pt x="2342693" y="692966"/>
                    <a:pt x="2348408" y="699633"/>
                  </a:cubicBezTo>
                  <a:cubicBezTo>
                    <a:pt x="2356028" y="708206"/>
                    <a:pt x="2364601" y="711063"/>
                    <a:pt x="2376031" y="706301"/>
                  </a:cubicBezTo>
                  <a:cubicBezTo>
                    <a:pt x="2378888" y="705348"/>
                    <a:pt x="2381746" y="704396"/>
                    <a:pt x="2385556" y="704396"/>
                  </a:cubicBezTo>
                  <a:cubicBezTo>
                    <a:pt x="2409368" y="712968"/>
                    <a:pt x="2432228" y="712016"/>
                    <a:pt x="2454136" y="698681"/>
                  </a:cubicBezTo>
                  <a:cubicBezTo>
                    <a:pt x="2460803" y="694871"/>
                    <a:pt x="2469376" y="692966"/>
                    <a:pt x="2476996" y="692013"/>
                  </a:cubicBezTo>
                  <a:cubicBezTo>
                    <a:pt x="2517001" y="689156"/>
                    <a:pt x="2517001" y="689156"/>
                    <a:pt x="2517953" y="648198"/>
                  </a:cubicBezTo>
                  <a:cubicBezTo>
                    <a:pt x="2525573" y="626291"/>
                    <a:pt x="2540813" y="618671"/>
                    <a:pt x="2563673" y="626291"/>
                  </a:cubicBezTo>
                  <a:cubicBezTo>
                    <a:pt x="2558911" y="610098"/>
                    <a:pt x="2545576" y="599621"/>
                    <a:pt x="2554148" y="585333"/>
                  </a:cubicBezTo>
                  <a:lnTo>
                    <a:pt x="2572928" y="573708"/>
                  </a:lnTo>
                  <a:lnTo>
                    <a:pt x="2586098" y="571735"/>
                  </a:lnTo>
                  <a:lnTo>
                    <a:pt x="2586726" y="571671"/>
                  </a:lnTo>
                  <a:cubicBezTo>
                    <a:pt x="2599630" y="572653"/>
                    <a:pt x="2613203" y="578189"/>
                    <a:pt x="2624633" y="568188"/>
                  </a:cubicBezTo>
                  <a:cubicBezTo>
                    <a:pt x="2626538" y="566283"/>
                    <a:pt x="2628443" y="565331"/>
                    <a:pt x="2630348" y="563426"/>
                  </a:cubicBezTo>
                  <a:cubicBezTo>
                    <a:pt x="2634158" y="561521"/>
                    <a:pt x="2634158" y="568188"/>
                    <a:pt x="2633206" y="563426"/>
                  </a:cubicBezTo>
                  <a:cubicBezTo>
                    <a:pt x="2632253" y="557711"/>
                    <a:pt x="2629396" y="564378"/>
                    <a:pt x="2626538" y="563426"/>
                  </a:cubicBezTo>
                  <a:cubicBezTo>
                    <a:pt x="2615584" y="567236"/>
                    <a:pt x="2604392" y="569141"/>
                    <a:pt x="2593082" y="570689"/>
                  </a:cubicBezTo>
                  <a:lnTo>
                    <a:pt x="2586098" y="571735"/>
                  </a:lnTo>
                  <a:lnTo>
                    <a:pt x="2574151" y="572951"/>
                  </a:lnTo>
                  <a:lnTo>
                    <a:pt x="2572928" y="573708"/>
                  </a:lnTo>
                  <a:lnTo>
                    <a:pt x="2558911" y="575808"/>
                  </a:lnTo>
                  <a:cubicBezTo>
                    <a:pt x="2533193" y="580571"/>
                    <a:pt x="2516048" y="563426"/>
                    <a:pt x="2506523" y="541518"/>
                  </a:cubicBezTo>
                  <a:cubicBezTo>
                    <a:pt x="2496998" y="519611"/>
                    <a:pt x="2487473" y="498656"/>
                    <a:pt x="2512238" y="480558"/>
                  </a:cubicBezTo>
                  <a:cubicBezTo>
                    <a:pt x="2520811" y="474843"/>
                    <a:pt x="2527478" y="467223"/>
                    <a:pt x="2533193" y="458651"/>
                  </a:cubicBezTo>
                  <a:cubicBezTo>
                    <a:pt x="2537003" y="452936"/>
                    <a:pt x="2541766" y="446268"/>
                    <a:pt x="2534146" y="440553"/>
                  </a:cubicBezTo>
                  <a:cubicBezTo>
                    <a:pt x="2526526" y="434838"/>
                    <a:pt x="2515096" y="437696"/>
                    <a:pt x="2513191" y="445316"/>
                  </a:cubicBezTo>
                  <a:cubicBezTo>
                    <a:pt x="2506523" y="474843"/>
                    <a:pt x="2482711" y="489131"/>
                    <a:pt x="2464613" y="509133"/>
                  </a:cubicBezTo>
                  <a:cubicBezTo>
                    <a:pt x="2452231" y="523421"/>
                    <a:pt x="2455088" y="538661"/>
                    <a:pt x="2467471" y="551996"/>
                  </a:cubicBezTo>
                  <a:cubicBezTo>
                    <a:pt x="2481758" y="567236"/>
                    <a:pt x="2481758" y="582476"/>
                    <a:pt x="2468423" y="597716"/>
                  </a:cubicBezTo>
                  <a:cubicBezTo>
                    <a:pt x="2457946" y="610098"/>
                    <a:pt x="2455088" y="623433"/>
                    <a:pt x="2453183" y="638673"/>
                  </a:cubicBezTo>
                  <a:cubicBezTo>
                    <a:pt x="2451278" y="657723"/>
                    <a:pt x="2442706" y="671058"/>
                    <a:pt x="2423656" y="676773"/>
                  </a:cubicBezTo>
                  <a:cubicBezTo>
                    <a:pt x="2413178" y="682488"/>
                    <a:pt x="2402701" y="690108"/>
                    <a:pt x="2389366" y="683441"/>
                  </a:cubicBezTo>
                  <a:cubicBezTo>
                    <a:pt x="2381746" y="676773"/>
                    <a:pt x="2376983" y="670106"/>
                    <a:pt x="2383651" y="659628"/>
                  </a:cubicBezTo>
                  <a:cubicBezTo>
                    <a:pt x="2377936" y="649151"/>
                    <a:pt x="2372221" y="638673"/>
                    <a:pt x="2367458" y="627243"/>
                  </a:cubicBezTo>
                  <a:cubicBezTo>
                    <a:pt x="2348408" y="585333"/>
                    <a:pt x="2348408" y="584381"/>
                    <a:pt x="2308403" y="612003"/>
                  </a:cubicBezTo>
                  <a:cubicBezTo>
                    <a:pt x="2273161" y="616766"/>
                    <a:pt x="2265541" y="608193"/>
                    <a:pt x="2270303" y="571046"/>
                  </a:cubicBezTo>
                  <a:cubicBezTo>
                    <a:pt x="2271256" y="560568"/>
                    <a:pt x="2287448" y="545328"/>
                    <a:pt x="2260778" y="543423"/>
                  </a:cubicBezTo>
                  <a:cubicBezTo>
                    <a:pt x="2255063" y="542471"/>
                    <a:pt x="2255063" y="530088"/>
                    <a:pt x="2259826" y="522468"/>
                  </a:cubicBezTo>
                  <a:cubicBezTo>
                    <a:pt x="2313166" y="486273"/>
                    <a:pt x="2361743" y="445316"/>
                    <a:pt x="2390318" y="385308"/>
                  </a:cubicBezTo>
                  <a:cubicBezTo>
                    <a:pt x="2396986" y="372926"/>
                    <a:pt x="2403653" y="362448"/>
                    <a:pt x="2416988" y="357686"/>
                  </a:cubicBezTo>
                  <a:cubicBezTo>
                    <a:pt x="2416988" y="355781"/>
                    <a:pt x="2416988" y="353876"/>
                    <a:pt x="2417941" y="351971"/>
                  </a:cubicBezTo>
                  <a:cubicBezTo>
                    <a:pt x="2419846" y="352923"/>
                    <a:pt x="2423656" y="354828"/>
                    <a:pt x="2424608" y="353876"/>
                  </a:cubicBezTo>
                  <a:cubicBezTo>
                    <a:pt x="2434371" y="344351"/>
                    <a:pt x="2443539" y="338934"/>
                    <a:pt x="2452245" y="336582"/>
                  </a:cubicBezTo>
                  <a:cubicBezTo>
                    <a:pt x="2458775" y="334818"/>
                    <a:pt x="2465045" y="334779"/>
                    <a:pt x="2471113" y="336025"/>
                  </a:cubicBezTo>
                  <a:close/>
                  <a:moveTo>
                    <a:pt x="761544" y="194808"/>
                  </a:moveTo>
                  <a:cubicBezTo>
                    <a:pt x="773926" y="196713"/>
                    <a:pt x="774879" y="206238"/>
                    <a:pt x="773926" y="216716"/>
                  </a:cubicBezTo>
                  <a:cubicBezTo>
                    <a:pt x="755829" y="237671"/>
                    <a:pt x="760591" y="257673"/>
                    <a:pt x="773926" y="278628"/>
                  </a:cubicBezTo>
                  <a:cubicBezTo>
                    <a:pt x="748209" y="302441"/>
                    <a:pt x="720586" y="315776"/>
                    <a:pt x="687249" y="293868"/>
                  </a:cubicBezTo>
                  <a:cubicBezTo>
                    <a:pt x="682486" y="291011"/>
                    <a:pt x="675819" y="292916"/>
                    <a:pt x="671056" y="292916"/>
                  </a:cubicBezTo>
                  <a:cubicBezTo>
                    <a:pt x="660579" y="294821"/>
                    <a:pt x="650101" y="296726"/>
                    <a:pt x="640576" y="298631"/>
                  </a:cubicBezTo>
                  <a:cubicBezTo>
                    <a:pt x="627241" y="300536"/>
                    <a:pt x="613906" y="302441"/>
                    <a:pt x="603429" y="291011"/>
                  </a:cubicBezTo>
                  <a:cubicBezTo>
                    <a:pt x="636766" y="258626"/>
                    <a:pt x="678676" y="239576"/>
                    <a:pt x="715824" y="211953"/>
                  </a:cubicBezTo>
                  <a:cubicBezTo>
                    <a:pt x="719634" y="209096"/>
                    <a:pt x="724396" y="211953"/>
                    <a:pt x="727254" y="215763"/>
                  </a:cubicBezTo>
                  <a:cubicBezTo>
                    <a:pt x="746304" y="220526"/>
                    <a:pt x="741541" y="187188"/>
                    <a:pt x="761544" y="194808"/>
                  </a:cubicBezTo>
                  <a:close/>
                  <a:moveTo>
                    <a:pt x="873343" y="184331"/>
                  </a:moveTo>
                  <a:cubicBezTo>
                    <a:pt x="879653" y="185283"/>
                    <a:pt x="886320" y="188617"/>
                    <a:pt x="891083" y="191951"/>
                  </a:cubicBezTo>
                  <a:cubicBezTo>
                    <a:pt x="904418" y="200523"/>
                    <a:pt x="892988" y="209096"/>
                    <a:pt x="888226" y="217668"/>
                  </a:cubicBezTo>
                  <a:lnTo>
                    <a:pt x="879241" y="234820"/>
                  </a:lnTo>
                  <a:lnTo>
                    <a:pt x="895370" y="235036"/>
                  </a:lnTo>
                  <a:cubicBezTo>
                    <a:pt x="907514" y="238206"/>
                    <a:pt x="906800" y="249815"/>
                    <a:pt x="899656" y="266246"/>
                  </a:cubicBezTo>
                  <a:cubicBezTo>
                    <a:pt x="894893" y="277676"/>
                    <a:pt x="884416" y="289106"/>
                    <a:pt x="892988" y="303393"/>
                  </a:cubicBezTo>
                  <a:cubicBezTo>
                    <a:pt x="897751" y="310061"/>
                    <a:pt x="901561" y="309108"/>
                    <a:pt x="905371" y="303393"/>
                  </a:cubicBezTo>
                  <a:cubicBezTo>
                    <a:pt x="923468" y="307203"/>
                    <a:pt x="923468" y="307203"/>
                    <a:pt x="915848" y="337683"/>
                  </a:cubicBezTo>
                  <a:cubicBezTo>
                    <a:pt x="926326" y="330063"/>
                    <a:pt x="936803" y="329111"/>
                    <a:pt x="946328" y="324348"/>
                  </a:cubicBezTo>
                  <a:lnTo>
                    <a:pt x="973409" y="303804"/>
                  </a:lnTo>
                  <a:lnTo>
                    <a:pt x="975260" y="292796"/>
                  </a:lnTo>
                  <a:cubicBezTo>
                    <a:pt x="974903" y="288629"/>
                    <a:pt x="972522" y="284819"/>
                    <a:pt x="965378" y="281485"/>
                  </a:cubicBezTo>
                  <a:cubicBezTo>
                    <a:pt x="944423" y="270055"/>
                    <a:pt x="942518" y="249100"/>
                    <a:pt x="962521" y="233860"/>
                  </a:cubicBezTo>
                  <a:cubicBezTo>
                    <a:pt x="977761" y="221478"/>
                    <a:pt x="993953" y="208143"/>
                    <a:pt x="1013956" y="203380"/>
                  </a:cubicBezTo>
                  <a:cubicBezTo>
                    <a:pt x="1018718" y="201475"/>
                    <a:pt x="1023481" y="200046"/>
                    <a:pt x="1028243" y="200165"/>
                  </a:cubicBezTo>
                  <a:cubicBezTo>
                    <a:pt x="1033006" y="200284"/>
                    <a:pt x="1037768" y="201951"/>
                    <a:pt x="1042531" y="206238"/>
                  </a:cubicBezTo>
                  <a:cubicBezTo>
                    <a:pt x="1037768" y="220525"/>
                    <a:pt x="1018718" y="221478"/>
                    <a:pt x="1016813" y="234813"/>
                  </a:cubicBezTo>
                  <a:cubicBezTo>
                    <a:pt x="1029196" y="212905"/>
                    <a:pt x="1052056" y="208143"/>
                    <a:pt x="1075868" y="204333"/>
                  </a:cubicBezTo>
                  <a:cubicBezTo>
                    <a:pt x="1082536" y="204333"/>
                    <a:pt x="1089203" y="204333"/>
                    <a:pt x="1095871" y="204333"/>
                  </a:cubicBezTo>
                  <a:cubicBezTo>
                    <a:pt x="1106348" y="211953"/>
                    <a:pt x="1099681" y="223383"/>
                    <a:pt x="1099681" y="232908"/>
                  </a:cubicBezTo>
                  <a:cubicBezTo>
                    <a:pt x="1112063" y="235765"/>
                    <a:pt x="1123493" y="229098"/>
                    <a:pt x="1133971" y="231003"/>
                  </a:cubicBezTo>
                  <a:cubicBezTo>
                    <a:pt x="1140638" y="231003"/>
                    <a:pt x="1146353" y="233860"/>
                    <a:pt x="1151116" y="238623"/>
                  </a:cubicBezTo>
                  <a:cubicBezTo>
                    <a:pt x="1162546" y="262435"/>
                    <a:pt x="1192073" y="265293"/>
                    <a:pt x="1205408" y="287200"/>
                  </a:cubicBezTo>
                  <a:cubicBezTo>
                    <a:pt x="1219696" y="305298"/>
                    <a:pt x="1210171" y="320538"/>
                    <a:pt x="1198741" y="334825"/>
                  </a:cubicBezTo>
                  <a:cubicBezTo>
                    <a:pt x="1205408" y="359590"/>
                    <a:pt x="1234936" y="358638"/>
                    <a:pt x="1248271" y="377688"/>
                  </a:cubicBezTo>
                  <a:cubicBezTo>
                    <a:pt x="1257796" y="391023"/>
                    <a:pt x="1257796" y="393880"/>
                    <a:pt x="1246366" y="402453"/>
                  </a:cubicBezTo>
                  <a:cubicBezTo>
                    <a:pt x="1226363" y="415788"/>
                    <a:pt x="1207313" y="445315"/>
                    <a:pt x="1187311" y="402453"/>
                  </a:cubicBezTo>
                  <a:cubicBezTo>
                    <a:pt x="1184453" y="396738"/>
                    <a:pt x="1176833" y="390070"/>
                    <a:pt x="1171118" y="396738"/>
                  </a:cubicBezTo>
                  <a:cubicBezTo>
                    <a:pt x="1161593" y="407215"/>
                    <a:pt x="1163498" y="418645"/>
                    <a:pt x="1171118" y="431028"/>
                  </a:cubicBezTo>
                  <a:cubicBezTo>
                    <a:pt x="1186358" y="457698"/>
                    <a:pt x="1180643" y="471033"/>
                    <a:pt x="1151116" y="479605"/>
                  </a:cubicBezTo>
                  <a:cubicBezTo>
                    <a:pt x="1147306" y="475795"/>
                    <a:pt x="1141591" y="474843"/>
                    <a:pt x="1136828" y="476748"/>
                  </a:cubicBezTo>
                  <a:cubicBezTo>
                    <a:pt x="1132066" y="478653"/>
                    <a:pt x="1134923" y="483415"/>
                    <a:pt x="1136828" y="487225"/>
                  </a:cubicBezTo>
                  <a:cubicBezTo>
                    <a:pt x="1135876" y="500560"/>
                    <a:pt x="1128256" y="503418"/>
                    <a:pt x="1118731" y="497703"/>
                  </a:cubicBezTo>
                  <a:cubicBezTo>
                    <a:pt x="1098728" y="487225"/>
                    <a:pt x="1074916" y="482463"/>
                    <a:pt x="1066343" y="455793"/>
                  </a:cubicBezTo>
                  <a:cubicBezTo>
                    <a:pt x="1058723" y="432933"/>
                    <a:pt x="1039673" y="427218"/>
                    <a:pt x="1016813" y="433885"/>
                  </a:cubicBezTo>
                  <a:cubicBezTo>
                    <a:pt x="1008241" y="436743"/>
                    <a:pt x="999668" y="438648"/>
                    <a:pt x="996811" y="428170"/>
                  </a:cubicBezTo>
                  <a:cubicBezTo>
                    <a:pt x="993001" y="415788"/>
                    <a:pt x="1007288" y="411025"/>
                    <a:pt x="1013003" y="411978"/>
                  </a:cubicBezTo>
                  <a:cubicBezTo>
                    <a:pt x="1055866" y="420550"/>
                    <a:pt x="1078726" y="386260"/>
                    <a:pt x="1109206" y="369115"/>
                  </a:cubicBezTo>
                  <a:cubicBezTo>
                    <a:pt x="1117778" y="343398"/>
                    <a:pt x="1089203" y="330063"/>
                    <a:pt x="1089203" y="307203"/>
                  </a:cubicBezTo>
                  <a:cubicBezTo>
                    <a:pt x="1085393" y="301488"/>
                    <a:pt x="1081583" y="296725"/>
                    <a:pt x="1077773" y="291010"/>
                  </a:cubicBezTo>
                  <a:cubicBezTo>
                    <a:pt x="1057771" y="307203"/>
                    <a:pt x="1036816" y="290058"/>
                    <a:pt x="1016813" y="292915"/>
                  </a:cubicBezTo>
                  <a:cubicBezTo>
                    <a:pt x="1012050" y="293391"/>
                    <a:pt x="1008717" y="294106"/>
                    <a:pt x="1007169" y="296011"/>
                  </a:cubicBezTo>
                  <a:lnTo>
                    <a:pt x="1007866" y="302667"/>
                  </a:lnTo>
                  <a:lnTo>
                    <a:pt x="1009193" y="303393"/>
                  </a:lnTo>
                  <a:cubicBezTo>
                    <a:pt x="1013003" y="324348"/>
                    <a:pt x="986333" y="363401"/>
                    <a:pt x="962521" y="370068"/>
                  </a:cubicBezTo>
                  <a:cubicBezTo>
                    <a:pt x="943471" y="375783"/>
                    <a:pt x="924421" y="377688"/>
                    <a:pt x="905371" y="371973"/>
                  </a:cubicBezTo>
                  <a:cubicBezTo>
                    <a:pt x="896798" y="389118"/>
                    <a:pt x="879653" y="396738"/>
                    <a:pt x="868223" y="410073"/>
                  </a:cubicBezTo>
                  <a:cubicBezTo>
                    <a:pt x="859651" y="419598"/>
                    <a:pt x="849173" y="424361"/>
                    <a:pt x="836791" y="426266"/>
                  </a:cubicBezTo>
                  <a:cubicBezTo>
                    <a:pt x="830123" y="425313"/>
                    <a:pt x="820598" y="421503"/>
                    <a:pt x="816788" y="424361"/>
                  </a:cubicBezTo>
                  <a:cubicBezTo>
                    <a:pt x="772973" y="455793"/>
                    <a:pt x="714871" y="464366"/>
                    <a:pt x="677723" y="507228"/>
                  </a:cubicBezTo>
                  <a:cubicBezTo>
                    <a:pt x="667246" y="519611"/>
                    <a:pt x="646291" y="531993"/>
                    <a:pt x="668198" y="553901"/>
                  </a:cubicBezTo>
                  <a:cubicBezTo>
                    <a:pt x="672961" y="558663"/>
                    <a:pt x="665341" y="574856"/>
                    <a:pt x="662483" y="586286"/>
                  </a:cubicBezTo>
                  <a:cubicBezTo>
                    <a:pt x="685343" y="585333"/>
                    <a:pt x="702488" y="596763"/>
                    <a:pt x="716776" y="612956"/>
                  </a:cubicBezTo>
                  <a:cubicBezTo>
                    <a:pt x="731063" y="630101"/>
                    <a:pt x="747256" y="644388"/>
                    <a:pt x="771068" y="645341"/>
                  </a:cubicBezTo>
                  <a:cubicBezTo>
                    <a:pt x="789166" y="646293"/>
                    <a:pt x="788213" y="653913"/>
                    <a:pt x="782498" y="667248"/>
                  </a:cubicBezTo>
                  <a:cubicBezTo>
                    <a:pt x="774878" y="685346"/>
                    <a:pt x="766306" y="702491"/>
                    <a:pt x="772973" y="726303"/>
                  </a:cubicBezTo>
                  <a:cubicBezTo>
                    <a:pt x="779641" y="752973"/>
                    <a:pt x="789166" y="747258"/>
                    <a:pt x="805358" y="736781"/>
                  </a:cubicBezTo>
                  <a:cubicBezTo>
                    <a:pt x="823456" y="725351"/>
                    <a:pt x="826313" y="706301"/>
                    <a:pt x="828218" y="689156"/>
                  </a:cubicBezTo>
                  <a:cubicBezTo>
                    <a:pt x="831076" y="669153"/>
                    <a:pt x="841553" y="660581"/>
                    <a:pt x="858698" y="652961"/>
                  </a:cubicBezTo>
                  <a:cubicBezTo>
                    <a:pt x="901561" y="638673"/>
                    <a:pt x="911086" y="619623"/>
                    <a:pt x="901561" y="573903"/>
                  </a:cubicBezTo>
                  <a:cubicBezTo>
                    <a:pt x="900608" y="569141"/>
                    <a:pt x="899656" y="563426"/>
                    <a:pt x="904418" y="561521"/>
                  </a:cubicBezTo>
                  <a:cubicBezTo>
                    <a:pt x="937756" y="550091"/>
                    <a:pt x="937756" y="514848"/>
                    <a:pt x="953948" y="491988"/>
                  </a:cubicBezTo>
                  <a:cubicBezTo>
                    <a:pt x="957758" y="486273"/>
                    <a:pt x="961568" y="480558"/>
                    <a:pt x="968236" y="478653"/>
                  </a:cubicBezTo>
                  <a:cubicBezTo>
                    <a:pt x="991096" y="471986"/>
                    <a:pt x="1037768" y="491036"/>
                    <a:pt x="1049198" y="512943"/>
                  </a:cubicBezTo>
                  <a:cubicBezTo>
                    <a:pt x="1061581" y="517706"/>
                    <a:pt x="1074916" y="522468"/>
                    <a:pt x="1063486" y="539613"/>
                  </a:cubicBezTo>
                  <a:cubicBezTo>
                    <a:pt x="1048246" y="555806"/>
                    <a:pt x="1052056" y="572951"/>
                    <a:pt x="1067296" y="583428"/>
                  </a:cubicBezTo>
                  <a:cubicBezTo>
                    <a:pt x="1084441" y="593906"/>
                    <a:pt x="1099681" y="578666"/>
                    <a:pt x="1112063" y="568188"/>
                  </a:cubicBezTo>
                  <a:cubicBezTo>
                    <a:pt x="1139686" y="545328"/>
                    <a:pt x="1138733" y="544376"/>
                    <a:pt x="1146353" y="580571"/>
                  </a:cubicBezTo>
                  <a:cubicBezTo>
                    <a:pt x="1149211" y="592953"/>
                    <a:pt x="1154926" y="606288"/>
                    <a:pt x="1151116" y="616766"/>
                  </a:cubicBezTo>
                  <a:cubicBezTo>
                    <a:pt x="1138733" y="656771"/>
                    <a:pt x="1163498" y="672011"/>
                    <a:pt x="1193026" y="684393"/>
                  </a:cubicBezTo>
                  <a:cubicBezTo>
                    <a:pt x="1193026" y="693918"/>
                    <a:pt x="1188501" y="696537"/>
                    <a:pt x="1182905" y="697847"/>
                  </a:cubicBezTo>
                  <a:lnTo>
                    <a:pt x="1179024" y="699159"/>
                  </a:lnTo>
                  <a:lnTo>
                    <a:pt x="1177845" y="699023"/>
                  </a:lnTo>
                  <a:cubicBezTo>
                    <a:pt x="1174214" y="699455"/>
                    <a:pt x="1170404" y="700824"/>
                    <a:pt x="1166356" y="703443"/>
                  </a:cubicBezTo>
                  <a:lnTo>
                    <a:pt x="1179024" y="699159"/>
                  </a:lnTo>
                  <a:lnTo>
                    <a:pt x="1188263" y="700229"/>
                  </a:lnTo>
                  <a:cubicBezTo>
                    <a:pt x="1194931" y="702491"/>
                    <a:pt x="1201122" y="707253"/>
                    <a:pt x="1207313" y="712016"/>
                  </a:cubicBezTo>
                  <a:cubicBezTo>
                    <a:pt x="1210647" y="727732"/>
                    <a:pt x="1209694" y="741781"/>
                    <a:pt x="1205051" y="754402"/>
                  </a:cubicBezTo>
                  <a:lnTo>
                    <a:pt x="1180854" y="787924"/>
                  </a:lnTo>
                  <a:lnTo>
                    <a:pt x="1187073" y="807504"/>
                  </a:lnTo>
                  <a:cubicBezTo>
                    <a:pt x="1190883" y="812504"/>
                    <a:pt x="1196836" y="815362"/>
                    <a:pt x="1206361" y="814886"/>
                  </a:cubicBezTo>
                  <a:cubicBezTo>
                    <a:pt x="1214934" y="814886"/>
                    <a:pt x="1223506" y="816791"/>
                    <a:pt x="1213981" y="828221"/>
                  </a:cubicBezTo>
                  <a:cubicBezTo>
                    <a:pt x="1208266" y="850128"/>
                    <a:pt x="1205409" y="874893"/>
                    <a:pt x="1172071" y="862511"/>
                  </a:cubicBezTo>
                  <a:cubicBezTo>
                    <a:pt x="1153021" y="859653"/>
                    <a:pt x="1123494" y="872036"/>
                    <a:pt x="1115874" y="854891"/>
                  </a:cubicBezTo>
                  <a:cubicBezTo>
                    <a:pt x="1109206" y="839651"/>
                    <a:pt x="1133971" y="821553"/>
                    <a:pt x="1148259" y="807266"/>
                  </a:cubicBezTo>
                  <a:cubicBezTo>
                    <a:pt x="1157784" y="799646"/>
                    <a:pt x="1159689" y="785358"/>
                    <a:pt x="1173024" y="780596"/>
                  </a:cubicBezTo>
                  <a:lnTo>
                    <a:pt x="1173125" y="780684"/>
                  </a:lnTo>
                  <a:lnTo>
                    <a:pt x="1174333" y="770475"/>
                  </a:lnTo>
                  <a:cubicBezTo>
                    <a:pt x="1173023" y="767975"/>
                    <a:pt x="1169689" y="766784"/>
                    <a:pt x="1163498" y="767261"/>
                  </a:cubicBezTo>
                  <a:cubicBezTo>
                    <a:pt x="1147306" y="769166"/>
                    <a:pt x="1137781" y="780596"/>
                    <a:pt x="1124446" y="787263"/>
                  </a:cubicBezTo>
                  <a:cubicBezTo>
                    <a:pt x="1097776" y="793931"/>
                    <a:pt x="1070153" y="791073"/>
                    <a:pt x="1043483" y="789168"/>
                  </a:cubicBezTo>
                  <a:cubicBezTo>
                    <a:pt x="1026338" y="788216"/>
                    <a:pt x="1010146" y="786311"/>
                    <a:pt x="993953" y="794883"/>
                  </a:cubicBezTo>
                  <a:cubicBezTo>
                    <a:pt x="987286" y="810123"/>
                    <a:pt x="971093" y="808218"/>
                    <a:pt x="959663" y="814886"/>
                  </a:cubicBezTo>
                  <a:cubicBezTo>
                    <a:pt x="951091" y="825363"/>
                    <a:pt x="939661" y="831078"/>
                    <a:pt x="929183" y="839651"/>
                  </a:cubicBezTo>
                  <a:lnTo>
                    <a:pt x="925100" y="843462"/>
                  </a:lnTo>
                  <a:lnTo>
                    <a:pt x="915848" y="851081"/>
                  </a:lnTo>
                  <a:cubicBezTo>
                    <a:pt x="915848" y="851081"/>
                    <a:pt x="912991" y="851081"/>
                    <a:pt x="912991" y="851081"/>
                  </a:cubicBezTo>
                  <a:cubicBezTo>
                    <a:pt x="912991" y="851081"/>
                    <a:pt x="914896" y="852986"/>
                    <a:pt x="914896" y="852986"/>
                  </a:cubicBezTo>
                  <a:lnTo>
                    <a:pt x="925100" y="843462"/>
                  </a:lnTo>
                  <a:lnTo>
                    <a:pt x="932041" y="837746"/>
                  </a:lnTo>
                  <a:cubicBezTo>
                    <a:pt x="942518" y="824411"/>
                    <a:pt x="959663" y="826316"/>
                    <a:pt x="972998" y="820601"/>
                  </a:cubicBezTo>
                  <a:cubicBezTo>
                    <a:pt x="979666" y="818696"/>
                    <a:pt x="986333" y="814886"/>
                    <a:pt x="992048" y="814886"/>
                  </a:cubicBezTo>
                  <a:cubicBezTo>
                    <a:pt x="1003478" y="813933"/>
                    <a:pt x="1017766" y="809171"/>
                    <a:pt x="1023481" y="819648"/>
                  </a:cubicBezTo>
                  <a:cubicBezTo>
                    <a:pt x="1032053" y="834888"/>
                    <a:pt x="1013003" y="835841"/>
                    <a:pt x="1005383" y="842508"/>
                  </a:cubicBezTo>
                  <a:cubicBezTo>
                    <a:pt x="1003478" y="844413"/>
                    <a:pt x="1005383" y="851081"/>
                    <a:pt x="1006336" y="854891"/>
                  </a:cubicBezTo>
                  <a:cubicBezTo>
                    <a:pt x="997763" y="866321"/>
                    <a:pt x="1011098" y="877751"/>
                    <a:pt x="1005383" y="889181"/>
                  </a:cubicBezTo>
                  <a:cubicBezTo>
                    <a:pt x="1001573" y="899658"/>
                    <a:pt x="992048" y="903468"/>
                    <a:pt x="984428" y="910136"/>
                  </a:cubicBezTo>
                  <a:cubicBezTo>
                    <a:pt x="974903" y="918708"/>
                    <a:pt x="961568" y="909183"/>
                    <a:pt x="952043" y="916803"/>
                  </a:cubicBezTo>
                  <a:cubicBezTo>
                    <a:pt x="937756" y="931091"/>
                    <a:pt x="916801" y="932043"/>
                    <a:pt x="899656" y="938711"/>
                  </a:cubicBezTo>
                  <a:cubicBezTo>
                    <a:pt x="876796" y="947283"/>
                    <a:pt x="858698" y="959666"/>
                    <a:pt x="855841" y="985383"/>
                  </a:cubicBezTo>
                  <a:cubicBezTo>
                    <a:pt x="853936" y="1001576"/>
                    <a:pt x="839648" y="1003481"/>
                    <a:pt x="831076" y="1003481"/>
                  </a:cubicBezTo>
                  <a:cubicBezTo>
                    <a:pt x="779641" y="1006338"/>
                    <a:pt x="763448" y="1048248"/>
                    <a:pt x="738683" y="1081586"/>
                  </a:cubicBezTo>
                  <a:cubicBezTo>
                    <a:pt x="708203" y="1076823"/>
                    <a:pt x="712013" y="1097778"/>
                    <a:pt x="711061" y="1115876"/>
                  </a:cubicBezTo>
                  <a:cubicBezTo>
                    <a:pt x="707251" y="1144451"/>
                    <a:pt x="692011" y="1163501"/>
                    <a:pt x="666293" y="1175883"/>
                  </a:cubicBezTo>
                  <a:cubicBezTo>
                    <a:pt x="636766" y="1191123"/>
                    <a:pt x="610096" y="1209221"/>
                    <a:pt x="585331" y="1230176"/>
                  </a:cubicBezTo>
                  <a:cubicBezTo>
                    <a:pt x="565328" y="1247320"/>
                    <a:pt x="557708" y="1270181"/>
                    <a:pt x="559613" y="1297803"/>
                  </a:cubicBezTo>
                  <a:cubicBezTo>
                    <a:pt x="561518" y="1327331"/>
                    <a:pt x="564376" y="1356858"/>
                    <a:pt x="557708" y="1386386"/>
                  </a:cubicBezTo>
                  <a:cubicBezTo>
                    <a:pt x="555803" y="1394958"/>
                    <a:pt x="551993" y="1406388"/>
                    <a:pt x="542468" y="1407341"/>
                  </a:cubicBezTo>
                  <a:cubicBezTo>
                    <a:pt x="530086" y="1409246"/>
                    <a:pt x="531038" y="1394958"/>
                    <a:pt x="528181" y="1387338"/>
                  </a:cubicBezTo>
                  <a:cubicBezTo>
                    <a:pt x="522466" y="1365431"/>
                    <a:pt x="516751" y="1344476"/>
                    <a:pt x="519608" y="1320663"/>
                  </a:cubicBezTo>
                  <a:cubicBezTo>
                    <a:pt x="521513" y="1300661"/>
                    <a:pt x="522466" y="1280658"/>
                    <a:pt x="488176" y="1283516"/>
                  </a:cubicBezTo>
                  <a:cubicBezTo>
                    <a:pt x="470078" y="1285421"/>
                    <a:pt x="452933" y="1262561"/>
                    <a:pt x="429121" y="1267323"/>
                  </a:cubicBezTo>
                  <a:cubicBezTo>
                    <a:pt x="422453" y="1268276"/>
                    <a:pt x="411023" y="1265418"/>
                    <a:pt x="409118" y="1268276"/>
                  </a:cubicBezTo>
                  <a:cubicBezTo>
                    <a:pt x="391973" y="1307328"/>
                    <a:pt x="364351" y="1288278"/>
                    <a:pt x="336728" y="1284468"/>
                  </a:cubicBezTo>
                  <a:cubicBezTo>
                    <a:pt x="279578" y="1275896"/>
                    <a:pt x="228143" y="1315901"/>
                    <a:pt x="215761" y="1373051"/>
                  </a:cubicBezTo>
                  <a:cubicBezTo>
                    <a:pt x="210998" y="1396863"/>
                    <a:pt x="193853" y="1415913"/>
                    <a:pt x="189091" y="1441631"/>
                  </a:cubicBezTo>
                  <a:cubicBezTo>
                    <a:pt x="182423" y="1476873"/>
                    <a:pt x="183376" y="1511163"/>
                    <a:pt x="196711" y="1544501"/>
                  </a:cubicBezTo>
                  <a:cubicBezTo>
                    <a:pt x="204331" y="1564503"/>
                    <a:pt x="219571" y="1574028"/>
                    <a:pt x="244336" y="1573076"/>
                  </a:cubicBezTo>
                  <a:cubicBezTo>
                    <a:pt x="284341" y="1571171"/>
                    <a:pt x="310058" y="1555931"/>
                    <a:pt x="320536" y="1514973"/>
                  </a:cubicBezTo>
                  <a:cubicBezTo>
                    <a:pt x="324346" y="1500686"/>
                    <a:pt x="374828" y="1487351"/>
                    <a:pt x="387211" y="1494971"/>
                  </a:cubicBezTo>
                  <a:cubicBezTo>
                    <a:pt x="396736" y="1500686"/>
                    <a:pt x="392926" y="1507353"/>
                    <a:pt x="389116" y="1515926"/>
                  </a:cubicBezTo>
                  <a:cubicBezTo>
                    <a:pt x="372923" y="1552121"/>
                    <a:pt x="358636" y="1589268"/>
                    <a:pt x="340538" y="1624511"/>
                  </a:cubicBezTo>
                  <a:cubicBezTo>
                    <a:pt x="329108" y="1646418"/>
                    <a:pt x="340538" y="1644513"/>
                    <a:pt x="354826" y="1644513"/>
                  </a:cubicBezTo>
                  <a:cubicBezTo>
                    <a:pt x="372923" y="1644513"/>
                    <a:pt x="391973" y="1642608"/>
                    <a:pt x="410071" y="1645466"/>
                  </a:cubicBezTo>
                  <a:cubicBezTo>
                    <a:pt x="432931" y="1649276"/>
                    <a:pt x="449123" y="1658801"/>
                    <a:pt x="439598" y="1687376"/>
                  </a:cubicBezTo>
                  <a:cubicBezTo>
                    <a:pt x="433883" y="1705473"/>
                    <a:pt x="432931" y="1725476"/>
                    <a:pt x="426263" y="1743573"/>
                  </a:cubicBezTo>
                  <a:cubicBezTo>
                    <a:pt x="414833" y="1774053"/>
                    <a:pt x="432931" y="1793103"/>
                    <a:pt x="450076" y="1813106"/>
                  </a:cubicBezTo>
                  <a:cubicBezTo>
                    <a:pt x="466268" y="1832156"/>
                    <a:pt x="483413" y="1819773"/>
                    <a:pt x="499606" y="1812153"/>
                  </a:cubicBezTo>
                  <a:cubicBezTo>
                    <a:pt x="512941" y="1806438"/>
                    <a:pt x="528181" y="1806438"/>
                    <a:pt x="536753" y="1818821"/>
                  </a:cubicBezTo>
                  <a:cubicBezTo>
                    <a:pt x="554851" y="1843586"/>
                    <a:pt x="571996" y="1829298"/>
                    <a:pt x="577711" y="1813106"/>
                  </a:cubicBezTo>
                  <a:cubicBezTo>
                    <a:pt x="591998" y="1771196"/>
                    <a:pt x="630098" y="1768338"/>
                    <a:pt x="661531" y="1754051"/>
                  </a:cubicBezTo>
                  <a:cubicBezTo>
                    <a:pt x="671056" y="1754051"/>
                    <a:pt x="673913" y="1755956"/>
                    <a:pt x="672008" y="1763576"/>
                  </a:cubicBezTo>
                  <a:cubicBezTo>
                    <a:pt x="676771" y="1783578"/>
                    <a:pt x="689153" y="1777863"/>
                    <a:pt x="695821" y="1768338"/>
                  </a:cubicBezTo>
                  <a:cubicBezTo>
                    <a:pt x="713918" y="1745478"/>
                    <a:pt x="729158" y="1761671"/>
                    <a:pt x="741541" y="1772148"/>
                  </a:cubicBezTo>
                  <a:cubicBezTo>
                    <a:pt x="769163" y="1795008"/>
                    <a:pt x="799643" y="1798818"/>
                    <a:pt x="832028" y="1788341"/>
                  </a:cubicBezTo>
                  <a:cubicBezTo>
                    <a:pt x="845363" y="1783578"/>
                    <a:pt x="854888" y="1779768"/>
                    <a:pt x="865366" y="1796913"/>
                  </a:cubicBezTo>
                  <a:cubicBezTo>
                    <a:pt x="875843" y="1814058"/>
                    <a:pt x="896798" y="1823583"/>
                    <a:pt x="910133" y="1838823"/>
                  </a:cubicBezTo>
                  <a:cubicBezTo>
                    <a:pt x="947281" y="1881686"/>
                    <a:pt x="990143" y="1906451"/>
                    <a:pt x="1047293" y="1918833"/>
                  </a:cubicBezTo>
                  <a:cubicBezTo>
                    <a:pt x="1093966" y="1928358"/>
                    <a:pt x="1124446" y="1995986"/>
                    <a:pt x="1116826" y="2036943"/>
                  </a:cubicBezTo>
                  <a:cubicBezTo>
                    <a:pt x="1113968" y="2044563"/>
                    <a:pt x="1111111" y="2051231"/>
                    <a:pt x="1106348" y="2056946"/>
                  </a:cubicBezTo>
                  <a:cubicBezTo>
                    <a:pt x="1092061" y="2071233"/>
                    <a:pt x="1112063" y="2086473"/>
                    <a:pt x="1104443" y="2099808"/>
                  </a:cubicBezTo>
                  <a:cubicBezTo>
                    <a:pt x="1110158" y="2107428"/>
                    <a:pt x="1117778" y="2102666"/>
                    <a:pt x="1124446" y="2102666"/>
                  </a:cubicBezTo>
                  <a:cubicBezTo>
                    <a:pt x="1147306" y="2095046"/>
                    <a:pt x="1161593" y="2062661"/>
                    <a:pt x="1193026" y="2077901"/>
                  </a:cubicBezTo>
                  <a:cubicBezTo>
                    <a:pt x="1225411" y="2087426"/>
                    <a:pt x="1244461" y="2125526"/>
                    <a:pt x="1280656" y="2123621"/>
                  </a:cubicBezTo>
                  <a:cubicBezTo>
                    <a:pt x="1325423" y="2121716"/>
                    <a:pt x="1360666" y="2136956"/>
                    <a:pt x="1387336" y="2172198"/>
                  </a:cubicBezTo>
                  <a:cubicBezTo>
                    <a:pt x="1398766" y="2187438"/>
                    <a:pt x="1427341" y="2172198"/>
                    <a:pt x="1434008" y="2199821"/>
                  </a:cubicBezTo>
                  <a:cubicBezTo>
                    <a:pt x="1440676" y="2228396"/>
                    <a:pt x="1444486" y="2256018"/>
                    <a:pt x="1430198" y="2282688"/>
                  </a:cubicBezTo>
                  <a:cubicBezTo>
                    <a:pt x="1413053" y="2315073"/>
                    <a:pt x="1388288" y="2341743"/>
                    <a:pt x="1370191" y="2373176"/>
                  </a:cubicBezTo>
                  <a:cubicBezTo>
                    <a:pt x="1359713" y="2391273"/>
                    <a:pt x="1356856" y="2406513"/>
                    <a:pt x="1358761" y="2423658"/>
                  </a:cubicBezTo>
                  <a:cubicBezTo>
                    <a:pt x="1366381" y="2486523"/>
                    <a:pt x="1352093" y="2544626"/>
                    <a:pt x="1327328" y="2600823"/>
                  </a:cubicBezTo>
                  <a:cubicBezTo>
                    <a:pt x="1321613" y="2612253"/>
                    <a:pt x="1313041" y="2629398"/>
                    <a:pt x="1293991" y="2626541"/>
                  </a:cubicBezTo>
                  <a:cubicBezTo>
                    <a:pt x="1261606" y="2622731"/>
                    <a:pt x="1241603" y="2647496"/>
                    <a:pt x="1218743" y="2661783"/>
                  </a:cubicBezTo>
                  <a:cubicBezTo>
                    <a:pt x="1203503" y="2671308"/>
                    <a:pt x="1187311" y="2690358"/>
                    <a:pt x="1193026" y="2710361"/>
                  </a:cubicBezTo>
                  <a:cubicBezTo>
                    <a:pt x="1205408" y="2757033"/>
                    <a:pt x="1178738" y="2793228"/>
                    <a:pt x="1164451" y="2832281"/>
                  </a:cubicBezTo>
                  <a:cubicBezTo>
                    <a:pt x="1154926" y="2859903"/>
                    <a:pt x="1136828" y="2884668"/>
                    <a:pt x="1122541" y="2910386"/>
                  </a:cubicBezTo>
                  <a:cubicBezTo>
                    <a:pt x="1116826" y="2920863"/>
                    <a:pt x="1109206" y="2929436"/>
                    <a:pt x="1095871" y="2929436"/>
                  </a:cubicBezTo>
                  <a:cubicBezTo>
                    <a:pt x="1085393" y="2920863"/>
                    <a:pt x="1072058" y="2930388"/>
                    <a:pt x="1061581" y="2922768"/>
                  </a:cubicBezTo>
                  <a:cubicBezTo>
                    <a:pt x="1053961" y="2919911"/>
                    <a:pt x="1044436" y="2911338"/>
                    <a:pt x="1047293" y="2929436"/>
                  </a:cubicBezTo>
                  <a:cubicBezTo>
                    <a:pt x="1052056" y="2938961"/>
                    <a:pt x="1062533" y="2944676"/>
                    <a:pt x="1061581" y="2956106"/>
                  </a:cubicBezTo>
                  <a:cubicBezTo>
                    <a:pt x="1055866" y="2964678"/>
                    <a:pt x="1048246" y="2962773"/>
                    <a:pt x="1040626" y="2959916"/>
                  </a:cubicBezTo>
                  <a:cubicBezTo>
                    <a:pt x="952043" y="2929436"/>
                    <a:pt x="865366" y="2895146"/>
                    <a:pt x="783451" y="2850378"/>
                  </a:cubicBezTo>
                  <a:cubicBezTo>
                    <a:pt x="762496" y="2838948"/>
                    <a:pt x="762496" y="2820851"/>
                    <a:pt x="752971" y="2805611"/>
                  </a:cubicBezTo>
                  <a:cubicBezTo>
                    <a:pt x="730111" y="2799896"/>
                    <a:pt x="738683" y="2779893"/>
                    <a:pt x="737731" y="2765606"/>
                  </a:cubicBezTo>
                  <a:cubicBezTo>
                    <a:pt x="736778" y="2697978"/>
                    <a:pt x="732968" y="2631303"/>
                    <a:pt x="721538" y="2564628"/>
                  </a:cubicBezTo>
                  <a:cubicBezTo>
                    <a:pt x="715823" y="2532243"/>
                    <a:pt x="700583" y="2503668"/>
                    <a:pt x="670103" y="2492238"/>
                  </a:cubicBezTo>
                  <a:cubicBezTo>
                    <a:pt x="596761" y="2464616"/>
                    <a:pt x="568186" y="2400798"/>
                    <a:pt x="539611" y="2337933"/>
                  </a:cubicBezTo>
                  <a:cubicBezTo>
                    <a:pt x="520561" y="2296976"/>
                    <a:pt x="502463" y="2256971"/>
                    <a:pt x="473888" y="2221728"/>
                  </a:cubicBezTo>
                  <a:cubicBezTo>
                    <a:pt x="456743" y="2200773"/>
                    <a:pt x="450076" y="2174103"/>
                    <a:pt x="468173" y="2148386"/>
                  </a:cubicBezTo>
                  <a:cubicBezTo>
                    <a:pt x="473888" y="2140766"/>
                    <a:pt x="477698" y="2133146"/>
                    <a:pt x="471983" y="2122668"/>
                  </a:cubicBezTo>
                  <a:cubicBezTo>
                    <a:pt x="452933" y="2083616"/>
                    <a:pt x="471983" y="2052183"/>
                    <a:pt x="493891" y="2021703"/>
                  </a:cubicBezTo>
                  <a:cubicBezTo>
                    <a:pt x="518656" y="1987413"/>
                    <a:pt x="546278" y="1955028"/>
                    <a:pt x="538658" y="1907403"/>
                  </a:cubicBezTo>
                  <a:cubicBezTo>
                    <a:pt x="535801" y="1889306"/>
                    <a:pt x="531991" y="1871208"/>
                    <a:pt x="524371" y="1854063"/>
                  </a:cubicBezTo>
                  <a:cubicBezTo>
                    <a:pt x="517703" y="1837871"/>
                    <a:pt x="507226" y="1834061"/>
                    <a:pt x="499606" y="1853111"/>
                  </a:cubicBezTo>
                  <a:cubicBezTo>
                    <a:pt x="489128" y="1876923"/>
                    <a:pt x="475793" y="1875018"/>
                    <a:pt x="459601" y="1860731"/>
                  </a:cubicBezTo>
                  <a:cubicBezTo>
                    <a:pt x="443408" y="1847396"/>
                    <a:pt x="425311" y="1838823"/>
                    <a:pt x="408166" y="1827393"/>
                  </a:cubicBezTo>
                  <a:cubicBezTo>
                    <a:pt x="375781" y="1806438"/>
                    <a:pt x="371971" y="1771196"/>
                    <a:pt x="354826" y="1742621"/>
                  </a:cubicBezTo>
                  <a:cubicBezTo>
                    <a:pt x="346253" y="1729286"/>
                    <a:pt x="337681" y="1720713"/>
                    <a:pt x="322441" y="1715951"/>
                  </a:cubicBezTo>
                  <a:cubicBezTo>
                    <a:pt x="289103" y="1705473"/>
                    <a:pt x="255766" y="1691186"/>
                    <a:pt x="234811" y="1658801"/>
                  </a:cubicBezTo>
                  <a:cubicBezTo>
                    <a:pt x="228143" y="1649276"/>
                    <a:pt x="218618" y="1639751"/>
                    <a:pt x="206236" y="1644513"/>
                  </a:cubicBezTo>
                  <a:cubicBezTo>
                    <a:pt x="170993" y="1656896"/>
                    <a:pt x="143371" y="1639751"/>
                    <a:pt x="116701" y="1622606"/>
                  </a:cubicBezTo>
                  <a:cubicBezTo>
                    <a:pt x="85268" y="1603556"/>
                    <a:pt x="54788" y="1583553"/>
                    <a:pt x="28118" y="1557836"/>
                  </a:cubicBezTo>
                  <a:cubicBezTo>
                    <a:pt x="11926" y="1541643"/>
                    <a:pt x="1448" y="1523546"/>
                    <a:pt x="12878" y="1499733"/>
                  </a:cubicBezTo>
                  <a:cubicBezTo>
                    <a:pt x="20498" y="1482588"/>
                    <a:pt x="16688" y="1463538"/>
                    <a:pt x="10021" y="1446393"/>
                  </a:cubicBezTo>
                  <a:cubicBezTo>
                    <a:pt x="6211" y="1434963"/>
                    <a:pt x="-1409" y="1423533"/>
                    <a:pt x="5258" y="1410198"/>
                  </a:cubicBezTo>
                  <a:cubicBezTo>
                    <a:pt x="-12839" y="1304471"/>
                    <a:pt x="19546" y="1205411"/>
                    <a:pt x="45263" y="1105398"/>
                  </a:cubicBezTo>
                  <a:cubicBezTo>
                    <a:pt x="94793" y="912993"/>
                    <a:pt x="185281" y="739638"/>
                    <a:pt x="304343" y="581523"/>
                  </a:cubicBezTo>
                  <a:cubicBezTo>
                    <a:pt x="374828" y="487226"/>
                    <a:pt x="458648" y="405311"/>
                    <a:pt x="548183" y="329111"/>
                  </a:cubicBezTo>
                  <a:cubicBezTo>
                    <a:pt x="568186" y="311966"/>
                    <a:pt x="591046" y="303393"/>
                    <a:pt x="617716" y="317681"/>
                  </a:cubicBezTo>
                  <a:cubicBezTo>
                    <a:pt x="628193" y="324348"/>
                    <a:pt x="628193" y="314823"/>
                    <a:pt x="631051" y="309108"/>
                  </a:cubicBezTo>
                  <a:cubicBezTo>
                    <a:pt x="652006" y="308156"/>
                    <a:pt x="669151" y="289106"/>
                    <a:pt x="692011" y="299583"/>
                  </a:cubicBezTo>
                  <a:cubicBezTo>
                    <a:pt x="712013" y="311966"/>
                    <a:pt x="732968" y="317681"/>
                    <a:pt x="756781" y="316728"/>
                  </a:cubicBezTo>
                  <a:cubicBezTo>
                    <a:pt x="764401" y="317681"/>
                    <a:pt x="772973" y="320538"/>
                    <a:pt x="780593" y="315776"/>
                  </a:cubicBezTo>
                  <a:cubicBezTo>
                    <a:pt x="786308" y="312918"/>
                    <a:pt x="792023" y="311966"/>
                    <a:pt x="797738" y="314823"/>
                  </a:cubicBezTo>
                  <a:cubicBezTo>
                    <a:pt x="808216" y="327206"/>
                    <a:pt x="819646" y="321491"/>
                    <a:pt x="831076" y="316728"/>
                  </a:cubicBezTo>
                  <a:cubicBezTo>
                    <a:pt x="837743" y="304346"/>
                    <a:pt x="858698" y="297678"/>
                    <a:pt x="841553" y="277676"/>
                  </a:cubicBezTo>
                  <a:cubicBezTo>
                    <a:pt x="834886" y="270056"/>
                    <a:pt x="846316" y="263388"/>
                    <a:pt x="852031" y="259578"/>
                  </a:cubicBezTo>
                  <a:cubicBezTo>
                    <a:pt x="857269" y="255768"/>
                    <a:pt x="862508" y="252434"/>
                    <a:pt x="867152" y="248624"/>
                  </a:cubicBezTo>
                  <a:lnTo>
                    <a:pt x="876026" y="238011"/>
                  </a:lnTo>
                  <a:lnTo>
                    <a:pt x="858921" y="241392"/>
                  </a:lnTo>
                  <a:cubicBezTo>
                    <a:pt x="840303" y="244874"/>
                    <a:pt x="823694" y="244338"/>
                    <a:pt x="821551" y="210048"/>
                  </a:cubicBezTo>
                  <a:cubicBezTo>
                    <a:pt x="833933" y="208143"/>
                    <a:pt x="848221" y="208143"/>
                    <a:pt x="857746" y="190998"/>
                  </a:cubicBezTo>
                  <a:cubicBezTo>
                    <a:pt x="861079" y="184807"/>
                    <a:pt x="867032" y="183378"/>
                    <a:pt x="873343" y="184331"/>
                  </a:cubicBezTo>
                  <a:close/>
                  <a:moveTo>
                    <a:pt x="798215" y="181949"/>
                  </a:moveTo>
                  <a:cubicBezTo>
                    <a:pt x="801310" y="182187"/>
                    <a:pt x="803930" y="183378"/>
                    <a:pt x="805359" y="187188"/>
                  </a:cubicBezTo>
                  <a:cubicBezTo>
                    <a:pt x="808216" y="194808"/>
                    <a:pt x="800596" y="194808"/>
                    <a:pt x="795834" y="196713"/>
                  </a:cubicBezTo>
                  <a:cubicBezTo>
                    <a:pt x="790119" y="193856"/>
                    <a:pt x="788214" y="189093"/>
                    <a:pt x="788214" y="182426"/>
                  </a:cubicBezTo>
                  <a:cubicBezTo>
                    <a:pt x="791547" y="182426"/>
                    <a:pt x="795119" y="181711"/>
                    <a:pt x="798215" y="181949"/>
                  </a:cubicBezTo>
                  <a:close/>
                  <a:moveTo>
                    <a:pt x="938708" y="121466"/>
                  </a:moveTo>
                  <a:cubicBezTo>
                    <a:pt x="943471" y="128133"/>
                    <a:pt x="953948" y="130038"/>
                    <a:pt x="952043" y="141468"/>
                  </a:cubicBezTo>
                  <a:lnTo>
                    <a:pt x="951037" y="142501"/>
                  </a:lnTo>
                  <a:lnTo>
                    <a:pt x="953949" y="140516"/>
                  </a:lnTo>
                  <a:cubicBezTo>
                    <a:pt x="952996" y="143373"/>
                    <a:pt x="952996" y="146231"/>
                    <a:pt x="952996" y="148136"/>
                  </a:cubicBezTo>
                  <a:cubicBezTo>
                    <a:pt x="952996" y="154803"/>
                    <a:pt x="952996" y="161471"/>
                    <a:pt x="952996" y="169091"/>
                  </a:cubicBezTo>
                  <a:cubicBezTo>
                    <a:pt x="949662" y="166709"/>
                    <a:pt x="947281" y="162899"/>
                    <a:pt x="944424" y="159804"/>
                  </a:cubicBezTo>
                  <a:lnTo>
                    <a:pt x="933131" y="154863"/>
                  </a:lnTo>
                  <a:lnTo>
                    <a:pt x="931088" y="155756"/>
                  </a:lnTo>
                  <a:cubicBezTo>
                    <a:pt x="931088" y="155756"/>
                    <a:pt x="930136" y="155756"/>
                    <a:pt x="930136" y="155756"/>
                  </a:cubicBezTo>
                  <a:cubicBezTo>
                    <a:pt x="925373" y="152898"/>
                    <a:pt x="906323" y="162423"/>
                    <a:pt x="918706" y="144326"/>
                  </a:cubicBezTo>
                  <a:cubicBezTo>
                    <a:pt x="923468" y="137658"/>
                    <a:pt x="931088" y="131943"/>
                    <a:pt x="931088" y="122418"/>
                  </a:cubicBezTo>
                  <a:cubicBezTo>
                    <a:pt x="934898" y="118608"/>
                    <a:pt x="936803" y="118608"/>
                    <a:pt x="938708" y="121466"/>
                  </a:cubicBezTo>
                  <a:close/>
                  <a:moveTo>
                    <a:pt x="925373" y="107178"/>
                  </a:moveTo>
                  <a:cubicBezTo>
                    <a:pt x="930136" y="111940"/>
                    <a:pt x="934898" y="116703"/>
                    <a:pt x="938708" y="121465"/>
                  </a:cubicBezTo>
                  <a:lnTo>
                    <a:pt x="935851" y="121465"/>
                  </a:lnTo>
                  <a:cubicBezTo>
                    <a:pt x="935851" y="121465"/>
                    <a:pt x="932993" y="121465"/>
                    <a:pt x="932993" y="121465"/>
                  </a:cubicBezTo>
                  <a:cubicBezTo>
                    <a:pt x="923468" y="125275"/>
                    <a:pt x="912991" y="131943"/>
                    <a:pt x="901561" y="123370"/>
                  </a:cubicBezTo>
                  <a:cubicBezTo>
                    <a:pt x="904418" y="109083"/>
                    <a:pt x="915848" y="109083"/>
                    <a:pt x="925373" y="107178"/>
                  </a:cubicBezTo>
                  <a:close/>
                  <a:moveTo>
                    <a:pt x="1021576" y="71936"/>
                  </a:moveTo>
                  <a:cubicBezTo>
                    <a:pt x="1037768" y="75746"/>
                    <a:pt x="1038721" y="87176"/>
                    <a:pt x="1031101" y="97653"/>
                  </a:cubicBezTo>
                  <a:cubicBezTo>
                    <a:pt x="1019671" y="115751"/>
                    <a:pt x="1011098" y="95748"/>
                    <a:pt x="1000621" y="92891"/>
                  </a:cubicBezTo>
                  <a:cubicBezTo>
                    <a:pt x="1002526" y="88128"/>
                    <a:pt x="1005383" y="83366"/>
                    <a:pt x="1007288" y="79556"/>
                  </a:cubicBezTo>
                  <a:cubicBezTo>
                    <a:pt x="1012051" y="76698"/>
                    <a:pt x="1016813" y="74793"/>
                    <a:pt x="1021576" y="71936"/>
                  </a:cubicBezTo>
                  <a:close/>
                  <a:moveTo>
                    <a:pt x="1113849" y="40265"/>
                  </a:moveTo>
                  <a:cubicBezTo>
                    <a:pt x="1128732" y="39074"/>
                    <a:pt x="1143972" y="42885"/>
                    <a:pt x="1159689" y="51933"/>
                  </a:cubicBezTo>
                  <a:cubicBezTo>
                    <a:pt x="1175881" y="68126"/>
                    <a:pt x="1166356" y="76698"/>
                    <a:pt x="1151116" y="84318"/>
                  </a:cubicBezTo>
                  <a:cubicBezTo>
                    <a:pt x="1137781" y="90986"/>
                    <a:pt x="1123494" y="86223"/>
                    <a:pt x="1111111" y="92891"/>
                  </a:cubicBezTo>
                  <a:cubicBezTo>
                    <a:pt x="1083489" y="98606"/>
                    <a:pt x="1067296" y="90033"/>
                    <a:pt x="1070153" y="58601"/>
                  </a:cubicBezTo>
                  <a:cubicBezTo>
                    <a:pt x="1084441" y="47647"/>
                    <a:pt x="1098967" y="41456"/>
                    <a:pt x="1113849" y="40265"/>
                  </a:cubicBezTo>
                  <a:close/>
                  <a:moveTo>
                    <a:pt x="1400760" y="96"/>
                  </a:moveTo>
                  <a:cubicBezTo>
                    <a:pt x="1426031" y="498"/>
                    <a:pt x="1451392" y="2164"/>
                    <a:pt x="1476871" y="5260"/>
                  </a:cubicBezTo>
                  <a:cubicBezTo>
                    <a:pt x="1521639" y="13833"/>
                    <a:pt x="1566406" y="14785"/>
                    <a:pt x="1611174" y="9070"/>
                  </a:cubicBezTo>
                  <a:cubicBezTo>
                    <a:pt x="1614984" y="7165"/>
                    <a:pt x="1619746" y="9070"/>
                    <a:pt x="1619746" y="17643"/>
                  </a:cubicBezTo>
                  <a:cubicBezTo>
                    <a:pt x="1631176" y="13833"/>
                    <a:pt x="1639748" y="20500"/>
                    <a:pt x="1646416" y="28120"/>
                  </a:cubicBezTo>
                  <a:cubicBezTo>
                    <a:pt x="1652131" y="36693"/>
                    <a:pt x="1659751" y="35740"/>
                    <a:pt x="1667371" y="31930"/>
                  </a:cubicBezTo>
                  <a:cubicBezTo>
                    <a:pt x="1693088" y="18119"/>
                    <a:pt x="1717377" y="11690"/>
                    <a:pt x="1742261" y="11690"/>
                  </a:cubicBezTo>
                  <a:cubicBezTo>
                    <a:pt x="1767145" y="11690"/>
                    <a:pt x="1792624" y="18119"/>
                    <a:pt x="1820723" y="30025"/>
                  </a:cubicBezTo>
                  <a:cubicBezTo>
                    <a:pt x="1845488" y="40503"/>
                    <a:pt x="1874063" y="40503"/>
                    <a:pt x="1901686" y="45265"/>
                  </a:cubicBezTo>
                  <a:cubicBezTo>
                    <a:pt x="1905496" y="54790"/>
                    <a:pt x="1888351" y="56695"/>
                    <a:pt x="1894066" y="69078"/>
                  </a:cubicBezTo>
                  <a:cubicBezTo>
                    <a:pt x="1913116" y="57648"/>
                    <a:pt x="1934071" y="52885"/>
                    <a:pt x="1955978" y="55743"/>
                  </a:cubicBezTo>
                  <a:cubicBezTo>
                    <a:pt x="1961693" y="62410"/>
                    <a:pt x="1959788" y="69078"/>
                    <a:pt x="1954073" y="71935"/>
                  </a:cubicBezTo>
                  <a:cubicBezTo>
                    <a:pt x="1939786" y="78603"/>
                    <a:pt x="1939786" y="91938"/>
                    <a:pt x="1935976" y="103368"/>
                  </a:cubicBezTo>
                  <a:cubicBezTo>
                    <a:pt x="1904543" y="124323"/>
                    <a:pt x="1914068" y="142420"/>
                    <a:pt x="1949311" y="161470"/>
                  </a:cubicBezTo>
                  <a:cubicBezTo>
                    <a:pt x="1923593" y="162423"/>
                    <a:pt x="1905496" y="153850"/>
                    <a:pt x="1894066" y="171948"/>
                  </a:cubicBezTo>
                  <a:cubicBezTo>
                    <a:pt x="1899781" y="177663"/>
                    <a:pt x="1909306" y="175758"/>
                    <a:pt x="1913116" y="183378"/>
                  </a:cubicBezTo>
                  <a:cubicBezTo>
                    <a:pt x="1917878" y="187188"/>
                    <a:pt x="1922641" y="195760"/>
                    <a:pt x="1907401" y="196713"/>
                  </a:cubicBezTo>
                  <a:cubicBezTo>
                    <a:pt x="1907401" y="221478"/>
                    <a:pt x="1903591" y="242433"/>
                    <a:pt x="1873111" y="245290"/>
                  </a:cubicBezTo>
                  <a:cubicBezTo>
                    <a:pt x="1842631" y="244338"/>
                    <a:pt x="1879778" y="263388"/>
                    <a:pt x="1866443" y="267198"/>
                  </a:cubicBezTo>
                  <a:cubicBezTo>
                    <a:pt x="1860728" y="271008"/>
                    <a:pt x="1855013" y="271960"/>
                    <a:pt x="1851203" y="270055"/>
                  </a:cubicBezTo>
                  <a:cubicBezTo>
                    <a:pt x="1860728" y="280533"/>
                    <a:pt x="1876921" y="291963"/>
                    <a:pt x="1866443" y="313870"/>
                  </a:cubicBezTo>
                  <a:cubicBezTo>
                    <a:pt x="1859776" y="319585"/>
                    <a:pt x="1852156" y="321490"/>
                    <a:pt x="1843583" y="319585"/>
                  </a:cubicBezTo>
                  <a:cubicBezTo>
                    <a:pt x="1833106" y="315775"/>
                    <a:pt x="1827391" y="307203"/>
                    <a:pt x="1819771" y="300535"/>
                  </a:cubicBezTo>
                  <a:cubicBezTo>
                    <a:pt x="1811198" y="310060"/>
                    <a:pt x="1800721" y="314823"/>
                    <a:pt x="1788338" y="313870"/>
                  </a:cubicBezTo>
                  <a:cubicBezTo>
                    <a:pt x="1791196" y="322443"/>
                    <a:pt x="1796911" y="313870"/>
                    <a:pt x="1800721" y="315775"/>
                  </a:cubicBezTo>
                  <a:cubicBezTo>
                    <a:pt x="1808341" y="314823"/>
                    <a:pt x="1815961" y="312918"/>
                    <a:pt x="1823581" y="314823"/>
                  </a:cubicBezTo>
                  <a:cubicBezTo>
                    <a:pt x="1826438" y="315775"/>
                    <a:pt x="1830248" y="316728"/>
                    <a:pt x="1833106" y="317680"/>
                  </a:cubicBezTo>
                  <a:cubicBezTo>
                    <a:pt x="1838821" y="322443"/>
                    <a:pt x="1842631" y="327205"/>
                    <a:pt x="1838821" y="334825"/>
                  </a:cubicBezTo>
                  <a:cubicBezTo>
                    <a:pt x="1800721" y="354828"/>
                    <a:pt x="1760716" y="371020"/>
                    <a:pt x="1715948" y="370068"/>
                  </a:cubicBezTo>
                  <a:cubicBezTo>
                    <a:pt x="1707376" y="370068"/>
                    <a:pt x="1695946" y="372925"/>
                    <a:pt x="1691183" y="379593"/>
                  </a:cubicBezTo>
                  <a:cubicBezTo>
                    <a:pt x="1662608" y="411025"/>
                    <a:pt x="1627366" y="425313"/>
                    <a:pt x="1586408" y="430075"/>
                  </a:cubicBezTo>
                  <a:cubicBezTo>
                    <a:pt x="1564501" y="432933"/>
                    <a:pt x="1554976" y="450078"/>
                    <a:pt x="1542593" y="468175"/>
                  </a:cubicBezTo>
                  <a:cubicBezTo>
                    <a:pt x="1522591" y="497703"/>
                    <a:pt x="1501636" y="527230"/>
                    <a:pt x="1480681" y="555805"/>
                  </a:cubicBezTo>
                  <a:cubicBezTo>
                    <a:pt x="1475918" y="562473"/>
                    <a:pt x="1469251" y="562473"/>
                    <a:pt x="1462583" y="562473"/>
                  </a:cubicBezTo>
                  <a:cubicBezTo>
                    <a:pt x="1419721" y="558663"/>
                    <a:pt x="1380668" y="507228"/>
                    <a:pt x="1385431" y="462460"/>
                  </a:cubicBezTo>
                  <a:cubicBezTo>
                    <a:pt x="1388288" y="441505"/>
                    <a:pt x="1374001" y="421503"/>
                    <a:pt x="1379716" y="398643"/>
                  </a:cubicBezTo>
                  <a:cubicBezTo>
                    <a:pt x="1387336" y="363400"/>
                    <a:pt x="1418768" y="354828"/>
                    <a:pt x="1441628" y="335778"/>
                  </a:cubicBezTo>
                  <a:cubicBezTo>
                    <a:pt x="1443533" y="331015"/>
                    <a:pt x="1445438" y="325300"/>
                    <a:pt x="1449248" y="321490"/>
                  </a:cubicBezTo>
                  <a:cubicBezTo>
                    <a:pt x="1454011" y="314823"/>
                    <a:pt x="1454963" y="306250"/>
                    <a:pt x="1461631" y="300535"/>
                  </a:cubicBezTo>
                  <a:cubicBezTo>
                    <a:pt x="1451153" y="280533"/>
                    <a:pt x="1439723" y="265293"/>
                    <a:pt x="1412101" y="280533"/>
                  </a:cubicBezTo>
                  <a:cubicBezTo>
                    <a:pt x="1425436" y="259578"/>
                    <a:pt x="1438771" y="241480"/>
                    <a:pt x="1434961" y="215763"/>
                  </a:cubicBezTo>
                  <a:cubicBezTo>
                    <a:pt x="1430198" y="178615"/>
                    <a:pt x="1409243" y="158613"/>
                    <a:pt x="1371143" y="160518"/>
                  </a:cubicBezTo>
                  <a:cubicBezTo>
                    <a:pt x="1357808" y="161470"/>
                    <a:pt x="1343521" y="159565"/>
                    <a:pt x="1331138" y="162423"/>
                  </a:cubicBezTo>
                  <a:cubicBezTo>
                    <a:pt x="1317803" y="165280"/>
                    <a:pt x="1310183" y="161470"/>
                    <a:pt x="1303516" y="150040"/>
                  </a:cubicBezTo>
                  <a:cubicBezTo>
                    <a:pt x="1296848" y="136705"/>
                    <a:pt x="1300658" y="131943"/>
                    <a:pt x="1313993" y="130038"/>
                  </a:cubicBezTo>
                  <a:cubicBezTo>
                    <a:pt x="1321613" y="129085"/>
                    <a:pt x="1316851" y="124323"/>
                    <a:pt x="1313041" y="121465"/>
                  </a:cubicBezTo>
                  <a:cubicBezTo>
                    <a:pt x="1283513" y="99558"/>
                    <a:pt x="1311136" y="99558"/>
                    <a:pt x="1323518" y="96700"/>
                  </a:cubicBezTo>
                  <a:cubicBezTo>
                    <a:pt x="1344473" y="92890"/>
                    <a:pt x="1365428" y="88128"/>
                    <a:pt x="1387336" y="88128"/>
                  </a:cubicBezTo>
                  <a:cubicBezTo>
                    <a:pt x="1399718" y="88128"/>
                    <a:pt x="1414006" y="81460"/>
                    <a:pt x="1394003" y="68125"/>
                  </a:cubicBezTo>
                  <a:cubicBezTo>
                    <a:pt x="1402576" y="42408"/>
                    <a:pt x="1427341" y="49075"/>
                    <a:pt x="1445438" y="41455"/>
                  </a:cubicBezTo>
                  <a:lnTo>
                    <a:pt x="1471104" y="35589"/>
                  </a:lnTo>
                  <a:lnTo>
                    <a:pt x="1469608" y="35026"/>
                  </a:lnTo>
                  <a:cubicBezTo>
                    <a:pt x="1465441" y="34550"/>
                    <a:pt x="1461155" y="34788"/>
                    <a:pt x="1456869" y="34788"/>
                  </a:cubicBezTo>
                  <a:cubicBezTo>
                    <a:pt x="1424484" y="38598"/>
                    <a:pt x="1396861" y="56695"/>
                    <a:pt x="1365429" y="60505"/>
                  </a:cubicBezTo>
                  <a:cubicBezTo>
                    <a:pt x="1307326" y="66220"/>
                    <a:pt x="1264464" y="112893"/>
                    <a:pt x="1208266" y="122418"/>
                  </a:cubicBezTo>
                  <a:cubicBezTo>
                    <a:pt x="1196836" y="130038"/>
                    <a:pt x="1186359" y="129085"/>
                    <a:pt x="1175881" y="122418"/>
                  </a:cubicBezTo>
                  <a:cubicBezTo>
                    <a:pt x="1178739" y="129085"/>
                    <a:pt x="1197789" y="127180"/>
                    <a:pt x="1187311" y="142420"/>
                  </a:cubicBezTo>
                  <a:cubicBezTo>
                    <a:pt x="1185406" y="144325"/>
                    <a:pt x="1182549" y="146230"/>
                    <a:pt x="1180644" y="149088"/>
                  </a:cubicBezTo>
                  <a:cubicBezTo>
                    <a:pt x="1173262" y="152183"/>
                    <a:pt x="1165939" y="153434"/>
                    <a:pt x="1158647" y="153642"/>
                  </a:cubicBezTo>
                  <a:lnTo>
                    <a:pt x="1143520" y="152466"/>
                  </a:lnTo>
                  <a:lnTo>
                    <a:pt x="1148259" y="153731"/>
                  </a:lnTo>
                  <a:cubicBezTo>
                    <a:pt x="1153498" y="157422"/>
                    <a:pt x="1155879" y="163851"/>
                    <a:pt x="1152069" y="175758"/>
                  </a:cubicBezTo>
                  <a:cubicBezTo>
                    <a:pt x="1112064" y="198618"/>
                    <a:pt x="1069201" y="175758"/>
                    <a:pt x="1029196" y="182425"/>
                  </a:cubicBezTo>
                  <a:cubicBezTo>
                    <a:pt x="1020624" y="171948"/>
                    <a:pt x="980619" y="182425"/>
                    <a:pt x="1006336" y="148135"/>
                  </a:cubicBezTo>
                  <a:cubicBezTo>
                    <a:pt x="1011099" y="141468"/>
                    <a:pt x="1003479" y="136705"/>
                    <a:pt x="995859" y="134800"/>
                  </a:cubicBezTo>
                  <a:cubicBezTo>
                    <a:pt x="984429" y="131943"/>
                    <a:pt x="981571" y="125275"/>
                    <a:pt x="987286" y="114798"/>
                  </a:cubicBezTo>
                  <a:cubicBezTo>
                    <a:pt x="1010146" y="115750"/>
                    <a:pt x="1027291" y="130990"/>
                    <a:pt x="1049199" y="134800"/>
                  </a:cubicBezTo>
                  <a:cubicBezTo>
                    <a:pt x="1053009" y="140515"/>
                    <a:pt x="1055866" y="147183"/>
                    <a:pt x="1064439" y="149088"/>
                  </a:cubicBezTo>
                  <a:cubicBezTo>
                    <a:pt x="1074916" y="150993"/>
                    <a:pt x="1085394" y="150278"/>
                    <a:pt x="1095871" y="149326"/>
                  </a:cubicBezTo>
                  <a:lnTo>
                    <a:pt x="1106484" y="148924"/>
                  </a:lnTo>
                  <a:lnTo>
                    <a:pt x="1093014" y="149088"/>
                  </a:lnTo>
                  <a:cubicBezTo>
                    <a:pt x="1081584" y="144325"/>
                    <a:pt x="1067296" y="146230"/>
                    <a:pt x="1062534" y="131943"/>
                  </a:cubicBezTo>
                  <a:cubicBezTo>
                    <a:pt x="1083489" y="115750"/>
                    <a:pt x="1102539" y="93843"/>
                    <a:pt x="1133971" y="110988"/>
                  </a:cubicBezTo>
                  <a:cubicBezTo>
                    <a:pt x="1150164" y="112893"/>
                    <a:pt x="1147306" y="91938"/>
                    <a:pt x="1158736" y="88128"/>
                  </a:cubicBezTo>
                  <a:cubicBezTo>
                    <a:pt x="1164451" y="84318"/>
                    <a:pt x="1172071" y="81460"/>
                    <a:pt x="1173024" y="73840"/>
                  </a:cubicBezTo>
                  <a:cubicBezTo>
                    <a:pt x="1176834" y="44313"/>
                    <a:pt x="1193979" y="46218"/>
                    <a:pt x="1214934" y="54790"/>
                  </a:cubicBezTo>
                  <a:cubicBezTo>
                    <a:pt x="1234936" y="51933"/>
                    <a:pt x="1254939" y="44313"/>
                    <a:pt x="1275894" y="44313"/>
                  </a:cubicBezTo>
                  <a:cubicBezTo>
                    <a:pt x="1253986" y="44313"/>
                    <a:pt x="1233031" y="51933"/>
                    <a:pt x="1211124" y="51933"/>
                  </a:cubicBezTo>
                  <a:cubicBezTo>
                    <a:pt x="1199694" y="46218"/>
                    <a:pt x="1184454" y="50028"/>
                    <a:pt x="1174929" y="39550"/>
                  </a:cubicBezTo>
                  <a:cubicBezTo>
                    <a:pt x="1174929" y="34788"/>
                    <a:pt x="1174929" y="30978"/>
                    <a:pt x="1174929" y="26215"/>
                  </a:cubicBezTo>
                  <a:cubicBezTo>
                    <a:pt x="1249938" y="9070"/>
                    <a:pt x="1324947" y="-1110"/>
                    <a:pt x="1400760" y="96"/>
                  </a:cubicBezTo>
                  <a:close/>
                </a:path>
              </a:pathLst>
            </a:custGeom>
            <a:solidFill>
              <a:schemeClr val="accent2">
                <a:lumMod val="40000"/>
                <a:lumOff val="60000"/>
              </a:schemeClr>
            </a:solidFill>
            <a:ln w="9525" cap="flat">
              <a:noFill/>
              <a:prstDash val="solid"/>
              <a:miter/>
            </a:ln>
          </p:spPr>
          <p:txBody>
            <a:bodyPr rtlCol="0" anchor="ctr"/>
            <a:lstStyle/>
            <a:p>
              <a:endParaRPr lang="en-US" dirty="0"/>
            </a:p>
          </p:txBody>
        </p:sp>
      </p:grpSp>
      <p:grpSp>
        <p:nvGrpSpPr>
          <p:cNvPr id="57" name="Group 56"/>
          <p:cNvGrpSpPr/>
          <p:nvPr/>
        </p:nvGrpSpPr>
        <p:grpSpPr>
          <a:xfrm>
            <a:off x="8851691" y="3742138"/>
            <a:ext cx="2515051" cy="2033381"/>
            <a:chOff x="8851691" y="3742138"/>
            <a:chExt cx="2515051" cy="2033381"/>
          </a:xfrm>
          <a:effectLst>
            <a:outerShdw blurRad="50800" dist="38100" dir="2700000" algn="tl" rotWithShape="0">
              <a:prstClr val="black">
                <a:alpha val="40000"/>
              </a:prstClr>
            </a:outerShdw>
          </a:effectLst>
        </p:grpSpPr>
        <p:sp>
          <p:nvSpPr>
            <p:cNvPr id="38" name="Freeform: Shape 37"/>
            <p:cNvSpPr/>
            <p:nvPr/>
          </p:nvSpPr>
          <p:spPr>
            <a:xfrm>
              <a:off x="8851691" y="3742138"/>
              <a:ext cx="2501423" cy="2033381"/>
            </a:xfrm>
            <a:custGeom>
              <a:avLst/>
              <a:gdLst>
                <a:gd name="connsiteX0" fmla="*/ 3817888 w 3831088"/>
                <a:gd name="connsiteY0" fmla="*/ 722004 h 3114252"/>
                <a:gd name="connsiteX1" fmla="*/ 3452269 w 3831088"/>
                <a:gd name="connsiteY1" fmla="*/ 280008 h 3114252"/>
                <a:gd name="connsiteX2" fmla="*/ 2264893 w 3831088"/>
                <a:gd name="connsiteY2" fmla="*/ 2082 h 3114252"/>
                <a:gd name="connsiteX3" fmla="*/ 1600132 w 3831088"/>
                <a:gd name="connsiteY3" fmla="*/ 195852 h 3114252"/>
                <a:gd name="connsiteX4" fmla="*/ 1027306 w 3831088"/>
                <a:gd name="connsiteY4" fmla="*/ 642091 h 3114252"/>
                <a:gd name="connsiteX5" fmla="*/ 513884 w 3831088"/>
                <a:gd name="connsiteY5" fmla="*/ 1130054 h 3114252"/>
                <a:gd name="connsiteX6" fmla="*/ 66231 w 3831088"/>
                <a:gd name="connsiteY6" fmla="*/ 1725510 h 3114252"/>
                <a:gd name="connsiteX7" fmla="*/ 25921 w 3831088"/>
                <a:gd name="connsiteY7" fmla="*/ 2132146 h 3114252"/>
                <a:gd name="connsiteX8" fmla="*/ 907790 w 3831088"/>
                <a:gd name="connsiteY8" fmla="*/ 2922787 h 3114252"/>
                <a:gd name="connsiteX9" fmla="*/ 1745106 w 3831088"/>
                <a:gd name="connsiteY9" fmla="*/ 3109486 h 3114252"/>
                <a:gd name="connsiteX10" fmla="*/ 2197710 w 3831088"/>
                <a:gd name="connsiteY10" fmla="*/ 2873283 h 3114252"/>
                <a:gd name="connsiteX11" fmla="*/ 2551306 w 3831088"/>
                <a:gd name="connsiteY11" fmla="*/ 2477255 h 3114252"/>
                <a:gd name="connsiteX12" fmla="*/ 3064728 w 3831088"/>
                <a:gd name="connsiteY12" fmla="*/ 1989293 h 3114252"/>
                <a:gd name="connsiteX13" fmla="*/ 3629068 w 3831088"/>
                <a:gd name="connsiteY13" fmla="*/ 1458898 h 3114252"/>
                <a:gd name="connsiteX14" fmla="*/ 3817888 w 3831088"/>
                <a:gd name="connsiteY14" fmla="*/ 1005588 h 3114252"/>
                <a:gd name="connsiteX15" fmla="*/ 3817888 w 3831088"/>
                <a:gd name="connsiteY15" fmla="*/ 722004 h 311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831088" h="3114252">
                  <a:moveTo>
                    <a:pt x="3817888" y="722004"/>
                  </a:moveTo>
                  <a:cubicBezTo>
                    <a:pt x="3782528" y="565714"/>
                    <a:pt x="3521574" y="325976"/>
                    <a:pt x="3452269" y="280008"/>
                  </a:cubicBezTo>
                  <a:cubicBezTo>
                    <a:pt x="3124839" y="63607"/>
                    <a:pt x="2569693" y="-14184"/>
                    <a:pt x="2264893" y="2082"/>
                  </a:cubicBezTo>
                  <a:cubicBezTo>
                    <a:pt x="2037176" y="14104"/>
                    <a:pt x="1734498" y="94724"/>
                    <a:pt x="1600132" y="195852"/>
                  </a:cubicBezTo>
                  <a:cubicBezTo>
                    <a:pt x="1465765" y="296981"/>
                    <a:pt x="1179352" y="499238"/>
                    <a:pt x="1027306" y="642091"/>
                  </a:cubicBezTo>
                  <a:cubicBezTo>
                    <a:pt x="875259" y="784944"/>
                    <a:pt x="615719" y="1020439"/>
                    <a:pt x="513884" y="1130054"/>
                  </a:cubicBezTo>
                  <a:cubicBezTo>
                    <a:pt x="419827" y="1231182"/>
                    <a:pt x="105127" y="1612359"/>
                    <a:pt x="66231" y="1725510"/>
                  </a:cubicBezTo>
                  <a:cubicBezTo>
                    <a:pt x="20263" y="1859169"/>
                    <a:pt x="-32776" y="2005558"/>
                    <a:pt x="25921" y="2132146"/>
                  </a:cubicBezTo>
                  <a:cubicBezTo>
                    <a:pt x="168774" y="2511201"/>
                    <a:pt x="751501" y="2843581"/>
                    <a:pt x="907790" y="2922787"/>
                  </a:cubicBezTo>
                  <a:cubicBezTo>
                    <a:pt x="1086002" y="3012600"/>
                    <a:pt x="1487688" y="3140602"/>
                    <a:pt x="1745106" y="3109486"/>
                  </a:cubicBezTo>
                  <a:cubicBezTo>
                    <a:pt x="1995453" y="3079076"/>
                    <a:pt x="2046370" y="3016843"/>
                    <a:pt x="2197710" y="2873283"/>
                  </a:cubicBezTo>
                  <a:cubicBezTo>
                    <a:pt x="2349049" y="2729723"/>
                    <a:pt x="2399967" y="2662540"/>
                    <a:pt x="2551306" y="2477255"/>
                  </a:cubicBezTo>
                  <a:cubicBezTo>
                    <a:pt x="2702645" y="2291971"/>
                    <a:pt x="2904902" y="2089714"/>
                    <a:pt x="3064728" y="1989293"/>
                  </a:cubicBezTo>
                  <a:cubicBezTo>
                    <a:pt x="3224553" y="1888164"/>
                    <a:pt x="3471363" y="1666106"/>
                    <a:pt x="3629068" y="1458898"/>
                  </a:cubicBezTo>
                  <a:cubicBezTo>
                    <a:pt x="3755654" y="1293415"/>
                    <a:pt x="3817888" y="1005588"/>
                    <a:pt x="3817888" y="1005588"/>
                  </a:cubicBezTo>
                  <a:cubicBezTo>
                    <a:pt x="3817888" y="1005588"/>
                    <a:pt x="3847589" y="852127"/>
                    <a:pt x="3817888" y="722004"/>
                  </a:cubicBezTo>
                  <a:close/>
                </a:path>
              </a:pathLst>
            </a:custGeom>
            <a:solidFill>
              <a:schemeClr val="accent5"/>
            </a:solidFill>
            <a:ln w="7072" cap="flat">
              <a:noFill/>
              <a:prstDash val="solid"/>
              <a:miter/>
            </a:ln>
          </p:spPr>
          <p:txBody>
            <a:bodyPr rtlCol="0" anchor="ctr"/>
            <a:lstStyle/>
            <a:p>
              <a:endParaRPr lang="en-US"/>
            </a:p>
          </p:txBody>
        </p:sp>
        <p:sp>
          <p:nvSpPr>
            <p:cNvPr id="39" name="Freeform: Shape 38"/>
            <p:cNvSpPr/>
            <p:nvPr/>
          </p:nvSpPr>
          <p:spPr>
            <a:xfrm>
              <a:off x="8851691" y="4222145"/>
              <a:ext cx="1229006" cy="1229348"/>
            </a:xfrm>
            <a:custGeom>
              <a:avLst/>
              <a:gdLst>
                <a:gd name="connsiteX0" fmla="*/ 1040743 w 1882301"/>
                <a:gd name="connsiteY0" fmla="*/ 1158660 h 1882825"/>
                <a:gd name="connsiteX1" fmla="*/ 1544970 w 1882301"/>
                <a:gd name="connsiteY1" fmla="*/ 517237 h 1882825"/>
                <a:gd name="connsiteX2" fmla="*/ 1882302 w 1882301"/>
                <a:gd name="connsiteY2" fmla="*/ 8765 h 1882825"/>
                <a:gd name="connsiteX3" fmla="*/ 1492638 w 1882301"/>
                <a:gd name="connsiteY3" fmla="*/ 143839 h 1882825"/>
                <a:gd name="connsiteX4" fmla="*/ 1486981 w 1882301"/>
                <a:gd name="connsiteY4" fmla="*/ 149497 h 1882825"/>
                <a:gd name="connsiteX5" fmla="*/ 1482030 w 1882301"/>
                <a:gd name="connsiteY5" fmla="*/ 143132 h 1882825"/>
                <a:gd name="connsiteX6" fmla="*/ 915569 w 1882301"/>
                <a:gd name="connsiteY6" fmla="*/ 12301 h 1882825"/>
                <a:gd name="connsiteX7" fmla="*/ 513884 w 1882301"/>
                <a:gd name="connsiteY7" fmla="*/ 395600 h 1882825"/>
                <a:gd name="connsiteX8" fmla="*/ 66231 w 1882301"/>
                <a:gd name="connsiteY8" fmla="*/ 991056 h 1882825"/>
                <a:gd name="connsiteX9" fmla="*/ 25921 w 1882301"/>
                <a:gd name="connsiteY9" fmla="*/ 1397692 h 1882825"/>
                <a:gd name="connsiteX10" fmla="*/ 375274 w 1882301"/>
                <a:gd name="connsiteY10" fmla="*/ 1727950 h 1882825"/>
                <a:gd name="connsiteX11" fmla="*/ 673710 w 1882301"/>
                <a:gd name="connsiteY11" fmla="*/ 1882826 h 1882825"/>
                <a:gd name="connsiteX12" fmla="*/ 937492 w 1882301"/>
                <a:gd name="connsiteY12" fmla="*/ 1276762 h 1882825"/>
                <a:gd name="connsiteX13" fmla="*/ 1040743 w 1882301"/>
                <a:gd name="connsiteY13" fmla="*/ 1158660 h 1882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82301" h="1882825">
                  <a:moveTo>
                    <a:pt x="1040743" y="1158660"/>
                  </a:moveTo>
                  <a:cubicBezTo>
                    <a:pt x="1044986" y="1153710"/>
                    <a:pt x="1503246" y="603514"/>
                    <a:pt x="1544970" y="517237"/>
                  </a:cubicBezTo>
                  <a:cubicBezTo>
                    <a:pt x="1584573" y="435202"/>
                    <a:pt x="1839162" y="70998"/>
                    <a:pt x="1882302" y="8765"/>
                  </a:cubicBezTo>
                  <a:cubicBezTo>
                    <a:pt x="1718233" y="-28716"/>
                    <a:pt x="1580330" y="61098"/>
                    <a:pt x="1492638" y="143839"/>
                  </a:cubicBezTo>
                  <a:lnTo>
                    <a:pt x="1486981" y="149497"/>
                  </a:lnTo>
                  <a:lnTo>
                    <a:pt x="1482030" y="143132"/>
                  </a:lnTo>
                  <a:cubicBezTo>
                    <a:pt x="1443135" y="87971"/>
                    <a:pt x="1063373" y="29981"/>
                    <a:pt x="915569" y="12301"/>
                  </a:cubicBezTo>
                  <a:cubicBezTo>
                    <a:pt x="769888" y="147375"/>
                    <a:pt x="593796" y="310029"/>
                    <a:pt x="513884" y="395600"/>
                  </a:cubicBezTo>
                  <a:cubicBezTo>
                    <a:pt x="419827" y="496728"/>
                    <a:pt x="105127" y="877905"/>
                    <a:pt x="66231" y="991056"/>
                  </a:cubicBezTo>
                  <a:cubicBezTo>
                    <a:pt x="20263" y="1124715"/>
                    <a:pt x="-32776" y="1271104"/>
                    <a:pt x="25921" y="1397692"/>
                  </a:cubicBezTo>
                  <a:cubicBezTo>
                    <a:pt x="84618" y="1524279"/>
                    <a:pt x="257173" y="1655817"/>
                    <a:pt x="375274" y="1727950"/>
                  </a:cubicBezTo>
                  <a:cubicBezTo>
                    <a:pt x="455894" y="1777454"/>
                    <a:pt x="563388" y="1831908"/>
                    <a:pt x="673710" y="1882826"/>
                  </a:cubicBezTo>
                  <a:cubicBezTo>
                    <a:pt x="702704" y="1725122"/>
                    <a:pt x="896475" y="1331216"/>
                    <a:pt x="937492" y="1276762"/>
                  </a:cubicBezTo>
                  <a:cubicBezTo>
                    <a:pt x="979923" y="1220186"/>
                    <a:pt x="1040035" y="1159368"/>
                    <a:pt x="1040743" y="1158660"/>
                  </a:cubicBezTo>
                  <a:close/>
                </a:path>
              </a:pathLst>
            </a:custGeom>
            <a:solidFill>
              <a:schemeClr val="bg1">
                <a:lumMod val="95000"/>
              </a:schemeClr>
            </a:solidFill>
            <a:ln w="7072" cap="flat">
              <a:noFill/>
              <a:prstDash val="solid"/>
              <a:miter/>
            </a:ln>
          </p:spPr>
          <p:txBody>
            <a:bodyPr rtlCol="0" anchor="ctr"/>
            <a:lstStyle/>
            <a:p>
              <a:endParaRPr lang="en-US"/>
            </a:p>
          </p:txBody>
        </p:sp>
        <p:sp>
          <p:nvSpPr>
            <p:cNvPr id="40" name="Freeform: Shape 39"/>
            <p:cNvSpPr/>
            <p:nvPr/>
          </p:nvSpPr>
          <p:spPr>
            <a:xfrm>
              <a:off x="9295730" y="4230177"/>
              <a:ext cx="1386621" cy="1393929"/>
            </a:xfrm>
            <a:custGeom>
              <a:avLst/>
              <a:gdLst>
                <a:gd name="connsiteX0" fmla="*/ 1260924 w 2123698"/>
                <a:gd name="connsiteY0" fmla="*/ 313286 h 2134891"/>
                <a:gd name="connsiteX1" fmla="*/ 1253852 w 2123698"/>
                <a:gd name="connsiteY1" fmla="*/ 310458 h 2134891"/>
                <a:gd name="connsiteX2" fmla="*/ 1256681 w 2123698"/>
                <a:gd name="connsiteY2" fmla="*/ 303386 h 2134891"/>
                <a:gd name="connsiteX3" fmla="*/ 1261631 w 2123698"/>
                <a:gd name="connsiteY3" fmla="*/ 292071 h 2134891"/>
                <a:gd name="connsiteX4" fmla="*/ 1292041 w 2123698"/>
                <a:gd name="connsiteY4" fmla="*/ 71426 h 2134891"/>
                <a:gd name="connsiteX5" fmla="*/ 1216371 w 2123698"/>
                <a:gd name="connsiteY5" fmla="*/ 0 h 2134891"/>
                <a:gd name="connsiteX6" fmla="*/ 877626 w 2123698"/>
                <a:gd name="connsiteY6" fmla="*/ 510593 h 2134891"/>
                <a:gd name="connsiteX7" fmla="*/ 371276 w 2123698"/>
                <a:gd name="connsiteY7" fmla="*/ 1155553 h 2134891"/>
                <a:gd name="connsiteX8" fmla="*/ 268733 w 2123698"/>
                <a:gd name="connsiteY8" fmla="*/ 1272239 h 2134891"/>
                <a:gd name="connsiteX9" fmla="*/ 7072 w 2123698"/>
                <a:gd name="connsiteY9" fmla="*/ 1874060 h 2134891"/>
                <a:gd name="connsiteX10" fmla="*/ 0 w 2123698"/>
                <a:gd name="connsiteY10" fmla="*/ 1872646 h 2134891"/>
                <a:gd name="connsiteX11" fmla="*/ 438459 w 2123698"/>
                <a:gd name="connsiteY11" fmla="*/ 2050151 h 2134891"/>
                <a:gd name="connsiteX12" fmla="*/ 1079883 w 2123698"/>
                <a:gd name="connsiteY12" fmla="*/ 2116627 h 2134891"/>
                <a:gd name="connsiteX13" fmla="*/ 1440551 w 2123698"/>
                <a:gd name="connsiteY13" fmla="*/ 1869110 h 2134891"/>
                <a:gd name="connsiteX14" fmla="*/ 2023985 w 2123698"/>
                <a:gd name="connsiteY14" fmla="*/ 988655 h 2134891"/>
                <a:gd name="connsiteX15" fmla="*/ 2123699 w 2123698"/>
                <a:gd name="connsiteY15" fmla="*/ 858532 h 2134891"/>
                <a:gd name="connsiteX16" fmla="*/ 1260924 w 2123698"/>
                <a:gd name="connsiteY16" fmla="*/ 313286 h 2134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23698" h="2134891">
                  <a:moveTo>
                    <a:pt x="1260924" y="313286"/>
                  </a:moveTo>
                  <a:lnTo>
                    <a:pt x="1253852" y="310458"/>
                  </a:lnTo>
                  <a:lnTo>
                    <a:pt x="1256681" y="303386"/>
                  </a:lnTo>
                  <a:cubicBezTo>
                    <a:pt x="1258095" y="300557"/>
                    <a:pt x="1259510" y="297021"/>
                    <a:pt x="1261631" y="292071"/>
                  </a:cubicBezTo>
                  <a:cubicBezTo>
                    <a:pt x="1278604" y="253175"/>
                    <a:pt x="1324571" y="148510"/>
                    <a:pt x="1292041" y="71426"/>
                  </a:cubicBezTo>
                  <a:cubicBezTo>
                    <a:pt x="1278604" y="39603"/>
                    <a:pt x="1253145" y="15558"/>
                    <a:pt x="1216371" y="0"/>
                  </a:cubicBezTo>
                  <a:cubicBezTo>
                    <a:pt x="1183840" y="46675"/>
                    <a:pt x="916521" y="428559"/>
                    <a:pt x="877626" y="510593"/>
                  </a:cubicBezTo>
                  <a:cubicBezTo>
                    <a:pt x="835194" y="598992"/>
                    <a:pt x="389663" y="1132922"/>
                    <a:pt x="371276" y="1155553"/>
                  </a:cubicBezTo>
                  <a:cubicBezTo>
                    <a:pt x="370568" y="1156967"/>
                    <a:pt x="310457" y="1216371"/>
                    <a:pt x="268733" y="1272239"/>
                  </a:cubicBezTo>
                  <a:cubicBezTo>
                    <a:pt x="228423" y="1325986"/>
                    <a:pt x="35360" y="1718478"/>
                    <a:pt x="7072" y="1874060"/>
                  </a:cubicBezTo>
                  <a:lnTo>
                    <a:pt x="0" y="1872646"/>
                  </a:lnTo>
                  <a:cubicBezTo>
                    <a:pt x="169018" y="1950437"/>
                    <a:pt x="342988" y="2020449"/>
                    <a:pt x="438459" y="2050151"/>
                  </a:cubicBezTo>
                  <a:cubicBezTo>
                    <a:pt x="606771" y="2103191"/>
                    <a:pt x="894599" y="2166838"/>
                    <a:pt x="1079883" y="2116627"/>
                  </a:cubicBezTo>
                  <a:cubicBezTo>
                    <a:pt x="1168989" y="2092583"/>
                    <a:pt x="1310427" y="1991454"/>
                    <a:pt x="1440551" y="1869110"/>
                  </a:cubicBezTo>
                  <a:cubicBezTo>
                    <a:pt x="1695140" y="1628664"/>
                    <a:pt x="1879010" y="1207885"/>
                    <a:pt x="2023985" y="988655"/>
                  </a:cubicBezTo>
                  <a:cubicBezTo>
                    <a:pt x="2050859" y="947638"/>
                    <a:pt x="2084803" y="903792"/>
                    <a:pt x="2123699" y="858532"/>
                  </a:cubicBezTo>
                  <a:cubicBezTo>
                    <a:pt x="2034593" y="741138"/>
                    <a:pt x="1751716" y="490792"/>
                    <a:pt x="1260924" y="313286"/>
                  </a:cubicBezTo>
                  <a:close/>
                </a:path>
              </a:pathLst>
            </a:custGeom>
            <a:solidFill>
              <a:schemeClr val="bg1">
                <a:lumMod val="95000"/>
              </a:schemeClr>
            </a:solidFill>
            <a:ln w="7072" cap="flat">
              <a:noFill/>
              <a:prstDash val="solid"/>
              <a:miter/>
            </a:ln>
          </p:spPr>
          <p:txBody>
            <a:bodyPr rtlCol="0" anchor="ctr"/>
            <a:lstStyle/>
            <a:p>
              <a:endParaRPr lang="en-US"/>
            </a:p>
          </p:txBody>
        </p:sp>
        <p:sp>
          <p:nvSpPr>
            <p:cNvPr id="41" name="Freeform: Shape 40"/>
            <p:cNvSpPr/>
            <p:nvPr/>
          </p:nvSpPr>
          <p:spPr>
            <a:xfrm>
              <a:off x="9450699" y="4367989"/>
              <a:ext cx="532569" cy="691021"/>
            </a:xfrm>
            <a:custGeom>
              <a:avLst/>
              <a:gdLst>
                <a:gd name="connsiteX0" fmla="*/ 123323 w 815663"/>
                <a:gd name="connsiteY0" fmla="*/ 935292 h 1058343"/>
                <a:gd name="connsiteX1" fmla="*/ 627551 w 815663"/>
                <a:gd name="connsiteY1" fmla="*/ 293869 h 1058343"/>
                <a:gd name="connsiteX2" fmla="*/ 815664 w 815663"/>
                <a:gd name="connsiteY2" fmla="*/ 1798 h 1058343"/>
                <a:gd name="connsiteX3" fmla="*/ 263346 w 815663"/>
                <a:gd name="connsiteY3" fmla="*/ 411970 h 1058343"/>
                <a:gd name="connsiteX4" fmla="*/ 16536 w 815663"/>
                <a:gd name="connsiteY4" fmla="*/ 1058344 h 1058343"/>
                <a:gd name="connsiteX5" fmla="*/ 20072 w 815663"/>
                <a:gd name="connsiteY5" fmla="*/ 1053393 h 1058343"/>
                <a:gd name="connsiteX6" fmla="*/ 123323 w 815663"/>
                <a:gd name="connsiteY6" fmla="*/ 935292 h 1058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5663" h="1058343">
                  <a:moveTo>
                    <a:pt x="123323" y="935292"/>
                  </a:moveTo>
                  <a:cubicBezTo>
                    <a:pt x="127566" y="930342"/>
                    <a:pt x="585826" y="380146"/>
                    <a:pt x="627551" y="293869"/>
                  </a:cubicBezTo>
                  <a:cubicBezTo>
                    <a:pt x="648766" y="249316"/>
                    <a:pt x="735044" y="119899"/>
                    <a:pt x="815664" y="1798"/>
                  </a:cubicBezTo>
                  <a:cubicBezTo>
                    <a:pt x="696149" y="-19418"/>
                    <a:pt x="464189" y="148894"/>
                    <a:pt x="263346" y="411970"/>
                  </a:cubicBezTo>
                  <a:cubicBezTo>
                    <a:pt x="58968" y="679289"/>
                    <a:pt x="-42160" y="952972"/>
                    <a:pt x="16536" y="1058344"/>
                  </a:cubicBezTo>
                  <a:cubicBezTo>
                    <a:pt x="17951" y="1056222"/>
                    <a:pt x="19365" y="1054808"/>
                    <a:pt x="20072" y="1053393"/>
                  </a:cubicBezTo>
                  <a:cubicBezTo>
                    <a:pt x="62504" y="996111"/>
                    <a:pt x="122615" y="935999"/>
                    <a:pt x="123323" y="935292"/>
                  </a:cubicBezTo>
                  <a:close/>
                </a:path>
              </a:pathLst>
            </a:custGeom>
            <a:solidFill>
              <a:schemeClr val="bg1">
                <a:lumMod val="75000"/>
              </a:schemeClr>
            </a:solidFill>
            <a:ln w="7072" cap="flat">
              <a:noFill/>
              <a:prstDash val="solid"/>
              <a:miter/>
            </a:ln>
          </p:spPr>
          <p:txBody>
            <a:bodyPr rtlCol="0" anchor="ctr"/>
            <a:lstStyle/>
            <a:p>
              <a:endParaRPr lang="en-US"/>
            </a:p>
          </p:txBody>
        </p:sp>
        <p:sp>
          <p:nvSpPr>
            <p:cNvPr id="42" name="Freeform: Shape 41"/>
            <p:cNvSpPr/>
            <p:nvPr/>
          </p:nvSpPr>
          <p:spPr>
            <a:xfrm>
              <a:off x="9467038" y="4371471"/>
              <a:ext cx="566871" cy="716446"/>
            </a:xfrm>
            <a:custGeom>
              <a:avLst/>
              <a:gdLst>
                <a:gd name="connsiteX0" fmla="*/ 14144 w 868199"/>
                <a:gd name="connsiteY0" fmla="*/ 1079176 h 1097283"/>
                <a:gd name="connsiteX1" fmla="*/ 604650 w 868199"/>
                <a:gd name="connsiteY1" fmla="*/ 685270 h 1097283"/>
                <a:gd name="connsiteX2" fmla="*/ 828829 w 868199"/>
                <a:gd name="connsiteY2" fmla="*/ 12022 h 1097283"/>
                <a:gd name="connsiteX3" fmla="*/ 805493 w 868199"/>
                <a:gd name="connsiteY3" fmla="*/ 0 h 1097283"/>
                <a:gd name="connsiteX4" fmla="*/ 615258 w 868199"/>
                <a:gd name="connsiteY4" fmla="*/ 294899 h 1097283"/>
                <a:gd name="connsiteX5" fmla="*/ 108908 w 868199"/>
                <a:gd name="connsiteY5" fmla="*/ 939859 h 1097283"/>
                <a:gd name="connsiteX6" fmla="*/ 6365 w 868199"/>
                <a:gd name="connsiteY6" fmla="*/ 1056546 h 1097283"/>
                <a:gd name="connsiteX7" fmla="*/ 0 w 868199"/>
                <a:gd name="connsiteY7" fmla="*/ 1065739 h 1097283"/>
                <a:gd name="connsiteX8" fmla="*/ 14144 w 868199"/>
                <a:gd name="connsiteY8" fmla="*/ 1079176 h 10972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68199" h="1097283">
                  <a:moveTo>
                    <a:pt x="14144" y="1079176"/>
                  </a:moveTo>
                  <a:cubicBezTo>
                    <a:pt x="115272" y="1156260"/>
                    <a:pt x="379762" y="980169"/>
                    <a:pt x="604650" y="685270"/>
                  </a:cubicBezTo>
                  <a:cubicBezTo>
                    <a:pt x="829536" y="390370"/>
                    <a:pt x="929958" y="89106"/>
                    <a:pt x="828829" y="12022"/>
                  </a:cubicBezTo>
                  <a:cubicBezTo>
                    <a:pt x="821757" y="6365"/>
                    <a:pt x="813979" y="2829"/>
                    <a:pt x="805493" y="0"/>
                  </a:cubicBezTo>
                  <a:cubicBezTo>
                    <a:pt x="724165" y="118808"/>
                    <a:pt x="636473" y="250346"/>
                    <a:pt x="615258" y="294899"/>
                  </a:cubicBezTo>
                  <a:cubicBezTo>
                    <a:pt x="572826" y="383298"/>
                    <a:pt x="127295" y="917229"/>
                    <a:pt x="108908" y="939859"/>
                  </a:cubicBezTo>
                  <a:cubicBezTo>
                    <a:pt x="108200" y="941273"/>
                    <a:pt x="48089" y="1000677"/>
                    <a:pt x="6365" y="1056546"/>
                  </a:cubicBezTo>
                  <a:cubicBezTo>
                    <a:pt x="4243" y="1058667"/>
                    <a:pt x="2121" y="1062203"/>
                    <a:pt x="0" y="1065739"/>
                  </a:cubicBezTo>
                  <a:cubicBezTo>
                    <a:pt x="4243" y="1070690"/>
                    <a:pt x="8486" y="1075640"/>
                    <a:pt x="14144" y="1079176"/>
                  </a:cubicBezTo>
                  <a:close/>
                </a:path>
              </a:pathLst>
            </a:custGeom>
            <a:solidFill>
              <a:schemeClr val="bg1">
                <a:lumMod val="75000"/>
              </a:schemeClr>
            </a:solidFill>
            <a:ln w="7072" cap="flat">
              <a:noFill/>
              <a:prstDash val="solid"/>
              <a:miter/>
            </a:ln>
          </p:spPr>
          <p:txBody>
            <a:bodyPr rtlCol="0" anchor="ctr"/>
            <a:lstStyle/>
            <a:p>
              <a:endParaRPr lang="en-US"/>
            </a:p>
          </p:txBody>
        </p:sp>
        <p:sp>
          <p:nvSpPr>
            <p:cNvPr id="43" name="Freeform: Shape 42"/>
            <p:cNvSpPr/>
            <p:nvPr/>
          </p:nvSpPr>
          <p:spPr>
            <a:xfrm>
              <a:off x="9458264" y="3742138"/>
              <a:ext cx="1908478" cy="1041671"/>
            </a:xfrm>
            <a:custGeom>
              <a:avLst/>
              <a:gdLst>
                <a:gd name="connsiteX0" fmla="*/ 2888882 w 2922955"/>
                <a:gd name="connsiteY0" fmla="*/ 722004 h 1595386"/>
                <a:gd name="connsiteX1" fmla="*/ 2523264 w 2922955"/>
                <a:gd name="connsiteY1" fmla="*/ 280008 h 1595386"/>
                <a:gd name="connsiteX2" fmla="*/ 1335887 w 2922955"/>
                <a:gd name="connsiteY2" fmla="*/ 2082 h 1595386"/>
                <a:gd name="connsiteX3" fmla="*/ 671126 w 2922955"/>
                <a:gd name="connsiteY3" fmla="*/ 195852 h 1595386"/>
                <a:gd name="connsiteX4" fmla="*/ 98300 w 2922955"/>
                <a:gd name="connsiteY4" fmla="*/ 642091 h 1595386"/>
                <a:gd name="connsiteX5" fmla="*/ 0 w 2922955"/>
                <a:gd name="connsiteY5" fmla="*/ 734026 h 1595386"/>
                <a:gd name="connsiteX6" fmla="*/ 559389 w 2922955"/>
                <a:gd name="connsiteY6" fmla="*/ 863442 h 1595386"/>
                <a:gd name="connsiteX7" fmla="*/ 967440 w 2922955"/>
                <a:gd name="connsiteY7" fmla="*/ 732612 h 1595386"/>
                <a:gd name="connsiteX8" fmla="*/ 968147 w 2922955"/>
                <a:gd name="connsiteY8" fmla="*/ 732612 h 1595386"/>
                <a:gd name="connsiteX9" fmla="*/ 1057253 w 2922955"/>
                <a:gd name="connsiteY9" fmla="*/ 813939 h 1595386"/>
                <a:gd name="connsiteX10" fmla="*/ 1026136 w 2922955"/>
                <a:gd name="connsiteY10" fmla="*/ 1045898 h 1595386"/>
                <a:gd name="connsiteX11" fmla="*/ 1024722 w 2922955"/>
                <a:gd name="connsiteY11" fmla="*/ 1050141 h 1595386"/>
                <a:gd name="connsiteX12" fmla="*/ 1884668 w 2922955"/>
                <a:gd name="connsiteY12" fmla="*/ 1595386 h 1595386"/>
                <a:gd name="connsiteX13" fmla="*/ 2581960 w 2922955"/>
                <a:gd name="connsiteY13" fmla="*/ 1103888 h 1595386"/>
                <a:gd name="connsiteX14" fmla="*/ 2888882 w 2922955"/>
                <a:gd name="connsiteY14" fmla="*/ 722004 h 1595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922955" h="1595386">
                  <a:moveTo>
                    <a:pt x="2888882" y="722004"/>
                  </a:moveTo>
                  <a:cubicBezTo>
                    <a:pt x="2853522" y="565714"/>
                    <a:pt x="2592568" y="325976"/>
                    <a:pt x="2523264" y="280008"/>
                  </a:cubicBezTo>
                  <a:cubicBezTo>
                    <a:pt x="2195833" y="63607"/>
                    <a:pt x="1640687" y="-14184"/>
                    <a:pt x="1335887" y="2082"/>
                  </a:cubicBezTo>
                  <a:cubicBezTo>
                    <a:pt x="1108170" y="14104"/>
                    <a:pt x="805493" y="94724"/>
                    <a:pt x="671126" y="195852"/>
                  </a:cubicBezTo>
                  <a:cubicBezTo>
                    <a:pt x="536759" y="296981"/>
                    <a:pt x="250346" y="499238"/>
                    <a:pt x="98300" y="642091"/>
                  </a:cubicBezTo>
                  <a:cubicBezTo>
                    <a:pt x="68597" y="669671"/>
                    <a:pt x="35360" y="701495"/>
                    <a:pt x="0" y="734026"/>
                  </a:cubicBezTo>
                  <a:cubicBezTo>
                    <a:pt x="85570" y="744634"/>
                    <a:pt x="492206" y="799795"/>
                    <a:pt x="559389" y="863442"/>
                  </a:cubicBezTo>
                  <a:cubicBezTo>
                    <a:pt x="652031" y="777872"/>
                    <a:pt x="796299" y="688058"/>
                    <a:pt x="967440" y="732612"/>
                  </a:cubicBezTo>
                  <a:lnTo>
                    <a:pt x="968147" y="732612"/>
                  </a:lnTo>
                  <a:cubicBezTo>
                    <a:pt x="1011992" y="749584"/>
                    <a:pt x="1041695" y="777165"/>
                    <a:pt x="1057253" y="813939"/>
                  </a:cubicBezTo>
                  <a:cubicBezTo>
                    <a:pt x="1091906" y="896680"/>
                    <a:pt x="1044523" y="1004881"/>
                    <a:pt x="1026136" y="1045898"/>
                  </a:cubicBezTo>
                  <a:cubicBezTo>
                    <a:pt x="1025429" y="1047312"/>
                    <a:pt x="1024722" y="1048727"/>
                    <a:pt x="1024722" y="1050141"/>
                  </a:cubicBezTo>
                  <a:cubicBezTo>
                    <a:pt x="1510563" y="1226939"/>
                    <a:pt x="1792733" y="1476578"/>
                    <a:pt x="1884668" y="1595386"/>
                  </a:cubicBezTo>
                  <a:cubicBezTo>
                    <a:pt x="2068538" y="1384643"/>
                    <a:pt x="2355658" y="1155513"/>
                    <a:pt x="2581960" y="1103888"/>
                  </a:cubicBezTo>
                  <a:cubicBezTo>
                    <a:pt x="3009105" y="1004881"/>
                    <a:pt x="2930606" y="906581"/>
                    <a:pt x="2888882" y="722004"/>
                  </a:cubicBezTo>
                  <a:close/>
                </a:path>
              </a:pathLst>
            </a:custGeom>
            <a:solidFill>
              <a:schemeClr val="bg1">
                <a:lumMod val="95000"/>
              </a:schemeClr>
            </a:solidFill>
            <a:ln w="7072" cap="flat">
              <a:noFill/>
              <a:prstDash val="solid"/>
              <a:miter/>
            </a:ln>
          </p:spPr>
          <p:txBody>
            <a:bodyPr rtlCol="0" anchor="ctr"/>
            <a:lstStyle/>
            <a:p>
              <a:endParaRPr lang="en-US"/>
            </a:p>
          </p:txBody>
        </p:sp>
        <p:sp>
          <p:nvSpPr>
            <p:cNvPr id="44" name="Freeform: Shape 43"/>
            <p:cNvSpPr/>
            <p:nvPr/>
          </p:nvSpPr>
          <p:spPr>
            <a:xfrm>
              <a:off x="9291574" y="5451032"/>
              <a:ext cx="4617" cy="1846"/>
            </a:xfrm>
            <a:custGeom>
              <a:avLst/>
              <a:gdLst>
                <a:gd name="connsiteX0" fmla="*/ 0 w 7071"/>
                <a:gd name="connsiteY0" fmla="*/ 1414 h 2828"/>
                <a:gd name="connsiteX1" fmla="*/ 7072 w 7071"/>
                <a:gd name="connsiteY1" fmla="*/ 2829 h 2828"/>
                <a:gd name="connsiteX2" fmla="*/ 707 w 7071"/>
                <a:gd name="connsiteY2" fmla="*/ 0 h 2828"/>
                <a:gd name="connsiteX3" fmla="*/ 0 w 7071"/>
                <a:gd name="connsiteY3" fmla="*/ 1414 h 2828"/>
              </a:gdLst>
              <a:ahLst/>
              <a:cxnLst>
                <a:cxn ang="0">
                  <a:pos x="connsiteX0" y="connsiteY0"/>
                </a:cxn>
                <a:cxn ang="0">
                  <a:pos x="connsiteX1" y="connsiteY1"/>
                </a:cxn>
                <a:cxn ang="0">
                  <a:pos x="connsiteX2" y="connsiteY2"/>
                </a:cxn>
                <a:cxn ang="0">
                  <a:pos x="connsiteX3" y="connsiteY3"/>
                </a:cxn>
              </a:cxnLst>
              <a:rect l="l" t="t" r="r" b="b"/>
              <a:pathLst>
                <a:path w="7071" h="2828">
                  <a:moveTo>
                    <a:pt x="0" y="1414"/>
                  </a:moveTo>
                  <a:lnTo>
                    <a:pt x="7072" y="2829"/>
                  </a:lnTo>
                  <a:cubicBezTo>
                    <a:pt x="4950" y="2121"/>
                    <a:pt x="2829" y="707"/>
                    <a:pt x="707" y="0"/>
                  </a:cubicBezTo>
                  <a:cubicBezTo>
                    <a:pt x="0" y="707"/>
                    <a:pt x="0" y="1414"/>
                    <a:pt x="0" y="1414"/>
                  </a:cubicBezTo>
                  <a:close/>
                </a:path>
              </a:pathLst>
            </a:custGeom>
            <a:solidFill>
              <a:srgbClr val="ED1C24"/>
            </a:solidFill>
            <a:ln w="7072" cap="flat">
              <a:noFill/>
              <a:prstDash val="solid"/>
              <a:miter/>
            </a:ln>
          </p:spPr>
          <p:txBody>
            <a:bodyPr rtlCol="0" anchor="ctr"/>
            <a:lstStyle/>
            <a:p>
              <a:endParaRPr lang="en-US"/>
            </a:p>
          </p:txBody>
        </p:sp>
        <p:sp>
          <p:nvSpPr>
            <p:cNvPr id="45" name="Freeform: Shape 44"/>
            <p:cNvSpPr/>
            <p:nvPr/>
          </p:nvSpPr>
          <p:spPr>
            <a:xfrm>
              <a:off x="9435995" y="4483345"/>
              <a:ext cx="533731" cy="580716"/>
            </a:xfrm>
            <a:custGeom>
              <a:avLst/>
              <a:gdLst>
                <a:gd name="connsiteX0" fmla="*/ 676189 w 817443"/>
                <a:gd name="connsiteY0" fmla="*/ 114374 h 889403"/>
                <a:gd name="connsiteX1" fmla="*/ 549977 w 817443"/>
                <a:gd name="connsiteY1" fmla="*/ 559076 h 889403"/>
                <a:gd name="connsiteX2" fmla="*/ 141255 w 817443"/>
                <a:gd name="connsiteY2" fmla="*/ 775029 h 889403"/>
                <a:gd name="connsiteX3" fmla="*/ 267467 w 817443"/>
                <a:gd name="connsiteY3" fmla="*/ 330328 h 889403"/>
                <a:gd name="connsiteX4" fmla="*/ 676189 w 817443"/>
                <a:gd name="connsiteY4" fmla="*/ 114374 h 8894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7443" h="889403">
                  <a:moveTo>
                    <a:pt x="676189" y="114374"/>
                  </a:moveTo>
                  <a:cubicBezTo>
                    <a:pt x="754202" y="177542"/>
                    <a:pt x="697694" y="376641"/>
                    <a:pt x="549977" y="559076"/>
                  </a:cubicBezTo>
                  <a:cubicBezTo>
                    <a:pt x="402259" y="741511"/>
                    <a:pt x="219268" y="838196"/>
                    <a:pt x="141255" y="775029"/>
                  </a:cubicBezTo>
                  <a:cubicBezTo>
                    <a:pt x="63242" y="711862"/>
                    <a:pt x="119749" y="512762"/>
                    <a:pt x="267467" y="330328"/>
                  </a:cubicBezTo>
                  <a:cubicBezTo>
                    <a:pt x="415185" y="147893"/>
                    <a:pt x="598176" y="51207"/>
                    <a:pt x="676189" y="114374"/>
                  </a:cubicBezTo>
                  <a:close/>
                </a:path>
              </a:pathLst>
            </a:custGeom>
            <a:solidFill>
              <a:schemeClr val="accent4"/>
            </a:solidFill>
            <a:ln w="7072" cap="flat">
              <a:noFill/>
              <a:prstDash val="solid"/>
              <a:miter/>
            </a:ln>
          </p:spPr>
          <p:txBody>
            <a:bodyPr rtlCol="0" anchor="ctr"/>
            <a:lstStyle/>
            <a:p>
              <a:endParaRPr lang="en-US"/>
            </a:p>
          </p:txBody>
        </p:sp>
      </p:grpSp>
      <p:sp>
        <p:nvSpPr>
          <p:cNvPr id="50" name="Freeform: Shape 49"/>
          <p:cNvSpPr/>
          <p:nvPr/>
        </p:nvSpPr>
        <p:spPr>
          <a:xfrm>
            <a:off x="1084581" y="1828887"/>
            <a:ext cx="8250226" cy="4805599"/>
          </a:xfrm>
          <a:custGeom>
            <a:avLst/>
            <a:gdLst>
              <a:gd name="connsiteX0" fmla="*/ 3730026 w 8250226"/>
              <a:gd name="connsiteY0" fmla="*/ 1908809 h 4805599"/>
              <a:gd name="connsiteX1" fmla="*/ 4016728 w 8250226"/>
              <a:gd name="connsiteY1" fmla="*/ 2000249 h 4805599"/>
              <a:gd name="connsiteX2" fmla="*/ 4061495 w 8250226"/>
              <a:gd name="connsiteY2" fmla="*/ 2121217 h 4805599"/>
              <a:gd name="connsiteX3" fmla="*/ 3408080 w 8250226"/>
              <a:gd name="connsiteY3" fmla="*/ 2526029 h 4805599"/>
              <a:gd name="connsiteX4" fmla="*/ 3236569 w 8250226"/>
              <a:gd name="connsiteY4" fmla="*/ 2566330 h 4805599"/>
              <a:gd name="connsiteX5" fmla="*/ 3234726 w 8250226"/>
              <a:gd name="connsiteY5" fmla="*/ 2567940 h 4805599"/>
              <a:gd name="connsiteX6" fmla="*/ 2116491 w 8250226"/>
              <a:gd name="connsiteY6" fmla="*/ 2750820 h 4805599"/>
              <a:gd name="connsiteX7" fmla="*/ 1531656 w 8250226"/>
              <a:gd name="connsiteY7" fmla="*/ 2836545 h 4805599"/>
              <a:gd name="connsiteX8" fmla="*/ 1529794 w 8250226"/>
              <a:gd name="connsiteY8" fmla="*/ 2835750 h 4805599"/>
              <a:gd name="connsiteX9" fmla="*/ 1284527 w 8250226"/>
              <a:gd name="connsiteY9" fmla="*/ 2878291 h 4805599"/>
              <a:gd name="connsiteX10" fmla="*/ 734413 w 8250226"/>
              <a:gd name="connsiteY10" fmla="*/ 3030855 h 4805599"/>
              <a:gd name="connsiteX11" fmla="*/ 76235 w 8250226"/>
              <a:gd name="connsiteY11" fmla="*/ 3585210 h 4805599"/>
              <a:gd name="connsiteX12" fmla="*/ 140053 w 8250226"/>
              <a:gd name="connsiteY12" fmla="*/ 4001452 h 4805599"/>
              <a:gd name="connsiteX13" fmla="*/ 2361283 w 8250226"/>
              <a:gd name="connsiteY13" fmla="*/ 4215765 h 4805599"/>
              <a:gd name="connsiteX14" fmla="*/ 2361890 w 8250226"/>
              <a:gd name="connsiteY14" fmla="*/ 4218110 h 4805599"/>
              <a:gd name="connsiteX15" fmla="*/ 2418393 w 8250226"/>
              <a:gd name="connsiteY15" fmla="*/ 4202468 h 4805599"/>
              <a:gd name="connsiteX16" fmla="*/ 3300486 w 8250226"/>
              <a:gd name="connsiteY16" fmla="*/ 3994313 h 4805599"/>
              <a:gd name="connsiteX17" fmla="*/ 4213357 w 8250226"/>
              <a:gd name="connsiteY17" fmla="*/ 3998468 h 4805599"/>
              <a:gd name="connsiteX18" fmla="*/ 4462699 w 8250226"/>
              <a:gd name="connsiteY18" fmla="*/ 4440358 h 4805599"/>
              <a:gd name="connsiteX19" fmla="*/ 4648321 w 8250226"/>
              <a:gd name="connsiteY19" fmla="*/ 4742339 h 4805599"/>
              <a:gd name="connsiteX20" fmla="*/ 5382034 w 8250226"/>
              <a:gd name="connsiteY20" fmla="*/ 4196557 h 4805599"/>
              <a:gd name="connsiteX21" fmla="*/ 5554727 w 8250226"/>
              <a:gd name="connsiteY21" fmla="*/ 4014167 h 4805599"/>
              <a:gd name="connsiteX22" fmla="*/ 5681246 w 8250226"/>
              <a:gd name="connsiteY22" fmla="*/ 3884879 h 4805599"/>
              <a:gd name="connsiteX23" fmla="*/ 6613510 w 8250226"/>
              <a:gd name="connsiteY23" fmla="*/ 3285533 h 4805599"/>
              <a:gd name="connsiteX24" fmla="*/ 6625977 w 8250226"/>
              <a:gd name="connsiteY24" fmla="*/ 3285533 h 4805599"/>
              <a:gd name="connsiteX25" fmla="*/ 6964437 w 8250226"/>
              <a:gd name="connsiteY25" fmla="*/ 3490548 h 4805599"/>
              <a:gd name="connsiteX26" fmla="*/ 7081720 w 8250226"/>
              <a:gd name="connsiteY26" fmla="*/ 3872873 h 4805599"/>
              <a:gd name="connsiteX27" fmla="*/ 7221629 w 8250226"/>
              <a:gd name="connsiteY27" fmla="*/ 4185013 h 4805599"/>
              <a:gd name="connsiteX28" fmla="*/ 8199143 w 8250226"/>
              <a:gd name="connsiteY28" fmla="*/ 3682172 h 4805599"/>
              <a:gd name="connsiteX29" fmla="*/ 8241625 w 8250226"/>
              <a:gd name="connsiteY29" fmla="*/ 3682634 h 4805599"/>
              <a:gd name="connsiteX30" fmla="*/ 8241163 w 8250226"/>
              <a:gd name="connsiteY30" fmla="*/ 3725115 h 4805599"/>
              <a:gd name="connsiteX31" fmla="*/ 7887927 w 8250226"/>
              <a:gd name="connsiteY31" fmla="*/ 4010473 h 4805599"/>
              <a:gd name="connsiteX32" fmla="*/ 7211471 w 8250226"/>
              <a:gd name="connsiteY32" fmla="*/ 4244578 h 4805599"/>
              <a:gd name="connsiteX33" fmla="*/ 7023079 w 8250226"/>
              <a:gd name="connsiteY33" fmla="*/ 3885340 h 4805599"/>
              <a:gd name="connsiteX34" fmla="*/ 6625054 w 8250226"/>
              <a:gd name="connsiteY34" fmla="*/ 3346022 h 4805599"/>
              <a:gd name="connsiteX35" fmla="*/ 6613972 w 8250226"/>
              <a:gd name="connsiteY35" fmla="*/ 3346022 h 4805599"/>
              <a:gd name="connsiteX36" fmla="*/ 5725111 w 8250226"/>
              <a:gd name="connsiteY36" fmla="*/ 3926436 h 4805599"/>
              <a:gd name="connsiteX37" fmla="*/ 5596746 w 8250226"/>
              <a:gd name="connsiteY37" fmla="*/ 4058033 h 4805599"/>
              <a:gd name="connsiteX38" fmla="*/ 5426824 w 8250226"/>
              <a:gd name="connsiteY38" fmla="*/ 4237190 h 4805599"/>
              <a:gd name="connsiteX39" fmla="*/ 5037572 w 8250226"/>
              <a:gd name="connsiteY39" fmla="*/ 4627827 h 4805599"/>
              <a:gd name="connsiteX40" fmla="*/ 4680181 w 8250226"/>
              <a:gd name="connsiteY40" fmla="*/ 4805599 h 4805599"/>
              <a:gd name="connsiteX41" fmla="*/ 4637239 w 8250226"/>
              <a:gd name="connsiteY41" fmla="*/ 4801443 h 4805599"/>
              <a:gd name="connsiteX42" fmla="*/ 4405443 w 8250226"/>
              <a:gd name="connsiteY42" fmla="*/ 4457905 h 4805599"/>
              <a:gd name="connsiteX43" fmla="*/ 4179650 w 8250226"/>
              <a:gd name="connsiteY43" fmla="*/ 4048336 h 4805599"/>
              <a:gd name="connsiteX44" fmla="*/ 3311567 w 8250226"/>
              <a:gd name="connsiteY44" fmla="*/ 4053416 h 4805599"/>
              <a:gd name="connsiteX45" fmla="*/ 2360834 w 8250226"/>
              <a:gd name="connsiteY45" fmla="*/ 4280594 h 4805599"/>
              <a:gd name="connsiteX46" fmla="*/ 2342497 w 8250226"/>
              <a:gd name="connsiteY46" fmla="*/ 4278366 h 4805599"/>
              <a:gd name="connsiteX47" fmla="*/ 2126238 w 8250226"/>
              <a:gd name="connsiteY47" fmla="*/ 4326464 h 4805599"/>
              <a:gd name="connsiteX48" fmla="*/ 1317343 w 8250226"/>
              <a:gd name="connsiteY48" fmla="*/ 4399597 h 4805599"/>
              <a:gd name="connsiteX49" fmla="*/ 1009685 w 8250226"/>
              <a:gd name="connsiteY49" fmla="*/ 4388167 h 4805599"/>
              <a:gd name="connsiteX50" fmla="*/ 90523 w 8250226"/>
              <a:gd name="connsiteY50" fmla="*/ 4028122 h 4805599"/>
              <a:gd name="connsiteX51" fmla="*/ 22895 w 8250226"/>
              <a:gd name="connsiteY51" fmla="*/ 3567112 h 4805599"/>
              <a:gd name="connsiteX52" fmla="*/ 710600 w 8250226"/>
              <a:gd name="connsiteY52" fmla="*/ 2979420 h 4805599"/>
              <a:gd name="connsiteX53" fmla="*/ 1432595 w 8250226"/>
              <a:gd name="connsiteY53" fmla="*/ 2793682 h 4805599"/>
              <a:gd name="connsiteX54" fmla="*/ 1434475 w 8250226"/>
              <a:gd name="connsiteY54" fmla="*/ 2794485 h 4805599"/>
              <a:gd name="connsiteX55" fmla="*/ 1593851 w 8250226"/>
              <a:gd name="connsiteY55" fmla="*/ 2768679 h 4805599"/>
              <a:gd name="connsiteX56" fmla="*/ 2108870 w 8250226"/>
              <a:gd name="connsiteY56" fmla="*/ 2693670 h 4805599"/>
              <a:gd name="connsiteX57" fmla="*/ 3189188 w 8250226"/>
              <a:gd name="connsiteY57" fmla="*/ 2519012 h 4805599"/>
              <a:gd name="connsiteX58" fmla="*/ 3322477 w 8250226"/>
              <a:gd name="connsiteY58" fmla="*/ 2489488 h 4805599"/>
              <a:gd name="connsiteX59" fmla="*/ 3324261 w 8250226"/>
              <a:gd name="connsiteY59" fmla="*/ 2487929 h 4805599"/>
              <a:gd name="connsiteX60" fmla="*/ 3394745 w 8250226"/>
              <a:gd name="connsiteY60" fmla="*/ 2470784 h 4805599"/>
              <a:gd name="connsiteX61" fmla="*/ 4005298 w 8250226"/>
              <a:gd name="connsiteY61" fmla="*/ 2115502 h 4805599"/>
              <a:gd name="connsiteX62" fmla="*/ 3977676 w 8250226"/>
              <a:gd name="connsiteY62" fmla="*/ 2041207 h 4805599"/>
              <a:gd name="connsiteX63" fmla="*/ 3706213 w 8250226"/>
              <a:gd name="connsiteY63" fmla="*/ 1962149 h 4805599"/>
              <a:gd name="connsiteX64" fmla="*/ 3730026 w 8250226"/>
              <a:gd name="connsiteY64" fmla="*/ 1908809 h 4805599"/>
              <a:gd name="connsiteX65" fmla="*/ 507718 w 8250226"/>
              <a:gd name="connsiteY65" fmla="*/ 1727834 h 4805599"/>
              <a:gd name="connsiteX66" fmla="*/ 524863 w 8250226"/>
              <a:gd name="connsiteY66" fmla="*/ 1781174 h 4805599"/>
              <a:gd name="connsiteX67" fmla="*/ 238161 w 8250226"/>
              <a:gd name="connsiteY67" fmla="*/ 1952624 h 4805599"/>
              <a:gd name="connsiteX68" fmla="*/ 245781 w 8250226"/>
              <a:gd name="connsiteY68" fmla="*/ 2060257 h 4805599"/>
              <a:gd name="connsiteX69" fmla="*/ 718221 w 8250226"/>
              <a:gd name="connsiteY69" fmla="*/ 2178367 h 4805599"/>
              <a:gd name="connsiteX70" fmla="*/ 757273 w 8250226"/>
              <a:gd name="connsiteY70" fmla="*/ 2235517 h 4805599"/>
              <a:gd name="connsiteX71" fmla="*/ 195298 w 8250226"/>
              <a:gd name="connsiteY71" fmla="*/ 2087879 h 4805599"/>
              <a:gd name="connsiteX72" fmla="*/ 186726 w 8250226"/>
              <a:gd name="connsiteY72" fmla="*/ 1925954 h 4805599"/>
              <a:gd name="connsiteX73" fmla="*/ 507718 w 8250226"/>
              <a:gd name="connsiteY73" fmla="*/ 1727834 h 4805599"/>
              <a:gd name="connsiteX74" fmla="*/ 3826228 w 8250226"/>
              <a:gd name="connsiteY74" fmla="*/ 871537 h 4805599"/>
              <a:gd name="connsiteX75" fmla="*/ 4059591 w 8250226"/>
              <a:gd name="connsiteY75" fmla="*/ 965835 h 4805599"/>
              <a:gd name="connsiteX76" fmla="*/ 4122455 w 8250226"/>
              <a:gd name="connsiteY76" fmla="*/ 1088707 h 4805599"/>
              <a:gd name="connsiteX77" fmla="*/ 3925751 w 8250226"/>
              <a:gd name="connsiteY77" fmla="*/ 1265722 h 4805599"/>
              <a:gd name="connsiteX78" fmla="*/ 3866259 w 8250226"/>
              <a:gd name="connsiteY78" fmla="*/ 1285549 h 4805599"/>
              <a:gd name="connsiteX79" fmla="*/ 3866234 w 8250226"/>
              <a:gd name="connsiteY79" fmla="*/ 1286828 h 4805599"/>
              <a:gd name="connsiteX80" fmla="*/ 2339376 w 8250226"/>
              <a:gd name="connsiteY80" fmla="*/ 1507808 h 4805599"/>
              <a:gd name="connsiteX81" fmla="*/ 525816 w 8250226"/>
              <a:gd name="connsiteY81" fmla="*/ 1782128 h 4805599"/>
              <a:gd name="connsiteX82" fmla="*/ 508671 w 8250226"/>
              <a:gd name="connsiteY82" fmla="*/ 1728787 h 4805599"/>
              <a:gd name="connsiteX83" fmla="*/ 958251 w 8250226"/>
              <a:gd name="connsiteY83" fmla="*/ 1622108 h 4805599"/>
              <a:gd name="connsiteX84" fmla="*/ 2333661 w 8250226"/>
              <a:gd name="connsiteY84" fmla="*/ 1450658 h 4805599"/>
              <a:gd name="connsiteX85" fmla="*/ 3557624 w 8250226"/>
              <a:gd name="connsiteY85" fmla="*/ 1299210 h 4805599"/>
              <a:gd name="connsiteX86" fmla="*/ 3805423 w 8250226"/>
              <a:gd name="connsiteY86" fmla="*/ 1244694 h 4805599"/>
              <a:gd name="connsiteX87" fmla="*/ 3866233 w 8250226"/>
              <a:gd name="connsiteY87" fmla="*/ 1226820 h 4805599"/>
              <a:gd name="connsiteX88" fmla="*/ 4066258 w 8250226"/>
              <a:gd name="connsiteY88" fmla="*/ 1092517 h 4805599"/>
              <a:gd name="connsiteX89" fmla="*/ 4022443 w 8250226"/>
              <a:gd name="connsiteY89" fmla="*/ 1009650 h 4805599"/>
              <a:gd name="connsiteX90" fmla="*/ 3838610 w 8250226"/>
              <a:gd name="connsiteY90" fmla="*/ 932497 h 4805599"/>
              <a:gd name="connsiteX91" fmla="*/ 3826228 w 8250226"/>
              <a:gd name="connsiteY91" fmla="*/ 871537 h 4805599"/>
              <a:gd name="connsiteX92" fmla="*/ 4089118 w 8250226"/>
              <a:gd name="connsiteY92" fmla="*/ 0 h 4805599"/>
              <a:gd name="connsiteX93" fmla="*/ 4100548 w 8250226"/>
              <a:gd name="connsiteY93" fmla="*/ 56198 h 4805599"/>
              <a:gd name="connsiteX94" fmla="*/ 3471898 w 8250226"/>
              <a:gd name="connsiteY94" fmla="*/ 141923 h 4805599"/>
              <a:gd name="connsiteX95" fmla="*/ 3471137 w 8250226"/>
              <a:gd name="connsiteY95" fmla="*/ 141050 h 4805599"/>
              <a:gd name="connsiteX96" fmla="*/ 3213652 w 8250226"/>
              <a:gd name="connsiteY96" fmla="*/ 168235 h 4805599"/>
              <a:gd name="connsiteX97" fmla="*/ 2934688 w 8250226"/>
              <a:gd name="connsiteY97" fmla="*/ 196215 h 4805599"/>
              <a:gd name="connsiteX98" fmla="*/ 692831 w 8250226"/>
              <a:gd name="connsiteY98" fmla="*/ 509584 h 4805599"/>
              <a:gd name="connsiteX99" fmla="*/ 584437 w 8250226"/>
              <a:gd name="connsiteY99" fmla="*/ 539922 h 4805599"/>
              <a:gd name="connsiteX100" fmla="*/ 583918 w 8250226"/>
              <a:gd name="connsiteY100" fmla="*/ 541019 h 4805599"/>
              <a:gd name="connsiteX101" fmla="*/ 196251 w 8250226"/>
              <a:gd name="connsiteY101" fmla="*/ 744854 h 4805599"/>
              <a:gd name="connsiteX102" fmla="*/ 179106 w 8250226"/>
              <a:gd name="connsiteY102" fmla="*/ 837247 h 4805599"/>
              <a:gd name="connsiteX103" fmla="*/ 456283 w 8250226"/>
              <a:gd name="connsiteY103" fmla="*/ 978217 h 4805599"/>
              <a:gd name="connsiteX104" fmla="*/ 448663 w 8250226"/>
              <a:gd name="connsiteY104" fmla="*/ 1034414 h 4805599"/>
              <a:gd name="connsiteX105" fmla="*/ 123861 w 8250226"/>
              <a:gd name="connsiteY105" fmla="*/ 853439 h 4805599"/>
              <a:gd name="connsiteX106" fmla="*/ 149578 w 8250226"/>
              <a:gd name="connsiteY106" fmla="*/ 713422 h 4805599"/>
              <a:gd name="connsiteX107" fmla="*/ 526045 w 8250226"/>
              <a:gd name="connsiteY107" fmla="*/ 499593 h 4805599"/>
              <a:gd name="connsiteX108" fmla="*/ 615779 w 8250226"/>
              <a:gd name="connsiteY108" fmla="*/ 472597 h 4805599"/>
              <a:gd name="connsiteX109" fmla="*/ 616303 w 8250226"/>
              <a:gd name="connsiteY109" fmla="*/ 471487 h 4805599"/>
              <a:gd name="connsiteX110" fmla="*/ 1209711 w 8250226"/>
              <a:gd name="connsiteY110" fmla="*/ 345757 h 4805599"/>
              <a:gd name="connsiteX111" fmla="*/ 2930878 w 8250226"/>
              <a:gd name="connsiteY111" fmla="*/ 139065 h 4805599"/>
              <a:gd name="connsiteX112" fmla="*/ 3426178 w 8250226"/>
              <a:gd name="connsiteY112" fmla="*/ 88582 h 4805599"/>
              <a:gd name="connsiteX113" fmla="*/ 3426937 w 8250226"/>
              <a:gd name="connsiteY113" fmla="*/ 89452 h 4805599"/>
              <a:gd name="connsiteX114" fmla="*/ 3626739 w 8250226"/>
              <a:gd name="connsiteY114" fmla="*/ 67509 h 4805599"/>
              <a:gd name="connsiteX115" fmla="*/ 4089118 w 8250226"/>
              <a:gd name="connsiteY115" fmla="*/ 0 h 4805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8250226" h="4805599">
                <a:moveTo>
                  <a:pt x="3730026" y="1908809"/>
                </a:moveTo>
                <a:cubicBezTo>
                  <a:pt x="3864328" y="1921192"/>
                  <a:pt x="3964341" y="1949767"/>
                  <a:pt x="4016728" y="2000249"/>
                </a:cubicBezTo>
                <a:cubicBezTo>
                  <a:pt x="4051018" y="2032634"/>
                  <a:pt x="4065305" y="2073592"/>
                  <a:pt x="4061495" y="2121217"/>
                </a:cubicBezTo>
                <a:cubicBezTo>
                  <a:pt x="4045303" y="2287904"/>
                  <a:pt x="3838611" y="2416492"/>
                  <a:pt x="3408080" y="2526029"/>
                </a:cubicBezTo>
                <a:lnTo>
                  <a:pt x="3236569" y="2566330"/>
                </a:lnTo>
                <a:lnTo>
                  <a:pt x="3234726" y="2567940"/>
                </a:lnTo>
                <a:cubicBezTo>
                  <a:pt x="2901351" y="2640330"/>
                  <a:pt x="2503205" y="2696527"/>
                  <a:pt x="2116491" y="2750820"/>
                </a:cubicBezTo>
                <a:cubicBezTo>
                  <a:pt x="1913608" y="2779395"/>
                  <a:pt x="1715488" y="2807017"/>
                  <a:pt x="1531656" y="2836545"/>
                </a:cubicBezTo>
                <a:lnTo>
                  <a:pt x="1529794" y="2835750"/>
                </a:lnTo>
                <a:lnTo>
                  <a:pt x="1284527" y="2878291"/>
                </a:lnTo>
                <a:cubicBezTo>
                  <a:pt x="1050524" y="2922448"/>
                  <a:pt x="856571" y="2971562"/>
                  <a:pt x="734413" y="3030855"/>
                </a:cubicBezTo>
                <a:cubicBezTo>
                  <a:pt x="347698" y="3218497"/>
                  <a:pt x="138148" y="3394710"/>
                  <a:pt x="76235" y="3585210"/>
                </a:cubicBezTo>
                <a:cubicBezTo>
                  <a:pt x="36230" y="3709035"/>
                  <a:pt x="57185" y="3845242"/>
                  <a:pt x="140053" y="4001452"/>
                </a:cubicBezTo>
                <a:cubicBezTo>
                  <a:pt x="341030" y="4378642"/>
                  <a:pt x="1529751" y="4433887"/>
                  <a:pt x="2361283" y="4215765"/>
                </a:cubicBezTo>
                <a:lnTo>
                  <a:pt x="2361890" y="4218110"/>
                </a:lnTo>
                <a:lnTo>
                  <a:pt x="2418393" y="4202468"/>
                </a:lnTo>
                <a:cubicBezTo>
                  <a:pt x="2613084" y="4148903"/>
                  <a:pt x="2959083" y="4056936"/>
                  <a:pt x="3300486" y="3994313"/>
                </a:cubicBezTo>
                <a:cubicBezTo>
                  <a:pt x="3782548" y="3906581"/>
                  <a:pt x="4080835" y="3907966"/>
                  <a:pt x="4213357" y="3998468"/>
                </a:cubicBezTo>
                <a:cubicBezTo>
                  <a:pt x="4358345" y="4098205"/>
                  <a:pt x="4413754" y="4279671"/>
                  <a:pt x="4462699" y="4440358"/>
                </a:cubicBezTo>
                <a:cubicBezTo>
                  <a:pt x="4508874" y="4591810"/>
                  <a:pt x="4548584" y="4722484"/>
                  <a:pt x="4648321" y="4742339"/>
                </a:cubicBezTo>
                <a:cubicBezTo>
                  <a:pt x="4846409" y="4781588"/>
                  <a:pt x="5168708" y="4429276"/>
                  <a:pt x="5382034" y="4196557"/>
                </a:cubicBezTo>
                <a:cubicBezTo>
                  <a:pt x="5448988" y="4123139"/>
                  <a:pt x="5506706" y="4060342"/>
                  <a:pt x="5554727" y="4014167"/>
                </a:cubicBezTo>
                <a:cubicBezTo>
                  <a:pt x="5591206" y="3979536"/>
                  <a:pt x="5632763" y="3935671"/>
                  <a:pt x="5681246" y="3884879"/>
                </a:cubicBezTo>
                <a:cubicBezTo>
                  <a:pt x="5908425" y="3645694"/>
                  <a:pt x="6251040" y="3285533"/>
                  <a:pt x="6613510" y="3285533"/>
                </a:cubicBezTo>
                <a:cubicBezTo>
                  <a:pt x="6617666" y="3285533"/>
                  <a:pt x="6621821" y="3285533"/>
                  <a:pt x="6625977" y="3285533"/>
                </a:cubicBezTo>
                <a:cubicBezTo>
                  <a:pt x="6778353" y="3289227"/>
                  <a:pt x="6888711" y="3356180"/>
                  <a:pt x="6964437" y="3490548"/>
                </a:cubicBezTo>
                <a:cubicBezTo>
                  <a:pt x="7027696" y="3603214"/>
                  <a:pt x="7056324" y="3746355"/>
                  <a:pt x="7081720" y="3872873"/>
                </a:cubicBezTo>
                <a:cubicBezTo>
                  <a:pt x="7113580" y="4032637"/>
                  <a:pt x="7141285" y="4171161"/>
                  <a:pt x="7221629" y="4185013"/>
                </a:cubicBezTo>
                <a:cubicBezTo>
                  <a:pt x="7609033" y="4251966"/>
                  <a:pt x="8193141" y="3687714"/>
                  <a:pt x="8199143" y="3682172"/>
                </a:cubicBezTo>
                <a:cubicBezTo>
                  <a:pt x="8211149" y="3670629"/>
                  <a:pt x="8230081" y="3670629"/>
                  <a:pt x="8241625" y="3682634"/>
                </a:cubicBezTo>
                <a:cubicBezTo>
                  <a:pt x="8253169" y="3694639"/>
                  <a:pt x="8253169" y="3713571"/>
                  <a:pt x="8241163" y="3725115"/>
                </a:cubicBezTo>
                <a:cubicBezTo>
                  <a:pt x="8239777" y="3726500"/>
                  <a:pt x="8087863" y="3873797"/>
                  <a:pt x="7887927" y="4010473"/>
                </a:cubicBezTo>
                <a:cubicBezTo>
                  <a:pt x="7615959" y="4196095"/>
                  <a:pt x="7388319" y="4275054"/>
                  <a:pt x="7211471" y="4244578"/>
                </a:cubicBezTo>
                <a:cubicBezTo>
                  <a:pt x="7090493" y="4223800"/>
                  <a:pt x="7059095" y="4066806"/>
                  <a:pt x="7023079" y="3885340"/>
                </a:cubicBezTo>
                <a:cubicBezTo>
                  <a:pt x="6973210" y="3635998"/>
                  <a:pt x="6916877" y="3352948"/>
                  <a:pt x="6625054" y="3346022"/>
                </a:cubicBezTo>
                <a:cubicBezTo>
                  <a:pt x="6621360" y="3346022"/>
                  <a:pt x="6617666" y="3346022"/>
                  <a:pt x="6613972" y="3346022"/>
                </a:cubicBezTo>
                <a:cubicBezTo>
                  <a:pt x="6277359" y="3346022"/>
                  <a:pt x="5945826" y="3695101"/>
                  <a:pt x="5725111" y="3926436"/>
                </a:cubicBezTo>
                <a:cubicBezTo>
                  <a:pt x="5676167" y="3977690"/>
                  <a:pt x="5634147" y="4022017"/>
                  <a:pt x="5596746" y="4058033"/>
                </a:cubicBezTo>
                <a:cubicBezTo>
                  <a:pt x="5550110" y="4102361"/>
                  <a:pt x="5493316" y="4165158"/>
                  <a:pt x="5426824" y="4237190"/>
                </a:cubicBezTo>
                <a:cubicBezTo>
                  <a:pt x="5314158" y="4360476"/>
                  <a:pt x="5173787" y="4513776"/>
                  <a:pt x="5037572" y="4627827"/>
                </a:cubicBezTo>
                <a:cubicBezTo>
                  <a:pt x="4894431" y="4746957"/>
                  <a:pt x="4777148" y="4805599"/>
                  <a:pt x="4680181" y="4805599"/>
                </a:cubicBezTo>
                <a:cubicBezTo>
                  <a:pt x="4665405" y="4805599"/>
                  <a:pt x="4651091" y="4804213"/>
                  <a:pt x="4637239" y="4801443"/>
                </a:cubicBezTo>
                <a:cubicBezTo>
                  <a:pt x="4501948" y="4774662"/>
                  <a:pt x="4455312" y="4620901"/>
                  <a:pt x="4405443" y="4457905"/>
                </a:cubicBezTo>
                <a:cubicBezTo>
                  <a:pt x="4359269" y="4306914"/>
                  <a:pt x="4307553" y="4136068"/>
                  <a:pt x="4179650" y="4048336"/>
                </a:cubicBezTo>
                <a:cubicBezTo>
                  <a:pt x="4099305" y="3992927"/>
                  <a:pt x="3883209" y="3949061"/>
                  <a:pt x="3311567" y="4053416"/>
                </a:cubicBezTo>
                <a:cubicBezTo>
                  <a:pt x="2924163" y="4124062"/>
                  <a:pt x="2529370" y="4233958"/>
                  <a:pt x="2360834" y="4280594"/>
                </a:cubicBezTo>
                <a:lnTo>
                  <a:pt x="2342497" y="4278366"/>
                </a:lnTo>
                <a:lnTo>
                  <a:pt x="2126238" y="4326464"/>
                </a:lnTo>
                <a:cubicBezTo>
                  <a:pt x="1868126" y="4374416"/>
                  <a:pt x="1587377" y="4399597"/>
                  <a:pt x="1317343" y="4399597"/>
                </a:cubicBezTo>
                <a:cubicBezTo>
                  <a:pt x="1212568" y="4399597"/>
                  <a:pt x="1109698" y="4395787"/>
                  <a:pt x="1009685" y="4388167"/>
                </a:cubicBezTo>
                <a:cubicBezTo>
                  <a:pt x="725840" y="4365307"/>
                  <a:pt x="229588" y="4289107"/>
                  <a:pt x="90523" y="4028122"/>
                </a:cubicBezTo>
                <a:cubicBezTo>
                  <a:pt x="35" y="3856672"/>
                  <a:pt x="-22825" y="3706177"/>
                  <a:pt x="22895" y="3567112"/>
                </a:cubicBezTo>
                <a:cubicBezTo>
                  <a:pt x="90523" y="3360420"/>
                  <a:pt x="308645" y="3173730"/>
                  <a:pt x="710600" y="2979420"/>
                </a:cubicBezTo>
                <a:cubicBezTo>
                  <a:pt x="864905" y="2904172"/>
                  <a:pt x="1124938" y="2846070"/>
                  <a:pt x="1432595" y="2793682"/>
                </a:cubicBezTo>
                <a:lnTo>
                  <a:pt x="1434475" y="2794485"/>
                </a:lnTo>
                <a:lnTo>
                  <a:pt x="1593851" y="2768679"/>
                </a:lnTo>
                <a:cubicBezTo>
                  <a:pt x="1757755" y="2743140"/>
                  <a:pt x="1931706" y="2718673"/>
                  <a:pt x="2108870" y="2693670"/>
                </a:cubicBezTo>
                <a:cubicBezTo>
                  <a:pt x="2480584" y="2641163"/>
                  <a:pt x="2863236" y="2587198"/>
                  <a:pt x="3189188" y="2519012"/>
                </a:cubicBezTo>
                <a:lnTo>
                  <a:pt x="3322477" y="2489488"/>
                </a:lnTo>
                <a:lnTo>
                  <a:pt x="3324261" y="2487929"/>
                </a:lnTo>
                <a:cubicBezTo>
                  <a:pt x="3348073" y="2482214"/>
                  <a:pt x="3371886" y="2476499"/>
                  <a:pt x="3394745" y="2470784"/>
                </a:cubicBezTo>
                <a:cubicBezTo>
                  <a:pt x="3791938" y="2368867"/>
                  <a:pt x="3991963" y="2252662"/>
                  <a:pt x="4005298" y="2115502"/>
                </a:cubicBezTo>
                <a:cubicBezTo>
                  <a:pt x="4008155" y="2085022"/>
                  <a:pt x="3999583" y="2061209"/>
                  <a:pt x="3977676" y="2041207"/>
                </a:cubicBezTo>
                <a:cubicBezTo>
                  <a:pt x="3931003" y="1996439"/>
                  <a:pt x="3835753" y="1972627"/>
                  <a:pt x="3706213" y="1962149"/>
                </a:cubicBezTo>
                <a:cubicBezTo>
                  <a:pt x="3713833" y="1945004"/>
                  <a:pt x="3722405" y="1926907"/>
                  <a:pt x="3730026" y="1908809"/>
                </a:cubicBezTo>
                <a:close/>
                <a:moveTo>
                  <a:pt x="507718" y="1727834"/>
                </a:moveTo>
                <a:cubicBezTo>
                  <a:pt x="513433" y="1745932"/>
                  <a:pt x="519148" y="1764029"/>
                  <a:pt x="524863" y="1781174"/>
                </a:cubicBezTo>
                <a:cubicBezTo>
                  <a:pt x="375321" y="1829752"/>
                  <a:pt x="272451" y="1885949"/>
                  <a:pt x="238161" y="1952624"/>
                </a:cubicBezTo>
                <a:cubicBezTo>
                  <a:pt x="221016" y="1985962"/>
                  <a:pt x="223873" y="2021204"/>
                  <a:pt x="245781" y="2060257"/>
                </a:cubicBezTo>
                <a:cubicBezTo>
                  <a:pt x="294358" y="2145982"/>
                  <a:pt x="471523" y="2178367"/>
                  <a:pt x="718221" y="2178367"/>
                </a:cubicBezTo>
                <a:cubicBezTo>
                  <a:pt x="730603" y="2197417"/>
                  <a:pt x="743938" y="2216467"/>
                  <a:pt x="757273" y="2235517"/>
                </a:cubicBezTo>
                <a:cubicBezTo>
                  <a:pt x="464856" y="2237422"/>
                  <a:pt x="257211" y="2198369"/>
                  <a:pt x="195298" y="2087879"/>
                </a:cubicBezTo>
                <a:cubicBezTo>
                  <a:pt x="162913" y="2031682"/>
                  <a:pt x="160056" y="1976437"/>
                  <a:pt x="186726" y="1925954"/>
                </a:cubicBezTo>
                <a:cubicBezTo>
                  <a:pt x="225778" y="1850707"/>
                  <a:pt x="330553" y="1785937"/>
                  <a:pt x="507718" y="1727834"/>
                </a:cubicBezTo>
                <a:close/>
                <a:moveTo>
                  <a:pt x="3826228" y="871537"/>
                </a:moveTo>
                <a:cubicBezTo>
                  <a:pt x="3930050" y="892492"/>
                  <a:pt x="4009108" y="922020"/>
                  <a:pt x="4059591" y="965835"/>
                </a:cubicBezTo>
                <a:cubicBezTo>
                  <a:pt x="4098643" y="1000125"/>
                  <a:pt x="4119598" y="1041082"/>
                  <a:pt x="4122455" y="1088707"/>
                </a:cubicBezTo>
                <a:cubicBezTo>
                  <a:pt x="4126623" y="1160383"/>
                  <a:pt x="4057864" y="1217473"/>
                  <a:pt x="3925751" y="1265722"/>
                </a:cubicBezTo>
                <a:lnTo>
                  <a:pt x="3866259" y="1285549"/>
                </a:lnTo>
                <a:lnTo>
                  <a:pt x="3866234" y="1286828"/>
                </a:lnTo>
                <a:cubicBezTo>
                  <a:pt x="3573816" y="1376362"/>
                  <a:pt x="3042321" y="1435417"/>
                  <a:pt x="2339376" y="1507808"/>
                </a:cubicBezTo>
                <a:cubicBezTo>
                  <a:pt x="1665006" y="1576387"/>
                  <a:pt x="926819" y="1652587"/>
                  <a:pt x="525816" y="1782128"/>
                </a:cubicBezTo>
                <a:cubicBezTo>
                  <a:pt x="519148" y="1764030"/>
                  <a:pt x="514386" y="1746885"/>
                  <a:pt x="508671" y="1728787"/>
                </a:cubicBezTo>
                <a:cubicBezTo>
                  <a:pt x="625828" y="1689735"/>
                  <a:pt x="774419" y="1655445"/>
                  <a:pt x="958251" y="1622108"/>
                </a:cubicBezTo>
                <a:cubicBezTo>
                  <a:pt x="1352586" y="1550670"/>
                  <a:pt x="1851696" y="1500187"/>
                  <a:pt x="2333661" y="1450658"/>
                </a:cubicBezTo>
                <a:cubicBezTo>
                  <a:pt x="2795624" y="1403033"/>
                  <a:pt x="3231868" y="1358265"/>
                  <a:pt x="3557624" y="1299210"/>
                </a:cubicBezTo>
                <a:cubicBezTo>
                  <a:pt x="3657637" y="1280636"/>
                  <a:pt x="3739433" y="1262598"/>
                  <a:pt x="3805423" y="1244694"/>
                </a:cubicBezTo>
                <a:lnTo>
                  <a:pt x="3866233" y="1226820"/>
                </a:lnTo>
                <a:cubicBezTo>
                  <a:pt x="4029110" y="1175385"/>
                  <a:pt x="4069116" y="1127760"/>
                  <a:pt x="4066258" y="1092517"/>
                </a:cubicBezTo>
                <a:cubicBezTo>
                  <a:pt x="4064353" y="1061085"/>
                  <a:pt x="4050066" y="1033462"/>
                  <a:pt x="4022443" y="1009650"/>
                </a:cubicBezTo>
                <a:cubicBezTo>
                  <a:pt x="3982438" y="975360"/>
                  <a:pt x="3920525" y="950595"/>
                  <a:pt x="3838610" y="932497"/>
                </a:cubicBezTo>
                <a:cubicBezTo>
                  <a:pt x="3834800" y="912495"/>
                  <a:pt x="3830991" y="891539"/>
                  <a:pt x="3826228" y="871537"/>
                </a:cubicBezTo>
                <a:close/>
                <a:moveTo>
                  <a:pt x="4089118" y="0"/>
                </a:moveTo>
                <a:lnTo>
                  <a:pt x="4100548" y="56198"/>
                </a:lnTo>
                <a:cubicBezTo>
                  <a:pt x="3954816" y="85725"/>
                  <a:pt x="3735741" y="114300"/>
                  <a:pt x="3471898" y="141923"/>
                </a:cubicBezTo>
                <a:lnTo>
                  <a:pt x="3471137" y="141050"/>
                </a:lnTo>
                <a:lnTo>
                  <a:pt x="3213652" y="168235"/>
                </a:lnTo>
                <a:cubicBezTo>
                  <a:pt x="3123760" y="177403"/>
                  <a:pt x="3030415" y="186690"/>
                  <a:pt x="2934688" y="196215"/>
                </a:cubicBezTo>
                <a:cubicBezTo>
                  <a:pt x="2193524" y="268545"/>
                  <a:pt x="1262326" y="360968"/>
                  <a:pt x="692831" y="509584"/>
                </a:cubicBezTo>
                <a:lnTo>
                  <a:pt x="584437" y="539922"/>
                </a:lnTo>
                <a:lnTo>
                  <a:pt x="583918" y="541019"/>
                </a:lnTo>
                <a:cubicBezTo>
                  <a:pt x="388656" y="600075"/>
                  <a:pt x="249591" y="666749"/>
                  <a:pt x="196251" y="744854"/>
                </a:cubicBezTo>
                <a:cubicBezTo>
                  <a:pt x="175296" y="775334"/>
                  <a:pt x="169581" y="804862"/>
                  <a:pt x="179106" y="837247"/>
                </a:cubicBezTo>
                <a:cubicBezTo>
                  <a:pt x="199108" y="910589"/>
                  <a:pt x="301026" y="954404"/>
                  <a:pt x="456283" y="978217"/>
                </a:cubicBezTo>
                <a:cubicBezTo>
                  <a:pt x="453426" y="997267"/>
                  <a:pt x="450568" y="1015364"/>
                  <a:pt x="448663" y="1034414"/>
                </a:cubicBezTo>
                <a:cubicBezTo>
                  <a:pt x="254353" y="1003934"/>
                  <a:pt x="149578" y="944879"/>
                  <a:pt x="123861" y="853439"/>
                </a:cubicBezTo>
                <a:cubicBezTo>
                  <a:pt x="110526" y="804862"/>
                  <a:pt x="119098" y="758190"/>
                  <a:pt x="149578" y="713422"/>
                </a:cubicBezTo>
                <a:cubicBezTo>
                  <a:pt x="203752" y="634245"/>
                  <a:pt x="326476" y="563820"/>
                  <a:pt x="526045" y="499593"/>
                </a:cubicBezTo>
                <a:lnTo>
                  <a:pt x="615779" y="472597"/>
                </a:lnTo>
                <a:lnTo>
                  <a:pt x="616303" y="471487"/>
                </a:lnTo>
                <a:cubicBezTo>
                  <a:pt x="774418" y="427672"/>
                  <a:pt x="970633" y="385762"/>
                  <a:pt x="1209711" y="345757"/>
                </a:cubicBezTo>
                <a:cubicBezTo>
                  <a:pt x="1734538" y="258127"/>
                  <a:pt x="2369856" y="195262"/>
                  <a:pt x="2930878" y="139065"/>
                </a:cubicBezTo>
                <a:cubicBezTo>
                  <a:pt x="3106138" y="120967"/>
                  <a:pt x="3272826" y="104774"/>
                  <a:pt x="3426178" y="88582"/>
                </a:cubicBezTo>
                <a:lnTo>
                  <a:pt x="3426937" y="89452"/>
                </a:lnTo>
                <a:lnTo>
                  <a:pt x="3626739" y="67509"/>
                </a:lnTo>
                <a:cubicBezTo>
                  <a:pt x="3817299" y="45542"/>
                  <a:pt x="3976247" y="23575"/>
                  <a:pt x="4089118" y="0"/>
                </a:cubicBezTo>
                <a:close/>
              </a:path>
            </a:pathLst>
          </a:custGeom>
          <a:solidFill>
            <a:schemeClr val="accent5">
              <a:lumMod val="60000"/>
              <a:lumOff val="40000"/>
            </a:schemeClr>
          </a:solidFill>
          <a:ln w="7072" cap="flat">
            <a:noFill/>
            <a:prstDash val="solid"/>
            <a:miter/>
          </a:ln>
          <a:effectLst>
            <a:outerShdw blurRad="50800" dist="38100" dir="2700000" algn="tl" rotWithShape="0">
              <a:prstClr val="black">
                <a:alpha val="40000"/>
              </a:prstClr>
            </a:outerShdw>
          </a:effectLst>
        </p:spPr>
        <p:txBody>
          <a:bodyPr wrap="square" rtlCol="0" anchor="ctr">
            <a:noAutofit/>
          </a:bodyPr>
          <a:lstStyle/>
          <a:p>
            <a:endParaRPr lang="en-US"/>
          </a:p>
        </p:txBody>
      </p:sp>
      <p:sp>
        <p:nvSpPr>
          <p:cNvPr id="33" name="TextBox 32"/>
          <p:cNvSpPr txBox="1"/>
          <p:nvPr/>
        </p:nvSpPr>
        <p:spPr>
          <a:xfrm>
            <a:off x="6017623" y="401972"/>
            <a:ext cx="5672278" cy="2585323"/>
          </a:xfrm>
          <a:prstGeom prst="rect">
            <a:avLst/>
          </a:prstGeom>
          <a:noFill/>
        </p:spPr>
        <p:txBody>
          <a:bodyPr wrap="square" rtlCol="0" anchor="ctr">
            <a:spAutoFit/>
          </a:bodyPr>
          <a:lstStyle/>
          <a:p>
            <a:pPr algn="r"/>
            <a:r>
              <a:rPr lang="en-US" altLang="ko-KR" sz="5400" b="1" dirty="0">
                <a:solidFill>
                  <a:schemeClr val="tx2">
                    <a:lumMod val="75000"/>
                  </a:schemeClr>
                </a:solidFill>
                <a:latin typeface="Consolas" panose="020B0609020204030204" pitchFamily="49" charset="0"/>
                <a:cs typeface="Arial" panose="020B0604020202020204" pitchFamily="34" charset="0"/>
              </a:rPr>
              <a:t>Team-5</a:t>
            </a:r>
            <a:endParaRPr lang="en-US" altLang="ko-KR" sz="5400" b="1" dirty="0">
              <a:solidFill>
                <a:schemeClr val="tx2">
                  <a:lumMod val="75000"/>
                </a:schemeClr>
              </a:solidFill>
              <a:latin typeface="Consolas" panose="020B0609020204030204" pitchFamily="49" charset="0"/>
              <a:cs typeface="Arial" panose="020B0604020202020204" pitchFamily="34" charset="0"/>
            </a:endParaRPr>
          </a:p>
          <a:p>
            <a:pPr algn="r"/>
            <a:r>
              <a:rPr lang="en-US" altLang="ko-KR" sz="5400" b="1" dirty="0">
                <a:solidFill>
                  <a:schemeClr val="tx2">
                    <a:lumMod val="75000"/>
                  </a:schemeClr>
                </a:solidFill>
                <a:latin typeface="Consolas" panose="020B0609020204030204" pitchFamily="49" charset="0"/>
                <a:cs typeface="Arial" panose="020B0604020202020204" pitchFamily="34" charset="0"/>
              </a:rPr>
              <a:t>E-Commerce Web Application</a:t>
            </a:r>
            <a:endParaRPr lang="ko-KR" altLang="en-US" sz="5400" b="1" dirty="0">
              <a:solidFill>
                <a:schemeClr val="tx2">
                  <a:lumMod val="75000"/>
                </a:schemeClr>
              </a:solidFill>
              <a:latin typeface="Consolas" panose="020B0609020204030204" pitchFamily="49" charset="0"/>
              <a:cs typeface="Arial" panose="020B0604020202020204" pitchFamily="34" charset="0"/>
            </a:endParaRPr>
          </a:p>
        </p:txBody>
      </p:sp>
      <p:sp>
        <p:nvSpPr>
          <p:cNvPr id="49" name="Freeform: Shape 48"/>
          <p:cNvSpPr/>
          <p:nvPr/>
        </p:nvSpPr>
        <p:spPr>
          <a:xfrm>
            <a:off x="1273591" y="5145806"/>
            <a:ext cx="8066757" cy="1492361"/>
          </a:xfrm>
          <a:custGeom>
            <a:avLst/>
            <a:gdLst>
              <a:gd name="connsiteX0" fmla="*/ 6429118 w 8066757"/>
              <a:gd name="connsiteY0" fmla="*/ 0 h 1492361"/>
              <a:gd name="connsiteX1" fmla="*/ 6436506 w 8066757"/>
              <a:gd name="connsiteY1" fmla="*/ 0 h 1492361"/>
              <a:gd name="connsiteX2" fmla="*/ 6746799 w 8066757"/>
              <a:gd name="connsiteY2" fmla="*/ 187930 h 1492361"/>
              <a:gd name="connsiteX3" fmla="*/ 6862235 w 8066757"/>
              <a:gd name="connsiteY3" fmla="*/ 556403 h 1492361"/>
              <a:gd name="connsiteX4" fmla="*/ 7031696 w 8066757"/>
              <a:gd name="connsiteY4" fmla="*/ 899942 h 1492361"/>
              <a:gd name="connsiteX5" fmla="*/ 8039686 w 8066757"/>
              <a:gd name="connsiteY5" fmla="*/ 376323 h 1492361"/>
              <a:gd name="connsiteX6" fmla="*/ 8062311 w 8066757"/>
              <a:gd name="connsiteY6" fmla="*/ 376784 h 1492361"/>
              <a:gd name="connsiteX7" fmla="*/ 8061849 w 8066757"/>
              <a:gd name="connsiteY7" fmla="*/ 399410 h 1492361"/>
              <a:gd name="connsiteX8" fmla="*/ 7701227 w 8066757"/>
              <a:gd name="connsiteY8" fmla="*/ 692157 h 1492361"/>
              <a:gd name="connsiteX9" fmla="*/ 7025693 w 8066757"/>
              <a:gd name="connsiteY9" fmla="*/ 931340 h 1492361"/>
              <a:gd name="connsiteX10" fmla="*/ 6830375 w 8066757"/>
              <a:gd name="connsiteY10" fmla="*/ 562406 h 1492361"/>
              <a:gd name="connsiteX11" fmla="*/ 6436044 w 8066757"/>
              <a:gd name="connsiteY11" fmla="*/ 31860 h 1492361"/>
              <a:gd name="connsiteX12" fmla="*/ 6429118 w 8066757"/>
              <a:gd name="connsiteY12" fmla="*/ 31860 h 1492361"/>
              <a:gd name="connsiteX13" fmla="*/ 5531023 w 8066757"/>
              <a:gd name="connsiteY13" fmla="*/ 615507 h 1492361"/>
              <a:gd name="connsiteX14" fmla="*/ 5402196 w 8066757"/>
              <a:gd name="connsiteY14" fmla="*/ 747566 h 1492361"/>
              <a:gd name="connsiteX15" fmla="*/ 5233659 w 8066757"/>
              <a:gd name="connsiteY15" fmla="*/ 924877 h 1492361"/>
              <a:gd name="connsiteX16" fmla="*/ 4491172 w 8066757"/>
              <a:gd name="connsiteY16" fmla="*/ 1492361 h 1492361"/>
              <a:gd name="connsiteX17" fmla="*/ 4450538 w 8066757"/>
              <a:gd name="connsiteY17" fmla="*/ 1488205 h 1492361"/>
              <a:gd name="connsiteX18" fmla="*/ 4212278 w 8066757"/>
              <a:gd name="connsiteY18" fmla="*/ 1137279 h 1492361"/>
              <a:gd name="connsiteX19" fmla="*/ 3986946 w 8066757"/>
              <a:gd name="connsiteY19" fmla="*/ 732328 h 1492361"/>
              <a:gd name="connsiteX20" fmla="*/ 3125329 w 8066757"/>
              <a:gd name="connsiteY20" fmla="*/ 736022 h 1492361"/>
              <a:gd name="connsiteX21" fmla="*/ 2179674 w 8066757"/>
              <a:gd name="connsiteY21" fmla="*/ 964586 h 1492361"/>
              <a:gd name="connsiteX22" fmla="*/ 2167669 w 8066757"/>
              <a:gd name="connsiteY22" fmla="*/ 967818 h 1492361"/>
              <a:gd name="connsiteX23" fmla="*/ 2162920 w 8066757"/>
              <a:gd name="connsiteY23" fmla="*/ 967219 h 1492361"/>
              <a:gd name="connsiteX24" fmla="*/ 1937103 w 8066757"/>
              <a:gd name="connsiteY24" fmla="*/ 1017532 h 1492361"/>
              <a:gd name="connsiteX25" fmla="*/ 1131288 w 8066757"/>
              <a:gd name="connsiteY25" fmla="*/ 1091470 h 1492361"/>
              <a:gd name="connsiteX26" fmla="*/ 824583 w 8066757"/>
              <a:gd name="connsiteY26" fmla="*/ 1080040 h 1492361"/>
              <a:gd name="connsiteX27" fmla="*/ 32698 w 8066757"/>
              <a:gd name="connsiteY27" fmla="*/ 856486 h 1492361"/>
              <a:gd name="connsiteX28" fmla="*/ 0 w 8066757"/>
              <a:gd name="connsiteY28" fmla="*/ 826785 h 1492361"/>
              <a:gd name="connsiteX29" fmla="*/ 826488 w 8066757"/>
              <a:gd name="connsiteY29" fmla="*/ 1051465 h 1492361"/>
              <a:gd name="connsiteX30" fmla="*/ 1856393 w 8066757"/>
              <a:gd name="connsiteY30" fmla="*/ 1002843 h 1492361"/>
              <a:gd name="connsiteX31" fmla="*/ 2155932 w 8066757"/>
              <a:gd name="connsiteY31" fmla="*/ 939216 h 1492361"/>
              <a:gd name="connsiteX32" fmla="*/ 2158895 w 8066757"/>
              <a:gd name="connsiteY32" fmla="*/ 936882 h 1492361"/>
              <a:gd name="connsiteX33" fmla="*/ 2170900 w 8066757"/>
              <a:gd name="connsiteY33" fmla="*/ 933649 h 1492361"/>
              <a:gd name="connsiteX34" fmla="*/ 3119788 w 8066757"/>
              <a:gd name="connsiteY34" fmla="*/ 704624 h 1492361"/>
              <a:gd name="connsiteX35" fmla="*/ 4005416 w 8066757"/>
              <a:gd name="connsiteY35" fmla="*/ 706009 h 1492361"/>
              <a:gd name="connsiteX36" fmla="*/ 4243215 w 8066757"/>
              <a:gd name="connsiteY36" fmla="*/ 1128044 h 1492361"/>
              <a:gd name="connsiteX37" fmla="*/ 4457003 w 8066757"/>
              <a:gd name="connsiteY37" fmla="*/ 1456807 h 1492361"/>
              <a:gd name="connsiteX38" fmla="*/ 4821782 w 8066757"/>
              <a:gd name="connsiteY38" fmla="*/ 1291964 h 1492361"/>
              <a:gd name="connsiteX39" fmla="*/ 5210110 w 8066757"/>
              <a:gd name="connsiteY39" fmla="*/ 903636 h 1492361"/>
              <a:gd name="connsiteX40" fmla="*/ 5380032 w 8066757"/>
              <a:gd name="connsiteY40" fmla="*/ 724940 h 1492361"/>
              <a:gd name="connsiteX41" fmla="*/ 5507935 w 8066757"/>
              <a:gd name="connsiteY41" fmla="*/ 593804 h 1492361"/>
              <a:gd name="connsiteX42" fmla="*/ 6429118 w 8066757"/>
              <a:gd name="connsiteY42" fmla="*/ 0 h 1492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8066757" h="1492361">
                <a:moveTo>
                  <a:pt x="6429118" y="0"/>
                </a:moveTo>
                <a:cubicBezTo>
                  <a:pt x="6431426" y="0"/>
                  <a:pt x="6434197" y="0"/>
                  <a:pt x="6436506" y="0"/>
                </a:cubicBezTo>
                <a:cubicBezTo>
                  <a:pt x="6575030" y="1847"/>
                  <a:pt x="6676152" y="63259"/>
                  <a:pt x="6746799" y="187930"/>
                </a:cubicBezTo>
                <a:cubicBezTo>
                  <a:pt x="6806826" y="294132"/>
                  <a:pt x="6836377" y="433579"/>
                  <a:pt x="6862235" y="556403"/>
                </a:cubicBezTo>
                <a:cubicBezTo>
                  <a:pt x="6899175" y="731405"/>
                  <a:pt x="6931035" y="882396"/>
                  <a:pt x="7031696" y="899942"/>
                </a:cubicBezTo>
                <a:cubicBezTo>
                  <a:pt x="7425565" y="970127"/>
                  <a:pt x="8033683" y="382325"/>
                  <a:pt x="8039686" y="376323"/>
                </a:cubicBezTo>
                <a:cubicBezTo>
                  <a:pt x="8046151" y="370320"/>
                  <a:pt x="8056309" y="370320"/>
                  <a:pt x="8062311" y="376784"/>
                </a:cubicBezTo>
                <a:cubicBezTo>
                  <a:pt x="8068314" y="383249"/>
                  <a:pt x="8068314" y="393407"/>
                  <a:pt x="8061849" y="399410"/>
                </a:cubicBezTo>
                <a:cubicBezTo>
                  <a:pt x="8060465" y="400795"/>
                  <a:pt x="7904857" y="552248"/>
                  <a:pt x="7701227" y="692157"/>
                </a:cubicBezTo>
                <a:cubicBezTo>
                  <a:pt x="7426026" y="881934"/>
                  <a:pt x="7198848" y="962278"/>
                  <a:pt x="7025693" y="931340"/>
                </a:cubicBezTo>
                <a:cubicBezTo>
                  <a:pt x="6903330" y="909638"/>
                  <a:pt x="6869623" y="748489"/>
                  <a:pt x="6830375" y="562406"/>
                </a:cubicBezTo>
                <a:cubicBezTo>
                  <a:pt x="6778198" y="315372"/>
                  <a:pt x="6719556" y="35555"/>
                  <a:pt x="6436044" y="31860"/>
                </a:cubicBezTo>
                <a:cubicBezTo>
                  <a:pt x="6433735" y="31860"/>
                  <a:pt x="6431426" y="31860"/>
                  <a:pt x="6429118" y="31860"/>
                </a:cubicBezTo>
                <a:cubicBezTo>
                  <a:pt x="6085579" y="31860"/>
                  <a:pt x="5752199" y="382787"/>
                  <a:pt x="5531023" y="615507"/>
                </a:cubicBezTo>
                <a:cubicBezTo>
                  <a:pt x="5482078" y="667222"/>
                  <a:pt x="5439597" y="711550"/>
                  <a:pt x="5402196" y="747566"/>
                </a:cubicBezTo>
                <a:cubicBezTo>
                  <a:pt x="5356021" y="791432"/>
                  <a:pt x="5299226" y="853306"/>
                  <a:pt x="5233659" y="924877"/>
                </a:cubicBezTo>
                <a:cubicBezTo>
                  <a:pt x="5012021" y="1167293"/>
                  <a:pt x="4712809" y="1492361"/>
                  <a:pt x="4491172" y="1492361"/>
                </a:cubicBezTo>
                <a:cubicBezTo>
                  <a:pt x="4477319" y="1492361"/>
                  <a:pt x="4463467" y="1490976"/>
                  <a:pt x="4450538" y="1488205"/>
                </a:cubicBezTo>
                <a:cubicBezTo>
                  <a:pt x="4313861" y="1460501"/>
                  <a:pt x="4264455" y="1303507"/>
                  <a:pt x="4212278" y="1137279"/>
                </a:cubicBezTo>
                <a:cubicBezTo>
                  <a:pt x="4162871" y="980286"/>
                  <a:pt x="4112079" y="817751"/>
                  <a:pt x="3986946" y="732328"/>
                </a:cubicBezTo>
                <a:cubicBezTo>
                  <a:pt x="3867815" y="651061"/>
                  <a:pt x="3577839" y="652446"/>
                  <a:pt x="3125329" y="736022"/>
                </a:cubicBezTo>
                <a:cubicBezTo>
                  <a:pt x="2755470" y="804823"/>
                  <a:pt x="2366681" y="912871"/>
                  <a:pt x="2179674" y="964586"/>
                </a:cubicBezTo>
                <a:lnTo>
                  <a:pt x="2167669" y="967818"/>
                </a:lnTo>
                <a:lnTo>
                  <a:pt x="2162920" y="967219"/>
                </a:lnTo>
                <a:lnTo>
                  <a:pt x="1937103" y="1017532"/>
                </a:lnTo>
                <a:cubicBezTo>
                  <a:pt x="1679214" y="1065753"/>
                  <a:pt x="1399893" y="1091470"/>
                  <a:pt x="1131288" y="1091470"/>
                </a:cubicBezTo>
                <a:cubicBezTo>
                  <a:pt x="1026513" y="1091470"/>
                  <a:pt x="923643" y="1087660"/>
                  <a:pt x="824583" y="1080040"/>
                </a:cubicBezTo>
                <a:cubicBezTo>
                  <a:pt x="460966" y="1051465"/>
                  <a:pt x="188432" y="973598"/>
                  <a:pt x="32698" y="856486"/>
                </a:cubicBezTo>
                <a:lnTo>
                  <a:pt x="0" y="826785"/>
                </a:lnTo>
                <a:cubicBezTo>
                  <a:pt x="251503" y="1005647"/>
                  <a:pt x="542995" y="1021892"/>
                  <a:pt x="826488" y="1051465"/>
                </a:cubicBezTo>
                <a:cubicBezTo>
                  <a:pt x="1154386" y="1077183"/>
                  <a:pt x="1520860" y="1058966"/>
                  <a:pt x="1856393" y="1002843"/>
                </a:cubicBezTo>
                <a:lnTo>
                  <a:pt x="2155932" y="939216"/>
                </a:lnTo>
                <a:lnTo>
                  <a:pt x="2158895" y="936882"/>
                </a:lnTo>
                <a:lnTo>
                  <a:pt x="2170900" y="933649"/>
                </a:lnTo>
                <a:cubicBezTo>
                  <a:pt x="2358370" y="881473"/>
                  <a:pt x="2748082" y="773424"/>
                  <a:pt x="3119788" y="704624"/>
                </a:cubicBezTo>
                <a:cubicBezTo>
                  <a:pt x="3581072" y="619201"/>
                  <a:pt x="3878897" y="620124"/>
                  <a:pt x="4005416" y="706009"/>
                </a:cubicBezTo>
                <a:cubicBezTo>
                  <a:pt x="4139784" y="797434"/>
                  <a:pt x="4194732" y="972898"/>
                  <a:pt x="4243215" y="1128044"/>
                </a:cubicBezTo>
                <a:cubicBezTo>
                  <a:pt x="4294468" y="1291964"/>
                  <a:pt x="4338796" y="1433258"/>
                  <a:pt x="4457003" y="1456807"/>
                </a:cubicBezTo>
                <a:cubicBezTo>
                  <a:pt x="4547505" y="1474815"/>
                  <a:pt x="4666635" y="1421253"/>
                  <a:pt x="4821782" y="1291964"/>
                </a:cubicBezTo>
                <a:cubicBezTo>
                  <a:pt x="4957073" y="1179297"/>
                  <a:pt x="5097444" y="1026460"/>
                  <a:pt x="5210110" y="903636"/>
                </a:cubicBezTo>
                <a:cubicBezTo>
                  <a:pt x="5276140" y="832065"/>
                  <a:pt x="5332934" y="769730"/>
                  <a:pt x="5380032" y="724940"/>
                </a:cubicBezTo>
                <a:cubicBezTo>
                  <a:pt x="5416971" y="689848"/>
                  <a:pt x="5458991" y="645520"/>
                  <a:pt x="5507935" y="593804"/>
                </a:cubicBezTo>
                <a:cubicBezTo>
                  <a:pt x="5732806" y="356930"/>
                  <a:pt x="6071727" y="0"/>
                  <a:pt x="6429118" y="0"/>
                </a:cubicBezTo>
                <a:close/>
              </a:path>
            </a:pathLst>
          </a:custGeom>
          <a:solidFill>
            <a:schemeClr val="accent5"/>
          </a:solidFill>
          <a:ln w="7072" cap="flat">
            <a:noFill/>
            <a:prstDash val="solid"/>
            <a:miter/>
          </a:ln>
        </p:spPr>
        <p:txBody>
          <a:bodyPr wrap="square" rtlCol="0" anchor="ctr">
            <a:noAutofit/>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5" name="Group 114"/>
          <p:cNvGrpSpPr/>
          <p:nvPr/>
        </p:nvGrpSpPr>
        <p:grpSpPr>
          <a:xfrm rot="20187535">
            <a:off x="3152515" y="1894206"/>
            <a:ext cx="768112" cy="912170"/>
            <a:chOff x="3790950" y="1741170"/>
            <a:chExt cx="2447925" cy="2907029"/>
          </a:xfrm>
        </p:grpSpPr>
        <p:grpSp>
          <p:nvGrpSpPr>
            <p:cNvPr id="116" name="Graphic 3"/>
            <p:cNvGrpSpPr/>
            <p:nvPr/>
          </p:nvGrpSpPr>
          <p:grpSpPr>
            <a:xfrm>
              <a:off x="4295774" y="1741170"/>
              <a:ext cx="1457326" cy="1156846"/>
              <a:chOff x="5172075" y="2695575"/>
              <a:chExt cx="1847850" cy="1466850"/>
            </a:xfrm>
            <a:solidFill>
              <a:schemeClr val="accent1"/>
            </a:solidFill>
          </p:grpSpPr>
          <p:sp>
            <p:nvSpPr>
              <p:cNvPr id="120" name="Freeform: Shape 119"/>
              <p:cNvSpPr/>
              <p:nvPr/>
            </p:nvSpPr>
            <p:spPr>
              <a:xfrm>
                <a:off x="6072664" y="3246076"/>
                <a:ext cx="952500" cy="819150"/>
              </a:xfrm>
              <a:custGeom>
                <a:avLst/>
                <a:gdLst>
                  <a:gd name="connsiteX0" fmla="*/ 20479 w 952500"/>
                  <a:gd name="connsiteY0" fmla="*/ 778237 h 819150"/>
                  <a:gd name="connsiteX1" fmla="*/ 30004 w 952500"/>
                  <a:gd name="connsiteY1" fmla="*/ 753472 h 819150"/>
                  <a:gd name="connsiteX2" fmla="*/ 58579 w 952500"/>
                  <a:gd name="connsiteY2" fmla="*/ 683939 h 819150"/>
                  <a:gd name="connsiteX3" fmla="*/ 107156 w 952500"/>
                  <a:gd name="connsiteY3" fmla="*/ 578212 h 819150"/>
                  <a:gd name="connsiteX4" fmla="*/ 139541 w 952500"/>
                  <a:gd name="connsiteY4" fmla="*/ 513442 h 819150"/>
                  <a:gd name="connsiteX5" fmla="*/ 177641 w 952500"/>
                  <a:gd name="connsiteY5" fmla="*/ 442957 h 819150"/>
                  <a:gd name="connsiteX6" fmla="*/ 274796 w 952500"/>
                  <a:gd name="connsiteY6" fmla="*/ 289604 h 819150"/>
                  <a:gd name="connsiteX7" fmla="*/ 410051 w 952500"/>
                  <a:gd name="connsiteY7" fmla="*/ 131489 h 819150"/>
                  <a:gd name="connsiteX8" fmla="*/ 502444 w 952500"/>
                  <a:gd name="connsiteY8" fmla="*/ 59099 h 819150"/>
                  <a:gd name="connsiteX9" fmla="*/ 559594 w 952500"/>
                  <a:gd name="connsiteY9" fmla="*/ 29572 h 819150"/>
                  <a:gd name="connsiteX10" fmla="*/ 626269 w 952500"/>
                  <a:gd name="connsiteY10" fmla="*/ 10522 h 819150"/>
                  <a:gd name="connsiteX11" fmla="*/ 700564 w 952500"/>
                  <a:gd name="connsiteY11" fmla="*/ 9569 h 819150"/>
                  <a:gd name="connsiteX12" fmla="*/ 772954 w 952500"/>
                  <a:gd name="connsiteY12" fmla="*/ 32429 h 819150"/>
                  <a:gd name="connsiteX13" fmla="*/ 832961 w 952500"/>
                  <a:gd name="connsiteY13" fmla="*/ 72434 h 819150"/>
                  <a:gd name="connsiteX14" fmla="*/ 845344 w 952500"/>
                  <a:gd name="connsiteY14" fmla="*/ 83864 h 819150"/>
                  <a:gd name="connsiteX15" fmla="*/ 852011 w 952500"/>
                  <a:gd name="connsiteY15" fmla="*/ 89579 h 819150"/>
                  <a:gd name="connsiteX16" fmla="*/ 854869 w 952500"/>
                  <a:gd name="connsiteY16" fmla="*/ 92437 h 819150"/>
                  <a:gd name="connsiteX17" fmla="*/ 855821 w 952500"/>
                  <a:gd name="connsiteY17" fmla="*/ 93389 h 819150"/>
                  <a:gd name="connsiteX18" fmla="*/ 857726 w 952500"/>
                  <a:gd name="connsiteY18" fmla="*/ 96247 h 819150"/>
                  <a:gd name="connsiteX19" fmla="*/ 867251 w 952500"/>
                  <a:gd name="connsiteY19" fmla="*/ 105772 h 819150"/>
                  <a:gd name="connsiteX20" fmla="*/ 878681 w 952500"/>
                  <a:gd name="connsiteY20" fmla="*/ 119107 h 819150"/>
                  <a:gd name="connsiteX21" fmla="*/ 899636 w 952500"/>
                  <a:gd name="connsiteY21" fmla="*/ 146729 h 819150"/>
                  <a:gd name="connsiteX22" fmla="*/ 917734 w 952500"/>
                  <a:gd name="connsiteY22" fmla="*/ 177209 h 819150"/>
                  <a:gd name="connsiteX23" fmla="*/ 943451 w 952500"/>
                  <a:gd name="connsiteY23" fmla="*/ 245789 h 819150"/>
                  <a:gd name="connsiteX24" fmla="*/ 947261 w 952500"/>
                  <a:gd name="connsiteY24" fmla="*/ 321989 h 819150"/>
                  <a:gd name="connsiteX25" fmla="*/ 929164 w 952500"/>
                  <a:gd name="connsiteY25" fmla="*/ 392474 h 819150"/>
                  <a:gd name="connsiteX26" fmla="*/ 856774 w 952500"/>
                  <a:gd name="connsiteY26" fmla="*/ 500107 h 819150"/>
                  <a:gd name="connsiteX27" fmla="*/ 769144 w 952500"/>
                  <a:gd name="connsiteY27" fmla="*/ 576307 h 819150"/>
                  <a:gd name="connsiteX28" fmla="*/ 678656 w 952500"/>
                  <a:gd name="connsiteY28" fmla="*/ 634409 h 819150"/>
                  <a:gd name="connsiteX29" fmla="*/ 589121 w 952500"/>
                  <a:gd name="connsiteY29" fmla="*/ 681082 h 819150"/>
                  <a:gd name="connsiteX30" fmla="*/ 419576 w 952500"/>
                  <a:gd name="connsiteY30" fmla="*/ 748709 h 819150"/>
                  <a:gd name="connsiteX31" fmla="*/ 271939 w 952500"/>
                  <a:gd name="connsiteY31" fmla="*/ 790619 h 819150"/>
                  <a:gd name="connsiteX32" fmla="*/ 155734 w 952500"/>
                  <a:gd name="connsiteY32" fmla="*/ 813479 h 819150"/>
                  <a:gd name="connsiteX33" fmla="*/ 78581 w 952500"/>
                  <a:gd name="connsiteY33" fmla="*/ 821099 h 819150"/>
                  <a:gd name="connsiteX34" fmla="*/ 57626 w 952500"/>
                  <a:gd name="connsiteY34" fmla="*/ 821099 h 819150"/>
                  <a:gd name="connsiteX35" fmla="*/ 7144 w 952500"/>
                  <a:gd name="connsiteY35" fmla="*/ 820147 h 819150"/>
                  <a:gd name="connsiteX36" fmla="*/ 20479 w 952500"/>
                  <a:gd name="connsiteY36" fmla="*/ 778237 h 819150"/>
                  <a:gd name="connsiteX37" fmla="*/ 109061 w 952500"/>
                  <a:gd name="connsiteY37" fmla="*/ 745852 h 819150"/>
                  <a:gd name="connsiteX38" fmla="*/ 138589 w 952500"/>
                  <a:gd name="connsiteY38" fmla="*/ 738232 h 819150"/>
                  <a:gd name="connsiteX39" fmla="*/ 245269 w 952500"/>
                  <a:gd name="connsiteY39" fmla="*/ 703942 h 819150"/>
                  <a:gd name="connsiteX40" fmla="*/ 380524 w 952500"/>
                  <a:gd name="connsiteY40" fmla="*/ 649649 h 819150"/>
                  <a:gd name="connsiteX41" fmla="*/ 533876 w 952500"/>
                  <a:gd name="connsiteY41" fmla="*/ 574402 h 819150"/>
                  <a:gd name="connsiteX42" fmla="*/ 689134 w 952500"/>
                  <a:gd name="connsiteY42" fmla="*/ 473437 h 819150"/>
                  <a:gd name="connsiteX43" fmla="*/ 755809 w 952500"/>
                  <a:gd name="connsiteY43" fmla="*/ 410572 h 819150"/>
                  <a:gd name="connsiteX44" fmla="*/ 799624 w 952500"/>
                  <a:gd name="connsiteY44" fmla="*/ 341039 h 819150"/>
                  <a:gd name="connsiteX45" fmla="*/ 805339 w 952500"/>
                  <a:gd name="connsiteY45" fmla="*/ 275317 h 819150"/>
                  <a:gd name="connsiteX46" fmla="*/ 792956 w 952500"/>
                  <a:gd name="connsiteY46" fmla="*/ 242932 h 819150"/>
                  <a:gd name="connsiteX47" fmla="*/ 782479 w 952500"/>
                  <a:gd name="connsiteY47" fmla="*/ 225787 h 819150"/>
                  <a:gd name="connsiteX48" fmla="*/ 770096 w 952500"/>
                  <a:gd name="connsiteY48" fmla="*/ 209594 h 819150"/>
                  <a:gd name="connsiteX49" fmla="*/ 763429 w 952500"/>
                  <a:gd name="connsiteY49" fmla="*/ 201974 h 819150"/>
                  <a:gd name="connsiteX50" fmla="*/ 753904 w 952500"/>
                  <a:gd name="connsiteY50" fmla="*/ 192449 h 819150"/>
                  <a:gd name="connsiteX51" fmla="*/ 739616 w 952500"/>
                  <a:gd name="connsiteY51" fmla="*/ 178162 h 819150"/>
                  <a:gd name="connsiteX52" fmla="*/ 709136 w 952500"/>
                  <a:gd name="connsiteY52" fmla="*/ 157207 h 819150"/>
                  <a:gd name="connsiteX53" fmla="*/ 678656 w 952500"/>
                  <a:gd name="connsiteY53" fmla="*/ 147682 h 819150"/>
                  <a:gd name="connsiteX54" fmla="*/ 645319 w 952500"/>
                  <a:gd name="connsiteY54" fmla="*/ 147682 h 819150"/>
                  <a:gd name="connsiteX55" fmla="*/ 609124 w 952500"/>
                  <a:gd name="connsiteY55" fmla="*/ 157207 h 819150"/>
                  <a:gd name="connsiteX56" fmla="*/ 571024 w 952500"/>
                  <a:gd name="connsiteY56" fmla="*/ 175304 h 819150"/>
                  <a:gd name="connsiteX57" fmla="*/ 497681 w 952500"/>
                  <a:gd name="connsiteY57" fmla="*/ 228644 h 819150"/>
                  <a:gd name="connsiteX58" fmla="*/ 370046 w 952500"/>
                  <a:gd name="connsiteY58" fmla="*/ 362947 h 819150"/>
                  <a:gd name="connsiteX59" fmla="*/ 267176 w 952500"/>
                  <a:gd name="connsiteY59" fmla="*/ 500107 h 819150"/>
                  <a:gd name="connsiteX60" fmla="*/ 185261 w 952500"/>
                  <a:gd name="connsiteY60" fmla="*/ 622027 h 819150"/>
                  <a:gd name="connsiteX61" fmla="*/ 125254 w 952500"/>
                  <a:gd name="connsiteY61" fmla="*/ 718229 h 819150"/>
                  <a:gd name="connsiteX62" fmla="*/ 109061 w 952500"/>
                  <a:gd name="connsiteY62" fmla="*/ 745852 h 81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952500" h="819150">
                    <a:moveTo>
                      <a:pt x="20479" y="778237"/>
                    </a:moveTo>
                    <a:cubicBezTo>
                      <a:pt x="20479" y="778237"/>
                      <a:pt x="23336" y="769664"/>
                      <a:pt x="30004" y="753472"/>
                    </a:cubicBezTo>
                    <a:cubicBezTo>
                      <a:pt x="36671" y="737279"/>
                      <a:pt x="45244" y="713467"/>
                      <a:pt x="58579" y="683939"/>
                    </a:cubicBezTo>
                    <a:cubicBezTo>
                      <a:pt x="70961" y="654412"/>
                      <a:pt x="87154" y="618217"/>
                      <a:pt x="107156" y="578212"/>
                    </a:cubicBezTo>
                    <a:cubicBezTo>
                      <a:pt x="116681" y="558209"/>
                      <a:pt x="128111" y="536302"/>
                      <a:pt x="139541" y="513442"/>
                    </a:cubicBezTo>
                    <a:cubicBezTo>
                      <a:pt x="150971" y="490582"/>
                      <a:pt x="164306" y="467722"/>
                      <a:pt x="177641" y="442957"/>
                    </a:cubicBezTo>
                    <a:cubicBezTo>
                      <a:pt x="205264" y="394379"/>
                      <a:pt x="237649" y="342944"/>
                      <a:pt x="274796" y="289604"/>
                    </a:cubicBezTo>
                    <a:cubicBezTo>
                      <a:pt x="312896" y="237217"/>
                      <a:pt x="355759" y="182924"/>
                      <a:pt x="410051" y="131489"/>
                    </a:cubicBezTo>
                    <a:cubicBezTo>
                      <a:pt x="436721" y="105772"/>
                      <a:pt x="467201" y="81007"/>
                      <a:pt x="502444" y="59099"/>
                    </a:cubicBezTo>
                    <a:cubicBezTo>
                      <a:pt x="519589" y="48622"/>
                      <a:pt x="538639" y="38144"/>
                      <a:pt x="559594" y="29572"/>
                    </a:cubicBezTo>
                    <a:cubicBezTo>
                      <a:pt x="580549" y="20999"/>
                      <a:pt x="602456" y="14332"/>
                      <a:pt x="626269" y="10522"/>
                    </a:cubicBezTo>
                    <a:cubicBezTo>
                      <a:pt x="650081" y="6712"/>
                      <a:pt x="675799" y="5759"/>
                      <a:pt x="700564" y="9569"/>
                    </a:cubicBezTo>
                    <a:cubicBezTo>
                      <a:pt x="725329" y="13379"/>
                      <a:pt x="750094" y="20999"/>
                      <a:pt x="772954" y="32429"/>
                    </a:cubicBezTo>
                    <a:cubicBezTo>
                      <a:pt x="794861" y="43859"/>
                      <a:pt x="814864" y="57194"/>
                      <a:pt x="832961" y="72434"/>
                    </a:cubicBezTo>
                    <a:cubicBezTo>
                      <a:pt x="837724" y="76244"/>
                      <a:pt x="841534" y="80054"/>
                      <a:pt x="845344" y="83864"/>
                    </a:cubicBezTo>
                    <a:lnTo>
                      <a:pt x="852011" y="89579"/>
                    </a:lnTo>
                    <a:lnTo>
                      <a:pt x="854869" y="92437"/>
                    </a:lnTo>
                    <a:lnTo>
                      <a:pt x="855821" y="93389"/>
                    </a:lnTo>
                    <a:lnTo>
                      <a:pt x="857726" y="96247"/>
                    </a:lnTo>
                    <a:lnTo>
                      <a:pt x="867251" y="105772"/>
                    </a:lnTo>
                    <a:cubicBezTo>
                      <a:pt x="870109" y="109582"/>
                      <a:pt x="874871" y="114344"/>
                      <a:pt x="878681" y="119107"/>
                    </a:cubicBezTo>
                    <a:cubicBezTo>
                      <a:pt x="886301" y="128632"/>
                      <a:pt x="892969" y="137204"/>
                      <a:pt x="899636" y="146729"/>
                    </a:cubicBezTo>
                    <a:cubicBezTo>
                      <a:pt x="905351" y="156254"/>
                      <a:pt x="912019" y="165779"/>
                      <a:pt x="917734" y="177209"/>
                    </a:cubicBezTo>
                    <a:cubicBezTo>
                      <a:pt x="929164" y="198164"/>
                      <a:pt x="937736" y="221024"/>
                      <a:pt x="943451" y="245789"/>
                    </a:cubicBezTo>
                    <a:cubicBezTo>
                      <a:pt x="948214" y="270554"/>
                      <a:pt x="950119" y="296272"/>
                      <a:pt x="947261" y="321989"/>
                    </a:cubicBezTo>
                    <a:cubicBezTo>
                      <a:pt x="944404" y="346754"/>
                      <a:pt x="937736" y="371519"/>
                      <a:pt x="929164" y="392474"/>
                    </a:cubicBezTo>
                    <a:cubicBezTo>
                      <a:pt x="911066" y="436289"/>
                      <a:pt x="884396" y="470579"/>
                      <a:pt x="856774" y="500107"/>
                    </a:cubicBezTo>
                    <a:cubicBezTo>
                      <a:pt x="829151" y="529634"/>
                      <a:pt x="799624" y="554399"/>
                      <a:pt x="769144" y="576307"/>
                    </a:cubicBezTo>
                    <a:cubicBezTo>
                      <a:pt x="739616" y="598214"/>
                      <a:pt x="709136" y="617264"/>
                      <a:pt x="678656" y="634409"/>
                    </a:cubicBezTo>
                    <a:cubicBezTo>
                      <a:pt x="648176" y="651554"/>
                      <a:pt x="618649" y="666794"/>
                      <a:pt x="589121" y="681082"/>
                    </a:cubicBezTo>
                    <a:cubicBezTo>
                      <a:pt x="530066" y="708704"/>
                      <a:pt x="472916" y="730612"/>
                      <a:pt x="419576" y="748709"/>
                    </a:cubicBezTo>
                    <a:cubicBezTo>
                      <a:pt x="366236" y="766807"/>
                      <a:pt x="316706" y="780142"/>
                      <a:pt x="271939" y="790619"/>
                    </a:cubicBezTo>
                    <a:cubicBezTo>
                      <a:pt x="228124" y="801097"/>
                      <a:pt x="188119" y="807764"/>
                      <a:pt x="155734" y="813479"/>
                    </a:cubicBezTo>
                    <a:cubicBezTo>
                      <a:pt x="123349" y="818242"/>
                      <a:pt x="96679" y="820147"/>
                      <a:pt x="78581" y="821099"/>
                    </a:cubicBezTo>
                    <a:cubicBezTo>
                      <a:pt x="69056" y="821099"/>
                      <a:pt x="62389" y="821099"/>
                      <a:pt x="57626" y="821099"/>
                    </a:cubicBezTo>
                    <a:lnTo>
                      <a:pt x="7144" y="820147"/>
                    </a:lnTo>
                    <a:lnTo>
                      <a:pt x="20479" y="778237"/>
                    </a:lnTo>
                    <a:close/>
                    <a:moveTo>
                      <a:pt x="109061" y="745852"/>
                    </a:moveTo>
                    <a:cubicBezTo>
                      <a:pt x="117634" y="743947"/>
                      <a:pt x="128111" y="741089"/>
                      <a:pt x="138589" y="738232"/>
                    </a:cubicBezTo>
                    <a:cubicBezTo>
                      <a:pt x="168116" y="729659"/>
                      <a:pt x="204311" y="718229"/>
                      <a:pt x="245269" y="703942"/>
                    </a:cubicBezTo>
                    <a:cubicBezTo>
                      <a:pt x="286226" y="689654"/>
                      <a:pt x="331946" y="671557"/>
                      <a:pt x="380524" y="649649"/>
                    </a:cubicBezTo>
                    <a:cubicBezTo>
                      <a:pt x="429101" y="628694"/>
                      <a:pt x="481489" y="603929"/>
                      <a:pt x="533876" y="574402"/>
                    </a:cubicBezTo>
                    <a:cubicBezTo>
                      <a:pt x="586264" y="545827"/>
                      <a:pt x="639604" y="512489"/>
                      <a:pt x="689134" y="473437"/>
                    </a:cubicBezTo>
                    <a:cubicBezTo>
                      <a:pt x="712946" y="453434"/>
                      <a:pt x="736759" y="432479"/>
                      <a:pt x="755809" y="410572"/>
                    </a:cubicBezTo>
                    <a:cubicBezTo>
                      <a:pt x="775811" y="388664"/>
                      <a:pt x="791051" y="363899"/>
                      <a:pt x="799624" y="341039"/>
                    </a:cubicBezTo>
                    <a:cubicBezTo>
                      <a:pt x="808196" y="318179"/>
                      <a:pt x="810101" y="297224"/>
                      <a:pt x="805339" y="275317"/>
                    </a:cubicBezTo>
                    <a:cubicBezTo>
                      <a:pt x="803434" y="264839"/>
                      <a:pt x="798671" y="253409"/>
                      <a:pt x="792956" y="242932"/>
                    </a:cubicBezTo>
                    <a:cubicBezTo>
                      <a:pt x="790099" y="237217"/>
                      <a:pt x="786289" y="231502"/>
                      <a:pt x="782479" y="225787"/>
                    </a:cubicBezTo>
                    <a:cubicBezTo>
                      <a:pt x="778669" y="220072"/>
                      <a:pt x="773906" y="214357"/>
                      <a:pt x="770096" y="209594"/>
                    </a:cubicBezTo>
                    <a:cubicBezTo>
                      <a:pt x="768191" y="206737"/>
                      <a:pt x="766286" y="204832"/>
                      <a:pt x="763429" y="201974"/>
                    </a:cubicBezTo>
                    <a:lnTo>
                      <a:pt x="753904" y="192449"/>
                    </a:lnTo>
                    <a:cubicBezTo>
                      <a:pt x="750094" y="187687"/>
                      <a:pt x="744379" y="182924"/>
                      <a:pt x="739616" y="178162"/>
                    </a:cubicBezTo>
                    <a:cubicBezTo>
                      <a:pt x="729139" y="169589"/>
                      <a:pt x="719614" y="162922"/>
                      <a:pt x="709136" y="157207"/>
                    </a:cubicBezTo>
                    <a:cubicBezTo>
                      <a:pt x="698659" y="152444"/>
                      <a:pt x="689134" y="148634"/>
                      <a:pt x="678656" y="147682"/>
                    </a:cubicBezTo>
                    <a:cubicBezTo>
                      <a:pt x="668179" y="145777"/>
                      <a:pt x="657701" y="145777"/>
                      <a:pt x="645319" y="147682"/>
                    </a:cubicBezTo>
                    <a:cubicBezTo>
                      <a:pt x="633889" y="149587"/>
                      <a:pt x="621506" y="152444"/>
                      <a:pt x="609124" y="157207"/>
                    </a:cubicBezTo>
                    <a:cubicBezTo>
                      <a:pt x="596741" y="161969"/>
                      <a:pt x="584359" y="168637"/>
                      <a:pt x="571024" y="175304"/>
                    </a:cubicBezTo>
                    <a:cubicBezTo>
                      <a:pt x="545306" y="189592"/>
                      <a:pt x="521494" y="208642"/>
                      <a:pt x="497681" y="228644"/>
                    </a:cubicBezTo>
                    <a:cubicBezTo>
                      <a:pt x="451009" y="269602"/>
                      <a:pt x="408146" y="316274"/>
                      <a:pt x="370046" y="362947"/>
                    </a:cubicBezTo>
                    <a:cubicBezTo>
                      <a:pt x="331946" y="409619"/>
                      <a:pt x="297656" y="456292"/>
                      <a:pt x="267176" y="500107"/>
                    </a:cubicBezTo>
                    <a:cubicBezTo>
                      <a:pt x="236696" y="543922"/>
                      <a:pt x="209074" y="584879"/>
                      <a:pt x="185261" y="622027"/>
                    </a:cubicBezTo>
                    <a:cubicBezTo>
                      <a:pt x="161449" y="659174"/>
                      <a:pt x="141446" y="691559"/>
                      <a:pt x="125254" y="718229"/>
                    </a:cubicBezTo>
                    <a:cubicBezTo>
                      <a:pt x="120491" y="728707"/>
                      <a:pt x="114776" y="737279"/>
                      <a:pt x="109061" y="745852"/>
                    </a:cubicBezTo>
                    <a:close/>
                  </a:path>
                </a:pathLst>
              </a:custGeom>
              <a:grpFill/>
              <a:ln w="9525" cap="flat">
                <a:noFill/>
                <a:prstDash val="solid"/>
                <a:miter/>
              </a:ln>
            </p:spPr>
            <p:txBody>
              <a:bodyPr rtlCol="0" anchor="ctr"/>
              <a:lstStyle/>
              <a:p>
                <a:endParaRPr lang="en-US"/>
              </a:p>
            </p:txBody>
          </p:sp>
          <p:sp>
            <p:nvSpPr>
              <p:cNvPr id="121" name="Freeform: Shape 120"/>
              <p:cNvSpPr/>
              <p:nvPr/>
            </p:nvSpPr>
            <p:spPr>
              <a:xfrm>
                <a:off x="5165276" y="3246076"/>
                <a:ext cx="952500" cy="819150"/>
              </a:xfrm>
              <a:custGeom>
                <a:avLst/>
                <a:gdLst>
                  <a:gd name="connsiteX0" fmla="*/ 844047 w 952500"/>
                  <a:gd name="connsiteY0" fmla="*/ 745852 h 819150"/>
                  <a:gd name="connsiteX1" fmla="*/ 826902 w 952500"/>
                  <a:gd name="connsiteY1" fmla="*/ 718229 h 819150"/>
                  <a:gd name="connsiteX2" fmla="*/ 766894 w 952500"/>
                  <a:gd name="connsiteY2" fmla="*/ 622027 h 819150"/>
                  <a:gd name="connsiteX3" fmla="*/ 684979 w 952500"/>
                  <a:gd name="connsiteY3" fmla="*/ 500107 h 819150"/>
                  <a:gd name="connsiteX4" fmla="*/ 582109 w 952500"/>
                  <a:gd name="connsiteY4" fmla="*/ 362947 h 819150"/>
                  <a:gd name="connsiteX5" fmla="*/ 454474 w 952500"/>
                  <a:gd name="connsiteY5" fmla="*/ 228644 h 819150"/>
                  <a:gd name="connsiteX6" fmla="*/ 381132 w 952500"/>
                  <a:gd name="connsiteY6" fmla="*/ 175304 h 819150"/>
                  <a:gd name="connsiteX7" fmla="*/ 343032 w 952500"/>
                  <a:gd name="connsiteY7" fmla="*/ 157207 h 819150"/>
                  <a:gd name="connsiteX8" fmla="*/ 306837 w 952500"/>
                  <a:gd name="connsiteY8" fmla="*/ 147682 h 819150"/>
                  <a:gd name="connsiteX9" fmla="*/ 273499 w 952500"/>
                  <a:gd name="connsiteY9" fmla="*/ 147682 h 819150"/>
                  <a:gd name="connsiteX10" fmla="*/ 243019 w 952500"/>
                  <a:gd name="connsiteY10" fmla="*/ 157207 h 819150"/>
                  <a:gd name="connsiteX11" fmla="*/ 212539 w 952500"/>
                  <a:gd name="connsiteY11" fmla="*/ 178162 h 819150"/>
                  <a:gd name="connsiteX12" fmla="*/ 198252 w 952500"/>
                  <a:gd name="connsiteY12" fmla="*/ 192449 h 819150"/>
                  <a:gd name="connsiteX13" fmla="*/ 188727 w 952500"/>
                  <a:gd name="connsiteY13" fmla="*/ 201974 h 819150"/>
                  <a:gd name="connsiteX14" fmla="*/ 182059 w 952500"/>
                  <a:gd name="connsiteY14" fmla="*/ 209594 h 819150"/>
                  <a:gd name="connsiteX15" fmla="*/ 169677 w 952500"/>
                  <a:gd name="connsiteY15" fmla="*/ 225787 h 819150"/>
                  <a:gd name="connsiteX16" fmla="*/ 159199 w 952500"/>
                  <a:gd name="connsiteY16" fmla="*/ 242932 h 819150"/>
                  <a:gd name="connsiteX17" fmla="*/ 146817 w 952500"/>
                  <a:gd name="connsiteY17" fmla="*/ 275317 h 819150"/>
                  <a:gd name="connsiteX18" fmla="*/ 152532 w 952500"/>
                  <a:gd name="connsiteY18" fmla="*/ 341039 h 819150"/>
                  <a:gd name="connsiteX19" fmla="*/ 196347 w 952500"/>
                  <a:gd name="connsiteY19" fmla="*/ 410572 h 819150"/>
                  <a:gd name="connsiteX20" fmla="*/ 263022 w 952500"/>
                  <a:gd name="connsiteY20" fmla="*/ 473437 h 819150"/>
                  <a:gd name="connsiteX21" fmla="*/ 418279 w 952500"/>
                  <a:gd name="connsiteY21" fmla="*/ 574402 h 819150"/>
                  <a:gd name="connsiteX22" fmla="*/ 571632 w 952500"/>
                  <a:gd name="connsiteY22" fmla="*/ 649649 h 819150"/>
                  <a:gd name="connsiteX23" fmla="*/ 706887 w 952500"/>
                  <a:gd name="connsiteY23" fmla="*/ 703942 h 819150"/>
                  <a:gd name="connsiteX24" fmla="*/ 813567 w 952500"/>
                  <a:gd name="connsiteY24" fmla="*/ 738232 h 819150"/>
                  <a:gd name="connsiteX25" fmla="*/ 844047 w 952500"/>
                  <a:gd name="connsiteY25" fmla="*/ 745852 h 819150"/>
                  <a:gd name="connsiteX26" fmla="*/ 904054 w 952500"/>
                  <a:gd name="connsiteY26" fmla="*/ 820147 h 819150"/>
                  <a:gd name="connsiteX27" fmla="*/ 896434 w 952500"/>
                  <a:gd name="connsiteY27" fmla="*/ 820147 h 819150"/>
                  <a:gd name="connsiteX28" fmla="*/ 875479 w 952500"/>
                  <a:gd name="connsiteY28" fmla="*/ 820147 h 819150"/>
                  <a:gd name="connsiteX29" fmla="*/ 798327 w 952500"/>
                  <a:gd name="connsiteY29" fmla="*/ 812527 h 819150"/>
                  <a:gd name="connsiteX30" fmla="*/ 682122 w 952500"/>
                  <a:gd name="connsiteY30" fmla="*/ 789667 h 819150"/>
                  <a:gd name="connsiteX31" fmla="*/ 534484 w 952500"/>
                  <a:gd name="connsiteY31" fmla="*/ 747757 h 819150"/>
                  <a:gd name="connsiteX32" fmla="*/ 364939 w 952500"/>
                  <a:gd name="connsiteY32" fmla="*/ 680129 h 819150"/>
                  <a:gd name="connsiteX33" fmla="*/ 275404 w 952500"/>
                  <a:gd name="connsiteY33" fmla="*/ 633457 h 819150"/>
                  <a:gd name="connsiteX34" fmla="*/ 184917 w 952500"/>
                  <a:gd name="connsiteY34" fmla="*/ 575354 h 819150"/>
                  <a:gd name="connsiteX35" fmla="*/ 97287 w 952500"/>
                  <a:gd name="connsiteY35" fmla="*/ 499154 h 819150"/>
                  <a:gd name="connsiteX36" fmla="*/ 26802 w 952500"/>
                  <a:gd name="connsiteY36" fmla="*/ 392474 h 819150"/>
                  <a:gd name="connsiteX37" fmla="*/ 8704 w 952500"/>
                  <a:gd name="connsiteY37" fmla="*/ 321989 h 819150"/>
                  <a:gd name="connsiteX38" fmla="*/ 12514 w 952500"/>
                  <a:gd name="connsiteY38" fmla="*/ 245789 h 819150"/>
                  <a:gd name="connsiteX39" fmla="*/ 38232 w 952500"/>
                  <a:gd name="connsiteY39" fmla="*/ 177209 h 819150"/>
                  <a:gd name="connsiteX40" fmla="*/ 56329 w 952500"/>
                  <a:gd name="connsiteY40" fmla="*/ 146729 h 819150"/>
                  <a:gd name="connsiteX41" fmla="*/ 77284 w 952500"/>
                  <a:gd name="connsiteY41" fmla="*/ 119107 h 819150"/>
                  <a:gd name="connsiteX42" fmla="*/ 88714 w 952500"/>
                  <a:gd name="connsiteY42" fmla="*/ 105772 h 819150"/>
                  <a:gd name="connsiteX43" fmla="*/ 98239 w 952500"/>
                  <a:gd name="connsiteY43" fmla="*/ 96247 h 819150"/>
                  <a:gd name="connsiteX44" fmla="*/ 100144 w 952500"/>
                  <a:gd name="connsiteY44" fmla="*/ 93389 h 819150"/>
                  <a:gd name="connsiteX45" fmla="*/ 101097 w 952500"/>
                  <a:gd name="connsiteY45" fmla="*/ 92437 h 819150"/>
                  <a:gd name="connsiteX46" fmla="*/ 103954 w 952500"/>
                  <a:gd name="connsiteY46" fmla="*/ 89579 h 819150"/>
                  <a:gd name="connsiteX47" fmla="*/ 110622 w 952500"/>
                  <a:gd name="connsiteY47" fmla="*/ 83864 h 819150"/>
                  <a:gd name="connsiteX48" fmla="*/ 123004 w 952500"/>
                  <a:gd name="connsiteY48" fmla="*/ 72434 h 819150"/>
                  <a:gd name="connsiteX49" fmla="*/ 183012 w 952500"/>
                  <a:gd name="connsiteY49" fmla="*/ 32429 h 819150"/>
                  <a:gd name="connsiteX50" fmla="*/ 255402 w 952500"/>
                  <a:gd name="connsiteY50" fmla="*/ 9569 h 819150"/>
                  <a:gd name="connsiteX51" fmla="*/ 329697 w 952500"/>
                  <a:gd name="connsiteY51" fmla="*/ 10522 h 819150"/>
                  <a:gd name="connsiteX52" fmla="*/ 396372 w 952500"/>
                  <a:gd name="connsiteY52" fmla="*/ 29572 h 819150"/>
                  <a:gd name="connsiteX53" fmla="*/ 453522 w 952500"/>
                  <a:gd name="connsiteY53" fmla="*/ 59099 h 819150"/>
                  <a:gd name="connsiteX54" fmla="*/ 545914 w 952500"/>
                  <a:gd name="connsiteY54" fmla="*/ 131489 h 819150"/>
                  <a:gd name="connsiteX55" fmla="*/ 681169 w 952500"/>
                  <a:gd name="connsiteY55" fmla="*/ 289604 h 819150"/>
                  <a:gd name="connsiteX56" fmla="*/ 778324 w 952500"/>
                  <a:gd name="connsiteY56" fmla="*/ 442957 h 819150"/>
                  <a:gd name="connsiteX57" fmla="*/ 816424 w 952500"/>
                  <a:gd name="connsiteY57" fmla="*/ 513442 h 819150"/>
                  <a:gd name="connsiteX58" fmla="*/ 848809 w 952500"/>
                  <a:gd name="connsiteY58" fmla="*/ 578212 h 819150"/>
                  <a:gd name="connsiteX59" fmla="*/ 897387 w 952500"/>
                  <a:gd name="connsiteY59" fmla="*/ 683939 h 819150"/>
                  <a:gd name="connsiteX60" fmla="*/ 925962 w 952500"/>
                  <a:gd name="connsiteY60" fmla="*/ 753472 h 819150"/>
                  <a:gd name="connsiteX61" fmla="*/ 949774 w 952500"/>
                  <a:gd name="connsiteY61" fmla="*/ 821099 h 819150"/>
                  <a:gd name="connsiteX62" fmla="*/ 904054 w 952500"/>
                  <a:gd name="connsiteY62" fmla="*/ 820147 h 81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952500" h="819150">
                    <a:moveTo>
                      <a:pt x="844047" y="745852"/>
                    </a:moveTo>
                    <a:cubicBezTo>
                      <a:pt x="839284" y="737279"/>
                      <a:pt x="833569" y="727754"/>
                      <a:pt x="826902" y="718229"/>
                    </a:cubicBezTo>
                    <a:cubicBezTo>
                      <a:pt x="810709" y="691559"/>
                      <a:pt x="789754" y="659174"/>
                      <a:pt x="766894" y="622027"/>
                    </a:cubicBezTo>
                    <a:cubicBezTo>
                      <a:pt x="743082" y="584879"/>
                      <a:pt x="715459" y="543922"/>
                      <a:pt x="684979" y="500107"/>
                    </a:cubicBezTo>
                    <a:cubicBezTo>
                      <a:pt x="654499" y="456292"/>
                      <a:pt x="620209" y="409619"/>
                      <a:pt x="582109" y="362947"/>
                    </a:cubicBezTo>
                    <a:cubicBezTo>
                      <a:pt x="544009" y="316274"/>
                      <a:pt x="502099" y="269602"/>
                      <a:pt x="454474" y="228644"/>
                    </a:cubicBezTo>
                    <a:cubicBezTo>
                      <a:pt x="430662" y="208642"/>
                      <a:pt x="406849" y="189592"/>
                      <a:pt x="381132" y="175304"/>
                    </a:cubicBezTo>
                    <a:cubicBezTo>
                      <a:pt x="368749" y="167684"/>
                      <a:pt x="355414" y="161969"/>
                      <a:pt x="343032" y="157207"/>
                    </a:cubicBezTo>
                    <a:cubicBezTo>
                      <a:pt x="330649" y="152444"/>
                      <a:pt x="318267" y="149587"/>
                      <a:pt x="306837" y="147682"/>
                    </a:cubicBezTo>
                    <a:cubicBezTo>
                      <a:pt x="295407" y="145777"/>
                      <a:pt x="283977" y="145777"/>
                      <a:pt x="273499" y="147682"/>
                    </a:cubicBezTo>
                    <a:cubicBezTo>
                      <a:pt x="263022" y="149587"/>
                      <a:pt x="252544" y="152444"/>
                      <a:pt x="243019" y="157207"/>
                    </a:cubicBezTo>
                    <a:cubicBezTo>
                      <a:pt x="232542" y="162922"/>
                      <a:pt x="223017" y="169589"/>
                      <a:pt x="212539" y="178162"/>
                    </a:cubicBezTo>
                    <a:cubicBezTo>
                      <a:pt x="207777" y="182924"/>
                      <a:pt x="202062" y="187687"/>
                      <a:pt x="198252" y="192449"/>
                    </a:cubicBezTo>
                    <a:lnTo>
                      <a:pt x="188727" y="201974"/>
                    </a:lnTo>
                    <a:cubicBezTo>
                      <a:pt x="185869" y="204832"/>
                      <a:pt x="184917" y="206737"/>
                      <a:pt x="182059" y="209594"/>
                    </a:cubicBezTo>
                    <a:cubicBezTo>
                      <a:pt x="178249" y="214357"/>
                      <a:pt x="173487" y="220072"/>
                      <a:pt x="169677" y="225787"/>
                    </a:cubicBezTo>
                    <a:cubicBezTo>
                      <a:pt x="165867" y="231502"/>
                      <a:pt x="162057" y="237217"/>
                      <a:pt x="159199" y="242932"/>
                    </a:cubicBezTo>
                    <a:cubicBezTo>
                      <a:pt x="153484" y="254362"/>
                      <a:pt x="148722" y="264839"/>
                      <a:pt x="146817" y="275317"/>
                    </a:cubicBezTo>
                    <a:cubicBezTo>
                      <a:pt x="142054" y="296272"/>
                      <a:pt x="143959" y="317227"/>
                      <a:pt x="152532" y="341039"/>
                    </a:cubicBezTo>
                    <a:cubicBezTo>
                      <a:pt x="162057" y="363899"/>
                      <a:pt x="177297" y="387712"/>
                      <a:pt x="196347" y="410572"/>
                    </a:cubicBezTo>
                    <a:cubicBezTo>
                      <a:pt x="216349" y="432479"/>
                      <a:pt x="239209" y="454387"/>
                      <a:pt x="263022" y="473437"/>
                    </a:cubicBezTo>
                    <a:cubicBezTo>
                      <a:pt x="311599" y="512489"/>
                      <a:pt x="365892" y="545827"/>
                      <a:pt x="418279" y="574402"/>
                    </a:cubicBezTo>
                    <a:cubicBezTo>
                      <a:pt x="470667" y="602977"/>
                      <a:pt x="523054" y="627742"/>
                      <a:pt x="571632" y="649649"/>
                    </a:cubicBezTo>
                    <a:cubicBezTo>
                      <a:pt x="620209" y="670604"/>
                      <a:pt x="665929" y="688702"/>
                      <a:pt x="706887" y="703942"/>
                    </a:cubicBezTo>
                    <a:cubicBezTo>
                      <a:pt x="747844" y="718229"/>
                      <a:pt x="783087" y="730612"/>
                      <a:pt x="813567" y="738232"/>
                    </a:cubicBezTo>
                    <a:cubicBezTo>
                      <a:pt x="824997" y="742042"/>
                      <a:pt x="835474" y="743947"/>
                      <a:pt x="844047" y="745852"/>
                    </a:cubicBezTo>
                    <a:close/>
                    <a:moveTo>
                      <a:pt x="904054" y="820147"/>
                    </a:moveTo>
                    <a:cubicBezTo>
                      <a:pt x="904054" y="820147"/>
                      <a:pt x="901197" y="820147"/>
                      <a:pt x="896434" y="820147"/>
                    </a:cubicBezTo>
                    <a:cubicBezTo>
                      <a:pt x="891672" y="820147"/>
                      <a:pt x="885004" y="820147"/>
                      <a:pt x="875479" y="820147"/>
                    </a:cubicBezTo>
                    <a:cubicBezTo>
                      <a:pt x="857382" y="819194"/>
                      <a:pt x="830712" y="817289"/>
                      <a:pt x="798327" y="812527"/>
                    </a:cubicBezTo>
                    <a:cubicBezTo>
                      <a:pt x="765942" y="807764"/>
                      <a:pt x="725937" y="801097"/>
                      <a:pt x="682122" y="789667"/>
                    </a:cubicBezTo>
                    <a:cubicBezTo>
                      <a:pt x="637354" y="779189"/>
                      <a:pt x="587824" y="765854"/>
                      <a:pt x="534484" y="747757"/>
                    </a:cubicBezTo>
                    <a:cubicBezTo>
                      <a:pt x="481144" y="729659"/>
                      <a:pt x="423994" y="707752"/>
                      <a:pt x="364939" y="680129"/>
                    </a:cubicBezTo>
                    <a:cubicBezTo>
                      <a:pt x="335412" y="666794"/>
                      <a:pt x="305884" y="650602"/>
                      <a:pt x="275404" y="633457"/>
                    </a:cubicBezTo>
                    <a:cubicBezTo>
                      <a:pt x="244924" y="616312"/>
                      <a:pt x="214444" y="597262"/>
                      <a:pt x="184917" y="575354"/>
                    </a:cubicBezTo>
                    <a:cubicBezTo>
                      <a:pt x="155389" y="553447"/>
                      <a:pt x="124909" y="528682"/>
                      <a:pt x="97287" y="499154"/>
                    </a:cubicBezTo>
                    <a:cubicBezTo>
                      <a:pt x="71569" y="471532"/>
                      <a:pt x="44899" y="436289"/>
                      <a:pt x="26802" y="392474"/>
                    </a:cubicBezTo>
                    <a:cubicBezTo>
                      <a:pt x="18229" y="370567"/>
                      <a:pt x="11562" y="346754"/>
                      <a:pt x="8704" y="321989"/>
                    </a:cubicBezTo>
                    <a:cubicBezTo>
                      <a:pt x="5847" y="297224"/>
                      <a:pt x="6799" y="270554"/>
                      <a:pt x="12514" y="245789"/>
                    </a:cubicBezTo>
                    <a:cubicBezTo>
                      <a:pt x="17277" y="221024"/>
                      <a:pt x="26802" y="198164"/>
                      <a:pt x="38232" y="177209"/>
                    </a:cubicBezTo>
                    <a:cubicBezTo>
                      <a:pt x="43947" y="166732"/>
                      <a:pt x="49662" y="157207"/>
                      <a:pt x="56329" y="146729"/>
                    </a:cubicBezTo>
                    <a:cubicBezTo>
                      <a:pt x="62997" y="137204"/>
                      <a:pt x="68712" y="128632"/>
                      <a:pt x="77284" y="119107"/>
                    </a:cubicBezTo>
                    <a:cubicBezTo>
                      <a:pt x="81094" y="114344"/>
                      <a:pt x="84904" y="109582"/>
                      <a:pt x="88714" y="105772"/>
                    </a:cubicBezTo>
                    <a:lnTo>
                      <a:pt x="98239" y="96247"/>
                    </a:lnTo>
                    <a:lnTo>
                      <a:pt x="100144" y="93389"/>
                    </a:lnTo>
                    <a:lnTo>
                      <a:pt x="101097" y="92437"/>
                    </a:lnTo>
                    <a:lnTo>
                      <a:pt x="103954" y="89579"/>
                    </a:lnTo>
                    <a:lnTo>
                      <a:pt x="110622" y="83864"/>
                    </a:lnTo>
                    <a:cubicBezTo>
                      <a:pt x="114432" y="80054"/>
                      <a:pt x="119194" y="76244"/>
                      <a:pt x="123004" y="72434"/>
                    </a:cubicBezTo>
                    <a:cubicBezTo>
                      <a:pt x="141102" y="57194"/>
                      <a:pt x="160152" y="43859"/>
                      <a:pt x="183012" y="32429"/>
                    </a:cubicBezTo>
                    <a:cubicBezTo>
                      <a:pt x="204919" y="20999"/>
                      <a:pt x="229684" y="13379"/>
                      <a:pt x="255402" y="9569"/>
                    </a:cubicBezTo>
                    <a:cubicBezTo>
                      <a:pt x="280167" y="5759"/>
                      <a:pt x="305884" y="6712"/>
                      <a:pt x="329697" y="10522"/>
                    </a:cubicBezTo>
                    <a:cubicBezTo>
                      <a:pt x="353509" y="14332"/>
                      <a:pt x="375417" y="20999"/>
                      <a:pt x="396372" y="29572"/>
                    </a:cubicBezTo>
                    <a:cubicBezTo>
                      <a:pt x="416374" y="38144"/>
                      <a:pt x="435424" y="47669"/>
                      <a:pt x="453522" y="59099"/>
                    </a:cubicBezTo>
                    <a:cubicBezTo>
                      <a:pt x="487812" y="81007"/>
                      <a:pt x="518292" y="105772"/>
                      <a:pt x="545914" y="131489"/>
                    </a:cubicBezTo>
                    <a:cubicBezTo>
                      <a:pt x="600207" y="182924"/>
                      <a:pt x="643069" y="237217"/>
                      <a:pt x="681169" y="289604"/>
                    </a:cubicBezTo>
                    <a:cubicBezTo>
                      <a:pt x="719269" y="342944"/>
                      <a:pt x="750702" y="394379"/>
                      <a:pt x="778324" y="442957"/>
                    </a:cubicBezTo>
                    <a:cubicBezTo>
                      <a:pt x="791659" y="467722"/>
                      <a:pt x="804994" y="490582"/>
                      <a:pt x="816424" y="513442"/>
                    </a:cubicBezTo>
                    <a:cubicBezTo>
                      <a:pt x="827854" y="536302"/>
                      <a:pt x="839284" y="557257"/>
                      <a:pt x="848809" y="578212"/>
                    </a:cubicBezTo>
                    <a:cubicBezTo>
                      <a:pt x="868812" y="618217"/>
                      <a:pt x="885004" y="654412"/>
                      <a:pt x="897387" y="683939"/>
                    </a:cubicBezTo>
                    <a:cubicBezTo>
                      <a:pt x="910722" y="713467"/>
                      <a:pt x="919294" y="737279"/>
                      <a:pt x="925962" y="753472"/>
                    </a:cubicBezTo>
                    <a:lnTo>
                      <a:pt x="949774" y="821099"/>
                    </a:lnTo>
                    <a:lnTo>
                      <a:pt x="904054" y="820147"/>
                    </a:lnTo>
                    <a:close/>
                  </a:path>
                </a:pathLst>
              </a:custGeom>
              <a:grpFill/>
              <a:ln w="9525" cap="flat">
                <a:noFill/>
                <a:prstDash val="solid"/>
                <a:miter/>
              </a:ln>
            </p:spPr>
            <p:txBody>
              <a:bodyPr rtlCol="0" anchor="ctr"/>
              <a:lstStyle/>
              <a:p>
                <a:endParaRPr lang="en-US"/>
              </a:p>
            </p:txBody>
          </p:sp>
          <p:sp>
            <p:nvSpPr>
              <p:cNvPr id="122" name="Freeform: Shape 121"/>
              <p:cNvSpPr/>
              <p:nvPr/>
            </p:nvSpPr>
            <p:spPr>
              <a:xfrm>
                <a:off x="6063761" y="2687479"/>
                <a:ext cx="933450" cy="1476375"/>
              </a:xfrm>
              <a:custGeom>
                <a:avLst/>
                <a:gdLst>
                  <a:gd name="connsiteX0" fmla="*/ 16999 w 933450"/>
                  <a:gd name="connsiteY0" fmla="*/ 1477804 h 1476375"/>
                  <a:gd name="connsiteX1" fmla="*/ 30334 w 933450"/>
                  <a:gd name="connsiteY1" fmla="*/ 1027271 h 1476375"/>
                  <a:gd name="connsiteX2" fmla="*/ 177971 w 933450"/>
                  <a:gd name="connsiteY2" fmla="*/ 595789 h 1476375"/>
                  <a:gd name="connsiteX3" fmla="*/ 206546 w 933450"/>
                  <a:gd name="connsiteY3" fmla="*/ 545306 h 1476375"/>
                  <a:gd name="connsiteX4" fmla="*/ 237979 w 933450"/>
                  <a:gd name="connsiteY4" fmla="*/ 496729 h 1476375"/>
                  <a:gd name="connsiteX5" fmla="*/ 272269 w 933450"/>
                  <a:gd name="connsiteY5" fmla="*/ 449104 h 1476375"/>
                  <a:gd name="connsiteX6" fmla="*/ 279889 w 933450"/>
                  <a:gd name="connsiteY6" fmla="*/ 436721 h 1476375"/>
                  <a:gd name="connsiteX7" fmla="*/ 289414 w 933450"/>
                  <a:gd name="connsiteY7" fmla="*/ 425291 h 1476375"/>
                  <a:gd name="connsiteX8" fmla="*/ 307511 w 933450"/>
                  <a:gd name="connsiteY8" fmla="*/ 402431 h 1476375"/>
                  <a:gd name="connsiteX9" fmla="*/ 473246 w 933450"/>
                  <a:gd name="connsiteY9" fmla="*/ 237649 h 1476375"/>
                  <a:gd name="connsiteX10" fmla="*/ 496106 w 933450"/>
                  <a:gd name="connsiteY10" fmla="*/ 218599 h 1476375"/>
                  <a:gd name="connsiteX11" fmla="*/ 519919 w 933450"/>
                  <a:gd name="connsiteY11" fmla="*/ 201454 h 1476375"/>
                  <a:gd name="connsiteX12" fmla="*/ 543731 w 933450"/>
                  <a:gd name="connsiteY12" fmla="*/ 184309 h 1476375"/>
                  <a:gd name="connsiteX13" fmla="*/ 567544 w 933450"/>
                  <a:gd name="connsiteY13" fmla="*/ 167164 h 1476375"/>
                  <a:gd name="connsiteX14" fmla="*/ 617074 w 933450"/>
                  <a:gd name="connsiteY14" fmla="*/ 135731 h 1476375"/>
                  <a:gd name="connsiteX15" fmla="*/ 629456 w 933450"/>
                  <a:gd name="connsiteY15" fmla="*/ 128111 h 1476375"/>
                  <a:gd name="connsiteX16" fmla="*/ 641839 w 933450"/>
                  <a:gd name="connsiteY16" fmla="*/ 120491 h 1476375"/>
                  <a:gd name="connsiteX17" fmla="*/ 667556 w 933450"/>
                  <a:gd name="connsiteY17" fmla="*/ 106204 h 1476375"/>
                  <a:gd name="connsiteX18" fmla="*/ 879011 w 933450"/>
                  <a:gd name="connsiteY18" fmla="*/ 7144 h 1476375"/>
                  <a:gd name="connsiteX19" fmla="*/ 928541 w 933450"/>
                  <a:gd name="connsiteY19" fmla="*/ 150019 h 1476375"/>
                  <a:gd name="connsiteX20" fmla="*/ 731374 w 933450"/>
                  <a:gd name="connsiteY20" fmla="*/ 227171 h 1476375"/>
                  <a:gd name="connsiteX21" fmla="*/ 707561 w 933450"/>
                  <a:gd name="connsiteY21" fmla="*/ 238601 h 1476375"/>
                  <a:gd name="connsiteX22" fmla="*/ 695179 w 933450"/>
                  <a:gd name="connsiteY22" fmla="*/ 244316 h 1476375"/>
                  <a:gd name="connsiteX23" fmla="*/ 683749 w 933450"/>
                  <a:gd name="connsiteY23" fmla="*/ 250984 h 1476375"/>
                  <a:gd name="connsiteX24" fmla="*/ 637076 w 933450"/>
                  <a:gd name="connsiteY24" fmla="*/ 276701 h 1476375"/>
                  <a:gd name="connsiteX25" fmla="*/ 614216 w 933450"/>
                  <a:gd name="connsiteY25" fmla="*/ 290036 h 1476375"/>
                  <a:gd name="connsiteX26" fmla="*/ 592309 w 933450"/>
                  <a:gd name="connsiteY26" fmla="*/ 304324 h 1476375"/>
                  <a:gd name="connsiteX27" fmla="*/ 570401 w 933450"/>
                  <a:gd name="connsiteY27" fmla="*/ 318611 h 1476375"/>
                  <a:gd name="connsiteX28" fmla="*/ 548494 w 933450"/>
                  <a:gd name="connsiteY28" fmla="*/ 333851 h 1476375"/>
                  <a:gd name="connsiteX29" fmla="*/ 388474 w 933450"/>
                  <a:gd name="connsiteY29" fmla="*/ 472916 h 1476375"/>
                  <a:gd name="connsiteX30" fmla="*/ 370376 w 933450"/>
                  <a:gd name="connsiteY30" fmla="*/ 491966 h 1476375"/>
                  <a:gd name="connsiteX31" fmla="*/ 360851 w 933450"/>
                  <a:gd name="connsiteY31" fmla="*/ 501491 h 1476375"/>
                  <a:gd name="connsiteX32" fmla="*/ 352279 w 933450"/>
                  <a:gd name="connsiteY32" fmla="*/ 511969 h 1476375"/>
                  <a:gd name="connsiteX33" fmla="*/ 317989 w 933450"/>
                  <a:gd name="connsiteY33" fmla="*/ 552926 h 1476375"/>
                  <a:gd name="connsiteX34" fmla="*/ 286556 w 933450"/>
                  <a:gd name="connsiteY34" fmla="*/ 595789 h 1476375"/>
                  <a:gd name="connsiteX35" fmla="*/ 257029 w 933450"/>
                  <a:gd name="connsiteY35" fmla="*/ 640556 h 1476375"/>
                  <a:gd name="connsiteX36" fmla="*/ 91294 w 933450"/>
                  <a:gd name="connsiteY36" fmla="*/ 1038701 h 1476375"/>
                  <a:gd name="connsiteX37" fmla="*/ 49384 w 933450"/>
                  <a:gd name="connsiteY37" fmla="*/ 1474946 h 1476375"/>
                  <a:gd name="connsiteX38" fmla="*/ 16999 w 933450"/>
                  <a:gd name="connsiteY38" fmla="*/ 1477804 h 1476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933450" h="1476375">
                    <a:moveTo>
                      <a:pt x="16999" y="1477804"/>
                    </a:moveTo>
                    <a:cubicBezTo>
                      <a:pt x="-146" y="1328261"/>
                      <a:pt x="5569" y="1176814"/>
                      <a:pt x="30334" y="1027271"/>
                    </a:cubicBezTo>
                    <a:cubicBezTo>
                      <a:pt x="56051" y="877729"/>
                      <a:pt x="103676" y="731044"/>
                      <a:pt x="177971" y="595789"/>
                    </a:cubicBezTo>
                    <a:cubicBezTo>
                      <a:pt x="187496" y="578644"/>
                      <a:pt x="197021" y="562451"/>
                      <a:pt x="206546" y="545306"/>
                    </a:cubicBezTo>
                    <a:lnTo>
                      <a:pt x="237979" y="496729"/>
                    </a:lnTo>
                    <a:cubicBezTo>
                      <a:pt x="249409" y="480536"/>
                      <a:pt x="260839" y="465296"/>
                      <a:pt x="272269" y="449104"/>
                    </a:cubicBezTo>
                    <a:lnTo>
                      <a:pt x="279889" y="436721"/>
                    </a:lnTo>
                    <a:lnTo>
                      <a:pt x="289414" y="425291"/>
                    </a:lnTo>
                    <a:lnTo>
                      <a:pt x="307511" y="402431"/>
                    </a:lnTo>
                    <a:cubicBezTo>
                      <a:pt x="357041" y="343376"/>
                      <a:pt x="412286" y="287179"/>
                      <a:pt x="473246" y="237649"/>
                    </a:cubicBezTo>
                    <a:cubicBezTo>
                      <a:pt x="480866" y="231934"/>
                      <a:pt x="488486" y="225266"/>
                      <a:pt x="496106" y="218599"/>
                    </a:cubicBezTo>
                    <a:lnTo>
                      <a:pt x="519919" y="201454"/>
                    </a:lnTo>
                    <a:lnTo>
                      <a:pt x="543731" y="184309"/>
                    </a:lnTo>
                    <a:cubicBezTo>
                      <a:pt x="551351" y="178594"/>
                      <a:pt x="558971" y="172879"/>
                      <a:pt x="567544" y="167164"/>
                    </a:cubicBezTo>
                    <a:lnTo>
                      <a:pt x="617074" y="135731"/>
                    </a:lnTo>
                    <a:lnTo>
                      <a:pt x="629456" y="128111"/>
                    </a:lnTo>
                    <a:cubicBezTo>
                      <a:pt x="633266" y="125254"/>
                      <a:pt x="638029" y="123349"/>
                      <a:pt x="641839" y="120491"/>
                    </a:cubicBezTo>
                    <a:lnTo>
                      <a:pt x="667556" y="106204"/>
                    </a:lnTo>
                    <a:cubicBezTo>
                      <a:pt x="735184" y="67151"/>
                      <a:pt x="806621" y="36671"/>
                      <a:pt x="879011" y="7144"/>
                    </a:cubicBezTo>
                    <a:lnTo>
                      <a:pt x="928541" y="150019"/>
                    </a:lnTo>
                    <a:cubicBezTo>
                      <a:pt x="861866" y="171926"/>
                      <a:pt x="794239" y="195739"/>
                      <a:pt x="731374" y="227171"/>
                    </a:cubicBezTo>
                    <a:lnTo>
                      <a:pt x="707561" y="238601"/>
                    </a:lnTo>
                    <a:cubicBezTo>
                      <a:pt x="703751" y="240506"/>
                      <a:pt x="699941" y="242411"/>
                      <a:pt x="695179" y="244316"/>
                    </a:cubicBezTo>
                    <a:lnTo>
                      <a:pt x="683749" y="250984"/>
                    </a:lnTo>
                    <a:lnTo>
                      <a:pt x="637076" y="276701"/>
                    </a:lnTo>
                    <a:cubicBezTo>
                      <a:pt x="629456" y="280511"/>
                      <a:pt x="621836" y="285274"/>
                      <a:pt x="614216" y="290036"/>
                    </a:cubicBezTo>
                    <a:lnTo>
                      <a:pt x="592309" y="304324"/>
                    </a:lnTo>
                    <a:lnTo>
                      <a:pt x="570401" y="318611"/>
                    </a:lnTo>
                    <a:cubicBezTo>
                      <a:pt x="562781" y="323374"/>
                      <a:pt x="556114" y="329089"/>
                      <a:pt x="548494" y="333851"/>
                    </a:cubicBezTo>
                    <a:cubicBezTo>
                      <a:pt x="490391" y="373856"/>
                      <a:pt x="438004" y="421481"/>
                      <a:pt x="388474" y="472916"/>
                    </a:cubicBezTo>
                    <a:lnTo>
                      <a:pt x="370376" y="491966"/>
                    </a:lnTo>
                    <a:lnTo>
                      <a:pt x="360851" y="501491"/>
                    </a:lnTo>
                    <a:lnTo>
                      <a:pt x="352279" y="511969"/>
                    </a:lnTo>
                    <a:cubicBezTo>
                      <a:pt x="340849" y="525304"/>
                      <a:pt x="329419" y="539591"/>
                      <a:pt x="317989" y="552926"/>
                    </a:cubicBezTo>
                    <a:lnTo>
                      <a:pt x="286556" y="595789"/>
                    </a:lnTo>
                    <a:cubicBezTo>
                      <a:pt x="276079" y="610076"/>
                      <a:pt x="266554" y="625316"/>
                      <a:pt x="257029" y="640556"/>
                    </a:cubicBezTo>
                    <a:cubicBezTo>
                      <a:pt x="179876" y="761524"/>
                      <a:pt x="124631" y="896779"/>
                      <a:pt x="91294" y="1038701"/>
                    </a:cubicBezTo>
                    <a:cubicBezTo>
                      <a:pt x="57956" y="1180624"/>
                      <a:pt x="42716" y="1328261"/>
                      <a:pt x="49384" y="1474946"/>
                    </a:cubicBezTo>
                    <a:lnTo>
                      <a:pt x="16999" y="1477804"/>
                    </a:lnTo>
                    <a:close/>
                  </a:path>
                </a:pathLst>
              </a:custGeom>
              <a:grpFill/>
              <a:ln w="9525" cap="flat">
                <a:noFill/>
                <a:prstDash val="solid"/>
                <a:miter/>
              </a:ln>
            </p:spPr>
            <p:txBody>
              <a:bodyPr rtlCol="0" anchor="ctr"/>
              <a:lstStyle/>
              <a:p>
                <a:endParaRPr lang="en-US"/>
              </a:p>
            </p:txBody>
          </p:sp>
          <p:sp>
            <p:nvSpPr>
              <p:cNvPr id="123" name="Freeform: Shape 122"/>
              <p:cNvSpPr/>
              <p:nvPr/>
            </p:nvSpPr>
            <p:spPr>
              <a:xfrm>
                <a:off x="5496401" y="2864644"/>
                <a:ext cx="628650" cy="1257300"/>
              </a:xfrm>
              <a:custGeom>
                <a:avLst/>
                <a:gdLst>
                  <a:gd name="connsiteX0" fmla="*/ 576739 w 628650"/>
                  <a:gd name="connsiteY0" fmla="*/ 1249204 h 1257300"/>
                  <a:gd name="connsiteX1" fmla="*/ 556736 w 628650"/>
                  <a:gd name="connsiteY1" fmla="*/ 900589 h 1257300"/>
                  <a:gd name="connsiteX2" fmla="*/ 468154 w 628650"/>
                  <a:gd name="connsiteY2" fmla="*/ 569119 h 1257300"/>
                  <a:gd name="connsiteX3" fmla="*/ 285274 w 628650"/>
                  <a:gd name="connsiteY3" fmla="*/ 296704 h 1257300"/>
                  <a:gd name="connsiteX4" fmla="*/ 155734 w 628650"/>
                  <a:gd name="connsiteY4" fmla="*/ 205264 h 1257300"/>
                  <a:gd name="connsiteX5" fmla="*/ 7144 w 628650"/>
                  <a:gd name="connsiteY5" fmla="*/ 152876 h 1257300"/>
                  <a:gd name="connsiteX6" fmla="*/ 46196 w 628650"/>
                  <a:gd name="connsiteY6" fmla="*/ 7144 h 1257300"/>
                  <a:gd name="connsiteX7" fmla="*/ 223361 w 628650"/>
                  <a:gd name="connsiteY7" fmla="*/ 88106 h 1257300"/>
                  <a:gd name="connsiteX8" fmla="*/ 371951 w 628650"/>
                  <a:gd name="connsiteY8" fmla="*/ 212884 h 1257300"/>
                  <a:gd name="connsiteX9" fmla="*/ 481489 w 628650"/>
                  <a:gd name="connsiteY9" fmla="*/ 368141 h 1257300"/>
                  <a:gd name="connsiteX10" fmla="*/ 553879 w 628650"/>
                  <a:gd name="connsiteY10" fmla="*/ 539591 h 1257300"/>
                  <a:gd name="connsiteX11" fmla="*/ 617696 w 628650"/>
                  <a:gd name="connsiteY11" fmla="*/ 896779 h 1257300"/>
                  <a:gd name="connsiteX12" fmla="*/ 607219 w 628650"/>
                  <a:gd name="connsiteY12" fmla="*/ 1253966 h 1257300"/>
                  <a:gd name="connsiteX13" fmla="*/ 576739 w 628650"/>
                  <a:gd name="connsiteY13" fmla="*/ 1249204 h 1257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8650" h="1257300">
                    <a:moveTo>
                      <a:pt x="576739" y="1249204"/>
                    </a:moveTo>
                    <a:cubicBezTo>
                      <a:pt x="580549" y="1132046"/>
                      <a:pt x="573881" y="1014889"/>
                      <a:pt x="556736" y="900589"/>
                    </a:cubicBezTo>
                    <a:cubicBezTo>
                      <a:pt x="539591" y="786289"/>
                      <a:pt x="511969" y="672941"/>
                      <a:pt x="468154" y="569119"/>
                    </a:cubicBezTo>
                    <a:cubicBezTo>
                      <a:pt x="424339" y="465296"/>
                      <a:pt x="364331" y="369094"/>
                      <a:pt x="285274" y="296704"/>
                    </a:cubicBezTo>
                    <a:cubicBezTo>
                      <a:pt x="246221" y="260509"/>
                      <a:pt x="202406" y="229076"/>
                      <a:pt x="155734" y="205264"/>
                    </a:cubicBezTo>
                    <a:cubicBezTo>
                      <a:pt x="108109" y="181451"/>
                      <a:pt x="58579" y="164306"/>
                      <a:pt x="7144" y="152876"/>
                    </a:cubicBezTo>
                    <a:lnTo>
                      <a:pt x="46196" y="7144"/>
                    </a:lnTo>
                    <a:cubicBezTo>
                      <a:pt x="108109" y="27146"/>
                      <a:pt x="168116" y="53816"/>
                      <a:pt x="223361" y="88106"/>
                    </a:cubicBezTo>
                    <a:cubicBezTo>
                      <a:pt x="278606" y="122396"/>
                      <a:pt x="328136" y="165259"/>
                      <a:pt x="371951" y="212884"/>
                    </a:cubicBezTo>
                    <a:cubicBezTo>
                      <a:pt x="414814" y="260509"/>
                      <a:pt x="451961" y="312896"/>
                      <a:pt x="481489" y="368141"/>
                    </a:cubicBezTo>
                    <a:cubicBezTo>
                      <a:pt x="511016" y="423386"/>
                      <a:pt x="534829" y="480536"/>
                      <a:pt x="553879" y="539591"/>
                    </a:cubicBezTo>
                    <a:cubicBezTo>
                      <a:pt x="591979" y="656749"/>
                      <a:pt x="610076" y="776764"/>
                      <a:pt x="617696" y="896779"/>
                    </a:cubicBezTo>
                    <a:cubicBezTo>
                      <a:pt x="625316" y="1016794"/>
                      <a:pt x="621506" y="1135856"/>
                      <a:pt x="607219" y="1253966"/>
                    </a:cubicBezTo>
                    <a:lnTo>
                      <a:pt x="576739" y="1249204"/>
                    </a:lnTo>
                    <a:close/>
                  </a:path>
                </a:pathLst>
              </a:custGeom>
              <a:grpFill/>
              <a:ln w="9525" cap="flat">
                <a:noFill/>
                <a:prstDash val="solid"/>
                <a:miter/>
              </a:ln>
            </p:spPr>
            <p:txBody>
              <a:bodyPr rtlCol="0" anchor="ctr"/>
              <a:lstStyle/>
              <a:p>
                <a:endParaRPr lang="en-US"/>
              </a:p>
            </p:txBody>
          </p:sp>
        </p:grpSp>
        <p:sp>
          <p:nvSpPr>
            <p:cNvPr id="117" name="Rectangle 116"/>
            <p:cNvSpPr/>
            <p:nvPr/>
          </p:nvSpPr>
          <p:spPr>
            <a:xfrm>
              <a:off x="3790950" y="2772505"/>
              <a:ext cx="2447925" cy="3993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p:cNvSpPr/>
            <p:nvPr/>
          </p:nvSpPr>
          <p:spPr>
            <a:xfrm>
              <a:off x="3900488" y="3171825"/>
              <a:ext cx="2228849" cy="147637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Rectangle 118"/>
            <p:cNvSpPr/>
            <p:nvPr/>
          </p:nvSpPr>
          <p:spPr>
            <a:xfrm>
              <a:off x="3900488" y="3171825"/>
              <a:ext cx="2228849" cy="45719"/>
            </a:xfrm>
            <a:prstGeom prst="rect">
              <a:avLst/>
            </a:prstGeom>
            <a:solidFill>
              <a:schemeClr val="accent1">
                <a:lumMod val="50000"/>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9" name="그룹 95"/>
          <p:cNvGrpSpPr/>
          <p:nvPr/>
        </p:nvGrpSpPr>
        <p:grpSpPr>
          <a:xfrm rot="1153036">
            <a:off x="536158" y="1895702"/>
            <a:ext cx="1546307" cy="1710359"/>
            <a:chOff x="6380731" y="3501815"/>
            <a:chExt cx="2051981" cy="2269681"/>
          </a:xfrm>
        </p:grpSpPr>
        <p:sp>
          <p:nvSpPr>
            <p:cNvPr id="110" name="Freeform 3"/>
            <p:cNvSpPr/>
            <p:nvPr/>
          </p:nvSpPr>
          <p:spPr>
            <a:xfrm>
              <a:off x="6651002" y="3501815"/>
              <a:ext cx="1781710" cy="2012329"/>
            </a:xfrm>
            <a:custGeom>
              <a:avLst/>
              <a:gdLst>
                <a:gd name="connsiteX0" fmla="*/ 609600 w 2057400"/>
                <a:gd name="connsiteY0" fmla="*/ 0 h 2349500"/>
                <a:gd name="connsiteX1" fmla="*/ 0 w 2057400"/>
                <a:gd name="connsiteY1" fmla="*/ 330200 h 2349500"/>
                <a:gd name="connsiteX2" fmla="*/ 1701800 w 2057400"/>
                <a:gd name="connsiteY2" fmla="*/ 2349500 h 2349500"/>
                <a:gd name="connsiteX3" fmla="*/ 2057400 w 2057400"/>
                <a:gd name="connsiteY3" fmla="*/ 1625600 h 2349500"/>
                <a:gd name="connsiteX4" fmla="*/ 609600 w 2057400"/>
                <a:gd name="connsiteY4" fmla="*/ 0 h 2349500"/>
                <a:gd name="connsiteX0-1" fmla="*/ 647700 w 2057400"/>
                <a:gd name="connsiteY0-2" fmla="*/ 0 h 2349500"/>
                <a:gd name="connsiteX1-3" fmla="*/ 0 w 2057400"/>
                <a:gd name="connsiteY1-4" fmla="*/ 330200 h 2349500"/>
                <a:gd name="connsiteX2-5" fmla="*/ 1701800 w 2057400"/>
                <a:gd name="connsiteY2-6" fmla="*/ 2349500 h 2349500"/>
                <a:gd name="connsiteX3-7" fmla="*/ 2057400 w 2057400"/>
                <a:gd name="connsiteY3-8" fmla="*/ 1625600 h 2349500"/>
                <a:gd name="connsiteX4-9" fmla="*/ 647700 w 2057400"/>
                <a:gd name="connsiteY4-10" fmla="*/ 0 h 2349500"/>
                <a:gd name="connsiteX0-11" fmla="*/ 657225 w 2057400"/>
                <a:gd name="connsiteY0-12" fmla="*/ 0 h 2363788"/>
                <a:gd name="connsiteX1-13" fmla="*/ 0 w 2057400"/>
                <a:gd name="connsiteY1-14" fmla="*/ 344488 h 2363788"/>
                <a:gd name="connsiteX2-15" fmla="*/ 1701800 w 2057400"/>
                <a:gd name="connsiteY2-16" fmla="*/ 2363788 h 2363788"/>
                <a:gd name="connsiteX3-17" fmla="*/ 2057400 w 2057400"/>
                <a:gd name="connsiteY3-18" fmla="*/ 1639888 h 2363788"/>
                <a:gd name="connsiteX4-19" fmla="*/ 657225 w 2057400"/>
                <a:gd name="connsiteY4-20" fmla="*/ 0 h 2363788"/>
                <a:gd name="connsiteX0-21" fmla="*/ 657225 w 2066925"/>
                <a:gd name="connsiteY0-22" fmla="*/ 0 h 2363788"/>
                <a:gd name="connsiteX1-23" fmla="*/ 0 w 2066925"/>
                <a:gd name="connsiteY1-24" fmla="*/ 344488 h 2363788"/>
                <a:gd name="connsiteX2-25" fmla="*/ 1701800 w 2066925"/>
                <a:gd name="connsiteY2-26" fmla="*/ 2363788 h 2363788"/>
                <a:gd name="connsiteX3-27" fmla="*/ 2066925 w 2066925"/>
                <a:gd name="connsiteY3-28" fmla="*/ 1601788 h 2363788"/>
                <a:gd name="connsiteX4-29" fmla="*/ 657225 w 2066925"/>
                <a:gd name="connsiteY4-30" fmla="*/ 0 h 2363788"/>
                <a:gd name="connsiteX0-31" fmla="*/ 657225 w 2066925"/>
                <a:gd name="connsiteY0-32" fmla="*/ 0 h 2363788"/>
                <a:gd name="connsiteX1-33" fmla="*/ 0 w 2066925"/>
                <a:gd name="connsiteY1-34" fmla="*/ 344488 h 2363788"/>
                <a:gd name="connsiteX2-35" fmla="*/ 1677987 w 2066925"/>
                <a:gd name="connsiteY2-36" fmla="*/ 2363788 h 2363788"/>
                <a:gd name="connsiteX3-37" fmla="*/ 2066925 w 2066925"/>
                <a:gd name="connsiteY3-38" fmla="*/ 1601788 h 2363788"/>
                <a:gd name="connsiteX4-39" fmla="*/ 657225 w 2066925"/>
                <a:gd name="connsiteY4-40" fmla="*/ 0 h 2363788"/>
                <a:gd name="connsiteX0-41" fmla="*/ 614363 w 2024063"/>
                <a:gd name="connsiteY0-42" fmla="*/ 0 h 2363788"/>
                <a:gd name="connsiteX1-43" fmla="*/ 0 w 2024063"/>
                <a:gd name="connsiteY1-44" fmla="*/ 354013 h 2363788"/>
                <a:gd name="connsiteX2-45" fmla="*/ 1635125 w 2024063"/>
                <a:gd name="connsiteY2-46" fmla="*/ 2363788 h 2363788"/>
                <a:gd name="connsiteX3-47" fmla="*/ 2024063 w 2024063"/>
                <a:gd name="connsiteY3-48" fmla="*/ 1601788 h 2363788"/>
                <a:gd name="connsiteX4-49" fmla="*/ 614363 w 2024063"/>
                <a:gd name="connsiteY4-50" fmla="*/ 0 h 2363788"/>
                <a:gd name="connsiteX0-51" fmla="*/ 813722 w 2024063"/>
                <a:gd name="connsiteY0-52" fmla="*/ 0 h 2548163"/>
                <a:gd name="connsiteX1-53" fmla="*/ 0 w 2024063"/>
                <a:gd name="connsiteY1-54" fmla="*/ 538388 h 2548163"/>
                <a:gd name="connsiteX2-55" fmla="*/ 1635125 w 2024063"/>
                <a:gd name="connsiteY2-56" fmla="*/ 2548163 h 2548163"/>
                <a:gd name="connsiteX3-57" fmla="*/ 2024063 w 2024063"/>
                <a:gd name="connsiteY3-58" fmla="*/ 1786163 h 2548163"/>
                <a:gd name="connsiteX4-59" fmla="*/ 813722 w 2024063"/>
                <a:gd name="connsiteY4-60" fmla="*/ 0 h 2548163"/>
                <a:gd name="connsiteX0-61" fmla="*/ 813722 w 2090741"/>
                <a:gd name="connsiteY0-62" fmla="*/ 0 h 2548163"/>
                <a:gd name="connsiteX1-63" fmla="*/ 0 w 2090741"/>
                <a:gd name="connsiteY1-64" fmla="*/ 538388 h 2548163"/>
                <a:gd name="connsiteX2-65" fmla="*/ 1635125 w 2090741"/>
                <a:gd name="connsiteY2-66" fmla="*/ 2548163 h 2548163"/>
                <a:gd name="connsiteX3-67" fmla="*/ 2090741 w 2090741"/>
                <a:gd name="connsiteY3-68" fmla="*/ 1648320 h 2548163"/>
                <a:gd name="connsiteX4-69" fmla="*/ 813722 w 2090741"/>
                <a:gd name="connsiteY4-70" fmla="*/ 0 h 2548163"/>
                <a:gd name="connsiteX0-71" fmla="*/ 813722 w 2160628"/>
                <a:gd name="connsiteY0-72" fmla="*/ 0 h 2548163"/>
                <a:gd name="connsiteX1-73" fmla="*/ 0 w 2160628"/>
                <a:gd name="connsiteY1-74" fmla="*/ 538388 h 2548163"/>
                <a:gd name="connsiteX2-75" fmla="*/ 1635125 w 2160628"/>
                <a:gd name="connsiteY2-76" fmla="*/ 2548163 h 2548163"/>
                <a:gd name="connsiteX3-77" fmla="*/ 2160629 w 2160628"/>
                <a:gd name="connsiteY3-78" fmla="*/ 1556753 h 2548163"/>
                <a:gd name="connsiteX4-79" fmla="*/ 813722 w 2160628"/>
                <a:gd name="connsiteY4-80" fmla="*/ 0 h 2548163"/>
                <a:gd name="connsiteX0-81" fmla="*/ 862758 w 2160629"/>
                <a:gd name="connsiteY0-82" fmla="*/ 0 h 2605825"/>
                <a:gd name="connsiteX1-83" fmla="*/ 0 w 2160629"/>
                <a:gd name="connsiteY1-84" fmla="*/ 596050 h 2605825"/>
                <a:gd name="connsiteX2-85" fmla="*/ 1635125 w 2160629"/>
                <a:gd name="connsiteY2-86" fmla="*/ 2605825 h 2605825"/>
                <a:gd name="connsiteX3-87" fmla="*/ 2160629 w 2160629"/>
                <a:gd name="connsiteY3-88" fmla="*/ 1614415 h 2605825"/>
                <a:gd name="connsiteX4-89" fmla="*/ 862758 w 2160629"/>
                <a:gd name="connsiteY4-90" fmla="*/ 0 h 2605825"/>
                <a:gd name="connsiteX0-91" fmla="*/ 838696 w 2136567"/>
                <a:gd name="connsiteY0-92" fmla="*/ 0 h 2605825"/>
                <a:gd name="connsiteX1-93" fmla="*/ 1 w 2136567"/>
                <a:gd name="connsiteY1-94" fmla="*/ 608422 h 2605825"/>
                <a:gd name="connsiteX2-95" fmla="*/ 1611063 w 2136567"/>
                <a:gd name="connsiteY2-96" fmla="*/ 2605825 h 2605825"/>
                <a:gd name="connsiteX3-97" fmla="*/ 2136567 w 2136567"/>
                <a:gd name="connsiteY3-98" fmla="*/ 1614415 h 2605825"/>
                <a:gd name="connsiteX4-99" fmla="*/ 838696 w 2136567"/>
                <a:gd name="connsiteY4-100" fmla="*/ 0 h 260582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136567" h="2605825">
                  <a:moveTo>
                    <a:pt x="838696" y="0"/>
                  </a:moveTo>
                  <a:lnTo>
                    <a:pt x="1" y="608422"/>
                  </a:lnTo>
                  <a:lnTo>
                    <a:pt x="1611063" y="2605825"/>
                  </a:lnTo>
                  <a:lnTo>
                    <a:pt x="2136567" y="1614415"/>
                  </a:lnTo>
                  <a:lnTo>
                    <a:pt x="838696" y="0"/>
                  </a:lnTo>
                  <a:close/>
                </a:path>
              </a:pathLst>
            </a:custGeom>
            <a:gradFill>
              <a:gsLst>
                <a:gs pos="0">
                  <a:schemeClr val="accent1">
                    <a:lumMod val="50000"/>
                    <a:lumOff val="50000"/>
                  </a:schemeClr>
                </a:gs>
                <a:gs pos="100000">
                  <a:schemeClr val="accent1">
                    <a:lumMod val="50000"/>
                    <a:lumOff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11" name="Freeform 4"/>
            <p:cNvSpPr/>
            <p:nvPr/>
          </p:nvSpPr>
          <p:spPr>
            <a:xfrm>
              <a:off x="6380731" y="4011148"/>
              <a:ext cx="1104079" cy="1746841"/>
            </a:xfrm>
            <a:custGeom>
              <a:avLst/>
              <a:gdLst>
                <a:gd name="connsiteX0" fmla="*/ 317500 w 1333500"/>
                <a:gd name="connsiteY0" fmla="*/ 0 h 2463800"/>
                <a:gd name="connsiteX1" fmla="*/ 0 w 1333500"/>
                <a:gd name="connsiteY1" fmla="*/ 165100 h 2463800"/>
                <a:gd name="connsiteX2" fmla="*/ 1104900 w 1333500"/>
                <a:gd name="connsiteY2" fmla="*/ 2463800 h 2463800"/>
                <a:gd name="connsiteX3" fmla="*/ 1333500 w 1333500"/>
                <a:gd name="connsiteY3" fmla="*/ 1689100 h 2463800"/>
                <a:gd name="connsiteX4" fmla="*/ 317500 w 1333500"/>
                <a:gd name="connsiteY4" fmla="*/ 0 h 2463800"/>
                <a:gd name="connsiteX0-1" fmla="*/ 331788 w 1333500"/>
                <a:gd name="connsiteY0-2" fmla="*/ 0 h 2416175"/>
                <a:gd name="connsiteX1-3" fmla="*/ 0 w 1333500"/>
                <a:gd name="connsiteY1-4" fmla="*/ 117475 h 2416175"/>
                <a:gd name="connsiteX2-5" fmla="*/ 1104900 w 1333500"/>
                <a:gd name="connsiteY2-6" fmla="*/ 2416175 h 2416175"/>
                <a:gd name="connsiteX3-7" fmla="*/ 1333500 w 1333500"/>
                <a:gd name="connsiteY3-8" fmla="*/ 1641475 h 2416175"/>
                <a:gd name="connsiteX4-9" fmla="*/ 331788 w 1333500"/>
                <a:gd name="connsiteY4-10" fmla="*/ 0 h 2416175"/>
                <a:gd name="connsiteX0-11" fmla="*/ 331788 w 1362075"/>
                <a:gd name="connsiteY0-12" fmla="*/ 0 h 2416175"/>
                <a:gd name="connsiteX1-13" fmla="*/ 0 w 1362075"/>
                <a:gd name="connsiteY1-14" fmla="*/ 117475 h 2416175"/>
                <a:gd name="connsiteX2-15" fmla="*/ 1104900 w 1362075"/>
                <a:gd name="connsiteY2-16" fmla="*/ 2416175 h 2416175"/>
                <a:gd name="connsiteX3-17" fmla="*/ 1362075 w 1362075"/>
                <a:gd name="connsiteY3-18" fmla="*/ 1736725 h 2416175"/>
                <a:gd name="connsiteX4-19" fmla="*/ 331788 w 1362075"/>
                <a:gd name="connsiteY4-20" fmla="*/ 0 h 2416175"/>
                <a:gd name="connsiteX0-21" fmla="*/ 331788 w 1381125"/>
                <a:gd name="connsiteY0-22" fmla="*/ 0 h 2416175"/>
                <a:gd name="connsiteX1-23" fmla="*/ 0 w 1381125"/>
                <a:gd name="connsiteY1-24" fmla="*/ 117475 h 2416175"/>
                <a:gd name="connsiteX2-25" fmla="*/ 1104900 w 1381125"/>
                <a:gd name="connsiteY2-26" fmla="*/ 2416175 h 2416175"/>
                <a:gd name="connsiteX3-27" fmla="*/ 1381125 w 1381125"/>
                <a:gd name="connsiteY3-28" fmla="*/ 1722437 h 2416175"/>
                <a:gd name="connsiteX4-29" fmla="*/ 331788 w 1381125"/>
                <a:gd name="connsiteY4-30" fmla="*/ 0 h 2416175"/>
                <a:gd name="connsiteX0-31" fmla="*/ 331788 w 1381125"/>
                <a:gd name="connsiteY0-32" fmla="*/ 0 h 2349500"/>
                <a:gd name="connsiteX1-33" fmla="*/ 0 w 1381125"/>
                <a:gd name="connsiteY1-34" fmla="*/ 117475 h 2349500"/>
                <a:gd name="connsiteX2-35" fmla="*/ 1152525 w 1381125"/>
                <a:gd name="connsiteY2-36" fmla="*/ 2349500 h 2349500"/>
                <a:gd name="connsiteX3-37" fmla="*/ 1381125 w 1381125"/>
                <a:gd name="connsiteY3-38" fmla="*/ 1722437 h 2349500"/>
                <a:gd name="connsiteX4-39" fmla="*/ 331788 w 1381125"/>
                <a:gd name="connsiteY4-40" fmla="*/ 0 h 2349500"/>
                <a:gd name="connsiteX0-41" fmla="*/ 284163 w 1333500"/>
                <a:gd name="connsiteY0-42" fmla="*/ 0 h 2349500"/>
                <a:gd name="connsiteX1-43" fmla="*/ 0 w 1333500"/>
                <a:gd name="connsiteY1-44" fmla="*/ 117475 h 2349500"/>
                <a:gd name="connsiteX2-45" fmla="*/ 1104900 w 1333500"/>
                <a:gd name="connsiteY2-46" fmla="*/ 2349500 h 2349500"/>
                <a:gd name="connsiteX3-47" fmla="*/ 1333500 w 1333500"/>
                <a:gd name="connsiteY3-48" fmla="*/ 1722437 h 2349500"/>
                <a:gd name="connsiteX4-49" fmla="*/ 284163 w 1333500"/>
                <a:gd name="connsiteY4-50" fmla="*/ 0 h 2349500"/>
                <a:gd name="connsiteX0-51" fmla="*/ 284163 w 1333500"/>
                <a:gd name="connsiteY0-52" fmla="*/ 0 h 2335212"/>
                <a:gd name="connsiteX1-53" fmla="*/ 0 w 1333500"/>
                <a:gd name="connsiteY1-54" fmla="*/ 117475 h 2335212"/>
                <a:gd name="connsiteX2-55" fmla="*/ 1109663 w 1333500"/>
                <a:gd name="connsiteY2-56" fmla="*/ 2335212 h 2335212"/>
                <a:gd name="connsiteX3-57" fmla="*/ 1333500 w 1333500"/>
                <a:gd name="connsiteY3-58" fmla="*/ 1722437 h 2335212"/>
                <a:gd name="connsiteX4-59" fmla="*/ 284163 w 1333500"/>
                <a:gd name="connsiteY4-60" fmla="*/ 0 h 2335212"/>
                <a:gd name="connsiteX0-61" fmla="*/ 284163 w 1333500"/>
                <a:gd name="connsiteY0-62" fmla="*/ 0 h 2349500"/>
                <a:gd name="connsiteX1-63" fmla="*/ 0 w 1333500"/>
                <a:gd name="connsiteY1-64" fmla="*/ 117475 h 2349500"/>
                <a:gd name="connsiteX2-65" fmla="*/ 1109663 w 1333500"/>
                <a:gd name="connsiteY2-66" fmla="*/ 2349500 h 2349500"/>
                <a:gd name="connsiteX3-67" fmla="*/ 1333500 w 1333500"/>
                <a:gd name="connsiteY3-68" fmla="*/ 1722437 h 2349500"/>
                <a:gd name="connsiteX4-69" fmla="*/ 284163 w 1333500"/>
                <a:gd name="connsiteY4-70" fmla="*/ 0 h 2349500"/>
                <a:gd name="connsiteX0-71" fmla="*/ 284163 w 1323975"/>
                <a:gd name="connsiteY0-72" fmla="*/ 0 h 2349500"/>
                <a:gd name="connsiteX1-73" fmla="*/ 0 w 1323975"/>
                <a:gd name="connsiteY1-74" fmla="*/ 117475 h 2349500"/>
                <a:gd name="connsiteX2-75" fmla="*/ 1109663 w 1323975"/>
                <a:gd name="connsiteY2-76" fmla="*/ 2349500 h 2349500"/>
                <a:gd name="connsiteX3-77" fmla="*/ 1323975 w 1323975"/>
                <a:gd name="connsiteY3-78" fmla="*/ 1727199 h 2349500"/>
                <a:gd name="connsiteX4-79" fmla="*/ 284163 w 1323975"/>
                <a:gd name="connsiteY4-80" fmla="*/ 0 h 2349500"/>
                <a:gd name="connsiteX0-81" fmla="*/ 284163 w 1323975"/>
                <a:gd name="connsiteY0-82" fmla="*/ 0 h 2262036"/>
                <a:gd name="connsiteX1-83" fmla="*/ 0 w 1323975"/>
                <a:gd name="connsiteY1-84" fmla="*/ 117475 h 2262036"/>
                <a:gd name="connsiteX2-85" fmla="*/ 1157371 w 1323975"/>
                <a:gd name="connsiteY2-86" fmla="*/ 2262036 h 2262036"/>
                <a:gd name="connsiteX3-87" fmla="*/ 1323975 w 1323975"/>
                <a:gd name="connsiteY3-88" fmla="*/ 1727199 h 2262036"/>
                <a:gd name="connsiteX4-89" fmla="*/ 284163 w 1323975"/>
                <a:gd name="connsiteY4-90" fmla="*/ 0 h 22620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323975" h="2262036">
                  <a:moveTo>
                    <a:pt x="284163" y="0"/>
                  </a:moveTo>
                  <a:lnTo>
                    <a:pt x="0" y="117475"/>
                  </a:lnTo>
                  <a:lnTo>
                    <a:pt x="1157371" y="2262036"/>
                  </a:lnTo>
                  <a:lnTo>
                    <a:pt x="1323975" y="1727199"/>
                  </a:lnTo>
                  <a:lnTo>
                    <a:pt x="284163"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2" name="Freeform 9"/>
            <p:cNvSpPr/>
            <p:nvPr/>
          </p:nvSpPr>
          <p:spPr>
            <a:xfrm>
              <a:off x="7341916" y="5335158"/>
              <a:ext cx="663161" cy="436338"/>
            </a:xfrm>
            <a:custGeom>
              <a:avLst/>
              <a:gdLst>
                <a:gd name="connsiteX0" fmla="*/ 889000 w 889000"/>
                <a:gd name="connsiteY0" fmla="*/ 215900 h 622300"/>
                <a:gd name="connsiteX1" fmla="*/ 0 w 889000"/>
                <a:gd name="connsiteY1" fmla="*/ 622300 h 622300"/>
                <a:gd name="connsiteX2" fmla="*/ 266700 w 889000"/>
                <a:gd name="connsiteY2" fmla="*/ 0 h 622300"/>
                <a:gd name="connsiteX3" fmla="*/ 889000 w 889000"/>
                <a:gd name="connsiteY3" fmla="*/ 215900 h 622300"/>
                <a:gd name="connsiteX0-1" fmla="*/ 903288 w 903288"/>
                <a:gd name="connsiteY0-2" fmla="*/ 201612 h 622300"/>
                <a:gd name="connsiteX1-3" fmla="*/ 0 w 903288"/>
                <a:gd name="connsiteY1-4" fmla="*/ 622300 h 622300"/>
                <a:gd name="connsiteX2-5" fmla="*/ 266700 w 903288"/>
                <a:gd name="connsiteY2-6" fmla="*/ 0 h 622300"/>
                <a:gd name="connsiteX3-7" fmla="*/ 903288 w 903288"/>
                <a:gd name="connsiteY3-8" fmla="*/ 201612 h 622300"/>
                <a:gd name="connsiteX0-9" fmla="*/ 903288 w 903288"/>
                <a:gd name="connsiteY0-10" fmla="*/ 215900 h 636588"/>
                <a:gd name="connsiteX1-11" fmla="*/ 0 w 903288"/>
                <a:gd name="connsiteY1-12" fmla="*/ 636588 h 636588"/>
                <a:gd name="connsiteX2-13" fmla="*/ 285750 w 903288"/>
                <a:gd name="connsiteY2-14" fmla="*/ 0 h 636588"/>
                <a:gd name="connsiteX3-15" fmla="*/ 903288 w 903288"/>
                <a:gd name="connsiteY3-16" fmla="*/ 215900 h 636588"/>
                <a:gd name="connsiteX0-17" fmla="*/ 903288 w 903288"/>
                <a:gd name="connsiteY0-18" fmla="*/ 215900 h 636588"/>
                <a:gd name="connsiteX1-19" fmla="*/ 0 w 903288"/>
                <a:gd name="connsiteY1-20" fmla="*/ 636588 h 636588"/>
                <a:gd name="connsiteX2-21" fmla="*/ 266700 w 903288"/>
                <a:gd name="connsiteY2-22" fmla="*/ 0 h 636588"/>
                <a:gd name="connsiteX3-23" fmla="*/ 903288 w 903288"/>
                <a:gd name="connsiteY3-24" fmla="*/ 215900 h 636588"/>
                <a:gd name="connsiteX0-25" fmla="*/ 850900 w 850900"/>
                <a:gd name="connsiteY0-26" fmla="*/ 215900 h 622301"/>
                <a:gd name="connsiteX1-27" fmla="*/ 0 w 850900"/>
                <a:gd name="connsiteY1-28" fmla="*/ 622301 h 622301"/>
                <a:gd name="connsiteX2-29" fmla="*/ 214312 w 850900"/>
                <a:gd name="connsiteY2-30" fmla="*/ 0 h 622301"/>
                <a:gd name="connsiteX3-31" fmla="*/ 850900 w 850900"/>
                <a:gd name="connsiteY3-32" fmla="*/ 215900 h 622301"/>
                <a:gd name="connsiteX0-33" fmla="*/ 850900 w 850900"/>
                <a:gd name="connsiteY0-34" fmla="*/ 230187 h 636588"/>
                <a:gd name="connsiteX1-35" fmla="*/ 0 w 850900"/>
                <a:gd name="connsiteY1-36" fmla="*/ 636588 h 636588"/>
                <a:gd name="connsiteX2-37" fmla="*/ 209549 w 850900"/>
                <a:gd name="connsiteY2-38" fmla="*/ 0 h 636588"/>
                <a:gd name="connsiteX3-39" fmla="*/ 850900 w 850900"/>
                <a:gd name="connsiteY3-40" fmla="*/ 230187 h 636588"/>
                <a:gd name="connsiteX0-41" fmla="*/ 803192 w 803192"/>
                <a:gd name="connsiteY0-42" fmla="*/ 230187 h 525270"/>
                <a:gd name="connsiteX1-43" fmla="*/ 0 w 803192"/>
                <a:gd name="connsiteY1-44" fmla="*/ 525270 h 525270"/>
                <a:gd name="connsiteX2-45" fmla="*/ 161841 w 803192"/>
                <a:gd name="connsiteY2-46" fmla="*/ 0 h 525270"/>
                <a:gd name="connsiteX3-47" fmla="*/ 803192 w 803192"/>
                <a:gd name="connsiteY3-48" fmla="*/ 230187 h 525270"/>
                <a:gd name="connsiteX0-49" fmla="*/ 795241 w 795241"/>
                <a:gd name="connsiteY0-50" fmla="*/ 230187 h 565027"/>
                <a:gd name="connsiteX1-51" fmla="*/ 0 w 795241"/>
                <a:gd name="connsiteY1-52" fmla="*/ 565027 h 565027"/>
                <a:gd name="connsiteX2-53" fmla="*/ 153890 w 795241"/>
                <a:gd name="connsiteY2-54" fmla="*/ 0 h 565027"/>
                <a:gd name="connsiteX3-55" fmla="*/ 795241 w 795241"/>
                <a:gd name="connsiteY3-56" fmla="*/ 230187 h 565027"/>
              </a:gdLst>
              <a:ahLst/>
              <a:cxnLst>
                <a:cxn ang="0">
                  <a:pos x="connsiteX0-1" y="connsiteY0-2"/>
                </a:cxn>
                <a:cxn ang="0">
                  <a:pos x="connsiteX1-3" y="connsiteY1-4"/>
                </a:cxn>
                <a:cxn ang="0">
                  <a:pos x="connsiteX2-5" y="connsiteY2-6"/>
                </a:cxn>
                <a:cxn ang="0">
                  <a:pos x="connsiteX3-7" y="connsiteY3-8"/>
                </a:cxn>
              </a:cxnLst>
              <a:rect l="l" t="t" r="r" b="b"/>
              <a:pathLst>
                <a:path w="795241" h="565027">
                  <a:moveTo>
                    <a:pt x="795241" y="230187"/>
                  </a:moveTo>
                  <a:lnTo>
                    <a:pt x="0" y="565027"/>
                  </a:lnTo>
                  <a:lnTo>
                    <a:pt x="153890" y="0"/>
                  </a:lnTo>
                  <a:lnTo>
                    <a:pt x="795241" y="230187"/>
                  </a:lnTo>
                  <a:close/>
                </a:path>
              </a:pathLst>
            </a:custGeom>
            <a:gradFill>
              <a:gsLst>
                <a:gs pos="0">
                  <a:schemeClr val="accent1">
                    <a:lumMod val="70000"/>
                    <a:lumOff val="30000"/>
                  </a:schemeClr>
                </a:gs>
                <a:gs pos="100000">
                  <a:schemeClr val="accent1">
                    <a:lumMod val="70000"/>
                    <a:lumOff val="3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3" name="Freeform 7"/>
            <p:cNvSpPr/>
            <p:nvPr/>
          </p:nvSpPr>
          <p:spPr>
            <a:xfrm>
              <a:off x="6616260" y="3957201"/>
              <a:ext cx="1374016" cy="1552035"/>
            </a:xfrm>
            <a:custGeom>
              <a:avLst/>
              <a:gdLst>
                <a:gd name="connsiteX0" fmla="*/ 1625600 w 1625600"/>
                <a:gd name="connsiteY0" fmla="*/ 1981200 h 1981200"/>
                <a:gd name="connsiteX1" fmla="*/ 1016000 w 1625600"/>
                <a:gd name="connsiteY1" fmla="*/ 1752600 h 1981200"/>
                <a:gd name="connsiteX2" fmla="*/ 0 w 1625600"/>
                <a:gd name="connsiteY2" fmla="*/ 0 h 1981200"/>
                <a:gd name="connsiteX3" fmla="*/ 1625600 w 1625600"/>
                <a:gd name="connsiteY3" fmla="*/ 1981200 h 1981200"/>
                <a:gd name="connsiteX0-1" fmla="*/ 1611312 w 1611312"/>
                <a:gd name="connsiteY0-2" fmla="*/ 2009775 h 2009775"/>
                <a:gd name="connsiteX1-3" fmla="*/ 1001712 w 1611312"/>
                <a:gd name="connsiteY1-4" fmla="*/ 1781175 h 2009775"/>
                <a:gd name="connsiteX2-5" fmla="*/ 0 w 1611312"/>
                <a:gd name="connsiteY2-6" fmla="*/ 0 h 2009775"/>
                <a:gd name="connsiteX3-7" fmla="*/ 1611312 w 1611312"/>
                <a:gd name="connsiteY3-8" fmla="*/ 2009775 h 2009775"/>
                <a:gd name="connsiteX0-9" fmla="*/ 1642913 w 1642913"/>
                <a:gd name="connsiteY0-10" fmla="*/ 2009775 h 2009775"/>
                <a:gd name="connsiteX1-11" fmla="*/ 1033313 w 1642913"/>
                <a:gd name="connsiteY1-12" fmla="*/ 1781175 h 2009775"/>
                <a:gd name="connsiteX2-13" fmla="*/ 0 w 1642913"/>
                <a:gd name="connsiteY2-14" fmla="*/ 55564 h 2009775"/>
                <a:gd name="connsiteX3-15" fmla="*/ 31601 w 1642913"/>
                <a:gd name="connsiteY3-16" fmla="*/ 0 h 2009775"/>
                <a:gd name="connsiteX4" fmla="*/ 1642913 w 1642913"/>
                <a:gd name="connsiteY4" fmla="*/ 2009775 h 2009775"/>
                <a:gd name="connsiteX0-17" fmla="*/ 1642913 w 1642913"/>
                <a:gd name="connsiteY0-18" fmla="*/ 2009775 h 2009775"/>
                <a:gd name="connsiteX1-19" fmla="*/ 1033313 w 1642913"/>
                <a:gd name="connsiteY1-20" fmla="*/ 1781175 h 2009775"/>
                <a:gd name="connsiteX2-21" fmla="*/ 0 w 1642913"/>
                <a:gd name="connsiteY2-22" fmla="*/ 55564 h 2009775"/>
                <a:gd name="connsiteX3-23" fmla="*/ 31601 w 1642913"/>
                <a:gd name="connsiteY3-24" fmla="*/ 0 h 2009775"/>
                <a:gd name="connsiteX4-25" fmla="*/ 1642913 w 1642913"/>
                <a:gd name="connsiteY4-26" fmla="*/ 2009775 h 2009775"/>
                <a:gd name="connsiteX0-27" fmla="*/ 1642913 w 1642913"/>
                <a:gd name="connsiteY0-28" fmla="*/ 2009775 h 2009775"/>
                <a:gd name="connsiteX1-29" fmla="*/ 1028550 w 1642913"/>
                <a:gd name="connsiteY1-30" fmla="*/ 1785937 h 2009775"/>
                <a:gd name="connsiteX2-31" fmla="*/ 0 w 1642913"/>
                <a:gd name="connsiteY2-32" fmla="*/ 55564 h 2009775"/>
                <a:gd name="connsiteX3-33" fmla="*/ 31601 w 1642913"/>
                <a:gd name="connsiteY3-34" fmla="*/ 0 h 2009775"/>
                <a:gd name="connsiteX4-35" fmla="*/ 1642913 w 1642913"/>
                <a:gd name="connsiteY4-36" fmla="*/ 2009775 h 2009775"/>
                <a:gd name="connsiteX0-37" fmla="*/ 1652438 w 1652438"/>
                <a:gd name="connsiteY0-38" fmla="*/ 2000250 h 2000250"/>
                <a:gd name="connsiteX1-39" fmla="*/ 1028550 w 1652438"/>
                <a:gd name="connsiteY1-40" fmla="*/ 1785937 h 2000250"/>
                <a:gd name="connsiteX2-41" fmla="*/ 0 w 1652438"/>
                <a:gd name="connsiteY2-42" fmla="*/ 55564 h 2000250"/>
                <a:gd name="connsiteX3-43" fmla="*/ 31601 w 1652438"/>
                <a:gd name="connsiteY3-44" fmla="*/ 0 h 2000250"/>
                <a:gd name="connsiteX4-45" fmla="*/ 1652438 w 1652438"/>
                <a:gd name="connsiteY4-46" fmla="*/ 2000250 h 2000250"/>
                <a:gd name="connsiteX0-47" fmla="*/ 1671488 w 1671488"/>
                <a:gd name="connsiteY0-48" fmla="*/ 2014538 h 2014538"/>
                <a:gd name="connsiteX1-49" fmla="*/ 1028550 w 1671488"/>
                <a:gd name="connsiteY1-50" fmla="*/ 1785937 h 2014538"/>
                <a:gd name="connsiteX2-51" fmla="*/ 0 w 1671488"/>
                <a:gd name="connsiteY2-52" fmla="*/ 55564 h 2014538"/>
                <a:gd name="connsiteX3-53" fmla="*/ 31601 w 1671488"/>
                <a:gd name="connsiteY3-54" fmla="*/ 0 h 2014538"/>
                <a:gd name="connsiteX4-55" fmla="*/ 1671488 w 1671488"/>
                <a:gd name="connsiteY4-56" fmla="*/ 2014538 h 2014538"/>
                <a:gd name="connsiteX0-57" fmla="*/ 1657200 w 1657200"/>
                <a:gd name="connsiteY0-58" fmla="*/ 2009776 h 2009776"/>
                <a:gd name="connsiteX1-59" fmla="*/ 1028550 w 1657200"/>
                <a:gd name="connsiteY1-60" fmla="*/ 1785937 h 2009776"/>
                <a:gd name="connsiteX2-61" fmla="*/ 0 w 1657200"/>
                <a:gd name="connsiteY2-62" fmla="*/ 55564 h 2009776"/>
                <a:gd name="connsiteX3-63" fmla="*/ 31601 w 1657200"/>
                <a:gd name="connsiteY3-64" fmla="*/ 0 h 2009776"/>
                <a:gd name="connsiteX4-65" fmla="*/ 1657200 w 1657200"/>
                <a:gd name="connsiteY4-66" fmla="*/ 2009776 h 2009776"/>
                <a:gd name="connsiteX0-67" fmla="*/ 1642912 w 1642912"/>
                <a:gd name="connsiteY0-68" fmla="*/ 2009776 h 2009776"/>
                <a:gd name="connsiteX1-69" fmla="*/ 1014262 w 1642912"/>
                <a:gd name="connsiteY1-70" fmla="*/ 1785937 h 2009776"/>
                <a:gd name="connsiteX2-71" fmla="*/ 0 w 1642912"/>
                <a:gd name="connsiteY2-72" fmla="*/ 65089 h 2009776"/>
                <a:gd name="connsiteX3-73" fmla="*/ 17313 w 1642912"/>
                <a:gd name="connsiteY3-74" fmla="*/ 0 h 2009776"/>
                <a:gd name="connsiteX4-75" fmla="*/ 1642912 w 1642912"/>
                <a:gd name="connsiteY4-76" fmla="*/ 2009776 h 2009776"/>
                <a:gd name="connsiteX0-77" fmla="*/ 1647675 w 1647675"/>
                <a:gd name="connsiteY0-78" fmla="*/ 2009776 h 2009776"/>
                <a:gd name="connsiteX1-79" fmla="*/ 1019025 w 1647675"/>
                <a:gd name="connsiteY1-80" fmla="*/ 1785937 h 2009776"/>
                <a:gd name="connsiteX2-81" fmla="*/ 0 w 1647675"/>
                <a:gd name="connsiteY2-82" fmla="*/ 74614 h 2009776"/>
                <a:gd name="connsiteX3-83" fmla="*/ 22076 w 1647675"/>
                <a:gd name="connsiteY3-84" fmla="*/ 0 h 2009776"/>
                <a:gd name="connsiteX4-85" fmla="*/ 1647675 w 1647675"/>
                <a:gd name="connsiteY4-86" fmla="*/ 2009776 h 2009776"/>
              </a:gdLst>
              <a:ahLst/>
              <a:cxnLst>
                <a:cxn ang="0">
                  <a:pos x="connsiteX0-1" y="connsiteY0-2"/>
                </a:cxn>
                <a:cxn ang="0">
                  <a:pos x="connsiteX1-3" y="connsiteY1-4"/>
                </a:cxn>
                <a:cxn ang="0">
                  <a:pos x="connsiteX2-5" y="connsiteY2-6"/>
                </a:cxn>
                <a:cxn ang="0">
                  <a:pos x="connsiteX3-7" y="connsiteY3-8"/>
                </a:cxn>
                <a:cxn ang="0">
                  <a:pos x="connsiteX4-25" y="connsiteY4-26"/>
                </a:cxn>
              </a:cxnLst>
              <a:rect l="l" t="t" r="r" b="b"/>
              <a:pathLst>
                <a:path w="1647675" h="2009776">
                  <a:moveTo>
                    <a:pt x="1647675" y="2009776"/>
                  </a:moveTo>
                  <a:lnTo>
                    <a:pt x="1019025" y="1785937"/>
                  </a:lnTo>
                  <a:cubicBezTo>
                    <a:pt x="707925" y="1234546"/>
                    <a:pt x="330150" y="621242"/>
                    <a:pt x="0" y="74614"/>
                  </a:cubicBezTo>
                  <a:lnTo>
                    <a:pt x="22076" y="0"/>
                  </a:lnTo>
                  <a:lnTo>
                    <a:pt x="1647675" y="2009776"/>
                  </a:lnTo>
                  <a:close/>
                </a:path>
              </a:pathLst>
            </a:custGeom>
            <a:gradFill>
              <a:gsLst>
                <a:gs pos="0">
                  <a:schemeClr val="accent1">
                    <a:lumMod val="70000"/>
                  </a:schemeClr>
                </a:gs>
                <a:gs pos="100000">
                  <a:schemeClr val="accent1">
                    <a:lumMod val="7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14" name="Freeform 65"/>
            <p:cNvSpPr/>
            <p:nvPr/>
          </p:nvSpPr>
          <p:spPr>
            <a:xfrm rot="10124631">
              <a:off x="7034337" y="3678799"/>
              <a:ext cx="826949" cy="948405"/>
            </a:xfrm>
            <a:custGeom>
              <a:avLst/>
              <a:gdLst>
                <a:gd name="connsiteX0" fmla="*/ 679905 w 679905"/>
                <a:gd name="connsiteY0" fmla="*/ 1118161 h 1118161"/>
                <a:gd name="connsiteX1" fmla="*/ 11995 w 679905"/>
                <a:gd name="connsiteY1" fmla="*/ 60637 h 1118161"/>
                <a:gd name="connsiteX2" fmla="*/ 250534 w 679905"/>
                <a:gd name="connsiteY2" fmla="*/ 132199 h 1118161"/>
                <a:gd name="connsiteX3" fmla="*/ 250534 w 679905"/>
                <a:gd name="connsiteY3" fmla="*/ 156053 h 1118161"/>
                <a:gd name="connsiteX0-1" fmla="*/ 551259 w 551259"/>
                <a:gd name="connsiteY0-2" fmla="*/ 985962 h 985962"/>
                <a:gd name="connsiteX1-3" fmla="*/ 18521 w 551259"/>
                <a:gd name="connsiteY1-4" fmla="*/ 127221 h 985962"/>
                <a:gd name="connsiteX2-5" fmla="*/ 121888 w 551259"/>
                <a:gd name="connsiteY2-6" fmla="*/ 0 h 985962"/>
                <a:gd name="connsiteX3-7" fmla="*/ 121888 w 551259"/>
                <a:gd name="connsiteY3-8" fmla="*/ 23854 h 985962"/>
                <a:gd name="connsiteX0-9" fmla="*/ 551618 w 551618"/>
                <a:gd name="connsiteY0-10" fmla="*/ 962935 h 962935"/>
                <a:gd name="connsiteX1-11" fmla="*/ 18880 w 551618"/>
                <a:gd name="connsiteY1-12" fmla="*/ 104194 h 962935"/>
                <a:gd name="connsiteX2-13" fmla="*/ 122247 w 551618"/>
                <a:gd name="connsiteY2-14" fmla="*/ 827 h 962935"/>
                <a:gd name="connsiteX0-15" fmla="*/ 537150 w 776832"/>
                <a:gd name="connsiteY0-16" fmla="*/ 878220 h 878220"/>
                <a:gd name="connsiteX1-17" fmla="*/ 4412 w 776832"/>
                <a:gd name="connsiteY1-18" fmla="*/ 19479 h 878220"/>
                <a:gd name="connsiteX2-19" fmla="*/ 776832 w 776832"/>
                <a:gd name="connsiteY2-20" fmla="*/ 720586 h 878220"/>
                <a:gd name="connsiteX0-21" fmla="*/ 560333 w 800015"/>
                <a:gd name="connsiteY0-22" fmla="*/ 878220 h 878220"/>
                <a:gd name="connsiteX1-23" fmla="*/ 27595 w 800015"/>
                <a:gd name="connsiteY1-24" fmla="*/ 19479 h 878220"/>
                <a:gd name="connsiteX2-25" fmla="*/ 800015 w 800015"/>
                <a:gd name="connsiteY2-26" fmla="*/ 720586 h 878220"/>
                <a:gd name="connsiteX0-27" fmla="*/ 560333 w 800015"/>
                <a:gd name="connsiteY0-28" fmla="*/ 900402 h 900402"/>
                <a:gd name="connsiteX1-29" fmla="*/ 27595 w 800015"/>
                <a:gd name="connsiteY1-30" fmla="*/ 41661 h 900402"/>
                <a:gd name="connsiteX2-31" fmla="*/ 800015 w 800015"/>
                <a:gd name="connsiteY2-32" fmla="*/ 742768 h 900402"/>
                <a:gd name="connsiteX0-33" fmla="*/ 383094 w 817278"/>
                <a:gd name="connsiteY0-34" fmla="*/ 996660 h 996660"/>
                <a:gd name="connsiteX1-35" fmla="*/ 44858 w 817278"/>
                <a:gd name="connsiteY1-36" fmla="*/ 41661 h 996660"/>
                <a:gd name="connsiteX2-37" fmla="*/ 817278 w 817278"/>
                <a:gd name="connsiteY2-38" fmla="*/ 742768 h 996660"/>
                <a:gd name="connsiteX0-39" fmla="*/ 383094 w 734578"/>
                <a:gd name="connsiteY0-40" fmla="*/ 994305 h 994305"/>
                <a:gd name="connsiteX1-41" fmla="*/ 44858 w 734578"/>
                <a:gd name="connsiteY1-42" fmla="*/ 39306 h 994305"/>
                <a:gd name="connsiteX2-43" fmla="*/ 734578 w 734578"/>
                <a:gd name="connsiteY2-44" fmla="*/ 809002 h 994305"/>
                <a:gd name="connsiteX0-45" fmla="*/ 419361 w 770845"/>
                <a:gd name="connsiteY0-46" fmla="*/ 972157 h 972157"/>
                <a:gd name="connsiteX1-47" fmla="*/ 39747 w 770845"/>
                <a:gd name="connsiteY1-48" fmla="*/ 40062 h 972157"/>
                <a:gd name="connsiteX2-49" fmla="*/ 770845 w 770845"/>
                <a:gd name="connsiteY2-50" fmla="*/ 786854 h 972157"/>
              </a:gdLst>
              <a:ahLst/>
              <a:cxnLst>
                <a:cxn ang="0">
                  <a:pos x="connsiteX0-1" y="connsiteY0-2"/>
                </a:cxn>
                <a:cxn ang="0">
                  <a:pos x="connsiteX1-3" y="connsiteY1-4"/>
                </a:cxn>
                <a:cxn ang="0">
                  <a:pos x="connsiteX2-5" y="connsiteY2-6"/>
                </a:cxn>
              </a:cxnLst>
              <a:rect l="l" t="t" r="r" b="b"/>
              <a:pathLst>
                <a:path w="770845" h="972157">
                  <a:moveTo>
                    <a:pt x="419361" y="972157"/>
                  </a:moveTo>
                  <a:cubicBezTo>
                    <a:pt x="121187" y="525558"/>
                    <a:pt x="-91916" y="119001"/>
                    <a:pt x="39747" y="40062"/>
                  </a:cubicBezTo>
                  <a:cubicBezTo>
                    <a:pt x="154412" y="-211965"/>
                    <a:pt x="749310" y="808389"/>
                    <a:pt x="770845" y="786854"/>
                  </a:cubicBezTo>
                </a:path>
              </a:pathLst>
            </a:cu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grpSp>
      <p:sp>
        <p:nvSpPr>
          <p:cNvPr id="101" name="Freeform: Shape 100"/>
          <p:cNvSpPr/>
          <p:nvPr/>
        </p:nvSpPr>
        <p:spPr>
          <a:xfrm rot="19740589">
            <a:off x="1135976" y="3692262"/>
            <a:ext cx="791736" cy="393705"/>
          </a:xfrm>
          <a:custGeom>
            <a:avLst/>
            <a:gdLst>
              <a:gd name="connsiteX0" fmla="*/ 1677443 w 1743075"/>
              <a:gd name="connsiteY0" fmla="*/ 330518 h 866775"/>
              <a:gd name="connsiteX1" fmla="*/ 1438365 w 1743075"/>
              <a:gd name="connsiteY1" fmla="*/ 142875 h 866775"/>
              <a:gd name="connsiteX2" fmla="*/ 1195478 w 1743075"/>
              <a:gd name="connsiteY2" fmla="*/ 384810 h 866775"/>
              <a:gd name="connsiteX3" fmla="*/ 1186905 w 1743075"/>
              <a:gd name="connsiteY3" fmla="*/ 381953 h 866775"/>
              <a:gd name="connsiteX4" fmla="*/ 1350735 w 1743075"/>
              <a:gd name="connsiteY4" fmla="*/ 97155 h 866775"/>
              <a:gd name="connsiteX5" fmla="*/ 1239293 w 1743075"/>
              <a:gd name="connsiteY5" fmla="*/ 55245 h 866775"/>
              <a:gd name="connsiteX6" fmla="*/ 922110 w 1743075"/>
              <a:gd name="connsiteY6" fmla="*/ 351472 h 866775"/>
              <a:gd name="connsiteX7" fmla="*/ 913538 w 1743075"/>
              <a:gd name="connsiteY7" fmla="*/ 348615 h 866775"/>
              <a:gd name="connsiteX8" fmla="*/ 1108800 w 1743075"/>
              <a:gd name="connsiteY8" fmla="*/ 23813 h 866775"/>
              <a:gd name="connsiteX9" fmla="*/ 997358 w 1743075"/>
              <a:gd name="connsiteY9" fmla="*/ 8572 h 866775"/>
              <a:gd name="connsiteX10" fmla="*/ 612548 w 1743075"/>
              <a:gd name="connsiteY10" fmla="*/ 350520 h 866775"/>
              <a:gd name="connsiteX11" fmla="*/ 603975 w 1743075"/>
              <a:gd name="connsiteY11" fmla="*/ 347663 h 866775"/>
              <a:gd name="connsiteX12" fmla="*/ 818288 w 1743075"/>
              <a:gd name="connsiteY12" fmla="*/ 0 h 866775"/>
              <a:gd name="connsiteX13" fmla="*/ 746850 w 1743075"/>
              <a:gd name="connsiteY13" fmla="*/ 7620 h 866775"/>
              <a:gd name="connsiteX14" fmla="*/ 696368 w 1743075"/>
              <a:gd name="connsiteY14" fmla="*/ 13335 h 866775"/>
              <a:gd name="connsiteX15" fmla="*/ 319178 w 1743075"/>
              <a:gd name="connsiteY15" fmla="*/ 350520 h 866775"/>
              <a:gd name="connsiteX16" fmla="*/ 310605 w 1743075"/>
              <a:gd name="connsiteY16" fmla="*/ 347663 h 866775"/>
              <a:gd name="connsiteX17" fmla="*/ 474435 w 1743075"/>
              <a:gd name="connsiteY17" fmla="*/ 62865 h 866775"/>
              <a:gd name="connsiteX18" fmla="*/ 329655 w 1743075"/>
              <a:gd name="connsiteY18" fmla="*/ 126682 h 866775"/>
              <a:gd name="connsiteX19" fmla="*/ 222975 w 1743075"/>
              <a:gd name="connsiteY19" fmla="*/ 192405 h 866775"/>
              <a:gd name="connsiteX20" fmla="*/ 21045 w 1743075"/>
              <a:gd name="connsiteY20" fmla="*/ 421957 h 866775"/>
              <a:gd name="connsiteX21" fmla="*/ 137250 w 1743075"/>
              <a:gd name="connsiteY21" fmla="*/ 749618 h 866775"/>
              <a:gd name="connsiteX22" fmla="*/ 305843 w 1743075"/>
              <a:gd name="connsiteY22" fmla="*/ 816293 h 866775"/>
              <a:gd name="connsiteX23" fmla="*/ 1135470 w 1743075"/>
              <a:gd name="connsiteY23" fmla="*/ 860107 h 866775"/>
              <a:gd name="connsiteX24" fmla="*/ 1544093 w 1743075"/>
              <a:gd name="connsiteY24" fmla="*/ 781050 h 866775"/>
              <a:gd name="connsiteX25" fmla="*/ 1677443 w 1743075"/>
              <a:gd name="connsiteY25" fmla="*/ 330518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743075" h="866775">
                <a:moveTo>
                  <a:pt x="1677443" y="330518"/>
                </a:moveTo>
                <a:cubicBezTo>
                  <a:pt x="1617435" y="242888"/>
                  <a:pt x="1528853" y="193357"/>
                  <a:pt x="1438365" y="142875"/>
                </a:cubicBezTo>
                <a:cubicBezTo>
                  <a:pt x="1335495" y="220028"/>
                  <a:pt x="1230720" y="311468"/>
                  <a:pt x="1195478" y="384810"/>
                </a:cubicBezTo>
                <a:cubicBezTo>
                  <a:pt x="1193573" y="389572"/>
                  <a:pt x="1185953" y="387668"/>
                  <a:pt x="1186905" y="381953"/>
                </a:cubicBezTo>
                <a:cubicBezTo>
                  <a:pt x="1198335" y="310515"/>
                  <a:pt x="1270725" y="200025"/>
                  <a:pt x="1350735" y="97155"/>
                </a:cubicBezTo>
                <a:cubicBezTo>
                  <a:pt x="1316445" y="80963"/>
                  <a:pt x="1279298" y="66675"/>
                  <a:pt x="1239293" y="55245"/>
                </a:cubicBezTo>
                <a:cubicBezTo>
                  <a:pt x="1119278" y="140018"/>
                  <a:pt x="965925" y="260032"/>
                  <a:pt x="922110" y="351472"/>
                </a:cubicBezTo>
                <a:cubicBezTo>
                  <a:pt x="920205" y="356235"/>
                  <a:pt x="912585" y="354330"/>
                  <a:pt x="913538" y="348615"/>
                </a:cubicBezTo>
                <a:cubicBezTo>
                  <a:pt x="926873" y="267653"/>
                  <a:pt x="1018313" y="137160"/>
                  <a:pt x="1108800" y="23813"/>
                </a:cubicBezTo>
                <a:cubicBezTo>
                  <a:pt x="1072605" y="17145"/>
                  <a:pt x="1035458" y="12382"/>
                  <a:pt x="997358" y="8572"/>
                </a:cubicBezTo>
                <a:cubicBezTo>
                  <a:pt x="875438" y="89535"/>
                  <a:pt x="664935" y="240982"/>
                  <a:pt x="612548" y="350520"/>
                </a:cubicBezTo>
                <a:cubicBezTo>
                  <a:pt x="610643" y="355282"/>
                  <a:pt x="603023" y="353378"/>
                  <a:pt x="603975" y="347663"/>
                </a:cubicBezTo>
                <a:cubicBezTo>
                  <a:pt x="618263" y="260985"/>
                  <a:pt x="721133" y="118110"/>
                  <a:pt x="818288" y="0"/>
                </a:cubicBezTo>
                <a:cubicBezTo>
                  <a:pt x="794475" y="953"/>
                  <a:pt x="772568" y="3810"/>
                  <a:pt x="746850" y="7620"/>
                </a:cubicBezTo>
                <a:cubicBezTo>
                  <a:pt x="729705" y="9525"/>
                  <a:pt x="712560" y="11430"/>
                  <a:pt x="696368" y="13335"/>
                </a:cubicBezTo>
                <a:cubicBezTo>
                  <a:pt x="573495" y="95250"/>
                  <a:pt x="370613" y="242888"/>
                  <a:pt x="319178" y="350520"/>
                </a:cubicBezTo>
                <a:cubicBezTo>
                  <a:pt x="317273" y="355282"/>
                  <a:pt x="309653" y="353378"/>
                  <a:pt x="310605" y="347663"/>
                </a:cubicBezTo>
                <a:cubicBezTo>
                  <a:pt x="322035" y="276225"/>
                  <a:pt x="395378" y="165735"/>
                  <a:pt x="474435" y="62865"/>
                </a:cubicBezTo>
                <a:cubicBezTo>
                  <a:pt x="421095" y="80963"/>
                  <a:pt x="372518" y="102870"/>
                  <a:pt x="329655" y="126682"/>
                </a:cubicBezTo>
                <a:cubicBezTo>
                  <a:pt x="292508" y="145732"/>
                  <a:pt x="256313" y="167640"/>
                  <a:pt x="222975" y="192405"/>
                </a:cubicBezTo>
                <a:cubicBezTo>
                  <a:pt x="135345" y="258128"/>
                  <a:pt x="60098" y="316230"/>
                  <a:pt x="21045" y="421957"/>
                </a:cubicBezTo>
                <a:cubicBezTo>
                  <a:pt x="-29437" y="559118"/>
                  <a:pt x="11520" y="674370"/>
                  <a:pt x="137250" y="749618"/>
                </a:cubicBezTo>
                <a:cubicBezTo>
                  <a:pt x="189638" y="781050"/>
                  <a:pt x="246788" y="802005"/>
                  <a:pt x="305843" y="816293"/>
                </a:cubicBezTo>
                <a:cubicBezTo>
                  <a:pt x="576353" y="881063"/>
                  <a:pt x="860198" y="876300"/>
                  <a:pt x="1135470" y="860107"/>
                </a:cubicBezTo>
                <a:cubicBezTo>
                  <a:pt x="1271678" y="852488"/>
                  <a:pt x="1416458" y="834390"/>
                  <a:pt x="1544093" y="781050"/>
                </a:cubicBezTo>
                <a:cubicBezTo>
                  <a:pt x="1753643" y="695325"/>
                  <a:pt x="1805078" y="516255"/>
                  <a:pt x="1677443" y="330518"/>
                </a:cubicBezTo>
                <a:close/>
              </a:path>
            </a:pathLst>
          </a:custGeom>
          <a:solidFill>
            <a:schemeClr val="accent3">
              <a:lumMod val="60000"/>
              <a:lumOff val="40000"/>
            </a:schemeClr>
          </a:solidFill>
          <a:ln w="9525" cap="flat">
            <a:noFill/>
            <a:prstDash val="solid"/>
            <a:miter/>
          </a:ln>
        </p:spPr>
        <p:txBody>
          <a:bodyPr rtlCol="0" anchor="ctr"/>
          <a:lstStyle/>
          <a:p>
            <a:endParaRPr lang="en-US"/>
          </a:p>
        </p:txBody>
      </p:sp>
      <p:sp>
        <p:nvSpPr>
          <p:cNvPr id="100" name="Freeform 18"/>
          <p:cNvSpPr/>
          <p:nvPr/>
        </p:nvSpPr>
        <p:spPr>
          <a:xfrm rot="2350217">
            <a:off x="1878678" y="3008147"/>
            <a:ext cx="712945" cy="575399"/>
          </a:xfrm>
          <a:custGeom>
            <a:avLst/>
            <a:gdLst/>
            <a:ahLst/>
            <a:cxnLst/>
            <a:rect l="l" t="t" r="r" b="b"/>
            <a:pathLst>
              <a:path w="3307788" h="2669631">
                <a:moveTo>
                  <a:pt x="2793832" y="1478391"/>
                </a:moveTo>
                <a:cubicBezTo>
                  <a:pt x="2772990" y="1635402"/>
                  <a:pt x="2717678" y="1784517"/>
                  <a:pt x="2633007" y="1915952"/>
                </a:cubicBezTo>
                <a:cubicBezTo>
                  <a:pt x="2695386" y="1951862"/>
                  <a:pt x="2772768" y="1955673"/>
                  <a:pt x="2841607" y="1924185"/>
                </a:cubicBezTo>
                <a:cubicBezTo>
                  <a:pt x="2943442" y="1877605"/>
                  <a:pt x="2999062" y="1766364"/>
                  <a:pt x="2975226" y="1656948"/>
                </a:cubicBezTo>
                <a:cubicBezTo>
                  <a:pt x="2955176" y="1564911"/>
                  <a:pt x="2883463" y="1495086"/>
                  <a:pt x="2793832" y="1478391"/>
                </a:cubicBezTo>
                <a:close/>
                <a:moveTo>
                  <a:pt x="2807611" y="1247700"/>
                </a:moveTo>
                <a:lnTo>
                  <a:pt x="2807472" y="1256060"/>
                </a:lnTo>
                <a:cubicBezTo>
                  <a:pt x="2994195" y="1281771"/>
                  <a:pt x="3148201" y="1421768"/>
                  <a:pt x="3189276" y="1610317"/>
                </a:cubicBezTo>
                <a:cubicBezTo>
                  <a:pt x="3235041" y="1820393"/>
                  <a:pt x="3128252" y="2033972"/>
                  <a:pt x="2932732" y="2123406"/>
                </a:cubicBezTo>
                <a:cubicBezTo>
                  <a:pt x="2789297" y="2189015"/>
                  <a:pt x="2626543" y="2174805"/>
                  <a:pt x="2499470" y="2094044"/>
                </a:cubicBezTo>
                <a:cubicBezTo>
                  <a:pt x="2427194" y="2172627"/>
                  <a:pt x="2343030" y="2241391"/>
                  <a:pt x="2248861" y="2297980"/>
                </a:cubicBezTo>
                <a:cubicBezTo>
                  <a:pt x="2178351" y="2340352"/>
                  <a:pt x="2104446" y="2374567"/>
                  <a:pt x="2027600" y="2398134"/>
                </a:cubicBezTo>
                <a:lnTo>
                  <a:pt x="3307788" y="2397615"/>
                </a:lnTo>
                <a:cubicBezTo>
                  <a:pt x="3265361" y="2549905"/>
                  <a:pt x="2537441" y="2669620"/>
                  <a:pt x="1653814" y="2669631"/>
                </a:cubicBezTo>
                <a:cubicBezTo>
                  <a:pt x="773102" y="2669642"/>
                  <a:pt x="46417" y="2550707"/>
                  <a:pt x="0" y="2398955"/>
                </a:cubicBezTo>
                <a:lnTo>
                  <a:pt x="1280678" y="2398436"/>
                </a:lnTo>
                <a:cubicBezTo>
                  <a:pt x="1203764" y="2374915"/>
                  <a:pt x="1129786" y="2340732"/>
                  <a:pt x="1059201" y="2298380"/>
                </a:cubicBezTo>
                <a:cubicBezTo>
                  <a:pt x="693039" y="2078675"/>
                  <a:pt x="477900" y="1674935"/>
                  <a:pt x="499745" y="1248476"/>
                </a:cubicBezTo>
                <a:close/>
                <a:moveTo>
                  <a:pt x="1331611" y="201752"/>
                </a:moveTo>
                <a:cubicBezTo>
                  <a:pt x="1206335" y="290902"/>
                  <a:pt x="1124761" y="308382"/>
                  <a:pt x="1132336" y="435988"/>
                </a:cubicBezTo>
                <a:cubicBezTo>
                  <a:pt x="1160888" y="640507"/>
                  <a:pt x="1527973" y="617783"/>
                  <a:pt x="1498839" y="840365"/>
                </a:cubicBezTo>
                <a:cubicBezTo>
                  <a:pt x="1455138" y="960979"/>
                  <a:pt x="1395705" y="987199"/>
                  <a:pt x="1213910" y="1052459"/>
                </a:cubicBezTo>
                <a:cubicBezTo>
                  <a:pt x="1331028" y="972050"/>
                  <a:pt x="1364241" y="921357"/>
                  <a:pt x="1360745" y="809484"/>
                </a:cubicBezTo>
                <a:cubicBezTo>
                  <a:pt x="1360746" y="646916"/>
                  <a:pt x="1111360" y="626523"/>
                  <a:pt x="1020462" y="495421"/>
                </a:cubicBezTo>
                <a:cubicBezTo>
                  <a:pt x="941218" y="374224"/>
                  <a:pt x="1061250" y="280996"/>
                  <a:pt x="1331611" y="201752"/>
                </a:cubicBezTo>
                <a:close/>
                <a:moveTo>
                  <a:pt x="2164365" y="80223"/>
                </a:moveTo>
                <a:cubicBezTo>
                  <a:pt x="2021192" y="182108"/>
                  <a:pt x="1927964" y="202086"/>
                  <a:pt x="1936621" y="347922"/>
                </a:cubicBezTo>
                <a:cubicBezTo>
                  <a:pt x="1969252" y="581657"/>
                  <a:pt x="2388778" y="555687"/>
                  <a:pt x="2355482" y="810066"/>
                </a:cubicBezTo>
                <a:cubicBezTo>
                  <a:pt x="2305538" y="947910"/>
                  <a:pt x="2237615" y="977876"/>
                  <a:pt x="2029849" y="1052459"/>
                </a:cubicBezTo>
                <a:cubicBezTo>
                  <a:pt x="2163698" y="960563"/>
                  <a:pt x="2201656" y="902628"/>
                  <a:pt x="2197660" y="774773"/>
                </a:cubicBezTo>
                <a:cubicBezTo>
                  <a:pt x="2197661" y="588982"/>
                  <a:pt x="1912649" y="565676"/>
                  <a:pt x="1808765" y="415844"/>
                </a:cubicBezTo>
                <a:cubicBezTo>
                  <a:pt x="1718201" y="277334"/>
                  <a:pt x="1855380" y="170787"/>
                  <a:pt x="2164365" y="80223"/>
                </a:cubicBezTo>
                <a:close/>
                <a:moveTo>
                  <a:pt x="1754169" y="0"/>
                </a:moveTo>
                <a:cubicBezTo>
                  <a:pt x="1583512" y="121444"/>
                  <a:pt x="1472387" y="145257"/>
                  <a:pt x="1482706" y="319088"/>
                </a:cubicBezTo>
                <a:cubicBezTo>
                  <a:pt x="1521601" y="597693"/>
                  <a:pt x="2021663" y="566738"/>
                  <a:pt x="1981975" y="869950"/>
                </a:cubicBezTo>
                <a:cubicBezTo>
                  <a:pt x="1922443" y="1034256"/>
                  <a:pt x="1841481" y="1069974"/>
                  <a:pt x="1593831" y="1158875"/>
                </a:cubicBezTo>
                <a:cubicBezTo>
                  <a:pt x="1753374" y="1049338"/>
                  <a:pt x="1798619" y="980281"/>
                  <a:pt x="1793856" y="827882"/>
                </a:cubicBezTo>
                <a:cubicBezTo>
                  <a:pt x="1793857" y="606424"/>
                  <a:pt x="1454132" y="578644"/>
                  <a:pt x="1330306" y="400050"/>
                </a:cubicBezTo>
                <a:cubicBezTo>
                  <a:pt x="1222356" y="234950"/>
                  <a:pt x="1385869" y="107950"/>
                  <a:pt x="1754169"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grpSp>
        <p:nvGrpSpPr>
          <p:cNvPr id="85" name="Group 84"/>
          <p:cNvGrpSpPr/>
          <p:nvPr/>
        </p:nvGrpSpPr>
        <p:grpSpPr>
          <a:xfrm rot="3147218">
            <a:off x="658900" y="939276"/>
            <a:ext cx="1087258" cy="586634"/>
            <a:chOff x="5163072" y="3396567"/>
            <a:chExt cx="1946746" cy="1050372"/>
          </a:xfrm>
        </p:grpSpPr>
        <p:grpSp>
          <p:nvGrpSpPr>
            <p:cNvPr id="86" name="Group 85"/>
            <p:cNvGrpSpPr/>
            <p:nvPr/>
          </p:nvGrpSpPr>
          <p:grpSpPr>
            <a:xfrm>
              <a:off x="5163072" y="3396567"/>
              <a:ext cx="1946746" cy="1050372"/>
              <a:chOff x="5163072" y="3396567"/>
              <a:chExt cx="1946746" cy="1050372"/>
            </a:xfrm>
          </p:grpSpPr>
          <p:grpSp>
            <p:nvGrpSpPr>
              <p:cNvPr id="88" name="Group 87"/>
              <p:cNvGrpSpPr/>
              <p:nvPr/>
            </p:nvGrpSpPr>
            <p:grpSpPr>
              <a:xfrm>
                <a:off x="5163072" y="3396567"/>
                <a:ext cx="1946746" cy="1050372"/>
                <a:chOff x="4552948" y="3928227"/>
                <a:chExt cx="3086104" cy="1665116"/>
              </a:xfrm>
            </p:grpSpPr>
            <p:grpSp>
              <p:nvGrpSpPr>
                <p:cNvPr id="90" name="Group 89"/>
                <p:cNvGrpSpPr/>
                <p:nvPr/>
              </p:nvGrpSpPr>
              <p:grpSpPr>
                <a:xfrm>
                  <a:off x="4552948" y="3928227"/>
                  <a:ext cx="3086104" cy="1219660"/>
                  <a:chOff x="4552948" y="3928227"/>
                  <a:chExt cx="3086104" cy="1219660"/>
                </a:xfrm>
              </p:grpSpPr>
              <p:sp>
                <p:nvSpPr>
                  <p:cNvPr id="92" name="Freeform 50"/>
                  <p:cNvSpPr/>
                  <p:nvPr/>
                </p:nvSpPr>
                <p:spPr bwMode="auto">
                  <a:xfrm>
                    <a:off x="4552948" y="3928227"/>
                    <a:ext cx="3086104" cy="1219660"/>
                  </a:xfrm>
                  <a:custGeom>
                    <a:avLst/>
                    <a:gdLst>
                      <a:gd name="connsiteX0" fmla="*/ 1971970 w 3086104"/>
                      <a:gd name="connsiteY0" fmla="*/ 27 h 1219659"/>
                      <a:gd name="connsiteX1" fmla="*/ 2520756 w 3086104"/>
                      <a:gd name="connsiteY1" fmla="*/ 334765 h 1219659"/>
                      <a:gd name="connsiteX2" fmla="*/ 2979548 w 3086104"/>
                      <a:gd name="connsiteY2" fmla="*/ 86354 h 1219659"/>
                      <a:gd name="connsiteX3" fmla="*/ 3079692 w 3086104"/>
                      <a:gd name="connsiteY3" fmla="*/ 734315 h 1219659"/>
                      <a:gd name="connsiteX4" fmla="*/ 3074395 w 3086104"/>
                      <a:gd name="connsiteY4" fmla="*/ 812797 h 1219659"/>
                      <a:gd name="connsiteX5" fmla="*/ 3082575 w 3086104"/>
                      <a:gd name="connsiteY5" fmla="*/ 812705 h 1219659"/>
                      <a:gd name="connsiteX6" fmla="*/ 3068459 w 3086104"/>
                      <a:gd name="connsiteY6" fmla="*/ 1028900 h 1219659"/>
                      <a:gd name="connsiteX7" fmla="*/ 3061713 w 3086104"/>
                      <a:gd name="connsiteY7" fmla="*/ 1026217 h 1219659"/>
                      <a:gd name="connsiteX8" fmla="*/ 3057773 w 3086104"/>
                      <a:gd name="connsiteY8" fmla="*/ 1049051 h 1219659"/>
                      <a:gd name="connsiteX9" fmla="*/ 2890195 w 3086104"/>
                      <a:gd name="connsiteY9" fmla="*/ 1219659 h 1219659"/>
                      <a:gd name="connsiteX10" fmla="*/ 842291 w 3086104"/>
                      <a:gd name="connsiteY10" fmla="*/ 1219659 h 1219659"/>
                      <a:gd name="connsiteX11" fmla="*/ 89517 w 3086104"/>
                      <a:gd name="connsiteY11" fmla="*/ 1076627 h 1219659"/>
                      <a:gd name="connsiteX12" fmla="*/ 52962 w 3086104"/>
                      <a:gd name="connsiteY12" fmla="*/ 1048081 h 1219659"/>
                      <a:gd name="connsiteX13" fmla="*/ 18574 w 3086104"/>
                      <a:gd name="connsiteY13" fmla="*/ 1023623 h 1219659"/>
                      <a:gd name="connsiteX14" fmla="*/ 126214 w 3086104"/>
                      <a:gd name="connsiteY14" fmla="*/ 627221 h 1219659"/>
                      <a:gd name="connsiteX15" fmla="*/ 1013800 w 3086104"/>
                      <a:gd name="connsiteY15" fmla="*/ 442234 h 1219659"/>
                      <a:gd name="connsiteX16" fmla="*/ 1971970 w 3086104"/>
                      <a:gd name="connsiteY16" fmla="*/ 27 h 1219659"/>
                      <a:gd name="connsiteX0-1" fmla="*/ 1971970 w 3086104"/>
                      <a:gd name="connsiteY0-2" fmla="*/ 27 h 1219659"/>
                      <a:gd name="connsiteX1-3" fmla="*/ 2520756 w 3086104"/>
                      <a:gd name="connsiteY1-4" fmla="*/ 334765 h 1219659"/>
                      <a:gd name="connsiteX2-5" fmla="*/ 2979548 w 3086104"/>
                      <a:gd name="connsiteY2-6" fmla="*/ 86354 h 1219659"/>
                      <a:gd name="connsiteX3-7" fmla="*/ 3079692 w 3086104"/>
                      <a:gd name="connsiteY3-8" fmla="*/ 734315 h 1219659"/>
                      <a:gd name="connsiteX4-9" fmla="*/ 3074395 w 3086104"/>
                      <a:gd name="connsiteY4-10" fmla="*/ 812797 h 1219659"/>
                      <a:gd name="connsiteX5-11" fmla="*/ 3082575 w 3086104"/>
                      <a:gd name="connsiteY5-12" fmla="*/ 812705 h 1219659"/>
                      <a:gd name="connsiteX6-13" fmla="*/ 3068459 w 3086104"/>
                      <a:gd name="connsiteY6-14" fmla="*/ 1028900 h 1219659"/>
                      <a:gd name="connsiteX7-15" fmla="*/ 3061713 w 3086104"/>
                      <a:gd name="connsiteY7-16" fmla="*/ 1026217 h 1219659"/>
                      <a:gd name="connsiteX8-17" fmla="*/ 3057773 w 3086104"/>
                      <a:gd name="connsiteY8-18" fmla="*/ 1049051 h 1219659"/>
                      <a:gd name="connsiteX9-19" fmla="*/ 2805134 w 3086104"/>
                      <a:gd name="connsiteY9-20" fmla="*/ 1198393 h 1219659"/>
                      <a:gd name="connsiteX10-21" fmla="*/ 842291 w 3086104"/>
                      <a:gd name="connsiteY10-22" fmla="*/ 1219659 h 1219659"/>
                      <a:gd name="connsiteX11-23" fmla="*/ 89517 w 3086104"/>
                      <a:gd name="connsiteY11-24" fmla="*/ 1076627 h 1219659"/>
                      <a:gd name="connsiteX12-25" fmla="*/ 52962 w 3086104"/>
                      <a:gd name="connsiteY12-26" fmla="*/ 1048081 h 1219659"/>
                      <a:gd name="connsiteX13-27" fmla="*/ 18574 w 3086104"/>
                      <a:gd name="connsiteY13-28" fmla="*/ 1023623 h 1219659"/>
                      <a:gd name="connsiteX14-29" fmla="*/ 126214 w 3086104"/>
                      <a:gd name="connsiteY14-30" fmla="*/ 627221 h 1219659"/>
                      <a:gd name="connsiteX15-31" fmla="*/ 1013800 w 3086104"/>
                      <a:gd name="connsiteY15-32" fmla="*/ 442234 h 1219659"/>
                      <a:gd name="connsiteX16-33" fmla="*/ 1971970 w 3086104"/>
                      <a:gd name="connsiteY16-34" fmla="*/ 27 h 1219659"/>
                      <a:gd name="connsiteX0-35" fmla="*/ 1971970 w 3086104"/>
                      <a:gd name="connsiteY0-36" fmla="*/ 27 h 1219659"/>
                      <a:gd name="connsiteX1-37" fmla="*/ 2520756 w 3086104"/>
                      <a:gd name="connsiteY1-38" fmla="*/ 334765 h 1219659"/>
                      <a:gd name="connsiteX2-39" fmla="*/ 2979548 w 3086104"/>
                      <a:gd name="connsiteY2-40" fmla="*/ 86354 h 1219659"/>
                      <a:gd name="connsiteX3-41" fmla="*/ 3079692 w 3086104"/>
                      <a:gd name="connsiteY3-42" fmla="*/ 734315 h 1219659"/>
                      <a:gd name="connsiteX4-43" fmla="*/ 3074395 w 3086104"/>
                      <a:gd name="connsiteY4-44" fmla="*/ 812797 h 1219659"/>
                      <a:gd name="connsiteX5-45" fmla="*/ 3082575 w 3086104"/>
                      <a:gd name="connsiteY5-46" fmla="*/ 812705 h 1219659"/>
                      <a:gd name="connsiteX6-47" fmla="*/ 3068459 w 3086104"/>
                      <a:gd name="connsiteY6-48" fmla="*/ 1028900 h 1219659"/>
                      <a:gd name="connsiteX7-49" fmla="*/ 3061713 w 3086104"/>
                      <a:gd name="connsiteY7-50" fmla="*/ 1026217 h 1219659"/>
                      <a:gd name="connsiteX8-51" fmla="*/ 2993977 w 3086104"/>
                      <a:gd name="connsiteY8-52" fmla="*/ 1049051 h 1219659"/>
                      <a:gd name="connsiteX9-53" fmla="*/ 2805134 w 3086104"/>
                      <a:gd name="connsiteY9-54" fmla="*/ 1198393 h 1219659"/>
                      <a:gd name="connsiteX10-55" fmla="*/ 842291 w 3086104"/>
                      <a:gd name="connsiteY10-56" fmla="*/ 1219659 h 1219659"/>
                      <a:gd name="connsiteX11-57" fmla="*/ 89517 w 3086104"/>
                      <a:gd name="connsiteY11-58" fmla="*/ 1076627 h 1219659"/>
                      <a:gd name="connsiteX12-59" fmla="*/ 52962 w 3086104"/>
                      <a:gd name="connsiteY12-60" fmla="*/ 1048081 h 1219659"/>
                      <a:gd name="connsiteX13-61" fmla="*/ 18574 w 3086104"/>
                      <a:gd name="connsiteY13-62" fmla="*/ 1023623 h 1219659"/>
                      <a:gd name="connsiteX14-63" fmla="*/ 126214 w 3086104"/>
                      <a:gd name="connsiteY14-64" fmla="*/ 627221 h 1219659"/>
                      <a:gd name="connsiteX15-65" fmla="*/ 1013800 w 3086104"/>
                      <a:gd name="connsiteY15-66" fmla="*/ 442234 h 1219659"/>
                      <a:gd name="connsiteX16-67" fmla="*/ 1971970 w 3086104"/>
                      <a:gd name="connsiteY16-68" fmla="*/ 27 h 1219659"/>
                      <a:gd name="connsiteX0-69" fmla="*/ 1971970 w 3086104"/>
                      <a:gd name="connsiteY0-70" fmla="*/ 27 h 1219659"/>
                      <a:gd name="connsiteX1-71" fmla="*/ 2520756 w 3086104"/>
                      <a:gd name="connsiteY1-72" fmla="*/ 334765 h 1219659"/>
                      <a:gd name="connsiteX2-73" fmla="*/ 2979548 w 3086104"/>
                      <a:gd name="connsiteY2-74" fmla="*/ 86354 h 1219659"/>
                      <a:gd name="connsiteX3-75" fmla="*/ 3079692 w 3086104"/>
                      <a:gd name="connsiteY3-76" fmla="*/ 734315 h 1219659"/>
                      <a:gd name="connsiteX4-77" fmla="*/ 3074395 w 3086104"/>
                      <a:gd name="connsiteY4-78" fmla="*/ 812797 h 1219659"/>
                      <a:gd name="connsiteX5-79" fmla="*/ 3082575 w 3086104"/>
                      <a:gd name="connsiteY5-80" fmla="*/ 812705 h 1219659"/>
                      <a:gd name="connsiteX6-81" fmla="*/ 3068459 w 3086104"/>
                      <a:gd name="connsiteY6-82" fmla="*/ 1028900 h 1219659"/>
                      <a:gd name="connsiteX7-83" fmla="*/ 3061713 w 3086104"/>
                      <a:gd name="connsiteY7-84" fmla="*/ 1026217 h 1219659"/>
                      <a:gd name="connsiteX8-85" fmla="*/ 2993977 w 3086104"/>
                      <a:gd name="connsiteY8-86" fmla="*/ 1049051 h 1219659"/>
                      <a:gd name="connsiteX9-87" fmla="*/ 2730706 w 3086104"/>
                      <a:gd name="connsiteY9-88" fmla="*/ 1166496 h 1219659"/>
                      <a:gd name="connsiteX10-89" fmla="*/ 842291 w 3086104"/>
                      <a:gd name="connsiteY10-90" fmla="*/ 1219659 h 1219659"/>
                      <a:gd name="connsiteX11-91" fmla="*/ 89517 w 3086104"/>
                      <a:gd name="connsiteY11-92" fmla="*/ 1076627 h 1219659"/>
                      <a:gd name="connsiteX12-93" fmla="*/ 52962 w 3086104"/>
                      <a:gd name="connsiteY12-94" fmla="*/ 1048081 h 1219659"/>
                      <a:gd name="connsiteX13-95" fmla="*/ 18574 w 3086104"/>
                      <a:gd name="connsiteY13-96" fmla="*/ 1023623 h 1219659"/>
                      <a:gd name="connsiteX14-97" fmla="*/ 126214 w 3086104"/>
                      <a:gd name="connsiteY14-98" fmla="*/ 627221 h 1219659"/>
                      <a:gd name="connsiteX15-99" fmla="*/ 1013800 w 3086104"/>
                      <a:gd name="connsiteY15-100" fmla="*/ 442234 h 1219659"/>
                      <a:gd name="connsiteX16-101" fmla="*/ 1971970 w 3086104"/>
                      <a:gd name="connsiteY16-102" fmla="*/ 27 h 1219659"/>
                      <a:gd name="connsiteX0-103" fmla="*/ 1971970 w 3086104"/>
                      <a:gd name="connsiteY0-104" fmla="*/ 29 h 1219661"/>
                      <a:gd name="connsiteX1-105" fmla="*/ 2520756 w 3086104"/>
                      <a:gd name="connsiteY1-106" fmla="*/ 334767 h 1219661"/>
                      <a:gd name="connsiteX2-107" fmla="*/ 3000813 w 3086104"/>
                      <a:gd name="connsiteY2-108" fmla="*/ 171417 h 1219661"/>
                      <a:gd name="connsiteX3-109" fmla="*/ 3079692 w 3086104"/>
                      <a:gd name="connsiteY3-110" fmla="*/ 734317 h 1219661"/>
                      <a:gd name="connsiteX4-111" fmla="*/ 3074395 w 3086104"/>
                      <a:gd name="connsiteY4-112" fmla="*/ 812799 h 1219661"/>
                      <a:gd name="connsiteX5-113" fmla="*/ 3082575 w 3086104"/>
                      <a:gd name="connsiteY5-114" fmla="*/ 812707 h 1219661"/>
                      <a:gd name="connsiteX6-115" fmla="*/ 3068459 w 3086104"/>
                      <a:gd name="connsiteY6-116" fmla="*/ 1028902 h 1219661"/>
                      <a:gd name="connsiteX7-117" fmla="*/ 3061713 w 3086104"/>
                      <a:gd name="connsiteY7-118" fmla="*/ 1026219 h 1219661"/>
                      <a:gd name="connsiteX8-119" fmla="*/ 2993977 w 3086104"/>
                      <a:gd name="connsiteY8-120" fmla="*/ 1049053 h 1219661"/>
                      <a:gd name="connsiteX9-121" fmla="*/ 2730706 w 3086104"/>
                      <a:gd name="connsiteY9-122" fmla="*/ 1166498 h 1219661"/>
                      <a:gd name="connsiteX10-123" fmla="*/ 842291 w 3086104"/>
                      <a:gd name="connsiteY10-124" fmla="*/ 1219661 h 1219661"/>
                      <a:gd name="connsiteX11-125" fmla="*/ 89517 w 3086104"/>
                      <a:gd name="connsiteY11-126" fmla="*/ 1076629 h 1219661"/>
                      <a:gd name="connsiteX12-127" fmla="*/ 52962 w 3086104"/>
                      <a:gd name="connsiteY12-128" fmla="*/ 1048083 h 1219661"/>
                      <a:gd name="connsiteX13-129" fmla="*/ 18574 w 3086104"/>
                      <a:gd name="connsiteY13-130" fmla="*/ 1023625 h 1219661"/>
                      <a:gd name="connsiteX14-131" fmla="*/ 126214 w 3086104"/>
                      <a:gd name="connsiteY14-132" fmla="*/ 627223 h 1219661"/>
                      <a:gd name="connsiteX15-133" fmla="*/ 1013800 w 3086104"/>
                      <a:gd name="connsiteY15-134" fmla="*/ 442236 h 1219661"/>
                      <a:gd name="connsiteX16-135" fmla="*/ 1971970 w 3086104"/>
                      <a:gd name="connsiteY16-136" fmla="*/ 29 h 1219661"/>
                      <a:gd name="connsiteX0-137" fmla="*/ 1971970 w 3086104"/>
                      <a:gd name="connsiteY0-138" fmla="*/ 28 h 1219660"/>
                      <a:gd name="connsiteX1-139" fmla="*/ 2520756 w 3086104"/>
                      <a:gd name="connsiteY1-140" fmla="*/ 334766 h 1219660"/>
                      <a:gd name="connsiteX2-141" fmla="*/ 3000813 w 3086104"/>
                      <a:gd name="connsiteY2-142" fmla="*/ 171416 h 1219660"/>
                      <a:gd name="connsiteX3-143" fmla="*/ 3079692 w 3086104"/>
                      <a:gd name="connsiteY3-144" fmla="*/ 734316 h 1219660"/>
                      <a:gd name="connsiteX4-145" fmla="*/ 3074395 w 3086104"/>
                      <a:gd name="connsiteY4-146" fmla="*/ 812798 h 1219660"/>
                      <a:gd name="connsiteX5-147" fmla="*/ 3082575 w 3086104"/>
                      <a:gd name="connsiteY5-148" fmla="*/ 812706 h 1219660"/>
                      <a:gd name="connsiteX6-149" fmla="*/ 3068459 w 3086104"/>
                      <a:gd name="connsiteY6-150" fmla="*/ 1028901 h 1219660"/>
                      <a:gd name="connsiteX7-151" fmla="*/ 3061713 w 3086104"/>
                      <a:gd name="connsiteY7-152" fmla="*/ 1026218 h 1219660"/>
                      <a:gd name="connsiteX8-153" fmla="*/ 2993977 w 3086104"/>
                      <a:gd name="connsiteY8-154" fmla="*/ 1049052 h 1219660"/>
                      <a:gd name="connsiteX9-155" fmla="*/ 2730706 w 3086104"/>
                      <a:gd name="connsiteY9-156" fmla="*/ 1166497 h 1219660"/>
                      <a:gd name="connsiteX10-157" fmla="*/ 842291 w 3086104"/>
                      <a:gd name="connsiteY10-158" fmla="*/ 1219660 h 1219660"/>
                      <a:gd name="connsiteX11-159" fmla="*/ 89517 w 3086104"/>
                      <a:gd name="connsiteY11-160" fmla="*/ 1076628 h 1219660"/>
                      <a:gd name="connsiteX12-161" fmla="*/ 52962 w 3086104"/>
                      <a:gd name="connsiteY12-162" fmla="*/ 1048082 h 1219660"/>
                      <a:gd name="connsiteX13-163" fmla="*/ 18574 w 3086104"/>
                      <a:gd name="connsiteY13-164" fmla="*/ 1023624 h 1219660"/>
                      <a:gd name="connsiteX14-165" fmla="*/ 126214 w 3086104"/>
                      <a:gd name="connsiteY14-166" fmla="*/ 627222 h 1219660"/>
                      <a:gd name="connsiteX15-167" fmla="*/ 1013800 w 3086104"/>
                      <a:gd name="connsiteY15-168" fmla="*/ 442235 h 1219660"/>
                      <a:gd name="connsiteX16-169" fmla="*/ 1971970 w 3086104"/>
                      <a:gd name="connsiteY16-170" fmla="*/ 28 h 121966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Lst>
                    <a:rect l="l" t="t" r="r" b="b"/>
                    <a:pathLst>
                      <a:path w="3086104" h="1219660">
                        <a:moveTo>
                          <a:pt x="1971970" y="28"/>
                        </a:moveTo>
                        <a:cubicBezTo>
                          <a:pt x="1982557" y="-3496"/>
                          <a:pt x="2179161" y="327466"/>
                          <a:pt x="2520756" y="334766"/>
                        </a:cubicBezTo>
                        <a:cubicBezTo>
                          <a:pt x="2694553" y="338480"/>
                          <a:pt x="3000813" y="171416"/>
                          <a:pt x="3000813" y="171416"/>
                        </a:cubicBezTo>
                        <a:cubicBezTo>
                          <a:pt x="3000813" y="171416"/>
                          <a:pt x="3088980" y="341291"/>
                          <a:pt x="3079692" y="734316"/>
                        </a:cubicBezTo>
                        <a:lnTo>
                          <a:pt x="3074395" y="812798"/>
                        </a:lnTo>
                        <a:lnTo>
                          <a:pt x="3082575" y="812706"/>
                        </a:lnTo>
                        <a:cubicBezTo>
                          <a:pt x="3082575" y="812706"/>
                          <a:pt x="3096691" y="899881"/>
                          <a:pt x="3068459" y="1028901"/>
                        </a:cubicBezTo>
                        <a:lnTo>
                          <a:pt x="3061713" y="1026218"/>
                        </a:lnTo>
                        <a:lnTo>
                          <a:pt x="2993977" y="1049052"/>
                        </a:lnTo>
                        <a:cubicBezTo>
                          <a:pt x="2960462" y="1177132"/>
                          <a:pt x="2782345" y="1166497"/>
                          <a:pt x="2730706" y="1166497"/>
                        </a:cubicBezTo>
                        <a:cubicBezTo>
                          <a:pt x="2048071" y="1166497"/>
                          <a:pt x="1524926" y="1219660"/>
                          <a:pt x="842291" y="1219660"/>
                        </a:cubicBezTo>
                        <a:cubicBezTo>
                          <a:pt x="391002" y="1219660"/>
                          <a:pt x="182460" y="1137928"/>
                          <a:pt x="89517" y="1076628"/>
                        </a:cubicBezTo>
                        <a:lnTo>
                          <a:pt x="52962" y="1048082"/>
                        </a:lnTo>
                        <a:lnTo>
                          <a:pt x="18574" y="1023624"/>
                        </a:lnTo>
                        <a:cubicBezTo>
                          <a:pt x="18574" y="1023624"/>
                          <a:pt x="-66126" y="671267"/>
                          <a:pt x="126214" y="627222"/>
                        </a:cubicBezTo>
                        <a:cubicBezTo>
                          <a:pt x="320318" y="581416"/>
                          <a:pt x="502071" y="662458"/>
                          <a:pt x="1013800" y="442235"/>
                        </a:cubicBezTo>
                        <a:cubicBezTo>
                          <a:pt x="1244961" y="341814"/>
                          <a:pt x="1546705" y="190300"/>
                          <a:pt x="1971970" y="28"/>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en-US"/>
                  </a:p>
                </p:txBody>
              </p:sp>
              <p:grpSp>
                <p:nvGrpSpPr>
                  <p:cNvPr id="93" name="Group 92"/>
                  <p:cNvGrpSpPr/>
                  <p:nvPr/>
                </p:nvGrpSpPr>
                <p:grpSpPr>
                  <a:xfrm>
                    <a:off x="5831580" y="3966090"/>
                    <a:ext cx="573292" cy="343974"/>
                    <a:chOff x="3595190" y="212751"/>
                    <a:chExt cx="573292" cy="343974"/>
                  </a:xfrm>
                </p:grpSpPr>
                <p:sp>
                  <p:nvSpPr>
                    <p:cNvPr id="96" name="Freeform 372"/>
                    <p:cNvSpPr/>
                    <p:nvPr/>
                  </p:nvSpPr>
                  <p:spPr bwMode="auto">
                    <a:xfrm>
                      <a:off x="4037443" y="212751"/>
                      <a:ext cx="131039" cy="141958"/>
                    </a:xfrm>
                    <a:custGeom>
                      <a:avLst/>
                      <a:gdLst>
                        <a:gd name="T0" fmla="*/ 27 w 72"/>
                        <a:gd name="T1" fmla="*/ 70 h 81"/>
                        <a:gd name="T2" fmla="*/ 56 w 72"/>
                        <a:gd name="T3" fmla="*/ 76 h 81"/>
                        <a:gd name="T4" fmla="*/ 67 w 72"/>
                        <a:gd name="T5" fmla="*/ 49 h 81"/>
                        <a:gd name="T6" fmla="*/ 44 w 72"/>
                        <a:gd name="T7" fmla="*/ 11 h 81"/>
                        <a:gd name="T8" fmla="*/ 15 w 72"/>
                        <a:gd name="T9" fmla="*/ 6 h 81"/>
                        <a:gd name="T10" fmla="*/ 5 w 72"/>
                        <a:gd name="T11" fmla="*/ 32 h 81"/>
                        <a:gd name="T12" fmla="*/ 27 w 72"/>
                        <a:gd name="T13" fmla="*/ 70 h 81"/>
                      </a:gdLst>
                      <a:ahLst/>
                      <a:cxnLst>
                        <a:cxn ang="0">
                          <a:pos x="T0" y="T1"/>
                        </a:cxn>
                        <a:cxn ang="0">
                          <a:pos x="T2" y="T3"/>
                        </a:cxn>
                        <a:cxn ang="0">
                          <a:pos x="T4" y="T5"/>
                        </a:cxn>
                        <a:cxn ang="0">
                          <a:pos x="T6" y="T7"/>
                        </a:cxn>
                        <a:cxn ang="0">
                          <a:pos x="T8" y="T9"/>
                        </a:cxn>
                        <a:cxn ang="0">
                          <a:pos x="T10" y="T11"/>
                        </a:cxn>
                        <a:cxn ang="0">
                          <a:pos x="T12" y="T13"/>
                        </a:cxn>
                      </a:cxnLst>
                      <a:rect l="0" t="0" r="r" b="b"/>
                      <a:pathLst>
                        <a:path w="72" h="81">
                          <a:moveTo>
                            <a:pt x="27" y="70"/>
                          </a:moveTo>
                          <a:cubicBezTo>
                            <a:pt x="33" y="79"/>
                            <a:pt x="46" y="81"/>
                            <a:pt x="56" y="76"/>
                          </a:cubicBezTo>
                          <a:cubicBezTo>
                            <a:pt x="67" y="70"/>
                            <a:pt x="72" y="58"/>
                            <a:pt x="67" y="49"/>
                          </a:cubicBezTo>
                          <a:lnTo>
                            <a:pt x="44" y="11"/>
                          </a:lnTo>
                          <a:cubicBezTo>
                            <a:pt x="39" y="2"/>
                            <a:pt x="26" y="0"/>
                            <a:pt x="15" y="6"/>
                          </a:cubicBezTo>
                          <a:cubicBezTo>
                            <a:pt x="4" y="12"/>
                            <a:pt x="0" y="23"/>
                            <a:pt x="5" y="32"/>
                          </a:cubicBezTo>
                          <a:lnTo>
                            <a:pt x="27" y="70"/>
                          </a:lnTo>
                        </a:path>
                      </a:pathLst>
                    </a:custGeom>
                    <a:solidFill>
                      <a:schemeClr val="bg1"/>
                    </a:solidFill>
                    <a:ln>
                      <a:solidFill>
                        <a:schemeClr val="tx1"/>
                      </a:solidFill>
                    </a:ln>
                  </p:spPr>
                  <p:txBody>
                    <a:bodyPr vert="horz" wrap="square" lIns="91440" tIns="45720" rIns="91440" bIns="45720" numCol="1" anchor="t" anchorCtr="0" compatLnSpc="1"/>
                    <a:lstStyle/>
                    <a:p>
                      <a:endParaRPr lang="en-US"/>
                    </a:p>
                  </p:txBody>
                </p:sp>
                <p:sp>
                  <p:nvSpPr>
                    <p:cNvPr id="97" name="Freeform 373"/>
                    <p:cNvSpPr/>
                    <p:nvPr/>
                  </p:nvSpPr>
                  <p:spPr bwMode="auto">
                    <a:xfrm>
                      <a:off x="3890027" y="278270"/>
                      <a:ext cx="131039" cy="141958"/>
                    </a:xfrm>
                    <a:custGeom>
                      <a:avLst/>
                      <a:gdLst>
                        <a:gd name="T0" fmla="*/ 28 w 73"/>
                        <a:gd name="T1" fmla="*/ 71 h 82"/>
                        <a:gd name="T2" fmla="*/ 57 w 73"/>
                        <a:gd name="T3" fmla="*/ 76 h 82"/>
                        <a:gd name="T4" fmla="*/ 68 w 73"/>
                        <a:gd name="T5" fmla="*/ 49 h 82"/>
                        <a:gd name="T6" fmla="*/ 45 w 73"/>
                        <a:gd name="T7" fmla="*/ 11 h 82"/>
                        <a:gd name="T8" fmla="*/ 16 w 73"/>
                        <a:gd name="T9" fmla="*/ 6 h 82"/>
                        <a:gd name="T10" fmla="*/ 6 w 73"/>
                        <a:gd name="T11" fmla="*/ 32 h 82"/>
                        <a:gd name="T12" fmla="*/ 28 w 73"/>
                        <a:gd name="T13" fmla="*/ 71 h 82"/>
                      </a:gdLst>
                      <a:ahLst/>
                      <a:cxnLst>
                        <a:cxn ang="0">
                          <a:pos x="T0" y="T1"/>
                        </a:cxn>
                        <a:cxn ang="0">
                          <a:pos x="T2" y="T3"/>
                        </a:cxn>
                        <a:cxn ang="0">
                          <a:pos x="T4" y="T5"/>
                        </a:cxn>
                        <a:cxn ang="0">
                          <a:pos x="T6" y="T7"/>
                        </a:cxn>
                        <a:cxn ang="0">
                          <a:pos x="T8" y="T9"/>
                        </a:cxn>
                        <a:cxn ang="0">
                          <a:pos x="T10" y="T11"/>
                        </a:cxn>
                        <a:cxn ang="0">
                          <a:pos x="T12" y="T13"/>
                        </a:cxn>
                      </a:cxnLst>
                      <a:rect l="0" t="0" r="r" b="b"/>
                      <a:pathLst>
                        <a:path w="73" h="82">
                          <a:moveTo>
                            <a:pt x="28" y="71"/>
                          </a:moveTo>
                          <a:cubicBezTo>
                            <a:pt x="33" y="79"/>
                            <a:pt x="46" y="82"/>
                            <a:pt x="57" y="76"/>
                          </a:cubicBezTo>
                          <a:cubicBezTo>
                            <a:pt x="68" y="70"/>
                            <a:pt x="73" y="58"/>
                            <a:pt x="68" y="49"/>
                          </a:cubicBezTo>
                          <a:lnTo>
                            <a:pt x="45" y="11"/>
                          </a:lnTo>
                          <a:cubicBezTo>
                            <a:pt x="40" y="2"/>
                            <a:pt x="27" y="0"/>
                            <a:pt x="16" y="6"/>
                          </a:cubicBezTo>
                          <a:cubicBezTo>
                            <a:pt x="5" y="12"/>
                            <a:pt x="0" y="24"/>
                            <a:pt x="6" y="32"/>
                          </a:cubicBezTo>
                          <a:lnTo>
                            <a:pt x="28" y="71"/>
                          </a:lnTo>
                          <a:close/>
                        </a:path>
                      </a:pathLst>
                    </a:custGeom>
                    <a:solidFill>
                      <a:schemeClr val="bg1"/>
                    </a:solidFill>
                    <a:ln>
                      <a:solidFill>
                        <a:schemeClr val="tx1"/>
                      </a:solidFill>
                    </a:ln>
                  </p:spPr>
                  <p:txBody>
                    <a:bodyPr vert="horz" wrap="square" lIns="91440" tIns="45720" rIns="91440" bIns="45720" numCol="1" anchor="t" anchorCtr="0" compatLnSpc="1"/>
                    <a:lstStyle/>
                    <a:p>
                      <a:endParaRPr lang="en-US"/>
                    </a:p>
                  </p:txBody>
                </p:sp>
                <p:sp>
                  <p:nvSpPr>
                    <p:cNvPr id="98" name="Freeform 374"/>
                    <p:cNvSpPr/>
                    <p:nvPr/>
                  </p:nvSpPr>
                  <p:spPr bwMode="auto">
                    <a:xfrm>
                      <a:off x="3742606" y="343789"/>
                      <a:ext cx="125580" cy="147420"/>
                    </a:xfrm>
                    <a:custGeom>
                      <a:avLst/>
                      <a:gdLst>
                        <a:gd name="T0" fmla="*/ 28 w 73"/>
                        <a:gd name="T1" fmla="*/ 71 h 82"/>
                        <a:gd name="T2" fmla="*/ 57 w 73"/>
                        <a:gd name="T3" fmla="*/ 76 h 82"/>
                        <a:gd name="T4" fmla="*/ 68 w 73"/>
                        <a:gd name="T5" fmla="*/ 49 h 82"/>
                        <a:gd name="T6" fmla="*/ 45 w 73"/>
                        <a:gd name="T7" fmla="*/ 11 h 82"/>
                        <a:gd name="T8" fmla="*/ 16 w 73"/>
                        <a:gd name="T9" fmla="*/ 6 h 82"/>
                        <a:gd name="T10" fmla="*/ 6 w 73"/>
                        <a:gd name="T11" fmla="*/ 33 h 82"/>
                        <a:gd name="T12" fmla="*/ 28 w 73"/>
                        <a:gd name="T13" fmla="*/ 71 h 82"/>
                      </a:gdLst>
                      <a:ahLst/>
                      <a:cxnLst>
                        <a:cxn ang="0">
                          <a:pos x="T0" y="T1"/>
                        </a:cxn>
                        <a:cxn ang="0">
                          <a:pos x="T2" y="T3"/>
                        </a:cxn>
                        <a:cxn ang="0">
                          <a:pos x="T4" y="T5"/>
                        </a:cxn>
                        <a:cxn ang="0">
                          <a:pos x="T6" y="T7"/>
                        </a:cxn>
                        <a:cxn ang="0">
                          <a:pos x="T8" y="T9"/>
                        </a:cxn>
                        <a:cxn ang="0">
                          <a:pos x="T10" y="T11"/>
                        </a:cxn>
                        <a:cxn ang="0">
                          <a:pos x="T12" y="T13"/>
                        </a:cxn>
                      </a:cxnLst>
                      <a:rect l="0" t="0" r="r" b="b"/>
                      <a:pathLst>
                        <a:path w="73" h="82">
                          <a:moveTo>
                            <a:pt x="28" y="71"/>
                          </a:moveTo>
                          <a:cubicBezTo>
                            <a:pt x="33" y="80"/>
                            <a:pt x="46" y="82"/>
                            <a:pt x="57" y="76"/>
                          </a:cubicBezTo>
                          <a:cubicBezTo>
                            <a:pt x="68" y="70"/>
                            <a:pt x="73" y="58"/>
                            <a:pt x="68" y="49"/>
                          </a:cubicBezTo>
                          <a:lnTo>
                            <a:pt x="45" y="11"/>
                          </a:lnTo>
                          <a:cubicBezTo>
                            <a:pt x="40" y="2"/>
                            <a:pt x="27" y="0"/>
                            <a:pt x="16" y="6"/>
                          </a:cubicBezTo>
                          <a:cubicBezTo>
                            <a:pt x="5" y="12"/>
                            <a:pt x="0" y="24"/>
                            <a:pt x="6" y="33"/>
                          </a:cubicBezTo>
                          <a:lnTo>
                            <a:pt x="28" y="71"/>
                          </a:lnTo>
                        </a:path>
                      </a:pathLst>
                    </a:custGeom>
                    <a:solidFill>
                      <a:schemeClr val="bg1"/>
                    </a:solidFill>
                    <a:ln>
                      <a:solidFill>
                        <a:schemeClr val="tx1"/>
                      </a:solidFill>
                    </a:ln>
                  </p:spPr>
                  <p:txBody>
                    <a:bodyPr vert="horz" wrap="square" lIns="91440" tIns="45720" rIns="91440" bIns="45720" numCol="1" anchor="t" anchorCtr="0" compatLnSpc="1"/>
                    <a:lstStyle/>
                    <a:p>
                      <a:endParaRPr lang="en-US"/>
                    </a:p>
                  </p:txBody>
                </p:sp>
                <p:sp>
                  <p:nvSpPr>
                    <p:cNvPr id="99" name="Freeform 375"/>
                    <p:cNvSpPr/>
                    <p:nvPr/>
                  </p:nvSpPr>
                  <p:spPr bwMode="auto">
                    <a:xfrm>
                      <a:off x="3595190" y="414767"/>
                      <a:ext cx="125580" cy="141958"/>
                    </a:xfrm>
                    <a:custGeom>
                      <a:avLst/>
                      <a:gdLst>
                        <a:gd name="T0" fmla="*/ 28 w 73"/>
                        <a:gd name="T1" fmla="*/ 71 h 82"/>
                        <a:gd name="T2" fmla="*/ 57 w 73"/>
                        <a:gd name="T3" fmla="*/ 76 h 82"/>
                        <a:gd name="T4" fmla="*/ 67 w 73"/>
                        <a:gd name="T5" fmla="*/ 50 h 82"/>
                        <a:gd name="T6" fmla="*/ 45 w 73"/>
                        <a:gd name="T7" fmla="*/ 11 h 82"/>
                        <a:gd name="T8" fmla="*/ 16 w 73"/>
                        <a:gd name="T9" fmla="*/ 6 h 82"/>
                        <a:gd name="T10" fmla="*/ 5 w 73"/>
                        <a:gd name="T11" fmla="*/ 33 h 82"/>
                        <a:gd name="T12" fmla="*/ 28 w 73"/>
                        <a:gd name="T13" fmla="*/ 71 h 82"/>
                      </a:gdLst>
                      <a:ahLst/>
                      <a:cxnLst>
                        <a:cxn ang="0">
                          <a:pos x="T0" y="T1"/>
                        </a:cxn>
                        <a:cxn ang="0">
                          <a:pos x="T2" y="T3"/>
                        </a:cxn>
                        <a:cxn ang="0">
                          <a:pos x="T4" y="T5"/>
                        </a:cxn>
                        <a:cxn ang="0">
                          <a:pos x="T6" y="T7"/>
                        </a:cxn>
                        <a:cxn ang="0">
                          <a:pos x="T8" y="T9"/>
                        </a:cxn>
                        <a:cxn ang="0">
                          <a:pos x="T10" y="T11"/>
                        </a:cxn>
                        <a:cxn ang="0">
                          <a:pos x="T12" y="T13"/>
                        </a:cxn>
                      </a:cxnLst>
                      <a:rect l="0" t="0" r="r" b="b"/>
                      <a:pathLst>
                        <a:path w="73" h="82">
                          <a:moveTo>
                            <a:pt x="28" y="71"/>
                          </a:moveTo>
                          <a:cubicBezTo>
                            <a:pt x="33" y="80"/>
                            <a:pt x="46" y="82"/>
                            <a:pt x="57" y="76"/>
                          </a:cubicBezTo>
                          <a:cubicBezTo>
                            <a:pt x="68" y="70"/>
                            <a:pt x="73" y="58"/>
                            <a:pt x="67" y="50"/>
                          </a:cubicBezTo>
                          <a:lnTo>
                            <a:pt x="45" y="11"/>
                          </a:lnTo>
                          <a:cubicBezTo>
                            <a:pt x="40" y="3"/>
                            <a:pt x="27" y="0"/>
                            <a:pt x="16" y="6"/>
                          </a:cubicBezTo>
                          <a:cubicBezTo>
                            <a:pt x="5" y="12"/>
                            <a:pt x="0" y="24"/>
                            <a:pt x="5" y="33"/>
                          </a:cubicBezTo>
                          <a:lnTo>
                            <a:pt x="28" y="71"/>
                          </a:lnTo>
                        </a:path>
                      </a:pathLst>
                    </a:custGeom>
                    <a:solidFill>
                      <a:schemeClr val="bg1"/>
                    </a:solidFill>
                    <a:ln>
                      <a:solidFill>
                        <a:schemeClr val="tx1"/>
                      </a:solidFill>
                    </a:ln>
                  </p:spPr>
                  <p:txBody>
                    <a:bodyPr vert="horz" wrap="square" lIns="91440" tIns="45720" rIns="91440" bIns="45720" numCol="1" anchor="t" anchorCtr="0" compatLnSpc="1"/>
                    <a:lstStyle/>
                    <a:p>
                      <a:endParaRPr lang="en-US"/>
                    </a:p>
                  </p:txBody>
                </p:sp>
              </p:grpSp>
              <p:sp>
                <p:nvSpPr>
                  <p:cNvPr id="94" name="Freeform 52"/>
                  <p:cNvSpPr/>
                  <p:nvPr/>
                </p:nvSpPr>
                <p:spPr bwMode="auto">
                  <a:xfrm>
                    <a:off x="5365751" y="4093308"/>
                    <a:ext cx="2155824" cy="414169"/>
                  </a:xfrm>
                  <a:custGeom>
                    <a:avLst/>
                    <a:gdLst>
                      <a:gd name="connsiteX0" fmla="*/ 1173981 w 2155824"/>
                      <a:gd name="connsiteY0" fmla="*/ 0 h 414169"/>
                      <a:gd name="connsiteX1" fmla="*/ 1198659 w 2155824"/>
                      <a:gd name="connsiteY1" fmla="*/ 26426 h 414169"/>
                      <a:gd name="connsiteX2" fmla="*/ 1128150 w 2155824"/>
                      <a:gd name="connsiteY2" fmla="*/ 56375 h 414169"/>
                      <a:gd name="connsiteX3" fmla="*/ 1685174 w 2155824"/>
                      <a:gd name="connsiteY3" fmla="*/ 322393 h 414169"/>
                      <a:gd name="connsiteX4" fmla="*/ 1727480 w 2155824"/>
                      <a:gd name="connsiteY4" fmla="*/ 320631 h 414169"/>
                      <a:gd name="connsiteX5" fmla="*/ 2115281 w 2155824"/>
                      <a:gd name="connsiteY5" fmla="*/ 192026 h 414169"/>
                      <a:gd name="connsiteX6" fmla="*/ 2147010 w 2155824"/>
                      <a:gd name="connsiteY6" fmla="*/ 163839 h 414169"/>
                      <a:gd name="connsiteX7" fmla="*/ 2155824 w 2155824"/>
                      <a:gd name="connsiteY7" fmla="*/ 206120 h 414169"/>
                      <a:gd name="connsiteX8" fmla="*/ 1729242 w 2155824"/>
                      <a:gd name="connsiteY8" fmla="*/ 355865 h 414169"/>
                      <a:gd name="connsiteX9" fmla="*/ 1685174 w 2155824"/>
                      <a:gd name="connsiteY9" fmla="*/ 357627 h 414169"/>
                      <a:gd name="connsiteX10" fmla="*/ 1094658 w 2155824"/>
                      <a:gd name="connsiteY10" fmla="*/ 70468 h 414169"/>
                      <a:gd name="connsiteX11" fmla="*/ 738586 w 2155824"/>
                      <a:gd name="connsiteY11" fmla="*/ 213167 h 414169"/>
                      <a:gd name="connsiteX12" fmla="*/ 132205 w 2155824"/>
                      <a:gd name="connsiteY12" fmla="*/ 406955 h 414169"/>
                      <a:gd name="connsiteX13" fmla="*/ 131113 w 2155824"/>
                      <a:gd name="connsiteY13" fmla="*/ 414169 h 414169"/>
                      <a:gd name="connsiteX14" fmla="*/ 94143 w 2155824"/>
                      <a:gd name="connsiteY14" fmla="*/ 414169 h 414169"/>
                      <a:gd name="connsiteX15" fmla="*/ 95188 w 2155824"/>
                      <a:gd name="connsiteY15" fmla="*/ 408717 h 414169"/>
                      <a:gd name="connsiteX16" fmla="*/ 54645 w 2155824"/>
                      <a:gd name="connsiteY16" fmla="*/ 401670 h 414169"/>
                      <a:gd name="connsiteX17" fmla="*/ 0 w 2155824"/>
                      <a:gd name="connsiteY17" fmla="*/ 369959 h 414169"/>
                      <a:gd name="connsiteX18" fmla="*/ 42306 w 2155824"/>
                      <a:gd name="connsiteY18" fmla="*/ 354104 h 414169"/>
                      <a:gd name="connsiteX19" fmla="*/ 72272 w 2155824"/>
                      <a:gd name="connsiteY19" fmla="*/ 369959 h 414169"/>
                      <a:gd name="connsiteX20" fmla="*/ 98713 w 2155824"/>
                      <a:gd name="connsiteY20" fmla="*/ 373482 h 414169"/>
                      <a:gd name="connsiteX21" fmla="*/ 1173981 w 2155824"/>
                      <a:gd name="connsiteY21" fmla="*/ 0 h 414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155824" h="414169">
                        <a:moveTo>
                          <a:pt x="1173981" y="0"/>
                        </a:moveTo>
                        <a:cubicBezTo>
                          <a:pt x="1181032" y="8809"/>
                          <a:pt x="1189846" y="17617"/>
                          <a:pt x="1198659" y="26426"/>
                        </a:cubicBezTo>
                        <a:cubicBezTo>
                          <a:pt x="1177506" y="35234"/>
                          <a:pt x="1154591" y="45804"/>
                          <a:pt x="1128150" y="56375"/>
                        </a:cubicBezTo>
                        <a:cubicBezTo>
                          <a:pt x="1179269" y="118035"/>
                          <a:pt x="1369644" y="322393"/>
                          <a:pt x="1685174" y="322393"/>
                        </a:cubicBezTo>
                        <a:cubicBezTo>
                          <a:pt x="1699276" y="322393"/>
                          <a:pt x="1713378" y="322393"/>
                          <a:pt x="1727480" y="320631"/>
                        </a:cubicBezTo>
                        <a:cubicBezTo>
                          <a:pt x="1933720" y="308299"/>
                          <a:pt x="2051823" y="244878"/>
                          <a:pt x="2115281" y="192026"/>
                        </a:cubicBezTo>
                        <a:cubicBezTo>
                          <a:pt x="2127620" y="183218"/>
                          <a:pt x="2138197" y="172648"/>
                          <a:pt x="2147010" y="163839"/>
                        </a:cubicBezTo>
                        <a:cubicBezTo>
                          <a:pt x="2150536" y="177933"/>
                          <a:pt x="2154061" y="192026"/>
                          <a:pt x="2155824" y="206120"/>
                        </a:cubicBezTo>
                        <a:cubicBezTo>
                          <a:pt x="2083552" y="271303"/>
                          <a:pt x="1954872" y="343533"/>
                          <a:pt x="1729242" y="355865"/>
                        </a:cubicBezTo>
                        <a:cubicBezTo>
                          <a:pt x="1715140" y="357627"/>
                          <a:pt x="1699276" y="357627"/>
                          <a:pt x="1685174" y="357627"/>
                        </a:cubicBezTo>
                        <a:cubicBezTo>
                          <a:pt x="1341441" y="357627"/>
                          <a:pt x="1136964" y="126843"/>
                          <a:pt x="1094658" y="70468"/>
                        </a:cubicBezTo>
                        <a:cubicBezTo>
                          <a:pt x="992420" y="112749"/>
                          <a:pt x="867265" y="163839"/>
                          <a:pt x="738586" y="213167"/>
                        </a:cubicBezTo>
                        <a:cubicBezTo>
                          <a:pt x="386039" y="350580"/>
                          <a:pt x="216816" y="396385"/>
                          <a:pt x="132205" y="406955"/>
                        </a:cubicBezTo>
                        <a:lnTo>
                          <a:pt x="131113" y="414169"/>
                        </a:lnTo>
                        <a:lnTo>
                          <a:pt x="94143" y="414169"/>
                        </a:lnTo>
                        <a:lnTo>
                          <a:pt x="95188" y="408717"/>
                        </a:lnTo>
                        <a:cubicBezTo>
                          <a:pt x="75798" y="408717"/>
                          <a:pt x="63459" y="405193"/>
                          <a:pt x="54645" y="401670"/>
                        </a:cubicBezTo>
                        <a:cubicBezTo>
                          <a:pt x="35255" y="391100"/>
                          <a:pt x="17628" y="380529"/>
                          <a:pt x="0" y="369959"/>
                        </a:cubicBezTo>
                        <a:cubicBezTo>
                          <a:pt x="14102" y="364674"/>
                          <a:pt x="28204" y="359389"/>
                          <a:pt x="42306" y="354104"/>
                        </a:cubicBezTo>
                        <a:cubicBezTo>
                          <a:pt x="52882" y="359389"/>
                          <a:pt x="61696" y="364674"/>
                          <a:pt x="72272" y="369959"/>
                        </a:cubicBezTo>
                        <a:cubicBezTo>
                          <a:pt x="77560" y="373482"/>
                          <a:pt x="86374" y="373482"/>
                          <a:pt x="98713" y="373482"/>
                        </a:cubicBezTo>
                        <a:cubicBezTo>
                          <a:pt x="239732" y="373482"/>
                          <a:pt x="777366" y="167362"/>
                          <a:pt x="1173981" y="0"/>
                        </a:cubicBezTo>
                        <a:close/>
                      </a:path>
                    </a:pathLst>
                  </a:custGeom>
                  <a:solidFill>
                    <a:schemeClr val="bg1"/>
                  </a:solidFill>
                  <a:ln>
                    <a:noFill/>
                  </a:ln>
                </p:spPr>
                <p:txBody>
                  <a:bodyPr vert="horz" wrap="square" lIns="91440" tIns="45720" rIns="91440" bIns="45720" numCol="1" anchor="t" anchorCtr="0" compatLnSpc="1">
                    <a:noAutofit/>
                  </a:bodyPr>
                  <a:lstStyle/>
                  <a:p>
                    <a:endParaRPr lang="en-US"/>
                  </a:p>
                </p:txBody>
              </p:sp>
              <p:sp>
                <p:nvSpPr>
                  <p:cNvPr id="95" name="Freeform 378"/>
                  <p:cNvSpPr/>
                  <p:nvPr/>
                </p:nvSpPr>
                <p:spPr bwMode="auto">
                  <a:xfrm>
                    <a:off x="6683896" y="4432492"/>
                    <a:ext cx="884510" cy="627895"/>
                  </a:xfrm>
                  <a:custGeom>
                    <a:avLst/>
                    <a:gdLst>
                      <a:gd name="T0" fmla="*/ 0 w 501"/>
                      <a:gd name="T1" fmla="*/ 356 h 356"/>
                      <a:gd name="T2" fmla="*/ 498 w 501"/>
                      <a:gd name="T3" fmla="*/ 0 h 356"/>
                      <a:gd name="T4" fmla="*/ 501 w 501"/>
                      <a:gd name="T5" fmla="*/ 19 h 356"/>
                      <a:gd name="T6" fmla="*/ 374 w 501"/>
                      <a:gd name="T7" fmla="*/ 67 h 356"/>
                      <a:gd name="T8" fmla="*/ 29 w 501"/>
                      <a:gd name="T9" fmla="*/ 352 h 356"/>
                      <a:gd name="T10" fmla="*/ 0 w 501"/>
                      <a:gd name="T11" fmla="*/ 356 h 356"/>
                    </a:gdLst>
                    <a:ahLst/>
                    <a:cxnLst>
                      <a:cxn ang="0">
                        <a:pos x="T0" y="T1"/>
                      </a:cxn>
                      <a:cxn ang="0">
                        <a:pos x="T2" y="T3"/>
                      </a:cxn>
                      <a:cxn ang="0">
                        <a:pos x="T4" y="T5"/>
                      </a:cxn>
                      <a:cxn ang="0">
                        <a:pos x="T6" y="T7"/>
                      </a:cxn>
                      <a:cxn ang="0">
                        <a:pos x="T8" y="T9"/>
                      </a:cxn>
                      <a:cxn ang="0">
                        <a:pos x="T10" y="T11"/>
                      </a:cxn>
                    </a:cxnLst>
                    <a:rect l="0" t="0" r="r" b="b"/>
                    <a:pathLst>
                      <a:path w="501" h="356">
                        <a:moveTo>
                          <a:pt x="0" y="356"/>
                        </a:moveTo>
                        <a:cubicBezTo>
                          <a:pt x="180" y="112"/>
                          <a:pt x="393" y="28"/>
                          <a:pt x="498" y="0"/>
                        </a:cubicBezTo>
                        <a:cubicBezTo>
                          <a:pt x="499" y="6"/>
                          <a:pt x="500" y="13"/>
                          <a:pt x="501" y="19"/>
                        </a:cubicBezTo>
                        <a:cubicBezTo>
                          <a:pt x="468" y="28"/>
                          <a:pt x="424" y="43"/>
                          <a:pt x="374" y="67"/>
                        </a:cubicBezTo>
                        <a:cubicBezTo>
                          <a:pt x="281" y="111"/>
                          <a:pt x="148" y="195"/>
                          <a:pt x="29" y="352"/>
                        </a:cubicBezTo>
                        <a:lnTo>
                          <a:pt x="0" y="356"/>
                        </a:lnTo>
                      </a:path>
                    </a:pathLst>
                  </a:custGeom>
                  <a:solidFill>
                    <a:schemeClr val="bg1"/>
                  </a:solidFill>
                  <a:ln>
                    <a:noFill/>
                  </a:ln>
                </p:spPr>
                <p:txBody>
                  <a:bodyPr vert="horz" wrap="square" lIns="91440" tIns="45720" rIns="91440" bIns="45720" numCol="1" anchor="t" anchorCtr="0" compatLnSpc="1"/>
                  <a:lstStyle/>
                  <a:p>
                    <a:endParaRPr lang="en-US"/>
                  </a:p>
                </p:txBody>
              </p:sp>
            </p:grpSp>
            <p:sp>
              <p:nvSpPr>
                <p:cNvPr id="91" name="Freeform 95"/>
                <p:cNvSpPr/>
                <p:nvPr/>
              </p:nvSpPr>
              <p:spPr bwMode="auto">
                <a:xfrm rot="1295621" flipH="1">
                  <a:off x="4589830" y="4170808"/>
                  <a:ext cx="2962247" cy="1422535"/>
                </a:xfrm>
                <a:custGeom>
                  <a:avLst/>
                  <a:gdLst>
                    <a:gd name="T0" fmla="*/ 523 w 3032"/>
                    <a:gd name="T1" fmla="*/ 0 h 1595"/>
                    <a:gd name="T2" fmla="*/ 513 w 3032"/>
                    <a:gd name="T3" fmla="*/ 482 h 1595"/>
                    <a:gd name="T4" fmla="*/ 1333 w 3032"/>
                    <a:gd name="T5" fmla="*/ 1036 h 1595"/>
                    <a:gd name="T6" fmla="*/ 2495 w 3032"/>
                    <a:gd name="T7" fmla="*/ 1533 h 1595"/>
                    <a:gd name="T8" fmla="*/ 2898 w 3032"/>
                    <a:gd name="T9" fmla="*/ 1133 h 1595"/>
                    <a:gd name="T10" fmla="*/ 2171 w 3032"/>
                    <a:gd name="T11" fmla="*/ 1230 h 1595"/>
                    <a:gd name="T12" fmla="*/ 1510 w 3032"/>
                    <a:gd name="T13" fmla="*/ 812 h 1595"/>
                    <a:gd name="T14" fmla="*/ 950 w 3032"/>
                    <a:gd name="T15" fmla="*/ 436 h 1595"/>
                    <a:gd name="T16" fmla="*/ 523 w 3032"/>
                    <a:gd name="T17" fmla="*/ 0 h 1595"/>
                    <a:gd name="connsiteX0" fmla="*/ 777 w 8619"/>
                    <a:gd name="connsiteY0" fmla="*/ 0 h 9641"/>
                    <a:gd name="connsiteX1" fmla="*/ 744 w 8619"/>
                    <a:gd name="connsiteY1" fmla="*/ 3022 h 9641"/>
                    <a:gd name="connsiteX2" fmla="*/ 3448 w 8619"/>
                    <a:gd name="connsiteY2" fmla="*/ 6495 h 9641"/>
                    <a:gd name="connsiteX3" fmla="*/ 7281 w 8619"/>
                    <a:gd name="connsiteY3" fmla="*/ 9611 h 9641"/>
                    <a:gd name="connsiteX4" fmla="*/ 8610 w 8619"/>
                    <a:gd name="connsiteY4" fmla="*/ 7103 h 9641"/>
                    <a:gd name="connsiteX5" fmla="*/ 6212 w 8619"/>
                    <a:gd name="connsiteY5" fmla="*/ 7712 h 9641"/>
                    <a:gd name="connsiteX6" fmla="*/ 4032 w 8619"/>
                    <a:gd name="connsiteY6" fmla="*/ 5091 h 9641"/>
                    <a:gd name="connsiteX7" fmla="*/ 2185 w 8619"/>
                    <a:gd name="connsiteY7" fmla="*/ 2734 h 9641"/>
                    <a:gd name="connsiteX8" fmla="*/ 777 w 8619"/>
                    <a:gd name="connsiteY8" fmla="*/ 0 h 9641"/>
                    <a:gd name="connsiteX0-1" fmla="*/ 901 w 10164"/>
                    <a:gd name="connsiteY0-2" fmla="*/ 0 h 9974"/>
                    <a:gd name="connsiteX1-3" fmla="*/ 863 w 10164"/>
                    <a:gd name="connsiteY1-4" fmla="*/ 3135 h 9974"/>
                    <a:gd name="connsiteX2-5" fmla="*/ 4000 w 10164"/>
                    <a:gd name="connsiteY2-6" fmla="*/ 6737 h 9974"/>
                    <a:gd name="connsiteX3-7" fmla="*/ 8448 w 10164"/>
                    <a:gd name="connsiteY3-8" fmla="*/ 9969 h 9974"/>
                    <a:gd name="connsiteX4-9" fmla="*/ 10164 w 10164"/>
                    <a:gd name="connsiteY4-10" fmla="*/ 7261 h 9974"/>
                    <a:gd name="connsiteX5-11" fmla="*/ 7207 w 10164"/>
                    <a:gd name="connsiteY5-12" fmla="*/ 7999 h 9974"/>
                    <a:gd name="connsiteX6-13" fmla="*/ 4678 w 10164"/>
                    <a:gd name="connsiteY6-14" fmla="*/ 5281 h 9974"/>
                    <a:gd name="connsiteX7-15" fmla="*/ 2535 w 10164"/>
                    <a:gd name="connsiteY7-16" fmla="*/ 2836 h 9974"/>
                    <a:gd name="connsiteX8-17" fmla="*/ 901 w 10164"/>
                    <a:gd name="connsiteY8-18" fmla="*/ 0 h 9974"/>
                    <a:gd name="connsiteX0-19" fmla="*/ 886 w 10000"/>
                    <a:gd name="connsiteY0-20" fmla="*/ 0 h 9995"/>
                    <a:gd name="connsiteX1-21" fmla="*/ 849 w 10000"/>
                    <a:gd name="connsiteY1-22" fmla="*/ 3143 h 9995"/>
                    <a:gd name="connsiteX2-23" fmla="*/ 3935 w 10000"/>
                    <a:gd name="connsiteY2-24" fmla="*/ 6755 h 9995"/>
                    <a:gd name="connsiteX3-25" fmla="*/ 8312 w 10000"/>
                    <a:gd name="connsiteY3-26" fmla="*/ 9995 h 9995"/>
                    <a:gd name="connsiteX4-27" fmla="*/ 10000 w 10000"/>
                    <a:gd name="connsiteY4-28" fmla="*/ 7280 h 9995"/>
                    <a:gd name="connsiteX5-29" fmla="*/ 7091 w 10000"/>
                    <a:gd name="connsiteY5-30" fmla="*/ 8020 h 9995"/>
                    <a:gd name="connsiteX6-31" fmla="*/ 4603 w 10000"/>
                    <a:gd name="connsiteY6-32" fmla="*/ 5295 h 9995"/>
                    <a:gd name="connsiteX7-33" fmla="*/ 2494 w 10000"/>
                    <a:gd name="connsiteY7-34" fmla="*/ 2843 h 9995"/>
                    <a:gd name="connsiteX8-35" fmla="*/ 886 w 10000"/>
                    <a:gd name="connsiteY8-36" fmla="*/ 0 h 9995"/>
                    <a:gd name="connsiteX0-37" fmla="*/ 52 w 9528"/>
                    <a:gd name="connsiteY0-38" fmla="*/ 0 h 10328"/>
                    <a:gd name="connsiteX1-39" fmla="*/ 377 w 9528"/>
                    <a:gd name="connsiteY1-40" fmla="*/ 3473 h 10328"/>
                    <a:gd name="connsiteX2-41" fmla="*/ 3463 w 9528"/>
                    <a:gd name="connsiteY2-42" fmla="*/ 7086 h 10328"/>
                    <a:gd name="connsiteX3-43" fmla="*/ 7840 w 9528"/>
                    <a:gd name="connsiteY3-44" fmla="*/ 10328 h 10328"/>
                    <a:gd name="connsiteX4-45" fmla="*/ 9528 w 9528"/>
                    <a:gd name="connsiteY4-46" fmla="*/ 7612 h 10328"/>
                    <a:gd name="connsiteX5-47" fmla="*/ 6619 w 9528"/>
                    <a:gd name="connsiteY5-48" fmla="*/ 8352 h 10328"/>
                    <a:gd name="connsiteX6-49" fmla="*/ 4131 w 9528"/>
                    <a:gd name="connsiteY6-50" fmla="*/ 5626 h 10328"/>
                    <a:gd name="connsiteX7-51" fmla="*/ 2022 w 9528"/>
                    <a:gd name="connsiteY7-52" fmla="*/ 3172 h 10328"/>
                    <a:gd name="connsiteX8-53" fmla="*/ 52 w 9528"/>
                    <a:gd name="connsiteY8-54" fmla="*/ 0 h 10328"/>
                    <a:gd name="connsiteX0-55" fmla="*/ 55 w 10000"/>
                    <a:gd name="connsiteY0-56" fmla="*/ 0 h 10000"/>
                    <a:gd name="connsiteX1-57" fmla="*/ 396 w 10000"/>
                    <a:gd name="connsiteY1-58" fmla="*/ 3363 h 10000"/>
                    <a:gd name="connsiteX2-59" fmla="*/ 3635 w 10000"/>
                    <a:gd name="connsiteY2-60" fmla="*/ 6861 h 10000"/>
                    <a:gd name="connsiteX3-61" fmla="*/ 8228 w 10000"/>
                    <a:gd name="connsiteY3-62" fmla="*/ 10000 h 10000"/>
                    <a:gd name="connsiteX4-63" fmla="*/ 10000 w 10000"/>
                    <a:gd name="connsiteY4-64" fmla="*/ 7370 h 10000"/>
                    <a:gd name="connsiteX5-65" fmla="*/ 6947 w 10000"/>
                    <a:gd name="connsiteY5-66" fmla="*/ 8087 h 10000"/>
                    <a:gd name="connsiteX6-67" fmla="*/ 4336 w 10000"/>
                    <a:gd name="connsiteY6-68" fmla="*/ 5447 h 10000"/>
                    <a:gd name="connsiteX7-69" fmla="*/ 2122 w 10000"/>
                    <a:gd name="connsiteY7-70" fmla="*/ 3071 h 10000"/>
                    <a:gd name="connsiteX8-71" fmla="*/ 55 w 10000"/>
                    <a:gd name="connsiteY8-72" fmla="*/ 0 h 10000"/>
                    <a:gd name="connsiteX0-73" fmla="*/ 316 w 10261"/>
                    <a:gd name="connsiteY0-74" fmla="*/ 0 h 10000"/>
                    <a:gd name="connsiteX1-75" fmla="*/ 248 w 10261"/>
                    <a:gd name="connsiteY1-76" fmla="*/ 2347 h 10000"/>
                    <a:gd name="connsiteX2-77" fmla="*/ 3896 w 10261"/>
                    <a:gd name="connsiteY2-78" fmla="*/ 6861 h 10000"/>
                    <a:gd name="connsiteX3-79" fmla="*/ 8489 w 10261"/>
                    <a:gd name="connsiteY3-80" fmla="*/ 10000 h 10000"/>
                    <a:gd name="connsiteX4-81" fmla="*/ 10261 w 10261"/>
                    <a:gd name="connsiteY4-82" fmla="*/ 7370 h 10000"/>
                    <a:gd name="connsiteX5-83" fmla="*/ 7208 w 10261"/>
                    <a:gd name="connsiteY5-84" fmla="*/ 8087 h 10000"/>
                    <a:gd name="connsiteX6-85" fmla="*/ 4597 w 10261"/>
                    <a:gd name="connsiteY6-86" fmla="*/ 5447 h 10000"/>
                    <a:gd name="connsiteX7-87" fmla="*/ 2383 w 10261"/>
                    <a:gd name="connsiteY7-88" fmla="*/ 3071 h 10000"/>
                    <a:gd name="connsiteX8-89" fmla="*/ 316 w 10261"/>
                    <a:gd name="connsiteY8-90" fmla="*/ 0 h 10000"/>
                    <a:gd name="connsiteX0-91" fmla="*/ 162 w 10349"/>
                    <a:gd name="connsiteY0-92" fmla="*/ 0 h 10202"/>
                    <a:gd name="connsiteX1-93" fmla="*/ 336 w 10349"/>
                    <a:gd name="connsiteY1-94" fmla="*/ 2549 h 10202"/>
                    <a:gd name="connsiteX2-95" fmla="*/ 3984 w 10349"/>
                    <a:gd name="connsiteY2-96" fmla="*/ 7063 h 10202"/>
                    <a:gd name="connsiteX3-97" fmla="*/ 8577 w 10349"/>
                    <a:gd name="connsiteY3-98" fmla="*/ 10202 h 10202"/>
                    <a:gd name="connsiteX4-99" fmla="*/ 10349 w 10349"/>
                    <a:gd name="connsiteY4-100" fmla="*/ 7572 h 10202"/>
                    <a:gd name="connsiteX5-101" fmla="*/ 7296 w 10349"/>
                    <a:gd name="connsiteY5-102" fmla="*/ 8289 h 10202"/>
                    <a:gd name="connsiteX6-103" fmla="*/ 4685 w 10349"/>
                    <a:gd name="connsiteY6-104" fmla="*/ 5649 h 10202"/>
                    <a:gd name="connsiteX7-105" fmla="*/ 2471 w 10349"/>
                    <a:gd name="connsiteY7-106" fmla="*/ 3273 h 10202"/>
                    <a:gd name="connsiteX8-107" fmla="*/ 162 w 10349"/>
                    <a:gd name="connsiteY8-108" fmla="*/ 0 h 10202"/>
                    <a:gd name="connsiteX0-109" fmla="*/ 162 w 10349"/>
                    <a:gd name="connsiteY0-110" fmla="*/ 0 h 10202"/>
                    <a:gd name="connsiteX1-111" fmla="*/ 336 w 10349"/>
                    <a:gd name="connsiteY1-112" fmla="*/ 2549 h 10202"/>
                    <a:gd name="connsiteX2-113" fmla="*/ 3984 w 10349"/>
                    <a:gd name="connsiteY2-114" fmla="*/ 7063 h 10202"/>
                    <a:gd name="connsiteX3-115" fmla="*/ 8577 w 10349"/>
                    <a:gd name="connsiteY3-116" fmla="*/ 10202 h 10202"/>
                    <a:gd name="connsiteX4-117" fmla="*/ 10349 w 10349"/>
                    <a:gd name="connsiteY4-118" fmla="*/ 7572 h 10202"/>
                    <a:gd name="connsiteX5-119" fmla="*/ 7296 w 10349"/>
                    <a:gd name="connsiteY5-120" fmla="*/ 8289 h 10202"/>
                    <a:gd name="connsiteX6-121" fmla="*/ 4685 w 10349"/>
                    <a:gd name="connsiteY6-122" fmla="*/ 5649 h 10202"/>
                    <a:gd name="connsiteX7-123" fmla="*/ 2471 w 10349"/>
                    <a:gd name="connsiteY7-124" fmla="*/ 3273 h 10202"/>
                    <a:gd name="connsiteX8-125" fmla="*/ 162 w 10349"/>
                    <a:gd name="connsiteY8-126" fmla="*/ 0 h 10202"/>
                    <a:gd name="connsiteX0-127" fmla="*/ 20 w 11495"/>
                    <a:gd name="connsiteY0-128" fmla="*/ 0 h 12289"/>
                    <a:gd name="connsiteX1-129" fmla="*/ 1482 w 11495"/>
                    <a:gd name="connsiteY1-130" fmla="*/ 4636 h 12289"/>
                    <a:gd name="connsiteX2-131" fmla="*/ 5130 w 11495"/>
                    <a:gd name="connsiteY2-132" fmla="*/ 9150 h 12289"/>
                    <a:gd name="connsiteX3-133" fmla="*/ 9723 w 11495"/>
                    <a:gd name="connsiteY3-134" fmla="*/ 12289 h 12289"/>
                    <a:gd name="connsiteX4-135" fmla="*/ 11495 w 11495"/>
                    <a:gd name="connsiteY4-136" fmla="*/ 9659 h 12289"/>
                    <a:gd name="connsiteX5-137" fmla="*/ 8442 w 11495"/>
                    <a:gd name="connsiteY5-138" fmla="*/ 10376 h 12289"/>
                    <a:gd name="connsiteX6-139" fmla="*/ 5831 w 11495"/>
                    <a:gd name="connsiteY6-140" fmla="*/ 7736 h 12289"/>
                    <a:gd name="connsiteX7-141" fmla="*/ 3617 w 11495"/>
                    <a:gd name="connsiteY7-142" fmla="*/ 5360 h 12289"/>
                    <a:gd name="connsiteX8-143" fmla="*/ 20 w 11495"/>
                    <a:gd name="connsiteY8-144" fmla="*/ 0 h 12289"/>
                    <a:gd name="connsiteX0-145" fmla="*/ 30 w 10524"/>
                    <a:gd name="connsiteY0-146" fmla="*/ 0 h 11976"/>
                    <a:gd name="connsiteX1-147" fmla="*/ 511 w 10524"/>
                    <a:gd name="connsiteY1-148" fmla="*/ 4323 h 11976"/>
                    <a:gd name="connsiteX2-149" fmla="*/ 4159 w 10524"/>
                    <a:gd name="connsiteY2-150" fmla="*/ 8837 h 11976"/>
                    <a:gd name="connsiteX3-151" fmla="*/ 8752 w 10524"/>
                    <a:gd name="connsiteY3-152" fmla="*/ 11976 h 11976"/>
                    <a:gd name="connsiteX4-153" fmla="*/ 10524 w 10524"/>
                    <a:gd name="connsiteY4-154" fmla="*/ 9346 h 11976"/>
                    <a:gd name="connsiteX5-155" fmla="*/ 7471 w 10524"/>
                    <a:gd name="connsiteY5-156" fmla="*/ 10063 h 11976"/>
                    <a:gd name="connsiteX6-157" fmla="*/ 4860 w 10524"/>
                    <a:gd name="connsiteY6-158" fmla="*/ 7423 h 11976"/>
                    <a:gd name="connsiteX7-159" fmla="*/ 2646 w 10524"/>
                    <a:gd name="connsiteY7-160" fmla="*/ 5047 h 11976"/>
                    <a:gd name="connsiteX8-161" fmla="*/ 30 w 10524"/>
                    <a:gd name="connsiteY8-162" fmla="*/ 0 h 11976"/>
                    <a:gd name="connsiteX0-163" fmla="*/ 501 w 10995"/>
                    <a:gd name="connsiteY0-164" fmla="*/ 0 h 11976"/>
                    <a:gd name="connsiteX1-165" fmla="*/ 982 w 10995"/>
                    <a:gd name="connsiteY1-166" fmla="*/ 4323 h 11976"/>
                    <a:gd name="connsiteX2-167" fmla="*/ 4630 w 10995"/>
                    <a:gd name="connsiteY2-168" fmla="*/ 8837 h 11976"/>
                    <a:gd name="connsiteX3-169" fmla="*/ 9223 w 10995"/>
                    <a:gd name="connsiteY3-170" fmla="*/ 11976 h 11976"/>
                    <a:gd name="connsiteX4-171" fmla="*/ 10995 w 10995"/>
                    <a:gd name="connsiteY4-172" fmla="*/ 9346 h 11976"/>
                    <a:gd name="connsiteX5-173" fmla="*/ 7942 w 10995"/>
                    <a:gd name="connsiteY5-174" fmla="*/ 10063 h 11976"/>
                    <a:gd name="connsiteX6-175" fmla="*/ 5331 w 10995"/>
                    <a:gd name="connsiteY6-176" fmla="*/ 7423 h 11976"/>
                    <a:gd name="connsiteX7-177" fmla="*/ 3117 w 10995"/>
                    <a:gd name="connsiteY7-178" fmla="*/ 5047 h 11976"/>
                    <a:gd name="connsiteX8-179" fmla="*/ 501 w 10995"/>
                    <a:gd name="connsiteY8-180" fmla="*/ 0 h 11976"/>
                    <a:gd name="connsiteX0-181" fmla="*/ 30 w 10524"/>
                    <a:gd name="connsiteY0-182" fmla="*/ 431 h 12407"/>
                    <a:gd name="connsiteX1-183" fmla="*/ 511 w 10524"/>
                    <a:gd name="connsiteY1-184" fmla="*/ 4754 h 12407"/>
                    <a:gd name="connsiteX2-185" fmla="*/ 4159 w 10524"/>
                    <a:gd name="connsiteY2-186" fmla="*/ 9268 h 12407"/>
                    <a:gd name="connsiteX3-187" fmla="*/ 8752 w 10524"/>
                    <a:gd name="connsiteY3-188" fmla="*/ 12407 h 12407"/>
                    <a:gd name="connsiteX4-189" fmla="*/ 10524 w 10524"/>
                    <a:gd name="connsiteY4-190" fmla="*/ 9777 h 12407"/>
                    <a:gd name="connsiteX5-191" fmla="*/ 7471 w 10524"/>
                    <a:gd name="connsiteY5-192" fmla="*/ 10494 h 12407"/>
                    <a:gd name="connsiteX6-193" fmla="*/ 4860 w 10524"/>
                    <a:gd name="connsiteY6-194" fmla="*/ 7854 h 12407"/>
                    <a:gd name="connsiteX7-195" fmla="*/ 2646 w 10524"/>
                    <a:gd name="connsiteY7-196" fmla="*/ 5478 h 12407"/>
                    <a:gd name="connsiteX8-197" fmla="*/ 30 w 10524"/>
                    <a:gd name="connsiteY8-198" fmla="*/ 431 h 12407"/>
                    <a:gd name="connsiteX0-199" fmla="*/ 0 w 10956"/>
                    <a:gd name="connsiteY0-200" fmla="*/ 460 h 11894"/>
                    <a:gd name="connsiteX1-201" fmla="*/ 943 w 10956"/>
                    <a:gd name="connsiteY1-202" fmla="*/ 4241 h 11894"/>
                    <a:gd name="connsiteX2-203" fmla="*/ 4591 w 10956"/>
                    <a:gd name="connsiteY2-204" fmla="*/ 8755 h 11894"/>
                    <a:gd name="connsiteX3-205" fmla="*/ 9184 w 10956"/>
                    <a:gd name="connsiteY3-206" fmla="*/ 11894 h 11894"/>
                    <a:gd name="connsiteX4-207" fmla="*/ 10956 w 10956"/>
                    <a:gd name="connsiteY4-208" fmla="*/ 9264 h 11894"/>
                    <a:gd name="connsiteX5-209" fmla="*/ 7903 w 10956"/>
                    <a:gd name="connsiteY5-210" fmla="*/ 9981 h 11894"/>
                    <a:gd name="connsiteX6-211" fmla="*/ 5292 w 10956"/>
                    <a:gd name="connsiteY6-212" fmla="*/ 7341 h 11894"/>
                    <a:gd name="connsiteX7-213" fmla="*/ 3078 w 10956"/>
                    <a:gd name="connsiteY7-214" fmla="*/ 4965 h 11894"/>
                    <a:gd name="connsiteX8-215" fmla="*/ 0 w 10956"/>
                    <a:gd name="connsiteY8-216" fmla="*/ 460 h 11894"/>
                    <a:gd name="connsiteX0-217" fmla="*/ 0 w 10956"/>
                    <a:gd name="connsiteY0-218" fmla="*/ 0 h 11434"/>
                    <a:gd name="connsiteX1-219" fmla="*/ 943 w 10956"/>
                    <a:gd name="connsiteY1-220" fmla="*/ 3781 h 11434"/>
                    <a:gd name="connsiteX2-221" fmla="*/ 4591 w 10956"/>
                    <a:gd name="connsiteY2-222" fmla="*/ 8295 h 11434"/>
                    <a:gd name="connsiteX3-223" fmla="*/ 9184 w 10956"/>
                    <a:gd name="connsiteY3-224" fmla="*/ 11434 h 11434"/>
                    <a:gd name="connsiteX4-225" fmla="*/ 10956 w 10956"/>
                    <a:gd name="connsiteY4-226" fmla="*/ 8804 h 11434"/>
                    <a:gd name="connsiteX5-227" fmla="*/ 7903 w 10956"/>
                    <a:gd name="connsiteY5-228" fmla="*/ 9521 h 11434"/>
                    <a:gd name="connsiteX6-229" fmla="*/ 5292 w 10956"/>
                    <a:gd name="connsiteY6-230" fmla="*/ 6881 h 11434"/>
                    <a:gd name="connsiteX7-231" fmla="*/ 3078 w 10956"/>
                    <a:gd name="connsiteY7-232" fmla="*/ 4505 h 11434"/>
                    <a:gd name="connsiteX8-233" fmla="*/ 0 w 10956"/>
                    <a:gd name="connsiteY8-234" fmla="*/ 0 h 11434"/>
                    <a:gd name="connsiteX0-235" fmla="*/ 144 w 10366"/>
                    <a:gd name="connsiteY0-236" fmla="*/ 0 h 10231"/>
                    <a:gd name="connsiteX1-237" fmla="*/ 353 w 10366"/>
                    <a:gd name="connsiteY1-238" fmla="*/ 2578 h 10231"/>
                    <a:gd name="connsiteX2-239" fmla="*/ 4001 w 10366"/>
                    <a:gd name="connsiteY2-240" fmla="*/ 7092 h 10231"/>
                    <a:gd name="connsiteX3-241" fmla="*/ 8594 w 10366"/>
                    <a:gd name="connsiteY3-242" fmla="*/ 10231 h 10231"/>
                    <a:gd name="connsiteX4-243" fmla="*/ 10366 w 10366"/>
                    <a:gd name="connsiteY4-244" fmla="*/ 7601 h 10231"/>
                    <a:gd name="connsiteX5-245" fmla="*/ 7313 w 10366"/>
                    <a:gd name="connsiteY5-246" fmla="*/ 8318 h 10231"/>
                    <a:gd name="connsiteX6-247" fmla="*/ 4702 w 10366"/>
                    <a:gd name="connsiteY6-248" fmla="*/ 5678 h 10231"/>
                    <a:gd name="connsiteX7-249" fmla="*/ 2488 w 10366"/>
                    <a:gd name="connsiteY7-250" fmla="*/ 3302 h 10231"/>
                    <a:gd name="connsiteX8-251" fmla="*/ 144 w 10366"/>
                    <a:gd name="connsiteY8-252" fmla="*/ 0 h 10231"/>
                    <a:gd name="connsiteX0-253" fmla="*/ 264 w 10287"/>
                    <a:gd name="connsiteY0-254" fmla="*/ 0 h 10655"/>
                    <a:gd name="connsiteX1-255" fmla="*/ 274 w 10287"/>
                    <a:gd name="connsiteY1-256" fmla="*/ 3002 h 10655"/>
                    <a:gd name="connsiteX2-257" fmla="*/ 3922 w 10287"/>
                    <a:gd name="connsiteY2-258" fmla="*/ 7516 h 10655"/>
                    <a:gd name="connsiteX3-259" fmla="*/ 8515 w 10287"/>
                    <a:gd name="connsiteY3-260" fmla="*/ 10655 h 10655"/>
                    <a:gd name="connsiteX4-261" fmla="*/ 10287 w 10287"/>
                    <a:gd name="connsiteY4-262" fmla="*/ 8025 h 10655"/>
                    <a:gd name="connsiteX5-263" fmla="*/ 7234 w 10287"/>
                    <a:gd name="connsiteY5-264" fmla="*/ 8742 h 10655"/>
                    <a:gd name="connsiteX6-265" fmla="*/ 4623 w 10287"/>
                    <a:gd name="connsiteY6-266" fmla="*/ 6102 h 10655"/>
                    <a:gd name="connsiteX7-267" fmla="*/ 2409 w 10287"/>
                    <a:gd name="connsiteY7-268" fmla="*/ 3726 h 10655"/>
                    <a:gd name="connsiteX8-269" fmla="*/ 264 w 10287"/>
                    <a:gd name="connsiteY8-270" fmla="*/ 0 h 10655"/>
                    <a:gd name="connsiteX0-271" fmla="*/ 264 w 10287"/>
                    <a:gd name="connsiteY0-272" fmla="*/ 0 h 10655"/>
                    <a:gd name="connsiteX1-273" fmla="*/ 274 w 10287"/>
                    <a:gd name="connsiteY1-274" fmla="*/ 3002 h 10655"/>
                    <a:gd name="connsiteX2-275" fmla="*/ 3922 w 10287"/>
                    <a:gd name="connsiteY2-276" fmla="*/ 7516 h 10655"/>
                    <a:gd name="connsiteX3-277" fmla="*/ 8515 w 10287"/>
                    <a:gd name="connsiteY3-278" fmla="*/ 10655 h 10655"/>
                    <a:gd name="connsiteX4-279" fmla="*/ 10287 w 10287"/>
                    <a:gd name="connsiteY4-280" fmla="*/ 8025 h 10655"/>
                    <a:gd name="connsiteX5-281" fmla="*/ 7234 w 10287"/>
                    <a:gd name="connsiteY5-282" fmla="*/ 8742 h 10655"/>
                    <a:gd name="connsiteX6-283" fmla="*/ 4623 w 10287"/>
                    <a:gd name="connsiteY6-284" fmla="*/ 6102 h 10655"/>
                    <a:gd name="connsiteX7-285" fmla="*/ 2409 w 10287"/>
                    <a:gd name="connsiteY7-286" fmla="*/ 3726 h 10655"/>
                    <a:gd name="connsiteX8-287" fmla="*/ 264 w 10287"/>
                    <a:gd name="connsiteY8-288" fmla="*/ 0 h 10655"/>
                    <a:gd name="connsiteX0-289" fmla="*/ 3 w 10026"/>
                    <a:gd name="connsiteY0-290" fmla="*/ 0 h 10655"/>
                    <a:gd name="connsiteX1-291" fmla="*/ 545 w 10026"/>
                    <a:gd name="connsiteY1-292" fmla="*/ 3362 h 10655"/>
                    <a:gd name="connsiteX2-293" fmla="*/ 3661 w 10026"/>
                    <a:gd name="connsiteY2-294" fmla="*/ 7516 h 10655"/>
                    <a:gd name="connsiteX3-295" fmla="*/ 8254 w 10026"/>
                    <a:gd name="connsiteY3-296" fmla="*/ 10655 h 10655"/>
                    <a:gd name="connsiteX4-297" fmla="*/ 10026 w 10026"/>
                    <a:gd name="connsiteY4-298" fmla="*/ 8025 h 10655"/>
                    <a:gd name="connsiteX5-299" fmla="*/ 6973 w 10026"/>
                    <a:gd name="connsiteY5-300" fmla="*/ 8742 h 10655"/>
                    <a:gd name="connsiteX6-301" fmla="*/ 4362 w 10026"/>
                    <a:gd name="connsiteY6-302" fmla="*/ 6102 h 10655"/>
                    <a:gd name="connsiteX7-303" fmla="*/ 2148 w 10026"/>
                    <a:gd name="connsiteY7-304" fmla="*/ 3726 h 10655"/>
                    <a:gd name="connsiteX8-305" fmla="*/ 3 w 10026"/>
                    <a:gd name="connsiteY8-306" fmla="*/ 0 h 10655"/>
                    <a:gd name="connsiteX0-307" fmla="*/ 233 w 10256"/>
                    <a:gd name="connsiteY0-308" fmla="*/ 0 h 10655"/>
                    <a:gd name="connsiteX1-309" fmla="*/ 284 w 10256"/>
                    <a:gd name="connsiteY1-310" fmla="*/ 2783 h 10655"/>
                    <a:gd name="connsiteX2-311" fmla="*/ 3891 w 10256"/>
                    <a:gd name="connsiteY2-312" fmla="*/ 7516 h 10655"/>
                    <a:gd name="connsiteX3-313" fmla="*/ 8484 w 10256"/>
                    <a:gd name="connsiteY3-314" fmla="*/ 10655 h 10655"/>
                    <a:gd name="connsiteX4-315" fmla="*/ 10256 w 10256"/>
                    <a:gd name="connsiteY4-316" fmla="*/ 8025 h 10655"/>
                    <a:gd name="connsiteX5-317" fmla="*/ 7203 w 10256"/>
                    <a:gd name="connsiteY5-318" fmla="*/ 8742 h 10655"/>
                    <a:gd name="connsiteX6-319" fmla="*/ 4592 w 10256"/>
                    <a:gd name="connsiteY6-320" fmla="*/ 6102 h 10655"/>
                    <a:gd name="connsiteX7-321" fmla="*/ 2378 w 10256"/>
                    <a:gd name="connsiteY7-322" fmla="*/ 3726 h 10655"/>
                    <a:gd name="connsiteX8-323" fmla="*/ 233 w 10256"/>
                    <a:gd name="connsiteY8-324" fmla="*/ 0 h 10655"/>
                    <a:gd name="connsiteX0-325" fmla="*/ 269 w 10292"/>
                    <a:gd name="connsiteY0-326" fmla="*/ 0 h 10657"/>
                    <a:gd name="connsiteX1-327" fmla="*/ 320 w 10292"/>
                    <a:gd name="connsiteY1-328" fmla="*/ 2783 h 10657"/>
                    <a:gd name="connsiteX2-329" fmla="*/ 4417 w 10292"/>
                    <a:gd name="connsiteY2-330" fmla="*/ 7672 h 10657"/>
                    <a:gd name="connsiteX3-331" fmla="*/ 8520 w 10292"/>
                    <a:gd name="connsiteY3-332" fmla="*/ 10655 h 10657"/>
                    <a:gd name="connsiteX4-333" fmla="*/ 10292 w 10292"/>
                    <a:gd name="connsiteY4-334" fmla="*/ 8025 h 10657"/>
                    <a:gd name="connsiteX5-335" fmla="*/ 7239 w 10292"/>
                    <a:gd name="connsiteY5-336" fmla="*/ 8742 h 10657"/>
                    <a:gd name="connsiteX6-337" fmla="*/ 4628 w 10292"/>
                    <a:gd name="connsiteY6-338" fmla="*/ 6102 h 10657"/>
                    <a:gd name="connsiteX7-339" fmla="*/ 2414 w 10292"/>
                    <a:gd name="connsiteY7-340" fmla="*/ 3726 h 10657"/>
                    <a:gd name="connsiteX8-341" fmla="*/ 269 w 10292"/>
                    <a:gd name="connsiteY8-342" fmla="*/ 0 h 10657"/>
                    <a:gd name="connsiteX0-343" fmla="*/ 269 w 10317"/>
                    <a:gd name="connsiteY0-344" fmla="*/ 0 h 10525"/>
                    <a:gd name="connsiteX1-345" fmla="*/ 320 w 10317"/>
                    <a:gd name="connsiteY1-346" fmla="*/ 2783 h 10525"/>
                    <a:gd name="connsiteX2-347" fmla="*/ 4417 w 10317"/>
                    <a:gd name="connsiteY2-348" fmla="*/ 7672 h 10525"/>
                    <a:gd name="connsiteX3-349" fmla="*/ 8465 w 10317"/>
                    <a:gd name="connsiteY3-350" fmla="*/ 10524 h 10525"/>
                    <a:gd name="connsiteX4-351" fmla="*/ 10292 w 10317"/>
                    <a:gd name="connsiteY4-352" fmla="*/ 8025 h 10525"/>
                    <a:gd name="connsiteX5-353" fmla="*/ 7239 w 10317"/>
                    <a:gd name="connsiteY5-354" fmla="*/ 8742 h 10525"/>
                    <a:gd name="connsiteX6-355" fmla="*/ 4628 w 10317"/>
                    <a:gd name="connsiteY6-356" fmla="*/ 6102 h 10525"/>
                    <a:gd name="connsiteX7-357" fmla="*/ 2414 w 10317"/>
                    <a:gd name="connsiteY7-358" fmla="*/ 3726 h 10525"/>
                    <a:gd name="connsiteX8-359" fmla="*/ 269 w 10317"/>
                    <a:gd name="connsiteY8-360" fmla="*/ 0 h 10525"/>
                    <a:gd name="connsiteX0-361" fmla="*/ 269 w 10364"/>
                    <a:gd name="connsiteY0-362" fmla="*/ 0 h 10288"/>
                    <a:gd name="connsiteX1-363" fmla="*/ 320 w 10364"/>
                    <a:gd name="connsiteY1-364" fmla="*/ 2783 h 10288"/>
                    <a:gd name="connsiteX2-365" fmla="*/ 4417 w 10364"/>
                    <a:gd name="connsiteY2-366" fmla="*/ 7672 h 10288"/>
                    <a:gd name="connsiteX3-367" fmla="*/ 8989 w 10364"/>
                    <a:gd name="connsiteY3-368" fmla="*/ 10287 h 10288"/>
                    <a:gd name="connsiteX4-369" fmla="*/ 10292 w 10364"/>
                    <a:gd name="connsiteY4-370" fmla="*/ 8025 h 10288"/>
                    <a:gd name="connsiteX5-371" fmla="*/ 7239 w 10364"/>
                    <a:gd name="connsiteY5-372" fmla="*/ 8742 h 10288"/>
                    <a:gd name="connsiteX6-373" fmla="*/ 4628 w 10364"/>
                    <a:gd name="connsiteY6-374" fmla="*/ 6102 h 10288"/>
                    <a:gd name="connsiteX7-375" fmla="*/ 2414 w 10364"/>
                    <a:gd name="connsiteY7-376" fmla="*/ 3726 h 10288"/>
                    <a:gd name="connsiteX8-377" fmla="*/ 269 w 10364"/>
                    <a:gd name="connsiteY8-378" fmla="*/ 0 h 10288"/>
                    <a:gd name="connsiteX0-379" fmla="*/ 269 w 10382"/>
                    <a:gd name="connsiteY0-380" fmla="*/ 0 h 10302"/>
                    <a:gd name="connsiteX1-381" fmla="*/ 320 w 10382"/>
                    <a:gd name="connsiteY1-382" fmla="*/ 2783 h 10302"/>
                    <a:gd name="connsiteX2-383" fmla="*/ 4417 w 10382"/>
                    <a:gd name="connsiteY2-384" fmla="*/ 7672 h 10302"/>
                    <a:gd name="connsiteX3-385" fmla="*/ 9106 w 10382"/>
                    <a:gd name="connsiteY3-386" fmla="*/ 10301 h 10302"/>
                    <a:gd name="connsiteX4-387" fmla="*/ 10292 w 10382"/>
                    <a:gd name="connsiteY4-388" fmla="*/ 8025 h 10302"/>
                    <a:gd name="connsiteX5-389" fmla="*/ 7239 w 10382"/>
                    <a:gd name="connsiteY5-390" fmla="*/ 8742 h 10302"/>
                    <a:gd name="connsiteX6-391" fmla="*/ 4628 w 10382"/>
                    <a:gd name="connsiteY6-392" fmla="*/ 6102 h 10302"/>
                    <a:gd name="connsiteX7-393" fmla="*/ 2414 w 10382"/>
                    <a:gd name="connsiteY7-394" fmla="*/ 3726 h 10302"/>
                    <a:gd name="connsiteX8-395" fmla="*/ 269 w 10382"/>
                    <a:gd name="connsiteY8-396" fmla="*/ 0 h 10302"/>
                    <a:gd name="connsiteX0-397" fmla="*/ 321 w 10358"/>
                    <a:gd name="connsiteY0-398" fmla="*/ 0 h 10492"/>
                    <a:gd name="connsiteX1-399" fmla="*/ 296 w 10358"/>
                    <a:gd name="connsiteY1-400" fmla="*/ 2973 h 10492"/>
                    <a:gd name="connsiteX2-401" fmla="*/ 4393 w 10358"/>
                    <a:gd name="connsiteY2-402" fmla="*/ 7862 h 10492"/>
                    <a:gd name="connsiteX3-403" fmla="*/ 9082 w 10358"/>
                    <a:gd name="connsiteY3-404" fmla="*/ 10491 h 10492"/>
                    <a:gd name="connsiteX4-405" fmla="*/ 10268 w 10358"/>
                    <a:gd name="connsiteY4-406" fmla="*/ 8215 h 10492"/>
                    <a:gd name="connsiteX5-407" fmla="*/ 7215 w 10358"/>
                    <a:gd name="connsiteY5-408" fmla="*/ 8932 h 10492"/>
                    <a:gd name="connsiteX6-409" fmla="*/ 4604 w 10358"/>
                    <a:gd name="connsiteY6-410" fmla="*/ 6292 h 10492"/>
                    <a:gd name="connsiteX7-411" fmla="*/ 2390 w 10358"/>
                    <a:gd name="connsiteY7-412" fmla="*/ 3916 h 10492"/>
                    <a:gd name="connsiteX8-413" fmla="*/ 321 w 10358"/>
                    <a:gd name="connsiteY8-414" fmla="*/ 0 h 1049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10358" h="10492">
                      <a:moveTo>
                        <a:pt x="321" y="0"/>
                      </a:moveTo>
                      <a:cubicBezTo>
                        <a:pt x="321" y="0"/>
                        <a:pt x="-383" y="1663"/>
                        <a:pt x="296" y="2973"/>
                      </a:cubicBezTo>
                      <a:cubicBezTo>
                        <a:pt x="975" y="4283"/>
                        <a:pt x="2929" y="6609"/>
                        <a:pt x="4393" y="7862"/>
                      </a:cubicBezTo>
                      <a:cubicBezTo>
                        <a:pt x="5857" y="9115"/>
                        <a:pt x="8103" y="10432"/>
                        <a:pt x="9082" y="10491"/>
                      </a:cubicBezTo>
                      <a:cubicBezTo>
                        <a:pt x="10061" y="10550"/>
                        <a:pt x="10579" y="8475"/>
                        <a:pt x="10268" y="8215"/>
                      </a:cubicBezTo>
                      <a:cubicBezTo>
                        <a:pt x="9957" y="7955"/>
                        <a:pt x="10270" y="11180"/>
                        <a:pt x="7215" y="8932"/>
                      </a:cubicBezTo>
                      <a:cubicBezTo>
                        <a:pt x="5567" y="7624"/>
                        <a:pt x="4658" y="6417"/>
                        <a:pt x="4604" y="6292"/>
                      </a:cubicBezTo>
                      <a:cubicBezTo>
                        <a:pt x="4544" y="6171"/>
                        <a:pt x="3104" y="4965"/>
                        <a:pt x="2390" y="3916"/>
                      </a:cubicBezTo>
                      <a:cubicBezTo>
                        <a:pt x="1676" y="2867"/>
                        <a:pt x="1632" y="2841"/>
                        <a:pt x="321" y="0"/>
                      </a:cubicBezTo>
                      <a:close/>
                    </a:path>
                  </a:pathLst>
                </a:custGeom>
                <a:solidFill>
                  <a:schemeClr val="accent2"/>
                </a:solidFill>
                <a:ln>
                  <a:noFill/>
                </a:ln>
              </p:spPr>
              <p:txBody>
                <a:bodyPr vert="horz" wrap="square" lIns="91440" tIns="45720" rIns="91440" bIns="45720" numCol="1" anchor="t" anchorCtr="0" compatLnSpc="1"/>
                <a:lstStyle/>
                <a:p>
                  <a:endParaRPr lang="en-US"/>
                </a:p>
              </p:txBody>
            </p:sp>
          </p:grpSp>
          <p:sp>
            <p:nvSpPr>
              <p:cNvPr id="89" name="Freeform 64"/>
              <p:cNvSpPr/>
              <p:nvPr/>
            </p:nvSpPr>
            <p:spPr>
              <a:xfrm rot="-180000">
                <a:off x="7033778" y="3412343"/>
                <a:ext cx="74408" cy="247125"/>
              </a:xfrm>
              <a:custGeom>
                <a:avLst/>
                <a:gdLst>
                  <a:gd name="connsiteX0" fmla="*/ 283405 w 443458"/>
                  <a:gd name="connsiteY0" fmla="*/ 0 h 1472813"/>
                  <a:gd name="connsiteX1" fmla="*/ 443458 w 443458"/>
                  <a:gd name="connsiteY1" fmla="*/ 160053 h 1472813"/>
                  <a:gd name="connsiteX2" fmla="*/ 430880 w 443458"/>
                  <a:gd name="connsiteY2" fmla="*/ 222353 h 1472813"/>
                  <a:gd name="connsiteX3" fmla="*/ 426066 w 443458"/>
                  <a:gd name="connsiteY3" fmla="*/ 231223 h 1472813"/>
                  <a:gd name="connsiteX4" fmla="*/ 426804 w 443458"/>
                  <a:gd name="connsiteY4" fmla="*/ 231650 h 1472813"/>
                  <a:gd name="connsiteX5" fmla="*/ 375592 w 443458"/>
                  <a:gd name="connsiteY5" fmla="*/ 371571 h 1472813"/>
                  <a:gd name="connsiteX6" fmla="*/ 345886 w 443458"/>
                  <a:gd name="connsiteY6" fmla="*/ 481380 h 1472813"/>
                  <a:gd name="connsiteX7" fmla="*/ 327949 w 443458"/>
                  <a:gd name="connsiteY7" fmla="*/ 575039 h 1472813"/>
                  <a:gd name="connsiteX8" fmla="*/ 327949 w 443458"/>
                  <a:gd name="connsiteY8" fmla="*/ 1311175 h 1472813"/>
                  <a:gd name="connsiteX9" fmla="*/ 327949 w 443458"/>
                  <a:gd name="connsiteY9" fmla="*/ 1343505 h 1472813"/>
                  <a:gd name="connsiteX10" fmla="*/ 321422 w 443458"/>
                  <a:gd name="connsiteY10" fmla="*/ 1343505 h 1472813"/>
                  <a:gd name="connsiteX11" fmla="*/ 315247 w 443458"/>
                  <a:gd name="connsiteY11" fmla="*/ 1374092 h 1472813"/>
                  <a:gd name="connsiteX12" fmla="*/ 166311 w 443458"/>
                  <a:gd name="connsiteY12" fmla="*/ 1472813 h 1472813"/>
                  <a:gd name="connsiteX13" fmla="*/ 17375 w 443458"/>
                  <a:gd name="connsiteY13" fmla="*/ 1374092 h 1472813"/>
                  <a:gd name="connsiteX14" fmla="*/ 11200 w 443458"/>
                  <a:gd name="connsiteY14" fmla="*/ 1343505 h 1472813"/>
                  <a:gd name="connsiteX15" fmla="*/ 4676 w 443458"/>
                  <a:gd name="connsiteY15" fmla="*/ 1343505 h 1472813"/>
                  <a:gd name="connsiteX16" fmla="*/ 4676 w 443458"/>
                  <a:gd name="connsiteY16" fmla="*/ 1311190 h 1472813"/>
                  <a:gd name="connsiteX17" fmla="*/ 4673 w 443458"/>
                  <a:gd name="connsiteY17" fmla="*/ 1311175 h 1472813"/>
                  <a:gd name="connsiteX18" fmla="*/ 4676 w 443458"/>
                  <a:gd name="connsiteY18" fmla="*/ 1311160 h 1472813"/>
                  <a:gd name="connsiteX19" fmla="*/ 4676 w 443458"/>
                  <a:gd name="connsiteY19" fmla="*/ 604596 h 1472813"/>
                  <a:gd name="connsiteX20" fmla="*/ 0 w 443458"/>
                  <a:gd name="connsiteY20" fmla="*/ 604596 h 1472813"/>
                  <a:gd name="connsiteX21" fmla="*/ 4676 w 443458"/>
                  <a:gd name="connsiteY21" fmla="*/ 573958 h 1472813"/>
                  <a:gd name="connsiteX22" fmla="*/ 4676 w 443458"/>
                  <a:gd name="connsiteY22" fmla="*/ 549178 h 1472813"/>
                  <a:gd name="connsiteX23" fmla="*/ 8458 w 443458"/>
                  <a:gd name="connsiteY23" fmla="*/ 549178 h 1472813"/>
                  <a:gd name="connsiteX24" fmla="*/ 22994 w 443458"/>
                  <a:gd name="connsiteY24" fmla="*/ 453934 h 1472813"/>
                  <a:gd name="connsiteX25" fmla="*/ 131163 w 443458"/>
                  <a:gd name="connsiteY25" fmla="*/ 105472 h 1472813"/>
                  <a:gd name="connsiteX26" fmla="*/ 147938 w 443458"/>
                  <a:gd name="connsiteY26" fmla="*/ 70649 h 1472813"/>
                  <a:gd name="connsiteX27" fmla="*/ 149997 w 443458"/>
                  <a:gd name="connsiteY27" fmla="*/ 71837 h 1472813"/>
                  <a:gd name="connsiteX28" fmla="*/ 150687 w 443458"/>
                  <a:gd name="connsiteY28" fmla="*/ 70566 h 1472813"/>
                  <a:gd name="connsiteX29" fmla="*/ 283405 w 443458"/>
                  <a:gd name="connsiteY29" fmla="*/ 0 h 1472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443458" h="1472813">
                    <a:moveTo>
                      <a:pt x="283405" y="0"/>
                    </a:moveTo>
                    <a:cubicBezTo>
                      <a:pt x="371800" y="0"/>
                      <a:pt x="443458" y="71658"/>
                      <a:pt x="443458" y="160053"/>
                    </a:cubicBezTo>
                    <a:cubicBezTo>
                      <a:pt x="443458" y="182152"/>
                      <a:pt x="438980" y="203204"/>
                      <a:pt x="430880" y="222353"/>
                    </a:cubicBezTo>
                    <a:lnTo>
                      <a:pt x="426066" y="231223"/>
                    </a:lnTo>
                    <a:lnTo>
                      <a:pt x="426804" y="231650"/>
                    </a:lnTo>
                    <a:lnTo>
                      <a:pt x="375592" y="371571"/>
                    </a:lnTo>
                    <a:cubicBezTo>
                      <a:pt x="364379" y="407622"/>
                      <a:pt x="354458" y="444244"/>
                      <a:pt x="345886" y="481380"/>
                    </a:cubicBezTo>
                    <a:lnTo>
                      <a:pt x="327949" y="575039"/>
                    </a:lnTo>
                    <a:lnTo>
                      <a:pt x="327949" y="1311175"/>
                    </a:lnTo>
                    <a:lnTo>
                      <a:pt x="327949" y="1343505"/>
                    </a:lnTo>
                    <a:lnTo>
                      <a:pt x="321422" y="1343505"/>
                    </a:lnTo>
                    <a:lnTo>
                      <a:pt x="315247" y="1374092"/>
                    </a:lnTo>
                    <a:cubicBezTo>
                      <a:pt x="290709" y="1432106"/>
                      <a:pt x="233264" y="1472813"/>
                      <a:pt x="166311" y="1472813"/>
                    </a:cubicBezTo>
                    <a:cubicBezTo>
                      <a:pt x="99359" y="1472813"/>
                      <a:pt x="41914" y="1432106"/>
                      <a:pt x="17375" y="1374092"/>
                    </a:cubicBezTo>
                    <a:lnTo>
                      <a:pt x="11200" y="1343505"/>
                    </a:lnTo>
                    <a:lnTo>
                      <a:pt x="4676" y="1343505"/>
                    </a:lnTo>
                    <a:lnTo>
                      <a:pt x="4676" y="1311190"/>
                    </a:lnTo>
                    <a:lnTo>
                      <a:pt x="4673" y="1311175"/>
                    </a:lnTo>
                    <a:lnTo>
                      <a:pt x="4676" y="1311160"/>
                    </a:lnTo>
                    <a:lnTo>
                      <a:pt x="4676" y="604596"/>
                    </a:lnTo>
                    <a:lnTo>
                      <a:pt x="0" y="604596"/>
                    </a:lnTo>
                    <a:lnTo>
                      <a:pt x="4676" y="573958"/>
                    </a:lnTo>
                    <a:lnTo>
                      <a:pt x="4676" y="549178"/>
                    </a:lnTo>
                    <a:lnTo>
                      <a:pt x="8458" y="549178"/>
                    </a:lnTo>
                    <a:lnTo>
                      <a:pt x="22994" y="453934"/>
                    </a:lnTo>
                    <a:cubicBezTo>
                      <a:pt x="47723" y="333088"/>
                      <a:pt x="84194" y="216519"/>
                      <a:pt x="131163" y="105472"/>
                    </a:cubicBezTo>
                    <a:lnTo>
                      <a:pt x="147938" y="70649"/>
                    </a:lnTo>
                    <a:lnTo>
                      <a:pt x="149997" y="71837"/>
                    </a:lnTo>
                    <a:lnTo>
                      <a:pt x="150687" y="70566"/>
                    </a:lnTo>
                    <a:cubicBezTo>
                      <a:pt x="179450" y="27992"/>
                      <a:pt x="228159" y="0"/>
                      <a:pt x="283405" y="0"/>
                    </a:cubicBez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7" name="Freeform 67"/>
            <p:cNvSpPr/>
            <p:nvPr/>
          </p:nvSpPr>
          <p:spPr>
            <a:xfrm>
              <a:off x="5270216" y="3919605"/>
              <a:ext cx="1193116" cy="171164"/>
            </a:xfrm>
            <a:custGeom>
              <a:avLst/>
              <a:gdLst>
                <a:gd name="connsiteX0" fmla="*/ 0 w 1876926"/>
                <a:gd name="connsiteY0" fmla="*/ 0 h 368968"/>
                <a:gd name="connsiteX1" fmla="*/ 561474 w 1876926"/>
                <a:gd name="connsiteY1" fmla="*/ 368968 h 368968"/>
                <a:gd name="connsiteX2" fmla="*/ 1876926 w 1876926"/>
                <a:gd name="connsiteY2" fmla="*/ 224589 h 368968"/>
                <a:gd name="connsiteX0-1" fmla="*/ 0 w 1717900"/>
                <a:gd name="connsiteY0-2" fmla="*/ 45755 h 144930"/>
                <a:gd name="connsiteX1-3" fmla="*/ 402448 w 1717900"/>
                <a:gd name="connsiteY1-4" fmla="*/ 144379 h 144930"/>
                <a:gd name="connsiteX2-5" fmla="*/ 1717900 w 1717900"/>
                <a:gd name="connsiteY2-6" fmla="*/ 0 h 144930"/>
                <a:gd name="connsiteX0-7" fmla="*/ 0 w 1137455"/>
                <a:gd name="connsiteY0-8" fmla="*/ 0 h 117967"/>
                <a:gd name="connsiteX1-9" fmla="*/ 402448 w 1137455"/>
                <a:gd name="connsiteY1-10" fmla="*/ 98624 h 117967"/>
                <a:gd name="connsiteX2-11" fmla="*/ 1137455 w 1137455"/>
                <a:gd name="connsiteY2-12" fmla="*/ 89417 h 117967"/>
                <a:gd name="connsiteX0-13" fmla="*/ 0 w 1137455"/>
                <a:gd name="connsiteY0-14" fmla="*/ 0 h 150755"/>
                <a:gd name="connsiteX1-15" fmla="*/ 386545 w 1137455"/>
                <a:gd name="connsiteY1-16" fmla="*/ 146332 h 150755"/>
                <a:gd name="connsiteX2-17" fmla="*/ 1137455 w 1137455"/>
                <a:gd name="connsiteY2-18" fmla="*/ 89417 h 150755"/>
                <a:gd name="connsiteX0-19" fmla="*/ 0 w 1105650"/>
                <a:gd name="connsiteY0-20" fmla="*/ 0 h 142297"/>
                <a:gd name="connsiteX1-21" fmla="*/ 354740 w 1105650"/>
                <a:gd name="connsiteY1-22" fmla="*/ 138380 h 142297"/>
                <a:gd name="connsiteX2-23" fmla="*/ 1105650 w 1105650"/>
                <a:gd name="connsiteY2-24" fmla="*/ 81465 h 142297"/>
                <a:gd name="connsiteX0-25" fmla="*/ 0 w 1034089"/>
                <a:gd name="connsiteY0-26" fmla="*/ 6000 h 56952"/>
                <a:gd name="connsiteX1-27" fmla="*/ 283179 w 1034089"/>
                <a:gd name="connsiteY1-28" fmla="*/ 56915 h 56952"/>
                <a:gd name="connsiteX2-29" fmla="*/ 1034089 w 1034089"/>
                <a:gd name="connsiteY2-30" fmla="*/ 0 h 56952"/>
                <a:gd name="connsiteX0-31" fmla="*/ 0 w 1216969"/>
                <a:gd name="connsiteY0-32" fmla="*/ 0 h 159218"/>
                <a:gd name="connsiteX1-33" fmla="*/ 466059 w 1216969"/>
                <a:gd name="connsiteY1-34" fmla="*/ 154282 h 159218"/>
                <a:gd name="connsiteX2-35" fmla="*/ 1216969 w 1216969"/>
                <a:gd name="connsiteY2-36" fmla="*/ 97367 h 159218"/>
                <a:gd name="connsiteX0-37" fmla="*/ 0 w 1216969"/>
                <a:gd name="connsiteY0-38" fmla="*/ 0 h 159218"/>
                <a:gd name="connsiteX1-39" fmla="*/ 466059 w 1216969"/>
                <a:gd name="connsiteY1-40" fmla="*/ 154282 h 159218"/>
                <a:gd name="connsiteX2-41" fmla="*/ 1216969 w 1216969"/>
                <a:gd name="connsiteY2-42" fmla="*/ 97367 h 159218"/>
                <a:gd name="connsiteX0-43" fmla="*/ 0 w 1216969"/>
                <a:gd name="connsiteY0-44" fmla="*/ 0 h 173798"/>
                <a:gd name="connsiteX1-45" fmla="*/ 593279 w 1216969"/>
                <a:gd name="connsiteY1-46" fmla="*/ 170184 h 173798"/>
                <a:gd name="connsiteX2-47" fmla="*/ 1216969 w 1216969"/>
                <a:gd name="connsiteY2-48" fmla="*/ 97367 h 173798"/>
                <a:gd name="connsiteX0-49" fmla="*/ 0 w 1216969"/>
                <a:gd name="connsiteY0-50" fmla="*/ 0 h 172760"/>
                <a:gd name="connsiteX1-51" fmla="*/ 593279 w 1216969"/>
                <a:gd name="connsiteY1-52" fmla="*/ 170184 h 172760"/>
                <a:gd name="connsiteX2-53" fmla="*/ 1216969 w 1216969"/>
                <a:gd name="connsiteY2-54" fmla="*/ 97367 h 172760"/>
                <a:gd name="connsiteX0-55" fmla="*/ 0 w 1216969"/>
                <a:gd name="connsiteY0-56" fmla="*/ 0 h 171087"/>
                <a:gd name="connsiteX1-57" fmla="*/ 593279 w 1216969"/>
                <a:gd name="connsiteY1-58" fmla="*/ 170184 h 171087"/>
                <a:gd name="connsiteX2-59" fmla="*/ 1216969 w 1216969"/>
                <a:gd name="connsiteY2-60" fmla="*/ 65562 h 171087"/>
                <a:gd name="connsiteX0-61" fmla="*/ 0 w 1216969"/>
                <a:gd name="connsiteY0-62" fmla="*/ 0 h 171854"/>
                <a:gd name="connsiteX1-63" fmla="*/ 593279 w 1216969"/>
                <a:gd name="connsiteY1-64" fmla="*/ 170184 h 171854"/>
                <a:gd name="connsiteX2-65" fmla="*/ 1216969 w 1216969"/>
                <a:gd name="connsiteY2-66" fmla="*/ 65562 h 171854"/>
                <a:gd name="connsiteX0-67" fmla="*/ 0 w 1216969"/>
                <a:gd name="connsiteY0-68" fmla="*/ 0 h 171230"/>
                <a:gd name="connsiteX1-69" fmla="*/ 593279 w 1216969"/>
                <a:gd name="connsiteY1-70" fmla="*/ 170184 h 171230"/>
                <a:gd name="connsiteX2-71" fmla="*/ 1216969 w 1216969"/>
                <a:gd name="connsiteY2-72" fmla="*/ 65562 h 171230"/>
                <a:gd name="connsiteX0-73" fmla="*/ 0 w 1216969"/>
                <a:gd name="connsiteY0-74" fmla="*/ 0 h 170770"/>
                <a:gd name="connsiteX1-75" fmla="*/ 593279 w 1216969"/>
                <a:gd name="connsiteY1-76" fmla="*/ 170184 h 170770"/>
                <a:gd name="connsiteX2-77" fmla="*/ 1216969 w 1216969"/>
                <a:gd name="connsiteY2-78" fmla="*/ 65562 h 170770"/>
                <a:gd name="connsiteX0-79" fmla="*/ 0 w 1216969"/>
                <a:gd name="connsiteY0-80" fmla="*/ 0 h 171164"/>
                <a:gd name="connsiteX1-81" fmla="*/ 593279 w 1216969"/>
                <a:gd name="connsiteY1-82" fmla="*/ 170184 h 171164"/>
                <a:gd name="connsiteX2-83" fmla="*/ 1216969 w 1216969"/>
                <a:gd name="connsiteY2-84" fmla="*/ 65562 h 171164"/>
                <a:gd name="connsiteX0-85" fmla="*/ 0 w 1216969"/>
                <a:gd name="connsiteY0-86" fmla="*/ 0 h 171164"/>
                <a:gd name="connsiteX1-87" fmla="*/ 593279 w 1216969"/>
                <a:gd name="connsiteY1-88" fmla="*/ 170184 h 171164"/>
                <a:gd name="connsiteX2-89" fmla="*/ 1216969 w 1216969"/>
                <a:gd name="connsiteY2-90" fmla="*/ 65562 h 171164"/>
                <a:gd name="connsiteX0-91" fmla="*/ 0 w 1216969"/>
                <a:gd name="connsiteY0-92" fmla="*/ 0 h 171164"/>
                <a:gd name="connsiteX1-93" fmla="*/ 474010 w 1216969"/>
                <a:gd name="connsiteY1-94" fmla="*/ 170184 h 171164"/>
                <a:gd name="connsiteX2-95" fmla="*/ 1216969 w 1216969"/>
                <a:gd name="connsiteY2-96" fmla="*/ 65562 h 171164"/>
                <a:gd name="connsiteX0-97" fmla="*/ 0 w 1193116"/>
                <a:gd name="connsiteY0-98" fmla="*/ 0 h 171164"/>
                <a:gd name="connsiteX1-99" fmla="*/ 450157 w 1193116"/>
                <a:gd name="connsiteY1-100" fmla="*/ 170184 h 171164"/>
                <a:gd name="connsiteX2-101" fmla="*/ 1193116 w 1193116"/>
                <a:gd name="connsiteY2-102" fmla="*/ 65562 h 171164"/>
                <a:gd name="connsiteX0-103" fmla="*/ 0 w 1193116"/>
                <a:gd name="connsiteY0-104" fmla="*/ 0 h 171164"/>
                <a:gd name="connsiteX1-105" fmla="*/ 450157 w 1193116"/>
                <a:gd name="connsiteY1-106" fmla="*/ 170184 h 171164"/>
                <a:gd name="connsiteX2-107" fmla="*/ 1193116 w 1193116"/>
                <a:gd name="connsiteY2-108" fmla="*/ 65562 h 171164"/>
              </a:gdLst>
              <a:ahLst/>
              <a:cxnLst>
                <a:cxn ang="0">
                  <a:pos x="connsiteX0-1" y="connsiteY0-2"/>
                </a:cxn>
                <a:cxn ang="0">
                  <a:pos x="connsiteX1-3" y="connsiteY1-4"/>
                </a:cxn>
                <a:cxn ang="0">
                  <a:pos x="connsiteX2-5" y="connsiteY2-6"/>
                </a:cxn>
              </a:cxnLst>
              <a:rect l="l" t="t" r="r" b="b"/>
              <a:pathLst>
                <a:path w="1193116" h="171164">
                  <a:moveTo>
                    <a:pt x="0" y="0"/>
                  </a:moveTo>
                  <a:cubicBezTo>
                    <a:pt x="150052" y="175998"/>
                    <a:pt x="251304" y="159257"/>
                    <a:pt x="450157" y="170184"/>
                  </a:cubicBezTo>
                  <a:cubicBezTo>
                    <a:pt x="649010" y="181111"/>
                    <a:pt x="1048831" y="97786"/>
                    <a:pt x="1193116" y="65562"/>
                  </a:cubicBezTo>
                </a:path>
              </a:pathLst>
            </a:custGeom>
            <a:noFill/>
            <a:ln>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72"/>
          <p:cNvGrpSpPr/>
          <p:nvPr/>
        </p:nvGrpSpPr>
        <p:grpSpPr>
          <a:xfrm rot="21184161">
            <a:off x="3604964" y="1342870"/>
            <a:ext cx="818843" cy="750613"/>
            <a:chOff x="8659224" y="246137"/>
            <a:chExt cx="3000375" cy="2750368"/>
          </a:xfrm>
        </p:grpSpPr>
        <p:sp>
          <p:nvSpPr>
            <p:cNvPr id="74" name="Freeform: Shape 73"/>
            <p:cNvSpPr/>
            <p:nvPr/>
          </p:nvSpPr>
          <p:spPr>
            <a:xfrm>
              <a:off x="8810262" y="2510730"/>
              <a:ext cx="2686050" cy="485775"/>
            </a:xfrm>
            <a:custGeom>
              <a:avLst/>
              <a:gdLst>
                <a:gd name="connsiteX0" fmla="*/ 3906 w 2686050"/>
                <a:gd name="connsiteY0" fmla="*/ 45427 h 485775"/>
                <a:gd name="connsiteX1" fmla="*/ 587788 w 2686050"/>
                <a:gd name="connsiteY1" fmla="*/ 89242 h 485775"/>
                <a:gd name="connsiteX2" fmla="*/ 1008793 w 2686050"/>
                <a:gd name="connsiteY2" fmla="*/ 24472 h 485775"/>
                <a:gd name="connsiteX3" fmla="*/ 1840326 w 2686050"/>
                <a:gd name="connsiteY3" fmla="*/ 22567 h 485775"/>
                <a:gd name="connsiteX4" fmla="*/ 2543271 w 2686050"/>
                <a:gd name="connsiteY4" fmla="*/ 80670 h 485775"/>
                <a:gd name="connsiteX5" fmla="*/ 2690908 w 2686050"/>
                <a:gd name="connsiteY5" fmla="*/ 44475 h 485775"/>
                <a:gd name="connsiteX6" fmla="*/ 2676621 w 2686050"/>
                <a:gd name="connsiteY6" fmla="*/ 385470 h 485775"/>
                <a:gd name="connsiteX7" fmla="*/ 2589943 w 2686050"/>
                <a:gd name="connsiteY7" fmla="*/ 483577 h 485775"/>
                <a:gd name="connsiteX8" fmla="*/ 2431828 w 2686050"/>
                <a:gd name="connsiteY8" fmla="*/ 495007 h 485775"/>
                <a:gd name="connsiteX9" fmla="*/ 254413 w 2686050"/>
                <a:gd name="connsiteY9" fmla="*/ 495007 h 485775"/>
                <a:gd name="connsiteX10" fmla="*/ 115348 w 2686050"/>
                <a:gd name="connsiteY10" fmla="*/ 483577 h 485775"/>
                <a:gd name="connsiteX11" fmla="*/ 11526 w 2686050"/>
                <a:gd name="connsiteY11" fmla="*/ 377850 h 485775"/>
                <a:gd name="connsiteX12" fmla="*/ 3906 w 2686050"/>
                <a:gd name="connsiteY12" fmla="*/ 45427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86050" h="485775">
                  <a:moveTo>
                    <a:pt x="3906" y="45427"/>
                  </a:moveTo>
                  <a:cubicBezTo>
                    <a:pt x="202978" y="87337"/>
                    <a:pt x="385858" y="98767"/>
                    <a:pt x="587788" y="89242"/>
                  </a:cubicBezTo>
                  <a:cubicBezTo>
                    <a:pt x="738283" y="82575"/>
                    <a:pt x="859251" y="37807"/>
                    <a:pt x="1008793" y="24472"/>
                  </a:cubicBezTo>
                  <a:cubicBezTo>
                    <a:pt x="1285018" y="-1245"/>
                    <a:pt x="1562196" y="-13628"/>
                    <a:pt x="1840326" y="22567"/>
                  </a:cubicBezTo>
                  <a:cubicBezTo>
                    <a:pt x="2083213" y="54952"/>
                    <a:pt x="2298478" y="91147"/>
                    <a:pt x="2543271" y="80670"/>
                  </a:cubicBezTo>
                  <a:cubicBezTo>
                    <a:pt x="2600421" y="77812"/>
                    <a:pt x="2638521" y="70192"/>
                    <a:pt x="2690908" y="44475"/>
                  </a:cubicBezTo>
                  <a:cubicBezTo>
                    <a:pt x="2695671" y="139725"/>
                    <a:pt x="2697576" y="292125"/>
                    <a:pt x="2676621" y="385470"/>
                  </a:cubicBezTo>
                  <a:cubicBezTo>
                    <a:pt x="2660428" y="455955"/>
                    <a:pt x="2662333" y="470243"/>
                    <a:pt x="2589943" y="483577"/>
                  </a:cubicBezTo>
                  <a:cubicBezTo>
                    <a:pt x="2537556" y="493102"/>
                    <a:pt x="2485168" y="495007"/>
                    <a:pt x="2431828" y="495007"/>
                  </a:cubicBezTo>
                  <a:cubicBezTo>
                    <a:pt x="1686973" y="495007"/>
                    <a:pt x="999268" y="495007"/>
                    <a:pt x="254413" y="495007"/>
                  </a:cubicBezTo>
                  <a:cubicBezTo>
                    <a:pt x="202026" y="495007"/>
                    <a:pt x="167736" y="495007"/>
                    <a:pt x="115348" y="483577"/>
                  </a:cubicBezTo>
                  <a:cubicBezTo>
                    <a:pt x="42958" y="467385"/>
                    <a:pt x="23908" y="450240"/>
                    <a:pt x="11526" y="377850"/>
                  </a:cubicBezTo>
                  <a:cubicBezTo>
                    <a:pt x="-2762" y="287362"/>
                    <a:pt x="-1809" y="137820"/>
                    <a:pt x="3906" y="45427"/>
                  </a:cubicBezTo>
                  <a:close/>
                </a:path>
              </a:pathLst>
            </a:custGeom>
            <a:solidFill>
              <a:schemeClr val="accent1">
                <a:lumMod val="60000"/>
                <a:lumOff val="40000"/>
              </a:schemeClr>
            </a:solidFill>
            <a:ln w="9525" cap="flat">
              <a:noFill/>
              <a:prstDash val="solid"/>
              <a:miter/>
            </a:ln>
          </p:spPr>
          <p:txBody>
            <a:bodyPr rtlCol="0" anchor="ctr"/>
            <a:lstStyle/>
            <a:p>
              <a:endParaRPr lang="en-US"/>
            </a:p>
          </p:txBody>
        </p:sp>
        <p:sp>
          <p:nvSpPr>
            <p:cNvPr id="75" name="Freeform: Shape 74"/>
            <p:cNvSpPr/>
            <p:nvPr/>
          </p:nvSpPr>
          <p:spPr>
            <a:xfrm>
              <a:off x="8659224" y="246137"/>
              <a:ext cx="3000375" cy="2371725"/>
            </a:xfrm>
            <a:custGeom>
              <a:avLst/>
              <a:gdLst>
                <a:gd name="connsiteX0" fmla="*/ 2877189 w 3000375"/>
                <a:gd name="connsiteY0" fmla="*/ 1405145 h 2371725"/>
                <a:gd name="connsiteX1" fmla="*/ 2592392 w 3000375"/>
                <a:gd name="connsiteY1" fmla="*/ 839360 h 2371725"/>
                <a:gd name="connsiteX2" fmla="*/ 2548577 w 3000375"/>
                <a:gd name="connsiteY2" fmla="*/ 294530 h 2371725"/>
                <a:gd name="connsiteX3" fmla="*/ 2434277 w 3000375"/>
                <a:gd name="connsiteY3" fmla="*/ 102125 h 2371725"/>
                <a:gd name="connsiteX4" fmla="*/ 2269494 w 3000375"/>
                <a:gd name="connsiteY4" fmla="*/ 25925 h 2371725"/>
                <a:gd name="connsiteX5" fmla="*/ 2101854 w 3000375"/>
                <a:gd name="connsiteY5" fmla="*/ 24972 h 2371725"/>
                <a:gd name="connsiteX6" fmla="*/ 1883732 w 3000375"/>
                <a:gd name="connsiteY6" fmla="*/ 187850 h 2371725"/>
                <a:gd name="connsiteX7" fmla="*/ 1201742 w 3000375"/>
                <a:gd name="connsiteY7" fmla="*/ 225950 h 2371725"/>
                <a:gd name="connsiteX8" fmla="*/ 876939 w 3000375"/>
                <a:gd name="connsiteY8" fmla="*/ 18305 h 2371725"/>
                <a:gd name="connsiteX9" fmla="*/ 725492 w 3000375"/>
                <a:gd name="connsiteY9" fmla="*/ 25925 h 2371725"/>
                <a:gd name="connsiteX10" fmla="*/ 564519 w 3000375"/>
                <a:gd name="connsiteY10" fmla="*/ 119270 h 2371725"/>
                <a:gd name="connsiteX11" fmla="*/ 442599 w 3000375"/>
                <a:gd name="connsiteY11" fmla="*/ 307865 h 2371725"/>
                <a:gd name="connsiteX12" fmla="*/ 420692 w 3000375"/>
                <a:gd name="connsiteY12" fmla="*/ 859363 h 2371725"/>
                <a:gd name="connsiteX13" fmla="*/ 21594 w 3000375"/>
                <a:gd name="connsiteY13" fmla="*/ 1550877 h 2371725"/>
                <a:gd name="connsiteX14" fmla="*/ 1592 w 3000375"/>
                <a:gd name="connsiteY14" fmla="*/ 1639460 h 2371725"/>
                <a:gd name="connsiteX15" fmla="*/ 63504 w 3000375"/>
                <a:gd name="connsiteY15" fmla="*/ 1989027 h 2371725"/>
                <a:gd name="connsiteX16" fmla="*/ 154944 w 3000375"/>
                <a:gd name="connsiteY16" fmla="*/ 2311925 h 2371725"/>
                <a:gd name="connsiteX17" fmla="*/ 206379 w 3000375"/>
                <a:gd name="connsiteY17" fmla="*/ 2338595 h 2371725"/>
                <a:gd name="connsiteX18" fmla="*/ 502607 w 3000375"/>
                <a:gd name="connsiteY18" fmla="*/ 2374790 h 2371725"/>
                <a:gd name="connsiteX19" fmla="*/ 1035054 w 3000375"/>
                <a:gd name="connsiteY19" fmla="*/ 2345263 h 2371725"/>
                <a:gd name="connsiteX20" fmla="*/ 1843727 w 3000375"/>
                <a:gd name="connsiteY20" fmla="*/ 2312878 h 2371725"/>
                <a:gd name="connsiteX21" fmla="*/ 2407607 w 3000375"/>
                <a:gd name="connsiteY21" fmla="*/ 2363360 h 2371725"/>
                <a:gd name="connsiteX22" fmla="*/ 2762889 w 3000375"/>
                <a:gd name="connsiteY22" fmla="*/ 2354788 h 2371725"/>
                <a:gd name="connsiteX23" fmla="*/ 2844804 w 3000375"/>
                <a:gd name="connsiteY23" fmla="*/ 2312878 h 2371725"/>
                <a:gd name="connsiteX24" fmla="*/ 2855282 w 3000375"/>
                <a:gd name="connsiteY24" fmla="*/ 2264300 h 2371725"/>
                <a:gd name="connsiteX25" fmla="*/ 2983869 w 3000375"/>
                <a:gd name="connsiteY25" fmla="*/ 1748045 h 2371725"/>
                <a:gd name="connsiteX26" fmla="*/ 3005777 w 3000375"/>
                <a:gd name="connsiteY26" fmla="*/ 1537543 h 2371725"/>
                <a:gd name="connsiteX27" fmla="*/ 2877189 w 3000375"/>
                <a:gd name="connsiteY27" fmla="*/ 1405145 h 2371725"/>
                <a:gd name="connsiteX28" fmla="*/ 1241747 w 3000375"/>
                <a:gd name="connsiteY28" fmla="*/ 1214645 h 2371725"/>
                <a:gd name="connsiteX29" fmla="*/ 1175072 w 3000375"/>
                <a:gd name="connsiteY29" fmla="*/ 1261318 h 2371725"/>
                <a:gd name="connsiteX30" fmla="*/ 784547 w 3000375"/>
                <a:gd name="connsiteY30" fmla="*/ 726013 h 2371725"/>
                <a:gd name="connsiteX31" fmla="*/ 741684 w 3000375"/>
                <a:gd name="connsiteY31" fmla="*/ 111650 h 2371725"/>
                <a:gd name="connsiteX32" fmla="*/ 1241747 w 3000375"/>
                <a:gd name="connsiteY32" fmla="*/ 805070 h 2371725"/>
                <a:gd name="connsiteX33" fmla="*/ 1241747 w 3000375"/>
                <a:gd name="connsiteY33" fmla="*/ 1214645 h 2371725"/>
                <a:gd name="connsiteX34" fmla="*/ 2114237 w 3000375"/>
                <a:gd name="connsiteY34" fmla="*/ 1021288 h 2371725"/>
                <a:gd name="connsiteX35" fmla="*/ 1803722 w 3000375"/>
                <a:gd name="connsiteY35" fmla="*/ 1267033 h 2371725"/>
                <a:gd name="connsiteX36" fmla="*/ 1758002 w 3000375"/>
                <a:gd name="connsiteY36" fmla="*/ 1235600 h 2371725"/>
                <a:gd name="connsiteX37" fmla="*/ 2057087 w 3000375"/>
                <a:gd name="connsiteY37" fmla="*/ 276433 h 2371725"/>
                <a:gd name="connsiteX38" fmla="*/ 2240919 w 3000375"/>
                <a:gd name="connsiteY38" fmla="*/ 132605 h 2371725"/>
                <a:gd name="connsiteX39" fmla="*/ 2279019 w 3000375"/>
                <a:gd name="connsiteY39" fmla="*/ 157370 h 2371725"/>
                <a:gd name="connsiteX40" fmla="*/ 2279019 w 3000375"/>
                <a:gd name="connsiteY40" fmla="*/ 317390 h 2371725"/>
                <a:gd name="connsiteX41" fmla="*/ 2114237 w 3000375"/>
                <a:gd name="connsiteY41" fmla="*/ 1021288 h 2371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3000375" h="2371725">
                  <a:moveTo>
                    <a:pt x="2877189" y="1405145"/>
                  </a:moveTo>
                  <a:cubicBezTo>
                    <a:pt x="2668592" y="1132730"/>
                    <a:pt x="2690499" y="1269890"/>
                    <a:pt x="2592392" y="839360"/>
                  </a:cubicBezTo>
                  <a:cubicBezTo>
                    <a:pt x="2552387" y="661243"/>
                    <a:pt x="2554292" y="486935"/>
                    <a:pt x="2548577" y="294530"/>
                  </a:cubicBezTo>
                  <a:cubicBezTo>
                    <a:pt x="2533337" y="226902"/>
                    <a:pt x="2499047" y="135462"/>
                    <a:pt x="2434277" y="102125"/>
                  </a:cubicBezTo>
                  <a:cubicBezTo>
                    <a:pt x="2378079" y="73550"/>
                    <a:pt x="2323787" y="59262"/>
                    <a:pt x="2269494" y="25925"/>
                  </a:cubicBezTo>
                  <a:cubicBezTo>
                    <a:pt x="2213297" y="-8365"/>
                    <a:pt x="2156147" y="-7413"/>
                    <a:pt x="2101854" y="24972"/>
                  </a:cubicBezTo>
                  <a:cubicBezTo>
                    <a:pt x="2049467" y="56405"/>
                    <a:pt x="1966599" y="141177"/>
                    <a:pt x="1883732" y="187850"/>
                  </a:cubicBezTo>
                  <a:cubicBezTo>
                    <a:pt x="1547499" y="343107"/>
                    <a:pt x="1382717" y="311675"/>
                    <a:pt x="1201742" y="225950"/>
                  </a:cubicBezTo>
                  <a:cubicBezTo>
                    <a:pt x="1085537" y="183087"/>
                    <a:pt x="981714" y="80217"/>
                    <a:pt x="876939" y="18305"/>
                  </a:cubicBezTo>
                  <a:cubicBezTo>
                    <a:pt x="828362" y="-10270"/>
                    <a:pt x="775022" y="-3603"/>
                    <a:pt x="725492" y="25925"/>
                  </a:cubicBezTo>
                  <a:cubicBezTo>
                    <a:pt x="672152" y="57357"/>
                    <a:pt x="619764" y="90695"/>
                    <a:pt x="564519" y="119270"/>
                  </a:cubicBezTo>
                  <a:cubicBezTo>
                    <a:pt x="493082" y="155465"/>
                    <a:pt x="457839" y="233570"/>
                    <a:pt x="442599" y="307865"/>
                  </a:cubicBezTo>
                  <a:cubicBezTo>
                    <a:pt x="458792" y="459312"/>
                    <a:pt x="436884" y="756493"/>
                    <a:pt x="420692" y="859363"/>
                  </a:cubicBezTo>
                  <a:cubicBezTo>
                    <a:pt x="315917" y="1289893"/>
                    <a:pt x="245432" y="1252745"/>
                    <a:pt x="21594" y="1550877"/>
                  </a:cubicBezTo>
                  <a:cubicBezTo>
                    <a:pt x="2544" y="1580405"/>
                    <a:pt x="-3171" y="1606123"/>
                    <a:pt x="1592" y="1639460"/>
                  </a:cubicBezTo>
                  <a:cubicBezTo>
                    <a:pt x="22547" y="1784240"/>
                    <a:pt x="41597" y="1844248"/>
                    <a:pt x="63504" y="1989027"/>
                  </a:cubicBezTo>
                  <a:cubicBezTo>
                    <a:pt x="81602" y="2107138"/>
                    <a:pt x="124464" y="2196673"/>
                    <a:pt x="154944" y="2311925"/>
                  </a:cubicBezTo>
                  <a:cubicBezTo>
                    <a:pt x="168279" y="2328118"/>
                    <a:pt x="186377" y="2334785"/>
                    <a:pt x="206379" y="2338595"/>
                  </a:cubicBezTo>
                  <a:cubicBezTo>
                    <a:pt x="310202" y="2359550"/>
                    <a:pt x="396879" y="2370028"/>
                    <a:pt x="502607" y="2374790"/>
                  </a:cubicBezTo>
                  <a:cubicBezTo>
                    <a:pt x="690249" y="2383363"/>
                    <a:pt x="848364" y="2370028"/>
                    <a:pt x="1035054" y="2345263"/>
                  </a:cubicBezTo>
                  <a:cubicBezTo>
                    <a:pt x="1303659" y="2309068"/>
                    <a:pt x="1573217" y="2291923"/>
                    <a:pt x="1843727" y="2312878"/>
                  </a:cubicBezTo>
                  <a:cubicBezTo>
                    <a:pt x="2032322" y="2327165"/>
                    <a:pt x="2219012" y="2355740"/>
                    <a:pt x="2407607" y="2363360"/>
                  </a:cubicBezTo>
                  <a:cubicBezTo>
                    <a:pt x="2541909" y="2369075"/>
                    <a:pt x="2628587" y="2375743"/>
                    <a:pt x="2762889" y="2354788"/>
                  </a:cubicBezTo>
                  <a:cubicBezTo>
                    <a:pt x="2794322" y="2350025"/>
                    <a:pt x="2825754" y="2344310"/>
                    <a:pt x="2844804" y="2312878"/>
                  </a:cubicBezTo>
                  <a:cubicBezTo>
                    <a:pt x="2848614" y="2296685"/>
                    <a:pt x="2852424" y="2280493"/>
                    <a:pt x="2855282" y="2264300"/>
                  </a:cubicBezTo>
                  <a:cubicBezTo>
                    <a:pt x="2897192" y="2055702"/>
                    <a:pt x="2948627" y="1957595"/>
                    <a:pt x="2983869" y="1748045"/>
                  </a:cubicBezTo>
                  <a:cubicBezTo>
                    <a:pt x="3001014" y="1648033"/>
                    <a:pt x="3001014" y="1648033"/>
                    <a:pt x="3005777" y="1537543"/>
                  </a:cubicBezTo>
                  <a:cubicBezTo>
                    <a:pt x="2993394" y="1524208"/>
                    <a:pt x="2883857" y="1418480"/>
                    <a:pt x="2877189" y="1405145"/>
                  </a:cubicBezTo>
                  <a:close/>
                  <a:moveTo>
                    <a:pt x="1241747" y="1214645"/>
                  </a:moveTo>
                  <a:cubicBezTo>
                    <a:pt x="1233174" y="1279415"/>
                    <a:pt x="1230317" y="1282273"/>
                    <a:pt x="1175072" y="1261318"/>
                  </a:cubicBezTo>
                  <a:cubicBezTo>
                    <a:pt x="964569" y="1183213"/>
                    <a:pt x="850269" y="962233"/>
                    <a:pt x="784547" y="726013"/>
                  </a:cubicBezTo>
                  <a:cubicBezTo>
                    <a:pt x="729302" y="527893"/>
                    <a:pt x="719777" y="325010"/>
                    <a:pt x="741684" y="111650"/>
                  </a:cubicBezTo>
                  <a:cubicBezTo>
                    <a:pt x="994097" y="265955"/>
                    <a:pt x="1178882" y="477410"/>
                    <a:pt x="1241747" y="805070"/>
                  </a:cubicBezTo>
                  <a:cubicBezTo>
                    <a:pt x="1265559" y="925085"/>
                    <a:pt x="1257939" y="1093678"/>
                    <a:pt x="1241747" y="1214645"/>
                  </a:cubicBezTo>
                  <a:close/>
                  <a:moveTo>
                    <a:pt x="2114237" y="1021288"/>
                  </a:moveTo>
                  <a:cubicBezTo>
                    <a:pt x="2037084" y="1147018"/>
                    <a:pt x="1930404" y="1224170"/>
                    <a:pt x="1803722" y="1267033"/>
                  </a:cubicBezTo>
                  <a:cubicBezTo>
                    <a:pt x="1773242" y="1277510"/>
                    <a:pt x="1763717" y="1271795"/>
                    <a:pt x="1758002" y="1235600"/>
                  </a:cubicBezTo>
                  <a:cubicBezTo>
                    <a:pt x="1706567" y="868888"/>
                    <a:pt x="1814199" y="518368"/>
                    <a:pt x="2057087" y="276433"/>
                  </a:cubicBezTo>
                  <a:cubicBezTo>
                    <a:pt x="2113284" y="220235"/>
                    <a:pt x="2176149" y="175467"/>
                    <a:pt x="2240919" y="132605"/>
                  </a:cubicBezTo>
                  <a:cubicBezTo>
                    <a:pt x="2271399" y="112602"/>
                    <a:pt x="2279019" y="124985"/>
                    <a:pt x="2279019" y="157370"/>
                  </a:cubicBezTo>
                  <a:cubicBezTo>
                    <a:pt x="2279972" y="210710"/>
                    <a:pt x="2279019" y="264050"/>
                    <a:pt x="2279019" y="317390"/>
                  </a:cubicBezTo>
                  <a:cubicBezTo>
                    <a:pt x="2283782" y="552658"/>
                    <a:pt x="2234252" y="824120"/>
                    <a:pt x="2114237" y="1021288"/>
                  </a:cubicBezTo>
                  <a:close/>
                </a:path>
              </a:pathLst>
            </a:custGeom>
            <a:solidFill>
              <a:schemeClr val="accent3"/>
            </a:solidFill>
            <a:ln w="9525" cap="flat">
              <a:noFill/>
              <a:prstDash val="solid"/>
              <a:miter/>
            </a:ln>
          </p:spPr>
          <p:txBody>
            <a:bodyPr rtlCol="0" anchor="ctr"/>
            <a:lstStyle/>
            <a:p>
              <a:endParaRPr lang="en-US"/>
            </a:p>
          </p:txBody>
        </p:sp>
      </p:grpSp>
      <p:grpSp>
        <p:nvGrpSpPr>
          <p:cNvPr id="76" name="Group 75"/>
          <p:cNvGrpSpPr/>
          <p:nvPr/>
        </p:nvGrpSpPr>
        <p:grpSpPr>
          <a:xfrm rot="21184161">
            <a:off x="2800887" y="3031978"/>
            <a:ext cx="913871" cy="615042"/>
            <a:chOff x="8476983" y="4543072"/>
            <a:chExt cx="3348573" cy="2253615"/>
          </a:xfrm>
        </p:grpSpPr>
        <p:sp>
          <p:nvSpPr>
            <p:cNvPr id="77" name="Freeform: Shape 76"/>
            <p:cNvSpPr/>
            <p:nvPr/>
          </p:nvSpPr>
          <p:spPr>
            <a:xfrm>
              <a:off x="8482281" y="4853587"/>
              <a:ext cx="3343275" cy="1943100"/>
            </a:xfrm>
            <a:custGeom>
              <a:avLst/>
              <a:gdLst>
                <a:gd name="connsiteX0" fmla="*/ 3248442 w 3343275"/>
                <a:gd name="connsiteY0" fmla="*/ 599123 h 1943100"/>
                <a:gd name="connsiteX1" fmla="*/ 3105567 w 3343275"/>
                <a:gd name="connsiteY1" fmla="*/ 0 h 1943100"/>
                <a:gd name="connsiteX2" fmla="*/ 2942690 w 3343275"/>
                <a:gd name="connsiteY2" fmla="*/ 46673 h 1943100"/>
                <a:gd name="connsiteX3" fmla="*/ 1317725 w 3343275"/>
                <a:gd name="connsiteY3" fmla="*/ 45720 h 1943100"/>
                <a:gd name="connsiteX4" fmla="*/ 467142 w 3343275"/>
                <a:gd name="connsiteY4" fmla="*/ 45720 h 1943100"/>
                <a:gd name="connsiteX5" fmla="*/ 241400 w 3343275"/>
                <a:gd name="connsiteY5" fmla="*/ 7620 h 1943100"/>
                <a:gd name="connsiteX6" fmla="*/ 229970 w 3343275"/>
                <a:gd name="connsiteY6" fmla="*/ 46673 h 1943100"/>
                <a:gd name="connsiteX7" fmla="*/ 81380 w 3343275"/>
                <a:gd name="connsiteY7" fmla="*/ 731520 h 1943100"/>
                <a:gd name="connsiteX8" fmla="*/ 3275 w 3343275"/>
                <a:gd name="connsiteY8" fmla="*/ 1764982 h 1943100"/>
                <a:gd name="connsiteX9" fmla="*/ 70902 w 3343275"/>
                <a:gd name="connsiteY9" fmla="*/ 1930718 h 1943100"/>
                <a:gd name="connsiteX10" fmla="*/ 173772 w 3343275"/>
                <a:gd name="connsiteY10" fmla="*/ 1948815 h 1943100"/>
                <a:gd name="connsiteX11" fmla="*/ 1432025 w 3343275"/>
                <a:gd name="connsiteY11" fmla="*/ 1948815 h 1943100"/>
                <a:gd name="connsiteX12" fmla="*/ 1505367 w 3343275"/>
                <a:gd name="connsiteY12" fmla="*/ 1930718 h 1943100"/>
                <a:gd name="connsiteX13" fmla="*/ 1560612 w 3343275"/>
                <a:gd name="connsiteY13" fmla="*/ 1834515 h 1943100"/>
                <a:gd name="connsiteX14" fmla="*/ 1620620 w 3343275"/>
                <a:gd name="connsiteY14" fmla="*/ 1643063 h 1943100"/>
                <a:gd name="connsiteX15" fmla="*/ 1660625 w 3343275"/>
                <a:gd name="connsiteY15" fmla="*/ 1542098 h 1943100"/>
                <a:gd name="connsiteX16" fmla="*/ 1712060 w 3343275"/>
                <a:gd name="connsiteY16" fmla="*/ 1640205 h 1943100"/>
                <a:gd name="connsiteX17" fmla="*/ 1783497 w 3343275"/>
                <a:gd name="connsiteY17" fmla="*/ 1812607 h 1943100"/>
                <a:gd name="connsiteX18" fmla="*/ 1844457 w 3343275"/>
                <a:gd name="connsiteY18" fmla="*/ 1931670 h 1943100"/>
                <a:gd name="connsiteX19" fmla="*/ 1927325 w 3343275"/>
                <a:gd name="connsiteY19" fmla="*/ 1948815 h 1943100"/>
                <a:gd name="connsiteX20" fmla="*/ 3172242 w 3343275"/>
                <a:gd name="connsiteY20" fmla="*/ 1948815 h 1943100"/>
                <a:gd name="connsiteX21" fmla="*/ 3250347 w 3343275"/>
                <a:gd name="connsiteY21" fmla="*/ 1930718 h 1943100"/>
                <a:gd name="connsiteX22" fmla="*/ 3324642 w 3343275"/>
                <a:gd name="connsiteY22" fmla="*/ 1856423 h 1943100"/>
                <a:gd name="connsiteX23" fmla="*/ 3351312 w 3343275"/>
                <a:gd name="connsiteY23" fmla="*/ 1660207 h 1943100"/>
                <a:gd name="connsiteX24" fmla="*/ 3248442 w 3343275"/>
                <a:gd name="connsiteY24" fmla="*/ 599123 h 194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343275" h="1943100">
                  <a:moveTo>
                    <a:pt x="3248442" y="599123"/>
                  </a:moveTo>
                  <a:cubicBezTo>
                    <a:pt x="3217962" y="398145"/>
                    <a:pt x="3156050" y="197168"/>
                    <a:pt x="3105567" y="0"/>
                  </a:cubicBezTo>
                  <a:cubicBezTo>
                    <a:pt x="3059847" y="46673"/>
                    <a:pt x="3002697" y="46673"/>
                    <a:pt x="2942690" y="46673"/>
                  </a:cubicBezTo>
                  <a:cubicBezTo>
                    <a:pt x="2842677" y="46673"/>
                    <a:pt x="1317725" y="45720"/>
                    <a:pt x="1317725" y="45720"/>
                  </a:cubicBezTo>
                  <a:cubicBezTo>
                    <a:pt x="1316772" y="45720"/>
                    <a:pt x="510005" y="45720"/>
                    <a:pt x="467142" y="45720"/>
                  </a:cubicBezTo>
                  <a:cubicBezTo>
                    <a:pt x="384275" y="45720"/>
                    <a:pt x="316647" y="59055"/>
                    <a:pt x="241400" y="7620"/>
                  </a:cubicBezTo>
                  <a:cubicBezTo>
                    <a:pt x="237590" y="20955"/>
                    <a:pt x="232827" y="33338"/>
                    <a:pt x="229970" y="46673"/>
                  </a:cubicBezTo>
                  <a:cubicBezTo>
                    <a:pt x="180440" y="273368"/>
                    <a:pt x="112812" y="501968"/>
                    <a:pt x="81380" y="731520"/>
                  </a:cubicBezTo>
                  <a:cubicBezTo>
                    <a:pt x="33755" y="1074420"/>
                    <a:pt x="-12918" y="1419225"/>
                    <a:pt x="3275" y="1764982"/>
                  </a:cubicBezTo>
                  <a:cubicBezTo>
                    <a:pt x="7085" y="1853565"/>
                    <a:pt x="8037" y="1865948"/>
                    <a:pt x="70902" y="1930718"/>
                  </a:cubicBezTo>
                  <a:cubicBezTo>
                    <a:pt x="94715" y="1942148"/>
                    <a:pt x="147102" y="1948815"/>
                    <a:pt x="173772" y="1948815"/>
                  </a:cubicBezTo>
                  <a:cubicBezTo>
                    <a:pt x="602397" y="1948815"/>
                    <a:pt x="1003400" y="1948815"/>
                    <a:pt x="1432025" y="1948815"/>
                  </a:cubicBezTo>
                  <a:cubicBezTo>
                    <a:pt x="1458695" y="1948815"/>
                    <a:pt x="1483460" y="1945957"/>
                    <a:pt x="1505367" y="1930718"/>
                  </a:cubicBezTo>
                  <a:cubicBezTo>
                    <a:pt x="1544420" y="1883093"/>
                    <a:pt x="1542515" y="1891665"/>
                    <a:pt x="1560612" y="1834515"/>
                  </a:cubicBezTo>
                  <a:cubicBezTo>
                    <a:pt x="1580615" y="1771650"/>
                    <a:pt x="1604427" y="1707832"/>
                    <a:pt x="1620620" y="1643063"/>
                  </a:cubicBezTo>
                  <a:cubicBezTo>
                    <a:pt x="1628240" y="1610678"/>
                    <a:pt x="1634907" y="1541145"/>
                    <a:pt x="1660625" y="1542098"/>
                  </a:cubicBezTo>
                  <a:cubicBezTo>
                    <a:pt x="1684437" y="1543050"/>
                    <a:pt x="1686342" y="1595438"/>
                    <a:pt x="1712060" y="1640205"/>
                  </a:cubicBezTo>
                  <a:cubicBezTo>
                    <a:pt x="1740635" y="1691640"/>
                    <a:pt x="1756827" y="1750695"/>
                    <a:pt x="1783497" y="1812607"/>
                  </a:cubicBezTo>
                  <a:cubicBezTo>
                    <a:pt x="1809215" y="1873568"/>
                    <a:pt x="1795880" y="1879282"/>
                    <a:pt x="1844457" y="1931670"/>
                  </a:cubicBezTo>
                  <a:cubicBezTo>
                    <a:pt x="1870175" y="1945005"/>
                    <a:pt x="1897797" y="1948815"/>
                    <a:pt x="1927325" y="1948815"/>
                  </a:cubicBezTo>
                  <a:cubicBezTo>
                    <a:pt x="2352140" y="1948815"/>
                    <a:pt x="2747427" y="1948815"/>
                    <a:pt x="3172242" y="1948815"/>
                  </a:cubicBezTo>
                  <a:cubicBezTo>
                    <a:pt x="3199865" y="1948815"/>
                    <a:pt x="3226535" y="1945957"/>
                    <a:pt x="3250347" y="1930718"/>
                  </a:cubicBezTo>
                  <a:cubicBezTo>
                    <a:pt x="3274160" y="1910715"/>
                    <a:pt x="3313212" y="1884998"/>
                    <a:pt x="3324642" y="1856423"/>
                  </a:cubicBezTo>
                  <a:cubicBezTo>
                    <a:pt x="3365600" y="1757363"/>
                    <a:pt x="3348455" y="1749743"/>
                    <a:pt x="3351312" y="1660207"/>
                  </a:cubicBezTo>
                  <a:cubicBezTo>
                    <a:pt x="3361790" y="1303973"/>
                    <a:pt x="3301783" y="950595"/>
                    <a:pt x="3248442" y="599123"/>
                  </a:cubicBezTo>
                  <a:close/>
                </a:path>
              </a:pathLst>
            </a:custGeom>
            <a:solidFill>
              <a:schemeClr val="accent3"/>
            </a:solidFill>
            <a:ln w="9525" cap="flat">
              <a:noFill/>
              <a:prstDash val="solid"/>
              <a:miter/>
            </a:ln>
          </p:spPr>
          <p:txBody>
            <a:bodyPr rtlCol="0" anchor="ctr"/>
            <a:lstStyle/>
            <a:p>
              <a:endParaRPr lang="en-US"/>
            </a:p>
          </p:txBody>
        </p:sp>
        <p:sp>
          <p:nvSpPr>
            <p:cNvPr id="78" name="Freeform: Shape 77"/>
            <p:cNvSpPr/>
            <p:nvPr/>
          </p:nvSpPr>
          <p:spPr>
            <a:xfrm>
              <a:off x="8717013" y="4543072"/>
              <a:ext cx="2867025" cy="352425"/>
            </a:xfrm>
            <a:custGeom>
              <a:avLst/>
              <a:gdLst>
                <a:gd name="connsiteX0" fmla="*/ 2721293 w 2867025"/>
                <a:gd name="connsiteY0" fmla="*/ 0 h 352425"/>
                <a:gd name="connsiteX1" fmla="*/ 154305 w 2867025"/>
                <a:gd name="connsiteY1" fmla="*/ 0 h 352425"/>
                <a:gd name="connsiteX2" fmla="*/ 95250 w 2867025"/>
                <a:gd name="connsiteY2" fmla="*/ 60007 h 352425"/>
                <a:gd name="connsiteX3" fmla="*/ 0 w 2867025"/>
                <a:gd name="connsiteY3" fmla="*/ 298132 h 352425"/>
                <a:gd name="connsiteX4" fmla="*/ 59055 w 2867025"/>
                <a:gd name="connsiteY4" fmla="*/ 358140 h 352425"/>
                <a:gd name="connsiteX5" fmla="*/ 2816543 w 2867025"/>
                <a:gd name="connsiteY5" fmla="*/ 358140 h 352425"/>
                <a:gd name="connsiteX6" fmla="*/ 2875598 w 2867025"/>
                <a:gd name="connsiteY6" fmla="*/ 298132 h 352425"/>
                <a:gd name="connsiteX7" fmla="*/ 2780348 w 2867025"/>
                <a:gd name="connsiteY7" fmla="*/ 60007 h 352425"/>
                <a:gd name="connsiteX8" fmla="*/ 2721293 w 2867025"/>
                <a:gd name="connsiteY8" fmla="*/ 0 h 352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67025" h="352425">
                  <a:moveTo>
                    <a:pt x="2721293" y="0"/>
                  </a:moveTo>
                  <a:lnTo>
                    <a:pt x="154305" y="0"/>
                  </a:lnTo>
                  <a:cubicBezTo>
                    <a:pt x="121920" y="0"/>
                    <a:pt x="95250" y="26670"/>
                    <a:pt x="95250" y="60007"/>
                  </a:cubicBezTo>
                  <a:lnTo>
                    <a:pt x="0" y="298132"/>
                  </a:lnTo>
                  <a:cubicBezTo>
                    <a:pt x="0" y="330517"/>
                    <a:pt x="26670" y="358140"/>
                    <a:pt x="59055" y="358140"/>
                  </a:cubicBezTo>
                  <a:lnTo>
                    <a:pt x="2816543" y="358140"/>
                  </a:lnTo>
                  <a:cubicBezTo>
                    <a:pt x="2848928" y="358140"/>
                    <a:pt x="2875598" y="331470"/>
                    <a:pt x="2875598" y="298132"/>
                  </a:cubicBezTo>
                  <a:lnTo>
                    <a:pt x="2780348" y="60007"/>
                  </a:lnTo>
                  <a:cubicBezTo>
                    <a:pt x="2781300" y="26670"/>
                    <a:pt x="2754630" y="0"/>
                    <a:pt x="2721293" y="0"/>
                  </a:cubicBezTo>
                  <a:close/>
                </a:path>
              </a:pathLst>
            </a:custGeom>
            <a:solidFill>
              <a:schemeClr val="accent1">
                <a:lumMod val="60000"/>
                <a:lumOff val="40000"/>
              </a:schemeClr>
            </a:solidFill>
            <a:ln w="9525" cap="flat">
              <a:noFill/>
              <a:prstDash val="solid"/>
              <a:miter/>
            </a:ln>
          </p:spPr>
          <p:txBody>
            <a:bodyPr rtlCol="0" anchor="ctr"/>
            <a:lstStyle/>
            <a:p>
              <a:endParaRPr lang="en-US" dirty="0"/>
            </a:p>
          </p:txBody>
        </p:sp>
        <p:sp>
          <p:nvSpPr>
            <p:cNvPr id="79" name="Freeform: Shape 78"/>
            <p:cNvSpPr/>
            <p:nvPr/>
          </p:nvSpPr>
          <p:spPr>
            <a:xfrm>
              <a:off x="9815747" y="4664422"/>
              <a:ext cx="276225" cy="609600"/>
            </a:xfrm>
            <a:custGeom>
              <a:avLst/>
              <a:gdLst>
                <a:gd name="connsiteX0" fmla="*/ 176663 w 276225"/>
                <a:gd name="connsiteY0" fmla="*/ 51053 h 609600"/>
                <a:gd name="connsiteX1" fmla="*/ 53791 w 276225"/>
                <a:gd name="connsiteY1" fmla="*/ 275843 h 609600"/>
                <a:gd name="connsiteX2" fmla="*/ 40456 w 276225"/>
                <a:gd name="connsiteY2" fmla="*/ 337755 h 609600"/>
                <a:gd name="connsiteX3" fmla="*/ 451 w 276225"/>
                <a:gd name="connsiteY3" fmla="*/ 608265 h 609600"/>
                <a:gd name="connsiteX4" fmla="*/ 80461 w 276225"/>
                <a:gd name="connsiteY4" fmla="*/ 617790 h 609600"/>
                <a:gd name="connsiteX5" fmla="*/ 151898 w 276225"/>
                <a:gd name="connsiteY5" fmla="*/ 269176 h 609600"/>
                <a:gd name="connsiteX6" fmla="*/ 241433 w 276225"/>
                <a:gd name="connsiteY6" fmla="*/ 108203 h 609600"/>
                <a:gd name="connsiteX7" fmla="*/ 259531 w 276225"/>
                <a:gd name="connsiteY7" fmla="*/ 13905 h 609600"/>
                <a:gd name="connsiteX8" fmla="*/ 176663 w 276225"/>
                <a:gd name="connsiteY8" fmla="*/ 51053 h 60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6225" h="609600">
                  <a:moveTo>
                    <a:pt x="176663" y="51053"/>
                  </a:moveTo>
                  <a:cubicBezTo>
                    <a:pt x="121418" y="116776"/>
                    <a:pt x="90938" y="198690"/>
                    <a:pt x="53791" y="275843"/>
                  </a:cubicBezTo>
                  <a:cubicBezTo>
                    <a:pt x="55696" y="297751"/>
                    <a:pt x="45218" y="317753"/>
                    <a:pt x="40456" y="337755"/>
                  </a:cubicBezTo>
                  <a:cubicBezTo>
                    <a:pt x="17596" y="426338"/>
                    <a:pt x="-3359" y="514920"/>
                    <a:pt x="451" y="608265"/>
                  </a:cubicBezTo>
                  <a:cubicBezTo>
                    <a:pt x="26168" y="615885"/>
                    <a:pt x="52838" y="619695"/>
                    <a:pt x="80461" y="617790"/>
                  </a:cubicBezTo>
                  <a:cubicBezTo>
                    <a:pt x="86176" y="496823"/>
                    <a:pt x="107131" y="379665"/>
                    <a:pt x="151898" y="269176"/>
                  </a:cubicBezTo>
                  <a:cubicBezTo>
                    <a:pt x="173806" y="210120"/>
                    <a:pt x="204286" y="157733"/>
                    <a:pt x="241433" y="108203"/>
                  </a:cubicBezTo>
                  <a:cubicBezTo>
                    <a:pt x="262388" y="79628"/>
                    <a:pt x="300488" y="51053"/>
                    <a:pt x="259531" y="13905"/>
                  </a:cubicBezTo>
                  <a:cubicBezTo>
                    <a:pt x="217621" y="-24195"/>
                    <a:pt x="198571" y="25336"/>
                    <a:pt x="176663" y="51053"/>
                  </a:cubicBezTo>
                  <a:close/>
                </a:path>
              </a:pathLst>
            </a:custGeom>
            <a:solidFill>
              <a:schemeClr val="accent4"/>
            </a:solidFill>
            <a:ln w="9525" cap="flat">
              <a:noFill/>
              <a:prstDash val="solid"/>
              <a:miter/>
            </a:ln>
          </p:spPr>
          <p:txBody>
            <a:bodyPr rtlCol="0" anchor="ctr"/>
            <a:lstStyle/>
            <a:p>
              <a:endParaRPr lang="en-US"/>
            </a:p>
          </p:txBody>
        </p:sp>
        <p:sp>
          <p:nvSpPr>
            <p:cNvPr id="80" name="Freeform: Shape 79"/>
            <p:cNvSpPr/>
            <p:nvPr/>
          </p:nvSpPr>
          <p:spPr>
            <a:xfrm>
              <a:off x="10213069" y="4665435"/>
              <a:ext cx="276225" cy="609600"/>
            </a:xfrm>
            <a:custGeom>
              <a:avLst/>
              <a:gdLst>
                <a:gd name="connsiteX0" fmla="*/ 219396 w 276225"/>
                <a:gd name="connsiteY0" fmla="*/ 272925 h 609600"/>
                <a:gd name="connsiteX1" fmla="*/ 84141 w 276225"/>
                <a:gd name="connsiteY1" fmla="*/ 29085 h 609600"/>
                <a:gd name="connsiteX2" fmla="*/ 15561 w 276225"/>
                <a:gd name="connsiteY2" fmla="*/ 13845 h 609600"/>
                <a:gd name="connsiteX3" fmla="*/ 21276 w 276225"/>
                <a:gd name="connsiteY3" fmla="*/ 90045 h 609600"/>
                <a:gd name="connsiteX4" fmla="*/ 125099 w 276225"/>
                <a:gd name="connsiteY4" fmla="*/ 273877 h 609600"/>
                <a:gd name="connsiteX5" fmla="*/ 147959 w 276225"/>
                <a:gd name="connsiteY5" fmla="*/ 332932 h 609600"/>
                <a:gd name="connsiteX6" fmla="*/ 199394 w 276225"/>
                <a:gd name="connsiteY6" fmla="*/ 613920 h 609600"/>
                <a:gd name="connsiteX7" fmla="*/ 280356 w 276225"/>
                <a:gd name="connsiteY7" fmla="*/ 613920 h 609600"/>
                <a:gd name="connsiteX8" fmla="*/ 219396 w 276225"/>
                <a:gd name="connsiteY8" fmla="*/ 272925 h 60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6225" h="609600">
                  <a:moveTo>
                    <a:pt x="219396" y="272925"/>
                  </a:moveTo>
                  <a:cubicBezTo>
                    <a:pt x="185106" y="184342"/>
                    <a:pt x="145101" y="100522"/>
                    <a:pt x="84141" y="29085"/>
                  </a:cubicBezTo>
                  <a:cubicBezTo>
                    <a:pt x="64139" y="6225"/>
                    <a:pt x="43184" y="-14730"/>
                    <a:pt x="15561" y="13845"/>
                  </a:cubicBezTo>
                  <a:cubicBezTo>
                    <a:pt x="-11109" y="40515"/>
                    <a:pt x="321" y="65280"/>
                    <a:pt x="21276" y="90045"/>
                  </a:cubicBezTo>
                  <a:cubicBezTo>
                    <a:pt x="66044" y="144338"/>
                    <a:pt x="103191" y="203392"/>
                    <a:pt x="125099" y="273877"/>
                  </a:cubicBezTo>
                  <a:cubicBezTo>
                    <a:pt x="132719" y="293880"/>
                    <a:pt x="141291" y="312930"/>
                    <a:pt x="147959" y="332932"/>
                  </a:cubicBezTo>
                  <a:cubicBezTo>
                    <a:pt x="179391" y="423420"/>
                    <a:pt x="186059" y="518670"/>
                    <a:pt x="199394" y="613920"/>
                  </a:cubicBezTo>
                  <a:cubicBezTo>
                    <a:pt x="226064" y="617730"/>
                    <a:pt x="253686" y="620588"/>
                    <a:pt x="280356" y="613920"/>
                  </a:cubicBezTo>
                  <a:cubicBezTo>
                    <a:pt x="273689" y="496763"/>
                    <a:pt x="254639" y="383415"/>
                    <a:pt x="219396" y="272925"/>
                  </a:cubicBezTo>
                  <a:close/>
                </a:path>
              </a:pathLst>
            </a:custGeom>
            <a:solidFill>
              <a:schemeClr val="accent4"/>
            </a:solidFill>
            <a:ln w="9525" cap="flat">
              <a:noFill/>
              <a:prstDash val="solid"/>
              <a:miter/>
            </a:ln>
          </p:spPr>
          <p:txBody>
            <a:bodyPr rtlCol="0" anchor="ctr"/>
            <a:lstStyle/>
            <a:p>
              <a:endParaRPr lang="en-US"/>
            </a:p>
          </p:txBody>
        </p:sp>
        <p:sp>
          <p:nvSpPr>
            <p:cNvPr id="81" name="Freeform: Shape 80"/>
            <p:cNvSpPr/>
            <p:nvPr/>
          </p:nvSpPr>
          <p:spPr>
            <a:xfrm>
              <a:off x="8476983" y="6604282"/>
              <a:ext cx="1581150" cy="85725"/>
            </a:xfrm>
            <a:custGeom>
              <a:avLst/>
              <a:gdLst>
                <a:gd name="connsiteX0" fmla="*/ 5715 w 1581150"/>
                <a:gd name="connsiteY0" fmla="*/ 91440 h 85725"/>
                <a:gd name="connsiteX1" fmla="*/ 1559243 w 1581150"/>
                <a:gd name="connsiteY1" fmla="*/ 91440 h 85725"/>
                <a:gd name="connsiteX2" fmla="*/ 1589723 w 1581150"/>
                <a:gd name="connsiteY2" fmla="*/ 0 h 85725"/>
                <a:gd name="connsiteX3" fmla="*/ 0 w 1581150"/>
                <a:gd name="connsiteY3" fmla="*/ 0 h 85725"/>
                <a:gd name="connsiteX4" fmla="*/ 953 w 1581150"/>
                <a:gd name="connsiteY4" fmla="*/ 25718 h 85725"/>
                <a:gd name="connsiteX5" fmla="*/ 5715 w 1581150"/>
                <a:gd name="connsiteY5" fmla="*/ 91440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81150" h="85725">
                  <a:moveTo>
                    <a:pt x="5715" y="91440"/>
                  </a:moveTo>
                  <a:lnTo>
                    <a:pt x="1559243" y="91440"/>
                  </a:lnTo>
                  <a:cubicBezTo>
                    <a:pt x="1568768" y="60960"/>
                    <a:pt x="1579245" y="30480"/>
                    <a:pt x="1589723" y="0"/>
                  </a:cubicBezTo>
                  <a:lnTo>
                    <a:pt x="0" y="0"/>
                  </a:lnTo>
                  <a:cubicBezTo>
                    <a:pt x="0" y="8573"/>
                    <a:pt x="953" y="17145"/>
                    <a:pt x="953" y="25718"/>
                  </a:cubicBezTo>
                  <a:cubicBezTo>
                    <a:pt x="1905" y="53340"/>
                    <a:pt x="2858" y="74295"/>
                    <a:pt x="5715" y="91440"/>
                  </a:cubicBezTo>
                  <a:close/>
                </a:path>
              </a:pathLst>
            </a:custGeom>
            <a:solidFill>
              <a:schemeClr val="accent1">
                <a:lumMod val="60000"/>
                <a:lumOff val="40000"/>
              </a:schemeClr>
            </a:solidFill>
            <a:ln w="9525" cap="flat">
              <a:noFill/>
              <a:prstDash val="solid"/>
              <a:miter/>
            </a:ln>
          </p:spPr>
          <p:txBody>
            <a:bodyPr rtlCol="0" anchor="ctr"/>
            <a:lstStyle/>
            <a:p>
              <a:endParaRPr lang="en-US"/>
            </a:p>
          </p:txBody>
        </p:sp>
        <p:sp>
          <p:nvSpPr>
            <p:cNvPr id="82" name="Freeform: Shape 81"/>
            <p:cNvSpPr/>
            <p:nvPr/>
          </p:nvSpPr>
          <p:spPr>
            <a:xfrm>
              <a:off x="10228630" y="6604282"/>
              <a:ext cx="1590675" cy="85725"/>
            </a:xfrm>
            <a:custGeom>
              <a:avLst/>
              <a:gdLst>
                <a:gd name="connsiteX0" fmla="*/ 1597343 w 1590675"/>
                <a:gd name="connsiteY0" fmla="*/ 0 h 85725"/>
                <a:gd name="connsiteX1" fmla="*/ 0 w 1590675"/>
                <a:gd name="connsiteY1" fmla="*/ 0 h 85725"/>
                <a:gd name="connsiteX2" fmla="*/ 28575 w 1590675"/>
                <a:gd name="connsiteY2" fmla="*/ 73343 h 85725"/>
                <a:gd name="connsiteX3" fmla="*/ 36195 w 1590675"/>
                <a:gd name="connsiteY3" fmla="*/ 91440 h 85725"/>
                <a:gd name="connsiteX4" fmla="*/ 1580198 w 1590675"/>
                <a:gd name="connsiteY4" fmla="*/ 91440 h 85725"/>
                <a:gd name="connsiteX5" fmla="*/ 1597343 w 1590675"/>
                <a:gd name="connsiteY5" fmla="*/ 0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90675" h="85725">
                  <a:moveTo>
                    <a:pt x="1597343" y="0"/>
                  </a:moveTo>
                  <a:lnTo>
                    <a:pt x="0" y="0"/>
                  </a:lnTo>
                  <a:cubicBezTo>
                    <a:pt x="8573" y="23813"/>
                    <a:pt x="18098" y="48578"/>
                    <a:pt x="28575" y="73343"/>
                  </a:cubicBezTo>
                  <a:cubicBezTo>
                    <a:pt x="31433" y="80010"/>
                    <a:pt x="34290" y="85725"/>
                    <a:pt x="36195" y="91440"/>
                  </a:cubicBezTo>
                  <a:lnTo>
                    <a:pt x="1580198" y="91440"/>
                  </a:lnTo>
                  <a:cubicBezTo>
                    <a:pt x="1595438" y="48578"/>
                    <a:pt x="1597343" y="25718"/>
                    <a:pt x="1597343" y="0"/>
                  </a:cubicBezTo>
                  <a:close/>
                </a:path>
              </a:pathLst>
            </a:custGeom>
            <a:solidFill>
              <a:schemeClr val="accent1">
                <a:lumMod val="60000"/>
                <a:lumOff val="40000"/>
              </a:schemeClr>
            </a:solidFill>
            <a:ln w="9525" cap="flat">
              <a:noFill/>
              <a:prstDash val="solid"/>
              <a:miter/>
            </a:ln>
          </p:spPr>
          <p:txBody>
            <a:bodyPr rtlCol="0" anchor="ctr"/>
            <a:lstStyle/>
            <a:p>
              <a:endParaRPr lang="en-US"/>
            </a:p>
          </p:txBody>
        </p:sp>
        <p:sp>
          <p:nvSpPr>
            <p:cNvPr id="83" name="Freeform: Shape 82"/>
            <p:cNvSpPr/>
            <p:nvPr/>
          </p:nvSpPr>
          <p:spPr>
            <a:xfrm>
              <a:off x="9790480" y="5168865"/>
              <a:ext cx="142875" cy="161925"/>
            </a:xfrm>
            <a:custGeom>
              <a:avLst/>
              <a:gdLst>
                <a:gd name="connsiteX0" fmla="*/ 74295 w 142875"/>
                <a:gd name="connsiteY0" fmla="*/ 161925 h 161925"/>
                <a:gd name="connsiteX1" fmla="*/ 74295 w 142875"/>
                <a:gd name="connsiteY1" fmla="*/ 161925 h 161925"/>
                <a:gd name="connsiteX2" fmla="*/ 0 w 142875"/>
                <a:gd name="connsiteY2" fmla="*/ 87630 h 161925"/>
                <a:gd name="connsiteX3" fmla="*/ 0 w 142875"/>
                <a:gd name="connsiteY3" fmla="*/ 74295 h 161925"/>
                <a:gd name="connsiteX4" fmla="*/ 74295 w 142875"/>
                <a:gd name="connsiteY4" fmla="*/ 0 h 161925"/>
                <a:gd name="connsiteX5" fmla="*/ 74295 w 142875"/>
                <a:gd name="connsiteY5" fmla="*/ 0 h 161925"/>
                <a:gd name="connsiteX6" fmla="*/ 148590 w 142875"/>
                <a:gd name="connsiteY6" fmla="*/ 74295 h 161925"/>
                <a:gd name="connsiteX7" fmla="*/ 148590 w 142875"/>
                <a:gd name="connsiteY7" fmla="*/ 87630 h 161925"/>
                <a:gd name="connsiteX8" fmla="*/ 74295 w 142875"/>
                <a:gd name="connsiteY8" fmla="*/ 161925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2875" h="161925">
                  <a:moveTo>
                    <a:pt x="74295" y="161925"/>
                  </a:moveTo>
                  <a:lnTo>
                    <a:pt x="74295" y="161925"/>
                  </a:lnTo>
                  <a:cubicBezTo>
                    <a:pt x="33338" y="161925"/>
                    <a:pt x="0" y="128588"/>
                    <a:pt x="0" y="87630"/>
                  </a:cubicBezTo>
                  <a:lnTo>
                    <a:pt x="0" y="74295"/>
                  </a:lnTo>
                  <a:cubicBezTo>
                    <a:pt x="0" y="33338"/>
                    <a:pt x="33338" y="0"/>
                    <a:pt x="74295" y="0"/>
                  </a:cubicBezTo>
                  <a:lnTo>
                    <a:pt x="74295" y="0"/>
                  </a:lnTo>
                  <a:cubicBezTo>
                    <a:pt x="115253" y="0"/>
                    <a:pt x="148590" y="33338"/>
                    <a:pt x="148590" y="74295"/>
                  </a:cubicBezTo>
                  <a:lnTo>
                    <a:pt x="148590" y="87630"/>
                  </a:lnTo>
                  <a:cubicBezTo>
                    <a:pt x="148590" y="127635"/>
                    <a:pt x="115253" y="161925"/>
                    <a:pt x="74295" y="161925"/>
                  </a:cubicBezTo>
                  <a:close/>
                </a:path>
              </a:pathLst>
            </a:custGeom>
            <a:solidFill>
              <a:schemeClr val="accent1">
                <a:lumMod val="60000"/>
                <a:lumOff val="40000"/>
              </a:schemeClr>
            </a:solidFill>
            <a:ln w="9525" cap="flat">
              <a:noFill/>
              <a:prstDash val="solid"/>
              <a:miter/>
            </a:ln>
          </p:spPr>
          <p:txBody>
            <a:bodyPr rtlCol="0" anchor="ctr"/>
            <a:lstStyle/>
            <a:p>
              <a:endParaRPr lang="en-US"/>
            </a:p>
          </p:txBody>
        </p:sp>
        <p:sp>
          <p:nvSpPr>
            <p:cNvPr id="84" name="Freeform: Shape 83"/>
            <p:cNvSpPr/>
            <p:nvPr/>
          </p:nvSpPr>
          <p:spPr>
            <a:xfrm>
              <a:off x="10371505" y="5168865"/>
              <a:ext cx="142875" cy="161925"/>
            </a:xfrm>
            <a:custGeom>
              <a:avLst/>
              <a:gdLst>
                <a:gd name="connsiteX0" fmla="*/ 74295 w 142875"/>
                <a:gd name="connsiteY0" fmla="*/ 161925 h 161925"/>
                <a:gd name="connsiteX1" fmla="*/ 74295 w 142875"/>
                <a:gd name="connsiteY1" fmla="*/ 161925 h 161925"/>
                <a:gd name="connsiteX2" fmla="*/ 0 w 142875"/>
                <a:gd name="connsiteY2" fmla="*/ 87630 h 161925"/>
                <a:gd name="connsiteX3" fmla="*/ 0 w 142875"/>
                <a:gd name="connsiteY3" fmla="*/ 74295 h 161925"/>
                <a:gd name="connsiteX4" fmla="*/ 74295 w 142875"/>
                <a:gd name="connsiteY4" fmla="*/ 0 h 161925"/>
                <a:gd name="connsiteX5" fmla="*/ 74295 w 142875"/>
                <a:gd name="connsiteY5" fmla="*/ 0 h 161925"/>
                <a:gd name="connsiteX6" fmla="*/ 148590 w 142875"/>
                <a:gd name="connsiteY6" fmla="*/ 74295 h 161925"/>
                <a:gd name="connsiteX7" fmla="*/ 148590 w 142875"/>
                <a:gd name="connsiteY7" fmla="*/ 87630 h 161925"/>
                <a:gd name="connsiteX8" fmla="*/ 74295 w 142875"/>
                <a:gd name="connsiteY8" fmla="*/ 161925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2875" h="161925">
                  <a:moveTo>
                    <a:pt x="74295" y="161925"/>
                  </a:moveTo>
                  <a:lnTo>
                    <a:pt x="74295" y="161925"/>
                  </a:lnTo>
                  <a:cubicBezTo>
                    <a:pt x="33338" y="161925"/>
                    <a:pt x="0" y="128588"/>
                    <a:pt x="0" y="87630"/>
                  </a:cubicBezTo>
                  <a:lnTo>
                    <a:pt x="0" y="74295"/>
                  </a:lnTo>
                  <a:cubicBezTo>
                    <a:pt x="0" y="33338"/>
                    <a:pt x="33338" y="0"/>
                    <a:pt x="74295" y="0"/>
                  </a:cubicBezTo>
                  <a:lnTo>
                    <a:pt x="74295" y="0"/>
                  </a:lnTo>
                  <a:cubicBezTo>
                    <a:pt x="115253" y="0"/>
                    <a:pt x="148590" y="33338"/>
                    <a:pt x="148590" y="74295"/>
                  </a:cubicBezTo>
                  <a:lnTo>
                    <a:pt x="148590" y="87630"/>
                  </a:lnTo>
                  <a:cubicBezTo>
                    <a:pt x="148590" y="127635"/>
                    <a:pt x="115253" y="161925"/>
                    <a:pt x="74295" y="161925"/>
                  </a:cubicBezTo>
                  <a:close/>
                </a:path>
              </a:pathLst>
            </a:custGeom>
            <a:solidFill>
              <a:schemeClr val="accent1">
                <a:lumMod val="60000"/>
                <a:lumOff val="40000"/>
              </a:schemeClr>
            </a:solidFill>
            <a:ln w="9525" cap="flat">
              <a:noFill/>
              <a:prstDash val="solid"/>
              <a:miter/>
            </a:ln>
          </p:spPr>
          <p:txBody>
            <a:bodyPr rtlCol="0" anchor="ctr"/>
            <a:lstStyle/>
            <a:p>
              <a:endParaRPr lang="en-US"/>
            </a:p>
          </p:txBody>
        </p:sp>
      </p:grpSp>
      <p:grpSp>
        <p:nvGrpSpPr>
          <p:cNvPr id="72" name="Group 71"/>
          <p:cNvGrpSpPr/>
          <p:nvPr/>
        </p:nvGrpSpPr>
        <p:grpSpPr>
          <a:xfrm>
            <a:off x="2300160" y="1332916"/>
            <a:ext cx="839695" cy="1431708"/>
            <a:chOff x="5789259" y="-79408"/>
            <a:chExt cx="944716" cy="1610772"/>
          </a:xfrm>
        </p:grpSpPr>
        <p:grpSp>
          <p:nvGrpSpPr>
            <p:cNvPr id="71" name="Group 70"/>
            <p:cNvGrpSpPr/>
            <p:nvPr/>
          </p:nvGrpSpPr>
          <p:grpSpPr>
            <a:xfrm rot="316524">
              <a:off x="5789259" y="513959"/>
              <a:ext cx="423031" cy="1017405"/>
              <a:chOff x="5855038" y="339273"/>
              <a:chExt cx="423031" cy="1017405"/>
            </a:xfrm>
          </p:grpSpPr>
          <p:sp>
            <p:nvSpPr>
              <p:cNvPr id="66" name="Freeform: Shape 65"/>
              <p:cNvSpPr/>
              <p:nvPr/>
            </p:nvSpPr>
            <p:spPr>
              <a:xfrm>
                <a:off x="5855038" y="339273"/>
                <a:ext cx="423031" cy="1017405"/>
              </a:xfrm>
              <a:custGeom>
                <a:avLst/>
                <a:gdLst>
                  <a:gd name="connsiteX0" fmla="*/ 1014364 w 1732244"/>
                  <a:gd name="connsiteY0" fmla="*/ 2154 h 4153492"/>
                  <a:gd name="connsiteX1" fmla="*/ 1181578 w 1732244"/>
                  <a:gd name="connsiteY1" fmla="*/ 2517 h 4153492"/>
                  <a:gd name="connsiteX2" fmla="*/ 1358974 w 1732244"/>
                  <a:gd name="connsiteY2" fmla="*/ 17059 h 4153492"/>
                  <a:gd name="connsiteX3" fmla="*/ 1603254 w 1732244"/>
                  <a:gd name="connsiteY3" fmla="*/ 200268 h 4153492"/>
                  <a:gd name="connsiteX4" fmla="*/ 1690497 w 1732244"/>
                  <a:gd name="connsiteY4" fmla="*/ 473629 h 4153492"/>
                  <a:gd name="connsiteX5" fmla="*/ 1728301 w 1732244"/>
                  <a:gd name="connsiteY5" fmla="*/ 1020351 h 4153492"/>
                  <a:gd name="connsiteX6" fmla="*/ 1661416 w 1732244"/>
                  <a:gd name="connsiteY6" fmla="*/ 1421669 h 4153492"/>
                  <a:gd name="connsiteX7" fmla="*/ 1652690 w 1732244"/>
                  <a:gd name="connsiteY7" fmla="*/ 1442027 h 4153492"/>
                  <a:gd name="connsiteX8" fmla="*/ 1638151 w 1732244"/>
                  <a:gd name="connsiteY8" fmla="*/ 1316977 h 4153492"/>
                  <a:gd name="connsiteX9" fmla="*/ 1592712 w 1732244"/>
                  <a:gd name="connsiteY9" fmla="*/ 1121408 h 4153492"/>
                  <a:gd name="connsiteX10" fmla="*/ 1587947 w 1732244"/>
                  <a:gd name="connsiteY10" fmla="*/ 1109058 h 4153492"/>
                  <a:gd name="connsiteX11" fmla="*/ 1451535 w 1732244"/>
                  <a:gd name="connsiteY11" fmla="*/ 1571536 h 4153492"/>
                  <a:gd name="connsiteX12" fmla="*/ 1481114 w 1732244"/>
                  <a:gd name="connsiteY12" fmla="*/ 1674674 h 4153492"/>
                  <a:gd name="connsiteX13" fmla="*/ 1495653 w 1732244"/>
                  <a:gd name="connsiteY13" fmla="*/ 1817170 h 4153492"/>
                  <a:gd name="connsiteX14" fmla="*/ 1492746 w 1732244"/>
                  <a:gd name="connsiteY14" fmla="*/ 1822986 h 4153492"/>
                  <a:gd name="connsiteX15" fmla="*/ 1373513 w 1732244"/>
                  <a:gd name="connsiteY15" fmla="*/ 2372618 h 4153492"/>
                  <a:gd name="connsiteX16" fmla="*/ 1364646 w 1732244"/>
                  <a:gd name="connsiteY16" fmla="*/ 2385917 h 4153492"/>
                  <a:gd name="connsiteX17" fmla="*/ 1364646 w 1732244"/>
                  <a:gd name="connsiteY17" fmla="*/ 2788957 h 4153492"/>
                  <a:gd name="connsiteX18" fmla="*/ 1367697 w 1732244"/>
                  <a:gd name="connsiteY18" fmla="*/ 2785567 h 4153492"/>
                  <a:gd name="connsiteX19" fmla="*/ 1379329 w 1732244"/>
                  <a:gd name="connsiteY19" fmla="*/ 3236321 h 4153492"/>
                  <a:gd name="connsiteX20" fmla="*/ 1382239 w 1732244"/>
                  <a:gd name="connsiteY20" fmla="*/ 3762688 h 4153492"/>
                  <a:gd name="connsiteX21" fmla="*/ 1274638 w 1732244"/>
                  <a:gd name="connsiteY21" fmla="*/ 3977887 h 4153492"/>
                  <a:gd name="connsiteX22" fmla="*/ 876230 w 1732244"/>
                  <a:gd name="connsiteY22" fmla="*/ 4143647 h 4153492"/>
                  <a:gd name="connsiteX23" fmla="*/ 538891 w 1732244"/>
                  <a:gd name="connsiteY23" fmla="*/ 4143647 h 4153492"/>
                  <a:gd name="connsiteX24" fmla="*/ 265530 w 1732244"/>
                  <a:gd name="connsiteY24" fmla="*/ 4044772 h 4153492"/>
                  <a:gd name="connsiteX25" fmla="*/ 111399 w 1732244"/>
                  <a:gd name="connsiteY25" fmla="*/ 3797585 h 4153492"/>
                  <a:gd name="connsiteX26" fmla="*/ 105583 w 1732244"/>
                  <a:gd name="connsiteY26" fmla="*/ 3724881 h 4153492"/>
                  <a:gd name="connsiteX27" fmla="*/ 102676 w 1732244"/>
                  <a:gd name="connsiteY27" fmla="*/ 3053112 h 4153492"/>
                  <a:gd name="connsiteX28" fmla="*/ 102676 w 1732244"/>
                  <a:gd name="connsiteY28" fmla="*/ 2613988 h 4153492"/>
                  <a:gd name="connsiteX29" fmla="*/ 59053 w 1732244"/>
                  <a:gd name="connsiteY29" fmla="*/ 2078898 h 4153492"/>
                  <a:gd name="connsiteX30" fmla="*/ 24156 w 1732244"/>
                  <a:gd name="connsiteY30" fmla="*/ 1843344 h 4153492"/>
                  <a:gd name="connsiteX31" fmla="*/ 3801 w 1732244"/>
                  <a:gd name="connsiteY31" fmla="*/ 1319887 h 4153492"/>
                  <a:gd name="connsiteX32" fmla="*/ 90498 w 1732244"/>
                  <a:gd name="connsiteY32" fmla="*/ 771074 h 4153492"/>
                  <a:gd name="connsiteX33" fmla="*/ 120632 w 1732244"/>
                  <a:gd name="connsiteY33" fmla="*/ 674829 h 4153492"/>
                  <a:gd name="connsiteX34" fmla="*/ 120632 w 1732244"/>
                  <a:gd name="connsiteY34" fmla="*/ 642369 h 4153492"/>
                  <a:gd name="connsiteX35" fmla="*/ 130796 w 1732244"/>
                  <a:gd name="connsiteY35" fmla="*/ 642369 h 4153492"/>
                  <a:gd name="connsiteX36" fmla="*/ 146296 w 1732244"/>
                  <a:gd name="connsiteY36" fmla="*/ 592863 h 4153492"/>
                  <a:gd name="connsiteX37" fmla="*/ 437106 w 1732244"/>
                  <a:gd name="connsiteY37" fmla="*/ 214810 h 4153492"/>
                  <a:gd name="connsiteX38" fmla="*/ 847149 w 1732244"/>
                  <a:gd name="connsiteY38" fmla="*/ 25782 h 4153492"/>
                  <a:gd name="connsiteX39" fmla="*/ 1014364 w 1732244"/>
                  <a:gd name="connsiteY39" fmla="*/ 2154 h 4153492"/>
                  <a:gd name="connsiteX0-1" fmla="*/ 1014364 w 1732244"/>
                  <a:gd name="connsiteY0-2" fmla="*/ 2154 h 4153492"/>
                  <a:gd name="connsiteX1-3" fmla="*/ 1181578 w 1732244"/>
                  <a:gd name="connsiteY1-4" fmla="*/ 2517 h 4153492"/>
                  <a:gd name="connsiteX2-5" fmla="*/ 1358974 w 1732244"/>
                  <a:gd name="connsiteY2-6" fmla="*/ 17059 h 4153492"/>
                  <a:gd name="connsiteX3-7" fmla="*/ 1603254 w 1732244"/>
                  <a:gd name="connsiteY3-8" fmla="*/ 200268 h 4153492"/>
                  <a:gd name="connsiteX4-9" fmla="*/ 1690497 w 1732244"/>
                  <a:gd name="connsiteY4-10" fmla="*/ 473629 h 4153492"/>
                  <a:gd name="connsiteX5-11" fmla="*/ 1728301 w 1732244"/>
                  <a:gd name="connsiteY5-12" fmla="*/ 1020351 h 4153492"/>
                  <a:gd name="connsiteX6-13" fmla="*/ 1661416 w 1732244"/>
                  <a:gd name="connsiteY6-14" fmla="*/ 1421669 h 4153492"/>
                  <a:gd name="connsiteX7-15" fmla="*/ 1652690 w 1732244"/>
                  <a:gd name="connsiteY7-16" fmla="*/ 1442027 h 4153492"/>
                  <a:gd name="connsiteX8-17" fmla="*/ 1638151 w 1732244"/>
                  <a:gd name="connsiteY8-18" fmla="*/ 1316977 h 4153492"/>
                  <a:gd name="connsiteX9-19" fmla="*/ 1592712 w 1732244"/>
                  <a:gd name="connsiteY9-20" fmla="*/ 1121408 h 4153492"/>
                  <a:gd name="connsiteX10-21" fmla="*/ 1451535 w 1732244"/>
                  <a:gd name="connsiteY10-22" fmla="*/ 1571536 h 4153492"/>
                  <a:gd name="connsiteX11-23" fmla="*/ 1481114 w 1732244"/>
                  <a:gd name="connsiteY11-24" fmla="*/ 1674674 h 4153492"/>
                  <a:gd name="connsiteX12-25" fmla="*/ 1495653 w 1732244"/>
                  <a:gd name="connsiteY12-26" fmla="*/ 1817170 h 4153492"/>
                  <a:gd name="connsiteX13-27" fmla="*/ 1492746 w 1732244"/>
                  <a:gd name="connsiteY13-28" fmla="*/ 1822986 h 4153492"/>
                  <a:gd name="connsiteX14-29" fmla="*/ 1373513 w 1732244"/>
                  <a:gd name="connsiteY14-30" fmla="*/ 2372618 h 4153492"/>
                  <a:gd name="connsiteX15-31" fmla="*/ 1364646 w 1732244"/>
                  <a:gd name="connsiteY15-32" fmla="*/ 2385917 h 4153492"/>
                  <a:gd name="connsiteX16-33" fmla="*/ 1364646 w 1732244"/>
                  <a:gd name="connsiteY16-34" fmla="*/ 2788957 h 4153492"/>
                  <a:gd name="connsiteX17-35" fmla="*/ 1367697 w 1732244"/>
                  <a:gd name="connsiteY17-36" fmla="*/ 2785567 h 4153492"/>
                  <a:gd name="connsiteX18-37" fmla="*/ 1379329 w 1732244"/>
                  <a:gd name="connsiteY18-38" fmla="*/ 3236321 h 4153492"/>
                  <a:gd name="connsiteX19-39" fmla="*/ 1382239 w 1732244"/>
                  <a:gd name="connsiteY19-40" fmla="*/ 3762688 h 4153492"/>
                  <a:gd name="connsiteX20-41" fmla="*/ 1274638 w 1732244"/>
                  <a:gd name="connsiteY20-42" fmla="*/ 3977887 h 4153492"/>
                  <a:gd name="connsiteX21-43" fmla="*/ 876230 w 1732244"/>
                  <a:gd name="connsiteY21-44" fmla="*/ 4143647 h 4153492"/>
                  <a:gd name="connsiteX22-45" fmla="*/ 538891 w 1732244"/>
                  <a:gd name="connsiteY22-46" fmla="*/ 4143647 h 4153492"/>
                  <a:gd name="connsiteX23-47" fmla="*/ 265530 w 1732244"/>
                  <a:gd name="connsiteY23-48" fmla="*/ 4044772 h 4153492"/>
                  <a:gd name="connsiteX24-49" fmla="*/ 111399 w 1732244"/>
                  <a:gd name="connsiteY24-50" fmla="*/ 3797585 h 4153492"/>
                  <a:gd name="connsiteX25-51" fmla="*/ 105583 w 1732244"/>
                  <a:gd name="connsiteY25-52" fmla="*/ 3724881 h 4153492"/>
                  <a:gd name="connsiteX26-53" fmla="*/ 102676 w 1732244"/>
                  <a:gd name="connsiteY26-54" fmla="*/ 3053112 h 4153492"/>
                  <a:gd name="connsiteX27-55" fmla="*/ 102676 w 1732244"/>
                  <a:gd name="connsiteY27-56" fmla="*/ 2613988 h 4153492"/>
                  <a:gd name="connsiteX28-57" fmla="*/ 59053 w 1732244"/>
                  <a:gd name="connsiteY28-58" fmla="*/ 2078898 h 4153492"/>
                  <a:gd name="connsiteX29-59" fmla="*/ 24156 w 1732244"/>
                  <a:gd name="connsiteY29-60" fmla="*/ 1843344 h 4153492"/>
                  <a:gd name="connsiteX30-61" fmla="*/ 3801 w 1732244"/>
                  <a:gd name="connsiteY30-62" fmla="*/ 1319887 h 4153492"/>
                  <a:gd name="connsiteX31-63" fmla="*/ 90498 w 1732244"/>
                  <a:gd name="connsiteY31-64" fmla="*/ 771074 h 4153492"/>
                  <a:gd name="connsiteX32-65" fmla="*/ 120632 w 1732244"/>
                  <a:gd name="connsiteY32-66" fmla="*/ 674829 h 4153492"/>
                  <a:gd name="connsiteX33-67" fmla="*/ 120632 w 1732244"/>
                  <a:gd name="connsiteY33-68" fmla="*/ 642369 h 4153492"/>
                  <a:gd name="connsiteX34-69" fmla="*/ 130796 w 1732244"/>
                  <a:gd name="connsiteY34-70" fmla="*/ 642369 h 4153492"/>
                  <a:gd name="connsiteX35-71" fmla="*/ 146296 w 1732244"/>
                  <a:gd name="connsiteY35-72" fmla="*/ 592863 h 4153492"/>
                  <a:gd name="connsiteX36-73" fmla="*/ 437106 w 1732244"/>
                  <a:gd name="connsiteY36-74" fmla="*/ 214810 h 4153492"/>
                  <a:gd name="connsiteX37-75" fmla="*/ 847149 w 1732244"/>
                  <a:gd name="connsiteY37-76" fmla="*/ 25782 h 4153492"/>
                  <a:gd name="connsiteX38-77" fmla="*/ 1014364 w 1732244"/>
                  <a:gd name="connsiteY38-78" fmla="*/ 2154 h 4153492"/>
                  <a:gd name="connsiteX0-79" fmla="*/ 1014364 w 1732244"/>
                  <a:gd name="connsiteY0-80" fmla="*/ 2154 h 4153492"/>
                  <a:gd name="connsiteX1-81" fmla="*/ 1181578 w 1732244"/>
                  <a:gd name="connsiteY1-82" fmla="*/ 2517 h 4153492"/>
                  <a:gd name="connsiteX2-83" fmla="*/ 1358974 w 1732244"/>
                  <a:gd name="connsiteY2-84" fmla="*/ 17059 h 4153492"/>
                  <a:gd name="connsiteX3-85" fmla="*/ 1603254 w 1732244"/>
                  <a:gd name="connsiteY3-86" fmla="*/ 200268 h 4153492"/>
                  <a:gd name="connsiteX4-87" fmla="*/ 1690497 w 1732244"/>
                  <a:gd name="connsiteY4-88" fmla="*/ 473629 h 4153492"/>
                  <a:gd name="connsiteX5-89" fmla="*/ 1728301 w 1732244"/>
                  <a:gd name="connsiteY5-90" fmla="*/ 1020351 h 4153492"/>
                  <a:gd name="connsiteX6-91" fmla="*/ 1661416 w 1732244"/>
                  <a:gd name="connsiteY6-92" fmla="*/ 1421669 h 4153492"/>
                  <a:gd name="connsiteX7-93" fmla="*/ 1652690 w 1732244"/>
                  <a:gd name="connsiteY7-94" fmla="*/ 1442027 h 4153492"/>
                  <a:gd name="connsiteX8-95" fmla="*/ 1638151 w 1732244"/>
                  <a:gd name="connsiteY8-96" fmla="*/ 1316977 h 4153492"/>
                  <a:gd name="connsiteX9-97" fmla="*/ 1592712 w 1732244"/>
                  <a:gd name="connsiteY9-98" fmla="*/ 1121408 h 4153492"/>
                  <a:gd name="connsiteX10-99" fmla="*/ 1481114 w 1732244"/>
                  <a:gd name="connsiteY10-100" fmla="*/ 1674674 h 4153492"/>
                  <a:gd name="connsiteX11-101" fmla="*/ 1495653 w 1732244"/>
                  <a:gd name="connsiteY11-102" fmla="*/ 1817170 h 4153492"/>
                  <a:gd name="connsiteX12-103" fmla="*/ 1492746 w 1732244"/>
                  <a:gd name="connsiteY12-104" fmla="*/ 1822986 h 4153492"/>
                  <a:gd name="connsiteX13-105" fmla="*/ 1373513 w 1732244"/>
                  <a:gd name="connsiteY13-106" fmla="*/ 2372618 h 4153492"/>
                  <a:gd name="connsiteX14-107" fmla="*/ 1364646 w 1732244"/>
                  <a:gd name="connsiteY14-108" fmla="*/ 2385917 h 4153492"/>
                  <a:gd name="connsiteX15-109" fmla="*/ 1364646 w 1732244"/>
                  <a:gd name="connsiteY15-110" fmla="*/ 2788957 h 4153492"/>
                  <a:gd name="connsiteX16-111" fmla="*/ 1367697 w 1732244"/>
                  <a:gd name="connsiteY16-112" fmla="*/ 2785567 h 4153492"/>
                  <a:gd name="connsiteX17-113" fmla="*/ 1379329 w 1732244"/>
                  <a:gd name="connsiteY17-114" fmla="*/ 3236321 h 4153492"/>
                  <a:gd name="connsiteX18-115" fmla="*/ 1382239 w 1732244"/>
                  <a:gd name="connsiteY18-116" fmla="*/ 3762688 h 4153492"/>
                  <a:gd name="connsiteX19-117" fmla="*/ 1274638 w 1732244"/>
                  <a:gd name="connsiteY19-118" fmla="*/ 3977887 h 4153492"/>
                  <a:gd name="connsiteX20-119" fmla="*/ 876230 w 1732244"/>
                  <a:gd name="connsiteY20-120" fmla="*/ 4143647 h 4153492"/>
                  <a:gd name="connsiteX21-121" fmla="*/ 538891 w 1732244"/>
                  <a:gd name="connsiteY21-122" fmla="*/ 4143647 h 4153492"/>
                  <a:gd name="connsiteX22-123" fmla="*/ 265530 w 1732244"/>
                  <a:gd name="connsiteY22-124" fmla="*/ 4044772 h 4153492"/>
                  <a:gd name="connsiteX23-125" fmla="*/ 111399 w 1732244"/>
                  <a:gd name="connsiteY23-126" fmla="*/ 3797585 h 4153492"/>
                  <a:gd name="connsiteX24-127" fmla="*/ 105583 w 1732244"/>
                  <a:gd name="connsiteY24-128" fmla="*/ 3724881 h 4153492"/>
                  <a:gd name="connsiteX25-129" fmla="*/ 102676 w 1732244"/>
                  <a:gd name="connsiteY25-130" fmla="*/ 3053112 h 4153492"/>
                  <a:gd name="connsiteX26-131" fmla="*/ 102676 w 1732244"/>
                  <a:gd name="connsiteY26-132" fmla="*/ 2613988 h 4153492"/>
                  <a:gd name="connsiteX27-133" fmla="*/ 59053 w 1732244"/>
                  <a:gd name="connsiteY27-134" fmla="*/ 2078898 h 4153492"/>
                  <a:gd name="connsiteX28-135" fmla="*/ 24156 w 1732244"/>
                  <a:gd name="connsiteY28-136" fmla="*/ 1843344 h 4153492"/>
                  <a:gd name="connsiteX29-137" fmla="*/ 3801 w 1732244"/>
                  <a:gd name="connsiteY29-138" fmla="*/ 1319887 h 4153492"/>
                  <a:gd name="connsiteX30-139" fmla="*/ 90498 w 1732244"/>
                  <a:gd name="connsiteY30-140" fmla="*/ 771074 h 4153492"/>
                  <a:gd name="connsiteX31-141" fmla="*/ 120632 w 1732244"/>
                  <a:gd name="connsiteY31-142" fmla="*/ 674829 h 4153492"/>
                  <a:gd name="connsiteX32-143" fmla="*/ 120632 w 1732244"/>
                  <a:gd name="connsiteY32-144" fmla="*/ 642369 h 4153492"/>
                  <a:gd name="connsiteX33-145" fmla="*/ 130796 w 1732244"/>
                  <a:gd name="connsiteY33-146" fmla="*/ 642369 h 4153492"/>
                  <a:gd name="connsiteX34-147" fmla="*/ 146296 w 1732244"/>
                  <a:gd name="connsiteY34-148" fmla="*/ 592863 h 4153492"/>
                  <a:gd name="connsiteX35-149" fmla="*/ 437106 w 1732244"/>
                  <a:gd name="connsiteY35-150" fmla="*/ 214810 h 4153492"/>
                  <a:gd name="connsiteX36-151" fmla="*/ 847149 w 1732244"/>
                  <a:gd name="connsiteY36-152" fmla="*/ 25782 h 4153492"/>
                  <a:gd name="connsiteX37-153" fmla="*/ 1014364 w 1732244"/>
                  <a:gd name="connsiteY37-154" fmla="*/ 2154 h 4153492"/>
                  <a:gd name="connsiteX0-155" fmla="*/ 1014364 w 1732244"/>
                  <a:gd name="connsiteY0-156" fmla="*/ 2154 h 4153492"/>
                  <a:gd name="connsiteX1-157" fmla="*/ 1181578 w 1732244"/>
                  <a:gd name="connsiteY1-158" fmla="*/ 2517 h 4153492"/>
                  <a:gd name="connsiteX2-159" fmla="*/ 1358974 w 1732244"/>
                  <a:gd name="connsiteY2-160" fmla="*/ 17059 h 4153492"/>
                  <a:gd name="connsiteX3-161" fmla="*/ 1603254 w 1732244"/>
                  <a:gd name="connsiteY3-162" fmla="*/ 200268 h 4153492"/>
                  <a:gd name="connsiteX4-163" fmla="*/ 1690497 w 1732244"/>
                  <a:gd name="connsiteY4-164" fmla="*/ 473629 h 4153492"/>
                  <a:gd name="connsiteX5-165" fmla="*/ 1728301 w 1732244"/>
                  <a:gd name="connsiteY5-166" fmla="*/ 1020351 h 4153492"/>
                  <a:gd name="connsiteX6-167" fmla="*/ 1661416 w 1732244"/>
                  <a:gd name="connsiteY6-168" fmla="*/ 1421669 h 4153492"/>
                  <a:gd name="connsiteX7-169" fmla="*/ 1652690 w 1732244"/>
                  <a:gd name="connsiteY7-170" fmla="*/ 1442027 h 4153492"/>
                  <a:gd name="connsiteX8-171" fmla="*/ 1638151 w 1732244"/>
                  <a:gd name="connsiteY8-172" fmla="*/ 1316977 h 4153492"/>
                  <a:gd name="connsiteX9-173" fmla="*/ 1592712 w 1732244"/>
                  <a:gd name="connsiteY9-174" fmla="*/ 1121408 h 4153492"/>
                  <a:gd name="connsiteX10-175" fmla="*/ 1495653 w 1732244"/>
                  <a:gd name="connsiteY10-176" fmla="*/ 1817170 h 4153492"/>
                  <a:gd name="connsiteX11-177" fmla="*/ 1492746 w 1732244"/>
                  <a:gd name="connsiteY11-178" fmla="*/ 1822986 h 4153492"/>
                  <a:gd name="connsiteX12-179" fmla="*/ 1373513 w 1732244"/>
                  <a:gd name="connsiteY12-180" fmla="*/ 2372618 h 4153492"/>
                  <a:gd name="connsiteX13-181" fmla="*/ 1364646 w 1732244"/>
                  <a:gd name="connsiteY13-182" fmla="*/ 2385917 h 4153492"/>
                  <a:gd name="connsiteX14-183" fmla="*/ 1364646 w 1732244"/>
                  <a:gd name="connsiteY14-184" fmla="*/ 2788957 h 4153492"/>
                  <a:gd name="connsiteX15-185" fmla="*/ 1367697 w 1732244"/>
                  <a:gd name="connsiteY15-186" fmla="*/ 2785567 h 4153492"/>
                  <a:gd name="connsiteX16-187" fmla="*/ 1379329 w 1732244"/>
                  <a:gd name="connsiteY16-188" fmla="*/ 3236321 h 4153492"/>
                  <a:gd name="connsiteX17-189" fmla="*/ 1382239 w 1732244"/>
                  <a:gd name="connsiteY17-190" fmla="*/ 3762688 h 4153492"/>
                  <a:gd name="connsiteX18-191" fmla="*/ 1274638 w 1732244"/>
                  <a:gd name="connsiteY18-192" fmla="*/ 3977887 h 4153492"/>
                  <a:gd name="connsiteX19-193" fmla="*/ 876230 w 1732244"/>
                  <a:gd name="connsiteY19-194" fmla="*/ 4143647 h 4153492"/>
                  <a:gd name="connsiteX20-195" fmla="*/ 538891 w 1732244"/>
                  <a:gd name="connsiteY20-196" fmla="*/ 4143647 h 4153492"/>
                  <a:gd name="connsiteX21-197" fmla="*/ 265530 w 1732244"/>
                  <a:gd name="connsiteY21-198" fmla="*/ 4044772 h 4153492"/>
                  <a:gd name="connsiteX22-199" fmla="*/ 111399 w 1732244"/>
                  <a:gd name="connsiteY22-200" fmla="*/ 3797585 h 4153492"/>
                  <a:gd name="connsiteX23-201" fmla="*/ 105583 w 1732244"/>
                  <a:gd name="connsiteY23-202" fmla="*/ 3724881 h 4153492"/>
                  <a:gd name="connsiteX24-203" fmla="*/ 102676 w 1732244"/>
                  <a:gd name="connsiteY24-204" fmla="*/ 3053112 h 4153492"/>
                  <a:gd name="connsiteX25-205" fmla="*/ 102676 w 1732244"/>
                  <a:gd name="connsiteY25-206" fmla="*/ 2613988 h 4153492"/>
                  <a:gd name="connsiteX26-207" fmla="*/ 59053 w 1732244"/>
                  <a:gd name="connsiteY26-208" fmla="*/ 2078898 h 4153492"/>
                  <a:gd name="connsiteX27-209" fmla="*/ 24156 w 1732244"/>
                  <a:gd name="connsiteY27-210" fmla="*/ 1843344 h 4153492"/>
                  <a:gd name="connsiteX28-211" fmla="*/ 3801 w 1732244"/>
                  <a:gd name="connsiteY28-212" fmla="*/ 1319887 h 4153492"/>
                  <a:gd name="connsiteX29-213" fmla="*/ 90498 w 1732244"/>
                  <a:gd name="connsiteY29-214" fmla="*/ 771074 h 4153492"/>
                  <a:gd name="connsiteX30-215" fmla="*/ 120632 w 1732244"/>
                  <a:gd name="connsiteY30-216" fmla="*/ 674829 h 4153492"/>
                  <a:gd name="connsiteX31-217" fmla="*/ 120632 w 1732244"/>
                  <a:gd name="connsiteY31-218" fmla="*/ 642369 h 4153492"/>
                  <a:gd name="connsiteX32-219" fmla="*/ 130796 w 1732244"/>
                  <a:gd name="connsiteY32-220" fmla="*/ 642369 h 4153492"/>
                  <a:gd name="connsiteX33-221" fmla="*/ 146296 w 1732244"/>
                  <a:gd name="connsiteY33-222" fmla="*/ 592863 h 4153492"/>
                  <a:gd name="connsiteX34-223" fmla="*/ 437106 w 1732244"/>
                  <a:gd name="connsiteY34-224" fmla="*/ 214810 h 4153492"/>
                  <a:gd name="connsiteX35-225" fmla="*/ 847149 w 1732244"/>
                  <a:gd name="connsiteY35-226" fmla="*/ 25782 h 4153492"/>
                  <a:gd name="connsiteX36-227" fmla="*/ 1014364 w 1732244"/>
                  <a:gd name="connsiteY36-228" fmla="*/ 2154 h 4153492"/>
                  <a:gd name="connsiteX0-229" fmla="*/ 1014364 w 1732244"/>
                  <a:gd name="connsiteY0-230" fmla="*/ 2154 h 4153492"/>
                  <a:gd name="connsiteX1-231" fmla="*/ 1181578 w 1732244"/>
                  <a:gd name="connsiteY1-232" fmla="*/ 2517 h 4153492"/>
                  <a:gd name="connsiteX2-233" fmla="*/ 1358974 w 1732244"/>
                  <a:gd name="connsiteY2-234" fmla="*/ 17059 h 4153492"/>
                  <a:gd name="connsiteX3-235" fmla="*/ 1603254 w 1732244"/>
                  <a:gd name="connsiteY3-236" fmla="*/ 200268 h 4153492"/>
                  <a:gd name="connsiteX4-237" fmla="*/ 1690497 w 1732244"/>
                  <a:gd name="connsiteY4-238" fmla="*/ 473629 h 4153492"/>
                  <a:gd name="connsiteX5-239" fmla="*/ 1728301 w 1732244"/>
                  <a:gd name="connsiteY5-240" fmla="*/ 1020351 h 4153492"/>
                  <a:gd name="connsiteX6-241" fmla="*/ 1661416 w 1732244"/>
                  <a:gd name="connsiteY6-242" fmla="*/ 1421669 h 4153492"/>
                  <a:gd name="connsiteX7-243" fmla="*/ 1652690 w 1732244"/>
                  <a:gd name="connsiteY7-244" fmla="*/ 1442027 h 4153492"/>
                  <a:gd name="connsiteX8-245" fmla="*/ 1638151 w 1732244"/>
                  <a:gd name="connsiteY8-246" fmla="*/ 1316977 h 4153492"/>
                  <a:gd name="connsiteX9-247" fmla="*/ 1495653 w 1732244"/>
                  <a:gd name="connsiteY9-248" fmla="*/ 1817170 h 4153492"/>
                  <a:gd name="connsiteX10-249" fmla="*/ 1492746 w 1732244"/>
                  <a:gd name="connsiteY10-250" fmla="*/ 1822986 h 4153492"/>
                  <a:gd name="connsiteX11-251" fmla="*/ 1373513 w 1732244"/>
                  <a:gd name="connsiteY11-252" fmla="*/ 2372618 h 4153492"/>
                  <a:gd name="connsiteX12-253" fmla="*/ 1364646 w 1732244"/>
                  <a:gd name="connsiteY12-254" fmla="*/ 2385917 h 4153492"/>
                  <a:gd name="connsiteX13-255" fmla="*/ 1364646 w 1732244"/>
                  <a:gd name="connsiteY13-256" fmla="*/ 2788957 h 4153492"/>
                  <a:gd name="connsiteX14-257" fmla="*/ 1367697 w 1732244"/>
                  <a:gd name="connsiteY14-258" fmla="*/ 2785567 h 4153492"/>
                  <a:gd name="connsiteX15-259" fmla="*/ 1379329 w 1732244"/>
                  <a:gd name="connsiteY15-260" fmla="*/ 3236321 h 4153492"/>
                  <a:gd name="connsiteX16-261" fmla="*/ 1382239 w 1732244"/>
                  <a:gd name="connsiteY16-262" fmla="*/ 3762688 h 4153492"/>
                  <a:gd name="connsiteX17-263" fmla="*/ 1274638 w 1732244"/>
                  <a:gd name="connsiteY17-264" fmla="*/ 3977887 h 4153492"/>
                  <a:gd name="connsiteX18-265" fmla="*/ 876230 w 1732244"/>
                  <a:gd name="connsiteY18-266" fmla="*/ 4143647 h 4153492"/>
                  <a:gd name="connsiteX19-267" fmla="*/ 538891 w 1732244"/>
                  <a:gd name="connsiteY19-268" fmla="*/ 4143647 h 4153492"/>
                  <a:gd name="connsiteX20-269" fmla="*/ 265530 w 1732244"/>
                  <a:gd name="connsiteY20-270" fmla="*/ 4044772 h 4153492"/>
                  <a:gd name="connsiteX21-271" fmla="*/ 111399 w 1732244"/>
                  <a:gd name="connsiteY21-272" fmla="*/ 3797585 h 4153492"/>
                  <a:gd name="connsiteX22-273" fmla="*/ 105583 w 1732244"/>
                  <a:gd name="connsiteY22-274" fmla="*/ 3724881 h 4153492"/>
                  <a:gd name="connsiteX23-275" fmla="*/ 102676 w 1732244"/>
                  <a:gd name="connsiteY23-276" fmla="*/ 3053112 h 4153492"/>
                  <a:gd name="connsiteX24-277" fmla="*/ 102676 w 1732244"/>
                  <a:gd name="connsiteY24-278" fmla="*/ 2613988 h 4153492"/>
                  <a:gd name="connsiteX25-279" fmla="*/ 59053 w 1732244"/>
                  <a:gd name="connsiteY25-280" fmla="*/ 2078898 h 4153492"/>
                  <a:gd name="connsiteX26-281" fmla="*/ 24156 w 1732244"/>
                  <a:gd name="connsiteY26-282" fmla="*/ 1843344 h 4153492"/>
                  <a:gd name="connsiteX27-283" fmla="*/ 3801 w 1732244"/>
                  <a:gd name="connsiteY27-284" fmla="*/ 1319887 h 4153492"/>
                  <a:gd name="connsiteX28-285" fmla="*/ 90498 w 1732244"/>
                  <a:gd name="connsiteY28-286" fmla="*/ 771074 h 4153492"/>
                  <a:gd name="connsiteX29-287" fmla="*/ 120632 w 1732244"/>
                  <a:gd name="connsiteY29-288" fmla="*/ 674829 h 4153492"/>
                  <a:gd name="connsiteX30-289" fmla="*/ 120632 w 1732244"/>
                  <a:gd name="connsiteY30-290" fmla="*/ 642369 h 4153492"/>
                  <a:gd name="connsiteX31-291" fmla="*/ 130796 w 1732244"/>
                  <a:gd name="connsiteY31-292" fmla="*/ 642369 h 4153492"/>
                  <a:gd name="connsiteX32-293" fmla="*/ 146296 w 1732244"/>
                  <a:gd name="connsiteY32-294" fmla="*/ 592863 h 4153492"/>
                  <a:gd name="connsiteX33-295" fmla="*/ 437106 w 1732244"/>
                  <a:gd name="connsiteY33-296" fmla="*/ 214810 h 4153492"/>
                  <a:gd name="connsiteX34-297" fmla="*/ 847149 w 1732244"/>
                  <a:gd name="connsiteY34-298" fmla="*/ 25782 h 4153492"/>
                  <a:gd name="connsiteX35-299" fmla="*/ 1014364 w 1732244"/>
                  <a:gd name="connsiteY35-300" fmla="*/ 2154 h 4153492"/>
                  <a:gd name="connsiteX0-301" fmla="*/ 1014364 w 1732244"/>
                  <a:gd name="connsiteY0-302" fmla="*/ 2154 h 4153492"/>
                  <a:gd name="connsiteX1-303" fmla="*/ 1181578 w 1732244"/>
                  <a:gd name="connsiteY1-304" fmla="*/ 2517 h 4153492"/>
                  <a:gd name="connsiteX2-305" fmla="*/ 1358974 w 1732244"/>
                  <a:gd name="connsiteY2-306" fmla="*/ 17059 h 4153492"/>
                  <a:gd name="connsiteX3-307" fmla="*/ 1603254 w 1732244"/>
                  <a:gd name="connsiteY3-308" fmla="*/ 200268 h 4153492"/>
                  <a:gd name="connsiteX4-309" fmla="*/ 1690497 w 1732244"/>
                  <a:gd name="connsiteY4-310" fmla="*/ 473629 h 4153492"/>
                  <a:gd name="connsiteX5-311" fmla="*/ 1728301 w 1732244"/>
                  <a:gd name="connsiteY5-312" fmla="*/ 1020351 h 4153492"/>
                  <a:gd name="connsiteX6-313" fmla="*/ 1661416 w 1732244"/>
                  <a:gd name="connsiteY6-314" fmla="*/ 1421669 h 4153492"/>
                  <a:gd name="connsiteX7-315" fmla="*/ 1652690 w 1732244"/>
                  <a:gd name="connsiteY7-316" fmla="*/ 1442027 h 4153492"/>
                  <a:gd name="connsiteX8-317" fmla="*/ 1495653 w 1732244"/>
                  <a:gd name="connsiteY8-318" fmla="*/ 1817170 h 4153492"/>
                  <a:gd name="connsiteX9-319" fmla="*/ 1492746 w 1732244"/>
                  <a:gd name="connsiteY9-320" fmla="*/ 1822986 h 4153492"/>
                  <a:gd name="connsiteX10-321" fmla="*/ 1373513 w 1732244"/>
                  <a:gd name="connsiteY10-322" fmla="*/ 2372618 h 4153492"/>
                  <a:gd name="connsiteX11-323" fmla="*/ 1364646 w 1732244"/>
                  <a:gd name="connsiteY11-324" fmla="*/ 2385917 h 4153492"/>
                  <a:gd name="connsiteX12-325" fmla="*/ 1364646 w 1732244"/>
                  <a:gd name="connsiteY12-326" fmla="*/ 2788957 h 4153492"/>
                  <a:gd name="connsiteX13-327" fmla="*/ 1367697 w 1732244"/>
                  <a:gd name="connsiteY13-328" fmla="*/ 2785567 h 4153492"/>
                  <a:gd name="connsiteX14-329" fmla="*/ 1379329 w 1732244"/>
                  <a:gd name="connsiteY14-330" fmla="*/ 3236321 h 4153492"/>
                  <a:gd name="connsiteX15-331" fmla="*/ 1382239 w 1732244"/>
                  <a:gd name="connsiteY15-332" fmla="*/ 3762688 h 4153492"/>
                  <a:gd name="connsiteX16-333" fmla="*/ 1274638 w 1732244"/>
                  <a:gd name="connsiteY16-334" fmla="*/ 3977887 h 4153492"/>
                  <a:gd name="connsiteX17-335" fmla="*/ 876230 w 1732244"/>
                  <a:gd name="connsiteY17-336" fmla="*/ 4143647 h 4153492"/>
                  <a:gd name="connsiteX18-337" fmla="*/ 538891 w 1732244"/>
                  <a:gd name="connsiteY18-338" fmla="*/ 4143647 h 4153492"/>
                  <a:gd name="connsiteX19-339" fmla="*/ 265530 w 1732244"/>
                  <a:gd name="connsiteY19-340" fmla="*/ 4044772 h 4153492"/>
                  <a:gd name="connsiteX20-341" fmla="*/ 111399 w 1732244"/>
                  <a:gd name="connsiteY20-342" fmla="*/ 3797585 h 4153492"/>
                  <a:gd name="connsiteX21-343" fmla="*/ 105583 w 1732244"/>
                  <a:gd name="connsiteY21-344" fmla="*/ 3724881 h 4153492"/>
                  <a:gd name="connsiteX22-345" fmla="*/ 102676 w 1732244"/>
                  <a:gd name="connsiteY22-346" fmla="*/ 3053112 h 4153492"/>
                  <a:gd name="connsiteX23-347" fmla="*/ 102676 w 1732244"/>
                  <a:gd name="connsiteY23-348" fmla="*/ 2613988 h 4153492"/>
                  <a:gd name="connsiteX24-349" fmla="*/ 59053 w 1732244"/>
                  <a:gd name="connsiteY24-350" fmla="*/ 2078898 h 4153492"/>
                  <a:gd name="connsiteX25-351" fmla="*/ 24156 w 1732244"/>
                  <a:gd name="connsiteY25-352" fmla="*/ 1843344 h 4153492"/>
                  <a:gd name="connsiteX26-353" fmla="*/ 3801 w 1732244"/>
                  <a:gd name="connsiteY26-354" fmla="*/ 1319887 h 4153492"/>
                  <a:gd name="connsiteX27-355" fmla="*/ 90498 w 1732244"/>
                  <a:gd name="connsiteY27-356" fmla="*/ 771074 h 4153492"/>
                  <a:gd name="connsiteX28-357" fmla="*/ 120632 w 1732244"/>
                  <a:gd name="connsiteY28-358" fmla="*/ 674829 h 4153492"/>
                  <a:gd name="connsiteX29-359" fmla="*/ 120632 w 1732244"/>
                  <a:gd name="connsiteY29-360" fmla="*/ 642369 h 4153492"/>
                  <a:gd name="connsiteX30-361" fmla="*/ 130796 w 1732244"/>
                  <a:gd name="connsiteY30-362" fmla="*/ 642369 h 4153492"/>
                  <a:gd name="connsiteX31-363" fmla="*/ 146296 w 1732244"/>
                  <a:gd name="connsiteY31-364" fmla="*/ 592863 h 4153492"/>
                  <a:gd name="connsiteX32-365" fmla="*/ 437106 w 1732244"/>
                  <a:gd name="connsiteY32-366" fmla="*/ 214810 h 4153492"/>
                  <a:gd name="connsiteX33-367" fmla="*/ 847149 w 1732244"/>
                  <a:gd name="connsiteY33-368" fmla="*/ 25782 h 4153492"/>
                  <a:gd name="connsiteX34-369" fmla="*/ 1014364 w 1732244"/>
                  <a:gd name="connsiteY34-370" fmla="*/ 2154 h 4153492"/>
                  <a:gd name="connsiteX0-371" fmla="*/ 1014364 w 1732244"/>
                  <a:gd name="connsiteY0-372" fmla="*/ 2154 h 4153492"/>
                  <a:gd name="connsiteX1-373" fmla="*/ 1181578 w 1732244"/>
                  <a:gd name="connsiteY1-374" fmla="*/ 2517 h 4153492"/>
                  <a:gd name="connsiteX2-375" fmla="*/ 1358974 w 1732244"/>
                  <a:gd name="connsiteY2-376" fmla="*/ 17059 h 4153492"/>
                  <a:gd name="connsiteX3-377" fmla="*/ 1603254 w 1732244"/>
                  <a:gd name="connsiteY3-378" fmla="*/ 200268 h 4153492"/>
                  <a:gd name="connsiteX4-379" fmla="*/ 1690497 w 1732244"/>
                  <a:gd name="connsiteY4-380" fmla="*/ 473629 h 4153492"/>
                  <a:gd name="connsiteX5-381" fmla="*/ 1728301 w 1732244"/>
                  <a:gd name="connsiteY5-382" fmla="*/ 1020351 h 4153492"/>
                  <a:gd name="connsiteX6-383" fmla="*/ 1661416 w 1732244"/>
                  <a:gd name="connsiteY6-384" fmla="*/ 1421669 h 4153492"/>
                  <a:gd name="connsiteX7-385" fmla="*/ 1495653 w 1732244"/>
                  <a:gd name="connsiteY7-386" fmla="*/ 1817170 h 4153492"/>
                  <a:gd name="connsiteX8-387" fmla="*/ 1492746 w 1732244"/>
                  <a:gd name="connsiteY8-388" fmla="*/ 1822986 h 4153492"/>
                  <a:gd name="connsiteX9-389" fmla="*/ 1373513 w 1732244"/>
                  <a:gd name="connsiteY9-390" fmla="*/ 2372618 h 4153492"/>
                  <a:gd name="connsiteX10-391" fmla="*/ 1364646 w 1732244"/>
                  <a:gd name="connsiteY10-392" fmla="*/ 2385917 h 4153492"/>
                  <a:gd name="connsiteX11-393" fmla="*/ 1364646 w 1732244"/>
                  <a:gd name="connsiteY11-394" fmla="*/ 2788957 h 4153492"/>
                  <a:gd name="connsiteX12-395" fmla="*/ 1367697 w 1732244"/>
                  <a:gd name="connsiteY12-396" fmla="*/ 2785567 h 4153492"/>
                  <a:gd name="connsiteX13-397" fmla="*/ 1379329 w 1732244"/>
                  <a:gd name="connsiteY13-398" fmla="*/ 3236321 h 4153492"/>
                  <a:gd name="connsiteX14-399" fmla="*/ 1382239 w 1732244"/>
                  <a:gd name="connsiteY14-400" fmla="*/ 3762688 h 4153492"/>
                  <a:gd name="connsiteX15-401" fmla="*/ 1274638 w 1732244"/>
                  <a:gd name="connsiteY15-402" fmla="*/ 3977887 h 4153492"/>
                  <a:gd name="connsiteX16-403" fmla="*/ 876230 w 1732244"/>
                  <a:gd name="connsiteY16-404" fmla="*/ 4143647 h 4153492"/>
                  <a:gd name="connsiteX17-405" fmla="*/ 538891 w 1732244"/>
                  <a:gd name="connsiteY17-406" fmla="*/ 4143647 h 4153492"/>
                  <a:gd name="connsiteX18-407" fmla="*/ 265530 w 1732244"/>
                  <a:gd name="connsiteY18-408" fmla="*/ 4044772 h 4153492"/>
                  <a:gd name="connsiteX19-409" fmla="*/ 111399 w 1732244"/>
                  <a:gd name="connsiteY19-410" fmla="*/ 3797585 h 4153492"/>
                  <a:gd name="connsiteX20-411" fmla="*/ 105583 w 1732244"/>
                  <a:gd name="connsiteY20-412" fmla="*/ 3724881 h 4153492"/>
                  <a:gd name="connsiteX21-413" fmla="*/ 102676 w 1732244"/>
                  <a:gd name="connsiteY21-414" fmla="*/ 3053112 h 4153492"/>
                  <a:gd name="connsiteX22-415" fmla="*/ 102676 w 1732244"/>
                  <a:gd name="connsiteY22-416" fmla="*/ 2613988 h 4153492"/>
                  <a:gd name="connsiteX23-417" fmla="*/ 59053 w 1732244"/>
                  <a:gd name="connsiteY23-418" fmla="*/ 2078898 h 4153492"/>
                  <a:gd name="connsiteX24-419" fmla="*/ 24156 w 1732244"/>
                  <a:gd name="connsiteY24-420" fmla="*/ 1843344 h 4153492"/>
                  <a:gd name="connsiteX25-421" fmla="*/ 3801 w 1732244"/>
                  <a:gd name="connsiteY25-422" fmla="*/ 1319887 h 4153492"/>
                  <a:gd name="connsiteX26-423" fmla="*/ 90498 w 1732244"/>
                  <a:gd name="connsiteY26-424" fmla="*/ 771074 h 4153492"/>
                  <a:gd name="connsiteX27-425" fmla="*/ 120632 w 1732244"/>
                  <a:gd name="connsiteY27-426" fmla="*/ 674829 h 4153492"/>
                  <a:gd name="connsiteX28-427" fmla="*/ 120632 w 1732244"/>
                  <a:gd name="connsiteY28-428" fmla="*/ 642369 h 4153492"/>
                  <a:gd name="connsiteX29-429" fmla="*/ 130796 w 1732244"/>
                  <a:gd name="connsiteY29-430" fmla="*/ 642369 h 4153492"/>
                  <a:gd name="connsiteX30-431" fmla="*/ 146296 w 1732244"/>
                  <a:gd name="connsiteY30-432" fmla="*/ 592863 h 4153492"/>
                  <a:gd name="connsiteX31-433" fmla="*/ 437106 w 1732244"/>
                  <a:gd name="connsiteY31-434" fmla="*/ 214810 h 4153492"/>
                  <a:gd name="connsiteX32-435" fmla="*/ 847149 w 1732244"/>
                  <a:gd name="connsiteY32-436" fmla="*/ 25782 h 4153492"/>
                  <a:gd name="connsiteX33-437" fmla="*/ 1014364 w 1732244"/>
                  <a:gd name="connsiteY33-438" fmla="*/ 2154 h 4153492"/>
                  <a:gd name="connsiteX0-439" fmla="*/ 1014364 w 1732244"/>
                  <a:gd name="connsiteY0-440" fmla="*/ 2154 h 4153492"/>
                  <a:gd name="connsiteX1-441" fmla="*/ 1181578 w 1732244"/>
                  <a:gd name="connsiteY1-442" fmla="*/ 2517 h 4153492"/>
                  <a:gd name="connsiteX2-443" fmla="*/ 1358974 w 1732244"/>
                  <a:gd name="connsiteY2-444" fmla="*/ 17059 h 4153492"/>
                  <a:gd name="connsiteX3-445" fmla="*/ 1603254 w 1732244"/>
                  <a:gd name="connsiteY3-446" fmla="*/ 200268 h 4153492"/>
                  <a:gd name="connsiteX4-447" fmla="*/ 1690497 w 1732244"/>
                  <a:gd name="connsiteY4-448" fmla="*/ 473629 h 4153492"/>
                  <a:gd name="connsiteX5-449" fmla="*/ 1728301 w 1732244"/>
                  <a:gd name="connsiteY5-450" fmla="*/ 1020351 h 4153492"/>
                  <a:gd name="connsiteX6-451" fmla="*/ 1661416 w 1732244"/>
                  <a:gd name="connsiteY6-452" fmla="*/ 1421669 h 4153492"/>
                  <a:gd name="connsiteX7-453" fmla="*/ 1495653 w 1732244"/>
                  <a:gd name="connsiteY7-454" fmla="*/ 1817170 h 4153492"/>
                  <a:gd name="connsiteX8-455" fmla="*/ 1492746 w 1732244"/>
                  <a:gd name="connsiteY8-456" fmla="*/ 1822986 h 4153492"/>
                  <a:gd name="connsiteX9-457" fmla="*/ 1373513 w 1732244"/>
                  <a:gd name="connsiteY9-458" fmla="*/ 2372618 h 4153492"/>
                  <a:gd name="connsiteX10-459" fmla="*/ 1364646 w 1732244"/>
                  <a:gd name="connsiteY10-460" fmla="*/ 2788957 h 4153492"/>
                  <a:gd name="connsiteX11-461" fmla="*/ 1367697 w 1732244"/>
                  <a:gd name="connsiteY11-462" fmla="*/ 2785567 h 4153492"/>
                  <a:gd name="connsiteX12-463" fmla="*/ 1379329 w 1732244"/>
                  <a:gd name="connsiteY12-464" fmla="*/ 3236321 h 4153492"/>
                  <a:gd name="connsiteX13-465" fmla="*/ 1382239 w 1732244"/>
                  <a:gd name="connsiteY13-466" fmla="*/ 3762688 h 4153492"/>
                  <a:gd name="connsiteX14-467" fmla="*/ 1274638 w 1732244"/>
                  <a:gd name="connsiteY14-468" fmla="*/ 3977887 h 4153492"/>
                  <a:gd name="connsiteX15-469" fmla="*/ 876230 w 1732244"/>
                  <a:gd name="connsiteY15-470" fmla="*/ 4143647 h 4153492"/>
                  <a:gd name="connsiteX16-471" fmla="*/ 538891 w 1732244"/>
                  <a:gd name="connsiteY16-472" fmla="*/ 4143647 h 4153492"/>
                  <a:gd name="connsiteX17-473" fmla="*/ 265530 w 1732244"/>
                  <a:gd name="connsiteY17-474" fmla="*/ 4044772 h 4153492"/>
                  <a:gd name="connsiteX18-475" fmla="*/ 111399 w 1732244"/>
                  <a:gd name="connsiteY18-476" fmla="*/ 3797585 h 4153492"/>
                  <a:gd name="connsiteX19-477" fmla="*/ 105583 w 1732244"/>
                  <a:gd name="connsiteY19-478" fmla="*/ 3724881 h 4153492"/>
                  <a:gd name="connsiteX20-479" fmla="*/ 102676 w 1732244"/>
                  <a:gd name="connsiteY20-480" fmla="*/ 3053112 h 4153492"/>
                  <a:gd name="connsiteX21-481" fmla="*/ 102676 w 1732244"/>
                  <a:gd name="connsiteY21-482" fmla="*/ 2613988 h 4153492"/>
                  <a:gd name="connsiteX22-483" fmla="*/ 59053 w 1732244"/>
                  <a:gd name="connsiteY22-484" fmla="*/ 2078898 h 4153492"/>
                  <a:gd name="connsiteX23-485" fmla="*/ 24156 w 1732244"/>
                  <a:gd name="connsiteY23-486" fmla="*/ 1843344 h 4153492"/>
                  <a:gd name="connsiteX24-487" fmla="*/ 3801 w 1732244"/>
                  <a:gd name="connsiteY24-488" fmla="*/ 1319887 h 4153492"/>
                  <a:gd name="connsiteX25-489" fmla="*/ 90498 w 1732244"/>
                  <a:gd name="connsiteY25-490" fmla="*/ 771074 h 4153492"/>
                  <a:gd name="connsiteX26-491" fmla="*/ 120632 w 1732244"/>
                  <a:gd name="connsiteY26-492" fmla="*/ 674829 h 4153492"/>
                  <a:gd name="connsiteX27-493" fmla="*/ 120632 w 1732244"/>
                  <a:gd name="connsiteY27-494" fmla="*/ 642369 h 4153492"/>
                  <a:gd name="connsiteX28-495" fmla="*/ 130796 w 1732244"/>
                  <a:gd name="connsiteY28-496" fmla="*/ 642369 h 4153492"/>
                  <a:gd name="connsiteX29-497" fmla="*/ 146296 w 1732244"/>
                  <a:gd name="connsiteY29-498" fmla="*/ 592863 h 4153492"/>
                  <a:gd name="connsiteX30-499" fmla="*/ 437106 w 1732244"/>
                  <a:gd name="connsiteY30-500" fmla="*/ 214810 h 4153492"/>
                  <a:gd name="connsiteX31-501" fmla="*/ 847149 w 1732244"/>
                  <a:gd name="connsiteY31-502" fmla="*/ 25782 h 4153492"/>
                  <a:gd name="connsiteX32-503" fmla="*/ 1014364 w 1732244"/>
                  <a:gd name="connsiteY32-504" fmla="*/ 2154 h 4153492"/>
                  <a:gd name="connsiteX0-505" fmla="*/ 1014364 w 1732244"/>
                  <a:gd name="connsiteY0-506" fmla="*/ 2154 h 4153492"/>
                  <a:gd name="connsiteX1-507" fmla="*/ 1181578 w 1732244"/>
                  <a:gd name="connsiteY1-508" fmla="*/ 2517 h 4153492"/>
                  <a:gd name="connsiteX2-509" fmla="*/ 1358974 w 1732244"/>
                  <a:gd name="connsiteY2-510" fmla="*/ 17059 h 4153492"/>
                  <a:gd name="connsiteX3-511" fmla="*/ 1603254 w 1732244"/>
                  <a:gd name="connsiteY3-512" fmla="*/ 200268 h 4153492"/>
                  <a:gd name="connsiteX4-513" fmla="*/ 1690497 w 1732244"/>
                  <a:gd name="connsiteY4-514" fmla="*/ 473629 h 4153492"/>
                  <a:gd name="connsiteX5-515" fmla="*/ 1728301 w 1732244"/>
                  <a:gd name="connsiteY5-516" fmla="*/ 1020351 h 4153492"/>
                  <a:gd name="connsiteX6-517" fmla="*/ 1661416 w 1732244"/>
                  <a:gd name="connsiteY6-518" fmla="*/ 1421669 h 4153492"/>
                  <a:gd name="connsiteX7-519" fmla="*/ 1495653 w 1732244"/>
                  <a:gd name="connsiteY7-520" fmla="*/ 1817170 h 4153492"/>
                  <a:gd name="connsiteX8-521" fmla="*/ 1492746 w 1732244"/>
                  <a:gd name="connsiteY8-522" fmla="*/ 1822986 h 4153492"/>
                  <a:gd name="connsiteX9-523" fmla="*/ 1355406 w 1732244"/>
                  <a:gd name="connsiteY9-524" fmla="*/ 2399778 h 4153492"/>
                  <a:gd name="connsiteX10-525" fmla="*/ 1364646 w 1732244"/>
                  <a:gd name="connsiteY10-526" fmla="*/ 2788957 h 4153492"/>
                  <a:gd name="connsiteX11-527" fmla="*/ 1367697 w 1732244"/>
                  <a:gd name="connsiteY11-528" fmla="*/ 2785567 h 4153492"/>
                  <a:gd name="connsiteX12-529" fmla="*/ 1379329 w 1732244"/>
                  <a:gd name="connsiteY12-530" fmla="*/ 3236321 h 4153492"/>
                  <a:gd name="connsiteX13-531" fmla="*/ 1382239 w 1732244"/>
                  <a:gd name="connsiteY13-532" fmla="*/ 3762688 h 4153492"/>
                  <a:gd name="connsiteX14-533" fmla="*/ 1274638 w 1732244"/>
                  <a:gd name="connsiteY14-534" fmla="*/ 3977887 h 4153492"/>
                  <a:gd name="connsiteX15-535" fmla="*/ 876230 w 1732244"/>
                  <a:gd name="connsiteY15-536" fmla="*/ 4143647 h 4153492"/>
                  <a:gd name="connsiteX16-537" fmla="*/ 538891 w 1732244"/>
                  <a:gd name="connsiteY16-538" fmla="*/ 4143647 h 4153492"/>
                  <a:gd name="connsiteX17-539" fmla="*/ 265530 w 1732244"/>
                  <a:gd name="connsiteY17-540" fmla="*/ 4044772 h 4153492"/>
                  <a:gd name="connsiteX18-541" fmla="*/ 111399 w 1732244"/>
                  <a:gd name="connsiteY18-542" fmla="*/ 3797585 h 4153492"/>
                  <a:gd name="connsiteX19-543" fmla="*/ 105583 w 1732244"/>
                  <a:gd name="connsiteY19-544" fmla="*/ 3724881 h 4153492"/>
                  <a:gd name="connsiteX20-545" fmla="*/ 102676 w 1732244"/>
                  <a:gd name="connsiteY20-546" fmla="*/ 3053112 h 4153492"/>
                  <a:gd name="connsiteX21-547" fmla="*/ 102676 w 1732244"/>
                  <a:gd name="connsiteY21-548" fmla="*/ 2613988 h 4153492"/>
                  <a:gd name="connsiteX22-549" fmla="*/ 59053 w 1732244"/>
                  <a:gd name="connsiteY22-550" fmla="*/ 2078898 h 4153492"/>
                  <a:gd name="connsiteX23-551" fmla="*/ 24156 w 1732244"/>
                  <a:gd name="connsiteY23-552" fmla="*/ 1843344 h 4153492"/>
                  <a:gd name="connsiteX24-553" fmla="*/ 3801 w 1732244"/>
                  <a:gd name="connsiteY24-554" fmla="*/ 1319887 h 4153492"/>
                  <a:gd name="connsiteX25-555" fmla="*/ 90498 w 1732244"/>
                  <a:gd name="connsiteY25-556" fmla="*/ 771074 h 4153492"/>
                  <a:gd name="connsiteX26-557" fmla="*/ 120632 w 1732244"/>
                  <a:gd name="connsiteY26-558" fmla="*/ 674829 h 4153492"/>
                  <a:gd name="connsiteX27-559" fmla="*/ 120632 w 1732244"/>
                  <a:gd name="connsiteY27-560" fmla="*/ 642369 h 4153492"/>
                  <a:gd name="connsiteX28-561" fmla="*/ 130796 w 1732244"/>
                  <a:gd name="connsiteY28-562" fmla="*/ 642369 h 4153492"/>
                  <a:gd name="connsiteX29-563" fmla="*/ 146296 w 1732244"/>
                  <a:gd name="connsiteY29-564" fmla="*/ 592863 h 4153492"/>
                  <a:gd name="connsiteX30-565" fmla="*/ 437106 w 1732244"/>
                  <a:gd name="connsiteY30-566" fmla="*/ 214810 h 4153492"/>
                  <a:gd name="connsiteX31-567" fmla="*/ 847149 w 1732244"/>
                  <a:gd name="connsiteY31-568" fmla="*/ 25782 h 4153492"/>
                  <a:gd name="connsiteX32-569" fmla="*/ 1014364 w 1732244"/>
                  <a:gd name="connsiteY32-570" fmla="*/ 2154 h 4153492"/>
                  <a:gd name="connsiteX0-571" fmla="*/ 847149 w 1732244"/>
                  <a:gd name="connsiteY0-572" fmla="*/ 24646 h 4152356"/>
                  <a:gd name="connsiteX1-573" fmla="*/ 1181578 w 1732244"/>
                  <a:gd name="connsiteY1-574" fmla="*/ 1381 h 4152356"/>
                  <a:gd name="connsiteX2-575" fmla="*/ 1358974 w 1732244"/>
                  <a:gd name="connsiteY2-576" fmla="*/ 15923 h 4152356"/>
                  <a:gd name="connsiteX3-577" fmla="*/ 1603254 w 1732244"/>
                  <a:gd name="connsiteY3-578" fmla="*/ 199132 h 4152356"/>
                  <a:gd name="connsiteX4-579" fmla="*/ 1690497 w 1732244"/>
                  <a:gd name="connsiteY4-580" fmla="*/ 472493 h 4152356"/>
                  <a:gd name="connsiteX5-581" fmla="*/ 1728301 w 1732244"/>
                  <a:gd name="connsiteY5-582" fmla="*/ 1019215 h 4152356"/>
                  <a:gd name="connsiteX6-583" fmla="*/ 1661416 w 1732244"/>
                  <a:gd name="connsiteY6-584" fmla="*/ 1420533 h 4152356"/>
                  <a:gd name="connsiteX7-585" fmla="*/ 1495653 w 1732244"/>
                  <a:gd name="connsiteY7-586" fmla="*/ 1816034 h 4152356"/>
                  <a:gd name="connsiteX8-587" fmla="*/ 1492746 w 1732244"/>
                  <a:gd name="connsiteY8-588" fmla="*/ 1821850 h 4152356"/>
                  <a:gd name="connsiteX9-589" fmla="*/ 1355406 w 1732244"/>
                  <a:gd name="connsiteY9-590" fmla="*/ 2398642 h 4152356"/>
                  <a:gd name="connsiteX10-591" fmla="*/ 1364646 w 1732244"/>
                  <a:gd name="connsiteY10-592" fmla="*/ 2787821 h 4152356"/>
                  <a:gd name="connsiteX11-593" fmla="*/ 1367697 w 1732244"/>
                  <a:gd name="connsiteY11-594" fmla="*/ 2784431 h 4152356"/>
                  <a:gd name="connsiteX12-595" fmla="*/ 1379329 w 1732244"/>
                  <a:gd name="connsiteY12-596" fmla="*/ 3235185 h 4152356"/>
                  <a:gd name="connsiteX13-597" fmla="*/ 1382239 w 1732244"/>
                  <a:gd name="connsiteY13-598" fmla="*/ 3761552 h 4152356"/>
                  <a:gd name="connsiteX14-599" fmla="*/ 1274638 w 1732244"/>
                  <a:gd name="connsiteY14-600" fmla="*/ 3976751 h 4152356"/>
                  <a:gd name="connsiteX15-601" fmla="*/ 876230 w 1732244"/>
                  <a:gd name="connsiteY15-602" fmla="*/ 4142511 h 4152356"/>
                  <a:gd name="connsiteX16-603" fmla="*/ 538891 w 1732244"/>
                  <a:gd name="connsiteY16-604" fmla="*/ 4142511 h 4152356"/>
                  <a:gd name="connsiteX17-605" fmla="*/ 265530 w 1732244"/>
                  <a:gd name="connsiteY17-606" fmla="*/ 4043636 h 4152356"/>
                  <a:gd name="connsiteX18-607" fmla="*/ 111399 w 1732244"/>
                  <a:gd name="connsiteY18-608" fmla="*/ 3796449 h 4152356"/>
                  <a:gd name="connsiteX19-609" fmla="*/ 105583 w 1732244"/>
                  <a:gd name="connsiteY19-610" fmla="*/ 3723745 h 4152356"/>
                  <a:gd name="connsiteX20-611" fmla="*/ 102676 w 1732244"/>
                  <a:gd name="connsiteY20-612" fmla="*/ 3051976 h 4152356"/>
                  <a:gd name="connsiteX21-613" fmla="*/ 102676 w 1732244"/>
                  <a:gd name="connsiteY21-614" fmla="*/ 2612852 h 4152356"/>
                  <a:gd name="connsiteX22-615" fmla="*/ 59053 w 1732244"/>
                  <a:gd name="connsiteY22-616" fmla="*/ 2077762 h 4152356"/>
                  <a:gd name="connsiteX23-617" fmla="*/ 24156 w 1732244"/>
                  <a:gd name="connsiteY23-618" fmla="*/ 1842208 h 4152356"/>
                  <a:gd name="connsiteX24-619" fmla="*/ 3801 w 1732244"/>
                  <a:gd name="connsiteY24-620" fmla="*/ 1318751 h 4152356"/>
                  <a:gd name="connsiteX25-621" fmla="*/ 90498 w 1732244"/>
                  <a:gd name="connsiteY25-622" fmla="*/ 769938 h 4152356"/>
                  <a:gd name="connsiteX26-623" fmla="*/ 120632 w 1732244"/>
                  <a:gd name="connsiteY26-624" fmla="*/ 673693 h 4152356"/>
                  <a:gd name="connsiteX27-625" fmla="*/ 120632 w 1732244"/>
                  <a:gd name="connsiteY27-626" fmla="*/ 641233 h 4152356"/>
                  <a:gd name="connsiteX28-627" fmla="*/ 130796 w 1732244"/>
                  <a:gd name="connsiteY28-628" fmla="*/ 641233 h 4152356"/>
                  <a:gd name="connsiteX29-629" fmla="*/ 146296 w 1732244"/>
                  <a:gd name="connsiteY29-630" fmla="*/ 591727 h 4152356"/>
                  <a:gd name="connsiteX30-631" fmla="*/ 437106 w 1732244"/>
                  <a:gd name="connsiteY30-632" fmla="*/ 213674 h 4152356"/>
                  <a:gd name="connsiteX31-633" fmla="*/ 847149 w 1732244"/>
                  <a:gd name="connsiteY31-634" fmla="*/ 24646 h 4152356"/>
                  <a:gd name="connsiteX0-635" fmla="*/ 847149 w 1732244"/>
                  <a:gd name="connsiteY0-636" fmla="*/ 27903 h 4155613"/>
                  <a:gd name="connsiteX1-637" fmla="*/ 1358974 w 1732244"/>
                  <a:gd name="connsiteY1-638" fmla="*/ 19180 h 4155613"/>
                  <a:gd name="connsiteX2-639" fmla="*/ 1603254 w 1732244"/>
                  <a:gd name="connsiteY2-640" fmla="*/ 202389 h 4155613"/>
                  <a:gd name="connsiteX3-641" fmla="*/ 1690497 w 1732244"/>
                  <a:gd name="connsiteY3-642" fmla="*/ 475750 h 4155613"/>
                  <a:gd name="connsiteX4-643" fmla="*/ 1728301 w 1732244"/>
                  <a:gd name="connsiteY4-644" fmla="*/ 1022472 h 4155613"/>
                  <a:gd name="connsiteX5-645" fmla="*/ 1661416 w 1732244"/>
                  <a:gd name="connsiteY5-646" fmla="*/ 1423790 h 4155613"/>
                  <a:gd name="connsiteX6-647" fmla="*/ 1495653 w 1732244"/>
                  <a:gd name="connsiteY6-648" fmla="*/ 1819291 h 4155613"/>
                  <a:gd name="connsiteX7-649" fmla="*/ 1492746 w 1732244"/>
                  <a:gd name="connsiteY7-650" fmla="*/ 1825107 h 4155613"/>
                  <a:gd name="connsiteX8-651" fmla="*/ 1355406 w 1732244"/>
                  <a:gd name="connsiteY8-652" fmla="*/ 2401899 h 4155613"/>
                  <a:gd name="connsiteX9-653" fmla="*/ 1364646 w 1732244"/>
                  <a:gd name="connsiteY9-654" fmla="*/ 2791078 h 4155613"/>
                  <a:gd name="connsiteX10-655" fmla="*/ 1367697 w 1732244"/>
                  <a:gd name="connsiteY10-656" fmla="*/ 2787688 h 4155613"/>
                  <a:gd name="connsiteX11-657" fmla="*/ 1379329 w 1732244"/>
                  <a:gd name="connsiteY11-658" fmla="*/ 3238442 h 4155613"/>
                  <a:gd name="connsiteX12-659" fmla="*/ 1382239 w 1732244"/>
                  <a:gd name="connsiteY12-660" fmla="*/ 3764809 h 4155613"/>
                  <a:gd name="connsiteX13-661" fmla="*/ 1274638 w 1732244"/>
                  <a:gd name="connsiteY13-662" fmla="*/ 3980008 h 4155613"/>
                  <a:gd name="connsiteX14-663" fmla="*/ 876230 w 1732244"/>
                  <a:gd name="connsiteY14-664" fmla="*/ 4145768 h 4155613"/>
                  <a:gd name="connsiteX15-665" fmla="*/ 538891 w 1732244"/>
                  <a:gd name="connsiteY15-666" fmla="*/ 4145768 h 4155613"/>
                  <a:gd name="connsiteX16-667" fmla="*/ 265530 w 1732244"/>
                  <a:gd name="connsiteY16-668" fmla="*/ 4046893 h 4155613"/>
                  <a:gd name="connsiteX17-669" fmla="*/ 111399 w 1732244"/>
                  <a:gd name="connsiteY17-670" fmla="*/ 3799706 h 4155613"/>
                  <a:gd name="connsiteX18-671" fmla="*/ 105583 w 1732244"/>
                  <a:gd name="connsiteY18-672" fmla="*/ 3727002 h 4155613"/>
                  <a:gd name="connsiteX19-673" fmla="*/ 102676 w 1732244"/>
                  <a:gd name="connsiteY19-674" fmla="*/ 3055233 h 4155613"/>
                  <a:gd name="connsiteX20-675" fmla="*/ 102676 w 1732244"/>
                  <a:gd name="connsiteY20-676" fmla="*/ 2616109 h 4155613"/>
                  <a:gd name="connsiteX21-677" fmla="*/ 59053 w 1732244"/>
                  <a:gd name="connsiteY21-678" fmla="*/ 2081019 h 4155613"/>
                  <a:gd name="connsiteX22-679" fmla="*/ 24156 w 1732244"/>
                  <a:gd name="connsiteY22-680" fmla="*/ 1845465 h 4155613"/>
                  <a:gd name="connsiteX23-681" fmla="*/ 3801 w 1732244"/>
                  <a:gd name="connsiteY23-682" fmla="*/ 1322008 h 4155613"/>
                  <a:gd name="connsiteX24-683" fmla="*/ 90498 w 1732244"/>
                  <a:gd name="connsiteY24-684" fmla="*/ 773195 h 4155613"/>
                  <a:gd name="connsiteX25-685" fmla="*/ 120632 w 1732244"/>
                  <a:gd name="connsiteY25-686" fmla="*/ 676950 h 4155613"/>
                  <a:gd name="connsiteX26-687" fmla="*/ 120632 w 1732244"/>
                  <a:gd name="connsiteY26-688" fmla="*/ 644490 h 4155613"/>
                  <a:gd name="connsiteX27-689" fmla="*/ 130796 w 1732244"/>
                  <a:gd name="connsiteY27-690" fmla="*/ 644490 h 4155613"/>
                  <a:gd name="connsiteX28-691" fmla="*/ 146296 w 1732244"/>
                  <a:gd name="connsiteY28-692" fmla="*/ 594984 h 4155613"/>
                  <a:gd name="connsiteX29-693" fmla="*/ 437106 w 1732244"/>
                  <a:gd name="connsiteY29-694" fmla="*/ 216931 h 4155613"/>
                  <a:gd name="connsiteX30-695" fmla="*/ 847149 w 1732244"/>
                  <a:gd name="connsiteY30-696" fmla="*/ 27903 h 4155613"/>
                  <a:gd name="connsiteX0-697" fmla="*/ 847149 w 1732244"/>
                  <a:gd name="connsiteY0-698" fmla="*/ 27903 h 4155613"/>
                  <a:gd name="connsiteX1-699" fmla="*/ 1358974 w 1732244"/>
                  <a:gd name="connsiteY1-700" fmla="*/ 19180 h 4155613"/>
                  <a:gd name="connsiteX2-701" fmla="*/ 1603254 w 1732244"/>
                  <a:gd name="connsiteY2-702" fmla="*/ 202389 h 4155613"/>
                  <a:gd name="connsiteX3-703" fmla="*/ 1690497 w 1732244"/>
                  <a:gd name="connsiteY3-704" fmla="*/ 475750 h 4155613"/>
                  <a:gd name="connsiteX4-705" fmla="*/ 1728301 w 1732244"/>
                  <a:gd name="connsiteY4-706" fmla="*/ 1022472 h 4155613"/>
                  <a:gd name="connsiteX5-707" fmla="*/ 1661416 w 1732244"/>
                  <a:gd name="connsiteY5-708" fmla="*/ 1423790 h 4155613"/>
                  <a:gd name="connsiteX6-709" fmla="*/ 1495653 w 1732244"/>
                  <a:gd name="connsiteY6-710" fmla="*/ 1819291 h 4155613"/>
                  <a:gd name="connsiteX7-711" fmla="*/ 1492746 w 1732244"/>
                  <a:gd name="connsiteY7-712" fmla="*/ 1825107 h 4155613"/>
                  <a:gd name="connsiteX8-713" fmla="*/ 1355406 w 1732244"/>
                  <a:gd name="connsiteY8-714" fmla="*/ 2401899 h 4155613"/>
                  <a:gd name="connsiteX9-715" fmla="*/ 1364646 w 1732244"/>
                  <a:gd name="connsiteY9-716" fmla="*/ 2791078 h 4155613"/>
                  <a:gd name="connsiteX10-717" fmla="*/ 1367697 w 1732244"/>
                  <a:gd name="connsiteY10-718" fmla="*/ 2787688 h 4155613"/>
                  <a:gd name="connsiteX11-719" fmla="*/ 1379329 w 1732244"/>
                  <a:gd name="connsiteY11-720" fmla="*/ 3238442 h 4155613"/>
                  <a:gd name="connsiteX12-721" fmla="*/ 1382239 w 1732244"/>
                  <a:gd name="connsiteY12-722" fmla="*/ 3764809 h 4155613"/>
                  <a:gd name="connsiteX13-723" fmla="*/ 1274638 w 1732244"/>
                  <a:gd name="connsiteY13-724" fmla="*/ 3980008 h 4155613"/>
                  <a:gd name="connsiteX14-725" fmla="*/ 876230 w 1732244"/>
                  <a:gd name="connsiteY14-726" fmla="*/ 4145768 h 4155613"/>
                  <a:gd name="connsiteX15-727" fmla="*/ 538891 w 1732244"/>
                  <a:gd name="connsiteY15-728" fmla="*/ 4145768 h 4155613"/>
                  <a:gd name="connsiteX16-729" fmla="*/ 265530 w 1732244"/>
                  <a:gd name="connsiteY16-730" fmla="*/ 4046893 h 4155613"/>
                  <a:gd name="connsiteX17-731" fmla="*/ 111399 w 1732244"/>
                  <a:gd name="connsiteY17-732" fmla="*/ 3799706 h 4155613"/>
                  <a:gd name="connsiteX18-733" fmla="*/ 105583 w 1732244"/>
                  <a:gd name="connsiteY18-734" fmla="*/ 3727002 h 4155613"/>
                  <a:gd name="connsiteX19-735" fmla="*/ 102676 w 1732244"/>
                  <a:gd name="connsiteY19-736" fmla="*/ 3055233 h 4155613"/>
                  <a:gd name="connsiteX20-737" fmla="*/ 102676 w 1732244"/>
                  <a:gd name="connsiteY20-738" fmla="*/ 2616109 h 4155613"/>
                  <a:gd name="connsiteX21-739" fmla="*/ 59053 w 1732244"/>
                  <a:gd name="connsiteY21-740" fmla="*/ 2081019 h 4155613"/>
                  <a:gd name="connsiteX22-741" fmla="*/ 24156 w 1732244"/>
                  <a:gd name="connsiteY22-742" fmla="*/ 1845465 h 4155613"/>
                  <a:gd name="connsiteX23-743" fmla="*/ 3801 w 1732244"/>
                  <a:gd name="connsiteY23-744" fmla="*/ 1322008 h 4155613"/>
                  <a:gd name="connsiteX24-745" fmla="*/ 90498 w 1732244"/>
                  <a:gd name="connsiteY24-746" fmla="*/ 773195 h 4155613"/>
                  <a:gd name="connsiteX25-747" fmla="*/ 120632 w 1732244"/>
                  <a:gd name="connsiteY25-748" fmla="*/ 676950 h 4155613"/>
                  <a:gd name="connsiteX26-749" fmla="*/ 120632 w 1732244"/>
                  <a:gd name="connsiteY26-750" fmla="*/ 644490 h 4155613"/>
                  <a:gd name="connsiteX27-751" fmla="*/ 130796 w 1732244"/>
                  <a:gd name="connsiteY27-752" fmla="*/ 644490 h 4155613"/>
                  <a:gd name="connsiteX28-753" fmla="*/ 437106 w 1732244"/>
                  <a:gd name="connsiteY28-754" fmla="*/ 216931 h 4155613"/>
                  <a:gd name="connsiteX29-755" fmla="*/ 847149 w 1732244"/>
                  <a:gd name="connsiteY29-756" fmla="*/ 27903 h 4155613"/>
                  <a:gd name="connsiteX0-757" fmla="*/ 847149 w 1732244"/>
                  <a:gd name="connsiteY0-758" fmla="*/ 27903 h 4155613"/>
                  <a:gd name="connsiteX1-759" fmla="*/ 1358974 w 1732244"/>
                  <a:gd name="connsiteY1-760" fmla="*/ 19180 h 4155613"/>
                  <a:gd name="connsiteX2-761" fmla="*/ 1603254 w 1732244"/>
                  <a:gd name="connsiteY2-762" fmla="*/ 202389 h 4155613"/>
                  <a:gd name="connsiteX3-763" fmla="*/ 1690497 w 1732244"/>
                  <a:gd name="connsiteY3-764" fmla="*/ 475750 h 4155613"/>
                  <a:gd name="connsiteX4-765" fmla="*/ 1728301 w 1732244"/>
                  <a:gd name="connsiteY4-766" fmla="*/ 1022472 h 4155613"/>
                  <a:gd name="connsiteX5-767" fmla="*/ 1661416 w 1732244"/>
                  <a:gd name="connsiteY5-768" fmla="*/ 1423790 h 4155613"/>
                  <a:gd name="connsiteX6-769" fmla="*/ 1495653 w 1732244"/>
                  <a:gd name="connsiteY6-770" fmla="*/ 1819291 h 4155613"/>
                  <a:gd name="connsiteX7-771" fmla="*/ 1492746 w 1732244"/>
                  <a:gd name="connsiteY7-772" fmla="*/ 1825107 h 4155613"/>
                  <a:gd name="connsiteX8-773" fmla="*/ 1355406 w 1732244"/>
                  <a:gd name="connsiteY8-774" fmla="*/ 2401899 h 4155613"/>
                  <a:gd name="connsiteX9-775" fmla="*/ 1364646 w 1732244"/>
                  <a:gd name="connsiteY9-776" fmla="*/ 2791078 h 4155613"/>
                  <a:gd name="connsiteX10-777" fmla="*/ 1367697 w 1732244"/>
                  <a:gd name="connsiteY10-778" fmla="*/ 2787688 h 4155613"/>
                  <a:gd name="connsiteX11-779" fmla="*/ 1379329 w 1732244"/>
                  <a:gd name="connsiteY11-780" fmla="*/ 3238442 h 4155613"/>
                  <a:gd name="connsiteX12-781" fmla="*/ 1382239 w 1732244"/>
                  <a:gd name="connsiteY12-782" fmla="*/ 3764809 h 4155613"/>
                  <a:gd name="connsiteX13-783" fmla="*/ 1274638 w 1732244"/>
                  <a:gd name="connsiteY13-784" fmla="*/ 3980008 h 4155613"/>
                  <a:gd name="connsiteX14-785" fmla="*/ 876230 w 1732244"/>
                  <a:gd name="connsiteY14-786" fmla="*/ 4145768 h 4155613"/>
                  <a:gd name="connsiteX15-787" fmla="*/ 538891 w 1732244"/>
                  <a:gd name="connsiteY15-788" fmla="*/ 4145768 h 4155613"/>
                  <a:gd name="connsiteX16-789" fmla="*/ 265530 w 1732244"/>
                  <a:gd name="connsiteY16-790" fmla="*/ 4046893 h 4155613"/>
                  <a:gd name="connsiteX17-791" fmla="*/ 111399 w 1732244"/>
                  <a:gd name="connsiteY17-792" fmla="*/ 3799706 h 4155613"/>
                  <a:gd name="connsiteX18-793" fmla="*/ 105583 w 1732244"/>
                  <a:gd name="connsiteY18-794" fmla="*/ 3727002 h 4155613"/>
                  <a:gd name="connsiteX19-795" fmla="*/ 102676 w 1732244"/>
                  <a:gd name="connsiteY19-796" fmla="*/ 3055233 h 4155613"/>
                  <a:gd name="connsiteX20-797" fmla="*/ 102676 w 1732244"/>
                  <a:gd name="connsiteY20-798" fmla="*/ 2616109 h 4155613"/>
                  <a:gd name="connsiteX21-799" fmla="*/ 59053 w 1732244"/>
                  <a:gd name="connsiteY21-800" fmla="*/ 2081019 h 4155613"/>
                  <a:gd name="connsiteX22-801" fmla="*/ 24156 w 1732244"/>
                  <a:gd name="connsiteY22-802" fmla="*/ 1845465 h 4155613"/>
                  <a:gd name="connsiteX23-803" fmla="*/ 3801 w 1732244"/>
                  <a:gd name="connsiteY23-804" fmla="*/ 1322008 h 4155613"/>
                  <a:gd name="connsiteX24-805" fmla="*/ 90498 w 1732244"/>
                  <a:gd name="connsiteY24-806" fmla="*/ 773195 h 4155613"/>
                  <a:gd name="connsiteX25-807" fmla="*/ 120632 w 1732244"/>
                  <a:gd name="connsiteY25-808" fmla="*/ 676950 h 4155613"/>
                  <a:gd name="connsiteX26-809" fmla="*/ 120632 w 1732244"/>
                  <a:gd name="connsiteY26-810" fmla="*/ 644490 h 4155613"/>
                  <a:gd name="connsiteX27-811" fmla="*/ 437106 w 1732244"/>
                  <a:gd name="connsiteY27-812" fmla="*/ 216931 h 4155613"/>
                  <a:gd name="connsiteX28-813" fmla="*/ 847149 w 1732244"/>
                  <a:gd name="connsiteY28-814" fmla="*/ 27903 h 4155613"/>
                  <a:gd name="connsiteX0-815" fmla="*/ 847149 w 1732244"/>
                  <a:gd name="connsiteY0-816" fmla="*/ 27903 h 4155613"/>
                  <a:gd name="connsiteX1-817" fmla="*/ 1358974 w 1732244"/>
                  <a:gd name="connsiteY1-818" fmla="*/ 19180 h 4155613"/>
                  <a:gd name="connsiteX2-819" fmla="*/ 1603254 w 1732244"/>
                  <a:gd name="connsiteY2-820" fmla="*/ 202389 h 4155613"/>
                  <a:gd name="connsiteX3-821" fmla="*/ 1690497 w 1732244"/>
                  <a:gd name="connsiteY3-822" fmla="*/ 475750 h 4155613"/>
                  <a:gd name="connsiteX4-823" fmla="*/ 1728301 w 1732244"/>
                  <a:gd name="connsiteY4-824" fmla="*/ 1022472 h 4155613"/>
                  <a:gd name="connsiteX5-825" fmla="*/ 1661416 w 1732244"/>
                  <a:gd name="connsiteY5-826" fmla="*/ 1423790 h 4155613"/>
                  <a:gd name="connsiteX6-827" fmla="*/ 1495653 w 1732244"/>
                  <a:gd name="connsiteY6-828" fmla="*/ 1819291 h 4155613"/>
                  <a:gd name="connsiteX7-829" fmla="*/ 1492746 w 1732244"/>
                  <a:gd name="connsiteY7-830" fmla="*/ 1825107 h 4155613"/>
                  <a:gd name="connsiteX8-831" fmla="*/ 1355406 w 1732244"/>
                  <a:gd name="connsiteY8-832" fmla="*/ 2401899 h 4155613"/>
                  <a:gd name="connsiteX9-833" fmla="*/ 1364646 w 1732244"/>
                  <a:gd name="connsiteY9-834" fmla="*/ 2791078 h 4155613"/>
                  <a:gd name="connsiteX10-835" fmla="*/ 1367697 w 1732244"/>
                  <a:gd name="connsiteY10-836" fmla="*/ 2787688 h 4155613"/>
                  <a:gd name="connsiteX11-837" fmla="*/ 1379329 w 1732244"/>
                  <a:gd name="connsiteY11-838" fmla="*/ 3238442 h 4155613"/>
                  <a:gd name="connsiteX12-839" fmla="*/ 1382239 w 1732244"/>
                  <a:gd name="connsiteY12-840" fmla="*/ 3764809 h 4155613"/>
                  <a:gd name="connsiteX13-841" fmla="*/ 1274638 w 1732244"/>
                  <a:gd name="connsiteY13-842" fmla="*/ 3980008 h 4155613"/>
                  <a:gd name="connsiteX14-843" fmla="*/ 876230 w 1732244"/>
                  <a:gd name="connsiteY14-844" fmla="*/ 4145768 h 4155613"/>
                  <a:gd name="connsiteX15-845" fmla="*/ 538891 w 1732244"/>
                  <a:gd name="connsiteY15-846" fmla="*/ 4145768 h 4155613"/>
                  <a:gd name="connsiteX16-847" fmla="*/ 265530 w 1732244"/>
                  <a:gd name="connsiteY16-848" fmla="*/ 4046893 h 4155613"/>
                  <a:gd name="connsiteX17-849" fmla="*/ 111399 w 1732244"/>
                  <a:gd name="connsiteY17-850" fmla="*/ 3799706 h 4155613"/>
                  <a:gd name="connsiteX18-851" fmla="*/ 105583 w 1732244"/>
                  <a:gd name="connsiteY18-852" fmla="*/ 3727002 h 4155613"/>
                  <a:gd name="connsiteX19-853" fmla="*/ 102676 w 1732244"/>
                  <a:gd name="connsiteY19-854" fmla="*/ 3055233 h 4155613"/>
                  <a:gd name="connsiteX20-855" fmla="*/ 102676 w 1732244"/>
                  <a:gd name="connsiteY20-856" fmla="*/ 2616109 h 4155613"/>
                  <a:gd name="connsiteX21-857" fmla="*/ 59053 w 1732244"/>
                  <a:gd name="connsiteY21-858" fmla="*/ 2081019 h 4155613"/>
                  <a:gd name="connsiteX22-859" fmla="*/ 24156 w 1732244"/>
                  <a:gd name="connsiteY22-860" fmla="*/ 1845465 h 4155613"/>
                  <a:gd name="connsiteX23-861" fmla="*/ 3801 w 1732244"/>
                  <a:gd name="connsiteY23-862" fmla="*/ 1322008 h 4155613"/>
                  <a:gd name="connsiteX24-863" fmla="*/ 90498 w 1732244"/>
                  <a:gd name="connsiteY24-864" fmla="*/ 773195 h 4155613"/>
                  <a:gd name="connsiteX25-865" fmla="*/ 120632 w 1732244"/>
                  <a:gd name="connsiteY25-866" fmla="*/ 676950 h 4155613"/>
                  <a:gd name="connsiteX26-867" fmla="*/ 437106 w 1732244"/>
                  <a:gd name="connsiteY26-868" fmla="*/ 216931 h 4155613"/>
                  <a:gd name="connsiteX27-869" fmla="*/ 847149 w 1732244"/>
                  <a:gd name="connsiteY27-870" fmla="*/ 27903 h 4155613"/>
                  <a:gd name="connsiteX0-871" fmla="*/ 847149 w 1732244"/>
                  <a:gd name="connsiteY0-872" fmla="*/ 27903 h 4155613"/>
                  <a:gd name="connsiteX1-873" fmla="*/ 1358974 w 1732244"/>
                  <a:gd name="connsiteY1-874" fmla="*/ 19180 h 4155613"/>
                  <a:gd name="connsiteX2-875" fmla="*/ 1603254 w 1732244"/>
                  <a:gd name="connsiteY2-876" fmla="*/ 202389 h 4155613"/>
                  <a:gd name="connsiteX3-877" fmla="*/ 1690497 w 1732244"/>
                  <a:gd name="connsiteY3-878" fmla="*/ 475750 h 4155613"/>
                  <a:gd name="connsiteX4-879" fmla="*/ 1728301 w 1732244"/>
                  <a:gd name="connsiteY4-880" fmla="*/ 1022472 h 4155613"/>
                  <a:gd name="connsiteX5-881" fmla="*/ 1661416 w 1732244"/>
                  <a:gd name="connsiteY5-882" fmla="*/ 1423790 h 4155613"/>
                  <a:gd name="connsiteX6-883" fmla="*/ 1495653 w 1732244"/>
                  <a:gd name="connsiteY6-884" fmla="*/ 1819291 h 4155613"/>
                  <a:gd name="connsiteX7-885" fmla="*/ 1492746 w 1732244"/>
                  <a:gd name="connsiteY7-886" fmla="*/ 1825107 h 4155613"/>
                  <a:gd name="connsiteX8-887" fmla="*/ 1355406 w 1732244"/>
                  <a:gd name="connsiteY8-888" fmla="*/ 2401899 h 4155613"/>
                  <a:gd name="connsiteX9-889" fmla="*/ 1364646 w 1732244"/>
                  <a:gd name="connsiteY9-890" fmla="*/ 2791078 h 4155613"/>
                  <a:gd name="connsiteX10-891" fmla="*/ 1367697 w 1732244"/>
                  <a:gd name="connsiteY10-892" fmla="*/ 2787688 h 4155613"/>
                  <a:gd name="connsiteX11-893" fmla="*/ 1379329 w 1732244"/>
                  <a:gd name="connsiteY11-894" fmla="*/ 3238442 h 4155613"/>
                  <a:gd name="connsiteX12-895" fmla="*/ 1382239 w 1732244"/>
                  <a:gd name="connsiteY12-896" fmla="*/ 3764809 h 4155613"/>
                  <a:gd name="connsiteX13-897" fmla="*/ 1274638 w 1732244"/>
                  <a:gd name="connsiteY13-898" fmla="*/ 3980008 h 4155613"/>
                  <a:gd name="connsiteX14-899" fmla="*/ 876230 w 1732244"/>
                  <a:gd name="connsiteY14-900" fmla="*/ 4145768 h 4155613"/>
                  <a:gd name="connsiteX15-901" fmla="*/ 538891 w 1732244"/>
                  <a:gd name="connsiteY15-902" fmla="*/ 4145768 h 4155613"/>
                  <a:gd name="connsiteX16-903" fmla="*/ 265530 w 1732244"/>
                  <a:gd name="connsiteY16-904" fmla="*/ 4046893 h 4155613"/>
                  <a:gd name="connsiteX17-905" fmla="*/ 111399 w 1732244"/>
                  <a:gd name="connsiteY17-906" fmla="*/ 3799706 h 4155613"/>
                  <a:gd name="connsiteX18-907" fmla="*/ 105583 w 1732244"/>
                  <a:gd name="connsiteY18-908" fmla="*/ 3727002 h 4155613"/>
                  <a:gd name="connsiteX19-909" fmla="*/ 102676 w 1732244"/>
                  <a:gd name="connsiteY19-910" fmla="*/ 3055233 h 4155613"/>
                  <a:gd name="connsiteX20-911" fmla="*/ 102676 w 1732244"/>
                  <a:gd name="connsiteY20-912" fmla="*/ 2616109 h 4155613"/>
                  <a:gd name="connsiteX21-913" fmla="*/ 59053 w 1732244"/>
                  <a:gd name="connsiteY21-914" fmla="*/ 2081019 h 4155613"/>
                  <a:gd name="connsiteX22-915" fmla="*/ 24156 w 1732244"/>
                  <a:gd name="connsiteY22-916" fmla="*/ 1845465 h 4155613"/>
                  <a:gd name="connsiteX23-917" fmla="*/ 3801 w 1732244"/>
                  <a:gd name="connsiteY23-918" fmla="*/ 1322008 h 4155613"/>
                  <a:gd name="connsiteX24-919" fmla="*/ 90498 w 1732244"/>
                  <a:gd name="connsiteY24-920" fmla="*/ 773195 h 4155613"/>
                  <a:gd name="connsiteX25-921" fmla="*/ 437106 w 1732244"/>
                  <a:gd name="connsiteY25-922" fmla="*/ 216931 h 4155613"/>
                  <a:gd name="connsiteX26-923" fmla="*/ 847149 w 1732244"/>
                  <a:gd name="connsiteY26-924" fmla="*/ 27903 h 4155613"/>
                  <a:gd name="connsiteX0-925" fmla="*/ 847149 w 1732244"/>
                  <a:gd name="connsiteY0-926" fmla="*/ 27903 h 4155613"/>
                  <a:gd name="connsiteX1-927" fmla="*/ 1358974 w 1732244"/>
                  <a:gd name="connsiteY1-928" fmla="*/ 19180 h 4155613"/>
                  <a:gd name="connsiteX2-929" fmla="*/ 1603254 w 1732244"/>
                  <a:gd name="connsiteY2-930" fmla="*/ 202389 h 4155613"/>
                  <a:gd name="connsiteX3-931" fmla="*/ 1690497 w 1732244"/>
                  <a:gd name="connsiteY3-932" fmla="*/ 475750 h 4155613"/>
                  <a:gd name="connsiteX4-933" fmla="*/ 1728301 w 1732244"/>
                  <a:gd name="connsiteY4-934" fmla="*/ 1022472 h 4155613"/>
                  <a:gd name="connsiteX5-935" fmla="*/ 1661416 w 1732244"/>
                  <a:gd name="connsiteY5-936" fmla="*/ 1423790 h 4155613"/>
                  <a:gd name="connsiteX6-937" fmla="*/ 1495653 w 1732244"/>
                  <a:gd name="connsiteY6-938" fmla="*/ 1819291 h 4155613"/>
                  <a:gd name="connsiteX7-939" fmla="*/ 1492746 w 1732244"/>
                  <a:gd name="connsiteY7-940" fmla="*/ 1825107 h 4155613"/>
                  <a:gd name="connsiteX8-941" fmla="*/ 1355406 w 1732244"/>
                  <a:gd name="connsiteY8-942" fmla="*/ 2401899 h 4155613"/>
                  <a:gd name="connsiteX9-943" fmla="*/ 1364646 w 1732244"/>
                  <a:gd name="connsiteY9-944" fmla="*/ 2791078 h 4155613"/>
                  <a:gd name="connsiteX10-945" fmla="*/ 1367697 w 1732244"/>
                  <a:gd name="connsiteY10-946" fmla="*/ 2787688 h 4155613"/>
                  <a:gd name="connsiteX11-947" fmla="*/ 1379329 w 1732244"/>
                  <a:gd name="connsiteY11-948" fmla="*/ 3238442 h 4155613"/>
                  <a:gd name="connsiteX12-949" fmla="*/ 1382239 w 1732244"/>
                  <a:gd name="connsiteY12-950" fmla="*/ 3764809 h 4155613"/>
                  <a:gd name="connsiteX13-951" fmla="*/ 1274638 w 1732244"/>
                  <a:gd name="connsiteY13-952" fmla="*/ 3980008 h 4155613"/>
                  <a:gd name="connsiteX14-953" fmla="*/ 876230 w 1732244"/>
                  <a:gd name="connsiteY14-954" fmla="*/ 4145768 h 4155613"/>
                  <a:gd name="connsiteX15-955" fmla="*/ 538891 w 1732244"/>
                  <a:gd name="connsiteY15-956" fmla="*/ 4145768 h 4155613"/>
                  <a:gd name="connsiteX16-957" fmla="*/ 265530 w 1732244"/>
                  <a:gd name="connsiteY16-958" fmla="*/ 4046893 h 4155613"/>
                  <a:gd name="connsiteX17-959" fmla="*/ 111399 w 1732244"/>
                  <a:gd name="connsiteY17-960" fmla="*/ 3799706 h 4155613"/>
                  <a:gd name="connsiteX18-961" fmla="*/ 105583 w 1732244"/>
                  <a:gd name="connsiteY18-962" fmla="*/ 3727002 h 4155613"/>
                  <a:gd name="connsiteX19-963" fmla="*/ 102676 w 1732244"/>
                  <a:gd name="connsiteY19-964" fmla="*/ 3055233 h 4155613"/>
                  <a:gd name="connsiteX20-965" fmla="*/ 102676 w 1732244"/>
                  <a:gd name="connsiteY20-966" fmla="*/ 2616109 h 4155613"/>
                  <a:gd name="connsiteX21-967" fmla="*/ 59053 w 1732244"/>
                  <a:gd name="connsiteY21-968" fmla="*/ 2081019 h 4155613"/>
                  <a:gd name="connsiteX22-969" fmla="*/ 24156 w 1732244"/>
                  <a:gd name="connsiteY22-970" fmla="*/ 1845465 h 4155613"/>
                  <a:gd name="connsiteX23-971" fmla="*/ 3801 w 1732244"/>
                  <a:gd name="connsiteY23-972" fmla="*/ 1322008 h 4155613"/>
                  <a:gd name="connsiteX24-973" fmla="*/ 90498 w 1732244"/>
                  <a:gd name="connsiteY24-974" fmla="*/ 773195 h 4155613"/>
                  <a:gd name="connsiteX25-975" fmla="*/ 437106 w 1732244"/>
                  <a:gd name="connsiteY25-976" fmla="*/ 216931 h 4155613"/>
                  <a:gd name="connsiteX26-977" fmla="*/ 847149 w 1732244"/>
                  <a:gd name="connsiteY26-978" fmla="*/ 27903 h 4155613"/>
                  <a:gd name="connsiteX0-979" fmla="*/ 847149 w 1732244"/>
                  <a:gd name="connsiteY0-980" fmla="*/ 27903 h 4155613"/>
                  <a:gd name="connsiteX1-981" fmla="*/ 1358974 w 1732244"/>
                  <a:gd name="connsiteY1-982" fmla="*/ 19180 h 4155613"/>
                  <a:gd name="connsiteX2-983" fmla="*/ 1603254 w 1732244"/>
                  <a:gd name="connsiteY2-984" fmla="*/ 202389 h 4155613"/>
                  <a:gd name="connsiteX3-985" fmla="*/ 1690497 w 1732244"/>
                  <a:gd name="connsiteY3-986" fmla="*/ 475750 h 4155613"/>
                  <a:gd name="connsiteX4-987" fmla="*/ 1728301 w 1732244"/>
                  <a:gd name="connsiteY4-988" fmla="*/ 1022472 h 4155613"/>
                  <a:gd name="connsiteX5-989" fmla="*/ 1661416 w 1732244"/>
                  <a:gd name="connsiteY5-990" fmla="*/ 1423790 h 4155613"/>
                  <a:gd name="connsiteX6-991" fmla="*/ 1495653 w 1732244"/>
                  <a:gd name="connsiteY6-992" fmla="*/ 1819291 h 4155613"/>
                  <a:gd name="connsiteX7-993" fmla="*/ 1492746 w 1732244"/>
                  <a:gd name="connsiteY7-994" fmla="*/ 1825107 h 4155613"/>
                  <a:gd name="connsiteX8-995" fmla="*/ 1355406 w 1732244"/>
                  <a:gd name="connsiteY8-996" fmla="*/ 2401899 h 4155613"/>
                  <a:gd name="connsiteX9-997" fmla="*/ 1364646 w 1732244"/>
                  <a:gd name="connsiteY9-998" fmla="*/ 2791078 h 4155613"/>
                  <a:gd name="connsiteX10-999" fmla="*/ 1367697 w 1732244"/>
                  <a:gd name="connsiteY10-1000" fmla="*/ 2787688 h 4155613"/>
                  <a:gd name="connsiteX11-1001" fmla="*/ 1379329 w 1732244"/>
                  <a:gd name="connsiteY11-1002" fmla="*/ 3238442 h 4155613"/>
                  <a:gd name="connsiteX12-1003" fmla="*/ 1382239 w 1732244"/>
                  <a:gd name="connsiteY12-1004" fmla="*/ 3764809 h 4155613"/>
                  <a:gd name="connsiteX13-1005" fmla="*/ 1274638 w 1732244"/>
                  <a:gd name="connsiteY13-1006" fmla="*/ 3980008 h 4155613"/>
                  <a:gd name="connsiteX14-1007" fmla="*/ 876230 w 1732244"/>
                  <a:gd name="connsiteY14-1008" fmla="*/ 4145768 h 4155613"/>
                  <a:gd name="connsiteX15-1009" fmla="*/ 538891 w 1732244"/>
                  <a:gd name="connsiteY15-1010" fmla="*/ 4145768 h 4155613"/>
                  <a:gd name="connsiteX16-1011" fmla="*/ 265530 w 1732244"/>
                  <a:gd name="connsiteY16-1012" fmla="*/ 4046893 h 4155613"/>
                  <a:gd name="connsiteX17-1013" fmla="*/ 111399 w 1732244"/>
                  <a:gd name="connsiteY17-1014" fmla="*/ 3799706 h 4155613"/>
                  <a:gd name="connsiteX18-1015" fmla="*/ 105583 w 1732244"/>
                  <a:gd name="connsiteY18-1016" fmla="*/ 3727002 h 4155613"/>
                  <a:gd name="connsiteX19-1017" fmla="*/ 102676 w 1732244"/>
                  <a:gd name="connsiteY19-1018" fmla="*/ 3055233 h 4155613"/>
                  <a:gd name="connsiteX20-1019" fmla="*/ 102676 w 1732244"/>
                  <a:gd name="connsiteY20-1020" fmla="*/ 2616109 h 4155613"/>
                  <a:gd name="connsiteX21-1021" fmla="*/ 59053 w 1732244"/>
                  <a:gd name="connsiteY21-1022" fmla="*/ 2081019 h 4155613"/>
                  <a:gd name="connsiteX22-1023" fmla="*/ 24156 w 1732244"/>
                  <a:gd name="connsiteY22-1024" fmla="*/ 1845465 h 4155613"/>
                  <a:gd name="connsiteX23-1025" fmla="*/ 3801 w 1732244"/>
                  <a:gd name="connsiteY23-1026" fmla="*/ 1322008 h 4155613"/>
                  <a:gd name="connsiteX24-1027" fmla="*/ 90498 w 1732244"/>
                  <a:gd name="connsiteY24-1028" fmla="*/ 773195 h 4155613"/>
                  <a:gd name="connsiteX25-1029" fmla="*/ 437106 w 1732244"/>
                  <a:gd name="connsiteY25-1030" fmla="*/ 216931 h 4155613"/>
                  <a:gd name="connsiteX26-1031" fmla="*/ 847149 w 1732244"/>
                  <a:gd name="connsiteY26-1032" fmla="*/ 27903 h 4155613"/>
                  <a:gd name="connsiteX0-1033" fmla="*/ 843779 w 1728874"/>
                  <a:gd name="connsiteY0-1034" fmla="*/ 27903 h 4155613"/>
                  <a:gd name="connsiteX1-1035" fmla="*/ 1355604 w 1728874"/>
                  <a:gd name="connsiteY1-1036" fmla="*/ 19180 h 4155613"/>
                  <a:gd name="connsiteX2-1037" fmla="*/ 1599884 w 1728874"/>
                  <a:gd name="connsiteY2-1038" fmla="*/ 202389 h 4155613"/>
                  <a:gd name="connsiteX3-1039" fmla="*/ 1687127 w 1728874"/>
                  <a:gd name="connsiteY3-1040" fmla="*/ 475750 h 4155613"/>
                  <a:gd name="connsiteX4-1041" fmla="*/ 1724931 w 1728874"/>
                  <a:gd name="connsiteY4-1042" fmla="*/ 1022472 h 4155613"/>
                  <a:gd name="connsiteX5-1043" fmla="*/ 1658046 w 1728874"/>
                  <a:gd name="connsiteY5-1044" fmla="*/ 1423790 h 4155613"/>
                  <a:gd name="connsiteX6-1045" fmla="*/ 1492283 w 1728874"/>
                  <a:gd name="connsiteY6-1046" fmla="*/ 1819291 h 4155613"/>
                  <a:gd name="connsiteX7-1047" fmla="*/ 1489376 w 1728874"/>
                  <a:gd name="connsiteY7-1048" fmla="*/ 1825107 h 4155613"/>
                  <a:gd name="connsiteX8-1049" fmla="*/ 1352036 w 1728874"/>
                  <a:gd name="connsiteY8-1050" fmla="*/ 2401899 h 4155613"/>
                  <a:gd name="connsiteX9-1051" fmla="*/ 1361276 w 1728874"/>
                  <a:gd name="connsiteY9-1052" fmla="*/ 2791078 h 4155613"/>
                  <a:gd name="connsiteX10-1053" fmla="*/ 1364327 w 1728874"/>
                  <a:gd name="connsiteY10-1054" fmla="*/ 2787688 h 4155613"/>
                  <a:gd name="connsiteX11-1055" fmla="*/ 1375959 w 1728874"/>
                  <a:gd name="connsiteY11-1056" fmla="*/ 3238442 h 4155613"/>
                  <a:gd name="connsiteX12-1057" fmla="*/ 1378869 w 1728874"/>
                  <a:gd name="connsiteY12-1058" fmla="*/ 3764809 h 4155613"/>
                  <a:gd name="connsiteX13-1059" fmla="*/ 1271268 w 1728874"/>
                  <a:gd name="connsiteY13-1060" fmla="*/ 3980008 h 4155613"/>
                  <a:gd name="connsiteX14-1061" fmla="*/ 872860 w 1728874"/>
                  <a:gd name="connsiteY14-1062" fmla="*/ 4145768 h 4155613"/>
                  <a:gd name="connsiteX15-1063" fmla="*/ 535521 w 1728874"/>
                  <a:gd name="connsiteY15-1064" fmla="*/ 4145768 h 4155613"/>
                  <a:gd name="connsiteX16-1065" fmla="*/ 262160 w 1728874"/>
                  <a:gd name="connsiteY16-1066" fmla="*/ 4046893 h 4155613"/>
                  <a:gd name="connsiteX17-1067" fmla="*/ 108029 w 1728874"/>
                  <a:gd name="connsiteY17-1068" fmla="*/ 3799706 h 4155613"/>
                  <a:gd name="connsiteX18-1069" fmla="*/ 102213 w 1728874"/>
                  <a:gd name="connsiteY18-1070" fmla="*/ 3727002 h 4155613"/>
                  <a:gd name="connsiteX19-1071" fmla="*/ 99306 w 1728874"/>
                  <a:gd name="connsiteY19-1072" fmla="*/ 3055233 h 4155613"/>
                  <a:gd name="connsiteX20-1073" fmla="*/ 99306 w 1728874"/>
                  <a:gd name="connsiteY20-1074" fmla="*/ 2616109 h 4155613"/>
                  <a:gd name="connsiteX21-1075" fmla="*/ 55683 w 1728874"/>
                  <a:gd name="connsiteY21-1076" fmla="*/ 2081019 h 4155613"/>
                  <a:gd name="connsiteX22-1077" fmla="*/ 431 w 1728874"/>
                  <a:gd name="connsiteY22-1078" fmla="*/ 1322008 h 4155613"/>
                  <a:gd name="connsiteX23-1079" fmla="*/ 87128 w 1728874"/>
                  <a:gd name="connsiteY23-1080" fmla="*/ 773195 h 4155613"/>
                  <a:gd name="connsiteX24-1081" fmla="*/ 433736 w 1728874"/>
                  <a:gd name="connsiteY24-1082" fmla="*/ 216931 h 4155613"/>
                  <a:gd name="connsiteX25-1083" fmla="*/ 843779 w 1728874"/>
                  <a:gd name="connsiteY25-1084" fmla="*/ 27903 h 4155613"/>
                  <a:gd name="connsiteX0-1085" fmla="*/ 843779 w 1728874"/>
                  <a:gd name="connsiteY0-1086" fmla="*/ 27903 h 4155613"/>
                  <a:gd name="connsiteX1-1087" fmla="*/ 1355604 w 1728874"/>
                  <a:gd name="connsiteY1-1088" fmla="*/ 19180 h 4155613"/>
                  <a:gd name="connsiteX2-1089" fmla="*/ 1599884 w 1728874"/>
                  <a:gd name="connsiteY2-1090" fmla="*/ 202389 h 4155613"/>
                  <a:gd name="connsiteX3-1091" fmla="*/ 1687127 w 1728874"/>
                  <a:gd name="connsiteY3-1092" fmla="*/ 475750 h 4155613"/>
                  <a:gd name="connsiteX4-1093" fmla="*/ 1724931 w 1728874"/>
                  <a:gd name="connsiteY4-1094" fmla="*/ 1022472 h 4155613"/>
                  <a:gd name="connsiteX5-1095" fmla="*/ 1658046 w 1728874"/>
                  <a:gd name="connsiteY5-1096" fmla="*/ 1423790 h 4155613"/>
                  <a:gd name="connsiteX6-1097" fmla="*/ 1492283 w 1728874"/>
                  <a:gd name="connsiteY6-1098" fmla="*/ 1819291 h 4155613"/>
                  <a:gd name="connsiteX7-1099" fmla="*/ 1489376 w 1728874"/>
                  <a:gd name="connsiteY7-1100" fmla="*/ 1825107 h 4155613"/>
                  <a:gd name="connsiteX8-1101" fmla="*/ 1352036 w 1728874"/>
                  <a:gd name="connsiteY8-1102" fmla="*/ 2401899 h 4155613"/>
                  <a:gd name="connsiteX9-1103" fmla="*/ 1361276 w 1728874"/>
                  <a:gd name="connsiteY9-1104" fmla="*/ 2791078 h 4155613"/>
                  <a:gd name="connsiteX10-1105" fmla="*/ 1364327 w 1728874"/>
                  <a:gd name="connsiteY10-1106" fmla="*/ 2787688 h 4155613"/>
                  <a:gd name="connsiteX11-1107" fmla="*/ 1375959 w 1728874"/>
                  <a:gd name="connsiteY11-1108" fmla="*/ 3238442 h 4155613"/>
                  <a:gd name="connsiteX12-1109" fmla="*/ 1378869 w 1728874"/>
                  <a:gd name="connsiteY12-1110" fmla="*/ 3764809 h 4155613"/>
                  <a:gd name="connsiteX13-1111" fmla="*/ 1271268 w 1728874"/>
                  <a:gd name="connsiteY13-1112" fmla="*/ 3980008 h 4155613"/>
                  <a:gd name="connsiteX14-1113" fmla="*/ 872860 w 1728874"/>
                  <a:gd name="connsiteY14-1114" fmla="*/ 4145768 h 4155613"/>
                  <a:gd name="connsiteX15-1115" fmla="*/ 535521 w 1728874"/>
                  <a:gd name="connsiteY15-1116" fmla="*/ 4145768 h 4155613"/>
                  <a:gd name="connsiteX16-1117" fmla="*/ 262160 w 1728874"/>
                  <a:gd name="connsiteY16-1118" fmla="*/ 4046893 h 4155613"/>
                  <a:gd name="connsiteX17-1119" fmla="*/ 108029 w 1728874"/>
                  <a:gd name="connsiteY17-1120" fmla="*/ 3799706 h 4155613"/>
                  <a:gd name="connsiteX18-1121" fmla="*/ 99306 w 1728874"/>
                  <a:gd name="connsiteY18-1122" fmla="*/ 3055233 h 4155613"/>
                  <a:gd name="connsiteX19-1123" fmla="*/ 99306 w 1728874"/>
                  <a:gd name="connsiteY19-1124" fmla="*/ 2616109 h 4155613"/>
                  <a:gd name="connsiteX20-1125" fmla="*/ 55683 w 1728874"/>
                  <a:gd name="connsiteY20-1126" fmla="*/ 2081019 h 4155613"/>
                  <a:gd name="connsiteX21-1127" fmla="*/ 431 w 1728874"/>
                  <a:gd name="connsiteY21-1128" fmla="*/ 1322008 h 4155613"/>
                  <a:gd name="connsiteX22-1129" fmla="*/ 87128 w 1728874"/>
                  <a:gd name="connsiteY22-1130" fmla="*/ 773195 h 4155613"/>
                  <a:gd name="connsiteX23-1131" fmla="*/ 433736 w 1728874"/>
                  <a:gd name="connsiteY23-1132" fmla="*/ 216931 h 4155613"/>
                  <a:gd name="connsiteX24-1133" fmla="*/ 843779 w 1728874"/>
                  <a:gd name="connsiteY24-1134" fmla="*/ 27903 h 4155613"/>
                  <a:gd name="connsiteX0-1135" fmla="*/ 843779 w 1728874"/>
                  <a:gd name="connsiteY0-1136" fmla="*/ 27903 h 4147277"/>
                  <a:gd name="connsiteX1-1137" fmla="*/ 1355604 w 1728874"/>
                  <a:gd name="connsiteY1-1138" fmla="*/ 19180 h 4147277"/>
                  <a:gd name="connsiteX2-1139" fmla="*/ 1599884 w 1728874"/>
                  <a:gd name="connsiteY2-1140" fmla="*/ 202389 h 4147277"/>
                  <a:gd name="connsiteX3-1141" fmla="*/ 1687127 w 1728874"/>
                  <a:gd name="connsiteY3-1142" fmla="*/ 475750 h 4147277"/>
                  <a:gd name="connsiteX4-1143" fmla="*/ 1724931 w 1728874"/>
                  <a:gd name="connsiteY4-1144" fmla="*/ 1022472 h 4147277"/>
                  <a:gd name="connsiteX5-1145" fmla="*/ 1658046 w 1728874"/>
                  <a:gd name="connsiteY5-1146" fmla="*/ 1423790 h 4147277"/>
                  <a:gd name="connsiteX6-1147" fmla="*/ 1492283 w 1728874"/>
                  <a:gd name="connsiteY6-1148" fmla="*/ 1819291 h 4147277"/>
                  <a:gd name="connsiteX7-1149" fmla="*/ 1489376 w 1728874"/>
                  <a:gd name="connsiteY7-1150" fmla="*/ 1825107 h 4147277"/>
                  <a:gd name="connsiteX8-1151" fmla="*/ 1352036 w 1728874"/>
                  <a:gd name="connsiteY8-1152" fmla="*/ 2401899 h 4147277"/>
                  <a:gd name="connsiteX9-1153" fmla="*/ 1361276 w 1728874"/>
                  <a:gd name="connsiteY9-1154" fmla="*/ 2791078 h 4147277"/>
                  <a:gd name="connsiteX10-1155" fmla="*/ 1364327 w 1728874"/>
                  <a:gd name="connsiteY10-1156" fmla="*/ 2787688 h 4147277"/>
                  <a:gd name="connsiteX11-1157" fmla="*/ 1375959 w 1728874"/>
                  <a:gd name="connsiteY11-1158" fmla="*/ 3238442 h 4147277"/>
                  <a:gd name="connsiteX12-1159" fmla="*/ 1378869 w 1728874"/>
                  <a:gd name="connsiteY12-1160" fmla="*/ 3764809 h 4147277"/>
                  <a:gd name="connsiteX13-1161" fmla="*/ 1271268 w 1728874"/>
                  <a:gd name="connsiteY13-1162" fmla="*/ 3980008 h 4147277"/>
                  <a:gd name="connsiteX14-1163" fmla="*/ 872860 w 1728874"/>
                  <a:gd name="connsiteY14-1164" fmla="*/ 4145768 h 4147277"/>
                  <a:gd name="connsiteX15-1165" fmla="*/ 262160 w 1728874"/>
                  <a:gd name="connsiteY15-1166" fmla="*/ 4046893 h 4147277"/>
                  <a:gd name="connsiteX16-1167" fmla="*/ 108029 w 1728874"/>
                  <a:gd name="connsiteY16-1168" fmla="*/ 3799706 h 4147277"/>
                  <a:gd name="connsiteX17-1169" fmla="*/ 99306 w 1728874"/>
                  <a:gd name="connsiteY17-1170" fmla="*/ 3055233 h 4147277"/>
                  <a:gd name="connsiteX18-1171" fmla="*/ 99306 w 1728874"/>
                  <a:gd name="connsiteY18-1172" fmla="*/ 2616109 h 4147277"/>
                  <a:gd name="connsiteX19-1173" fmla="*/ 55683 w 1728874"/>
                  <a:gd name="connsiteY19-1174" fmla="*/ 2081019 h 4147277"/>
                  <a:gd name="connsiteX20-1175" fmla="*/ 431 w 1728874"/>
                  <a:gd name="connsiteY20-1176" fmla="*/ 1322008 h 4147277"/>
                  <a:gd name="connsiteX21-1177" fmla="*/ 87128 w 1728874"/>
                  <a:gd name="connsiteY21-1178" fmla="*/ 773195 h 4147277"/>
                  <a:gd name="connsiteX22-1179" fmla="*/ 433736 w 1728874"/>
                  <a:gd name="connsiteY22-1180" fmla="*/ 216931 h 4147277"/>
                  <a:gd name="connsiteX23-1181" fmla="*/ 843779 w 1728874"/>
                  <a:gd name="connsiteY23-1182" fmla="*/ 27903 h 4147277"/>
                  <a:gd name="connsiteX0-1183" fmla="*/ 843779 w 1728874"/>
                  <a:gd name="connsiteY0-1184" fmla="*/ 27903 h 4150771"/>
                  <a:gd name="connsiteX1-1185" fmla="*/ 1355604 w 1728874"/>
                  <a:gd name="connsiteY1-1186" fmla="*/ 19180 h 4150771"/>
                  <a:gd name="connsiteX2-1187" fmla="*/ 1599884 w 1728874"/>
                  <a:gd name="connsiteY2-1188" fmla="*/ 202389 h 4150771"/>
                  <a:gd name="connsiteX3-1189" fmla="*/ 1687127 w 1728874"/>
                  <a:gd name="connsiteY3-1190" fmla="*/ 475750 h 4150771"/>
                  <a:gd name="connsiteX4-1191" fmla="*/ 1724931 w 1728874"/>
                  <a:gd name="connsiteY4-1192" fmla="*/ 1022472 h 4150771"/>
                  <a:gd name="connsiteX5-1193" fmla="*/ 1658046 w 1728874"/>
                  <a:gd name="connsiteY5-1194" fmla="*/ 1423790 h 4150771"/>
                  <a:gd name="connsiteX6-1195" fmla="*/ 1492283 w 1728874"/>
                  <a:gd name="connsiteY6-1196" fmla="*/ 1819291 h 4150771"/>
                  <a:gd name="connsiteX7-1197" fmla="*/ 1489376 w 1728874"/>
                  <a:gd name="connsiteY7-1198" fmla="*/ 1825107 h 4150771"/>
                  <a:gd name="connsiteX8-1199" fmla="*/ 1352036 w 1728874"/>
                  <a:gd name="connsiteY8-1200" fmla="*/ 2401899 h 4150771"/>
                  <a:gd name="connsiteX9-1201" fmla="*/ 1361276 w 1728874"/>
                  <a:gd name="connsiteY9-1202" fmla="*/ 2791078 h 4150771"/>
                  <a:gd name="connsiteX10-1203" fmla="*/ 1364327 w 1728874"/>
                  <a:gd name="connsiteY10-1204" fmla="*/ 2787688 h 4150771"/>
                  <a:gd name="connsiteX11-1205" fmla="*/ 1375959 w 1728874"/>
                  <a:gd name="connsiteY11-1206" fmla="*/ 3238442 h 4150771"/>
                  <a:gd name="connsiteX12-1207" fmla="*/ 1378869 w 1728874"/>
                  <a:gd name="connsiteY12-1208" fmla="*/ 3764809 h 4150771"/>
                  <a:gd name="connsiteX13-1209" fmla="*/ 1271268 w 1728874"/>
                  <a:gd name="connsiteY13-1210" fmla="*/ 3980008 h 4150771"/>
                  <a:gd name="connsiteX14-1211" fmla="*/ 872860 w 1728874"/>
                  <a:gd name="connsiteY14-1212" fmla="*/ 4145768 h 4150771"/>
                  <a:gd name="connsiteX15-1213" fmla="*/ 262160 w 1728874"/>
                  <a:gd name="connsiteY15-1214" fmla="*/ 4046893 h 4150771"/>
                  <a:gd name="connsiteX16-1215" fmla="*/ 108029 w 1728874"/>
                  <a:gd name="connsiteY16-1216" fmla="*/ 3799706 h 4150771"/>
                  <a:gd name="connsiteX17-1217" fmla="*/ 99306 w 1728874"/>
                  <a:gd name="connsiteY17-1218" fmla="*/ 3055233 h 4150771"/>
                  <a:gd name="connsiteX18-1219" fmla="*/ 99306 w 1728874"/>
                  <a:gd name="connsiteY18-1220" fmla="*/ 2616109 h 4150771"/>
                  <a:gd name="connsiteX19-1221" fmla="*/ 55683 w 1728874"/>
                  <a:gd name="connsiteY19-1222" fmla="*/ 2081019 h 4150771"/>
                  <a:gd name="connsiteX20-1223" fmla="*/ 431 w 1728874"/>
                  <a:gd name="connsiteY20-1224" fmla="*/ 1322008 h 4150771"/>
                  <a:gd name="connsiteX21-1225" fmla="*/ 87128 w 1728874"/>
                  <a:gd name="connsiteY21-1226" fmla="*/ 773195 h 4150771"/>
                  <a:gd name="connsiteX22-1227" fmla="*/ 433736 w 1728874"/>
                  <a:gd name="connsiteY22-1228" fmla="*/ 216931 h 4150771"/>
                  <a:gd name="connsiteX23-1229" fmla="*/ 843779 w 1728874"/>
                  <a:gd name="connsiteY23-1230" fmla="*/ 27903 h 4150771"/>
                  <a:gd name="connsiteX0-1231" fmla="*/ 843779 w 1728874"/>
                  <a:gd name="connsiteY0-1232" fmla="*/ 27903 h 4159554"/>
                  <a:gd name="connsiteX1-1233" fmla="*/ 1355604 w 1728874"/>
                  <a:gd name="connsiteY1-1234" fmla="*/ 19180 h 4159554"/>
                  <a:gd name="connsiteX2-1235" fmla="*/ 1599884 w 1728874"/>
                  <a:gd name="connsiteY2-1236" fmla="*/ 202389 h 4159554"/>
                  <a:gd name="connsiteX3-1237" fmla="*/ 1687127 w 1728874"/>
                  <a:gd name="connsiteY3-1238" fmla="*/ 475750 h 4159554"/>
                  <a:gd name="connsiteX4-1239" fmla="*/ 1724931 w 1728874"/>
                  <a:gd name="connsiteY4-1240" fmla="*/ 1022472 h 4159554"/>
                  <a:gd name="connsiteX5-1241" fmla="*/ 1658046 w 1728874"/>
                  <a:gd name="connsiteY5-1242" fmla="*/ 1423790 h 4159554"/>
                  <a:gd name="connsiteX6-1243" fmla="*/ 1492283 w 1728874"/>
                  <a:gd name="connsiteY6-1244" fmla="*/ 1819291 h 4159554"/>
                  <a:gd name="connsiteX7-1245" fmla="*/ 1489376 w 1728874"/>
                  <a:gd name="connsiteY7-1246" fmla="*/ 1825107 h 4159554"/>
                  <a:gd name="connsiteX8-1247" fmla="*/ 1352036 w 1728874"/>
                  <a:gd name="connsiteY8-1248" fmla="*/ 2401899 h 4159554"/>
                  <a:gd name="connsiteX9-1249" fmla="*/ 1361276 w 1728874"/>
                  <a:gd name="connsiteY9-1250" fmla="*/ 2791078 h 4159554"/>
                  <a:gd name="connsiteX10-1251" fmla="*/ 1364327 w 1728874"/>
                  <a:gd name="connsiteY10-1252" fmla="*/ 2787688 h 4159554"/>
                  <a:gd name="connsiteX11-1253" fmla="*/ 1375959 w 1728874"/>
                  <a:gd name="connsiteY11-1254" fmla="*/ 3238442 h 4159554"/>
                  <a:gd name="connsiteX12-1255" fmla="*/ 1378869 w 1728874"/>
                  <a:gd name="connsiteY12-1256" fmla="*/ 3764809 h 4159554"/>
                  <a:gd name="connsiteX13-1257" fmla="*/ 1271268 w 1728874"/>
                  <a:gd name="connsiteY13-1258" fmla="*/ 3980008 h 4159554"/>
                  <a:gd name="connsiteX14-1259" fmla="*/ 872860 w 1728874"/>
                  <a:gd name="connsiteY14-1260" fmla="*/ 4145768 h 4159554"/>
                  <a:gd name="connsiteX15-1261" fmla="*/ 316480 w 1728874"/>
                  <a:gd name="connsiteY15-1262" fmla="*/ 4074053 h 4159554"/>
                  <a:gd name="connsiteX16-1263" fmla="*/ 108029 w 1728874"/>
                  <a:gd name="connsiteY16-1264" fmla="*/ 3799706 h 4159554"/>
                  <a:gd name="connsiteX17-1265" fmla="*/ 99306 w 1728874"/>
                  <a:gd name="connsiteY17-1266" fmla="*/ 3055233 h 4159554"/>
                  <a:gd name="connsiteX18-1267" fmla="*/ 99306 w 1728874"/>
                  <a:gd name="connsiteY18-1268" fmla="*/ 2616109 h 4159554"/>
                  <a:gd name="connsiteX19-1269" fmla="*/ 55683 w 1728874"/>
                  <a:gd name="connsiteY19-1270" fmla="*/ 2081019 h 4159554"/>
                  <a:gd name="connsiteX20-1271" fmla="*/ 431 w 1728874"/>
                  <a:gd name="connsiteY20-1272" fmla="*/ 1322008 h 4159554"/>
                  <a:gd name="connsiteX21-1273" fmla="*/ 87128 w 1728874"/>
                  <a:gd name="connsiteY21-1274" fmla="*/ 773195 h 4159554"/>
                  <a:gd name="connsiteX22-1275" fmla="*/ 433736 w 1728874"/>
                  <a:gd name="connsiteY22-1276" fmla="*/ 216931 h 4159554"/>
                  <a:gd name="connsiteX23-1277" fmla="*/ 843779 w 1728874"/>
                  <a:gd name="connsiteY23-1278" fmla="*/ 27903 h 4159554"/>
                  <a:gd name="connsiteX0-1279" fmla="*/ 843779 w 1728874"/>
                  <a:gd name="connsiteY0-1280" fmla="*/ 27903 h 4175265"/>
                  <a:gd name="connsiteX1-1281" fmla="*/ 1355604 w 1728874"/>
                  <a:gd name="connsiteY1-1282" fmla="*/ 19180 h 4175265"/>
                  <a:gd name="connsiteX2-1283" fmla="*/ 1599884 w 1728874"/>
                  <a:gd name="connsiteY2-1284" fmla="*/ 202389 h 4175265"/>
                  <a:gd name="connsiteX3-1285" fmla="*/ 1687127 w 1728874"/>
                  <a:gd name="connsiteY3-1286" fmla="*/ 475750 h 4175265"/>
                  <a:gd name="connsiteX4-1287" fmla="*/ 1724931 w 1728874"/>
                  <a:gd name="connsiteY4-1288" fmla="*/ 1022472 h 4175265"/>
                  <a:gd name="connsiteX5-1289" fmla="*/ 1658046 w 1728874"/>
                  <a:gd name="connsiteY5-1290" fmla="*/ 1423790 h 4175265"/>
                  <a:gd name="connsiteX6-1291" fmla="*/ 1492283 w 1728874"/>
                  <a:gd name="connsiteY6-1292" fmla="*/ 1819291 h 4175265"/>
                  <a:gd name="connsiteX7-1293" fmla="*/ 1489376 w 1728874"/>
                  <a:gd name="connsiteY7-1294" fmla="*/ 1825107 h 4175265"/>
                  <a:gd name="connsiteX8-1295" fmla="*/ 1352036 w 1728874"/>
                  <a:gd name="connsiteY8-1296" fmla="*/ 2401899 h 4175265"/>
                  <a:gd name="connsiteX9-1297" fmla="*/ 1361276 w 1728874"/>
                  <a:gd name="connsiteY9-1298" fmla="*/ 2791078 h 4175265"/>
                  <a:gd name="connsiteX10-1299" fmla="*/ 1364327 w 1728874"/>
                  <a:gd name="connsiteY10-1300" fmla="*/ 2787688 h 4175265"/>
                  <a:gd name="connsiteX11-1301" fmla="*/ 1375959 w 1728874"/>
                  <a:gd name="connsiteY11-1302" fmla="*/ 3238442 h 4175265"/>
                  <a:gd name="connsiteX12-1303" fmla="*/ 1378869 w 1728874"/>
                  <a:gd name="connsiteY12-1304" fmla="*/ 3764809 h 4175265"/>
                  <a:gd name="connsiteX13-1305" fmla="*/ 872860 w 1728874"/>
                  <a:gd name="connsiteY13-1306" fmla="*/ 4145768 h 4175265"/>
                  <a:gd name="connsiteX14-1307" fmla="*/ 316480 w 1728874"/>
                  <a:gd name="connsiteY14-1308" fmla="*/ 4074053 h 4175265"/>
                  <a:gd name="connsiteX15-1309" fmla="*/ 108029 w 1728874"/>
                  <a:gd name="connsiteY15-1310" fmla="*/ 3799706 h 4175265"/>
                  <a:gd name="connsiteX16-1311" fmla="*/ 99306 w 1728874"/>
                  <a:gd name="connsiteY16-1312" fmla="*/ 3055233 h 4175265"/>
                  <a:gd name="connsiteX17-1313" fmla="*/ 99306 w 1728874"/>
                  <a:gd name="connsiteY17-1314" fmla="*/ 2616109 h 4175265"/>
                  <a:gd name="connsiteX18-1315" fmla="*/ 55683 w 1728874"/>
                  <a:gd name="connsiteY18-1316" fmla="*/ 2081019 h 4175265"/>
                  <a:gd name="connsiteX19-1317" fmla="*/ 431 w 1728874"/>
                  <a:gd name="connsiteY19-1318" fmla="*/ 1322008 h 4175265"/>
                  <a:gd name="connsiteX20-1319" fmla="*/ 87128 w 1728874"/>
                  <a:gd name="connsiteY20-1320" fmla="*/ 773195 h 4175265"/>
                  <a:gd name="connsiteX21-1321" fmla="*/ 433736 w 1728874"/>
                  <a:gd name="connsiteY21-1322" fmla="*/ 216931 h 4175265"/>
                  <a:gd name="connsiteX22-1323" fmla="*/ 843779 w 1728874"/>
                  <a:gd name="connsiteY22-1324" fmla="*/ 27903 h 4175265"/>
                  <a:gd name="connsiteX0-1325" fmla="*/ 843779 w 1728874"/>
                  <a:gd name="connsiteY0-1326" fmla="*/ 27903 h 4175265"/>
                  <a:gd name="connsiteX1-1327" fmla="*/ 1355604 w 1728874"/>
                  <a:gd name="connsiteY1-1328" fmla="*/ 19180 h 4175265"/>
                  <a:gd name="connsiteX2-1329" fmla="*/ 1599884 w 1728874"/>
                  <a:gd name="connsiteY2-1330" fmla="*/ 202389 h 4175265"/>
                  <a:gd name="connsiteX3-1331" fmla="*/ 1687127 w 1728874"/>
                  <a:gd name="connsiteY3-1332" fmla="*/ 475750 h 4175265"/>
                  <a:gd name="connsiteX4-1333" fmla="*/ 1724931 w 1728874"/>
                  <a:gd name="connsiteY4-1334" fmla="*/ 1022472 h 4175265"/>
                  <a:gd name="connsiteX5-1335" fmla="*/ 1658046 w 1728874"/>
                  <a:gd name="connsiteY5-1336" fmla="*/ 1423790 h 4175265"/>
                  <a:gd name="connsiteX6-1337" fmla="*/ 1492283 w 1728874"/>
                  <a:gd name="connsiteY6-1338" fmla="*/ 1819291 h 4175265"/>
                  <a:gd name="connsiteX7-1339" fmla="*/ 1489376 w 1728874"/>
                  <a:gd name="connsiteY7-1340" fmla="*/ 1825107 h 4175265"/>
                  <a:gd name="connsiteX8-1341" fmla="*/ 1352036 w 1728874"/>
                  <a:gd name="connsiteY8-1342" fmla="*/ 2401899 h 4175265"/>
                  <a:gd name="connsiteX9-1343" fmla="*/ 1361276 w 1728874"/>
                  <a:gd name="connsiteY9-1344" fmla="*/ 2791078 h 4175265"/>
                  <a:gd name="connsiteX10-1345" fmla="*/ 1364327 w 1728874"/>
                  <a:gd name="connsiteY10-1346" fmla="*/ 2787688 h 4175265"/>
                  <a:gd name="connsiteX11-1347" fmla="*/ 1375959 w 1728874"/>
                  <a:gd name="connsiteY11-1348" fmla="*/ 3238442 h 4175265"/>
                  <a:gd name="connsiteX12-1349" fmla="*/ 1378869 w 1728874"/>
                  <a:gd name="connsiteY12-1350" fmla="*/ 3764809 h 4175265"/>
                  <a:gd name="connsiteX13-1351" fmla="*/ 872860 w 1728874"/>
                  <a:gd name="connsiteY13-1352" fmla="*/ 4145768 h 4175265"/>
                  <a:gd name="connsiteX14-1353" fmla="*/ 316480 w 1728874"/>
                  <a:gd name="connsiteY14-1354" fmla="*/ 4074053 h 4175265"/>
                  <a:gd name="connsiteX15-1355" fmla="*/ 108029 w 1728874"/>
                  <a:gd name="connsiteY15-1356" fmla="*/ 3799706 h 4175265"/>
                  <a:gd name="connsiteX16-1357" fmla="*/ 99306 w 1728874"/>
                  <a:gd name="connsiteY16-1358" fmla="*/ 3055233 h 4175265"/>
                  <a:gd name="connsiteX17-1359" fmla="*/ 99306 w 1728874"/>
                  <a:gd name="connsiteY17-1360" fmla="*/ 2616109 h 4175265"/>
                  <a:gd name="connsiteX18-1361" fmla="*/ 55683 w 1728874"/>
                  <a:gd name="connsiteY18-1362" fmla="*/ 2081019 h 4175265"/>
                  <a:gd name="connsiteX19-1363" fmla="*/ 431 w 1728874"/>
                  <a:gd name="connsiteY19-1364" fmla="*/ 1322008 h 4175265"/>
                  <a:gd name="connsiteX20-1365" fmla="*/ 87128 w 1728874"/>
                  <a:gd name="connsiteY20-1366" fmla="*/ 773195 h 4175265"/>
                  <a:gd name="connsiteX21-1367" fmla="*/ 433736 w 1728874"/>
                  <a:gd name="connsiteY21-1368" fmla="*/ 216931 h 4175265"/>
                  <a:gd name="connsiteX22-1369" fmla="*/ 843779 w 1728874"/>
                  <a:gd name="connsiteY22-1370" fmla="*/ 27903 h 4175265"/>
                  <a:gd name="connsiteX0-1371" fmla="*/ 843779 w 1728874"/>
                  <a:gd name="connsiteY0-1372" fmla="*/ 27903 h 4175265"/>
                  <a:gd name="connsiteX1-1373" fmla="*/ 1355604 w 1728874"/>
                  <a:gd name="connsiteY1-1374" fmla="*/ 19180 h 4175265"/>
                  <a:gd name="connsiteX2-1375" fmla="*/ 1599884 w 1728874"/>
                  <a:gd name="connsiteY2-1376" fmla="*/ 202389 h 4175265"/>
                  <a:gd name="connsiteX3-1377" fmla="*/ 1687127 w 1728874"/>
                  <a:gd name="connsiteY3-1378" fmla="*/ 475750 h 4175265"/>
                  <a:gd name="connsiteX4-1379" fmla="*/ 1724931 w 1728874"/>
                  <a:gd name="connsiteY4-1380" fmla="*/ 1022472 h 4175265"/>
                  <a:gd name="connsiteX5-1381" fmla="*/ 1658046 w 1728874"/>
                  <a:gd name="connsiteY5-1382" fmla="*/ 1423790 h 4175265"/>
                  <a:gd name="connsiteX6-1383" fmla="*/ 1492283 w 1728874"/>
                  <a:gd name="connsiteY6-1384" fmla="*/ 1819291 h 4175265"/>
                  <a:gd name="connsiteX7-1385" fmla="*/ 1489376 w 1728874"/>
                  <a:gd name="connsiteY7-1386" fmla="*/ 1825107 h 4175265"/>
                  <a:gd name="connsiteX8-1387" fmla="*/ 1352036 w 1728874"/>
                  <a:gd name="connsiteY8-1388" fmla="*/ 2401899 h 4175265"/>
                  <a:gd name="connsiteX9-1389" fmla="*/ 1361276 w 1728874"/>
                  <a:gd name="connsiteY9-1390" fmla="*/ 2791078 h 4175265"/>
                  <a:gd name="connsiteX10-1391" fmla="*/ 1364327 w 1728874"/>
                  <a:gd name="connsiteY10-1392" fmla="*/ 2787688 h 4175265"/>
                  <a:gd name="connsiteX11-1393" fmla="*/ 1375959 w 1728874"/>
                  <a:gd name="connsiteY11-1394" fmla="*/ 3238442 h 4175265"/>
                  <a:gd name="connsiteX12-1395" fmla="*/ 1378869 w 1728874"/>
                  <a:gd name="connsiteY12-1396" fmla="*/ 3764809 h 4175265"/>
                  <a:gd name="connsiteX13-1397" fmla="*/ 872860 w 1728874"/>
                  <a:gd name="connsiteY13-1398" fmla="*/ 4145768 h 4175265"/>
                  <a:gd name="connsiteX14-1399" fmla="*/ 316480 w 1728874"/>
                  <a:gd name="connsiteY14-1400" fmla="*/ 4074053 h 4175265"/>
                  <a:gd name="connsiteX15-1401" fmla="*/ 108029 w 1728874"/>
                  <a:gd name="connsiteY15-1402" fmla="*/ 3799706 h 4175265"/>
                  <a:gd name="connsiteX16-1403" fmla="*/ 99306 w 1728874"/>
                  <a:gd name="connsiteY16-1404" fmla="*/ 3055233 h 4175265"/>
                  <a:gd name="connsiteX17-1405" fmla="*/ 99306 w 1728874"/>
                  <a:gd name="connsiteY17-1406" fmla="*/ 2616109 h 4175265"/>
                  <a:gd name="connsiteX18-1407" fmla="*/ 55683 w 1728874"/>
                  <a:gd name="connsiteY18-1408" fmla="*/ 2081019 h 4175265"/>
                  <a:gd name="connsiteX19-1409" fmla="*/ 431 w 1728874"/>
                  <a:gd name="connsiteY19-1410" fmla="*/ 1322008 h 4175265"/>
                  <a:gd name="connsiteX20-1411" fmla="*/ 87128 w 1728874"/>
                  <a:gd name="connsiteY20-1412" fmla="*/ 773195 h 4175265"/>
                  <a:gd name="connsiteX21-1413" fmla="*/ 433736 w 1728874"/>
                  <a:gd name="connsiteY21-1414" fmla="*/ 216931 h 4175265"/>
                  <a:gd name="connsiteX22-1415" fmla="*/ 843779 w 1728874"/>
                  <a:gd name="connsiteY22-1416" fmla="*/ 27903 h 4175265"/>
                  <a:gd name="connsiteX0-1417" fmla="*/ 843779 w 1728874"/>
                  <a:gd name="connsiteY0-1418" fmla="*/ 27903 h 4172306"/>
                  <a:gd name="connsiteX1-1419" fmla="*/ 1355604 w 1728874"/>
                  <a:gd name="connsiteY1-1420" fmla="*/ 19180 h 4172306"/>
                  <a:gd name="connsiteX2-1421" fmla="*/ 1599884 w 1728874"/>
                  <a:gd name="connsiteY2-1422" fmla="*/ 202389 h 4172306"/>
                  <a:gd name="connsiteX3-1423" fmla="*/ 1687127 w 1728874"/>
                  <a:gd name="connsiteY3-1424" fmla="*/ 475750 h 4172306"/>
                  <a:gd name="connsiteX4-1425" fmla="*/ 1724931 w 1728874"/>
                  <a:gd name="connsiteY4-1426" fmla="*/ 1022472 h 4172306"/>
                  <a:gd name="connsiteX5-1427" fmla="*/ 1658046 w 1728874"/>
                  <a:gd name="connsiteY5-1428" fmla="*/ 1423790 h 4172306"/>
                  <a:gd name="connsiteX6-1429" fmla="*/ 1492283 w 1728874"/>
                  <a:gd name="connsiteY6-1430" fmla="*/ 1819291 h 4172306"/>
                  <a:gd name="connsiteX7-1431" fmla="*/ 1489376 w 1728874"/>
                  <a:gd name="connsiteY7-1432" fmla="*/ 1825107 h 4172306"/>
                  <a:gd name="connsiteX8-1433" fmla="*/ 1352036 w 1728874"/>
                  <a:gd name="connsiteY8-1434" fmla="*/ 2401899 h 4172306"/>
                  <a:gd name="connsiteX9-1435" fmla="*/ 1361276 w 1728874"/>
                  <a:gd name="connsiteY9-1436" fmla="*/ 2791078 h 4172306"/>
                  <a:gd name="connsiteX10-1437" fmla="*/ 1364327 w 1728874"/>
                  <a:gd name="connsiteY10-1438" fmla="*/ 2787688 h 4172306"/>
                  <a:gd name="connsiteX11-1439" fmla="*/ 1375959 w 1728874"/>
                  <a:gd name="connsiteY11-1440" fmla="*/ 3238442 h 4172306"/>
                  <a:gd name="connsiteX12-1441" fmla="*/ 1378869 w 1728874"/>
                  <a:gd name="connsiteY12-1442" fmla="*/ 3764809 h 4172306"/>
                  <a:gd name="connsiteX13-1443" fmla="*/ 900020 w 1728874"/>
                  <a:gd name="connsiteY13-1444" fmla="*/ 4154822 h 4172306"/>
                  <a:gd name="connsiteX14-1445" fmla="*/ 316480 w 1728874"/>
                  <a:gd name="connsiteY14-1446" fmla="*/ 4074053 h 4172306"/>
                  <a:gd name="connsiteX15-1447" fmla="*/ 108029 w 1728874"/>
                  <a:gd name="connsiteY15-1448" fmla="*/ 3799706 h 4172306"/>
                  <a:gd name="connsiteX16-1449" fmla="*/ 99306 w 1728874"/>
                  <a:gd name="connsiteY16-1450" fmla="*/ 3055233 h 4172306"/>
                  <a:gd name="connsiteX17-1451" fmla="*/ 99306 w 1728874"/>
                  <a:gd name="connsiteY17-1452" fmla="*/ 2616109 h 4172306"/>
                  <a:gd name="connsiteX18-1453" fmla="*/ 55683 w 1728874"/>
                  <a:gd name="connsiteY18-1454" fmla="*/ 2081019 h 4172306"/>
                  <a:gd name="connsiteX19-1455" fmla="*/ 431 w 1728874"/>
                  <a:gd name="connsiteY19-1456" fmla="*/ 1322008 h 4172306"/>
                  <a:gd name="connsiteX20-1457" fmla="*/ 87128 w 1728874"/>
                  <a:gd name="connsiteY20-1458" fmla="*/ 773195 h 4172306"/>
                  <a:gd name="connsiteX21-1459" fmla="*/ 433736 w 1728874"/>
                  <a:gd name="connsiteY21-1460" fmla="*/ 216931 h 4172306"/>
                  <a:gd name="connsiteX22-1461" fmla="*/ 843779 w 1728874"/>
                  <a:gd name="connsiteY22-1462" fmla="*/ 27903 h 4172306"/>
                  <a:gd name="connsiteX0-1463" fmla="*/ 843779 w 1728874"/>
                  <a:gd name="connsiteY0-1464" fmla="*/ 27903 h 4158005"/>
                  <a:gd name="connsiteX1-1465" fmla="*/ 1355604 w 1728874"/>
                  <a:gd name="connsiteY1-1466" fmla="*/ 19180 h 4158005"/>
                  <a:gd name="connsiteX2-1467" fmla="*/ 1599884 w 1728874"/>
                  <a:gd name="connsiteY2-1468" fmla="*/ 202389 h 4158005"/>
                  <a:gd name="connsiteX3-1469" fmla="*/ 1687127 w 1728874"/>
                  <a:gd name="connsiteY3-1470" fmla="*/ 475750 h 4158005"/>
                  <a:gd name="connsiteX4-1471" fmla="*/ 1724931 w 1728874"/>
                  <a:gd name="connsiteY4-1472" fmla="*/ 1022472 h 4158005"/>
                  <a:gd name="connsiteX5-1473" fmla="*/ 1658046 w 1728874"/>
                  <a:gd name="connsiteY5-1474" fmla="*/ 1423790 h 4158005"/>
                  <a:gd name="connsiteX6-1475" fmla="*/ 1492283 w 1728874"/>
                  <a:gd name="connsiteY6-1476" fmla="*/ 1819291 h 4158005"/>
                  <a:gd name="connsiteX7-1477" fmla="*/ 1489376 w 1728874"/>
                  <a:gd name="connsiteY7-1478" fmla="*/ 1825107 h 4158005"/>
                  <a:gd name="connsiteX8-1479" fmla="*/ 1352036 w 1728874"/>
                  <a:gd name="connsiteY8-1480" fmla="*/ 2401899 h 4158005"/>
                  <a:gd name="connsiteX9-1481" fmla="*/ 1361276 w 1728874"/>
                  <a:gd name="connsiteY9-1482" fmla="*/ 2791078 h 4158005"/>
                  <a:gd name="connsiteX10-1483" fmla="*/ 1364327 w 1728874"/>
                  <a:gd name="connsiteY10-1484" fmla="*/ 2787688 h 4158005"/>
                  <a:gd name="connsiteX11-1485" fmla="*/ 1375959 w 1728874"/>
                  <a:gd name="connsiteY11-1486" fmla="*/ 3238442 h 4158005"/>
                  <a:gd name="connsiteX12-1487" fmla="*/ 1378869 w 1728874"/>
                  <a:gd name="connsiteY12-1488" fmla="*/ 3764809 h 4158005"/>
                  <a:gd name="connsiteX13-1489" fmla="*/ 900020 w 1728874"/>
                  <a:gd name="connsiteY13-1490" fmla="*/ 4154822 h 4158005"/>
                  <a:gd name="connsiteX14-1491" fmla="*/ 316480 w 1728874"/>
                  <a:gd name="connsiteY14-1492" fmla="*/ 4074053 h 4158005"/>
                  <a:gd name="connsiteX15-1493" fmla="*/ 108029 w 1728874"/>
                  <a:gd name="connsiteY15-1494" fmla="*/ 3799706 h 4158005"/>
                  <a:gd name="connsiteX16-1495" fmla="*/ 99306 w 1728874"/>
                  <a:gd name="connsiteY16-1496" fmla="*/ 3055233 h 4158005"/>
                  <a:gd name="connsiteX17-1497" fmla="*/ 99306 w 1728874"/>
                  <a:gd name="connsiteY17-1498" fmla="*/ 2616109 h 4158005"/>
                  <a:gd name="connsiteX18-1499" fmla="*/ 55683 w 1728874"/>
                  <a:gd name="connsiteY18-1500" fmla="*/ 2081019 h 4158005"/>
                  <a:gd name="connsiteX19-1501" fmla="*/ 431 w 1728874"/>
                  <a:gd name="connsiteY19-1502" fmla="*/ 1322008 h 4158005"/>
                  <a:gd name="connsiteX20-1503" fmla="*/ 87128 w 1728874"/>
                  <a:gd name="connsiteY20-1504" fmla="*/ 773195 h 4158005"/>
                  <a:gd name="connsiteX21-1505" fmla="*/ 433736 w 1728874"/>
                  <a:gd name="connsiteY21-1506" fmla="*/ 216931 h 4158005"/>
                  <a:gd name="connsiteX22-1507" fmla="*/ 843779 w 1728874"/>
                  <a:gd name="connsiteY22-1508" fmla="*/ 27903 h 4158005"/>
                  <a:gd name="connsiteX0-1509" fmla="*/ 843779 w 1728874"/>
                  <a:gd name="connsiteY0-1510" fmla="*/ 27903 h 4158005"/>
                  <a:gd name="connsiteX1-1511" fmla="*/ 1355604 w 1728874"/>
                  <a:gd name="connsiteY1-1512" fmla="*/ 19180 h 4158005"/>
                  <a:gd name="connsiteX2-1513" fmla="*/ 1599884 w 1728874"/>
                  <a:gd name="connsiteY2-1514" fmla="*/ 202389 h 4158005"/>
                  <a:gd name="connsiteX3-1515" fmla="*/ 1687127 w 1728874"/>
                  <a:gd name="connsiteY3-1516" fmla="*/ 475750 h 4158005"/>
                  <a:gd name="connsiteX4-1517" fmla="*/ 1724931 w 1728874"/>
                  <a:gd name="connsiteY4-1518" fmla="*/ 1022472 h 4158005"/>
                  <a:gd name="connsiteX5-1519" fmla="*/ 1658046 w 1728874"/>
                  <a:gd name="connsiteY5-1520" fmla="*/ 1423790 h 4158005"/>
                  <a:gd name="connsiteX6-1521" fmla="*/ 1492283 w 1728874"/>
                  <a:gd name="connsiteY6-1522" fmla="*/ 1819291 h 4158005"/>
                  <a:gd name="connsiteX7-1523" fmla="*/ 1489376 w 1728874"/>
                  <a:gd name="connsiteY7-1524" fmla="*/ 1825107 h 4158005"/>
                  <a:gd name="connsiteX8-1525" fmla="*/ 1352036 w 1728874"/>
                  <a:gd name="connsiteY8-1526" fmla="*/ 2401899 h 4158005"/>
                  <a:gd name="connsiteX9-1527" fmla="*/ 1361276 w 1728874"/>
                  <a:gd name="connsiteY9-1528" fmla="*/ 2791078 h 4158005"/>
                  <a:gd name="connsiteX10-1529" fmla="*/ 1364327 w 1728874"/>
                  <a:gd name="connsiteY10-1530" fmla="*/ 2787688 h 4158005"/>
                  <a:gd name="connsiteX11-1531" fmla="*/ 1375959 w 1728874"/>
                  <a:gd name="connsiteY11-1532" fmla="*/ 3238442 h 4158005"/>
                  <a:gd name="connsiteX12-1533" fmla="*/ 1378869 w 1728874"/>
                  <a:gd name="connsiteY12-1534" fmla="*/ 3764809 h 4158005"/>
                  <a:gd name="connsiteX13-1535" fmla="*/ 900020 w 1728874"/>
                  <a:gd name="connsiteY13-1536" fmla="*/ 4154822 h 4158005"/>
                  <a:gd name="connsiteX14-1537" fmla="*/ 316480 w 1728874"/>
                  <a:gd name="connsiteY14-1538" fmla="*/ 4074053 h 4158005"/>
                  <a:gd name="connsiteX15-1539" fmla="*/ 108029 w 1728874"/>
                  <a:gd name="connsiteY15-1540" fmla="*/ 3799706 h 4158005"/>
                  <a:gd name="connsiteX16-1541" fmla="*/ 99306 w 1728874"/>
                  <a:gd name="connsiteY16-1542" fmla="*/ 3055233 h 4158005"/>
                  <a:gd name="connsiteX17-1543" fmla="*/ 99306 w 1728874"/>
                  <a:gd name="connsiteY17-1544" fmla="*/ 2616109 h 4158005"/>
                  <a:gd name="connsiteX18-1545" fmla="*/ 55683 w 1728874"/>
                  <a:gd name="connsiteY18-1546" fmla="*/ 2081019 h 4158005"/>
                  <a:gd name="connsiteX19-1547" fmla="*/ 431 w 1728874"/>
                  <a:gd name="connsiteY19-1548" fmla="*/ 1322008 h 4158005"/>
                  <a:gd name="connsiteX20-1549" fmla="*/ 87128 w 1728874"/>
                  <a:gd name="connsiteY20-1550" fmla="*/ 773195 h 4158005"/>
                  <a:gd name="connsiteX21-1551" fmla="*/ 433736 w 1728874"/>
                  <a:gd name="connsiteY21-1552" fmla="*/ 216931 h 4158005"/>
                  <a:gd name="connsiteX22-1553" fmla="*/ 843779 w 1728874"/>
                  <a:gd name="connsiteY22-1554" fmla="*/ 27903 h 415800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Lst>
                <a:rect l="l" t="t" r="r" b="b"/>
                <a:pathLst>
                  <a:path w="1728874" h="4158005">
                    <a:moveTo>
                      <a:pt x="843779" y="27903"/>
                    </a:moveTo>
                    <a:cubicBezTo>
                      <a:pt x="997424" y="-5055"/>
                      <a:pt x="1229587" y="-9901"/>
                      <a:pt x="1355604" y="19180"/>
                    </a:cubicBezTo>
                    <a:cubicBezTo>
                      <a:pt x="1481621" y="48261"/>
                      <a:pt x="1547538" y="103514"/>
                      <a:pt x="1599884" y="202389"/>
                    </a:cubicBezTo>
                    <a:cubicBezTo>
                      <a:pt x="1646414" y="286725"/>
                      <a:pt x="1666769" y="382691"/>
                      <a:pt x="1687127" y="475750"/>
                    </a:cubicBezTo>
                    <a:cubicBezTo>
                      <a:pt x="1722024" y="656052"/>
                      <a:pt x="1736563" y="839264"/>
                      <a:pt x="1724931" y="1022472"/>
                    </a:cubicBezTo>
                    <a:cubicBezTo>
                      <a:pt x="1719114" y="1159154"/>
                      <a:pt x="1698759" y="1292927"/>
                      <a:pt x="1658046" y="1423790"/>
                    </a:cubicBezTo>
                    <a:cubicBezTo>
                      <a:pt x="1619271" y="1556593"/>
                      <a:pt x="1520395" y="1752405"/>
                      <a:pt x="1492283" y="1819291"/>
                    </a:cubicBezTo>
                    <a:cubicBezTo>
                      <a:pt x="1492283" y="1822200"/>
                      <a:pt x="1489376" y="1822200"/>
                      <a:pt x="1489376" y="1825107"/>
                    </a:cubicBezTo>
                    <a:cubicBezTo>
                      <a:pt x="1425398" y="2002502"/>
                      <a:pt x="1369484" y="2212871"/>
                      <a:pt x="1352036" y="2401899"/>
                    </a:cubicBezTo>
                    <a:lnTo>
                      <a:pt x="1361276" y="2791078"/>
                    </a:lnTo>
                    <a:lnTo>
                      <a:pt x="1364327" y="2787688"/>
                    </a:lnTo>
                    <a:cubicBezTo>
                      <a:pt x="1378869" y="2938909"/>
                      <a:pt x="1373052" y="3090130"/>
                      <a:pt x="1375959" y="3238442"/>
                    </a:cubicBezTo>
                    <a:cubicBezTo>
                      <a:pt x="1375959" y="3412928"/>
                      <a:pt x="1435760" y="3602384"/>
                      <a:pt x="1378869" y="3764809"/>
                    </a:cubicBezTo>
                    <a:cubicBezTo>
                      <a:pt x="1290492" y="4017127"/>
                      <a:pt x="1095192" y="4139495"/>
                      <a:pt x="900020" y="4154822"/>
                    </a:cubicBezTo>
                    <a:cubicBezTo>
                      <a:pt x="716172" y="4169260"/>
                      <a:pt x="448479" y="4133239"/>
                      <a:pt x="316480" y="4074053"/>
                    </a:cubicBezTo>
                    <a:cubicBezTo>
                      <a:pt x="184482" y="4014867"/>
                      <a:pt x="122571" y="3904397"/>
                      <a:pt x="108029" y="3799706"/>
                    </a:cubicBezTo>
                    <a:cubicBezTo>
                      <a:pt x="80887" y="3634429"/>
                      <a:pt x="100760" y="3252499"/>
                      <a:pt x="99306" y="3055233"/>
                    </a:cubicBezTo>
                    <a:cubicBezTo>
                      <a:pt x="102213" y="2909828"/>
                      <a:pt x="105122" y="2761514"/>
                      <a:pt x="99306" y="2616109"/>
                    </a:cubicBezTo>
                    <a:cubicBezTo>
                      <a:pt x="93490" y="2435807"/>
                      <a:pt x="81858" y="2258415"/>
                      <a:pt x="55683" y="2081019"/>
                    </a:cubicBezTo>
                    <a:cubicBezTo>
                      <a:pt x="39204" y="1865336"/>
                      <a:pt x="-4810" y="1539979"/>
                      <a:pt x="431" y="1322008"/>
                    </a:cubicBezTo>
                    <a:cubicBezTo>
                      <a:pt x="11335" y="1136615"/>
                      <a:pt x="38599" y="952860"/>
                      <a:pt x="87128" y="773195"/>
                    </a:cubicBezTo>
                    <a:cubicBezTo>
                      <a:pt x="130237" y="560614"/>
                      <a:pt x="263879" y="402352"/>
                      <a:pt x="433736" y="216931"/>
                    </a:cubicBezTo>
                    <a:cubicBezTo>
                      <a:pt x="558785" y="129688"/>
                      <a:pt x="692558" y="62800"/>
                      <a:pt x="843779" y="27903"/>
                    </a:cubicBezTo>
                    <a:close/>
                  </a:path>
                </a:pathLst>
              </a:custGeom>
              <a:solidFill>
                <a:schemeClr val="accent2">
                  <a:lumMod val="75000"/>
                </a:schemeClr>
              </a:solidFill>
              <a:ln w="9525" cap="flat">
                <a:noFill/>
                <a:prstDash val="solid"/>
                <a:miter/>
              </a:ln>
            </p:spPr>
            <p:txBody>
              <a:bodyPr rtlCol="0" anchor="ctr"/>
              <a:lstStyle/>
              <a:p>
                <a:endParaRPr lang="en-US"/>
              </a:p>
            </p:txBody>
          </p:sp>
          <p:sp>
            <p:nvSpPr>
              <p:cNvPr id="67" name="Freeform: Shape 66"/>
              <p:cNvSpPr/>
              <p:nvPr/>
            </p:nvSpPr>
            <p:spPr>
              <a:xfrm>
                <a:off x="5887913" y="472029"/>
                <a:ext cx="370016" cy="583487"/>
              </a:xfrm>
              <a:custGeom>
                <a:avLst/>
                <a:gdLst>
                  <a:gd name="connsiteX0" fmla="*/ 400769 w 495300"/>
                  <a:gd name="connsiteY0" fmla="*/ 708331 h 781050"/>
                  <a:gd name="connsiteX1" fmla="*/ 359811 w 495300"/>
                  <a:gd name="connsiteY1" fmla="*/ 757861 h 781050"/>
                  <a:gd name="connsiteX2" fmla="*/ 318854 w 495300"/>
                  <a:gd name="connsiteY2" fmla="*/ 782626 h 781050"/>
                  <a:gd name="connsiteX3" fmla="*/ 299804 w 495300"/>
                  <a:gd name="connsiteY3" fmla="*/ 778816 h 781050"/>
                  <a:gd name="connsiteX4" fmla="*/ 283611 w 495300"/>
                  <a:gd name="connsiteY4" fmla="*/ 735954 h 781050"/>
                  <a:gd name="connsiteX5" fmla="*/ 319806 w 495300"/>
                  <a:gd name="connsiteY5" fmla="*/ 675946 h 781050"/>
                  <a:gd name="connsiteX6" fmla="*/ 396959 w 495300"/>
                  <a:gd name="connsiteY6" fmla="*/ 586411 h 781050"/>
                  <a:gd name="connsiteX7" fmla="*/ 404579 w 495300"/>
                  <a:gd name="connsiteY7" fmla="*/ 574981 h 781050"/>
                  <a:gd name="connsiteX8" fmla="*/ 426486 w 495300"/>
                  <a:gd name="connsiteY8" fmla="*/ 528309 h 781050"/>
                  <a:gd name="connsiteX9" fmla="*/ 436011 w 495300"/>
                  <a:gd name="connsiteY9" fmla="*/ 469254 h 781050"/>
                  <a:gd name="connsiteX10" fmla="*/ 444584 w 495300"/>
                  <a:gd name="connsiteY10" fmla="*/ 393054 h 781050"/>
                  <a:gd name="connsiteX11" fmla="*/ 439822 w 495300"/>
                  <a:gd name="connsiteY11" fmla="*/ 346381 h 781050"/>
                  <a:gd name="connsiteX12" fmla="*/ 338856 w 495300"/>
                  <a:gd name="connsiteY12" fmla="*/ 114924 h 781050"/>
                  <a:gd name="connsiteX13" fmla="*/ 319806 w 495300"/>
                  <a:gd name="connsiteY13" fmla="*/ 111114 h 781050"/>
                  <a:gd name="connsiteX14" fmla="*/ 109304 w 495300"/>
                  <a:gd name="connsiteY14" fmla="*/ 287326 h 781050"/>
                  <a:gd name="connsiteX15" fmla="*/ 29294 w 495300"/>
                  <a:gd name="connsiteY15" fmla="*/ 421629 h 781050"/>
                  <a:gd name="connsiteX16" fmla="*/ 27389 w 495300"/>
                  <a:gd name="connsiteY16" fmla="*/ 429249 h 781050"/>
                  <a:gd name="connsiteX17" fmla="*/ 36914 w 495300"/>
                  <a:gd name="connsiteY17" fmla="*/ 531166 h 781050"/>
                  <a:gd name="connsiteX18" fmla="*/ 60726 w 495300"/>
                  <a:gd name="connsiteY18" fmla="*/ 590221 h 781050"/>
                  <a:gd name="connsiteX19" fmla="*/ 105494 w 495300"/>
                  <a:gd name="connsiteY19" fmla="*/ 690234 h 781050"/>
                  <a:gd name="connsiteX20" fmla="*/ 105494 w 495300"/>
                  <a:gd name="connsiteY20" fmla="*/ 723571 h 781050"/>
                  <a:gd name="connsiteX21" fmla="*/ 71204 w 495300"/>
                  <a:gd name="connsiteY21" fmla="*/ 736906 h 781050"/>
                  <a:gd name="connsiteX22" fmla="*/ 54059 w 495300"/>
                  <a:gd name="connsiteY22" fmla="*/ 718809 h 781050"/>
                  <a:gd name="connsiteX23" fmla="*/ 26436 w 495300"/>
                  <a:gd name="connsiteY23" fmla="*/ 644514 h 781050"/>
                  <a:gd name="connsiteX24" fmla="*/ 12149 w 495300"/>
                  <a:gd name="connsiteY24" fmla="*/ 561646 h 781050"/>
                  <a:gd name="connsiteX25" fmla="*/ 7386 w 495300"/>
                  <a:gd name="connsiteY25" fmla="*/ 456871 h 781050"/>
                  <a:gd name="connsiteX26" fmla="*/ 16911 w 495300"/>
                  <a:gd name="connsiteY26" fmla="*/ 353049 h 781050"/>
                  <a:gd name="connsiteX27" fmla="*/ 64536 w 495300"/>
                  <a:gd name="connsiteY27" fmla="*/ 224461 h 781050"/>
                  <a:gd name="connsiteX28" fmla="*/ 137879 w 495300"/>
                  <a:gd name="connsiteY28" fmla="*/ 142546 h 781050"/>
                  <a:gd name="connsiteX29" fmla="*/ 277897 w 495300"/>
                  <a:gd name="connsiteY29" fmla="*/ 33961 h 781050"/>
                  <a:gd name="connsiteX30" fmla="*/ 338856 w 495300"/>
                  <a:gd name="connsiteY30" fmla="*/ 8244 h 781050"/>
                  <a:gd name="connsiteX31" fmla="*/ 349334 w 495300"/>
                  <a:gd name="connsiteY31" fmla="*/ 8244 h 781050"/>
                  <a:gd name="connsiteX32" fmla="*/ 449347 w 495300"/>
                  <a:gd name="connsiteY32" fmla="*/ 105399 h 781050"/>
                  <a:gd name="connsiteX33" fmla="*/ 491256 w 495300"/>
                  <a:gd name="connsiteY33" fmla="*/ 229224 h 781050"/>
                  <a:gd name="connsiteX34" fmla="*/ 496019 w 495300"/>
                  <a:gd name="connsiteY34" fmla="*/ 270181 h 781050"/>
                  <a:gd name="connsiteX35" fmla="*/ 496972 w 495300"/>
                  <a:gd name="connsiteY35" fmla="*/ 336856 h 781050"/>
                  <a:gd name="connsiteX36" fmla="*/ 481731 w 495300"/>
                  <a:gd name="connsiteY36" fmla="*/ 471159 h 781050"/>
                  <a:gd name="connsiteX37" fmla="*/ 444584 w 495300"/>
                  <a:gd name="connsiteY37" fmla="*/ 624511 h 781050"/>
                  <a:gd name="connsiteX38" fmla="*/ 400769 w 495300"/>
                  <a:gd name="connsiteY38" fmla="*/ 708331 h 781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495300" h="781050">
                    <a:moveTo>
                      <a:pt x="400769" y="708331"/>
                    </a:moveTo>
                    <a:cubicBezTo>
                      <a:pt x="387434" y="724524"/>
                      <a:pt x="373147" y="740716"/>
                      <a:pt x="359811" y="757861"/>
                    </a:cubicBezTo>
                    <a:cubicBezTo>
                      <a:pt x="349334" y="771196"/>
                      <a:pt x="335999" y="779769"/>
                      <a:pt x="318854" y="782626"/>
                    </a:cubicBezTo>
                    <a:cubicBezTo>
                      <a:pt x="312186" y="783579"/>
                      <a:pt x="305519" y="782626"/>
                      <a:pt x="299804" y="778816"/>
                    </a:cubicBezTo>
                    <a:cubicBezTo>
                      <a:pt x="287422" y="769291"/>
                      <a:pt x="277897" y="754051"/>
                      <a:pt x="283611" y="735954"/>
                    </a:cubicBezTo>
                    <a:cubicBezTo>
                      <a:pt x="290279" y="713094"/>
                      <a:pt x="304566" y="694044"/>
                      <a:pt x="319806" y="675946"/>
                    </a:cubicBezTo>
                    <a:cubicBezTo>
                      <a:pt x="345524" y="645466"/>
                      <a:pt x="373147" y="617844"/>
                      <a:pt x="396959" y="586411"/>
                    </a:cubicBezTo>
                    <a:cubicBezTo>
                      <a:pt x="399816" y="582601"/>
                      <a:pt x="401722" y="578791"/>
                      <a:pt x="404579" y="574981"/>
                    </a:cubicBezTo>
                    <a:cubicBezTo>
                      <a:pt x="415056" y="560694"/>
                      <a:pt x="422677" y="545454"/>
                      <a:pt x="426486" y="528309"/>
                    </a:cubicBezTo>
                    <a:cubicBezTo>
                      <a:pt x="430297" y="508306"/>
                      <a:pt x="434106" y="489256"/>
                      <a:pt x="436011" y="469254"/>
                    </a:cubicBezTo>
                    <a:cubicBezTo>
                      <a:pt x="438869" y="443536"/>
                      <a:pt x="441727" y="418771"/>
                      <a:pt x="444584" y="393054"/>
                    </a:cubicBezTo>
                    <a:cubicBezTo>
                      <a:pt x="449347" y="376861"/>
                      <a:pt x="443631" y="361621"/>
                      <a:pt x="439822" y="346381"/>
                    </a:cubicBezTo>
                    <a:cubicBezTo>
                      <a:pt x="418866" y="263514"/>
                      <a:pt x="386481" y="185409"/>
                      <a:pt x="338856" y="114924"/>
                    </a:cubicBezTo>
                    <a:cubicBezTo>
                      <a:pt x="331236" y="104446"/>
                      <a:pt x="331236" y="104446"/>
                      <a:pt x="319806" y="111114"/>
                    </a:cubicBezTo>
                    <a:cubicBezTo>
                      <a:pt x="240749" y="159691"/>
                      <a:pt x="169311" y="216841"/>
                      <a:pt x="109304" y="287326"/>
                    </a:cubicBezTo>
                    <a:cubicBezTo>
                      <a:pt x="75014" y="328284"/>
                      <a:pt x="47391" y="372099"/>
                      <a:pt x="29294" y="421629"/>
                    </a:cubicBezTo>
                    <a:cubicBezTo>
                      <a:pt x="28341" y="424486"/>
                      <a:pt x="27389" y="426391"/>
                      <a:pt x="27389" y="429249"/>
                    </a:cubicBezTo>
                    <a:cubicBezTo>
                      <a:pt x="29294" y="463539"/>
                      <a:pt x="31199" y="496876"/>
                      <a:pt x="36914" y="531166"/>
                    </a:cubicBezTo>
                    <a:cubicBezTo>
                      <a:pt x="40724" y="552121"/>
                      <a:pt x="47391" y="572124"/>
                      <a:pt x="60726" y="590221"/>
                    </a:cubicBezTo>
                    <a:cubicBezTo>
                      <a:pt x="81681" y="620701"/>
                      <a:pt x="96921" y="654039"/>
                      <a:pt x="105494" y="690234"/>
                    </a:cubicBezTo>
                    <a:cubicBezTo>
                      <a:pt x="108351" y="701664"/>
                      <a:pt x="108351" y="713094"/>
                      <a:pt x="105494" y="723571"/>
                    </a:cubicBezTo>
                    <a:cubicBezTo>
                      <a:pt x="101684" y="738811"/>
                      <a:pt x="84539" y="745479"/>
                      <a:pt x="71204" y="736906"/>
                    </a:cubicBezTo>
                    <a:cubicBezTo>
                      <a:pt x="63584" y="732144"/>
                      <a:pt x="58821" y="725476"/>
                      <a:pt x="54059" y="718809"/>
                    </a:cubicBezTo>
                    <a:cubicBezTo>
                      <a:pt x="40724" y="695949"/>
                      <a:pt x="32151" y="670231"/>
                      <a:pt x="26436" y="644514"/>
                    </a:cubicBezTo>
                    <a:cubicBezTo>
                      <a:pt x="20721" y="616891"/>
                      <a:pt x="15006" y="589269"/>
                      <a:pt x="12149" y="561646"/>
                    </a:cubicBezTo>
                    <a:cubicBezTo>
                      <a:pt x="8339" y="527356"/>
                      <a:pt x="6434" y="492114"/>
                      <a:pt x="7386" y="456871"/>
                    </a:cubicBezTo>
                    <a:cubicBezTo>
                      <a:pt x="8339" y="421629"/>
                      <a:pt x="11196" y="387339"/>
                      <a:pt x="16911" y="353049"/>
                    </a:cubicBezTo>
                    <a:cubicBezTo>
                      <a:pt x="25484" y="307329"/>
                      <a:pt x="36914" y="262561"/>
                      <a:pt x="64536" y="224461"/>
                    </a:cubicBezTo>
                    <a:cubicBezTo>
                      <a:pt x="86444" y="194934"/>
                      <a:pt x="111209" y="168264"/>
                      <a:pt x="137879" y="142546"/>
                    </a:cubicBezTo>
                    <a:cubicBezTo>
                      <a:pt x="179789" y="100636"/>
                      <a:pt x="225509" y="62536"/>
                      <a:pt x="277897" y="33961"/>
                    </a:cubicBezTo>
                    <a:cubicBezTo>
                      <a:pt x="296947" y="23484"/>
                      <a:pt x="316949" y="13959"/>
                      <a:pt x="338856" y="8244"/>
                    </a:cubicBezTo>
                    <a:cubicBezTo>
                      <a:pt x="342666" y="7291"/>
                      <a:pt x="345524" y="6339"/>
                      <a:pt x="349334" y="8244"/>
                    </a:cubicBezTo>
                    <a:cubicBezTo>
                      <a:pt x="393149" y="29199"/>
                      <a:pt x="424581" y="63489"/>
                      <a:pt x="449347" y="105399"/>
                    </a:cubicBezTo>
                    <a:cubicBezTo>
                      <a:pt x="471254" y="143499"/>
                      <a:pt x="484589" y="185409"/>
                      <a:pt x="491256" y="229224"/>
                    </a:cubicBezTo>
                    <a:cubicBezTo>
                      <a:pt x="493161" y="242559"/>
                      <a:pt x="495066" y="255894"/>
                      <a:pt x="496019" y="270181"/>
                    </a:cubicBezTo>
                    <a:cubicBezTo>
                      <a:pt x="497924" y="292089"/>
                      <a:pt x="497924" y="314949"/>
                      <a:pt x="496972" y="336856"/>
                    </a:cubicBezTo>
                    <a:cubicBezTo>
                      <a:pt x="495066" y="381624"/>
                      <a:pt x="490304" y="426391"/>
                      <a:pt x="481731" y="471159"/>
                    </a:cubicBezTo>
                    <a:cubicBezTo>
                      <a:pt x="471254" y="522594"/>
                      <a:pt x="458872" y="574029"/>
                      <a:pt x="444584" y="624511"/>
                    </a:cubicBezTo>
                    <a:cubicBezTo>
                      <a:pt x="435059" y="654039"/>
                      <a:pt x="421724" y="683566"/>
                      <a:pt x="400769" y="708331"/>
                    </a:cubicBezTo>
                    <a:close/>
                  </a:path>
                </a:pathLst>
              </a:custGeom>
              <a:solidFill>
                <a:schemeClr val="accent3"/>
              </a:solidFill>
              <a:ln w="9525" cap="flat">
                <a:noFill/>
                <a:prstDash val="solid"/>
                <a:miter/>
              </a:ln>
            </p:spPr>
            <p:txBody>
              <a:bodyPr rtlCol="0" anchor="ctr"/>
              <a:lstStyle/>
              <a:p>
                <a:endParaRPr lang="en-US"/>
              </a:p>
            </p:txBody>
          </p:sp>
        </p:grpSp>
        <p:grpSp>
          <p:nvGrpSpPr>
            <p:cNvPr id="70" name="Group 69"/>
            <p:cNvGrpSpPr/>
            <p:nvPr/>
          </p:nvGrpSpPr>
          <p:grpSpPr>
            <a:xfrm rot="20737142">
              <a:off x="6310944" y="-79408"/>
              <a:ext cx="423031" cy="1017405"/>
              <a:chOff x="6310944" y="-79408"/>
              <a:chExt cx="423031" cy="1017405"/>
            </a:xfrm>
          </p:grpSpPr>
          <p:sp>
            <p:nvSpPr>
              <p:cNvPr id="65" name="Freeform: Shape 64"/>
              <p:cNvSpPr/>
              <p:nvPr/>
            </p:nvSpPr>
            <p:spPr>
              <a:xfrm flipH="1">
                <a:off x="6310944" y="-79408"/>
                <a:ext cx="423031" cy="1017405"/>
              </a:xfrm>
              <a:custGeom>
                <a:avLst/>
                <a:gdLst>
                  <a:gd name="connsiteX0" fmla="*/ 1014364 w 1732244"/>
                  <a:gd name="connsiteY0" fmla="*/ 2154 h 4153492"/>
                  <a:gd name="connsiteX1" fmla="*/ 1181578 w 1732244"/>
                  <a:gd name="connsiteY1" fmla="*/ 2517 h 4153492"/>
                  <a:gd name="connsiteX2" fmla="*/ 1358974 w 1732244"/>
                  <a:gd name="connsiteY2" fmla="*/ 17059 h 4153492"/>
                  <a:gd name="connsiteX3" fmla="*/ 1603254 w 1732244"/>
                  <a:gd name="connsiteY3" fmla="*/ 200268 h 4153492"/>
                  <a:gd name="connsiteX4" fmla="*/ 1690497 w 1732244"/>
                  <a:gd name="connsiteY4" fmla="*/ 473629 h 4153492"/>
                  <a:gd name="connsiteX5" fmla="*/ 1728301 w 1732244"/>
                  <a:gd name="connsiteY5" fmla="*/ 1020351 h 4153492"/>
                  <a:gd name="connsiteX6" fmla="*/ 1661416 w 1732244"/>
                  <a:gd name="connsiteY6" fmla="*/ 1421669 h 4153492"/>
                  <a:gd name="connsiteX7" fmla="*/ 1652690 w 1732244"/>
                  <a:gd name="connsiteY7" fmla="*/ 1442027 h 4153492"/>
                  <a:gd name="connsiteX8" fmla="*/ 1638151 w 1732244"/>
                  <a:gd name="connsiteY8" fmla="*/ 1316977 h 4153492"/>
                  <a:gd name="connsiteX9" fmla="*/ 1592712 w 1732244"/>
                  <a:gd name="connsiteY9" fmla="*/ 1121408 h 4153492"/>
                  <a:gd name="connsiteX10" fmla="*/ 1587947 w 1732244"/>
                  <a:gd name="connsiteY10" fmla="*/ 1109058 h 4153492"/>
                  <a:gd name="connsiteX11" fmla="*/ 1451535 w 1732244"/>
                  <a:gd name="connsiteY11" fmla="*/ 1571536 h 4153492"/>
                  <a:gd name="connsiteX12" fmla="*/ 1481114 w 1732244"/>
                  <a:gd name="connsiteY12" fmla="*/ 1674674 h 4153492"/>
                  <a:gd name="connsiteX13" fmla="*/ 1495653 w 1732244"/>
                  <a:gd name="connsiteY13" fmla="*/ 1817170 h 4153492"/>
                  <a:gd name="connsiteX14" fmla="*/ 1492746 w 1732244"/>
                  <a:gd name="connsiteY14" fmla="*/ 1822986 h 4153492"/>
                  <a:gd name="connsiteX15" fmla="*/ 1373513 w 1732244"/>
                  <a:gd name="connsiteY15" fmla="*/ 2372618 h 4153492"/>
                  <a:gd name="connsiteX16" fmla="*/ 1364646 w 1732244"/>
                  <a:gd name="connsiteY16" fmla="*/ 2385917 h 4153492"/>
                  <a:gd name="connsiteX17" fmla="*/ 1364646 w 1732244"/>
                  <a:gd name="connsiteY17" fmla="*/ 2788957 h 4153492"/>
                  <a:gd name="connsiteX18" fmla="*/ 1367697 w 1732244"/>
                  <a:gd name="connsiteY18" fmla="*/ 2785567 h 4153492"/>
                  <a:gd name="connsiteX19" fmla="*/ 1379329 w 1732244"/>
                  <a:gd name="connsiteY19" fmla="*/ 3236321 h 4153492"/>
                  <a:gd name="connsiteX20" fmla="*/ 1382239 w 1732244"/>
                  <a:gd name="connsiteY20" fmla="*/ 3762688 h 4153492"/>
                  <a:gd name="connsiteX21" fmla="*/ 1274638 w 1732244"/>
                  <a:gd name="connsiteY21" fmla="*/ 3977887 h 4153492"/>
                  <a:gd name="connsiteX22" fmla="*/ 876230 w 1732244"/>
                  <a:gd name="connsiteY22" fmla="*/ 4143647 h 4153492"/>
                  <a:gd name="connsiteX23" fmla="*/ 538891 w 1732244"/>
                  <a:gd name="connsiteY23" fmla="*/ 4143647 h 4153492"/>
                  <a:gd name="connsiteX24" fmla="*/ 265530 w 1732244"/>
                  <a:gd name="connsiteY24" fmla="*/ 4044772 h 4153492"/>
                  <a:gd name="connsiteX25" fmla="*/ 111399 w 1732244"/>
                  <a:gd name="connsiteY25" fmla="*/ 3797585 h 4153492"/>
                  <a:gd name="connsiteX26" fmla="*/ 105583 w 1732244"/>
                  <a:gd name="connsiteY26" fmla="*/ 3724881 h 4153492"/>
                  <a:gd name="connsiteX27" fmla="*/ 102676 w 1732244"/>
                  <a:gd name="connsiteY27" fmla="*/ 3053112 h 4153492"/>
                  <a:gd name="connsiteX28" fmla="*/ 102676 w 1732244"/>
                  <a:gd name="connsiteY28" fmla="*/ 2613988 h 4153492"/>
                  <a:gd name="connsiteX29" fmla="*/ 59053 w 1732244"/>
                  <a:gd name="connsiteY29" fmla="*/ 2078898 h 4153492"/>
                  <a:gd name="connsiteX30" fmla="*/ 24156 w 1732244"/>
                  <a:gd name="connsiteY30" fmla="*/ 1843344 h 4153492"/>
                  <a:gd name="connsiteX31" fmla="*/ 3801 w 1732244"/>
                  <a:gd name="connsiteY31" fmla="*/ 1319887 h 4153492"/>
                  <a:gd name="connsiteX32" fmla="*/ 90498 w 1732244"/>
                  <a:gd name="connsiteY32" fmla="*/ 771074 h 4153492"/>
                  <a:gd name="connsiteX33" fmla="*/ 120632 w 1732244"/>
                  <a:gd name="connsiteY33" fmla="*/ 674829 h 4153492"/>
                  <a:gd name="connsiteX34" fmla="*/ 120632 w 1732244"/>
                  <a:gd name="connsiteY34" fmla="*/ 642369 h 4153492"/>
                  <a:gd name="connsiteX35" fmla="*/ 130796 w 1732244"/>
                  <a:gd name="connsiteY35" fmla="*/ 642369 h 4153492"/>
                  <a:gd name="connsiteX36" fmla="*/ 146296 w 1732244"/>
                  <a:gd name="connsiteY36" fmla="*/ 592863 h 4153492"/>
                  <a:gd name="connsiteX37" fmla="*/ 437106 w 1732244"/>
                  <a:gd name="connsiteY37" fmla="*/ 214810 h 4153492"/>
                  <a:gd name="connsiteX38" fmla="*/ 847149 w 1732244"/>
                  <a:gd name="connsiteY38" fmla="*/ 25782 h 4153492"/>
                  <a:gd name="connsiteX39" fmla="*/ 1014364 w 1732244"/>
                  <a:gd name="connsiteY39" fmla="*/ 2154 h 4153492"/>
                  <a:gd name="connsiteX0-1" fmla="*/ 1014364 w 1732244"/>
                  <a:gd name="connsiteY0-2" fmla="*/ 2154 h 4153492"/>
                  <a:gd name="connsiteX1-3" fmla="*/ 1181578 w 1732244"/>
                  <a:gd name="connsiteY1-4" fmla="*/ 2517 h 4153492"/>
                  <a:gd name="connsiteX2-5" fmla="*/ 1358974 w 1732244"/>
                  <a:gd name="connsiteY2-6" fmla="*/ 17059 h 4153492"/>
                  <a:gd name="connsiteX3-7" fmla="*/ 1603254 w 1732244"/>
                  <a:gd name="connsiteY3-8" fmla="*/ 200268 h 4153492"/>
                  <a:gd name="connsiteX4-9" fmla="*/ 1690497 w 1732244"/>
                  <a:gd name="connsiteY4-10" fmla="*/ 473629 h 4153492"/>
                  <a:gd name="connsiteX5-11" fmla="*/ 1728301 w 1732244"/>
                  <a:gd name="connsiteY5-12" fmla="*/ 1020351 h 4153492"/>
                  <a:gd name="connsiteX6-13" fmla="*/ 1661416 w 1732244"/>
                  <a:gd name="connsiteY6-14" fmla="*/ 1421669 h 4153492"/>
                  <a:gd name="connsiteX7-15" fmla="*/ 1652690 w 1732244"/>
                  <a:gd name="connsiteY7-16" fmla="*/ 1442027 h 4153492"/>
                  <a:gd name="connsiteX8-17" fmla="*/ 1638151 w 1732244"/>
                  <a:gd name="connsiteY8-18" fmla="*/ 1316977 h 4153492"/>
                  <a:gd name="connsiteX9-19" fmla="*/ 1592712 w 1732244"/>
                  <a:gd name="connsiteY9-20" fmla="*/ 1121408 h 4153492"/>
                  <a:gd name="connsiteX10-21" fmla="*/ 1451535 w 1732244"/>
                  <a:gd name="connsiteY10-22" fmla="*/ 1571536 h 4153492"/>
                  <a:gd name="connsiteX11-23" fmla="*/ 1481114 w 1732244"/>
                  <a:gd name="connsiteY11-24" fmla="*/ 1674674 h 4153492"/>
                  <a:gd name="connsiteX12-25" fmla="*/ 1495653 w 1732244"/>
                  <a:gd name="connsiteY12-26" fmla="*/ 1817170 h 4153492"/>
                  <a:gd name="connsiteX13-27" fmla="*/ 1492746 w 1732244"/>
                  <a:gd name="connsiteY13-28" fmla="*/ 1822986 h 4153492"/>
                  <a:gd name="connsiteX14-29" fmla="*/ 1373513 w 1732244"/>
                  <a:gd name="connsiteY14-30" fmla="*/ 2372618 h 4153492"/>
                  <a:gd name="connsiteX15-31" fmla="*/ 1364646 w 1732244"/>
                  <a:gd name="connsiteY15-32" fmla="*/ 2385917 h 4153492"/>
                  <a:gd name="connsiteX16-33" fmla="*/ 1364646 w 1732244"/>
                  <a:gd name="connsiteY16-34" fmla="*/ 2788957 h 4153492"/>
                  <a:gd name="connsiteX17-35" fmla="*/ 1367697 w 1732244"/>
                  <a:gd name="connsiteY17-36" fmla="*/ 2785567 h 4153492"/>
                  <a:gd name="connsiteX18-37" fmla="*/ 1379329 w 1732244"/>
                  <a:gd name="connsiteY18-38" fmla="*/ 3236321 h 4153492"/>
                  <a:gd name="connsiteX19-39" fmla="*/ 1382239 w 1732244"/>
                  <a:gd name="connsiteY19-40" fmla="*/ 3762688 h 4153492"/>
                  <a:gd name="connsiteX20-41" fmla="*/ 1274638 w 1732244"/>
                  <a:gd name="connsiteY20-42" fmla="*/ 3977887 h 4153492"/>
                  <a:gd name="connsiteX21-43" fmla="*/ 876230 w 1732244"/>
                  <a:gd name="connsiteY21-44" fmla="*/ 4143647 h 4153492"/>
                  <a:gd name="connsiteX22-45" fmla="*/ 538891 w 1732244"/>
                  <a:gd name="connsiteY22-46" fmla="*/ 4143647 h 4153492"/>
                  <a:gd name="connsiteX23-47" fmla="*/ 265530 w 1732244"/>
                  <a:gd name="connsiteY23-48" fmla="*/ 4044772 h 4153492"/>
                  <a:gd name="connsiteX24-49" fmla="*/ 111399 w 1732244"/>
                  <a:gd name="connsiteY24-50" fmla="*/ 3797585 h 4153492"/>
                  <a:gd name="connsiteX25-51" fmla="*/ 105583 w 1732244"/>
                  <a:gd name="connsiteY25-52" fmla="*/ 3724881 h 4153492"/>
                  <a:gd name="connsiteX26-53" fmla="*/ 102676 w 1732244"/>
                  <a:gd name="connsiteY26-54" fmla="*/ 3053112 h 4153492"/>
                  <a:gd name="connsiteX27-55" fmla="*/ 102676 w 1732244"/>
                  <a:gd name="connsiteY27-56" fmla="*/ 2613988 h 4153492"/>
                  <a:gd name="connsiteX28-57" fmla="*/ 59053 w 1732244"/>
                  <a:gd name="connsiteY28-58" fmla="*/ 2078898 h 4153492"/>
                  <a:gd name="connsiteX29-59" fmla="*/ 24156 w 1732244"/>
                  <a:gd name="connsiteY29-60" fmla="*/ 1843344 h 4153492"/>
                  <a:gd name="connsiteX30-61" fmla="*/ 3801 w 1732244"/>
                  <a:gd name="connsiteY30-62" fmla="*/ 1319887 h 4153492"/>
                  <a:gd name="connsiteX31-63" fmla="*/ 90498 w 1732244"/>
                  <a:gd name="connsiteY31-64" fmla="*/ 771074 h 4153492"/>
                  <a:gd name="connsiteX32-65" fmla="*/ 120632 w 1732244"/>
                  <a:gd name="connsiteY32-66" fmla="*/ 674829 h 4153492"/>
                  <a:gd name="connsiteX33-67" fmla="*/ 120632 w 1732244"/>
                  <a:gd name="connsiteY33-68" fmla="*/ 642369 h 4153492"/>
                  <a:gd name="connsiteX34-69" fmla="*/ 130796 w 1732244"/>
                  <a:gd name="connsiteY34-70" fmla="*/ 642369 h 4153492"/>
                  <a:gd name="connsiteX35-71" fmla="*/ 146296 w 1732244"/>
                  <a:gd name="connsiteY35-72" fmla="*/ 592863 h 4153492"/>
                  <a:gd name="connsiteX36-73" fmla="*/ 437106 w 1732244"/>
                  <a:gd name="connsiteY36-74" fmla="*/ 214810 h 4153492"/>
                  <a:gd name="connsiteX37-75" fmla="*/ 847149 w 1732244"/>
                  <a:gd name="connsiteY37-76" fmla="*/ 25782 h 4153492"/>
                  <a:gd name="connsiteX38-77" fmla="*/ 1014364 w 1732244"/>
                  <a:gd name="connsiteY38-78" fmla="*/ 2154 h 4153492"/>
                  <a:gd name="connsiteX0-79" fmla="*/ 1014364 w 1732244"/>
                  <a:gd name="connsiteY0-80" fmla="*/ 2154 h 4153492"/>
                  <a:gd name="connsiteX1-81" fmla="*/ 1181578 w 1732244"/>
                  <a:gd name="connsiteY1-82" fmla="*/ 2517 h 4153492"/>
                  <a:gd name="connsiteX2-83" fmla="*/ 1358974 w 1732244"/>
                  <a:gd name="connsiteY2-84" fmla="*/ 17059 h 4153492"/>
                  <a:gd name="connsiteX3-85" fmla="*/ 1603254 w 1732244"/>
                  <a:gd name="connsiteY3-86" fmla="*/ 200268 h 4153492"/>
                  <a:gd name="connsiteX4-87" fmla="*/ 1690497 w 1732244"/>
                  <a:gd name="connsiteY4-88" fmla="*/ 473629 h 4153492"/>
                  <a:gd name="connsiteX5-89" fmla="*/ 1728301 w 1732244"/>
                  <a:gd name="connsiteY5-90" fmla="*/ 1020351 h 4153492"/>
                  <a:gd name="connsiteX6-91" fmla="*/ 1661416 w 1732244"/>
                  <a:gd name="connsiteY6-92" fmla="*/ 1421669 h 4153492"/>
                  <a:gd name="connsiteX7-93" fmla="*/ 1652690 w 1732244"/>
                  <a:gd name="connsiteY7-94" fmla="*/ 1442027 h 4153492"/>
                  <a:gd name="connsiteX8-95" fmla="*/ 1638151 w 1732244"/>
                  <a:gd name="connsiteY8-96" fmla="*/ 1316977 h 4153492"/>
                  <a:gd name="connsiteX9-97" fmla="*/ 1592712 w 1732244"/>
                  <a:gd name="connsiteY9-98" fmla="*/ 1121408 h 4153492"/>
                  <a:gd name="connsiteX10-99" fmla="*/ 1481114 w 1732244"/>
                  <a:gd name="connsiteY10-100" fmla="*/ 1674674 h 4153492"/>
                  <a:gd name="connsiteX11-101" fmla="*/ 1495653 w 1732244"/>
                  <a:gd name="connsiteY11-102" fmla="*/ 1817170 h 4153492"/>
                  <a:gd name="connsiteX12-103" fmla="*/ 1492746 w 1732244"/>
                  <a:gd name="connsiteY12-104" fmla="*/ 1822986 h 4153492"/>
                  <a:gd name="connsiteX13-105" fmla="*/ 1373513 w 1732244"/>
                  <a:gd name="connsiteY13-106" fmla="*/ 2372618 h 4153492"/>
                  <a:gd name="connsiteX14-107" fmla="*/ 1364646 w 1732244"/>
                  <a:gd name="connsiteY14-108" fmla="*/ 2385917 h 4153492"/>
                  <a:gd name="connsiteX15-109" fmla="*/ 1364646 w 1732244"/>
                  <a:gd name="connsiteY15-110" fmla="*/ 2788957 h 4153492"/>
                  <a:gd name="connsiteX16-111" fmla="*/ 1367697 w 1732244"/>
                  <a:gd name="connsiteY16-112" fmla="*/ 2785567 h 4153492"/>
                  <a:gd name="connsiteX17-113" fmla="*/ 1379329 w 1732244"/>
                  <a:gd name="connsiteY17-114" fmla="*/ 3236321 h 4153492"/>
                  <a:gd name="connsiteX18-115" fmla="*/ 1382239 w 1732244"/>
                  <a:gd name="connsiteY18-116" fmla="*/ 3762688 h 4153492"/>
                  <a:gd name="connsiteX19-117" fmla="*/ 1274638 w 1732244"/>
                  <a:gd name="connsiteY19-118" fmla="*/ 3977887 h 4153492"/>
                  <a:gd name="connsiteX20-119" fmla="*/ 876230 w 1732244"/>
                  <a:gd name="connsiteY20-120" fmla="*/ 4143647 h 4153492"/>
                  <a:gd name="connsiteX21-121" fmla="*/ 538891 w 1732244"/>
                  <a:gd name="connsiteY21-122" fmla="*/ 4143647 h 4153492"/>
                  <a:gd name="connsiteX22-123" fmla="*/ 265530 w 1732244"/>
                  <a:gd name="connsiteY22-124" fmla="*/ 4044772 h 4153492"/>
                  <a:gd name="connsiteX23-125" fmla="*/ 111399 w 1732244"/>
                  <a:gd name="connsiteY23-126" fmla="*/ 3797585 h 4153492"/>
                  <a:gd name="connsiteX24-127" fmla="*/ 105583 w 1732244"/>
                  <a:gd name="connsiteY24-128" fmla="*/ 3724881 h 4153492"/>
                  <a:gd name="connsiteX25-129" fmla="*/ 102676 w 1732244"/>
                  <a:gd name="connsiteY25-130" fmla="*/ 3053112 h 4153492"/>
                  <a:gd name="connsiteX26-131" fmla="*/ 102676 w 1732244"/>
                  <a:gd name="connsiteY26-132" fmla="*/ 2613988 h 4153492"/>
                  <a:gd name="connsiteX27-133" fmla="*/ 59053 w 1732244"/>
                  <a:gd name="connsiteY27-134" fmla="*/ 2078898 h 4153492"/>
                  <a:gd name="connsiteX28-135" fmla="*/ 24156 w 1732244"/>
                  <a:gd name="connsiteY28-136" fmla="*/ 1843344 h 4153492"/>
                  <a:gd name="connsiteX29-137" fmla="*/ 3801 w 1732244"/>
                  <a:gd name="connsiteY29-138" fmla="*/ 1319887 h 4153492"/>
                  <a:gd name="connsiteX30-139" fmla="*/ 90498 w 1732244"/>
                  <a:gd name="connsiteY30-140" fmla="*/ 771074 h 4153492"/>
                  <a:gd name="connsiteX31-141" fmla="*/ 120632 w 1732244"/>
                  <a:gd name="connsiteY31-142" fmla="*/ 674829 h 4153492"/>
                  <a:gd name="connsiteX32-143" fmla="*/ 120632 w 1732244"/>
                  <a:gd name="connsiteY32-144" fmla="*/ 642369 h 4153492"/>
                  <a:gd name="connsiteX33-145" fmla="*/ 130796 w 1732244"/>
                  <a:gd name="connsiteY33-146" fmla="*/ 642369 h 4153492"/>
                  <a:gd name="connsiteX34-147" fmla="*/ 146296 w 1732244"/>
                  <a:gd name="connsiteY34-148" fmla="*/ 592863 h 4153492"/>
                  <a:gd name="connsiteX35-149" fmla="*/ 437106 w 1732244"/>
                  <a:gd name="connsiteY35-150" fmla="*/ 214810 h 4153492"/>
                  <a:gd name="connsiteX36-151" fmla="*/ 847149 w 1732244"/>
                  <a:gd name="connsiteY36-152" fmla="*/ 25782 h 4153492"/>
                  <a:gd name="connsiteX37-153" fmla="*/ 1014364 w 1732244"/>
                  <a:gd name="connsiteY37-154" fmla="*/ 2154 h 4153492"/>
                  <a:gd name="connsiteX0-155" fmla="*/ 1014364 w 1732244"/>
                  <a:gd name="connsiteY0-156" fmla="*/ 2154 h 4153492"/>
                  <a:gd name="connsiteX1-157" fmla="*/ 1181578 w 1732244"/>
                  <a:gd name="connsiteY1-158" fmla="*/ 2517 h 4153492"/>
                  <a:gd name="connsiteX2-159" fmla="*/ 1358974 w 1732244"/>
                  <a:gd name="connsiteY2-160" fmla="*/ 17059 h 4153492"/>
                  <a:gd name="connsiteX3-161" fmla="*/ 1603254 w 1732244"/>
                  <a:gd name="connsiteY3-162" fmla="*/ 200268 h 4153492"/>
                  <a:gd name="connsiteX4-163" fmla="*/ 1690497 w 1732244"/>
                  <a:gd name="connsiteY4-164" fmla="*/ 473629 h 4153492"/>
                  <a:gd name="connsiteX5-165" fmla="*/ 1728301 w 1732244"/>
                  <a:gd name="connsiteY5-166" fmla="*/ 1020351 h 4153492"/>
                  <a:gd name="connsiteX6-167" fmla="*/ 1661416 w 1732244"/>
                  <a:gd name="connsiteY6-168" fmla="*/ 1421669 h 4153492"/>
                  <a:gd name="connsiteX7-169" fmla="*/ 1652690 w 1732244"/>
                  <a:gd name="connsiteY7-170" fmla="*/ 1442027 h 4153492"/>
                  <a:gd name="connsiteX8-171" fmla="*/ 1638151 w 1732244"/>
                  <a:gd name="connsiteY8-172" fmla="*/ 1316977 h 4153492"/>
                  <a:gd name="connsiteX9-173" fmla="*/ 1592712 w 1732244"/>
                  <a:gd name="connsiteY9-174" fmla="*/ 1121408 h 4153492"/>
                  <a:gd name="connsiteX10-175" fmla="*/ 1495653 w 1732244"/>
                  <a:gd name="connsiteY10-176" fmla="*/ 1817170 h 4153492"/>
                  <a:gd name="connsiteX11-177" fmla="*/ 1492746 w 1732244"/>
                  <a:gd name="connsiteY11-178" fmla="*/ 1822986 h 4153492"/>
                  <a:gd name="connsiteX12-179" fmla="*/ 1373513 w 1732244"/>
                  <a:gd name="connsiteY12-180" fmla="*/ 2372618 h 4153492"/>
                  <a:gd name="connsiteX13-181" fmla="*/ 1364646 w 1732244"/>
                  <a:gd name="connsiteY13-182" fmla="*/ 2385917 h 4153492"/>
                  <a:gd name="connsiteX14-183" fmla="*/ 1364646 w 1732244"/>
                  <a:gd name="connsiteY14-184" fmla="*/ 2788957 h 4153492"/>
                  <a:gd name="connsiteX15-185" fmla="*/ 1367697 w 1732244"/>
                  <a:gd name="connsiteY15-186" fmla="*/ 2785567 h 4153492"/>
                  <a:gd name="connsiteX16-187" fmla="*/ 1379329 w 1732244"/>
                  <a:gd name="connsiteY16-188" fmla="*/ 3236321 h 4153492"/>
                  <a:gd name="connsiteX17-189" fmla="*/ 1382239 w 1732244"/>
                  <a:gd name="connsiteY17-190" fmla="*/ 3762688 h 4153492"/>
                  <a:gd name="connsiteX18-191" fmla="*/ 1274638 w 1732244"/>
                  <a:gd name="connsiteY18-192" fmla="*/ 3977887 h 4153492"/>
                  <a:gd name="connsiteX19-193" fmla="*/ 876230 w 1732244"/>
                  <a:gd name="connsiteY19-194" fmla="*/ 4143647 h 4153492"/>
                  <a:gd name="connsiteX20-195" fmla="*/ 538891 w 1732244"/>
                  <a:gd name="connsiteY20-196" fmla="*/ 4143647 h 4153492"/>
                  <a:gd name="connsiteX21-197" fmla="*/ 265530 w 1732244"/>
                  <a:gd name="connsiteY21-198" fmla="*/ 4044772 h 4153492"/>
                  <a:gd name="connsiteX22-199" fmla="*/ 111399 w 1732244"/>
                  <a:gd name="connsiteY22-200" fmla="*/ 3797585 h 4153492"/>
                  <a:gd name="connsiteX23-201" fmla="*/ 105583 w 1732244"/>
                  <a:gd name="connsiteY23-202" fmla="*/ 3724881 h 4153492"/>
                  <a:gd name="connsiteX24-203" fmla="*/ 102676 w 1732244"/>
                  <a:gd name="connsiteY24-204" fmla="*/ 3053112 h 4153492"/>
                  <a:gd name="connsiteX25-205" fmla="*/ 102676 w 1732244"/>
                  <a:gd name="connsiteY25-206" fmla="*/ 2613988 h 4153492"/>
                  <a:gd name="connsiteX26-207" fmla="*/ 59053 w 1732244"/>
                  <a:gd name="connsiteY26-208" fmla="*/ 2078898 h 4153492"/>
                  <a:gd name="connsiteX27-209" fmla="*/ 24156 w 1732244"/>
                  <a:gd name="connsiteY27-210" fmla="*/ 1843344 h 4153492"/>
                  <a:gd name="connsiteX28-211" fmla="*/ 3801 w 1732244"/>
                  <a:gd name="connsiteY28-212" fmla="*/ 1319887 h 4153492"/>
                  <a:gd name="connsiteX29-213" fmla="*/ 90498 w 1732244"/>
                  <a:gd name="connsiteY29-214" fmla="*/ 771074 h 4153492"/>
                  <a:gd name="connsiteX30-215" fmla="*/ 120632 w 1732244"/>
                  <a:gd name="connsiteY30-216" fmla="*/ 674829 h 4153492"/>
                  <a:gd name="connsiteX31-217" fmla="*/ 120632 w 1732244"/>
                  <a:gd name="connsiteY31-218" fmla="*/ 642369 h 4153492"/>
                  <a:gd name="connsiteX32-219" fmla="*/ 130796 w 1732244"/>
                  <a:gd name="connsiteY32-220" fmla="*/ 642369 h 4153492"/>
                  <a:gd name="connsiteX33-221" fmla="*/ 146296 w 1732244"/>
                  <a:gd name="connsiteY33-222" fmla="*/ 592863 h 4153492"/>
                  <a:gd name="connsiteX34-223" fmla="*/ 437106 w 1732244"/>
                  <a:gd name="connsiteY34-224" fmla="*/ 214810 h 4153492"/>
                  <a:gd name="connsiteX35-225" fmla="*/ 847149 w 1732244"/>
                  <a:gd name="connsiteY35-226" fmla="*/ 25782 h 4153492"/>
                  <a:gd name="connsiteX36-227" fmla="*/ 1014364 w 1732244"/>
                  <a:gd name="connsiteY36-228" fmla="*/ 2154 h 4153492"/>
                  <a:gd name="connsiteX0-229" fmla="*/ 1014364 w 1732244"/>
                  <a:gd name="connsiteY0-230" fmla="*/ 2154 h 4153492"/>
                  <a:gd name="connsiteX1-231" fmla="*/ 1181578 w 1732244"/>
                  <a:gd name="connsiteY1-232" fmla="*/ 2517 h 4153492"/>
                  <a:gd name="connsiteX2-233" fmla="*/ 1358974 w 1732244"/>
                  <a:gd name="connsiteY2-234" fmla="*/ 17059 h 4153492"/>
                  <a:gd name="connsiteX3-235" fmla="*/ 1603254 w 1732244"/>
                  <a:gd name="connsiteY3-236" fmla="*/ 200268 h 4153492"/>
                  <a:gd name="connsiteX4-237" fmla="*/ 1690497 w 1732244"/>
                  <a:gd name="connsiteY4-238" fmla="*/ 473629 h 4153492"/>
                  <a:gd name="connsiteX5-239" fmla="*/ 1728301 w 1732244"/>
                  <a:gd name="connsiteY5-240" fmla="*/ 1020351 h 4153492"/>
                  <a:gd name="connsiteX6-241" fmla="*/ 1661416 w 1732244"/>
                  <a:gd name="connsiteY6-242" fmla="*/ 1421669 h 4153492"/>
                  <a:gd name="connsiteX7-243" fmla="*/ 1652690 w 1732244"/>
                  <a:gd name="connsiteY7-244" fmla="*/ 1442027 h 4153492"/>
                  <a:gd name="connsiteX8-245" fmla="*/ 1638151 w 1732244"/>
                  <a:gd name="connsiteY8-246" fmla="*/ 1316977 h 4153492"/>
                  <a:gd name="connsiteX9-247" fmla="*/ 1495653 w 1732244"/>
                  <a:gd name="connsiteY9-248" fmla="*/ 1817170 h 4153492"/>
                  <a:gd name="connsiteX10-249" fmla="*/ 1492746 w 1732244"/>
                  <a:gd name="connsiteY10-250" fmla="*/ 1822986 h 4153492"/>
                  <a:gd name="connsiteX11-251" fmla="*/ 1373513 w 1732244"/>
                  <a:gd name="connsiteY11-252" fmla="*/ 2372618 h 4153492"/>
                  <a:gd name="connsiteX12-253" fmla="*/ 1364646 w 1732244"/>
                  <a:gd name="connsiteY12-254" fmla="*/ 2385917 h 4153492"/>
                  <a:gd name="connsiteX13-255" fmla="*/ 1364646 w 1732244"/>
                  <a:gd name="connsiteY13-256" fmla="*/ 2788957 h 4153492"/>
                  <a:gd name="connsiteX14-257" fmla="*/ 1367697 w 1732244"/>
                  <a:gd name="connsiteY14-258" fmla="*/ 2785567 h 4153492"/>
                  <a:gd name="connsiteX15-259" fmla="*/ 1379329 w 1732244"/>
                  <a:gd name="connsiteY15-260" fmla="*/ 3236321 h 4153492"/>
                  <a:gd name="connsiteX16-261" fmla="*/ 1382239 w 1732244"/>
                  <a:gd name="connsiteY16-262" fmla="*/ 3762688 h 4153492"/>
                  <a:gd name="connsiteX17-263" fmla="*/ 1274638 w 1732244"/>
                  <a:gd name="connsiteY17-264" fmla="*/ 3977887 h 4153492"/>
                  <a:gd name="connsiteX18-265" fmla="*/ 876230 w 1732244"/>
                  <a:gd name="connsiteY18-266" fmla="*/ 4143647 h 4153492"/>
                  <a:gd name="connsiteX19-267" fmla="*/ 538891 w 1732244"/>
                  <a:gd name="connsiteY19-268" fmla="*/ 4143647 h 4153492"/>
                  <a:gd name="connsiteX20-269" fmla="*/ 265530 w 1732244"/>
                  <a:gd name="connsiteY20-270" fmla="*/ 4044772 h 4153492"/>
                  <a:gd name="connsiteX21-271" fmla="*/ 111399 w 1732244"/>
                  <a:gd name="connsiteY21-272" fmla="*/ 3797585 h 4153492"/>
                  <a:gd name="connsiteX22-273" fmla="*/ 105583 w 1732244"/>
                  <a:gd name="connsiteY22-274" fmla="*/ 3724881 h 4153492"/>
                  <a:gd name="connsiteX23-275" fmla="*/ 102676 w 1732244"/>
                  <a:gd name="connsiteY23-276" fmla="*/ 3053112 h 4153492"/>
                  <a:gd name="connsiteX24-277" fmla="*/ 102676 w 1732244"/>
                  <a:gd name="connsiteY24-278" fmla="*/ 2613988 h 4153492"/>
                  <a:gd name="connsiteX25-279" fmla="*/ 59053 w 1732244"/>
                  <a:gd name="connsiteY25-280" fmla="*/ 2078898 h 4153492"/>
                  <a:gd name="connsiteX26-281" fmla="*/ 24156 w 1732244"/>
                  <a:gd name="connsiteY26-282" fmla="*/ 1843344 h 4153492"/>
                  <a:gd name="connsiteX27-283" fmla="*/ 3801 w 1732244"/>
                  <a:gd name="connsiteY27-284" fmla="*/ 1319887 h 4153492"/>
                  <a:gd name="connsiteX28-285" fmla="*/ 90498 w 1732244"/>
                  <a:gd name="connsiteY28-286" fmla="*/ 771074 h 4153492"/>
                  <a:gd name="connsiteX29-287" fmla="*/ 120632 w 1732244"/>
                  <a:gd name="connsiteY29-288" fmla="*/ 674829 h 4153492"/>
                  <a:gd name="connsiteX30-289" fmla="*/ 120632 w 1732244"/>
                  <a:gd name="connsiteY30-290" fmla="*/ 642369 h 4153492"/>
                  <a:gd name="connsiteX31-291" fmla="*/ 130796 w 1732244"/>
                  <a:gd name="connsiteY31-292" fmla="*/ 642369 h 4153492"/>
                  <a:gd name="connsiteX32-293" fmla="*/ 146296 w 1732244"/>
                  <a:gd name="connsiteY32-294" fmla="*/ 592863 h 4153492"/>
                  <a:gd name="connsiteX33-295" fmla="*/ 437106 w 1732244"/>
                  <a:gd name="connsiteY33-296" fmla="*/ 214810 h 4153492"/>
                  <a:gd name="connsiteX34-297" fmla="*/ 847149 w 1732244"/>
                  <a:gd name="connsiteY34-298" fmla="*/ 25782 h 4153492"/>
                  <a:gd name="connsiteX35-299" fmla="*/ 1014364 w 1732244"/>
                  <a:gd name="connsiteY35-300" fmla="*/ 2154 h 4153492"/>
                  <a:gd name="connsiteX0-301" fmla="*/ 1014364 w 1732244"/>
                  <a:gd name="connsiteY0-302" fmla="*/ 2154 h 4153492"/>
                  <a:gd name="connsiteX1-303" fmla="*/ 1181578 w 1732244"/>
                  <a:gd name="connsiteY1-304" fmla="*/ 2517 h 4153492"/>
                  <a:gd name="connsiteX2-305" fmla="*/ 1358974 w 1732244"/>
                  <a:gd name="connsiteY2-306" fmla="*/ 17059 h 4153492"/>
                  <a:gd name="connsiteX3-307" fmla="*/ 1603254 w 1732244"/>
                  <a:gd name="connsiteY3-308" fmla="*/ 200268 h 4153492"/>
                  <a:gd name="connsiteX4-309" fmla="*/ 1690497 w 1732244"/>
                  <a:gd name="connsiteY4-310" fmla="*/ 473629 h 4153492"/>
                  <a:gd name="connsiteX5-311" fmla="*/ 1728301 w 1732244"/>
                  <a:gd name="connsiteY5-312" fmla="*/ 1020351 h 4153492"/>
                  <a:gd name="connsiteX6-313" fmla="*/ 1661416 w 1732244"/>
                  <a:gd name="connsiteY6-314" fmla="*/ 1421669 h 4153492"/>
                  <a:gd name="connsiteX7-315" fmla="*/ 1652690 w 1732244"/>
                  <a:gd name="connsiteY7-316" fmla="*/ 1442027 h 4153492"/>
                  <a:gd name="connsiteX8-317" fmla="*/ 1495653 w 1732244"/>
                  <a:gd name="connsiteY8-318" fmla="*/ 1817170 h 4153492"/>
                  <a:gd name="connsiteX9-319" fmla="*/ 1492746 w 1732244"/>
                  <a:gd name="connsiteY9-320" fmla="*/ 1822986 h 4153492"/>
                  <a:gd name="connsiteX10-321" fmla="*/ 1373513 w 1732244"/>
                  <a:gd name="connsiteY10-322" fmla="*/ 2372618 h 4153492"/>
                  <a:gd name="connsiteX11-323" fmla="*/ 1364646 w 1732244"/>
                  <a:gd name="connsiteY11-324" fmla="*/ 2385917 h 4153492"/>
                  <a:gd name="connsiteX12-325" fmla="*/ 1364646 w 1732244"/>
                  <a:gd name="connsiteY12-326" fmla="*/ 2788957 h 4153492"/>
                  <a:gd name="connsiteX13-327" fmla="*/ 1367697 w 1732244"/>
                  <a:gd name="connsiteY13-328" fmla="*/ 2785567 h 4153492"/>
                  <a:gd name="connsiteX14-329" fmla="*/ 1379329 w 1732244"/>
                  <a:gd name="connsiteY14-330" fmla="*/ 3236321 h 4153492"/>
                  <a:gd name="connsiteX15-331" fmla="*/ 1382239 w 1732244"/>
                  <a:gd name="connsiteY15-332" fmla="*/ 3762688 h 4153492"/>
                  <a:gd name="connsiteX16-333" fmla="*/ 1274638 w 1732244"/>
                  <a:gd name="connsiteY16-334" fmla="*/ 3977887 h 4153492"/>
                  <a:gd name="connsiteX17-335" fmla="*/ 876230 w 1732244"/>
                  <a:gd name="connsiteY17-336" fmla="*/ 4143647 h 4153492"/>
                  <a:gd name="connsiteX18-337" fmla="*/ 538891 w 1732244"/>
                  <a:gd name="connsiteY18-338" fmla="*/ 4143647 h 4153492"/>
                  <a:gd name="connsiteX19-339" fmla="*/ 265530 w 1732244"/>
                  <a:gd name="connsiteY19-340" fmla="*/ 4044772 h 4153492"/>
                  <a:gd name="connsiteX20-341" fmla="*/ 111399 w 1732244"/>
                  <a:gd name="connsiteY20-342" fmla="*/ 3797585 h 4153492"/>
                  <a:gd name="connsiteX21-343" fmla="*/ 105583 w 1732244"/>
                  <a:gd name="connsiteY21-344" fmla="*/ 3724881 h 4153492"/>
                  <a:gd name="connsiteX22-345" fmla="*/ 102676 w 1732244"/>
                  <a:gd name="connsiteY22-346" fmla="*/ 3053112 h 4153492"/>
                  <a:gd name="connsiteX23-347" fmla="*/ 102676 w 1732244"/>
                  <a:gd name="connsiteY23-348" fmla="*/ 2613988 h 4153492"/>
                  <a:gd name="connsiteX24-349" fmla="*/ 59053 w 1732244"/>
                  <a:gd name="connsiteY24-350" fmla="*/ 2078898 h 4153492"/>
                  <a:gd name="connsiteX25-351" fmla="*/ 24156 w 1732244"/>
                  <a:gd name="connsiteY25-352" fmla="*/ 1843344 h 4153492"/>
                  <a:gd name="connsiteX26-353" fmla="*/ 3801 w 1732244"/>
                  <a:gd name="connsiteY26-354" fmla="*/ 1319887 h 4153492"/>
                  <a:gd name="connsiteX27-355" fmla="*/ 90498 w 1732244"/>
                  <a:gd name="connsiteY27-356" fmla="*/ 771074 h 4153492"/>
                  <a:gd name="connsiteX28-357" fmla="*/ 120632 w 1732244"/>
                  <a:gd name="connsiteY28-358" fmla="*/ 674829 h 4153492"/>
                  <a:gd name="connsiteX29-359" fmla="*/ 120632 w 1732244"/>
                  <a:gd name="connsiteY29-360" fmla="*/ 642369 h 4153492"/>
                  <a:gd name="connsiteX30-361" fmla="*/ 130796 w 1732244"/>
                  <a:gd name="connsiteY30-362" fmla="*/ 642369 h 4153492"/>
                  <a:gd name="connsiteX31-363" fmla="*/ 146296 w 1732244"/>
                  <a:gd name="connsiteY31-364" fmla="*/ 592863 h 4153492"/>
                  <a:gd name="connsiteX32-365" fmla="*/ 437106 w 1732244"/>
                  <a:gd name="connsiteY32-366" fmla="*/ 214810 h 4153492"/>
                  <a:gd name="connsiteX33-367" fmla="*/ 847149 w 1732244"/>
                  <a:gd name="connsiteY33-368" fmla="*/ 25782 h 4153492"/>
                  <a:gd name="connsiteX34-369" fmla="*/ 1014364 w 1732244"/>
                  <a:gd name="connsiteY34-370" fmla="*/ 2154 h 4153492"/>
                  <a:gd name="connsiteX0-371" fmla="*/ 1014364 w 1732244"/>
                  <a:gd name="connsiteY0-372" fmla="*/ 2154 h 4153492"/>
                  <a:gd name="connsiteX1-373" fmla="*/ 1181578 w 1732244"/>
                  <a:gd name="connsiteY1-374" fmla="*/ 2517 h 4153492"/>
                  <a:gd name="connsiteX2-375" fmla="*/ 1358974 w 1732244"/>
                  <a:gd name="connsiteY2-376" fmla="*/ 17059 h 4153492"/>
                  <a:gd name="connsiteX3-377" fmla="*/ 1603254 w 1732244"/>
                  <a:gd name="connsiteY3-378" fmla="*/ 200268 h 4153492"/>
                  <a:gd name="connsiteX4-379" fmla="*/ 1690497 w 1732244"/>
                  <a:gd name="connsiteY4-380" fmla="*/ 473629 h 4153492"/>
                  <a:gd name="connsiteX5-381" fmla="*/ 1728301 w 1732244"/>
                  <a:gd name="connsiteY5-382" fmla="*/ 1020351 h 4153492"/>
                  <a:gd name="connsiteX6-383" fmla="*/ 1661416 w 1732244"/>
                  <a:gd name="connsiteY6-384" fmla="*/ 1421669 h 4153492"/>
                  <a:gd name="connsiteX7-385" fmla="*/ 1495653 w 1732244"/>
                  <a:gd name="connsiteY7-386" fmla="*/ 1817170 h 4153492"/>
                  <a:gd name="connsiteX8-387" fmla="*/ 1492746 w 1732244"/>
                  <a:gd name="connsiteY8-388" fmla="*/ 1822986 h 4153492"/>
                  <a:gd name="connsiteX9-389" fmla="*/ 1373513 w 1732244"/>
                  <a:gd name="connsiteY9-390" fmla="*/ 2372618 h 4153492"/>
                  <a:gd name="connsiteX10-391" fmla="*/ 1364646 w 1732244"/>
                  <a:gd name="connsiteY10-392" fmla="*/ 2385917 h 4153492"/>
                  <a:gd name="connsiteX11-393" fmla="*/ 1364646 w 1732244"/>
                  <a:gd name="connsiteY11-394" fmla="*/ 2788957 h 4153492"/>
                  <a:gd name="connsiteX12-395" fmla="*/ 1367697 w 1732244"/>
                  <a:gd name="connsiteY12-396" fmla="*/ 2785567 h 4153492"/>
                  <a:gd name="connsiteX13-397" fmla="*/ 1379329 w 1732244"/>
                  <a:gd name="connsiteY13-398" fmla="*/ 3236321 h 4153492"/>
                  <a:gd name="connsiteX14-399" fmla="*/ 1382239 w 1732244"/>
                  <a:gd name="connsiteY14-400" fmla="*/ 3762688 h 4153492"/>
                  <a:gd name="connsiteX15-401" fmla="*/ 1274638 w 1732244"/>
                  <a:gd name="connsiteY15-402" fmla="*/ 3977887 h 4153492"/>
                  <a:gd name="connsiteX16-403" fmla="*/ 876230 w 1732244"/>
                  <a:gd name="connsiteY16-404" fmla="*/ 4143647 h 4153492"/>
                  <a:gd name="connsiteX17-405" fmla="*/ 538891 w 1732244"/>
                  <a:gd name="connsiteY17-406" fmla="*/ 4143647 h 4153492"/>
                  <a:gd name="connsiteX18-407" fmla="*/ 265530 w 1732244"/>
                  <a:gd name="connsiteY18-408" fmla="*/ 4044772 h 4153492"/>
                  <a:gd name="connsiteX19-409" fmla="*/ 111399 w 1732244"/>
                  <a:gd name="connsiteY19-410" fmla="*/ 3797585 h 4153492"/>
                  <a:gd name="connsiteX20-411" fmla="*/ 105583 w 1732244"/>
                  <a:gd name="connsiteY20-412" fmla="*/ 3724881 h 4153492"/>
                  <a:gd name="connsiteX21-413" fmla="*/ 102676 w 1732244"/>
                  <a:gd name="connsiteY21-414" fmla="*/ 3053112 h 4153492"/>
                  <a:gd name="connsiteX22-415" fmla="*/ 102676 w 1732244"/>
                  <a:gd name="connsiteY22-416" fmla="*/ 2613988 h 4153492"/>
                  <a:gd name="connsiteX23-417" fmla="*/ 59053 w 1732244"/>
                  <a:gd name="connsiteY23-418" fmla="*/ 2078898 h 4153492"/>
                  <a:gd name="connsiteX24-419" fmla="*/ 24156 w 1732244"/>
                  <a:gd name="connsiteY24-420" fmla="*/ 1843344 h 4153492"/>
                  <a:gd name="connsiteX25-421" fmla="*/ 3801 w 1732244"/>
                  <a:gd name="connsiteY25-422" fmla="*/ 1319887 h 4153492"/>
                  <a:gd name="connsiteX26-423" fmla="*/ 90498 w 1732244"/>
                  <a:gd name="connsiteY26-424" fmla="*/ 771074 h 4153492"/>
                  <a:gd name="connsiteX27-425" fmla="*/ 120632 w 1732244"/>
                  <a:gd name="connsiteY27-426" fmla="*/ 674829 h 4153492"/>
                  <a:gd name="connsiteX28-427" fmla="*/ 120632 w 1732244"/>
                  <a:gd name="connsiteY28-428" fmla="*/ 642369 h 4153492"/>
                  <a:gd name="connsiteX29-429" fmla="*/ 130796 w 1732244"/>
                  <a:gd name="connsiteY29-430" fmla="*/ 642369 h 4153492"/>
                  <a:gd name="connsiteX30-431" fmla="*/ 146296 w 1732244"/>
                  <a:gd name="connsiteY30-432" fmla="*/ 592863 h 4153492"/>
                  <a:gd name="connsiteX31-433" fmla="*/ 437106 w 1732244"/>
                  <a:gd name="connsiteY31-434" fmla="*/ 214810 h 4153492"/>
                  <a:gd name="connsiteX32-435" fmla="*/ 847149 w 1732244"/>
                  <a:gd name="connsiteY32-436" fmla="*/ 25782 h 4153492"/>
                  <a:gd name="connsiteX33-437" fmla="*/ 1014364 w 1732244"/>
                  <a:gd name="connsiteY33-438" fmla="*/ 2154 h 4153492"/>
                  <a:gd name="connsiteX0-439" fmla="*/ 1014364 w 1732244"/>
                  <a:gd name="connsiteY0-440" fmla="*/ 2154 h 4153492"/>
                  <a:gd name="connsiteX1-441" fmla="*/ 1181578 w 1732244"/>
                  <a:gd name="connsiteY1-442" fmla="*/ 2517 h 4153492"/>
                  <a:gd name="connsiteX2-443" fmla="*/ 1358974 w 1732244"/>
                  <a:gd name="connsiteY2-444" fmla="*/ 17059 h 4153492"/>
                  <a:gd name="connsiteX3-445" fmla="*/ 1603254 w 1732244"/>
                  <a:gd name="connsiteY3-446" fmla="*/ 200268 h 4153492"/>
                  <a:gd name="connsiteX4-447" fmla="*/ 1690497 w 1732244"/>
                  <a:gd name="connsiteY4-448" fmla="*/ 473629 h 4153492"/>
                  <a:gd name="connsiteX5-449" fmla="*/ 1728301 w 1732244"/>
                  <a:gd name="connsiteY5-450" fmla="*/ 1020351 h 4153492"/>
                  <a:gd name="connsiteX6-451" fmla="*/ 1661416 w 1732244"/>
                  <a:gd name="connsiteY6-452" fmla="*/ 1421669 h 4153492"/>
                  <a:gd name="connsiteX7-453" fmla="*/ 1495653 w 1732244"/>
                  <a:gd name="connsiteY7-454" fmla="*/ 1817170 h 4153492"/>
                  <a:gd name="connsiteX8-455" fmla="*/ 1492746 w 1732244"/>
                  <a:gd name="connsiteY8-456" fmla="*/ 1822986 h 4153492"/>
                  <a:gd name="connsiteX9-457" fmla="*/ 1373513 w 1732244"/>
                  <a:gd name="connsiteY9-458" fmla="*/ 2372618 h 4153492"/>
                  <a:gd name="connsiteX10-459" fmla="*/ 1364646 w 1732244"/>
                  <a:gd name="connsiteY10-460" fmla="*/ 2788957 h 4153492"/>
                  <a:gd name="connsiteX11-461" fmla="*/ 1367697 w 1732244"/>
                  <a:gd name="connsiteY11-462" fmla="*/ 2785567 h 4153492"/>
                  <a:gd name="connsiteX12-463" fmla="*/ 1379329 w 1732244"/>
                  <a:gd name="connsiteY12-464" fmla="*/ 3236321 h 4153492"/>
                  <a:gd name="connsiteX13-465" fmla="*/ 1382239 w 1732244"/>
                  <a:gd name="connsiteY13-466" fmla="*/ 3762688 h 4153492"/>
                  <a:gd name="connsiteX14-467" fmla="*/ 1274638 w 1732244"/>
                  <a:gd name="connsiteY14-468" fmla="*/ 3977887 h 4153492"/>
                  <a:gd name="connsiteX15-469" fmla="*/ 876230 w 1732244"/>
                  <a:gd name="connsiteY15-470" fmla="*/ 4143647 h 4153492"/>
                  <a:gd name="connsiteX16-471" fmla="*/ 538891 w 1732244"/>
                  <a:gd name="connsiteY16-472" fmla="*/ 4143647 h 4153492"/>
                  <a:gd name="connsiteX17-473" fmla="*/ 265530 w 1732244"/>
                  <a:gd name="connsiteY17-474" fmla="*/ 4044772 h 4153492"/>
                  <a:gd name="connsiteX18-475" fmla="*/ 111399 w 1732244"/>
                  <a:gd name="connsiteY18-476" fmla="*/ 3797585 h 4153492"/>
                  <a:gd name="connsiteX19-477" fmla="*/ 105583 w 1732244"/>
                  <a:gd name="connsiteY19-478" fmla="*/ 3724881 h 4153492"/>
                  <a:gd name="connsiteX20-479" fmla="*/ 102676 w 1732244"/>
                  <a:gd name="connsiteY20-480" fmla="*/ 3053112 h 4153492"/>
                  <a:gd name="connsiteX21-481" fmla="*/ 102676 w 1732244"/>
                  <a:gd name="connsiteY21-482" fmla="*/ 2613988 h 4153492"/>
                  <a:gd name="connsiteX22-483" fmla="*/ 59053 w 1732244"/>
                  <a:gd name="connsiteY22-484" fmla="*/ 2078898 h 4153492"/>
                  <a:gd name="connsiteX23-485" fmla="*/ 24156 w 1732244"/>
                  <a:gd name="connsiteY23-486" fmla="*/ 1843344 h 4153492"/>
                  <a:gd name="connsiteX24-487" fmla="*/ 3801 w 1732244"/>
                  <a:gd name="connsiteY24-488" fmla="*/ 1319887 h 4153492"/>
                  <a:gd name="connsiteX25-489" fmla="*/ 90498 w 1732244"/>
                  <a:gd name="connsiteY25-490" fmla="*/ 771074 h 4153492"/>
                  <a:gd name="connsiteX26-491" fmla="*/ 120632 w 1732244"/>
                  <a:gd name="connsiteY26-492" fmla="*/ 674829 h 4153492"/>
                  <a:gd name="connsiteX27-493" fmla="*/ 120632 w 1732244"/>
                  <a:gd name="connsiteY27-494" fmla="*/ 642369 h 4153492"/>
                  <a:gd name="connsiteX28-495" fmla="*/ 130796 w 1732244"/>
                  <a:gd name="connsiteY28-496" fmla="*/ 642369 h 4153492"/>
                  <a:gd name="connsiteX29-497" fmla="*/ 146296 w 1732244"/>
                  <a:gd name="connsiteY29-498" fmla="*/ 592863 h 4153492"/>
                  <a:gd name="connsiteX30-499" fmla="*/ 437106 w 1732244"/>
                  <a:gd name="connsiteY30-500" fmla="*/ 214810 h 4153492"/>
                  <a:gd name="connsiteX31-501" fmla="*/ 847149 w 1732244"/>
                  <a:gd name="connsiteY31-502" fmla="*/ 25782 h 4153492"/>
                  <a:gd name="connsiteX32-503" fmla="*/ 1014364 w 1732244"/>
                  <a:gd name="connsiteY32-504" fmla="*/ 2154 h 4153492"/>
                  <a:gd name="connsiteX0-505" fmla="*/ 1014364 w 1732244"/>
                  <a:gd name="connsiteY0-506" fmla="*/ 2154 h 4153492"/>
                  <a:gd name="connsiteX1-507" fmla="*/ 1181578 w 1732244"/>
                  <a:gd name="connsiteY1-508" fmla="*/ 2517 h 4153492"/>
                  <a:gd name="connsiteX2-509" fmla="*/ 1358974 w 1732244"/>
                  <a:gd name="connsiteY2-510" fmla="*/ 17059 h 4153492"/>
                  <a:gd name="connsiteX3-511" fmla="*/ 1603254 w 1732244"/>
                  <a:gd name="connsiteY3-512" fmla="*/ 200268 h 4153492"/>
                  <a:gd name="connsiteX4-513" fmla="*/ 1690497 w 1732244"/>
                  <a:gd name="connsiteY4-514" fmla="*/ 473629 h 4153492"/>
                  <a:gd name="connsiteX5-515" fmla="*/ 1728301 w 1732244"/>
                  <a:gd name="connsiteY5-516" fmla="*/ 1020351 h 4153492"/>
                  <a:gd name="connsiteX6-517" fmla="*/ 1661416 w 1732244"/>
                  <a:gd name="connsiteY6-518" fmla="*/ 1421669 h 4153492"/>
                  <a:gd name="connsiteX7-519" fmla="*/ 1495653 w 1732244"/>
                  <a:gd name="connsiteY7-520" fmla="*/ 1817170 h 4153492"/>
                  <a:gd name="connsiteX8-521" fmla="*/ 1492746 w 1732244"/>
                  <a:gd name="connsiteY8-522" fmla="*/ 1822986 h 4153492"/>
                  <a:gd name="connsiteX9-523" fmla="*/ 1355406 w 1732244"/>
                  <a:gd name="connsiteY9-524" fmla="*/ 2399778 h 4153492"/>
                  <a:gd name="connsiteX10-525" fmla="*/ 1364646 w 1732244"/>
                  <a:gd name="connsiteY10-526" fmla="*/ 2788957 h 4153492"/>
                  <a:gd name="connsiteX11-527" fmla="*/ 1367697 w 1732244"/>
                  <a:gd name="connsiteY11-528" fmla="*/ 2785567 h 4153492"/>
                  <a:gd name="connsiteX12-529" fmla="*/ 1379329 w 1732244"/>
                  <a:gd name="connsiteY12-530" fmla="*/ 3236321 h 4153492"/>
                  <a:gd name="connsiteX13-531" fmla="*/ 1382239 w 1732244"/>
                  <a:gd name="connsiteY13-532" fmla="*/ 3762688 h 4153492"/>
                  <a:gd name="connsiteX14-533" fmla="*/ 1274638 w 1732244"/>
                  <a:gd name="connsiteY14-534" fmla="*/ 3977887 h 4153492"/>
                  <a:gd name="connsiteX15-535" fmla="*/ 876230 w 1732244"/>
                  <a:gd name="connsiteY15-536" fmla="*/ 4143647 h 4153492"/>
                  <a:gd name="connsiteX16-537" fmla="*/ 538891 w 1732244"/>
                  <a:gd name="connsiteY16-538" fmla="*/ 4143647 h 4153492"/>
                  <a:gd name="connsiteX17-539" fmla="*/ 265530 w 1732244"/>
                  <a:gd name="connsiteY17-540" fmla="*/ 4044772 h 4153492"/>
                  <a:gd name="connsiteX18-541" fmla="*/ 111399 w 1732244"/>
                  <a:gd name="connsiteY18-542" fmla="*/ 3797585 h 4153492"/>
                  <a:gd name="connsiteX19-543" fmla="*/ 105583 w 1732244"/>
                  <a:gd name="connsiteY19-544" fmla="*/ 3724881 h 4153492"/>
                  <a:gd name="connsiteX20-545" fmla="*/ 102676 w 1732244"/>
                  <a:gd name="connsiteY20-546" fmla="*/ 3053112 h 4153492"/>
                  <a:gd name="connsiteX21-547" fmla="*/ 102676 w 1732244"/>
                  <a:gd name="connsiteY21-548" fmla="*/ 2613988 h 4153492"/>
                  <a:gd name="connsiteX22-549" fmla="*/ 59053 w 1732244"/>
                  <a:gd name="connsiteY22-550" fmla="*/ 2078898 h 4153492"/>
                  <a:gd name="connsiteX23-551" fmla="*/ 24156 w 1732244"/>
                  <a:gd name="connsiteY23-552" fmla="*/ 1843344 h 4153492"/>
                  <a:gd name="connsiteX24-553" fmla="*/ 3801 w 1732244"/>
                  <a:gd name="connsiteY24-554" fmla="*/ 1319887 h 4153492"/>
                  <a:gd name="connsiteX25-555" fmla="*/ 90498 w 1732244"/>
                  <a:gd name="connsiteY25-556" fmla="*/ 771074 h 4153492"/>
                  <a:gd name="connsiteX26-557" fmla="*/ 120632 w 1732244"/>
                  <a:gd name="connsiteY26-558" fmla="*/ 674829 h 4153492"/>
                  <a:gd name="connsiteX27-559" fmla="*/ 120632 w 1732244"/>
                  <a:gd name="connsiteY27-560" fmla="*/ 642369 h 4153492"/>
                  <a:gd name="connsiteX28-561" fmla="*/ 130796 w 1732244"/>
                  <a:gd name="connsiteY28-562" fmla="*/ 642369 h 4153492"/>
                  <a:gd name="connsiteX29-563" fmla="*/ 146296 w 1732244"/>
                  <a:gd name="connsiteY29-564" fmla="*/ 592863 h 4153492"/>
                  <a:gd name="connsiteX30-565" fmla="*/ 437106 w 1732244"/>
                  <a:gd name="connsiteY30-566" fmla="*/ 214810 h 4153492"/>
                  <a:gd name="connsiteX31-567" fmla="*/ 847149 w 1732244"/>
                  <a:gd name="connsiteY31-568" fmla="*/ 25782 h 4153492"/>
                  <a:gd name="connsiteX32-569" fmla="*/ 1014364 w 1732244"/>
                  <a:gd name="connsiteY32-570" fmla="*/ 2154 h 4153492"/>
                  <a:gd name="connsiteX0-571" fmla="*/ 847149 w 1732244"/>
                  <a:gd name="connsiteY0-572" fmla="*/ 24646 h 4152356"/>
                  <a:gd name="connsiteX1-573" fmla="*/ 1181578 w 1732244"/>
                  <a:gd name="connsiteY1-574" fmla="*/ 1381 h 4152356"/>
                  <a:gd name="connsiteX2-575" fmla="*/ 1358974 w 1732244"/>
                  <a:gd name="connsiteY2-576" fmla="*/ 15923 h 4152356"/>
                  <a:gd name="connsiteX3-577" fmla="*/ 1603254 w 1732244"/>
                  <a:gd name="connsiteY3-578" fmla="*/ 199132 h 4152356"/>
                  <a:gd name="connsiteX4-579" fmla="*/ 1690497 w 1732244"/>
                  <a:gd name="connsiteY4-580" fmla="*/ 472493 h 4152356"/>
                  <a:gd name="connsiteX5-581" fmla="*/ 1728301 w 1732244"/>
                  <a:gd name="connsiteY5-582" fmla="*/ 1019215 h 4152356"/>
                  <a:gd name="connsiteX6-583" fmla="*/ 1661416 w 1732244"/>
                  <a:gd name="connsiteY6-584" fmla="*/ 1420533 h 4152356"/>
                  <a:gd name="connsiteX7-585" fmla="*/ 1495653 w 1732244"/>
                  <a:gd name="connsiteY7-586" fmla="*/ 1816034 h 4152356"/>
                  <a:gd name="connsiteX8-587" fmla="*/ 1492746 w 1732244"/>
                  <a:gd name="connsiteY8-588" fmla="*/ 1821850 h 4152356"/>
                  <a:gd name="connsiteX9-589" fmla="*/ 1355406 w 1732244"/>
                  <a:gd name="connsiteY9-590" fmla="*/ 2398642 h 4152356"/>
                  <a:gd name="connsiteX10-591" fmla="*/ 1364646 w 1732244"/>
                  <a:gd name="connsiteY10-592" fmla="*/ 2787821 h 4152356"/>
                  <a:gd name="connsiteX11-593" fmla="*/ 1367697 w 1732244"/>
                  <a:gd name="connsiteY11-594" fmla="*/ 2784431 h 4152356"/>
                  <a:gd name="connsiteX12-595" fmla="*/ 1379329 w 1732244"/>
                  <a:gd name="connsiteY12-596" fmla="*/ 3235185 h 4152356"/>
                  <a:gd name="connsiteX13-597" fmla="*/ 1382239 w 1732244"/>
                  <a:gd name="connsiteY13-598" fmla="*/ 3761552 h 4152356"/>
                  <a:gd name="connsiteX14-599" fmla="*/ 1274638 w 1732244"/>
                  <a:gd name="connsiteY14-600" fmla="*/ 3976751 h 4152356"/>
                  <a:gd name="connsiteX15-601" fmla="*/ 876230 w 1732244"/>
                  <a:gd name="connsiteY15-602" fmla="*/ 4142511 h 4152356"/>
                  <a:gd name="connsiteX16-603" fmla="*/ 538891 w 1732244"/>
                  <a:gd name="connsiteY16-604" fmla="*/ 4142511 h 4152356"/>
                  <a:gd name="connsiteX17-605" fmla="*/ 265530 w 1732244"/>
                  <a:gd name="connsiteY17-606" fmla="*/ 4043636 h 4152356"/>
                  <a:gd name="connsiteX18-607" fmla="*/ 111399 w 1732244"/>
                  <a:gd name="connsiteY18-608" fmla="*/ 3796449 h 4152356"/>
                  <a:gd name="connsiteX19-609" fmla="*/ 105583 w 1732244"/>
                  <a:gd name="connsiteY19-610" fmla="*/ 3723745 h 4152356"/>
                  <a:gd name="connsiteX20-611" fmla="*/ 102676 w 1732244"/>
                  <a:gd name="connsiteY20-612" fmla="*/ 3051976 h 4152356"/>
                  <a:gd name="connsiteX21-613" fmla="*/ 102676 w 1732244"/>
                  <a:gd name="connsiteY21-614" fmla="*/ 2612852 h 4152356"/>
                  <a:gd name="connsiteX22-615" fmla="*/ 59053 w 1732244"/>
                  <a:gd name="connsiteY22-616" fmla="*/ 2077762 h 4152356"/>
                  <a:gd name="connsiteX23-617" fmla="*/ 24156 w 1732244"/>
                  <a:gd name="connsiteY23-618" fmla="*/ 1842208 h 4152356"/>
                  <a:gd name="connsiteX24-619" fmla="*/ 3801 w 1732244"/>
                  <a:gd name="connsiteY24-620" fmla="*/ 1318751 h 4152356"/>
                  <a:gd name="connsiteX25-621" fmla="*/ 90498 w 1732244"/>
                  <a:gd name="connsiteY25-622" fmla="*/ 769938 h 4152356"/>
                  <a:gd name="connsiteX26-623" fmla="*/ 120632 w 1732244"/>
                  <a:gd name="connsiteY26-624" fmla="*/ 673693 h 4152356"/>
                  <a:gd name="connsiteX27-625" fmla="*/ 120632 w 1732244"/>
                  <a:gd name="connsiteY27-626" fmla="*/ 641233 h 4152356"/>
                  <a:gd name="connsiteX28-627" fmla="*/ 130796 w 1732244"/>
                  <a:gd name="connsiteY28-628" fmla="*/ 641233 h 4152356"/>
                  <a:gd name="connsiteX29-629" fmla="*/ 146296 w 1732244"/>
                  <a:gd name="connsiteY29-630" fmla="*/ 591727 h 4152356"/>
                  <a:gd name="connsiteX30-631" fmla="*/ 437106 w 1732244"/>
                  <a:gd name="connsiteY30-632" fmla="*/ 213674 h 4152356"/>
                  <a:gd name="connsiteX31-633" fmla="*/ 847149 w 1732244"/>
                  <a:gd name="connsiteY31-634" fmla="*/ 24646 h 4152356"/>
                  <a:gd name="connsiteX0-635" fmla="*/ 847149 w 1732244"/>
                  <a:gd name="connsiteY0-636" fmla="*/ 27903 h 4155613"/>
                  <a:gd name="connsiteX1-637" fmla="*/ 1358974 w 1732244"/>
                  <a:gd name="connsiteY1-638" fmla="*/ 19180 h 4155613"/>
                  <a:gd name="connsiteX2-639" fmla="*/ 1603254 w 1732244"/>
                  <a:gd name="connsiteY2-640" fmla="*/ 202389 h 4155613"/>
                  <a:gd name="connsiteX3-641" fmla="*/ 1690497 w 1732244"/>
                  <a:gd name="connsiteY3-642" fmla="*/ 475750 h 4155613"/>
                  <a:gd name="connsiteX4-643" fmla="*/ 1728301 w 1732244"/>
                  <a:gd name="connsiteY4-644" fmla="*/ 1022472 h 4155613"/>
                  <a:gd name="connsiteX5-645" fmla="*/ 1661416 w 1732244"/>
                  <a:gd name="connsiteY5-646" fmla="*/ 1423790 h 4155613"/>
                  <a:gd name="connsiteX6-647" fmla="*/ 1495653 w 1732244"/>
                  <a:gd name="connsiteY6-648" fmla="*/ 1819291 h 4155613"/>
                  <a:gd name="connsiteX7-649" fmla="*/ 1492746 w 1732244"/>
                  <a:gd name="connsiteY7-650" fmla="*/ 1825107 h 4155613"/>
                  <a:gd name="connsiteX8-651" fmla="*/ 1355406 w 1732244"/>
                  <a:gd name="connsiteY8-652" fmla="*/ 2401899 h 4155613"/>
                  <a:gd name="connsiteX9-653" fmla="*/ 1364646 w 1732244"/>
                  <a:gd name="connsiteY9-654" fmla="*/ 2791078 h 4155613"/>
                  <a:gd name="connsiteX10-655" fmla="*/ 1367697 w 1732244"/>
                  <a:gd name="connsiteY10-656" fmla="*/ 2787688 h 4155613"/>
                  <a:gd name="connsiteX11-657" fmla="*/ 1379329 w 1732244"/>
                  <a:gd name="connsiteY11-658" fmla="*/ 3238442 h 4155613"/>
                  <a:gd name="connsiteX12-659" fmla="*/ 1382239 w 1732244"/>
                  <a:gd name="connsiteY12-660" fmla="*/ 3764809 h 4155613"/>
                  <a:gd name="connsiteX13-661" fmla="*/ 1274638 w 1732244"/>
                  <a:gd name="connsiteY13-662" fmla="*/ 3980008 h 4155613"/>
                  <a:gd name="connsiteX14-663" fmla="*/ 876230 w 1732244"/>
                  <a:gd name="connsiteY14-664" fmla="*/ 4145768 h 4155613"/>
                  <a:gd name="connsiteX15-665" fmla="*/ 538891 w 1732244"/>
                  <a:gd name="connsiteY15-666" fmla="*/ 4145768 h 4155613"/>
                  <a:gd name="connsiteX16-667" fmla="*/ 265530 w 1732244"/>
                  <a:gd name="connsiteY16-668" fmla="*/ 4046893 h 4155613"/>
                  <a:gd name="connsiteX17-669" fmla="*/ 111399 w 1732244"/>
                  <a:gd name="connsiteY17-670" fmla="*/ 3799706 h 4155613"/>
                  <a:gd name="connsiteX18-671" fmla="*/ 105583 w 1732244"/>
                  <a:gd name="connsiteY18-672" fmla="*/ 3727002 h 4155613"/>
                  <a:gd name="connsiteX19-673" fmla="*/ 102676 w 1732244"/>
                  <a:gd name="connsiteY19-674" fmla="*/ 3055233 h 4155613"/>
                  <a:gd name="connsiteX20-675" fmla="*/ 102676 w 1732244"/>
                  <a:gd name="connsiteY20-676" fmla="*/ 2616109 h 4155613"/>
                  <a:gd name="connsiteX21-677" fmla="*/ 59053 w 1732244"/>
                  <a:gd name="connsiteY21-678" fmla="*/ 2081019 h 4155613"/>
                  <a:gd name="connsiteX22-679" fmla="*/ 24156 w 1732244"/>
                  <a:gd name="connsiteY22-680" fmla="*/ 1845465 h 4155613"/>
                  <a:gd name="connsiteX23-681" fmla="*/ 3801 w 1732244"/>
                  <a:gd name="connsiteY23-682" fmla="*/ 1322008 h 4155613"/>
                  <a:gd name="connsiteX24-683" fmla="*/ 90498 w 1732244"/>
                  <a:gd name="connsiteY24-684" fmla="*/ 773195 h 4155613"/>
                  <a:gd name="connsiteX25-685" fmla="*/ 120632 w 1732244"/>
                  <a:gd name="connsiteY25-686" fmla="*/ 676950 h 4155613"/>
                  <a:gd name="connsiteX26-687" fmla="*/ 120632 w 1732244"/>
                  <a:gd name="connsiteY26-688" fmla="*/ 644490 h 4155613"/>
                  <a:gd name="connsiteX27-689" fmla="*/ 130796 w 1732244"/>
                  <a:gd name="connsiteY27-690" fmla="*/ 644490 h 4155613"/>
                  <a:gd name="connsiteX28-691" fmla="*/ 146296 w 1732244"/>
                  <a:gd name="connsiteY28-692" fmla="*/ 594984 h 4155613"/>
                  <a:gd name="connsiteX29-693" fmla="*/ 437106 w 1732244"/>
                  <a:gd name="connsiteY29-694" fmla="*/ 216931 h 4155613"/>
                  <a:gd name="connsiteX30-695" fmla="*/ 847149 w 1732244"/>
                  <a:gd name="connsiteY30-696" fmla="*/ 27903 h 4155613"/>
                  <a:gd name="connsiteX0-697" fmla="*/ 847149 w 1732244"/>
                  <a:gd name="connsiteY0-698" fmla="*/ 27903 h 4155613"/>
                  <a:gd name="connsiteX1-699" fmla="*/ 1358974 w 1732244"/>
                  <a:gd name="connsiteY1-700" fmla="*/ 19180 h 4155613"/>
                  <a:gd name="connsiteX2-701" fmla="*/ 1603254 w 1732244"/>
                  <a:gd name="connsiteY2-702" fmla="*/ 202389 h 4155613"/>
                  <a:gd name="connsiteX3-703" fmla="*/ 1690497 w 1732244"/>
                  <a:gd name="connsiteY3-704" fmla="*/ 475750 h 4155613"/>
                  <a:gd name="connsiteX4-705" fmla="*/ 1728301 w 1732244"/>
                  <a:gd name="connsiteY4-706" fmla="*/ 1022472 h 4155613"/>
                  <a:gd name="connsiteX5-707" fmla="*/ 1661416 w 1732244"/>
                  <a:gd name="connsiteY5-708" fmla="*/ 1423790 h 4155613"/>
                  <a:gd name="connsiteX6-709" fmla="*/ 1495653 w 1732244"/>
                  <a:gd name="connsiteY6-710" fmla="*/ 1819291 h 4155613"/>
                  <a:gd name="connsiteX7-711" fmla="*/ 1492746 w 1732244"/>
                  <a:gd name="connsiteY7-712" fmla="*/ 1825107 h 4155613"/>
                  <a:gd name="connsiteX8-713" fmla="*/ 1355406 w 1732244"/>
                  <a:gd name="connsiteY8-714" fmla="*/ 2401899 h 4155613"/>
                  <a:gd name="connsiteX9-715" fmla="*/ 1364646 w 1732244"/>
                  <a:gd name="connsiteY9-716" fmla="*/ 2791078 h 4155613"/>
                  <a:gd name="connsiteX10-717" fmla="*/ 1367697 w 1732244"/>
                  <a:gd name="connsiteY10-718" fmla="*/ 2787688 h 4155613"/>
                  <a:gd name="connsiteX11-719" fmla="*/ 1379329 w 1732244"/>
                  <a:gd name="connsiteY11-720" fmla="*/ 3238442 h 4155613"/>
                  <a:gd name="connsiteX12-721" fmla="*/ 1382239 w 1732244"/>
                  <a:gd name="connsiteY12-722" fmla="*/ 3764809 h 4155613"/>
                  <a:gd name="connsiteX13-723" fmla="*/ 1274638 w 1732244"/>
                  <a:gd name="connsiteY13-724" fmla="*/ 3980008 h 4155613"/>
                  <a:gd name="connsiteX14-725" fmla="*/ 876230 w 1732244"/>
                  <a:gd name="connsiteY14-726" fmla="*/ 4145768 h 4155613"/>
                  <a:gd name="connsiteX15-727" fmla="*/ 538891 w 1732244"/>
                  <a:gd name="connsiteY15-728" fmla="*/ 4145768 h 4155613"/>
                  <a:gd name="connsiteX16-729" fmla="*/ 265530 w 1732244"/>
                  <a:gd name="connsiteY16-730" fmla="*/ 4046893 h 4155613"/>
                  <a:gd name="connsiteX17-731" fmla="*/ 111399 w 1732244"/>
                  <a:gd name="connsiteY17-732" fmla="*/ 3799706 h 4155613"/>
                  <a:gd name="connsiteX18-733" fmla="*/ 105583 w 1732244"/>
                  <a:gd name="connsiteY18-734" fmla="*/ 3727002 h 4155613"/>
                  <a:gd name="connsiteX19-735" fmla="*/ 102676 w 1732244"/>
                  <a:gd name="connsiteY19-736" fmla="*/ 3055233 h 4155613"/>
                  <a:gd name="connsiteX20-737" fmla="*/ 102676 w 1732244"/>
                  <a:gd name="connsiteY20-738" fmla="*/ 2616109 h 4155613"/>
                  <a:gd name="connsiteX21-739" fmla="*/ 59053 w 1732244"/>
                  <a:gd name="connsiteY21-740" fmla="*/ 2081019 h 4155613"/>
                  <a:gd name="connsiteX22-741" fmla="*/ 24156 w 1732244"/>
                  <a:gd name="connsiteY22-742" fmla="*/ 1845465 h 4155613"/>
                  <a:gd name="connsiteX23-743" fmla="*/ 3801 w 1732244"/>
                  <a:gd name="connsiteY23-744" fmla="*/ 1322008 h 4155613"/>
                  <a:gd name="connsiteX24-745" fmla="*/ 90498 w 1732244"/>
                  <a:gd name="connsiteY24-746" fmla="*/ 773195 h 4155613"/>
                  <a:gd name="connsiteX25-747" fmla="*/ 120632 w 1732244"/>
                  <a:gd name="connsiteY25-748" fmla="*/ 676950 h 4155613"/>
                  <a:gd name="connsiteX26-749" fmla="*/ 120632 w 1732244"/>
                  <a:gd name="connsiteY26-750" fmla="*/ 644490 h 4155613"/>
                  <a:gd name="connsiteX27-751" fmla="*/ 130796 w 1732244"/>
                  <a:gd name="connsiteY27-752" fmla="*/ 644490 h 4155613"/>
                  <a:gd name="connsiteX28-753" fmla="*/ 437106 w 1732244"/>
                  <a:gd name="connsiteY28-754" fmla="*/ 216931 h 4155613"/>
                  <a:gd name="connsiteX29-755" fmla="*/ 847149 w 1732244"/>
                  <a:gd name="connsiteY29-756" fmla="*/ 27903 h 4155613"/>
                  <a:gd name="connsiteX0-757" fmla="*/ 847149 w 1732244"/>
                  <a:gd name="connsiteY0-758" fmla="*/ 27903 h 4155613"/>
                  <a:gd name="connsiteX1-759" fmla="*/ 1358974 w 1732244"/>
                  <a:gd name="connsiteY1-760" fmla="*/ 19180 h 4155613"/>
                  <a:gd name="connsiteX2-761" fmla="*/ 1603254 w 1732244"/>
                  <a:gd name="connsiteY2-762" fmla="*/ 202389 h 4155613"/>
                  <a:gd name="connsiteX3-763" fmla="*/ 1690497 w 1732244"/>
                  <a:gd name="connsiteY3-764" fmla="*/ 475750 h 4155613"/>
                  <a:gd name="connsiteX4-765" fmla="*/ 1728301 w 1732244"/>
                  <a:gd name="connsiteY4-766" fmla="*/ 1022472 h 4155613"/>
                  <a:gd name="connsiteX5-767" fmla="*/ 1661416 w 1732244"/>
                  <a:gd name="connsiteY5-768" fmla="*/ 1423790 h 4155613"/>
                  <a:gd name="connsiteX6-769" fmla="*/ 1495653 w 1732244"/>
                  <a:gd name="connsiteY6-770" fmla="*/ 1819291 h 4155613"/>
                  <a:gd name="connsiteX7-771" fmla="*/ 1492746 w 1732244"/>
                  <a:gd name="connsiteY7-772" fmla="*/ 1825107 h 4155613"/>
                  <a:gd name="connsiteX8-773" fmla="*/ 1355406 w 1732244"/>
                  <a:gd name="connsiteY8-774" fmla="*/ 2401899 h 4155613"/>
                  <a:gd name="connsiteX9-775" fmla="*/ 1364646 w 1732244"/>
                  <a:gd name="connsiteY9-776" fmla="*/ 2791078 h 4155613"/>
                  <a:gd name="connsiteX10-777" fmla="*/ 1367697 w 1732244"/>
                  <a:gd name="connsiteY10-778" fmla="*/ 2787688 h 4155613"/>
                  <a:gd name="connsiteX11-779" fmla="*/ 1379329 w 1732244"/>
                  <a:gd name="connsiteY11-780" fmla="*/ 3238442 h 4155613"/>
                  <a:gd name="connsiteX12-781" fmla="*/ 1382239 w 1732244"/>
                  <a:gd name="connsiteY12-782" fmla="*/ 3764809 h 4155613"/>
                  <a:gd name="connsiteX13-783" fmla="*/ 1274638 w 1732244"/>
                  <a:gd name="connsiteY13-784" fmla="*/ 3980008 h 4155613"/>
                  <a:gd name="connsiteX14-785" fmla="*/ 876230 w 1732244"/>
                  <a:gd name="connsiteY14-786" fmla="*/ 4145768 h 4155613"/>
                  <a:gd name="connsiteX15-787" fmla="*/ 538891 w 1732244"/>
                  <a:gd name="connsiteY15-788" fmla="*/ 4145768 h 4155613"/>
                  <a:gd name="connsiteX16-789" fmla="*/ 265530 w 1732244"/>
                  <a:gd name="connsiteY16-790" fmla="*/ 4046893 h 4155613"/>
                  <a:gd name="connsiteX17-791" fmla="*/ 111399 w 1732244"/>
                  <a:gd name="connsiteY17-792" fmla="*/ 3799706 h 4155613"/>
                  <a:gd name="connsiteX18-793" fmla="*/ 105583 w 1732244"/>
                  <a:gd name="connsiteY18-794" fmla="*/ 3727002 h 4155613"/>
                  <a:gd name="connsiteX19-795" fmla="*/ 102676 w 1732244"/>
                  <a:gd name="connsiteY19-796" fmla="*/ 3055233 h 4155613"/>
                  <a:gd name="connsiteX20-797" fmla="*/ 102676 w 1732244"/>
                  <a:gd name="connsiteY20-798" fmla="*/ 2616109 h 4155613"/>
                  <a:gd name="connsiteX21-799" fmla="*/ 59053 w 1732244"/>
                  <a:gd name="connsiteY21-800" fmla="*/ 2081019 h 4155613"/>
                  <a:gd name="connsiteX22-801" fmla="*/ 24156 w 1732244"/>
                  <a:gd name="connsiteY22-802" fmla="*/ 1845465 h 4155613"/>
                  <a:gd name="connsiteX23-803" fmla="*/ 3801 w 1732244"/>
                  <a:gd name="connsiteY23-804" fmla="*/ 1322008 h 4155613"/>
                  <a:gd name="connsiteX24-805" fmla="*/ 90498 w 1732244"/>
                  <a:gd name="connsiteY24-806" fmla="*/ 773195 h 4155613"/>
                  <a:gd name="connsiteX25-807" fmla="*/ 120632 w 1732244"/>
                  <a:gd name="connsiteY25-808" fmla="*/ 676950 h 4155613"/>
                  <a:gd name="connsiteX26-809" fmla="*/ 120632 w 1732244"/>
                  <a:gd name="connsiteY26-810" fmla="*/ 644490 h 4155613"/>
                  <a:gd name="connsiteX27-811" fmla="*/ 437106 w 1732244"/>
                  <a:gd name="connsiteY27-812" fmla="*/ 216931 h 4155613"/>
                  <a:gd name="connsiteX28-813" fmla="*/ 847149 w 1732244"/>
                  <a:gd name="connsiteY28-814" fmla="*/ 27903 h 4155613"/>
                  <a:gd name="connsiteX0-815" fmla="*/ 847149 w 1732244"/>
                  <a:gd name="connsiteY0-816" fmla="*/ 27903 h 4155613"/>
                  <a:gd name="connsiteX1-817" fmla="*/ 1358974 w 1732244"/>
                  <a:gd name="connsiteY1-818" fmla="*/ 19180 h 4155613"/>
                  <a:gd name="connsiteX2-819" fmla="*/ 1603254 w 1732244"/>
                  <a:gd name="connsiteY2-820" fmla="*/ 202389 h 4155613"/>
                  <a:gd name="connsiteX3-821" fmla="*/ 1690497 w 1732244"/>
                  <a:gd name="connsiteY3-822" fmla="*/ 475750 h 4155613"/>
                  <a:gd name="connsiteX4-823" fmla="*/ 1728301 w 1732244"/>
                  <a:gd name="connsiteY4-824" fmla="*/ 1022472 h 4155613"/>
                  <a:gd name="connsiteX5-825" fmla="*/ 1661416 w 1732244"/>
                  <a:gd name="connsiteY5-826" fmla="*/ 1423790 h 4155613"/>
                  <a:gd name="connsiteX6-827" fmla="*/ 1495653 w 1732244"/>
                  <a:gd name="connsiteY6-828" fmla="*/ 1819291 h 4155613"/>
                  <a:gd name="connsiteX7-829" fmla="*/ 1492746 w 1732244"/>
                  <a:gd name="connsiteY7-830" fmla="*/ 1825107 h 4155613"/>
                  <a:gd name="connsiteX8-831" fmla="*/ 1355406 w 1732244"/>
                  <a:gd name="connsiteY8-832" fmla="*/ 2401899 h 4155613"/>
                  <a:gd name="connsiteX9-833" fmla="*/ 1364646 w 1732244"/>
                  <a:gd name="connsiteY9-834" fmla="*/ 2791078 h 4155613"/>
                  <a:gd name="connsiteX10-835" fmla="*/ 1367697 w 1732244"/>
                  <a:gd name="connsiteY10-836" fmla="*/ 2787688 h 4155613"/>
                  <a:gd name="connsiteX11-837" fmla="*/ 1379329 w 1732244"/>
                  <a:gd name="connsiteY11-838" fmla="*/ 3238442 h 4155613"/>
                  <a:gd name="connsiteX12-839" fmla="*/ 1382239 w 1732244"/>
                  <a:gd name="connsiteY12-840" fmla="*/ 3764809 h 4155613"/>
                  <a:gd name="connsiteX13-841" fmla="*/ 1274638 w 1732244"/>
                  <a:gd name="connsiteY13-842" fmla="*/ 3980008 h 4155613"/>
                  <a:gd name="connsiteX14-843" fmla="*/ 876230 w 1732244"/>
                  <a:gd name="connsiteY14-844" fmla="*/ 4145768 h 4155613"/>
                  <a:gd name="connsiteX15-845" fmla="*/ 538891 w 1732244"/>
                  <a:gd name="connsiteY15-846" fmla="*/ 4145768 h 4155613"/>
                  <a:gd name="connsiteX16-847" fmla="*/ 265530 w 1732244"/>
                  <a:gd name="connsiteY16-848" fmla="*/ 4046893 h 4155613"/>
                  <a:gd name="connsiteX17-849" fmla="*/ 111399 w 1732244"/>
                  <a:gd name="connsiteY17-850" fmla="*/ 3799706 h 4155613"/>
                  <a:gd name="connsiteX18-851" fmla="*/ 105583 w 1732244"/>
                  <a:gd name="connsiteY18-852" fmla="*/ 3727002 h 4155613"/>
                  <a:gd name="connsiteX19-853" fmla="*/ 102676 w 1732244"/>
                  <a:gd name="connsiteY19-854" fmla="*/ 3055233 h 4155613"/>
                  <a:gd name="connsiteX20-855" fmla="*/ 102676 w 1732244"/>
                  <a:gd name="connsiteY20-856" fmla="*/ 2616109 h 4155613"/>
                  <a:gd name="connsiteX21-857" fmla="*/ 59053 w 1732244"/>
                  <a:gd name="connsiteY21-858" fmla="*/ 2081019 h 4155613"/>
                  <a:gd name="connsiteX22-859" fmla="*/ 24156 w 1732244"/>
                  <a:gd name="connsiteY22-860" fmla="*/ 1845465 h 4155613"/>
                  <a:gd name="connsiteX23-861" fmla="*/ 3801 w 1732244"/>
                  <a:gd name="connsiteY23-862" fmla="*/ 1322008 h 4155613"/>
                  <a:gd name="connsiteX24-863" fmla="*/ 90498 w 1732244"/>
                  <a:gd name="connsiteY24-864" fmla="*/ 773195 h 4155613"/>
                  <a:gd name="connsiteX25-865" fmla="*/ 120632 w 1732244"/>
                  <a:gd name="connsiteY25-866" fmla="*/ 676950 h 4155613"/>
                  <a:gd name="connsiteX26-867" fmla="*/ 437106 w 1732244"/>
                  <a:gd name="connsiteY26-868" fmla="*/ 216931 h 4155613"/>
                  <a:gd name="connsiteX27-869" fmla="*/ 847149 w 1732244"/>
                  <a:gd name="connsiteY27-870" fmla="*/ 27903 h 4155613"/>
                  <a:gd name="connsiteX0-871" fmla="*/ 847149 w 1732244"/>
                  <a:gd name="connsiteY0-872" fmla="*/ 27903 h 4155613"/>
                  <a:gd name="connsiteX1-873" fmla="*/ 1358974 w 1732244"/>
                  <a:gd name="connsiteY1-874" fmla="*/ 19180 h 4155613"/>
                  <a:gd name="connsiteX2-875" fmla="*/ 1603254 w 1732244"/>
                  <a:gd name="connsiteY2-876" fmla="*/ 202389 h 4155613"/>
                  <a:gd name="connsiteX3-877" fmla="*/ 1690497 w 1732244"/>
                  <a:gd name="connsiteY3-878" fmla="*/ 475750 h 4155613"/>
                  <a:gd name="connsiteX4-879" fmla="*/ 1728301 w 1732244"/>
                  <a:gd name="connsiteY4-880" fmla="*/ 1022472 h 4155613"/>
                  <a:gd name="connsiteX5-881" fmla="*/ 1661416 w 1732244"/>
                  <a:gd name="connsiteY5-882" fmla="*/ 1423790 h 4155613"/>
                  <a:gd name="connsiteX6-883" fmla="*/ 1495653 w 1732244"/>
                  <a:gd name="connsiteY6-884" fmla="*/ 1819291 h 4155613"/>
                  <a:gd name="connsiteX7-885" fmla="*/ 1492746 w 1732244"/>
                  <a:gd name="connsiteY7-886" fmla="*/ 1825107 h 4155613"/>
                  <a:gd name="connsiteX8-887" fmla="*/ 1355406 w 1732244"/>
                  <a:gd name="connsiteY8-888" fmla="*/ 2401899 h 4155613"/>
                  <a:gd name="connsiteX9-889" fmla="*/ 1364646 w 1732244"/>
                  <a:gd name="connsiteY9-890" fmla="*/ 2791078 h 4155613"/>
                  <a:gd name="connsiteX10-891" fmla="*/ 1367697 w 1732244"/>
                  <a:gd name="connsiteY10-892" fmla="*/ 2787688 h 4155613"/>
                  <a:gd name="connsiteX11-893" fmla="*/ 1379329 w 1732244"/>
                  <a:gd name="connsiteY11-894" fmla="*/ 3238442 h 4155613"/>
                  <a:gd name="connsiteX12-895" fmla="*/ 1382239 w 1732244"/>
                  <a:gd name="connsiteY12-896" fmla="*/ 3764809 h 4155613"/>
                  <a:gd name="connsiteX13-897" fmla="*/ 1274638 w 1732244"/>
                  <a:gd name="connsiteY13-898" fmla="*/ 3980008 h 4155613"/>
                  <a:gd name="connsiteX14-899" fmla="*/ 876230 w 1732244"/>
                  <a:gd name="connsiteY14-900" fmla="*/ 4145768 h 4155613"/>
                  <a:gd name="connsiteX15-901" fmla="*/ 538891 w 1732244"/>
                  <a:gd name="connsiteY15-902" fmla="*/ 4145768 h 4155613"/>
                  <a:gd name="connsiteX16-903" fmla="*/ 265530 w 1732244"/>
                  <a:gd name="connsiteY16-904" fmla="*/ 4046893 h 4155613"/>
                  <a:gd name="connsiteX17-905" fmla="*/ 111399 w 1732244"/>
                  <a:gd name="connsiteY17-906" fmla="*/ 3799706 h 4155613"/>
                  <a:gd name="connsiteX18-907" fmla="*/ 105583 w 1732244"/>
                  <a:gd name="connsiteY18-908" fmla="*/ 3727002 h 4155613"/>
                  <a:gd name="connsiteX19-909" fmla="*/ 102676 w 1732244"/>
                  <a:gd name="connsiteY19-910" fmla="*/ 3055233 h 4155613"/>
                  <a:gd name="connsiteX20-911" fmla="*/ 102676 w 1732244"/>
                  <a:gd name="connsiteY20-912" fmla="*/ 2616109 h 4155613"/>
                  <a:gd name="connsiteX21-913" fmla="*/ 59053 w 1732244"/>
                  <a:gd name="connsiteY21-914" fmla="*/ 2081019 h 4155613"/>
                  <a:gd name="connsiteX22-915" fmla="*/ 24156 w 1732244"/>
                  <a:gd name="connsiteY22-916" fmla="*/ 1845465 h 4155613"/>
                  <a:gd name="connsiteX23-917" fmla="*/ 3801 w 1732244"/>
                  <a:gd name="connsiteY23-918" fmla="*/ 1322008 h 4155613"/>
                  <a:gd name="connsiteX24-919" fmla="*/ 90498 w 1732244"/>
                  <a:gd name="connsiteY24-920" fmla="*/ 773195 h 4155613"/>
                  <a:gd name="connsiteX25-921" fmla="*/ 437106 w 1732244"/>
                  <a:gd name="connsiteY25-922" fmla="*/ 216931 h 4155613"/>
                  <a:gd name="connsiteX26-923" fmla="*/ 847149 w 1732244"/>
                  <a:gd name="connsiteY26-924" fmla="*/ 27903 h 4155613"/>
                  <a:gd name="connsiteX0-925" fmla="*/ 847149 w 1732244"/>
                  <a:gd name="connsiteY0-926" fmla="*/ 27903 h 4155613"/>
                  <a:gd name="connsiteX1-927" fmla="*/ 1358974 w 1732244"/>
                  <a:gd name="connsiteY1-928" fmla="*/ 19180 h 4155613"/>
                  <a:gd name="connsiteX2-929" fmla="*/ 1603254 w 1732244"/>
                  <a:gd name="connsiteY2-930" fmla="*/ 202389 h 4155613"/>
                  <a:gd name="connsiteX3-931" fmla="*/ 1690497 w 1732244"/>
                  <a:gd name="connsiteY3-932" fmla="*/ 475750 h 4155613"/>
                  <a:gd name="connsiteX4-933" fmla="*/ 1728301 w 1732244"/>
                  <a:gd name="connsiteY4-934" fmla="*/ 1022472 h 4155613"/>
                  <a:gd name="connsiteX5-935" fmla="*/ 1661416 w 1732244"/>
                  <a:gd name="connsiteY5-936" fmla="*/ 1423790 h 4155613"/>
                  <a:gd name="connsiteX6-937" fmla="*/ 1495653 w 1732244"/>
                  <a:gd name="connsiteY6-938" fmla="*/ 1819291 h 4155613"/>
                  <a:gd name="connsiteX7-939" fmla="*/ 1492746 w 1732244"/>
                  <a:gd name="connsiteY7-940" fmla="*/ 1825107 h 4155613"/>
                  <a:gd name="connsiteX8-941" fmla="*/ 1355406 w 1732244"/>
                  <a:gd name="connsiteY8-942" fmla="*/ 2401899 h 4155613"/>
                  <a:gd name="connsiteX9-943" fmla="*/ 1364646 w 1732244"/>
                  <a:gd name="connsiteY9-944" fmla="*/ 2791078 h 4155613"/>
                  <a:gd name="connsiteX10-945" fmla="*/ 1367697 w 1732244"/>
                  <a:gd name="connsiteY10-946" fmla="*/ 2787688 h 4155613"/>
                  <a:gd name="connsiteX11-947" fmla="*/ 1379329 w 1732244"/>
                  <a:gd name="connsiteY11-948" fmla="*/ 3238442 h 4155613"/>
                  <a:gd name="connsiteX12-949" fmla="*/ 1382239 w 1732244"/>
                  <a:gd name="connsiteY12-950" fmla="*/ 3764809 h 4155613"/>
                  <a:gd name="connsiteX13-951" fmla="*/ 1274638 w 1732244"/>
                  <a:gd name="connsiteY13-952" fmla="*/ 3980008 h 4155613"/>
                  <a:gd name="connsiteX14-953" fmla="*/ 876230 w 1732244"/>
                  <a:gd name="connsiteY14-954" fmla="*/ 4145768 h 4155613"/>
                  <a:gd name="connsiteX15-955" fmla="*/ 538891 w 1732244"/>
                  <a:gd name="connsiteY15-956" fmla="*/ 4145768 h 4155613"/>
                  <a:gd name="connsiteX16-957" fmla="*/ 265530 w 1732244"/>
                  <a:gd name="connsiteY16-958" fmla="*/ 4046893 h 4155613"/>
                  <a:gd name="connsiteX17-959" fmla="*/ 111399 w 1732244"/>
                  <a:gd name="connsiteY17-960" fmla="*/ 3799706 h 4155613"/>
                  <a:gd name="connsiteX18-961" fmla="*/ 105583 w 1732244"/>
                  <a:gd name="connsiteY18-962" fmla="*/ 3727002 h 4155613"/>
                  <a:gd name="connsiteX19-963" fmla="*/ 102676 w 1732244"/>
                  <a:gd name="connsiteY19-964" fmla="*/ 3055233 h 4155613"/>
                  <a:gd name="connsiteX20-965" fmla="*/ 102676 w 1732244"/>
                  <a:gd name="connsiteY20-966" fmla="*/ 2616109 h 4155613"/>
                  <a:gd name="connsiteX21-967" fmla="*/ 59053 w 1732244"/>
                  <a:gd name="connsiteY21-968" fmla="*/ 2081019 h 4155613"/>
                  <a:gd name="connsiteX22-969" fmla="*/ 24156 w 1732244"/>
                  <a:gd name="connsiteY22-970" fmla="*/ 1845465 h 4155613"/>
                  <a:gd name="connsiteX23-971" fmla="*/ 3801 w 1732244"/>
                  <a:gd name="connsiteY23-972" fmla="*/ 1322008 h 4155613"/>
                  <a:gd name="connsiteX24-973" fmla="*/ 90498 w 1732244"/>
                  <a:gd name="connsiteY24-974" fmla="*/ 773195 h 4155613"/>
                  <a:gd name="connsiteX25-975" fmla="*/ 437106 w 1732244"/>
                  <a:gd name="connsiteY25-976" fmla="*/ 216931 h 4155613"/>
                  <a:gd name="connsiteX26-977" fmla="*/ 847149 w 1732244"/>
                  <a:gd name="connsiteY26-978" fmla="*/ 27903 h 4155613"/>
                  <a:gd name="connsiteX0-979" fmla="*/ 847149 w 1732244"/>
                  <a:gd name="connsiteY0-980" fmla="*/ 27903 h 4155613"/>
                  <a:gd name="connsiteX1-981" fmla="*/ 1358974 w 1732244"/>
                  <a:gd name="connsiteY1-982" fmla="*/ 19180 h 4155613"/>
                  <a:gd name="connsiteX2-983" fmla="*/ 1603254 w 1732244"/>
                  <a:gd name="connsiteY2-984" fmla="*/ 202389 h 4155613"/>
                  <a:gd name="connsiteX3-985" fmla="*/ 1690497 w 1732244"/>
                  <a:gd name="connsiteY3-986" fmla="*/ 475750 h 4155613"/>
                  <a:gd name="connsiteX4-987" fmla="*/ 1728301 w 1732244"/>
                  <a:gd name="connsiteY4-988" fmla="*/ 1022472 h 4155613"/>
                  <a:gd name="connsiteX5-989" fmla="*/ 1661416 w 1732244"/>
                  <a:gd name="connsiteY5-990" fmla="*/ 1423790 h 4155613"/>
                  <a:gd name="connsiteX6-991" fmla="*/ 1495653 w 1732244"/>
                  <a:gd name="connsiteY6-992" fmla="*/ 1819291 h 4155613"/>
                  <a:gd name="connsiteX7-993" fmla="*/ 1492746 w 1732244"/>
                  <a:gd name="connsiteY7-994" fmla="*/ 1825107 h 4155613"/>
                  <a:gd name="connsiteX8-995" fmla="*/ 1355406 w 1732244"/>
                  <a:gd name="connsiteY8-996" fmla="*/ 2401899 h 4155613"/>
                  <a:gd name="connsiteX9-997" fmla="*/ 1364646 w 1732244"/>
                  <a:gd name="connsiteY9-998" fmla="*/ 2791078 h 4155613"/>
                  <a:gd name="connsiteX10-999" fmla="*/ 1367697 w 1732244"/>
                  <a:gd name="connsiteY10-1000" fmla="*/ 2787688 h 4155613"/>
                  <a:gd name="connsiteX11-1001" fmla="*/ 1379329 w 1732244"/>
                  <a:gd name="connsiteY11-1002" fmla="*/ 3238442 h 4155613"/>
                  <a:gd name="connsiteX12-1003" fmla="*/ 1382239 w 1732244"/>
                  <a:gd name="connsiteY12-1004" fmla="*/ 3764809 h 4155613"/>
                  <a:gd name="connsiteX13-1005" fmla="*/ 1274638 w 1732244"/>
                  <a:gd name="connsiteY13-1006" fmla="*/ 3980008 h 4155613"/>
                  <a:gd name="connsiteX14-1007" fmla="*/ 876230 w 1732244"/>
                  <a:gd name="connsiteY14-1008" fmla="*/ 4145768 h 4155613"/>
                  <a:gd name="connsiteX15-1009" fmla="*/ 538891 w 1732244"/>
                  <a:gd name="connsiteY15-1010" fmla="*/ 4145768 h 4155613"/>
                  <a:gd name="connsiteX16-1011" fmla="*/ 265530 w 1732244"/>
                  <a:gd name="connsiteY16-1012" fmla="*/ 4046893 h 4155613"/>
                  <a:gd name="connsiteX17-1013" fmla="*/ 111399 w 1732244"/>
                  <a:gd name="connsiteY17-1014" fmla="*/ 3799706 h 4155613"/>
                  <a:gd name="connsiteX18-1015" fmla="*/ 105583 w 1732244"/>
                  <a:gd name="connsiteY18-1016" fmla="*/ 3727002 h 4155613"/>
                  <a:gd name="connsiteX19-1017" fmla="*/ 102676 w 1732244"/>
                  <a:gd name="connsiteY19-1018" fmla="*/ 3055233 h 4155613"/>
                  <a:gd name="connsiteX20-1019" fmla="*/ 102676 w 1732244"/>
                  <a:gd name="connsiteY20-1020" fmla="*/ 2616109 h 4155613"/>
                  <a:gd name="connsiteX21-1021" fmla="*/ 59053 w 1732244"/>
                  <a:gd name="connsiteY21-1022" fmla="*/ 2081019 h 4155613"/>
                  <a:gd name="connsiteX22-1023" fmla="*/ 24156 w 1732244"/>
                  <a:gd name="connsiteY22-1024" fmla="*/ 1845465 h 4155613"/>
                  <a:gd name="connsiteX23-1025" fmla="*/ 3801 w 1732244"/>
                  <a:gd name="connsiteY23-1026" fmla="*/ 1322008 h 4155613"/>
                  <a:gd name="connsiteX24-1027" fmla="*/ 90498 w 1732244"/>
                  <a:gd name="connsiteY24-1028" fmla="*/ 773195 h 4155613"/>
                  <a:gd name="connsiteX25-1029" fmla="*/ 437106 w 1732244"/>
                  <a:gd name="connsiteY25-1030" fmla="*/ 216931 h 4155613"/>
                  <a:gd name="connsiteX26-1031" fmla="*/ 847149 w 1732244"/>
                  <a:gd name="connsiteY26-1032" fmla="*/ 27903 h 4155613"/>
                  <a:gd name="connsiteX0-1033" fmla="*/ 843779 w 1728874"/>
                  <a:gd name="connsiteY0-1034" fmla="*/ 27903 h 4155613"/>
                  <a:gd name="connsiteX1-1035" fmla="*/ 1355604 w 1728874"/>
                  <a:gd name="connsiteY1-1036" fmla="*/ 19180 h 4155613"/>
                  <a:gd name="connsiteX2-1037" fmla="*/ 1599884 w 1728874"/>
                  <a:gd name="connsiteY2-1038" fmla="*/ 202389 h 4155613"/>
                  <a:gd name="connsiteX3-1039" fmla="*/ 1687127 w 1728874"/>
                  <a:gd name="connsiteY3-1040" fmla="*/ 475750 h 4155613"/>
                  <a:gd name="connsiteX4-1041" fmla="*/ 1724931 w 1728874"/>
                  <a:gd name="connsiteY4-1042" fmla="*/ 1022472 h 4155613"/>
                  <a:gd name="connsiteX5-1043" fmla="*/ 1658046 w 1728874"/>
                  <a:gd name="connsiteY5-1044" fmla="*/ 1423790 h 4155613"/>
                  <a:gd name="connsiteX6-1045" fmla="*/ 1492283 w 1728874"/>
                  <a:gd name="connsiteY6-1046" fmla="*/ 1819291 h 4155613"/>
                  <a:gd name="connsiteX7-1047" fmla="*/ 1489376 w 1728874"/>
                  <a:gd name="connsiteY7-1048" fmla="*/ 1825107 h 4155613"/>
                  <a:gd name="connsiteX8-1049" fmla="*/ 1352036 w 1728874"/>
                  <a:gd name="connsiteY8-1050" fmla="*/ 2401899 h 4155613"/>
                  <a:gd name="connsiteX9-1051" fmla="*/ 1361276 w 1728874"/>
                  <a:gd name="connsiteY9-1052" fmla="*/ 2791078 h 4155613"/>
                  <a:gd name="connsiteX10-1053" fmla="*/ 1364327 w 1728874"/>
                  <a:gd name="connsiteY10-1054" fmla="*/ 2787688 h 4155613"/>
                  <a:gd name="connsiteX11-1055" fmla="*/ 1375959 w 1728874"/>
                  <a:gd name="connsiteY11-1056" fmla="*/ 3238442 h 4155613"/>
                  <a:gd name="connsiteX12-1057" fmla="*/ 1378869 w 1728874"/>
                  <a:gd name="connsiteY12-1058" fmla="*/ 3764809 h 4155613"/>
                  <a:gd name="connsiteX13-1059" fmla="*/ 1271268 w 1728874"/>
                  <a:gd name="connsiteY13-1060" fmla="*/ 3980008 h 4155613"/>
                  <a:gd name="connsiteX14-1061" fmla="*/ 872860 w 1728874"/>
                  <a:gd name="connsiteY14-1062" fmla="*/ 4145768 h 4155613"/>
                  <a:gd name="connsiteX15-1063" fmla="*/ 535521 w 1728874"/>
                  <a:gd name="connsiteY15-1064" fmla="*/ 4145768 h 4155613"/>
                  <a:gd name="connsiteX16-1065" fmla="*/ 262160 w 1728874"/>
                  <a:gd name="connsiteY16-1066" fmla="*/ 4046893 h 4155613"/>
                  <a:gd name="connsiteX17-1067" fmla="*/ 108029 w 1728874"/>
                  <a:gd name="connsiteY17-1068" fmla="*/ 3799706 h 4155613"/>
                  <a:gd name="connsiteX18-1069" fmla="*/ 102213 w 1728874"/>
                  <a:gd name="connsiteY18-1070" fmla="*/ 3727002 h 4155613"/>
                  <a:gd name="connsiteX19-1071" fmla="*/ 99306 w 1728874"/>
                  <a:gd name="connsiteY19-1072" fmla="*/ 3055233 h 4155613"/>
                  <a:gd name="connsiteX20-1073" fmla="*/ 99306 w 1728874"/>
                  <a:gd name="connsiteY20-1074" fmla="*/ 2616109 h 4155613"/>
                  <a:gd name="connsiteX21-1075" fmla="*/ 55683 w 1728874"/>
                  <a:gd name="connsiteY21-1076" fmla="*/ 2081019 h 4155613"/>
                  <a:gd name="connsiteX22-1077" fmla="*/ 431 w 1728874"/>
                  <a:gd name="connsiteY22-1078" fmla="*/ 1322008 h 4155613"/>
                  <a:gd name="connsiteX23-1079" fmla="*/ 87128 w 1728874"/>
                  <a:gd name="connsiteY23-1080" fmla="*/ 773195 h 4155613"/>
                  <a:gd name="connsiteX24-1081" fmla="*/ 433736 w 1728874"/>
                  <a:gd name="connsiteY24-1082" fmla="*/ 216931 h 4155613"/>
                  <a:gd name="connsiteX25-1083" fmla="*/ 843779 w 1728874"/>
                  <a:gd name="connsiteY25-1084" fmla="*/ 27903 h 4155613"/>
                  <a:gd name="connsiteX0-1085" fmla="*/ 843779 w 1728874"/>
                  <a:gd name="connsiteY0-1086" fmla="*/ 27903 h 4155613"/>
                  <a:gd name="connsiteX1-1087" fmla="*/ 1355604 w 1728874"/>
                  <a:gd name="connsiteY1-1088" fmla="*/ 19180 h 4155613"/>
                  <a:gd name="connsiteX2-1089" fmla="*/ 1599884 w 1728874"/>
                  <a:gd name="connsiteY2-1090" fmla="*/ 202389 h 4155613"/>
                  <a:gd name="connsiteX3-1091" fmla="*/ 1687127 w 1728874"/>
                  <a:gd name="connsiteY3-1092" fmla="*/ 475750 h 4155613"/>
                  <a:gd name="connsiteX4-1093" fmla="*/ 1724931 w 1728874"/>
                  <a:gd name="connsiteY4-1094" fmla="*/ 1022472 h 4155613"/>
                  <a:gd name="connsiteX5-1095" fmla="*/ 1658046 w 1728874"/>
                  <a:gd name="connsiteY5-1096" fmla="*/ 1423790 h 4155613"/>
                  <a:gd name="connsiteX6-1097" fmla="*/ 1492283 w 1728874"/>
                  <a:gd name="connsiteY6-1098" fmla="*/ 1819291 h 4155613"/>
                  <a:gd name="connsiteX7-1099" fmla="*/ 1489376 w 1728874"/>
                  <a:gd name="connsiteY7-1100" fmla="*/ 1825107 h 4155613"/>
                  <a:gd name="connsiteX8-1101" fmla="*/ 1352036 w 1728874"/>
                  <a:gd name="connsiteY8-1102" fmla="*/ 2401899 h 4155613"/>
                  <a:gd name="connsiteX9-1103" fmla="*/ 1361276 w 1728874"/>
                  <a:gd name="connsiteY9-1104" fmla="*/ 2791078 h 4155613"/>
                  <a:gd name="connsiteX10-1105" fmla="*/ 1364327 w 1728874"/>
                  <a:gd name="connsiteY10-1106" fmla="*/ 2787688 h 4155613"/>
                  <a:gd name="connsiteX11-1107" fmla="*/ 1375959 w 1728874"/>
                  <a:gd name="connsiteY11-1108" fmla="*/ 3238442 h 4155613"/>
                  <a:gd name="connsiteX12-1109" fmla="*/ 1378869 w 1728874"/>
                  <a:gd name="connsiteY12-1110" fmla="*/ 3764809 h 4155613"/>
                  <a:gd name="connsiteX13-1111" fmla="*/ 1271268 w 1728874"/>
                  <a:gd name="connsiteY13-1112" fmla="*/ 3980008 h 4155613"/>
                  <a:gd name="connsiteX14-1113" fmla="*/ 872860 w 1728874"/>
                  <a:gd name="connsiteY14-1114" fmla="*/ 4145768 h 4155613"/>
                  <a:gd name="connsiteX15-1115" fmla="*/ 535521 w 1728874"/>
                  <a:gd name="connsiteY15-1116" fmla="*/ 4145768 h 4155613"/>
                  <a:gd name="connsiteX16-1117" fmla="*/ 262160 w 1728874"/>
                  <a:gd name="connsiteY16-1118" fmla="*/ 4046893 h 4155613"/>
                  <a:gd name="connsiteX17-1119" fmla="*/ 108029 w 1728874"/>
                  <a:gd name="connsiteY17-1120" fmla="*/ 3799706 h 4155613"/>
                  <a:gd name="connsiteX18-1121" fmla="*/ 99306 w 1728874"/>
                  <a:gd name="connsiteY18-1122" fmla="*/ 3055233 h 4155613"/>
                  <a:gd name="connsiteX19-1123" fmla="*/ 99306 w 1728874"/>
                  <a:gd name="connsiteY19-1124" fmla="*/ 2616109 h 4155613"/>
                  <a:gd name="connsiteX20-1125" fmla="*/ 55683 w 1728874"/>
                  <a:gd name="connsiteY20-1126" fmla="*/ 2081019 h 4155613"/>
                  <a:gd name="connsiteX21-1127" fmla="*/ 431 w 1728874"/>
                  <a:gd name="connsiteY21-1128" fmla="*/ 1322008 h 4155613"/>
                  <a:gd name="connsiteX22-1129" fmla="*/ 87128 w 1728874"/>
                  <a:gd name="connsiteY22-1130" fmla="*/ 773195 h 4155613"/>
                  <a:gd name="connsiteX23-1131" fmla="*/ 433736 w 1728874"/>
                  <a:gd name="connsiteY23-1132" fmla="*/ 216931 h 4155613"/>
                  <a:gd name="connsiteX24-1133" fmla="*/ 843779 w 1728874"/>
                  <a:gd name="connsiteY24-1134" fmla="*/ 27903 h 4155613"/>
                  <a:gd name="connsiteX0-1135" fmla="*/ 843779 w 1728874"/>
                  <a:gd name="connsiteY0-1136" fmla="*/ 27903 h 4147277"/>
                  <a:gd name="connsiteX1-1137" fmla="*/ 1355604 w 1728874"/>
                  <a:gd name="connsiteY1-1138" fmla="*/ 19180 h 4147277"/>
                  <a:gd name="connsiteX2-1139" fmla="*/ 1599884 w 1728874"/>
                  <a:gd name="connsiteY2-1140" fmla="*/ 202389 h 4147277"/>
                  <a:gd name="connsiteX3-1141" fmla="*/ 1687127 w 1728874"/>
                  <a:gd name="connsiteY3-1142" fmla="*/ 475750 h 4147277"/>
                  <a:gd name="connsiteX4-1143" fmla="*/ 1724931 w 1728874"/>
                  <a:gd name="connsiteY4-1144" fmla="*/ 1022472 h 4147277"/>
                  <a:gd name="connsiteX5-1145" fmla="*/ 1658046 w 1728874"/>
                  <a:gd name="connsiteY5-1146" fmla="*/ 1423790 h 4147277"/>
                  <a:gd name="connsiteX6-1147" fmla="*/ 1492283 w 1728874"/>
                  <a:gd name="connsiteY6-1148" fmla="*/ 1819291 h 4147277"/>
                  <a:gd name="connsiteX7-1149" fmla="*/ 1489376 w 1728874"/>
                  <a:gd name="connsiteY7-1150" fmla="*/ 1825107 h 4147277"/>
                  <a:gd name="connsiteX8-1151" fmla="*/ 1352036 w 1728874"/>
                  <a:gd name="connsiteY8-1152" fmla="*/ 2401899 h 4147277"/>
                  <a:gd name="connsiteX9-1153" fmla="*/ 1361276 w 1728874"/>
                  <a:gd name="connsiteY9-1154" fmla="*/ 2791078 h 4147277"/>
                  <a:gd name="connsiteX10-1155" fmla="*/ 1364327 w 1728874"/>
                  <a:gd name="connsiteY10-1156" fmla="*/ 2787688 h 4147277"/>
                  <a:gd name="connsiteX11-1157" fmla="*/ 1375959 w 1728874"/>
                  <a:gd name="connsiteY11-1158" fmla="*/ 3238442 h 4147277"/>
                  <a:gd name="connsiteX12-1159" fmla="*/ 1378869 w 1728874"/>
                  <a:gd name="connsiteY12-1160" fmla="*/ 3764809 h 4147277"/>
                  <a:gd name="connsiteX13-1161" fmla="*/ 1271268 w 1728874"/>
                  <a:gd name="connsiteY13-1162" fmla="*/ 3980008 h 4147277"/>
                  <a:gd name="connsiteX14-1163" fmla="*/ 872860 w 1728874"/>
                  <a:gd name="connsiteY14-1164" fmla="*/ 4145768 h 4147277"/>
                  <a:gd name="connsiteX15-1165" fmla="*/ 262160 w 1728874"/>
                  <a:gd name="connsiteY15-1166" fmla="*/ 4046893 h 4147277"/>
                  <a:gd name="connsiteX16-1167" fmla="*/ 108029 w 1728874"/>
                  <a:gd name="connsiteY16-1168" fmla="*/ 3799706 h 4147277"/>
                  <a:gd name="connsiteX17-1169" fmla="*/ 99306 w 1728874"/>
                  <a:gd name="connsiteY17-1170" fmla="*/ 3055233 h 4147277"/>
                  <a:gd name="connsiteX18-1171" fmla="*/ 99306 w 1728874"/>
                  <a:gd name="connsiteY18-1172" fmla="*/ 2616109 h 4147277"/>
                  <a:gd name="connsiteX19-1173" fmla="*/ 55683 w 1728874"/>
                  <a:gd name="connsiteY19-1174" fmla="*/ 2081019 h 4147277"/>
                  <a:gd name="connsiteX20-1175" fmla="*/ 431 w 1728874"/>
                  <a:gd name="connsiteY20-1176" fmla="*/ 1322008 h 4147277"/>
                  <a:gd name="connsiteX21-1177" fmla="*/ 87128 w 1728874"/>
                  <a:gd name="connsiteY21-1178" fmla="*/ 773195 h 4147277"/>
                  <a:gd name="connsiteX22-1179" fmla="*/ 433736 w 1728874"/>
                  <a:gd name="connsiteY22-1180" fmla="*/ 216931 h 4147277"/>
                  <a:gd name="connsiteX23-1181" fmla="*/ 843779 w 1728874"/>
                  <a:gd name="connsiteY23-1182" fmla="*/ 27903 h 4147277"/>
                  <a:gd name="connsiteX0-1183" fmla="*/ 843779 w 1728874"/>
                  <a:gd name="connsiteY0-1184" fmla="*/ 27903 h 4150771"/>
                  <a:gd name="connsiteX1-1185" fmla="*/ 1355604 w 1728874"/>
                  <a:gd name="connsiteY1-1186" fmla="*/ 19180 h 4150771"/>
                  <a:gd name="connsiteX2-1187" fmla="*/ 1599884 w 1728874"/>
                  <a:gd name="connsiteY2-1188" fmla="*/ 202389 h 4150771"/>
                  <a:gd name="connsiteX3-1189" fmla="*/ 1687127 w 1728874"/>
                  <a:gd name="connsiteY3-1190" fmla="*/ 475750 h 4150771"/>
                  <a:gd name="connsiteX4-1191" fmla="*/ 1724931 w 1728874"/>
                  <a:gd name="connsiteY4-1192" fmla="*/ 1022472 h 4150771"/>
                  <a:gd name="connsiteX5-1193" fmla="*/ 1658046 w 1728874"/>
                  <a:gd name="connsiteY5-1194" fmla="*/ 1423790 h 4150771"/>
                  <a:gd name="connsiteX6-1195" fmla="*/ 1492283 w 1728874"/>
                  <a:gd name="connsiteY6-1196" fmla="*/ 1819291 h 4150771"/>
                  <a:gd name="connsiteX7-1197" fmla="*/ 1489376 w 1728874"/>
                  <a:gd name="connsiteY7-1198" fmla="*/ 1825107 h 4150771"/>
                  <a:gd name="connsiteX8-1199" fmla="*/ 1352036 w 1728874"/>
                  <a:gd name="connsiteY8-1200" fmla="*/ 2401899 h 4150771"/>
                  <a:gd name="connsiteX9-1201" fmla="*/ 1361276 w 1728874"/>
                  <a:gd name="connsiteY9-1202" fmla="*/ 2791078 h 4150771"/>
                  <a:gd name="connsiteX10-1203" fmla="*/ 1364327 w 1728874"/>
                  <a:gd name="connsiteY10-1204" fmla="*/ 2787688 h 4150771"/>
                  <a:gd name="connsiteX11-1205" fmla="*/ 1375959 w 1728874"/>
                  <a:gd name="connsiteY11-1206" fmla="*/ 3238442 h 4150771"/>
                  <a:gd name="connsiteX12-1207" fmla="*/ 1378869 w 1728874"/>
                  <a:gd name="connsiteY12-1208" fmla="*/ 3764809 h 4150771"/>
                  <a:gd name="connsiteX13-1209" fmla="*/ 1271268 w 1728874"/>
                  <a:gd name="connsiteY13-1210" fmla="*/ 3980008 h 4150771"/>
                  <a:gd name="connsiteX14-1211" fmla="*/ 872860 w 1728874"/>
                  <a:gd name="connsiteY14-1212" fmla="*/ 4145768 h 4150771"/>
                  <a:gd name="connsiteX15-1213" fmla="*/ 262160 w 1728874"/>
                  <a:gd name="connsiteY15-1214" fmla="*/ 4046893 h 4150771"/>
                  <a:gd name="connsiteX16-1215" fmla="*/ 108029 w 1728874"/>
                  <a:gd name="connsiteY16-1216" fmla="*/ 3799706 h 4150771"/>
                  <a:gd name="connsiteX17-1217" fmla="*/ 99306 w 1728874"/>
                  <a:gd name="connsiteY17-1218" fmla="*/ 3055233 h 4150771"/>
                  <a:gd name="connsiteX18-1219" fmla="*/ 99306 w 1728874"/>
                  <a:gd name="connsiteY18-1220" fmla="*/ 2616109 h 4150771"/>
                  <a:gd name="connsiteX19-1221" fmla="*/ 55683 w 1728874"/>
                  <a:gd name="connsiteY19-1222" fmla="*/ 2081019 h 4150771"/>
                  <a:gd name="connsiteX20-1223" fmla="*/ 431 w 1728874"/>
                  <a:gd name="connsiteY20-1224" fmla="*/ 1322008 h 4150771"/>
                  <a:gd name="connsiteX21-1225" fmla="*/ 87128 w 1728874"/>
                  <a:gd name="connsiteY21-1226" fmla="*/ 773195 h 4150771"/>
                  <a:gd name="connsiteX22-1227" fmla="*/ 433736 w 1728874"/>
                  <a:gd name="connsiteY22-1228" fmla="*/ 216931 h 4150771"/>
                  <a:gd name="connsiteX23-1229" fmla="*/ 843779 w 1728874"/>
                  <a:gd name="connsiteY23-1230" fmla="*/ 27903 h 4150771"/>
                  <a:gd name="connsiteX0-1231" fmla="*/ 843779 w 1728874"/>
                  <a:gd name="connsiteY0-1232" fmla="*/ 27903 h 4159554"/>
                  <a:gd name="connsiteX1-1233" fmla="*/ 1355604 w 1728874"/>
                  <a:gd name="connsiteY1-1234" fmla="*/ 19180 h 4159554"/>
                  <a:gd name="connsiteX2-1235" fmla="*/ 1599884 w 1728874"/>
                  <a:gd name="connsiteY2-1236" fmla="*/ 202389 h 4159554"/>
                  <a:gd name="connsiteX3-1237" fmla="*/ 1687127 w 1728874"/>
                  <a:gd name="connsiteY3-1238" fmla="*/ 475750 h 4159554"/>
                  <a:gd name="connsiteX4-1239" fmla="*/ 1724931 w 1728874"/>
                  <a:gd name="connsiteY4-1240" fmla="*/ 1022472 h 4159554"/>
                  <a:gd name="connsiteX5-1241" fmla="*/ 1658046 w 1728874"/>
                  <a:gd name="connsiteY5-1242" fmla="*/ 1423790 h 4159554"/>
                  <a:gd name="connsiteX6-1243" fmla="*/ 1492283 w 1728874"/>
                  <a:gd name="connsiteY6-1244" fmla="*/ 1819291 h 4159554"/>
                  <a:gd name="connsiteX7-1245" fmla="*/ 1489376 w 1728874"/>
                  <a:gd name="connsiteY7-1246" fmla="*/ 1825107 h 4159554"/>
                  <a:gd name="connsiteX8-1247" fmla="*/ 1352036 w 1728874"/>
                  <a:gd name="connsiteY8-1248" fmla="*/ 2401899 h 4159554"/>
                  <a:gd name="connsiteX9-1249" fmla="*/ 1361276 w 1728874"/>
                  <a:gd name="connsiteY9-1250" fmla="*/ 2791078 h 4159554"/>
                  <a:gd name="connsiteX10-1251" fmla="*/ 1364327 w 1728874"/>
                  <a:gd name="connsiteY10-1252" fmla="*/ 2787688 h 4159554"/>
                  <a:gd name="connsiteX11-1253" fmla="*/ 1375959 w 1728874"/>
                  <a:gd name="connsiteY11-1254" fmla="*/ 3238442 h 4159554"/>
                  <a:gd name="connsiteX12-1255" fmla="*/ 1378869 w 1728874"/>
                  <a:gd name="connsiteY12-1256" fmla="*/ 3764809 h 4159554"/>
                  <a:gd name="connsiteX13-1257" fmla="*/ 1271268 w 1728874"/>
                  <a:gd name="connsiteY13-1258" fmla="*/ 3980008 h 4159554"/>
                  <a:gd name="connsiteX14-1259" fmla="*/ 872860 w 1728874"/>
                  <a:gd name="connsiteY14-1260" fmla="*/ 4145768 h 4159554"/>
                  <a:gd name="connsiteX15-1261" fmla="*/ 316480 w 1728874"/>
                  <a:gd name="connsiteY15-1262" fmla="*/ 4074053 h 4159554"/>
                  <a:gd name="connsiteX16-1263" fmla="*/ 108029 w 1728874"/>
                  <a:gd name="connsiteY16-1264" fmla="*/ 3799706 h 4159554"/>
                  <a:gd name="connsiteX17-1265" fmla="*/ 99306 w 1728874"/>
                  <a:gd name="connsiteY17-1266" fmla="*/ 3055233 h 4159554"/>
                  <a:gd name="connsiteX18-1267" fmla="*/ 99306 w 1728874"/>
                  <a:gd name="connsiteY18-1268" fmla="*/ 2616109 h 4159554"/>
                  <a:gd name="connsiteX19-1269" fmla="*/ 55683 w 1728874"/>
                  <a:gd name="connsiteY19-1270" fmla="*/ 2081019 h 4159554"/>
                  <a:gd name="connsiteX20-1271" fmla="*/ 431 w 1728874"/>
                  <a:gd name="connsiteY20-1272" fmla="*/ 1322008 h 4159554"/>
                  <a:gd name="connsiteX21-1273" fmla="*/ 87128 w 1728874"/>
                  <a:gd name="connsiteY21-1274" fmla="*/ 773195 h 4159554"/>
                  <a:gd name="connsiteX22-1275" fmla="*/ 433736 w 1728874"/>
                  <a:gd name="connsiteY22-1276" fmla="*/ 216931 h 4159554"/>
                  <a:gd name="connsiteX23-1277" fmla="*/ 843779 w 1728874"/>
                  <a:gd name="connsiteY23-1278" fmla="*/ 27903 h 4159554"/>
                  <a:gd name="connsiteX0-1279" fmla="*/ 843779 w 1728874"/>
                  <a:gd name="connsiteY0-1280" fmla="*/ 27903 h 4175265"/>
                  <a:gd name="connsiteX1-1281" fmla="*/ 1355604 w 1728874"/>
                  <a:gd name="connsiteY1-1282" fmla="*/ 19180 h 4175265"/>
                  <a:gd name="connsiteX2-1283" fmla="*/ 1599884 w 1728874"/>
                  <a:gd name="connsiteY2-1284" fmla="*/ 202389 h 4175265"/>
                  <a:gd name="connsiteX3-1285" fmla="*/ 1687127 w 1728874"/>
                  <a:gd name="connsiteY3-1286" fmla="*/ 475750 h 4175265"/>
                  <a:gd name="connsiteX4-1287" fmla="*/ 1724931 w 1728874"/>
                  <a:gd name="connsiteY4-1288" fmla="*/ 1022472 h 4175265"/>
                  <a:gd name="connsiteX5-1289" fmla="*/ 1658046 w 1728874"/>
                  <a:gd name="connsiteY5-1290" fmla="*/ 1423790 h 4175265"/>
                  <a:gd name="connsiteX6-1291" fmla="*/ 1492283 w 1728874"/>
                  <a:gd name="connsiteY6-1292" fmla="*/ 1819291 h 4175265"/>
                  <a:gd name="connsiteX7-1293" fmla="*/ 1489376 w 1728874"/>
                  <a:gd name="connsiteY7-1294" fmla="*/ 1825107 h 4175265"/>
                  <a:gd name="connsiteX8-1295" fmla="*/ 1352036 w 1728874"/>
                  <a:gd name="connsiteY8-1296" fmla="*/ 2401899 h 4175265"/>
                  <a:gd name="connsiteX9-1297" fmla="*/ 1361276 w 1728874"/>
                  <a:gd name="connsiteY9-1298" fmla="*/ 2791078 h 4175265"/>
                  <a:gd name="connsiteX10-1299" fmla="*/ 1364327 w 1728874"/>
                  <a:gd name="connsiteY10-1300" fmla="*/ 2787688 h 4175265"/>
                  <a:gd name="connsiteX11-1301" fmla="*/ 1375959 w 1728874"/>
                  <a:gd name="connsiteY11-1302" fmla="*/ 3238442 h 4175265"/>
                  <a:gd name="connsiteX12-1303" fmla="*/ 1378869 w 1728874"/>
                  <a:gd name="connsiteY12-1304" fmla="*/ 3764809 h 4175265"/>
                  <a:gd name="connsiteX13-1305" fmla="*/ 872860 w 1728874"/>
                  <a:gd name="connsiteY13-1306" fmla="*/ 4145768 h 4175265"/>
                  <a:gd name="connsiteX14-1307" fmla="*/ 316480 w 1728874"/>
                  <a:gd name="connsiteY14-1308" fmla="*/ 4074053 h 4175265"/>
                  <a:gd name="connsiteX15-1309" fmla="*/ 108029 w 1728874"/>
                  <a:gd name="connsiteY15-1310" fmla="*/ 3799706 h 4175265"/>
                  <a:gd name="connsiteX16-1311" fmla="*/ 99306 w 1728874"/>
                  <a:gd name="connsiteY16-1312" fmla="*/ 3055233 h 4175265"/>
                  <a:gd name="connsiteX17-1313" fmla="*/ 99306 w 1728874"/>
                  <a:gd name="connsiteY17-1314" fmla="*/ 2616109 h 4175265"/>
                  <a:gd name="connsiteX18-1315" fmla="*/ 55683 w 1728874"/>
                  <a:gd name="connsiteY18-1316" fmla="*/ 2081019 h 4175265"/>
                  <a:gd name="connsiteX19-1317" fmla="*/ 431 w 1728874"/>
                  <a:gd name="connsiteY19-1318" fmla="*/ 1322008 h 4175265"/>
                  <a:gd name="connsiteX20-1319" fmla="*/ 87128 w 1728874"/>
                  <a:gd name="connsiteY20-1320" fmla="*/ 773195 h 4175265"/>
                  <a:gd name="connsiteX21-1321" fmla="*/ 433736 w 1728874"/>
                  <a:gd name="connsiteY21-1322" fmla="*/ 216931 h 4175265"/>
                  <a:gd name="connsiteX22-1323" fmla="*/ 843779 w 1728874"/>
                  <a:gd name="connsiteY22-1324" fmla="*/ 27903 h 4175265"/>
                  <a:gd name="connsiteX0-1325" fmla="*/ 843779 w 1728874"/>
                  <a:gd name="connsiteY0-1326" fmla="*/ 27903 h 4175265"/>
                  <a:gd name="connsiteX1-1327" fmla="*/ 1355604 w 1728874"/>
                  <a:gd name="connsiteY1-1328" fmla="*/ 19180 h 4175265"/>
                  <a:gd name="connsiteX2-1329" fmla="*/ 1599884 w 1728874"/>
                  <a:gd name="connsiteY2-1330" fmla="*/ 202389 h 4175265"/>
                  <a:gd name="connsiteX3-1331" fmla="*/ 1687127 w 1728874"/>
                  <a:gd name="connsiteY3-1332" fmla="*/ 475750 h 4175265"/>
                  <a:gd name="connsiteX4-1333" fmla="*/ 1724931 w 1728874"/>
                  <a:gd name="connsiteY4-1334" fmla="*/ 1022472 h 4175265"/>
                  <a:gd name="connsiteX5-1335" fmla="*/ 1658046 w 1728874"/>
                  <a:gd name="connsiteY5-1336" fmla="*/ 1423790 h 4175265"/>
                  <a:gd name="connsiteX6-1337" fmla="*/ 1492283 w 1728874"/>
                  <a:gd name="connsiteY6-1338" fmla="*/ 1819291 h 4175265"/>
                  <a:gd name="connsiteX7-1339" fmla="*/ 1489376 w 1728874"/>
                  <a:gd name="connsiteY7-1340" fmla="*/ 1825107 h 4175265"/>
                  <a:gd name="connsiteX8-1341" fmla="*/ 1352036 w 1728874"/>
                  <a:gd name="connsiteY8-1342" fmla="*/ 2401899 h 4175265"/>
                  <a:gd name="connsiteX9-1343" fmla="*/ 1361276 w 1728874"/>
                  <a:gd name="connsiteY9-1344" fmla="*/ 2791078 h 4175265"/>
                  <a:gd name="connsiteX10-1345" fmla="*/ 1364327 w 1728874"/>
                  <a:gd name="connsiteY10-1346" fmla="*/ 2787688 h 4175265"/>
                  <a:gd name="connsiteX11-1347" fmla="*/ 1375959 w 1728874"/>
                  <a:gd name="connsiteY11-1348" fmla="*/ 3238442 h 4175265"/>
                  <a:gd name="connsiteX12-1349" fmla="*/ 1378869 w 1728874"/>
                  <a:gd name="connsiteY12-1350" fmla="*/ 3764809 h 4175265"/>
                  <a:gd name="connsiteX13-1351" fmla="*/ 872860 w 1728874"/>
                  <a:gd name="connsiteY13-1352" fmla="*/ 4145768 h 4175265"/>
                  <a:gd name="connsiteX14-1353" fmla="*/ 316480 w 1728874"/>
                  <a:gd name="connsiteY14-1354" fmla="*/ 4074053 h 4175265"/>
                  <a:gd name="connsiteX15-1355" fmla="*/ 108029 w 1728874"/>
                  <a:gd name="connsiteY15-1356" fmla="*/ 3799706 h 4175265"/>
                  <a:gd name="connsiteX16-1357" fmla="*/ 99306 w 1728874"/>
                  <a:gd name="connsiteY16-1358" fmla="*/ 3055233 h 4175265"/>
                  <a:gd name="connsiteX17-1359" fmla="*/ 99306 w 1728874"/>
                  <a:gd name="connsiteY17-1360" fmla="*/ 2616109 h 4175265"/>
                  <a:gd name="connsiteX18-1361" fmla="*/ 55683 w 1728874"/>
                  <a:gd name="connsiteY18-1362" fmla="*/ 2081019 h 4175265"/>
                  <a:gd name="connsiteX19-1363" fmla="*/ 431 w 1728874"/>
                  <a:gd name="connsiteY19-1364" fmla="*/ 1322008 h 4175265"/>
                  <a:gd name="connsiteX20-1365" fmla="*/ 87128 w 1728874"/>
                  <a:gd name="connsiteY20-1366" fmla="*/ 773195 h 4175265"/>
                  <a:gd name="connsiteX21-1367" fmla="*/ 433736 w 1728874"/>
                  <a:gd name="connsiteY21-1368" fmla="*/ 216931 h 4175265"/>
                  <a:gd name="connsiteX22-1369" fmla="*/ 843779 w 1728874"/>
                  <a:gd name="connsiteY22-1370" fmla="*/ 27903 h 4175265"/>
                  <a:gd name="connsiteX0-1371" fmla="*/ 843779 w 1728874"/>
                  <a:gd name="connsiteY0-1372" fmla="*/ 27903 h 4175265"/>
                  <a:gd name="connsiteX1-1373" fmla="*/ 1355604 w 1728874"/>
                  <a:gd name="connsiteY1-1374" fmla="*/ 19180 h 4175265"/>
                  <a:gd name="connsiteX2-1375" fmla="*/ 1599884 w 1728874"/>
                  <a:gd name="connsiteY2-1376" fmla="*/ 202389 h 4175265"/>
                  <a:gd name="connsiteX3-1377" fmla="*/ 1687127 w 1728874"/>
                  <a:gd name="connsiteY3-1378" fmla="*/ 475750 h 4175265"/>
                  <a:gd name="connsiteX4-1379" fmla="*/ 1724931 w 1728874"/>
                  <a:gd name="connsiteY4-1380" fmla="*/ 1022472 h 4175265"/>
                  <a:gd name="connsiteX5-1381" fmla="*/ 1658046 w 1728874"/>
                  <a:gd name="connsiteY5-1382" fmla="*/ 1423790 h 4175265"/>
                  <a:gd name="connsiteX6-1383" fmla="*/ 1492283 w 1728874"/>
                  <a:gd name="connsiteY6-1384" fmla="*/ 1819291 h 4175265"/>
                  <a:gd name="connsiteX7-1385" fmla="*/ 1489376 w 1728874"/>
                  <a:gd name="connsiteY7-1386" fmla="*/ 1825107 h 4175265"/>
                  <a:gd name="connsiteX8-1387" fmla="*/ 1352036 w 1728874"/>
                  <a:gd name="connsiteY8-1388" fmla="*/ 2401899 h 4175265"/>
                  <a:gd name="connsiteX9-1389" fmla="*/ 1361276 w 1728874"/>
                  <a:gd name="connsiteY9-1390" fmla="*/ 2791078 h 4175265"/>
                  <a:gd name="connsiteX10-1391" fmla="*/ 1364327 w 1728874"/>
                  <a:gd name="connsiteY10-1392" fmla="*/ 2787688 h 4175265"/>
                  <a:gd name="connsiteX11-1393" fmla="*/ 1375959 w 1728874"/>
                  <a:gd name="connsiteY11-1394" fmla="*/ 3238442 h 4175265"/>
                  <a:gd name="connsiteX12-1395" fmla="*/ 1378869 w 1728874"/>
                  <a:gd name="connsiteY12-1396" fmla="*/ 3764809 h 4175265"/>
                  <a:gd name="connsiteX13-1397" fmla="*/ 872860 w 1728874"/>
                  <a:gd name="connsiteY13-1398" fmla="*/ 4145768 h 4175265"/>
                  <a:gd name="connsiteX14-1399" fmla="*/ 316480 w 1728874"/>
                  <a:gd name="connsiteY14-1400" fmla="*/ 4074053 h 4175265"/>
                  <a:gd name="connsiteX15-1401" fmla="*/ 108029 w 1728874"/>
                  <a:gd name="connsiteY15-1402" fmla="*/ 3799706 h 4175265"/>
                  <a:gd name="connsiteX16-1403" fmla="*/ 99306 w 1728874"/>
                  <a:gd name="connsiteY16-1404" fmla="*/ 3055233 h 4175265"/>
                  <a:gd name="connsiteX17-1405" fmla="*/ 99306 w 1728874"/>
                  <a:gd name="connsiteY17-1406" fmla="*/ 2616109 h 4175265"/>
                  <a:gd name="connsiteX18-1407" fmla="*/ 55683 w 1728874"/>
                  <a:gd name="connsiteY18-1408" fmla="*/ 2081019 h 4175265"/>
                  <a:gd name="connsiteX19-1409" fmla="*/ 431 w 1728874"/>
                  <a:gd name="connsiteY19-1410" fmla="*/ 1322008 h 4175265"/>
                  <a:gd name="connsiteX20-1411" fmla="*/ 87128 w 1728874"/>
                  <a:gd name="connsiteY20-1412" fmla="*/ 773195 h 4175265"/>
                  <a:gd name="connsiteX21-1413" fmla="*/ 433736 w 1728874"/>
                  <a:gd name="connsiteY21-1414" fmla="*/ 216931 h 4175265"/>
                  <a:gd name="connsiteX22-1415" fmla="*/ 843779 w 1728874"/>
                  <a:gd name="connsiteY22-1416" fmla="*/ 27903 h 4175265"/>
                  <a:gd name="connsiteX0-1417" fmla="*/ 843779 w 1728874"/>
                  <a:gd name="connsiteY0-1418" fmla="*/ 27903 h 4172306"/>
                  <a:gd name="connsiteX1-1419" fmla="*/ 1355604 w 1728874"/>
                  <a:gd name="connsiteY1-1420" fmla="*/ 19180 h 4172306"/>
                  <a:gd name="connsiteX2-1421" fmla="*/ 1599884 w 1728874"/>
                  <a:gd name="connsiteY2-1422" fmla="*/ 202389 h 4172306"/>
                  <a:gd name="connsiteX3-1423" fmla="*/ 1687127 w 1728874"/>
                  <a:gd name="connsiteY3-1424" fmla="*/ 475750 h 4172306"/>
                  <a:gd name="connsiteX4-1425" fmla="*/ 1724931 w 1728874"/>
                  <a:gd name="connsiteY4-1426" fmla="*/ 1022472 h 4172306"/>
                  <a:gd name="connsiteX5-1427" fmla="*/ 1658046 w 1728874"/>
                  <a:gd name="connsiteY5-1428" fmla="*/ 1423790 h 4172306"/>
                  <a:gd name="connsiteX6-1429" fmla="*/ 1492283 w 1728874"/>
                  <a:gd name="connsiteY6-1430" fmla="*/ 1819291 h 4172306"/>
                  <a:gd name="connsiteX7-1431" fmla="*/ 1489376 w 1728874"/>
                  <a:gd name="connsiteY7-1432" fmla="*/ 1825107 h 4172306"/>
                  <a:gd name="connsiteX8-1433" fmla="*/ 1352036 w 1728874"/>
                  <a:gd name="connsiteY8-1434" fmla="*/ 2401899 h 4172306"/>
                  <a:gd name="connsiteX9-1435" fmla="*/ 1361276 w 1728874"/>
                  <a:gd name="connsiteY9-1436" fmla="*/ 2791078 h 4172306"/>
                  <a:gd name="connsiteX10-1437" fmla="*/ 1364327 w 1728874"/>
                  <a:gd name="connsiteY10-1438" fmla="*/ 2787688 h 4172306"/>
                  <a:gd name="connsiteX11-1439" fmla="*/ 1375959 w 1728874"/>
                  <a:gd name="connsiteY11-1440" fmla="*/ 3238442 h 4172306"/>
                  <a:gd name="connsiteX12-1441" fmla="*/ 1378869 w 1728874"/>
                  <a:gd name="connsiteY12-1442" fmla="*/ 3764809 h 4172306"/>
                  <a:gd name="connsiteX13-1443" fmla="*/ 900020 w 1728874"/>
                  <a:gd name="connsiteY13-1444" fmla="*/ 4154822 h 4172306"/>
                  <a:gd name="connsiteX14-1445" fmla="*/ 316480 w 1728874"/>
                  <a:gd name="connsiteY14-1446" fmla="*/ 4074053 h 4172306"/>
                  <a:gd name="connsiteX15-1447" fmla="*/ 108029 w 1728874"/>
                  <a:gd name="connsiteY15-1448" fmla="*/ 3799706 h 4172306"/>
                  <a:gd name="connsiteX16-1449" fmla="*/ 99306 w 1728874"/>
                  <a:gd name="connsiteY16-1450" fmla="*/ 3055233 h 4172306"/>
                  <a:gd name="connsiteX17-1451" fmla="*/ 99306 w 1728874"/>
                  <a:gd name="connsiteY17-1452" fmla="*/ 2616109 h 4172306"/>
                  <a:gd name="connsiteX18-1453" fmla="*/ 55683 w 1728874"/>
                  <a:gd name="connsiteY18-1454" fmla="*/ 2081019 h 4172306"/>
                  <a:gd name="connsiteX19-1455" fmla="*/ 431 w 1728874"/>
                  <a:gd name="connsiteY19-1456" fmla="*/ 1322008 h 4172306"/>
                  <a:gd name="connsiteX20-1457" fmla="*/ 87128 w 1728874"/>
                  <a:gd name="connsiteY20-1458" fmla="*/ 773195 h 4172306"/>
                  <a:gd name="connsiteX21-1459" fmla="*/ 433736 w 1728874"/>
                  <a:gd name="connsiteY21-1460" fmla="*/ 216931 h 4172306"/>
                  <a:gd name="connsiteX22-1461" fmla="*/ 843779 w 1728874"/>
                  <a:gd name="connsiteY22-1462" fmla="*/ 27903 h 4172306"/>
                  <a:gd name="connsiteX0-1463" fmla="*/ 843779 w 1728874"/>
                  <a:gd name="connsiteY0-1464" fmla="*/ 27903 h 4158005"/>
                  <a:gd name="connsiteX1-1465" fmla="*/ 1355604 w 1728874"/>
                  <a:gd name="connsiteY1-1466" fmla="*/ 19180 h 4158005"/>
                  <a:gd name="connsiteX2-1467" fmla="*/ 1599884 w 1728874"/>
                  <a:gd name="connsiteY2-1468" fmla="*/ 202389 h 4158005"/>
                  <a:gd name="connsiteX3-1469" fmla="*/ 1687127 w 1728874"/>
                  <a:gd name="connsiteY3-1470" fmla="*/ 475750 h 4158005"/>
                  <a:gd name="connsiteX4-1471" fmla="*/ 1724931 w 1728874"/>
                  <a:gd name="connsiteY4-1472" fmla="*/ 1022472 h 4158005"/>
                  <a:gd name="connsiteX5-1473" fmla="*/ 1658046 w 1728874"/>
                  <a:gd name="connsiteY5-1474" fmla="*/ 1423790 h 4158005"/>
                  <a:gd name="connsiteX6-1475" fmla="*/ 1492283 w 1728874"/>
                  <a:gd name="connsiteY6-1476" fmla="*/ 1819291 h 4158005"/>
                  <a:gd name="connsiteX7-1477" fmla="*/ 1489376 w 1728874"/>
                  <a:gd name="connsiteY7-1478" fmla="*/ 1825107 h 4158005"/>
                  <a:gd name="connsiteX8-1479" fmla="*/ 1352036 w 1728874"/>
                  <a:gd name="connsiteY8-1480" fmla="*/ 2401899 h 4158005"/>
                  <a:gd name="connsiteX9-1481" fmla="*/ 1361276 w 1728874"/>
                  <a:gd name="connsiteY9-1482" fmla="*/ 2791078 h 4158005"/>
                  <a:gd name="connsiteX10-1483" fmla="*/ 1364327 w 1728874"/>
                  <a:gd name="connsiteY10-1484" fmla="*/ 2787688 h 4158005"/>
                  <a:gd name="connsiteX11-1485" fmla="*/ 1375959 w 1728874"/>
                  <a:gd name="connsiteY11-1486" fmla="*/ 3238442 h 4158005"/>
                  <a:gd name="connsiteX12-1487" fmla="*/ 1378869 w 1728874"/>
                  <a:gd name="connsiteY12-1488" fmla="*/ 3764809 h 4158005"/>
                  <a:gd name="connsiteX13-1489" fmla="*/ 900020 w 1728874"/>
                  <a:gd name="connsiteY13-1490" fmla="*/ 4154822 h 4158005"/>
                  <a:gd name="connsiteX14-1491" fmla="*/ 316480 w 1728874"/>
                  <a:gd name="connsiteY14-1492" fmla="*/ 4074053 h 4158005"/>
                  <a:gd name="connsiteX15-1493" fmla="*/ 108029 w 1728874"/>
                  <a:gd name="connsiteY15-1494" fmla="*/ 3799706 h 4158005"/>
                  <a:gd name="connsiteX16-1495" fmla="*/ 99306 w 1728874"/>
                  <a:gd name="connsiteY16-1496" fmla="*/ 3055233 h 4158005"/>
                  <a:gd name="connsiteX17-1497" fmla="*/ 99306 w 1728874"/>
                  <a:gd name="connsiteY17-1498" fmla="*/ 2616109 h 4158005"/>
                  <a:gd name="connsiteX18-1499" fmla="*/ 55683 w 1728874"/>
                  <a:gd name="connsiteY18-1500" fmla="*/ 2081019 h 4158005"/>
                  <a:gd name="connsiteX19-1501" fmla="*/ 431 w 1728874"/>
                  <a:gd name="connsiteY19-1502" fmla="*/ 1322008 h 4158005"/>
                  <a:gd name="connsiteX20-1503" fmla="*/ 87128 w 1728874"/>
                  <a:gd name="connsiteY20-1504" fmla="*/ 773195 h 4158005"/>
                  <a:gd name="connsiteX21-1505" fmla="*/ 433736 w 1728874"/>
                  <a:gd name="connsiteY21-1506" fmla="*/ 216931 h 4158005"/>
                  <a:gd name="connsiteX22-1507" fmla="*/ 843779 w 1728874"/>
                  <a:gd name="connsiteY22-1508" fmla="*/ 27903 h 4158005"/>
                  <a:gd name="connsiteX0-1509" fmla="*/ 843779 w 1728874"/>
                  <a:gd name="connsiteY0-1510" fmla="*/ 27903 h 4158005"/>
                  <a:gd name="connsiteX1-1511" fmla="*/ 1355604 w 1728874"/>
                  <a:gd name="connsiteY1-1512" fmla="*/ 19180 h 4158005"/>
                  <a:gd name="connsiteX2-1513" fmla="*/ 1599884 w 1728874"/>
                  <a:gd name="connsiteY2-1514" fmla="*/ 202389 h 4158005"/>
                  <a:gd name="connsiteX3-1515" fmla="*/ 1687127 w 1728874"/>
                  <a:gd name="connsiteY3-1516" fmla="*/ 475750 h 4158005"/>
                  <a:gd name="connsiteX4-1517" fmla="*/ 1724931 w 1728874"/>
                  <a:gd name="connsiteY4-1518" fmla="*/ 1022472 h 4158005"/>
                  <a:gd name="connsiteX5-1519" fmla="*/ 1658046 w 1728874"/>
                  <a:gd name="connsiteY5-1520" fmla="*/ 1423790 h 4158005"/>
                  <a:gd name="connsiteX6-1521" fmla="*/ 1492283 w 1728874"/>
                  <a:gd name="connsiteY6-1522" fmla="*/ 1819291 h 4158005"/>
                  <a:gd name="connsiteX7-1523" fmla="*/ 1489376 w 1728874"/>
                  <a:gd name="connsiteY7-1524" fmla="*/ 1825107 h 4158005"/>
                  <a:gd name="connsiteX8-1525" fmla="*/ 1352036 w 1728874"/>
                  <a:gd name="connsiteY8-1526" fmla="*/ 2401899 h 4158005"/>
                  <a:gd name="connsiteX9-1527" fmla="*/ 1361276 w 1728874"/>
                  <a:gd name="connsiteY9-1528" fmla="*/ 2791078 h 4158005"/>
                  <a:gd name="connsiteX10-1529" fmla="*/ 1364327 w 1728874"/>
                  <a:gd name="connsiteY10-1530" fmla="*/ 2787688 h 4158005"/>
                  <a:gd name="connsiteX11-1531" fmla="*/ 1375959 w 1728874"/>
                  <a:gd name="connsiteY11-1532" fmla="*/ 3238442 h 4158005"/>
                  <a:gd name="connsiteX12-1533" fmla="*/ 1378869 w 1728874"/>
                  <a:gd name="connsiteY12-1534" fmla="*/ 3764809 h 4158005"/>
                  <a:gd name="connsiteX13-1535" fmla="*/ 900020 w 1728874"/>
                  <a:gd name="connsiteY13-1536" fmla="*/ 4154822 h 4158005"/>
                  <a:gd name="connsiteX14-1537" fmla="*/ 316480 w 1728874"/>
                  <a:gd name="connsiteY14-1538" fmla="*/ 4074053 h 4158005"/>
                  <a:gd name="connsiteX15-1539" fmla="*/ 108029 w 1728874"/>
                  <a:gd name="connsiteY15-1540" fmla="*/ 3799706 h 4158005"/>
                  <a:gd name="connsiteX16-1541" fmla="*/ 99306 w 1728874"/>
                  <a:gd name="connsiteY16-1542" fmla="*/ 3055233 h 4158005"/>
                  <a:gd name="connsiteX17-1543" fmla="*/ 99306 w 1728874"/>
                  <a:gd name="connsiteY17-1544" fmla="*/ 2616109 h 4158005"/>
                  <a:gd name="connsiteX18-1545" fmla="*/ 55683 w 1728874"/>
                  <a:gd name="connsiteY18-1546" fmla="*/ 2081019 h 4158005"/>
                  <a:gd name="connsiteX19-1547" fmla="*/ 431 w 1728874"/>
                  <a:gd name="connsiteY19-1548" fmla="*/ 1322008 h 4158005"/>
                  <a:gd name="connsiteX20-1549" fmla="*/ 87128 w 1728874"/>
                  <a:gd name="connsiteY20-1550" fmla="*/ 773195 h 4158005"/>
                  <a:gd name="connsiteX21-1551" fmla="*/ 433736 w 1728874"/>
                  <a:gd name="connsiteY21-1552" fmla="*/ 216931 h 4158005"/>
                  <a:gd name="connsiteX22-1553" fmla="*/ 843779 w 1728874"/>
                  <a:gd name="connsiteY22-1554" fmla="*/ 27903 h 415800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Lst>
                <a:rect l="l" t="t" r="r" b="b"/>
                <a:pathLst>
                  <a:path w="1728874" h="4158005">
                    <a:moveTo>
                      <a:pt x="843779" y="27903"/>
                    </a:moveTo>
                    <a:cubicBezTo>
                      <a:pt x="997424" y="-5055"/>
                      <a:pt x="1229587" y="-9901"/>
                      <a:pt x="1355604" y="19180"/>
                    </a:cubicBezTo>
                    <a:cubicBezTo>
                      <a:pt x="1481621" y="48261"/>
                      <a:pt x="1547538" y="103514"/>
                      <a:pt x="1599884" y="202389"/>
                    </a:cubicBezTo>
                    <a:cubicBezTo>
                      <a:pt x="1646414" y="286725"/>
                      <a:pt x="1666769" y="382691"/>
                      <a:pt x="1687127" y="475750"/>
                    </a:cubicBezTo>
                    <a:cubicBezTo>
                      <a:pt x="1722024" y="656052"/>
                      <a:pt x="1736563" y="839264"/>
                      <a:pt x="1724931" y="1022472"/>
                    </a:cubicBezTo>
                    <a:cubicBezTo>
                      <a:pt x="1719114" y="1159154"/>
                      <a:pt x="1698759" y="1292927"/>
                      <a:pt x="1658046" y="1423790"/>
                    </a:cubicBezTo>
                    <a:cubicBezTo>
                      <a:pt x="1619271" y="1556593"/>
                      <a:pt x="1520395" y="1752405"/>
                      <a:pt x="1492283" y="1819291"/>
                    </a:cubicBezTo>
                    <a:cubicBezTo>
                      <a:pt x="1492283" y="1822200"/>
                      <a:pt x="1489376" y="1822200"/>
                      <a:pt x="1489376" y="1825107"/>
                    </a:cubicBezTo>
                    <a:cubicBezTo>
                      <a:pt x="1425398" y="2002502"/>
                      <a:pt x="1369484" y="2212871"/>
                      <a:pt x="1352036" y="2401899"/>
                    </a:cubicBezTo>
                    <a:lnTo>
                      <a:pt x="1361276" y="2791078"/>
                    </a:lnTo>
                    <a:lnTo>
                      <a:pt x="1364327" y="2787688"/>
                    </a:lnTo>
                    <a:cubicBezTo>
                      <a:pt x="1378869" y="2938909"/>
                      <a:pt x="1373052" y="3090130"/>
                      <a:pt x="1375959" y="3238442"/>
                    </a:cubicBezTo>
                    <a:cubicBezTo>
                      <a:pt x="1375959" y="3412928"/>
                      <a:pt x="1435760" y="3602384"/>
                      <a:pt x="1378869" y="3764809"/>
                    </a:cubicBezTo>
                    <a:cubicBezTo>
                      <a:pt x="1290492" y="4017127"/>
                      <a:pt x="1095192" y="4139495"/>
                      <a:pt x="900020" y="4154822"/>
                    </a:cubicBezTo>
                    <a:cubicBezTo>
                      <a:pt x="716172" y="4169260"/>
                      <a:pt x="448479" y="4133239"/>
                      <a:pt x="316480" y="4074053"/>
                    </a:cubicBezTo>
                    <a:cubicBezTo>
                      <a:pt x="184482" y="4014867"/>
                      <a:pt x="122571" y="3904397"/>
                      <a:pt x="108029" y="3799706"/>
                    </a:cubicBezTo>
                    <a:cubicBezTo>
                      <a:pt x="80887" y="3634429"/>
                      <a:pt x="100760" y="3252499"/>
                      <a:pt x="99306" y="3055233"/>
                    </a:cubicBezTo>
                    <a:cubicBezTo>
                      <a:pt x="102213" y="2909828"/>
                      <a:pt x="105122" y="2761514"/>
                      <a:pt x="99306" y="2616109"/>
                    </a:cubicBezTo>
                    <a:cubicBezTo>
                      <a:pt x="93490" y="2435807"/>
                      <a:pt x="81858" y="2258415"/>
                      <a:pt x="55683" y="2081019"/>
                    </a:cubicBezTo>
                    <a:cubicBezTo>
                      <a:pt x="39204" y="1865336"/>
                      <a:pt x="-4810" y="1539979"/>
                      <a:pt x="431" y="1322008"/>
                    </a:cubicBezTo>
                    <a:cubicBezTo>
                      <a:pt x="11335" y="1136615"/>
                      <a:pt x="38599" y="952860"/>
                      <a:pt x="87128" y="773195"/>
                    </a:cubicBezTo>
                    <a:cubicBezTo>
                      <a:pt x="130237" y="560614"/>
                      <a:pt x="263879" y="402352"/>
                      <a:pt x="433736" y="216931"/>
                    </a:cubicBezTo>
                    <a:cubicBezTo>
                      <a:pt x="558785" y="129688"/>
                      <a:pt x="692558" y="62800"/>
                      <a:pt x="843779" y="27903"/>
                    </a:cubicBezTo>
                    <a:close/>
                  </a:path>
                </a:pathLst>
              </a:custGeom>
              <a:solidFill>
                <a:schemeClr val="accent2">
                  <a:lumMod val="75000"/>
                </a:schemeClr>
              </a:solidFill>
              <a:ln w="9525" cap="flat">
                <a:noFill/>
                <a:prstDash val="solid"/>
                <a:miter/>
              </a:ln>
            </p:spPr>
            <p:txBody>
              <a:bodyPr rtlCol="0" anchor="ctr"/>
              <a:lstStyle/>
              <a:p>
                <a:endParaRPr lang="en-US"/>
              </a:p>
            </p:txBody>
          </p:sp>
          <p:sp>
            <p:nvSpPr>
              <p:cNvPr id="68" name="Freeform: Shape 67"/>
              <p:cNvSpPr/>
              <p:nvPr/>
            </p:nvSpPr>
            <p:spPr>
              <a:xfrm>
                <a:off x="6320211" y="46587"/>
                <a:ext cx="370016" cy="590603"/>
              </a:xfrm>
              <a:custGeom>
                <a:avLst/>
                <a:gdLst>
                  <a:gd name="connsiteX0" fmla="*/ 98584 w 495300"/>
                  <a:gd name="connsiteY0" fmla="*/ 576412 h 790575"/>
                  <a:gd name="connsiteX1" fmla="*/ 141446 w 495300"/>
                  <a:gd name="connsiteY1" fmla="*/ 629752 h 790575"/>
                  <a:gd name="connsiteX2" fmla="*/ 192881 w 495300"/>
                  <a:gd name="connsiteY2" fmla="*/ 688807 h 790575"/>
                  <a:gd name="connsiteX3" fmla="*/ 217646 w 495300"/>
                  <a:gd name="connsiteY3" fmla="*/ 732622 h 790575"/>
                  <a:gd name="connsiteX4" fmla="*/ 206216 w 495300"/>
                  <a:gd name="connsiteY4" fmla="*/ 776437 h 790575"/>
                  <a:gd name="connsiteX5" fmla="*/ 184309 w 495300"/>
                  <a:gd name="connsiteY5" fmla="*/ 784057 h 790575"/>
                  <a:gd name="connsiteX6" fmla="*/ 149066 w 495300"/>
                  <a:gd name="connsiteY6" fmla="*/ 765959 h 790575"/>
                  <a:gd name="connsiteX7" fmla="*/ 106204 w 495300"/>
                  <a:gd name="connsiteY7" fmla="*/ 714524 h 790575"/>
                  <a:gd name="connsiteX8" fmla="*/ 102394 w 495300"/>
                  <a:gd name="connsiteY8" fmla="*/ 709762 h 790575"/>
                  <a:gd name="connsiteX9" fmla="*/ 55721 w 495300"/>
                  <a:gd name="connsiteY9" fmla="*/ 611654 h 790575"/>
                  <a:gd name="connsiteX10" fmla="*/ 17621 w 495300"/>
                  <a:gd name="connsiteY10" fmla="*/ 443062 h 790575"/>
                  <a:gd name="connsiteX11" fmla="*/ 8096 w 495300"/>
                  <a:gd name="connsiteY11" fmla="*/ 353527 h 790575"/>
                  <a:gd name="connsiteX12" fmla="*/ 7144 w 495300"/>
                  <a:gd name="connsiteY12" fmla="*/ 291614 h 790575"/>
                  <a:gd name="connsiteX13" fmla="*/ 8096 w 495300"/>
                  <a:gd name="connsiteY13" fmla="*/ 270659 h 790575"/>
                  <a:gd name="connsiteX14" fmla="*/ 29051 w 495300"/>
                  <a:gd name="connsiteY14" fmla="*/ 164932 h 790575"/>
                  <a:gd name="connsiteX15" fmla="*/ 110966 w 495300"/>
                  <a:gd name="connsiteY15" fmla="*/ 37297 h 790575"/>
                  <a:gd name="connsiteX16" fmla="*/ 154781 w 495300"/>
                  <a:gd name="connsiteY16" fmla="*/ 8722 h 790575"/>
                  <a:gd name="connsiteX17" fmla="*/ 165259 w 495300"/>
                  <a:gd name="connsiteY17" fmla="*/ 7769 h 790575"/>
                  <a:gd name="connsiteX18" fmla="*/ 266224 w 495300"/>
                  <a:gd name="connsiteY18" fmla="*/ 57299 h 790575"/>
                  <a:gd name="connsiteX19" fmla="*/ 405289 w 495300"/>
                  <a:gd name="connsiteY19" fmla="*/ 183029 h 790575"/>
                  <a:gd name="connsiteX20" fmla="*/ 450056 w 495300"/>
                  <a:gd name="connsiteY20" fmla="*/ 239227 h 790575"/>
                  <a:gd name="connsiteX21" fmla="*/ 486251 w 495300"/>
                  <a:gd name="connsiteY21" fmla="*/ 344954 h 790575"/>
                  <a:gd name="connsiteX22" fmla="*/ 495776 w 495300"/>
                  <a:gd name="connsiteY22" fmla="*/ 520214 h 790575"/>
                  <a:gd name="connsiteX23" fmla="*/ 465296 w 495300"/>
                  <a:gd name="connsiteY23" fmla="*/ 685949 h 790575"/>
                  <a:gd name="connsiteX24" fmla="*/ 442436 w 495300"/>
                  <a:gd name="connsiteY24" fmla="*/ 727859 h 790575"/>
                  <a:gd name="connsiteX25" fmla="*/ 427196 w 495300"/>
                  <a:gd name="connsiteY25" fmla="*/ 738337 h 790575"/>
                  <a:gd name="connsiteX26" fmla="*/ 397669 w 495300"/>
                  <a:gd name="connsiteY26" fmla="*/ 716429 h 790575"/>
                  <a:gd name="connsiteX27" fmla="*/ 403384 w 495300"/>
                  <a:gd name="connsiteY27" fmla="*/ 671662 h 790575"/>
                  <a:gd name="connsiteX28" fmla="*/ 450056 w 495300"/>
                  <a:gd name="connsiteY28" fmla="*/ 579269 h 790575"/>
                  <a:gd name="connsiteX29" fmla="*/ 467201 w 495300"/>
                  <a:gd name="connsiteY29" fmla="*/ 530692 h 790575"/>
                  <a:gd name="connsiteX30" fmla="*/ 476726 w 495300"/>
                  <a:gd name="connsiteY30" fmla="*/ 428774 h 790575"/>
                  <a:gd name="connsiteX31" fmla="*/ 474821 w 495300"/>
                  <a:gd name="connsiteY31" fmla="*/ 421154 h 790575"/>
                  <a:gd name="connsiteX32" fmla="*/ 386239 w 495300"/>
                  <a:gd name="connsiteY32" fmla="*/ 277327 h 790575"/>
                  <a:gd name="connsiteX33" fmla="*/ 179546 w 495300"/>
                  <a:gd name="connsiteY33" fmla="*/ 107782 h 790575"/>
                  <a:gd name="connsiteX34" fmla="*/ 168116 w 495300"/>
                  <a:gd name="connsiteY34" fmla="*/ 110639 h 790575"/>
                  <a:gd name="connsiteX35" fmla="*/ 74771 w 495300"/>
                  <a:gd name="connsiteY35" fmla="*/ 308759 h 790575"/>
                  <a:gd name="connsiteX36" fmla="*/ 58579 w 495300"/>
                  <a:gd name="connsiteY36" fmla="*/ 372577 h 790575"/>
                  <a:gd name="connsiteX37" fmla="*/ 59531 w 495300"/>
                  <a:gd name="connsiteY37" fmla="*/ 392579 h 790575"/>
                  <a:gd name="connsiteX38" fmla="*/ 59531 w 495300"/>
                  <a:gd name="connsiteY38" fmla="*/ 396389 h 790575"/>
                  <a:gd name="connsiteX39" fmla="*/ 71914 w 495300"/>
                  <a:gd name="connsiteY39" fmla="*/ 502117 h 790575"/>
                  <a:gd name="connsiteX40" fmla="*/ 98584 w 495300"/>
                  <a:gd name="connsiteY40" fmla="*/ 576412 h 790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495300" h="790575">
                    <a:moveTo>
                      <a:pt x="98584" y="576412"/>
                    </a:moveTo>
                    <a:cubicBezTo>
                      <a:pt x="110966" y="596414"/>
                      <a:pt x="126206" y="612607"/>
                      <a:pt x="141446" y="629752"/>
                    </a:cubicBezTo>
                    <a:cubicBezTo>
                      <a:pt x="158591" y="649754"/>
                      <a:pt x="176689" y="667852"/>
                      <a:pt x="192881" y="688807"/>
                    </a:cubicBezTo>
                    <a:cubicBezTo>
                      <a:pt x="203359" y="702142"/>
                      <a:pt x="211931" y="716429"/>
                      <a:pt x="217646" y="732622"/>
                    </a:cubicBezTo>
                    <a:cubicBezTo>
                      <a:pt x="224314" y="749767"/>
                      <a:pt x="218599" y="764054"/>
                      <a:pt x="206216" y="776437"/>
                    </a:cubicBezTo>
                    <a:cubicBezTo>
                      <a:pt x="200501" y="782152"/>
                      <a:pt x="192881" y="785009"/>
                      <a:pt x="184309" y="784057"/>
                    </a:cubicBezTo>
                    <a:cubicBezTo>
                      <a:pt x="170974" y="781199"/>
                      <a:pt x="158591" y="777389"/>
                      <a:pt x="149066" y="765959"/>
                    </a:cubicBezTo>
                    <a:cubicBezTo>
                      <a:pt x="134779" y="748814"/>
                      <a:pt x="120491" y="731669"/>
                      <a:pt x="106204" y="714524"/>
                    </a:cubicBezTo>
                    <a:cubicBezTo>
                      <a:pt x="105251" y="712619"/>
                      <a:pt x="103346" y="711667"/>
                      <a:pt x="102394" y="709762"/>
                    </a:cubicBezTo>
                    <a:cubicBezTo>
                      <a:pt x="78581" y="681187"/>
                      <a:pt x="65246" y="646897"/>
                      <a:pt x="55721" y="611654"/>
                    </a:cubicBezTo>
                    <a:cubicBezTo>
                      <a:pt x="41434" y="556409"/>
                      <a:pt x="26194" y="500212"/>
                      <a:pt x="17621" y="443062"/>
                    </a:cubicBezTo>
                    <a:cubicBezTo>
                      <a:pt x="12859" y="413534"/>
                      <a:pt x="10001" y="383054"/>
                      <a:pt x="8096" y="353527"/>
                    </a:cubicBezTo>
                    <a:cubicBezTo>
                      <a:pt x="7144" y="332572"/>
                      <a:pt x="7144" y="312569"/>
                      <a:pt x="7144" y="291614"/>
                    </a:cubicBezTo>
                    <a:cubicBezTo>
                      <a:pt x="7144" y="284947"/>
                      <a:pt x="8096" y="277327"/>
                      <a:pt x="8096" y="270659"/>
                    </a:cubicBezTo>
                    <a:cubicBezTo>
                      <a:pt x="11906" y="234464"/>
                      <a:pt x="17621" y="199222"/>
                      <a:pt x="29051" y="164932"/>
                    </a:cubicBezTo>
                    <a:cubicBezTo>
                      <a:pt x="45244" y="115402"/>
                      <a:pt x="70961" y="71587"/>
                      <a:pt x="110966" y="37297"/>
                    </a:cubicBezTo>
                    <a:cubicBezTo>
                      <a:pt x="124301" y="25867"/>
                      <a:pt x="138589" y="16342"/>
                      <a:pt x="154781" y="8722"/>
                    </a:cubicBezTo>
                    <a:cubicBezTo>
                      <a:pt x="158591" y="6817"/>
                      <a:pt x="161449" y="6817"/>
                      <a:pt x="165259" y="7769"/>
                    </a:cubicBezTo>
                    <a:cubicBezTo>
                      <a:pt x="202406" y="18247"/>
                      <a:pt x="234791" y="36344"/>
                      <a:pt x="266224" y="57299"/>
                    </a:cubicBezTo>
                    <a:cubicBezTo>
                      <a:pt x="318611" y="92542"/>
                      <a:pt x="363379" y="135404"/>
                      <a:pt x="405289" y="183029"/>
                    </a:cubicBezTo>
                    <a:cubicBezTo>
                      <a:pt x="421481" y="201127"/>
                      <a:pt x="437674" y="218272"/>
                      <a:pt x="450056" y="239227"/>
                    </a:cubicBezTo>
                    <a:cubicBezTo>
                      <a:pt x="469106" y="272564"/>
                      <a:pt x="479584" y="307807"/>
                      <a:pt x="486251" y="344954"/>
                    </a:cubicBezTo>
                    <a:cubicBezTo>
                      <a:pt x="496729" y="403057"/>
                      <a:pt x="499586" y="461159"/>
                      <a:pt x="495776" y="520214"/>
                    </a:cubicBezTo>
                    <a:cubicBezTo>
                      <a:pt x="491966" y="576412"/>
                      <a:pt x="484346" y="632609"/>
                      <a:pt x="465296" y="685949"/>
                    </a:cubicBezTo>
                    <a:cubicBezTo>
                      <a:pt x="459581" y="701189"/>
                      <a:pt x="452914" y="716429"/>
                      <a:pt x="442436" y="727859"/>
                    </a:cubicBezTo>
                    <a:cubicBezTo>
                      <a:pt x="438626" y="732622"/>
                      <a:pt x="432911" y="736432"/>
                      <a:pt x="427196" y="738337"/>
                    </a:cubicBezTo>
                    <a:cubicBezTo>
                      <a:pt x="411956" y="742147"/>
                      <a:pt x="400526" y="733574"/>
                      <a:pt x="397669" y="716429"/>
                    </a:cubicBezTo>
                    <a:cubicBezTo>
                      <a:pt x="395764" y="701189"/>
                      <a:pt x="397669" y="685949"/>
                      <a:pt x="403384" y="671662"/>
                    </a:cubicBezTo>
                    <a:cubicBezTo>
                      <a:pt x="414814" y="639277"/>
                      <a:pt x="429101" y="607844"/>
                      <a:pt x="450056" y="579269"/>
                    </a:cubicBezTo>
                    <a:cubicBezTo>
                      <a:pt x="460534" y="564982"/>
                      <a:pt x="463391" y="547837"/>
                      <a:pt x="467201" y="530692"/>
                    </a:cubicBezTo>
                    <a:cubicBezTo>
                      <a:pt x="473869" y="497354"/>
                      <a:pt x="475774" y="463064"/>
                      <a:pt x="476726" y="428774"/>
                    </a:cubicBezTo>
                    <a:cubicBezTo>
                      <a:pt x="476726" y="425917"/>
                      <a:pt x="475774" y="424012"/>
                      <a:pt x="474821" y="421154"/>
                    </a:cubicBezTo>
                    <a:cubicBezTo>
                      <a:pt x="454819" y="366862"/>
                      <a:pt x="423386" y="320189"/>
                      <a:pt x="386239" y="277327"/>
                    </a:cubicBezTo>
                    <a:cubicBezTo>
                      <a:pt x="327184" y="208747"/>
                      <a:pt x="256699" y="153502"/>
                      <a:pt x="179546" y="107782"/>
                    </a:cubicBezTo>
                    <a:cubicBezTo>
                      <a:pt x="173831" y="103972"/>
                      <a:pt x="171926" y="105877"/>
                      <a:pt x="168116" y="110639"/>
                    </a:cubicBezTo>
                    <a:cubicBezTo>
                      <a:pt x="126206" y="171599"/>
                      <a:pt x="95726" y="238274"/>
                      <a:pt x="74771" y="308759"/>
                    </a:cubicBezTo>
                    <a:cubicBezTo>
                      <a:pt x="68104" y="329714"/>
                      <a:pt x="63341" y="350669"/>
                      <a:pt x="58579" y="372577"/>
                    </a:cubicBezTo>
                    <a:cubicBezTo>
                      <a:pt x="56674" y="379244"/>
                      <a:pt x="58579" y="385912"/>
                      <a:pt x="59531" y="392579"/>
                    </a:cubicBezTo>
                    <a:cubicBezTo>
                      <a:pt x="59531" y="393532"/>
                      <a:pt x="59531" y="395437"/>
                      <a:pt x="59531" y="396389"/>
                    </a:cubicBezTo>
                    <a:cubicBezTo>
                      <a:pt x="63341" y="431632"/>
                      <a:pt x="67151" y="466874"/>
                      <a:pt x="71914" y="502117"/>
                    </a:cubicBezTo>
                    <a:cubicBezTo>
                      <a:pt x="75724" y="529739"/>
                      <a:pt x="82391" y="554504"/>
                      <a:pt x="98584" y="576412"/>
                    </a:cubicBezTo>
                    <a:close/>
                  </a:path>
                </a:pathLst>
              </a:custGeom>
              <a:solidFill>
                <a:schemeClr val="accent3"/>
              </a:solidFill>
              <a:ln w="9525" cap="flat">
                <a:noFill/>
                <a:prstDash val="solid"/>
                <a:miter/>
              </a:ln>
            </p:spPr>
            <p:txBody>
              <a:bodyPr rtlCol="0" anchor="ctr"/>
              <a:lstStyle/>
              <a:p>
                <a:endParaRPr lang="en-US"/>
              </a:p>
            </p:txBody>
          </p:sp>
        </p:grpSp>
      </p:grpSp>
      <p:sp>
        <p:nvSpPr>
          <p:cNvPr id="63" name="Freeform: Shape 62"/>
          <p:cNvSpPr/>
          <p:nvPr/>
        </p:nvSpPr>
        <p:spPr>
          <a:xfrm rot="20738113">
            <a:off x="2094336" y="3642349"/>
            <a:ext cx="845479" cy="847678"/>
          </a:xfrm>
          <a:custGeom>
            <a:avLst/>
            <a:gdLst>
              <a:gd name="connsiteX0" fmla="*/ 321547 w 668637"/>
              <a:gd name="connsiteY0" fmla="*/ 56565 h 670376"/>
              <a:gd name="connsiteX1" fmla="*/ 239003 w 668637"/>
              <a:gd name="connsiteY1" fmla="*/ 70219 h 670376"/>
              <a:gd name="connsiteX2" fmla="*/ 232176 w 668637"/>
              <a:gd name="connsiteY2" fmla="*/ 90079 h 670376"/>
              <a:gd name="connsiteX3" fmla="*/ 432642 w 668637"/>
              <a:gd name="connsiteY3" fmla="*/ 79528 h 670376"/>
              <a:gd name="connsiteX4" fmla="*/ 423953 w 668637"/>
              <a:gd name="connsiteY4" fmla="*/ 62771 h 670376"/>
              <a:gd name="connsiteX5" fmla="*/ 321547 w 668637"/>
              <a:gd name="connsiteY5" fmla="*/ 56565 h 670376"/>
              <a:gd name="connsiteX6" fmla="*/ 382215 w 668637"/>
              <a:gd name="connsiteY6" fmla="*/ 1639 h 670376"/>
              <a:gd name="connsiteX7" fmla="*/ 462433 w 668637"/>
              <a:gd name="connsiteY7" fmla="*/ 13120 h 670376"/>
              <a:gd name="connsiteX8" fmla="*/ 633728 w 668637"/>
              <a:gd name="connsiteY8" fmla="*/ 39808 h 670376"/>
              <a:gd name="connsiteX9" fmla="*/ 662278 w 668637"/>
              <a:gd name="connsiteY9" fmla="*/ 71460 h 670376"/>
              <a:gd name="connsiteX10" fmla="*/ 668485 w 668637"/>
              <a:gd name="connsiteY10" fmla="*/ 227241 h 670376"/>
              <a:gd name="connsiteX11" fmla="*/ 645521 w 668637"/>
              <a:gd name="connsiteY11" fmla="*/ 253307 h 670376"/>
              <a:gd name="connsiteX12" fmla="*/ 571044 w 668637"/>
              <a:gd name="connsiteY12" fmla="*/ 256410 h 670376"/>
              <a:gd name="connsiteX13" fmla="*/ 553045 w 668637"/>
              <a:gd name="connsiteY13" fmla="*/ 275029 h 670376"/>
              <a:gd name="connsiteX14" fmla="*/ 565458 w 668637"/>
              <a:gd name="connsiteY14" fmla="*/ 617621 h 670376"/>
              <a:gd name="connsiteX15" fmla="*/ 529462 w 668637"/>
              <a:gd name="connsiteY15" fmla="*/ 656101 h 670376"/>
              <a:gd name="connsiteX16" fmla="*/ 170112 w 668637"/>
              <a:gd name="connsiteY16" fmla="*/ 670376 h 670376"/>
              <a:gd name="connsiteX17" fmla="*/ 138460 w 668637"/>
              <a:gd name="connsiteY17" fmla="*/ 639964 h 670376"/>
              <a:gd name="connsiteX18" fmla="*/ 124805 w 668637"/>
              <a:gd name="connsiteY18" fmla="*/ 293028 h 670376"/>
              <a:gd name="connsiteX19" fmla="*/ 103704 w 668637"/>
              <a:gd name="connsiteY19" fmla="*/ 275029 h 670376"/>
              <a:gd name="connsiteX20" fmla="*/ 29228 w 668637"/>
              <a:gd name="connsiteY20" fmla="*/ 278133 h 670376"/>
              <a:gd name="connsiteX21" fmla="*/ 5643 w 668637"/>
              <a:gd name="connsiteY21" fmla="*/ 257031 h 670376"/>
              <a:gd name="connsiteX22" fmla="*/ 57 w 668637"/>
              <a:gd name="connsiteY22" fmla="*/ 87597 h 670376"/>
              <a:gd name="connsiteX23" fmla="*/ 16194 w 668637"/>
              <a:gd name="connsiteY23" fmla="*/ 66495 h 670376"/>
              <a:gd name="connsiteX24" fmla="*/ 301067 w 668637"/>
              <a:gd name="connsiteY24" fmla="*/ 3190 h 670376"/>
              <a:gd name="connsiteX25" fmla="*/ 382215 w 668637"/>
              <a:gd name="connsiteY25" fmla="*/ 1639 h 670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68637" h="670376">
                <a:moveTo>
                  <a:pt x="321547" y="56565"/>
                </a:moveTo>
                <a:cubicBezTo>
                  <a:pt x="302308" y="57185"/>
                  <a:pt x="270655" y="62150"/>
                  <a:pt x="239003" y="70219"/>
                </a:cubicBezTo>
                <a:cubicBezTo>
                  <a:pt x="224728" y="73942"/>
                  <a:pt x="223487" y="78287"/>
                  <a:pt x="232176" y="90079"/>
                </a:cubicBezTo>
                <a:cubicBezTo>
                  <a:pt x="283689" y="159590"/>
                  <a:pt x="386094" y="154004"/>
                  <a:pt x="432642" y="79528"/>
                </a:cubicBezTo>
                <a:cubicBezTo>
                  <a:pt x="440710" y="66495"/>
                  <a:pt x="433262" y="64633"/>
                  <a:pt x="423953" y="62771"/>
                </a:cubicBezTo>
                <a:cubicBezTo>
                  <a:pt x="394782" y="57806"/>
                  <a:pt x="364992" y="53461"/>
                  <a:pt x="321547" y="56565"/>
                </a:cubicBezTo>
                <a:close/>
                <a:moveTo>
                  <a:pt x="382215" y="1639"/>
                </a:moveTo>
                <a:cubicBezTo>
                  <a:pt x="409058" y="3966"/>
                  <a:pt x="435746" y="8466"/>
                  <a:pt x="462433" y="13120"/>
                </a:cubicBezTo>
                <a:cubicBezTo>
                  <a:pt x="519531" y="23051"/>
                  <a:pt x="576630" y="31740"/>
                  <a:pt x="633728" y="39808"/>
                </a:cubicBezTo>
                <a:cubicBezTo>
                  <a:pt x="653589" y="42291"/>
                  <a:pt x="662278" y="49738"/>
                  <a:pt x="662278" y="71460"/>
                </a:cubicBezTo>
                <a:cubicBezTo>
                  <a:pt x="662898" y="123594"/>
                  <a:pt x="666002" y="175727"/>
                  <a:pt x="668485" y="227241"/>
                </a:cubicBezTo>
                <a:cubicBezTo>
                  <a:pt x="669726" y="244618"/>
                  <a:pt x="663519" y="252686"/>
                  <a:pt x="645521" y="253307"/>
                </a:cubicBezTo>
                <a:cubicBezTo>
                  <a:pt x="620695" y="253928"/>
                  <a:pt x="595870" y="256410"/>
                  <a:pt x="571044" y="256410"/>
                </a:cubicBezTo>
                <a:cubicBezTo>
                  <a:pt x="557390" y="256410"/>
                  <a:pt x="552425" y="259514"/>
                  <a:pt x="553045" y="275029"/>
                </a:cubicBezTo>
                <a:cubicBezTo>
                  <a:pt x="558011" y="389227"/>
                  <a:pt x="561735" y="503424"/>
                  <a:pt x="565458" y="617621"/>
                </a:cubicBezTo>
                <a:cubicBezTo>
                  <a:pt x="566700" y="654859"/>
                  <a:pt x="566700" y="654239"/>
                  <a:pt x="529462" y="656101"/>
                </a:cubicBezTo>
                <a:cubicBezTo>
                  <a:pt x="470501" y="659204"/>
                  <a:pt x="229693" y="670376"/>
                  <a:pt x="170112" y="670376"/>
                </a:cubicBezTo>
                <a:cubicBezTo>
                  <a:pt x="140321" y="670376"/>
                  <a:pt x="140321" y="670376"/>
                  <a:pt x="138460" y="639964"/>
                </a:cubicBezTo>
                <a:cubicBezTo>
                  <a:pt x="135356" y="575418"/>
                  <a:pt x="125426" y="343920"/>
                  <a:pt x="124805" y="293028"/>
                </a:cubicBezTo>
                <a:cubicBezTo>
                  <a:pt x="124805" y="276271"/>
                  <a:pt x="118599" y="273788"/>
                  <a:pt x="103704" y="275029"/>
                </a:cubicBezTo>
                <a:cubicBezTo>
                  <a:pt x="78879" y="276892"/>
                  <a:pt x="54053" y="276892"/>
                  <a:pt x="29228" y="278133"/>
                </a:cubicBezTo>
                <a:cubicBezTo>
                  <a:pt x="13711" y="278753"/>
                  <a:pt x="6264" y="273168"/>
                  <a:pt x="5643" y="257031"/>
                </a:cubicBezTo>
                <a:cubicBezTo>
                  <a:pt x="4402" y="200553"/>
                  <a:pt x="2540" y="144075"/>
                  <a:pt x="57" y="87597"/>
                </a:cubicBezTo>
                <a:cubicBezTo>
                  <a:pt x="-563" y="75184"/>
                  <a:pt x="3781" y="68978"/>
                  <a:pt x="16194" y="66495"/>
                </a:cubicBezTo>
                <a:cubicBezTo>
                  <a:pt x="111772" y="47256"/>
                  <a:pt x="204247" y="16844"/>
                  <a:pt x="301067" y="3190"/>
                </a:cubicBezTo>
                <a:cubicBezTo>
                  <a:pt x="328375" y="-844"/>
                  <a:pt x="355373" y="-689"/>
                  <a:pt x="382215" y="1639"/>
                </a:cubicBezTo>
                <a:close/>
              </a:path>
            </a:pathLst>
          </a:custGeom>
          <a:solidFill>
            <a:srgbClr val="FE5700"/>
          </a:solidFill>
          <a:ln w="9525" cap="flat">
            <a:noFill/>
            <a:prstDash val="solid"/>
            <a:miter/>
          </a:ln>
        </p:spPr>
        <p:txBody>
          <a:bodyPr wrap="square" rtlCol="0" anchor="ctr">
            <a:noAutofit/>
          </a:bodyPr>
          <a:lstStyle/>
          <a:p>
            <a:endParaRPr lang="en-US"/>
          </a:p>
        </p:txBody>
      </p:sp>
      <p:sp>
        <p:nvSpPr>
          <p:cNvPr id="2" name="Text Placeholder 1"/>
          <p:cNvSpPr>
            <a:spLocks noGrp="1"/>
          </p:cNvSpPr>
          <p:nvPr>
            <p:ph type="body" sz="quarter" idx="10"/>
          </p:nvPr>
        </p:nvSpPr>
        <p:spPr/>
        <p:txBody>
          <a:bodyPr/>
          <a:lstStyle/>
          <a:p>
            <a:r>
              <a:rPr lang="en-US" dirty="0">
                <a:latin typeface="Consolas" panose="020B0609020204030204" pitchFamily="49" charset="0"/>
                <a:cs typeface="Consolas" panose="020B0609020204030204" pitchFamily="49" charset="0"/>
              </a:rPr>
              <a:t>Advantages</a:t>
            </a:r>
            <a:r>
              <a:rPr lang="en-US" dirty="0"/>
              <a:t>: </a:t>
            </a:r>
            <a:endParaRPr lang="en-US" dirty="0"/>
          </a:p>
        </p:txBody>
      </p:sp>
      <p:sp>
        <p:nvSpPr>
          <p:cNvPr id="15" name="Rectangle 6"/>
          <p:cNvSpPr>
            <a:spLocks noChangeArrowheads="1"/>
          </p:cNvSpPr>
          <p:nvPr/>
        </p:nvSpPr>
        <p:spPr bwMode="auto">
          <a:xfrm>
            <a:off x="5121155" y="2515212"/>
            <a:ext cx="6489507" cy="825874"/>
          </a:xfrm>
          <a:prstGeom prst="roundRect">
            <a:avLst>
              <a:gd name="adj" fmla="val 50000"/>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ko-KR" altLang="en-US" sz="2700"/>
          </a:p>
        </p:txBody>
      </p:sp>
      <p:sp>
        <p:nvSpPr>
          <p:cNvPr id="17" name="Rectangle 6"/>
          <p:cNvSpPr>
            <a:spLocks noChangeArrowheads="1"/>
          </p:cNvSpPr>
          <p:nvPr/>
        </p:nvSpPr>
        <p:spPr bwMode="auto">
          <a:xfrm>
            <a:off x="4827470" y="3478967"/>
            <a:ext cx="6489507" cy="825874"/>
          </a:xfrm>
          <a:prstGeom prst="roundRect">
            <a:avLst>
              <a:gd name="adj" fmla="val 50000"/>
            </a:avLst>
          </a:prstGeom>
          <a:solidFill>
            <a:schemeClr val="accent2"/>
          </a:solidFill>
          <a:ln>
            <a:noFill/>
          </a:ln>
        </p:spPr>
        <p:txBody>
          <a:bodyPr vert="horz" wrap="square" lIns="91440" tIns="45720" rIns="91440" bIns="45720" numCol="1" anchor="t" anchorCtr="0" compatLnSpc="1"/>
          <a:lstStyle/>
          <a:p>
            <a:endParaRPr lang="ko-KR" altLang="en-US" sz="2700"/>
          </a:p>
        </p:txBody>
      </p:sp>
      <p:sp>
        <p:nvSpPr>
          <p:cNvPr id="18" name="Rectangle 6"/>
          <p:cNvSpPr>
            <a:spLocks noChangeArrowheads="1"/>
          </p:cNvSpPr>
          <p:nvPr/>
        </p:nvSpPr>
        <p:spPr bwMode="auto">
          <a:xfrm>
            <a:off x="4533786" y="4442722"/>
            <a:ext cx="6489507" cy="825874"/>
          </a:xfrm>
          <a:prstGeom prst="roundRect">
            <a:avLst>
              <a:gd name="adj" fmla="val 50000"/>
            </a:avLst>
          </a:prstGeom>
          <a:solidFill>
            <a:schemeClr val="accent3"/>
          </a:solidFill>
          <a:ln>
            <a:noFill/>
          </a:ln>
        </p:spPr>
        <p:txBody>
          <a:bodyPr vert="horz" wrap="square" lIns="91440" tIns="45720" rIns="91440" bIns="45720" numCol="1" anchor="t" anchorCtr="0" compatLnSpc="1"/>
          <a:lstStyle/>
          <a:p>
            <a:endParaRPr lang="ko-KR" altLang="en-US" sz="2700"/>
          </a:p>
        </p:txBody>
      </p:sp>
      <p:sp>
        <p:nvSpPr>
          <p:cNvPr id="19" name="Rectangle 6"/>
          <p:cNvSpPr>
            <a:spLocks noChangeArrowheads="1"/>
          </p:cNvSpPr>
          <p:nvPr/>
        </p:nvSpPr>
        <p:spPr bwMode="auto">
          <a:xfrm>
            <a:off x="4240102" y="5406477"/>
            <a:ext cx="6489507" cy="825874"/>
          </a:xfrm>
          <a:prstGeom prst="roundRect">
            <a:avLst>
              <a:gd name="adj" fmla="val 50000"/>
            </a:avLst>
          </a:prstGeom>
          <a:solidFill>
            <a:schemeClr val="accent4"/>
          </a:solidFill>
          <a:ln>
            <a:noFill/>
          </a:ln>
        </p:spPr>
        <p:txBody>
          <a:bodyPr vert="horz" wrap="square" lIns="91440" tIns="45720" rIns="91440" bIns="45720" numCol="1" anchor="t" anchorCtr="0" compatLnSpc="1"/>
          <a:lstStyle/>
          <a:p>
            <a:endParaRPr lang="ko-KR" altLang="en-US" sz="2700"/>
          </a:p>
        </p:txBody>
      </p:sp>
      <p:sp>
        <p:nvSpPr>
          <p:cNvPr id="36" name="Freeform: Shape 35"/>
          <p:cNvSpPr/>
          <p:nvPr/>
        </p:nvSpPr>
        <p:spPr>
          <a:xfrm>
            <a:off x="625089" y="1940565"/>
            <a:ext cx="5065594" cy="3474878"/>
          </a:xfrm>
          <a:custGeom>
            <a:avLst/>
            <a:gdLst>
              <a:gd name="connsiteX0" fmla="*/ 3246497 w 5065594"/>
              <a:gd name="connsiteY0" fmla="*/ 857713 h 3474878"/>
              <a:gd name="connsiteX1" fmla="*/ 3245831 w 5065594"/>
              <a:gd name="connsiteY1" fmla="*/ 857723 h 3474878"/>
              <a:gd name="connsiteX2" fmla="*/ 3202826 w 5065594"/>
              <a:gd name="connsiteY2" fmla="*/ 857723 h 3474878"/>
              <a:gd name="connsiteX3" fmla="*/ 3202826 w 5065594"/>
              <a:gd name="connsiteY3" fmla="*/ 858405 h 3474878"/>
              <a:gd name="connsiteX4" fmla="*/ 3245831 w 5065594"/>
              <a:gd name="connsiteY4" fmla="*/ 857723 h 3474878"/>
              <a:gd name="connsiteX5" fmla="*/ 3247333 w 5065594"/>
              <a:gd name="connsiteY5" fmla="*/ 857723 h 3474878"/>
              <a:gd name="connsiteX6" fmla="*/ 3268295 w 5065594"/>
              <a:gd name="connsiteY6" fmla="*/ 857988 h 3474878"/>
              <a:gd name="connsiteX7" fmla="*/ 3193173 w 5065594"/>
              <a:gd name="connsiteY7" fmla="*/ 873433 h 3474878"/>
              <a:gd name="connsiteX8" fmla="*/ 3087704 w 5065594"/>
              <a:gd name="connsiteY8" fmla="*/ 1133608 h 3474878"/>
              <a:gd name="connsiteX9" fmla="*/ 2944653 w 5065594"/>
              <a:gd name="connsiteY9" fmla="*/ 2456490 h 3474878"/>
              <a:gd name="connsiteX10" fmla="*/ 3061819 w 5065594"/>
              <a:gd name="connsiteY10" fmla="*/ 2579787 h 3474878"/>
              <a:gd name="connsiteX11" fmla="*/ 3434433 w 5065594"/>
              <a:gd name="connsiteY11" fmla="*/ 2333875 h 3474878"/>
              <a:gd name="connsiteX12" fmla="*/ 3708955 w 5065594"/>
              <a:gd name="connsiteY12" fmla="*/ 990557 h 3474878"/>
              <a:gd name="connsiteX13" fmla="*/ 3606776 w 5065594"/>
              <a:gd name="connsiteY13" fmla="*/ 863173 h 3474878"/>
              <a:gd name="connsiteX14" fmla="*/ 3435114 w 5065594"/>
              <a:gd name="connsiteY14" fmla="*/ 863173 h 3474878"/>
              <a:gd name="connsiteX15" fmla="*/ 3307986 w 5065594"/>
              <a:gd name="connsiteY15" fmla="*/ 858490 h 3474878"/>
              <a:gd name="connsiteX16" fmla="*/ 3268295 w 5065594"/>
              <a:gd name="connsiteY16" fmla="*/ 857988 h 3474878"/>
              <a:gd name="connsiteX17" fmla="*/ 3269584 w 5065594"/>
              <a:gd name="connsiteY17" fmla="*/ 857723 h 3474878"/>
              <a:gd name="connsiteX18" fmla="*/ 3247333 w 5065594"/>
              <a:gd name="connsiteY18" fmla="*/ 857723 h 3474878"/>
              <a:gd name="connsiteX19" fmla="*/ 2234848 w 5065594"/>
              <a:gd name="connsiteY19" fmla="*/ 846824 h 3474878"/>
              <a:gd name="connsiteX20" fmla="*/ 2144929 w 5065594"/>
              <a:gd name="connsiteY20" fmla="*/ 936742 h 3474878"/>
              <a:gd name="connsiteX21" fmla="*/ 2120406 w 5065594"/>
              <a:gd name="connsiteY21" fmla="*/ 2370659 h 3474878"/>
              <a:gd name="connsiteX22" fmla="*/ 2214412 w 5065594"/>
              <a:gd name="connsiteY22" fmla="*/ 2477607 h 3474878"/>
              <a:gd name="connsiteX23" fmla="*/ 2637434 w 5065594"/>
              <a:gd name="connsiteY23" fmla="*/ 2207172 h 3474878"/>
              <a:gd name="connsiteX24" fmla="*/ 2780485 w 5065594"/>
              <a:gd name="connsiteY24" fmla="*/ 945598 h 3474878"/>
              <a:gd name="connsiteX25" fmla="*/ 2694655 w 5065594"/>
              <a:gd name="connsiteY25" fmla="*/ 846824 h 3474878"/>
              <a:gd name="connsiteX26" fmla="*/ 2234848 w 5065594"/>
              <a:gd name="connsiteY26" fmla="*/ 846824 h 3474878"/>
              <a:gd name="connsiteX27" fmla="*/ 1377903 w 5065594"/>
              <a:gd name="connsiteY27" fmla="*/ 829113 h 3474878"/>
              <a:gd name="connsiteX28" fmla="*/ 1278449 w 5065594"/>
              <a:gd name="connsiteY28" fmla="*/ 1089330 h 3474878"/>
              <a:gd name="connsiteX29" fmla="*/ 1364279 w 5065594"/>
              <a:gd name="connsiteY29" fmla="*/ 2272567 h 3474878"/>
              <a:gd name="connsiteX30" fmla="*/ 1413325 w 5065594"/>
              <a:gd name="connsiteY30" fmla="*/ 2362485 h 3474878"/>
              <a:gd name="connsiteX31" fmla="*/ 1785940 w 5065594"/>
              <a:gd name="connsiteY31" fmla="*/ 2415618 h 3474878"/>
              <a:gd name="connsiteX32" fmla="*/ 1826811 w 5065594"/>
              <a:gd name="connsiteY32" fmla="*/ 2342049 h 3474878"/>
              <a:gd name="connsiteX33" fmla="*/ 1843160 w 5065594"/>
              <a:gd name="connsiteY33" fmla="*/ 908132 h 3474878"/>
              <a:gd name="connsiteX34" fmla="*/ 1769591 w 5065594"/>
              <a:gd name="connsiteY34" fmla="*/ 834563 h 3474878"/>
              <a:gd name="connsiteX35" fmla="*/ 1536622 w 5065594"/>
              <a:gd name="connsiteY35" fmla="*/ 834563 h 3474878"/>
              <a:gd name="connsiteX36" fmla="*/ 1377903 w 5065594"/>
              <a:gd name="connsiteY36" fmla="*/ 829113 h 3474878"/>
              <a:gd name="connsiteX37" fmla="*/ 504507 w 5065594"/>
              <a:gd name="connsiteY37" fmla="*/ 813347 h 3474878"/>
              <a:gd name="connsiteX38" fmla="*/ 365647 w 5065594"/>
              <a:gd name="connsiteY38" fmla="*/ 1101591 h 3474878"/>
              <a:gd name="connsiteX39" fmla="*/ 520959 w 5065594"/>
              <a:gd name="connsiteY39" fmla="*/ 2096138 h 3474878"/>
              <a:gd name="connsiteX40" fmla="*/ 713056 w 5065594"/>
              <a:gd name="connsiteY40" fmla="*/ 2288916 h 3474878"/>
              <a:gd name="connsiteX41" fmla="*/ 993028 w 5065594"/>
              <a:gd name="connsiteY41" fmla="*/ 2030742 h 3474878"/>
              <a:gd name="connsiteX42" fmla="*/ 915372 w 5065594"/>
              <a:gd name="connsiteY42" fmla="*/ 966034 h 3474878"/>
              <a:gd name="connsiteX43" fmla="*/ 746435 w 5065594"/>
              <a:gd name="connsiteY43" fmla="*/ 814127 h 3474878"/>
              <a:gd name="connsiteX44" fmla="*/ 602703 w 5065594"/>
              <a:gd name="connsiteY44" fmla="*/ 814127 h 3474878"/>
              <a:gd name="connsiteX45" fmla="*/ 504507 w 5065594"/>
              <a:gd name="connsiteY45" fmla="*/ 813347 h 3474878"/>
              <a:gd name="connsiteX46" fmla="*/ 4368096 w 5065594"/>
              <a:gd name="connsiteY46" fmla="*/ 1120 h 3474878"/>
              <a:gd name="connsiteX47" fmla="*/ 4553638 w 5065594"/>
              <a:gd name="connsiteY47" fmla="*/ 1460 h 3474878"/>
              <a:gd name="connsiteX48" fmla="*/ 4924889 w 5065594"/>
              <a:gd name="connsiteY48" fmla="*/ 21215 h 3474878"/>
              <a:gd name="connsiteX49" fmla="*/ 5063853 w 5065594"/>
              <a:gd name="connsiteY49" fmla="*/ 209906 h 3474878"/>
              <a:gd name="connsiteX50" fmla="*/ 4904453 w 5065594"/>
              <a:gd name="connsiteY50" fmla="*/ 365900 h 3474878"/>
              <a:gd name="connsiteX51" fmla="*/ 4562493 w 5065594"/>
              <a:gd name="connsiteY51" fmla="*/ 369987 h 3474878"/>
              <a:gd name="connsiteX52" fmla="*/ 4123121 w 5065594"/>
              <a:gd name="connsiteY52" fmla="*/ 666988 h 3474878"/>
              <a:gd name="connsiteX53" fmla="*/ 3512089 w 5065594"/>
              <a:gd name="connsiteY53" fmla="*/ 3233053 h 3474878"/>
              <a:gd name="connsiteX54" fmla="*/ 3192609 w 5065594"/>
              <a:gd name="connsiteY54" fmla="*/ 3474878 h 3474878"/>
              <a:gd name="connsiteX55" fmla="*/ 2035257 w 5065594"/>
              <a:gd name="connsiteY55" fmla="*/ 3474878 h 3474878"/>
              <a:gd name="connsiteX56" fmla="*/ 672185 w 5065594"/>
              <a:gd name="connsiteY56" fmla="*/ 3462616 h 3474878"/>
              <a:gd name="connsiteX57" fmla="*/ 480087 w 5065594"/>
              <a:gd name="connsiteY57" fmla="*/ 3348856 h 3474878"/>
              <a:gd name="connsiteX58" fmla="*/ 668097 w 5065594"/>
              <a:gd name="connsiteY58" fmla="*/ 3151991 h 3474878"/>
              <a:gd name="connsiteX59" fmla="*/ 1699428 w 5065594"/>
              <a:gd name="connsiteY59" fmla="*/ 3160165 h 3474878"/>
              <a:gd name="connsiteX60" fmla="*/ 3073399 w 5065594"/>
              <a:gd name="connsiteY60" fmla="*/ 3188776 h 3474878"/>
              <a:gd name="connsiteX61" fmla="*/ 3212363 w 5065594"/>
              <a:gd name="connsiteY61" fmla="*/ 2945588 h 3474878"/>
              <a:gd name="connsiteX62" fmla="*/ 3106097 w 5065594"/>
              <a:gd name="connsiteY62" fmla="*/ 2863845 h 3474878"/>
              <a:gd name="connsiteX63" fmla="*/ 553657 w 5065594"/>
              <a:gd name="connsiteY63" fmla="*/ 2519160 h 3474878"/>
              <a:gd name="connsiteX64" fmla="*/ 283222 w 5065594"/>
              <a:gd name="connsiteY64" fmla="*/ 2277335 h 3474878"/>
              <a:gd name="connsiteX65" fmla="*/ 12787 w 5065594"/>
              <a:gd name="connsiteY65" fmla="*/ 797778 h 3474878"/>
              <a:gd name="connsiteX66" fmla="*/ 319325 w 5065594"/>
              <a:gd name="connsiteY66" fmla="*/ 509633 h 3474878"/>
              <a:gd name="connsiteX67" fmla="*/ 3597920 w 5065594"/>
              <a:gd name="connsiteY67" fmla="*/ 566853 h 3474878"/>
              <a:gd name="connsiteX68" fmla="*/ 3950098 w 5065594"/>
              <a:gd name="connsiteY68" fmla="*/ 304592 h 3474878"/>
              <a:gd name="connsiteX69" fmla="*/ 3986882 w 5065594"/>
              <a:gd name="connsiteY69" fmla="*/ 181296 h 3474878"/>
              <a:gd name="connsiteX70" fmla="*/ 4183066 w 5065594"/>
              <a:gd name="connsiteY70" fmla="*/ 13040 h 3474878"/>
              <a:gd name="connsiteX71" fmla="*/ 4368096 w 5065594"/>
              <a:gd name="connsiteY71" fmla="*/ 1120 h 34748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5065594" h="3474878">
                <a:moveTo>
                  <a:pt x="3246497" y="857713"/>
                </a:moveTo>
                <a:lnTo>
                  <a:pt x="3245831" y="857723"/>
                </a:lnTo>
                <a:lnTo>
                  <a:pt x="3202826" y="857723"/>
                </a:lnTo>
                <a:lnTo>
                  <a:pt x="3202826" y="858405"/>
                </a:lnTo>
                <a:lnTo>
                  <a:pt x="3245831" y="857723"/>
                </a:lnTo>
                <a:lnTo>
                  <a:pt x="3247333" y="857723"/>
                </a:lnTo>
                <a:lnTo>
                  <a:pt x="3268295" y="857988"/>
                </a:lnTo>
                <a:lnTo>
                  <a:pt x="3193173" y="873433"/>
                </a:lnTo>
                <a:cubicBezTo>
                  <a:pt x="3130620" y="901533"/>
                  <a:pt x="3106097" y="972164"/>
                  <a:pt x="3087704" y="1133608"/>
                </a:cubicBezTo>
                <a:cubicBezTo>
                  <a:pt x="3038659" y="1519165"/>
                  <a:pt x="2993699" y="2070933"/>
                  <a:pt x="2944653" y="2456490"/>
                </a:cubicBezTo>
                <a:cubicBezTo>
                  <a:pt x="2928304" y="2543001"/>
                  <a:pt x="2984163" y="2567524"/>
                  <a:pt x="3061819" y="2579787"/>
                </a:cubicBezTo>
                <a:cubicBezTo>
                  <a:pt x="3364951" y="2629514"/>
                  <a:pt x="3364951" y="2633601"/>
                  <a:pt x="3434433" y="2333875"/>
                </a:cubicBezTo>
                <a:cubicBezTo>
                  <a:pt x="3525032" y="1944231"/>
                  <a:pt x="3610862" y="1380201"/>
                  <a:pt x="3708955" y="990557"/>
                </a:cubicBezTo>
                <a:cubicBezTo>
                  <a:pt x="3733477" y="883609"/>
                  <a:pt x="3713042" y="850911"/>
                  <a:pt x="3606776" y="863173"/>
                </a:cubicBezTo>
                <a:cubicBezTo>
                  <a:pt x="3549555" y="867260"/>
                  <a:pt x="3492335" y="863173"/>
                  <a:pt x="3435114" y="863173"/>
                </a:cubicBezTo>
                <a:cubicBezTo>
                  <a:pt x="3400032" y="861129"/>
                  <a:pt x="3352178" y="859426"/>
                  <a:pt x="3307986" y="858490"/>
                </a:cubicBezTo>
                <a:lnTo>
                  <a:pt x="3268295" y="857988"/>
                </a:lnTo>
                <a:lnTo>
                  <a:pt x="3269584" y="857723"/>
                </a:lnTo>
                <a:lnTo>
                  <a:pt x="3247333" y="857723"/>
                </a:lnTo>
                <a:close/>
                <a:moveTo>
                  <a:pt x="2234848" y="846824"/>
                </a:moveTo>
                <a:cubicBezTo>
                  <a:pt x="2161278" y="842737"/>
                  <a:pt x="2144929" y="871347"/>
                  <a:pt x="2144929" y="936742"/>
                </a:cubicBezTo>
                <a:cubicBezTo>
                  <a:pt x="2149017" y="1149957"/>
                  <a:pt x="2124494" y="2161532"/>
                  <a:pt x="2120406" y="2370659"/>
                </a:cubicBezTo>
                <a:cubicBezTo>
                  <a:pt x="2120406" y="2436736"/>
                  <a:pt x="2136756" y="2465345"/>
                  <a:pt x="2214412" y="2477607"/>
                </a:cubicBezTo>
                <a:cubicBezTo>
                  <a:pt x="2542067" y="2527334"/>
                  <a:pt x="2596562" y="2531421"/>
                  <a:pt x="2637434" y="2207172"/>
                </a:cubicBezTo>
                <a:cubicBezTo>
                  <a:pt x="2686480" y="1842051"/>
                  <a:pt x="2727352" y="1306632"/>
                  <a:pt x="2780485" y="945598"/>
                </a:cubicBezTo>
                <a:cubicBezTo>
                  <a:pt x="2792747" y="863173"/>
                  <a:pt x="2772311" y="842737"/>
                  <a:pt x="2694655" y="846824"/>
                </a:cubicBezTo>
                <a:cubicBezTo>
                  <a:pt x="2559778" y="850911"/>
                  <a:pt x="2370405" y="850911"/>
                  <a:pt x="2234848" y="846824"/>
                </a:cubicBezTo>
                <a:close/>
                <a:moveTo>
                  <a:pt x="1377903" y="829113"/>
                </a:moveTo>
                <a:cubicBezTo>
                  <a:pt x="1262100" y="835244"/>
                  <a:pt x="1263462" y="885653"/>
                  <a:pt x="1278449" y="1089330"/>
                </a:cubicBezTo>
                <a:cubicBezTo>
                  <a:pt x="1302972" y="1425160"/>
                  <a:pt x="1335669" y="1936056"/>
                  <a:pt x="1364279" y="2272567"/>
                </a:cubicBezTo>
                <a:cubicBezTo>
                  <a:pt x="1368367" y="2309352"/>
                  <a:pt x="1356105" y="2354310"/>
                  <a:pt x="1413325" y="2362485"/>
                </a:cubicBezTo>
                <a:cubicBezTo>
                  <a:pt x="1535941" y="2382921"/>
                  <a:pt x="1663325" y="2399269"/>
                  <a:pt x="1785940" y="2415618"/>
                </a:cubicBezTo>
                <a:cubicBezTo>
                  <a:pt x="1839073" y="2419705"/>
                  <a:pt x="1826811" y="2374746"/>
                  <a:pt x="1826811" y="2342049"/>
                </a:cubicBezTo>
                <a:cubicBezTo>
                  <a:pt x="1830899" y="1919027"/>
                  <a:pt x="1834986" y="1330473"/>
                  <a:pt x="1843160" y="908132"/>
                </a:cubicBezTo>
                <a:cubicBezTo>
                  <a:pt x="1843160" y="846824"/>
                  <a:pt x="1822724" y="834563"/>
                  <a:pt x="1769591" y="834563"/>
                </a:cubicBezTo>
                <a:cubicBezTo>
                  <a:pt x="1691935" y="834563"/>
                  <a:pt x="1614278" y="834563"/>
                  <a:pt x="1536622" y="834563"/>
                </a:cubicBezTo>
                <a:cubicBezTo>
                  <a:pt x="1468502" y="830475"/>
                  <a:pt x="1416732" y="827070"/>
                  <a:pt x="1377903" y="829113"/>
                </a:cubicBezTo>
                <a:close/>
                <a:moveTo>
                  <a:pt x="504507" y="813347"/>
                </a:moveTo>
                <a:cubicBezTo>
                  <a:pt x="306191" y="814595"/>
                  <a:pt x="315579" y="846483"/>
                  <a:pt x="365647" y="1101591"/>
                </a:cubicBezTo>
                <a:cubicBezTo>
                  <a:pt x="418780" y="1376113"/>
                  <a:pt x="476000" y="1821615"/>
                  <a:pt x="520959" y="2096138"/>
                </a:cubicBezTo>
                <a:cubicBezTo>
                  <a:pt x="541395" y="2219434"/>
                  <a:pt x="586354" y="2276654"/>
                  <a:pt x="713056" y="2288916"/>
                </a:cubicBezTo>
                <a:cubicBezTo>
                  <a:pt x="1012101" y="2322294"/>
                  <a:pt x="1025725" y="2326381"/>
                  <a:pt x="993028" y="2030742"/>
                </a:cubicBezTo>
                <a:cubicBezTo>
                  <a:pt x="964418" y="1731016"/>
                  <a:pt x="931720" y="1261673"/>
                  <a:pt x="915372" y="966034"/>
                </a:cubicBezTo>
                <a:cubicBezTo>
                  <a:pt x="907197" y="850911"/>
                  <a:pt x="869050" y="797778"/>
                  <a:pt x="746435" y="814127"/>
                </a:cubicBezTo>
                <a:cubicBezTo>
                  <a:pt x="697389" y="822301"/>
                  <a:pt x="648343" y="814127"/>
                  <a:pt x="602703" y="814127"/>
                </a:cubicBezTo>
                <a:cubicBezTo>
                  <a:pt x="565407" y="813616"/>
                  <a:pt x="532837" y="813169"/>
                  <a:pt x="504507" y="813347"/>
                </a:cubicBezTo>
                <a:close/>
                <a:moveTo>
                  <a:pt x="4368096" y="1120"/>
                </a:moveTo>
                <a:cubicBezTo>
                  <a:pt x="4429830" y="-583"/>
                  <a:pt x="4491648" y="-243"/>
                  <a:pt x="4553638" y="1460"/>
                </a:cubicBezTo>
                <a:cubicBezTo>
                  <a:pt x="4677615" y="4185"/>
                  <a:pt x="4800911" y="12360"/>
                  <a:pt x="4924889" y="21215"/>
                </a:cubicBezTo>
                <a:cubicBezTo>
                  <a:pt x="5022981" y="29389"/>
                  <a:pt x="5076114" y="111133"/>
                  <a:pt x="5063853" y="209906"/>
                </a:cubicBezTo>
                <a:cubicBezTo>
                  <a:pt x="5055678" y="300505"/>
                  <a:pt x="5006632" y="361813"/>
                  <a:pt x="4904453" y="365900"/>
                </a:cubicBezTo>
                <a:cubicBezTo>
                  <a:pt x="4826797" y="365900"/>
                  <a:pt x="4640149" y="365900"/>
                  <a:pt x="4562493" y="369987"/>
                </a:cubicBezTo>
                <a:cubicBezTo>
                  <a:pt x="4193966" y="374074"/>
                  <a:pt x="4204865" y="305955"/>
                  <a:pt x="4123121" y="666988"/>
                </a:cubicBezTo>
                <a:cubicBezTo>
                  <a:pt x="3909907" y="1611807"/>
                  <a:pt x="3678982" y="2511667"/>
                  <a:pt x="3512089" y="3233053"/>
                </a:cubicBezTo>
                <a:cubicBezTo>
                  <a:pt x="3467130" y="3429919"/>
                  <a:pt x="3388793" y="3474878"/>
                  <a:pt x="3192609" y="3474878"/>
                </a:cubicBezTo>
                <a:cubicBezTo>
                  <a:pt x="2762774" y="3474878"/>
                  <a:pt x="2469178" y="3474878"/>
                  <a:pt x="2035257" y="3474878"/>
                </a:cubicBezTo>
                <a:cubicBezTo>
                  <a:pt x="1580900" y="3450355"/>
                  <a:pt x="1126542" y="3487139"/>
                  <a:pt x="672185" y="3462616"/>
                </a:cubicBezTo>
                <a:cubicBezTo>
                  <a:pt x="570005" y="3458529"/>
                  <a:pt x="492349" y="3463979"/>
                  <a:pt x="480087" y="3348856"/>
                </a:cubicBezTo>
                <a:cubicBezTo>
                  <a:pt x="467826" y="3225560"/>
                  <a:pt x="529134" y="3151991"/>
                  <a:pt x="668097" y="3151991"/>
                </a:cubicBezTo>
                <a:cubicBezTo>
                  <a:pt x="1012101" y="3151991"/>
                  <a:pt x="1355424" y="3156077"/>
                  <a:pt x="1699428" y="3160165"/>
                </a:cubicBezTo>
                <a:cubicBezTo>
                  <a:pt x="2202831" y="3168340"/>
                  <a:pt x="2569995" y="3168340"/>
                  <a:pt x="3073399" y="3188776"/>
                </a:cubicBezTo>
                <a:cubicBezTo>
                  <a:pt x="3220538" y="3192863"/>
                  <a:pt x="3187840" y="3015070"/>
                  <a:pt x="3212363" y="2945588"/>
                </a:cubicBezTo>
                <a:cubicBezTo>
                  <a:pt x="3245061" y="2843409"/>
                  <a:pt x="3155143" y="2872019"/>
                  <a:pt x="3106097" y="2863845"/>
                </a:cubicBezTo>
                <a:cubicBezTo>
                  <a:pt x="2219180" y="2750086"/>
                  <a:pt x="1459647" y="2634963"/>
                  <a:pt x="553657" y="2519160"/>
                </a:cubicBezTo>
                <a:cubicBezTo>
                  <a:pt x="401750" y="2498724"/>
                  <a:pt x="311833" y="2421068"/>
                  <a:pt x="283222" y="2277335"/>
                </a:cubicBezTo>
                <a:cubicBezTo>
                  <a:pt x="188536" y="1809354"/>
                  <a:pt x="98618" y="1269847"/>
                  <a:pt x="12787" y="797778"/>
                </a:cubicBezTo>
                <a:cubicBezTo>
                  <a:pt x="-36259" y="531431"/>
                  <a:pt x="53659" y="504864"/>
                  <a:pt x="319325" y="509633"/>
                </a:cubicBezTo>
                <a:cubicBezTo>
                  <a:pt x="1412645" y="525981"/>
                  <a:pt x="2505282" y="546417"/>
                  <a:pt x="3597920" y="566853"/>
                </a:cubicBezTo>
                <a:cubicBezTo>
                  <a:pt x="3880616" y="570940"/>
                  <a:pt x="3880616" y="570940"/>
                  <a:pt x="3950098" y="304592"/>
                </a:cubicBezTo>
                <a:cubicBezTo>
                  <a:pt x="3962360" y="263040"/>
                  <a:pt x="3974621" y="222168"/>
                  <a:pt x="3986882" y="181296"/>
                </a:cubicBezTo>
                <a:cubicBezTo>
                  <a:pt x="4015493" y="82522"/>
                  <a:pt x="4080887" y="21215"/>
                  <a:pt x="4183066" y="13040"/>
                </a:cubicBezTo>
                <a:cubicBezTo>
                  <a:pt x="4244715" y="6569"/>
                  <a:pt x="4306363" y="2823"/>
                  <a:pt x="4368096" y="1120"/>
                </a:cubicBezTo>
                <a:close/>
              </a:path>
            </a:pathLst>
          </a:custGeom>
          <a:solidFill>
            <a:schemeClr val="accent5"/>
          </a:solidFill>
          <a:ln w="9525" cap="flat">
            <a:noFill/>
            <a:prstDash val="solid"/>
            <a:miter/>
          </a:ln>
        </p:spPr>
        <p:txBody>
          <a:bodyPr rtlCol="0" anchor="ctr"/>
          <a:lstStyle/>
          <a:p>
            <a:endParaRPr lang="en-US"/>
          </a:p>
        </p:txBody>
      </p:sp>
      <p:sp>
        <p:nvSpPr>
          <p:cNvPr id="37" name="Circle: Hollow 36"/>
          <p:cNvSpPr/>
          <p:nvPr/>
        </p:nvSpPr>
        <p:spPr>
          <a:xfrm>
            <a:off x="3054485" y="5493049"/>
            <a:ext cx="739302" cy="739302"/>
          </a:xfrm>
          <a:prstGeom prst="donu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8" name="Circle: Hollow 37"/>
          <p:cNvSpPr/>
          <p:nvPr/>
        </p:nvSpPr>
        <p:spPr>
          <a:xfrm>
            <a:off x="1323643" y="5493049"/>
            <a:ext cx="739302" cy="739302"/>
          </a:xfrm>
          <a:prstGeom prst="donu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Oval 38"/>
          <p:cNvSpPr/>
          <p:nvPr/>
        </p:nvSpPr>
        <p:spPr>
          <a:xfrm>
            <a:off x="5223755" y="2602158"/>
            <a:ext cx="651751" cy="6517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4931462" y="3565788"/>
            <a:ext cx="651751" cy="6517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4639170" y="4529418"/>
            <a:ext cx="651751" cy="6517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4346878" y="5493049"/>
            <a:ext cx="651751" cy="6517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flipH="1">
            <a:off x="5210124" y="2672321"/>
            <a:ext cx="665382" cy="523220"/>
          </a:xfrm>
          <a:prstGeom prst="rect">
            <a:avLst/>
          </a:prstGeom>
          <a:noFill/>
        </p:spPr>
        <p:txBody>
          <a:bodyPr wrap="square" rtlCol="0">
            <a:spAutoFit/>
          </a:bodyPr>
          <a:lstStyle/>
          <a:p>
            <a:pPr algn="ctr"/>
            <a:r>
              <a:rPr lang="en-US" altLang="ko-KR" sz="2800" b="1" dirty="0">
                <a:solidFill>
                  <a:schemeClr val="accent1"/>
                </a:solidFill>
                <a:cs typeface="Calibri" panose="020F0502020204030204" pitchFamily="34" charset="0"/>
              </a:rPr>
              <a:t>05</a:t>
            </a:r>
            <a:endParaRPr lang="ko-KR" altLang="en-US" sz="2800" b="1" dirty="0">
              <a:solidFill>
                <a:schemeClr val="accent1"/>
              </a:solidFill>
              <a:cs typeface="Calibri" panose="020F0502020204030204" pitchFamily="34" charset="0"/>
            </a:endParaRPr>
          </a:p>
        </p:txBody>
      </p:sp>
      <p:sp>
        <p:nvSpPr>
          <p:cNvPr id="44" name="TextBox 43"/>
          <p:cNvSpPr txBox="1"/>
          <p:nvPr/>
        </p:nvSpPr>
        <p:spPr>
          <a:xfrm flipH="1">
            <a:off x="4917831" y="3635643"/>
            <a:ext cx="665382" cy="523220"/>
          </a:xfrm>
          <a:prstGeom prst="rect">
            <a:avLst/>
          </a:prstGeom>
          <a:noFill/>
        </p:spPr>
        <p:txBody>
          <a:bodyPr wrap="square" rtlCol="0">
            <a:spAutoFit/>
          </a:bodyPr>
          <a:lstStyle/>
          <a:p>
            <a:pPr algn="ctr"/>
            <a:r>
              <a:rPr lang="en-US" altLang="ko-KR" sz="2800" b="1" dirty="0">
                <a:solidFill>
                  <a:schemeClr val="accent2"/>
                </a:solidFill>
                <a:cs typeface="Calibri" panose="020F0502020204030204" pitchFamily="34" charset="0"/>
              </a:rPr>
              <a:t>06</a:t>
            </a:r>
            <a:endParaRPr lang="ko-KR" altLang="en-US" sz="2800" b="1" dirty="0">
              <a:solidFill>
                <a:schemeClr val="accent2"/>
              </a:solidFill>
              <a:cs typeface="Calibri" panose="020F0502020204030204" pitchFamily="34" charset="0"/>
            </a:endParaRPr>
          </a:p>
        </p:txBody>
      </p:sp>
      <p:sp>
        <p:nvSpPr>
          <p:cNvPr id="45" name="TextBox 44"/>
          <p:cNvSpPr txBox="1"/>
          <p:nvPr/>
        </p:nvSpPr>
        <p:spPr>
          <a:xfrm flipH="1">
            <a:off x="4625539" y="4598965"/>
            <a:ext cx="665382" cy="523220"/>
          </a:xfrm>
          <a:prstGeom prst="rect">
            <a:avLst/>
          </a:prstGeom>
          <a:noFill/>
        </p:spPr>
        <p:txBody>
          <a:bodyPr wrap="square" rtlCol="0">
            <a:spAutoFit/>
          </a:bodyPr>
          <a:lstStyle/>
          <a:p>
            <a:pPr algn="ctr"/>
            <a:r>
              <a:rPr lang="en-US" altLang="ko-KR" sz="2800" b="1" dirty="0">
                <a:solidFill>
                  <a:schemeClr val="accent3"/>
                </a:solidFill>
                <a:cs typeface="Calibri" panose="020F0502020204030204" pitchFamily="34" charset="0"/>
              </a:rPr>
              <a:t>07</a:t>
            </a:r>
            <a:endParaRPr lang="ko-KR" altLang="en-US" sz="2800" b="1" dirty="0">
              <a:solidFill>
                <a:schemeClr val="accent3"/>
              </a:solidFill>
              <a:cs typeface="Calibri" panose="020F0502020204030204" pitchFamily="34" charset="0"/>
            </a:endParaRPr>
          </a:p>
        </p:txBody>
      </p:sp>
      <p:sp>
        <p:nvSpPr>
          <p:cNvPr id="46" name="TextBox 45"/>
          <p:cNvSpPr txBox="1"/>
          <p:nvPr/>
        </p:nvSpPr>
        <p:spPr>
          <a:xfrm flipH="1">
            <a:off x="4333247" y="5562287"/>
            <a:ext cx="665382" cy="523220"/>
          </a:xfrm>
          <a:prstGeom prst="rect">
            <a:avLst/>
          </a:prstGeom>
          <a:noFill/>
        </p:spPr>
        <p:txBody>
          <a:bodyPr wrap="square" rtlCol="0">
            <a:spAutoFit/>
          </a:bodyPr>
          <a:lstStyle/>
          <a:p>
            <a:pPr algn="ctr"/>
            <a:r>
              <a:rPr lang="en-US" altLang="ko-KR" sz="2800" b="1" dirty="0">
                <a:solidFill>
                  <a:schemeClr val="accent4"/>
                </a:solidFill>
                <a:cs typeface="Calibri" panose="020F0502020204030204" pitchFamily="34" charset="0"/>
              </a:rPr>
              <a:t>08</a:t>
            </a:r>
            <a:endParaRPr lang="ko-KR" altLang="en-US" sz="2800" b="1" dirty="0">
              <a:solidFill>
                <a:schemeClr val="accent4"/>
              </a:solidFill>
              <a:cs typeface="Calibri" panose="020F0502020204030204" pitchFamily="34" charset="0"/>
            </a:endParaRPr>
          </a:p>
        </p:txBody>
      </p:sp>
      <p:sp>
        <p:nvSpPr>
          <p:cNvPr id="49" name="TextBox 48"/>
          <p:cNvSpPr txBox="1"/>
          <p:nvPr/>
        </p:nvSpPr>
        <p:spPr>
          <a:xfrm>
            <a:off x="6582939" y="2680481"/>
            <a:ext cx="5178473" cy="400110"/>
          </a:xfrm>
          <a:prstGeom prst="rect">
            <a:avLst/>
          </a:prstGeom>
          <a:noFill/>
        </p:spPr>
        <p:txBody>
          <a:bodyPr wrap="square" rtlCol="0" anchor="ctr">
            <a:spAutoFit/>
          </a:bodyPr>
          <a:lstStyle/>
          <a:p>
            <a:r>
              <a:rPr lang="en-US" sz="2000" b="1" dirty="0">
                <a:solidFill>
                  <a:schemeClr val="bg1"/>
                </a:solidFill>
                <a:latin typeface="Book Antiqua" panose="02040602050305030304" pitchFamily="18" charset="0"/>
              </a:rPr>
              <a:t>Customer data</a:t>
            </a:r>
            <a:endParaRPr lang="en-US" sz="2000" b="1" dirty="0">
              <a:solidFill>
                <a:schemeClr val="bg1"/>
              </a:solidFill>
              <a:latin typeface="Book Antiqua" panose="02040602050305030304" pitchFamily="18" charset="0"/>
            </a:endParaRPr>
          </a:p>
        </p:txBody>
      </p:sp>
      <p:sp>
        <p:nvSpPr>
          <p:cNvPr id="52" name="TextBox 51"/>
          <p:cNvSpPr txBox="1"/>
          <p:nvPr/>
        </p:nvSpPr>
        <p:spPr>
          <a:xfrm>
            <a:off x="6582939" y="3603741"/>
            <a:ext cx="5178473" cy="677108"/>
          </a:xfrm>
          <a:prstGeom prst="rect">
            <a:avLst/>
          </a:prstGeom>
          <a:noFill/>
        </p:spPr>
        <p:txBody>
          <a:bodyPr wrap="square" rtlCol="0" anchor="ctr">
            <a:spAutoFit/>
          </a:bodyPr>
          <a:lstStyle/>
          <a:p>
            <a:r>
              <a:rPr lang="en-US" b="1" dirty="0">
                <a:solidFill>
                  <a:schemeClr val="bg1"/>
                </a:solidFill>
                <a:latin typeface="Book Antiqua" panose="02040602050305030304" pitchFamily="18" charset="0"/>
              </a:rPr>
              <a:t>Open always</a:t>
            </a:r>
            <a:endParaRPr lang="en-US" b="1" dirty="0">
              <a:solidFill>
                <a:schemeClr val="bg1"/>
              </a:solidFill>
              <a:latin typeface="Book Antiqua" panose="02040602050305030304" pitchFamily="18" charset="0"/>
            </a:endParaRPr>
          </a:p>
          <a:p>
            <a:endParaRPr lang="en-US" sz="2000" b="1" dirty="0">
              <a:solidFill>
                <a:schemeClr val="bg1"/>
              </a:solidFill>
              <a:latin typeface="Book Antiqua" panose="02040602050305030304" pitchFamily="18" charset="0"/>
            </a:endParaRPr>
          </a:p>
        </p:txBody>
      </p:sp>
      <p:sp>
        <p:nvSpPr>
          <p:cNvPr id="55" name="TextBox 54"/>
          <p:cNvSpPr txBox="1"/>
          <p:nvPr/>
        </p:nvSpPr>
        <p:spPr>
          <a:xfrm>
            <a:off x="6307774" y="4568067"/>
            <a:ext cx="5178473" cy="707886"/>
          </a:xfrm>
          <a:prstGeom prst="rect">
            <a:avLst/>
          </a:prstGeom>
          <a:noFill/>
        </p:spPr>
        <p:txBody>
          <a:bodyPr wrap="square" rtlCol="0" anchor="ctr">
            <a:spAutoFit/>
          </a:bodyPr>
          <a:lstStyle/>
          <a:p>
            <a:r>
              <a:rPr lang="en-US" sz="2000" b="1" dirty="0">
                <a:solidFill>
                  <a:schemeClr val="bg1"/>
                </a:solidFill>
                <a:latin typeface="Book Antiqua" panose="02040602050305030304" pitchFamily="18" charset="0"/>
              </a:rPr>
              <a:t>Easier to scale up</a:t>
            </a:r>
            <a:endParaRPr lang="en-US" sz="2000" b="1" dirty="0">
              <a:solidFill>
                <a:schemeClr val="bg1"/>
              </a:solidFill>
              <a:latin typeface="Book Antiqua" panose="02040602050305030304" pitchFamily="18" charset="0"/>
            </a:endParaRPr>
          </a:p>
          <a:p>
            <a:endParaRPr lang="en-US" sz="2000" b="1" dirty="0">
              <a:solidFill>
                <a:schemeClr val="bg1"/>
              </a:solidFill>
              <a:latin typeface="Book Antiqua" panose="02040602050305030304" pitchFamily="18" charset="0"/>
            </a:endParaRPr>
          </a:p>
        </p:txBody>
      </p:sp>
      <p:sp>
        <p:nvSpPr>
          <p:cNvPr id="58" name="TextBox 57"/>
          <p:cNvSpPr txBox="1"/>
          <p:nvPr/>
        </p:nvSpPr>
        <p:spPr>
          <a:xfrm>
            <a:off x="6265849" y="5571031"/>
            <a:ext cx="5178473" cy="400110"/>
          </a:xfrm>
          <a:prstGeom prst="rect">
            <a:avLst/>
          </a:prstGeom>
          <a:noFill/>
        </p:spPr>
        <p:txBody>
          <a:bodyPr wrap="square" rtlCol="0" anchor="ctr">
            <a:spAutoFit/>
          </a:bodyPr>
          <a:lstStyle/>
          <a:p>
            <a:r>
              <a:rPr lang="en-US" sz="2000" b="1" dirty="0">
                <a:solidFill>
                  <a:schemeClr val="bg1"/>
                </a:solidFill>
                <a:latin typeface="Book Antiqua" panose="02040602050305030304" pitchFamily="18" charset="0"/>
              </a:rPr>
              <a:t>Wider customer base</a:t>
            </a:r>
            <a:endParaRPr lang="en-US" sz="2000" b="1" dirty="0">
              <a:solidFill>
                <a:schemeClr val="bg1"/>
              </a:solidFill>
              <a:latin typeface="Book Antiqua" panose="02040602050305030304" pitchFamily="18" charset="0"/>
            </a:endParaRPr>
          </a:p>
        </p:txBody>
      </p:sp>
      <p:sp>
        <p:nvSpPr>
          <p:cNvPr id="59" name="TextBox 58"/>
          <p:cNvSpPr txBox="1"/>
          <p:nvPr/>
        </p:nvSpPr>
        <p:spPr>
          <a:xfrm>
            <a:off x="7091645" y="1935965"/>
            <a:ext cx="4310225" cy="523220"/>
          </a:xfrm>
          <a:prstGeom prst="rect">
            <a:avLst/>
          </a:prstGeom>
          <a:noFill/>
        </p:spPr>
        <p:txBody>
          <a:bodyPr wrap="square" rtlCol="0" anchor="ctr">
            <a:spAutoFit/>
          </a:bodyPr>
          <a:lstStyle/>
          <a:p>
            <a:pPr algn="dist"/>
            <a:r>
              <a:rPr lang="en-US" altLang="ko-KR" sz="2800" dirty="0">
                <a:solidFill>
                  <a:schemeClr val="accent4"/>
                </a:solidFill>
                <a:cs typeface="Arial" panose="020B0604020202020204" pitchFamily="34" charset="0"/>
              </a:rPr>
              <a:t>ONLINE SHOPPING</a:t>
            </a:r>
            <a:endParaRPr lang="ko-KR" altLang="en-US" sz="2800" dirty="0">
              <a:solidFill>
                <a:schemeClr val="accent4"/>
              </a:solidFill>
              <a:cs typeface="Arial" panose="020B0604020202020204" pitchFamily="34" charset="0"/>
            </a:endParaRPr>
          </a:p>
        </p:txBody>
      </p:sp>
      <p:sp>
        <p:nvSpPr>
          <p:cNvPr id="60" name="TextBox 59"/>
          <p:cNvSpPr txBox="1"/>
          <p:nvPr/>
        </p:nvSpPr>
        <p:spPr>
          <a:xfrm>
            <a:off x="7897402" y="1383980"/>
            <a:ext cx="3504468" cy="646331"/>
          </a:xfrm>
          <a:prstGeom prst="rect">
            <a:avLst/>
          </a:prstGeom>
          <a:noFill/>
        </p:spPr>
        <p:txBody>
          <a:bodyPr wrap="square" rtlCol="0" anchor="ctr">
            <a:spAutoFit/>
          </a:bodyPr>
          <a:lstStyle/>
          <a:p>
            <a:pPr algn="dist"/>
            <a:r>
              <a:rPr lang="en-US" altLang="ko-KR" sz="3600" dirty="0">
                <a:solidFill>
                  <a:schemeClr val="accent3">
                    <a:lumMod val="60000"/>
                    <a:lumOff val="40000"/>
                  </a:schemeClr>
                </a:solidFill>
                <a:cs typeface="Arial" panose="020B0604020202020204" pitchFamily="34" charset="0"/>
              </a:rPr>
              <a:t>E-COMMERCE</a:t>
            </a:r>
            <a:endParaRPr lang="ko-KR" altLang="en-US" sz="3600" dirty="0">
              <a:solidFill>
                <a:schemeClr val="accent3">
                  <a:lumMod val="60000"/>
                  <a:lumOff val="40000"/>
                </a:schemeClr>
              </a:solidFill>
              <a:cs typeface="Arial" panose="020B0604020202020204" pitchFamily="34" charset="0"/>
            </a:endParaRPr>
          </a:p>
        </p:txBody>
      </p:sp>
      <p:grpSp>
        <p:nvGrpSpPr>
          <p:cNvPr id="102" name="Group 101"/>
          <p:cNvGrpSpPr/>
          <p:nvPr/>
        </p:nvGrpSpPr>
        <p:grpSpPr>
          <a:xfrm>
            <a:off x="3647473" y="3518501"/>
            <a:ext cx="423071" cy="866129"/>
            <a:chOff x="7528445" y="2305877"/>
            <a:chExt cx="561155" cy="1148822"/>
          </a:xfrm>
        </p:grpSpPr>
        <p:sp>
          <p:nvSpPr>
            <p:cNvPr id="103" name="Freeform: Shape 102"/>
            <p:cNvSpPr/>
            <p:nvPr/>
          </p:nvSpPr>
          <p:spPr>
            <a:xfrm>
              <a:off x="7534623" y="2338366"/>
              <a:ext cx="554977" cy="1116333"/>
            </a:xfrm>
            <a:custGeom>
              <a:avLst/>
              <a:gdLst>
                <a:gd name="connsiteX0" fmla="*/ 241208 w 288620"/>
                <a:gd name="connsiteY0" fmla="*/ 327965 h 580557"/>
                <a:gd name="connsiteX1" fmla="*/ 214668 w 288620"/>
                <a:gd name="connsiteY1" fmla="*/ 286496 h 580557"/>
                <a:gd name="connsiteX2" fmla="*/ 190119 w 288620"/>
                <a:gd name="connsiteY2" fmla="*/ 214175 h 580557"/>
                <a:gd name="connsiteX3" fmla="*/ 160925 w 288620"/>
                <a:gd name="connsiteY3" fmla="*/ 131239 h 580557"/>
                <a:gd name="connsiteX4" fmla="*/ 128414 w 288620"/>
                <a:gd name="connsiteY4" fmla="*/ 83467 h 580557"/>
                <a:gd name="connsiteX5" fmla="*/ 85287 w 288620"/>
                <a:gd name="connsiteY5" fmla="*/ 69202 h 580557"/>
                <a:gd name="connsiteX6" fmla="*/ 79316 w 288620"/>
                <a:gd name="connsiteY6" fmla="*/ 62899 h 580557"/>
                <a:gd name="connsiteX7" fmla="*/ 78984 w 288620"/>
                <a:gd name="connsiteY7" fmla="*/ 40008 h 580557"/>
                <a:gd name="connsiteX8" fmla="*/ 72349 w 288620"/>
                <a:gd name="connsiteY8" fmla="*/ 3848 h 580557"/>
                <a:gd name="connsiteX9" fmla="*/ 68036 w 288620"/>
                <a:gd name="connsiteY9" fmla="*/ 199 h 580557"/>
                <a:gd name="connsiteX10" fmla="*/ 58747 w 288620"/>
                <a:gd name="connsiteY10" fmla="*/ 15459 h 580557"/>
                <a:gd name="connsiteX11" fmla="*/ 61069 w 288620"/>
                <a:gd name="connsiteY11" fmla="*/ 26407 h 580557"/>
                <a:gd name="connsiteX12" fmla="*/ 63060 w 288620"/>
                <a:gd name="connsiteY12" fmla="*/ 63562 h 580557"/>
                <a:gd name="connsiteX13" fmla="*/ 56425 w 288620"/>
                <a:gd name="connsiteY13" fmla="*/ 73515 h 580557"/>
                <a:gd name="connsiteX14" fmla="*/ 40833 w 288620"/>
                <a:gd name="connsiteY14" fmla="*/ 81145 h 580557"/>
                <a:gd name="connsiteX15" fmla="*/ 3345 w 288620"/>
                <a:gd name="connsiteY15" fmla="*/ 159105 h 580557"/>
                <a:gd name="connsiteX16" fmla="*/ 3345 w 288620"/>
                <a:gd name="connsiteY16" fmla="*/ 159105 h 580557"/>
                <a:gd name="connsiteX17" fmla="*/ 3345 w 288620"/>
                <a:gd name="connsiteY17" fmla="*/ 159105 h 580557"/>
                <a:gd name="connsiteX18" fmla="*/ 28 w 288620"/>
                <a:gd name="connsiteY18" fmla="*/ 203560 h 580557"/>
                <a:gd name="connsiteX19" fmla="*/ 5999 w 288620"/>
                <a:gd name="connsiteY19" fmla="*/ 298771 h 580557"/>
                <a:gd name="connsiteX20" fmla="*/ 16947 w 288620"/>
                <a:gd name="connsiteY20" fmla="*/ 392655 h 580557"/>
                <a:gd name="connsiteX21" fmla="*/ 55762 w 288620"/>
                <a:gd name="connsiteY21" fmla="*/ 509430 h 580557"/>
                <a:gd name="connsiteX22" fmla="*/ 123106 w 288620"/>
                <a:gd name="connsiteY22" fmla="*/ 573458 h 580557"/>
                <a:gd name="connsiteX23" fmla="*/ 222962 w 288620"/>
                <a:gd name="connsiteY23" fmla="*/ 565496 h 580557"/>
                <a:gd name="connsiteX24" fmla="*/ 288980 w 288620"/>
                <a:gd name="connsiteY24" fmla="*/ 462322 h 580557"/>
                <a:gd name="connsiteX25" fmla="*/ 241208 w 288620"/>
                <a:gd name="connsiteY25" fmla="*/ 327965 h 580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88620" h="580557">
                  <a:moveTo>
                    <a:pt x="241208" y="327965"/>
                  </a:moveTo>
                  <a:cubicBezTo>
                    <a:pt x="231588" y="314695"/>
                    <a:pt x="221635" y="301425"/>
                    <a:pt x="214668" y="286496"/>
                  </a:cubicBezTo>
                  <a:cubicBezTo>
                    <a:pt x="204053" y="263274"/>
                    <a:pt x="197418" y="238393"/>
                    <a:pt x="190119" y="214175"/>
                  </a:cubicBezTo>
                  <a:cubicBezTo>
                    <a:pt x="181494" y="186309"/>
                    <a:pt x="174195" y="157778"/>
                    <a:pt x="160925" y="131239"/>
                  </a:cubicBezTo>
                  <a:cubicBezTo>
                    <a:pt x="155286" y="111666"/>
                    <a:pt x="145002" y="95078"/>
                    <a:pt x="128414" y="83467"/>
                  </a:cubicBezTo>
                  <a:cubicBezTo>
                    <a:pt x="115476" y="74510"/>
                    <a:pt x="100879" y="70197"/>
                    <a:pt x="85287" y="69202"/>
                  </a:cubicBezTo>
                  <a:cubicBezTo>
                    <a:pt x="80311" y="68870"/>
                    <a:pt x="79316" y="67211"/>
                    <a:pt x="79316" y="62899"/>
                  </a:cubicBezTo>
                  <a:cubicBezTo>
                    <a:pt x="79647" y="55269"/>
                    <a:pt x="79647" y="47638"/>
                    <a:pt x="78984" y="40008"/>
                  </a:cubicBezTo>
                  <a:cubicBezTo>
                    <a:pt x="77989" y="27734"/>
                    <a:pt x="76662" y="15459"/>
                    <a:pt x="72349" y="3848"/>
                  </a:cubicBezTo>
                  <a:cubicBezTo>
                    <a:pt x="71685" y="2189"/>
                    <a:pt x="72017" y="-797"/>
                    <a:pt x="68036" y="199"/>
                  </a:cubicBezTo>
                  <a:cubicBezTo>
                    <a:pt x="58416" y="2521"/>
                    <a:pt x="56093" y="6170"/>
                    <a:pt x="58747" y="15459"/>
                  </a:cubicBezTo>
                  <a:cubicBezTo>
                    <a:pt x="59742" y="18776"/>
                    <a:pt x="60406" y="22757"/>
                    <a:pt x="61069" y="26407"/>
                  </a:cubicBezTo>
                  <a:cubicBezTo>
                    <a:pt x="63392" y="38681"/>
                    <a:pt x="61733" y="51288"/>
                    <a:pt x="63060" y="63562"/>
                  </a:cubicBezTo>
                  <a:cubicBezTo>
                    <a:pt x="63723" y="70197"/>
                    <a:pt x="62065" y="72188"/>
                    <a:pt x="56425" y="73515"/>
                  </a:cubicBezTo>
                  <a:cubicBezTo>
                    <a:pt x="50785" y="75173"/>
                    <a:pt x="45477" y="77496"/>
                    <a:pt x="40833" y="81145"/>
                  </a:cubicBezTo>
                  <a:cubicBezTo>
                    <a:pt x="15288" y="100718"/>
                    <a:pt x="5999" y="128253"/>
                    <a:pt x="3345" y="159105"/>
                  </a:cubicBezTo>
                  <a:cubicBezTo>
                    <a:pt x="3345" y="159105"/>
                    <a:pt x="3345" y="159105"/>
                    <a:pt x="3345" y="159105"/>
                  </a:cubicBezTo>
                  <a:cubicBezTo>
                    <a:pt x="3345" y="159105"/>
                    <a:pt x="3345" y="159105"/>
                    <a:pt x="3345" y="159105"/>
                  </a:cubicBezTo>
                  <a:cubicBezTo>
                    <a:pt x="1355" y="173702"/>
                    <a:pt x="28" y="188631"/>
                    <a:pt x="28" y="203560"/>
                  </a:cubicBezTo>
                  <a:cubicBezTo>
                    <a:pt x="-304" y="235407"/>
                    <a:pt x="2350" y="267255"/>
                    <a:pt x="5999" y="298771"/>
                  </a:cubicBezTo>
                  <a:cubicBezTo>
                    <a:pt x="9649" y="329955"/>
                    <a:pt x="10976" y="361803"/>
                    <a:pt x="16947" y="392655"/>
                  </a:cubicBezTo>
                  <a:cubicBezTo>
                    <a:pt x="24909" y="433129"/>
                    <a:pt x="35525" y="472938"/>
                    <a:pt x="55762" y="509430"/>
                  </a:cubicBezTo>
                  <a:cubicBezTo>
                    <a:pt x="71354" y="537629"/>
                    <a:pt x="91922" y="561515"/>
                    <a:pt x="123106" y="573458"/>
                  </a:cubicBezTo>
                  <a:cubicBezTo>
                    <a:pt x="157608" y="586728"/>
                    <a:pt x="190783" y="580093"/>
                    <a:pt x="222962" y="565496"/>
                  </a:cubicBezTo>
                  <a:cubicBezTo>
                    <a:pt x="267416" y="545591"/>
                    <a:pt x="289312" y="510426"/>
                    <a:pt x="288980" y="462322"/>
                  </a:cubicBezTo>
                  <a:cubicBezTo>
                    <a:pt x="288648" y="412229"/>
                    <a:pt x="270070" y="368106"/>
                    <a:pt x="241208" y="327965"/>
                  </a:cubicBezTo>
                  <a:close/>
                </a:path>
              </a:pathLst>
            </a:custGeom>
            <a:solidFill>
              <a:schemeClr val="accent5">
                <a:lumMod val="60000"/>
                <a:lumOff val="40000"/>
              </a:schemeClr>
            </a:solidFill>
            <a:ln w="3309" cap="flat">
              <a:noFill/>
              <a:prstDash val="solid"/>
              <a:miter/>
            </a:ln>
          </p:spPr>
          <p:txBody>
            <a:bodyPr rtlCol="0" anchor="ctr"/>
            <a:lstStyle/>
            <a:p>
              <a:endParaRPr lang="en-US"/>
            </a:p>
          </p:txBody>
        </p:sp>
        <p:sp>
          <p:nvSpPr>
            <p:cNvPr id="104" name="Freeform: Shape 103"/>
            <p:cNvSpPr/>
            <p:nvPr/>
          </p:nvSpPr>
          <p:spPr>
            <a:xfrm>
              <a:off x="7528445" y="2305877"/>
              <a:ext cx="322366" cy="322366"/>
            </a:xfrm>
            <a:custGeom>
              <a:avLst/>
              <a:gdLst>
                <a:gd name="connsiteX0" fmla="*/ 157912 w 155921"/>
                <a:gd name="connsiteY0" fmla="*/ 131239 h 155921"/>
                <a:gd name="connsiteX1" fmla="*/ 109145 w 155921"/>
                <a:gd name="connsiteY1" fmla="*/ 120291 h 155921"/>
                <a:gd name="connsiteX2" fmla="*/ 98197 w 155921"/>
                <a:gd name="connsiteY2" fmla="*/ 123940 h 155921"/>
                <a:gd name="connsiteX3" fmla="*/ 75638 w 155921"/>
                <a:gd name="connsiteY3" fmla="*/ 148490 h 155921"/>
                <a:gd name="connsiteX4" fmla="*/ 67013 w 155921"/>
                <a:gd name="connsiteY4" fmla="*/ 150148 h 155921"/>
                <a:gd name="connsiteX5" fmla="*/ 36824 w 155921"/>
                <a:gd name="connsiteY5" fmla="*/ 136215 h 155921"/>
                <a:gd name="connsiteX6" fmla="*/ 27867 w 155921"/>
                <a:gd name="connsiteY6" fmla="*/ 137210 h 155921"/>
                <a:gd name="connsiteX7" fmla="*/ 0 w 155921"/>
                <a:gd name="connsiteY7" fmla="*/ 159105 h 155921"/>
                <a:gd name="connsiteX8" fmla="*/ 37487 w 155921"/>
                <a:gd name="connsiteY8" fmla="*/ 81145 h 155921"/>
                <a:gd name="connsiteX9" fmla="*/ 53080 w 155921"/>
                <a:gd name="connsiteY9" fmla="*/ 73515 h 155921"/>
                <a:gd name="connsiteX10" fmla="*/ 59715 w 155921"/>
                <a:gd name="connsiteY10" fmla="*/ 63562 h 155921"/>
                <a:gd name="connsiteX11" fmla="*/ 57724 w 155921"/>
                <a:gd name="connsiteY11" fmla="*/ 26407 h 155921"/>
                <a:gd name="connsiteX12" fmla="*/ 55734 w 155921"/>
                <a:gd name="connsiteY12" fmla="*/ 15459 h 155921"/>
                <a:gd name="connsiteX13" fmla="*/ 65022 w 155921"/>
                <a:gd name="connsiteY13" fmla="*/ 199 h 155921"/>
                <a:gd name="connsiteX14" fmla="*/ 69335 w 155921"/>
                <a:gd name="connsiteY14" fmla="*/ 3848 h 155921"/>
                <a:gd name="connsiteX15" fmla="*/ 75970 w 155921"/>
                <a:gd name="connsiteY15" fmla="*/ 40008 h 155921"/>
                <a:gd name="connsiteX16" fmla="*/ 76302 w 155921"/>
                <a:gd name="connsiteY16" fmla="*/ 62899 h 155921"/>
                <a:gd name="connsiteX17" fmla="*/ 82273 w 155921"/>
                <a:gd name="connsiteY17" fmla="*/ 69202 h 155921"/>
                <a:gd name="connsiteX18" fmla="*/ 125400 w 155921"/>
                <a:gd name="connsiteY18" fmla="*/ 83467 h 155921"/>
                <a:gd name="connsiteX19" fmla="*/ 157912 w 155921"/>
                <a:gd name="connsiteY19" fmla="*/ 131239 h 155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55921" h="155921">
                  <a:moveTo>
                    <a:pt x="157912" y="131239"/>
                  </a:moveTo>
                  <a:cubicBezTo>
                    <a:pt x="141656" y="127589"/>
                    <a:pt x="125400" y="124272"/>
                    <a:pt x="109145" y="120291"/>
                  </a:cubicBezTo>
                  <a:cubicBezTo>
                    <a:pt x="103837" y="118964"/>
                    <a:pt x="101183" y="120623"/>
                    <a:pt x="98197" y="123940"/>
                  </a:cubicBezTo>
                  <a:cubicBezTo>
                    <a:pt x="90899" y="132234"/>
                    <a:pt x="82937" y="140196"/>
                    <a:pt x="75638" y="148490"/>
                  </a:cubicBezTo>
                  <a:cubicBezTo>
                    <a:pt x="72984" y="151475"/>
                    <a:pt x="70662" y="151807"/>
                    <a:pt x="67013" y="150148"/>
                  </a:cubicBezTo>
                  <a:cubicBezTo>
                    <a:pt x="57061" y="145504"/>
                    <a:pt x="46776" y="141191"/>
                    <a:pt x="36824" y="136215"/>
                  </a:cubicBezTo>
                  <a:cubicBezTo>
                    <a:pt x="33506" y="134556"/>
                    <a:pt x="31184" y="134556"/>
                    <a:pt x="27867" y="137210"/>
                  </a:cubicBezTo>
                  <a:cubicBezTo>
                    <a:pt x="18910" y="144509"/>
                    <a:pt x="9289" y="151807"/>
                    <a:pt x="0" y="159105"/>
                  </a:cubicBezTo>
                  <a:cubicBezTo>
                    <a:pt x="2654" y="128253"/>
                    <a:pt x="11943" y="100718"/>
                    <a:pt x="37487" y="81145"/>
                  </a:cubicBezTo>
                  <a:cubicBezTo>
                    <a:pt x="42132" y="77496"/>
                    <a:pt x="47440" y="75173"/>
                    <a:pt x="53080" y="73515"/>
                  </a:cubicBezTo>
                  <a:cubicBezTo>
                    <a:pt x="58388" y="71856"/>
                    <a:pt x="60378" y="69865"/>
                    <a:pt x="59715" y="63562"/>
                  </a:cubicBezTo>
                  <a:cubicBezTo>
                    <a:pt x="58056" y="51288"/>
                    <a:pt x="60046" y="38681"/>
                    <a:pt x="57724" y="26407"/>
                  </a:cubicBezTo>
                  <a:cubicBezTo>
                    <a:pt x="57061" y="22757"/>
                    <a:pt x="56729" y="18776"/>
                    <a:pt x="55734" y="15459"/>
                  </a:cubicBezTo>
                  <a:cubicBezTo>
                    <a:pt x="53411" y="6170"/>
                    <a:pt x="55734" y="2521"/>
                    <a:pt x="65022" y="199"/>
                  </a:cubicBezTo>
                  <a:cubicBezTo>
                    <a:pt x="69003" y="-797"/>
                    <a:pt x="68672" y="2189"/>
                    <a:pt x="69335" y="3848"/>
                  </a:cubicBezTo>
                  <a:cubicBezTo>
                    <a:pt x="73648" y="15459"/>
                    <a:pt x="74975" y="27734"/>
                    <a:pt x="75970" y="40008"/>
                  </a:cubicBezTo>
                  <a:cubicBezTo>
                    <a:pt x="76634" y="47638"/>
                    <a:pt x="76302" y="55269"/>
                    <a:pt x="76302" y="62899"/>
                  </a:cubicBezTo>
                  <a:cubicBezTo>
                    <a:pt x="76302" y="67211"/>
                    <a:pt x="77297" y="68870"/>
                    <a:pt x="82273" y="69202"/>
                  </a:cubicBezTo>
                  <a:cubicBezTo>
                    <a:pt x="97865" y="69865"/>
                    <a:pt x="112794" y="74178"/>
                    <a:pt x="125400" y="83467"/>
                  </a:cubicBezTo>
                  <a:cubicBezTo>
                    <a:pt x="141988" y="95078"/>
                    <a:pt x="151940" y="111666"/>
                    <a:pt x="157912" y="131239"/>
                  </a:cubicBezTo>
                  <a:close/>
                </a:path>
              </a:pathLst>
            </a:custGeom>
            <a:solidFill>
              <a:schemeClr val="accent1"/>
            </a:solidFill>
            <a:ln w="9525" cap="flat">
              <a:noFill/>
              <a:prstDash val="solid"/>
              <a:miter/>
            </a:ln>
          </p:spPr>
          <p:txBody>
            <a:bodyPr wrap="square" rtlCol="0" anchor="ctr">
              <a:noAutofit/>
            </a:bodyPr>
            <a:lstStyle/>
            <a:p>
              <a:endParaRPr lang="en-US"/>
            </a:p>
          </p:txBody>
        </p:sp>
      </p:grpSp>
      <p:grpSp>
        <p:nvGrpSpPr>
          <p:cNvPr id="105" name="Group 104"/>
          <p:cNvGrpSpPr/>
          <p:nvPr/>
        </p:nvGrpSpPr>
        <p:grpSpPr>
          <a:xfrm rot="20703400">
            <a:off x="1730049" y="1289867"/>
            <a:ext cx="528979" cy="750934"/>
            <a:chOff x="3805328" y="4061908"/>
            <a:chExt cx="310118" cy="440241"/>
          </a:xfrm>
        </p:grpSpPr>
        <p:sp>
          <p:nvSpPr>
            <p:cNvPr id="106" name="Freeform: Shape 105"/>
            <p:cNvSpPr/>
            <p:nvPr/>
          </p:nvSpPr>
          <p:spPr>
            <a:xfrm>
              <a:off x="3805328" y="4199702"/>
              <a:ext cx="308525" cy="301890"/>
            </a:xfrm>
            <a:custGeom>
              <a:avLst/>
              <a:gdLst>
                <a:gd name="connsiteX0" fmla="*/ 309455 w 308524"/>
                <a:gd name="connsiteY0" fmla="*/ 104725 h 301889"/>
                <a:gd name="connsiteX1" fmla="*/ 242110 w 308524"/>
                <a:gd name="connsiteY1" fmla="*/ 20793 h 301889"/>
                <a:gd name="connsiteX2" fmla="*/ 236138 w 308524"/>
                <a:gd name="connsiteY2" fmla="*/ 16812 h 301889"/>
                <a:gd name="connsiteX3" fmla="*/ 170784 w 308524"/>
                <a:gd name="connsiteY3" fmla="*/ 2215 h 301889"/>
                <a:gd name="connsiteX4" fmla="*/ 143913 w 308524"/>
                <a:gd name="connsiteY4" fmla="*/ 225 h 301889"/>
                <a:gd name="connsiteX5" fmla="*/ 74246 w 308524"/>
                <a:gd name="connsiteY5" fmla="*/ 11504 h 301889"/>
                <a:gd name="connsiteX6" fmla="*/ 14863 w 308524"/>
                <a:gd name="connsiteY6" fmla="*/ 58612 h 301889"/>
                <a:gd name="connsiteX7" fmla="*/ 598 w 308524"/>
                <a:gd name="connsiteY7" fmla="*/ 111028 h 301889"/>
                <a:gd name="connsiteX8" fmla="*/ 25811 w 308524"/>
                <a:gd name="connsiteY8" fmla="*/ 228467 h 301889"/>
                <a:gd name="connsiteX9" fmla="*/ 74577 w 308524"/>
                <a:gd name="connsiteY9" fmla="*/ 280551 h 301889"/>
                <a:gd name="connsiteX10" fmla="*/ 137609 w 308524"/>
                <a:gd name="connsiteY10" fmla="*/ 303774 h 301889"/>
                <a:gd name="connsiteX11" fmla="*/ 166803 w 308524"/>
                <a:gd name="connsiteY11" fmla="*/ 303774 h 301889"/>
                <a:gd name="connsiteX12" fmla="*/ 167135 w 308524"/>
                <a:gd name="connsiteY12" fmla="*/ 303442 h 301889"/>
                <a:gd name="connsiteX13" fmla="*/ 166803 w 308524"/>
                <a:gd name="connsiteY13" fmla="*/ 303774 h 301889"/>
                <a:gd name="connsiteX14" fmla="*/ 172443 w 308524"/>
                <a:gd name="connsiteY14" fmla="*/ 303774 h 301889"/>
                <a:gd name="connsiteX15" fmla="*/ 232157 w 308524"/>
                <a:gd name="connsiteY15" fmla="*/ 284201 h 301889"/>
                <a:gd name="connsiteX16" fmla="*/ 300166 w 308524"/>
                <a:gd name="connsiteY16" fmla="*/ 199937 h 301889"/>
                <a:gd name="connsiteX17" fmla="*/ 310781 w 308524"/>
                <a:gd name="connsiteY17" fmla="*/ 150506 h 301889"/>
                <a:gd name="connsiteX18" fmla="*/ 309455 w 308524"/>
                <a:gd name="connsiteY18" fmla="*/ 104725 h 301889"/>
                <a:gd name="connsiteX19" fmla="*/ 168462 w 308524"/>
                <a:gd name="connsiteY19" fmla="*/ 301783 h 301889"/>
                <a:gd name="connsiteX20" fmla="*/ 168462 w 308524"/>
                <a:gd name="connsiteY20" fmla="*/ 301783 h 301889"/>
                <a:gd name="connsiteX21" fmla="*/ 168462 w 308524"/>
                <a:gd name="connsiteY21" fmla="*/ 301783 h 301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08524" h="301889">
                  <a:moveTo>
                    <a:pt x="309455" y="104725"/>
                  </a:moveTo>
                  <a:cubicBezTo>
                    <a:pt x="301493" y="64916"/>
                    <a:pt x="278270" y="37712"/>
                    <a:pt x="242110" y="20793"/>
                  </a:cubicBezTo>
                  <a:cubicBezTo>
                    <a:pt x="240783" y="18803"/>
                    <a:pt x="238461" y="17476"/>
                    <a:pt x="236138" y="16812"/>
                  </a:cubicBezTo>
                  <a:cubicBezTo>
                    <a:pt x="215238" y="7855"/>
                    <a:pt x="193675" y="1552"/>
                    <a:pt x="170784" y="2215"/>
                  </a:cubicBezTo>
                  <a:cubicBezTo>
                    <a:pt x="161827" y="3874"/>
                    <a:pt x="148225" y="225"/>
                    <a:pt x="143913" y="225"/>
                  </a:cubicBezTo>
                  <a:cubicBezTo>
                    <a:pt x="120027" y="-1102"/>
                    <a:pt x="96805" y="3542"/>
                    <a:pt x="74246" y="11504"/>
                  </a:cubicBezTo>
                  <a:cubicBezTo>
                    <a:pt x="49033" y="20462"/>
                    <a:pt x="29460" y="36385"/>
                    <a:pt x="14863" y="58612"/>
                  </a:cubicBezTo>
                  <a:cubicBezTo>
                    <a:pt x="4247" y="74536"/>
                    <a:pt x="1593" y="92451"/>
                    <a:pt x="598" y="111028"/>
                  </a:cubicBezTo>
                  <a:cubicBezTo>
                    <a:pt x="-1724" y="152497"/>
                    <a:pt x="1925" y="192638"/>
                    <a:pt x="25811" y="228467"/>
                  </a:cubicBezTo>
                  <a:cubicBezTo>
                    <a:pt x="39412" y="248704"/>
                    <a:pt x="54673" y="266286"/>
                    <a:pt x="74577" y="280551"/>
                  </a:cubicBezTo>
                  <a:cubicBezTo>
                    <a:pt x="93819" y="293821"/>
                    <a:pt x="114387" y="302447"/>
                    <a:pt x="137609" y="303774"/>
                  </a:cubicBezTo>
                  <a:cubicBezTo>
                    <a:pt x="147230" y="303774"/>
                    <a:pt x="157183" y="303774"/>
                    <a:pt x="166803" y="303774"/>
                  </a:cubicBezTo>
                  <a:cubicBezTo>
                    <a:pt x="166803" y="303774"/>
                    <a:pt x="166803" y="303442"/>
                    <a:pt x="167135" y="303442"/>
                  </a:cubicBezTo>
                  <a:cubicBezTo>
                    <a:pt x="167135" y="303442"/>
                    <a:pt x="167135" y="303774"/>
                    <a:pt x="166803" y="303774"/>
                  </a:cubicBezTo>
                  <a:cubicBezTo>
                    <a:pt x="168794" y="303774"/>
                    <a:pt x="170452" y="303774"/>
                    <a:pt x="172443" y="303774"/>
                  </a:cubicBezTo>
                  <a:cubicBezTo>
                    <a:pt x="194006" y="302115"/>
                    <a:pt x="214243" y="296807"/>
                    <a:pt x="232157" y="284201"/>
                  </a:cubicBezTo>
                  <a:cubicBezTo>
                    <a:pt x="262678" y="262637"/>
                    <a:pt x="284905" y="234107"/>
                    <a:pt x="300166" y="199937"/>
                  </a:cubicBezTo>
                  <a:cubicBezTo>
                    <a:pt x="307132" y="184013"/>
                    <a:pt x="307796" y="167094"/>
                    <a:pt x="310781" y="150506"/>
                  </a:cubicBezTo>
                  <a:cubicBezTo>
                    <a:pt x="311445" y="136573"/>
                    <a:pt x="309786" y="106384"/>
                    <a:pt x="309455" y="104725"/>
                  </a:cubicBezTo>
                  <a:close/>
                  <a:moveTo>
                    <a:pt x="168462" y="301783"/>
                  </a:moveTo>
                  <a:cubicBezTo>
                    <a:pt x="168130" y="302115"/>
                    <a:pt x="168130" y="302115"/>
                    <a:pt x="168462" y="301783"/>
                  </a:cubicBezTo>
                  <a:cubicBezTo>
                    <a:pt x="168130" y="302115"/>
                    <a:pt x="168130" y="302115"/>
                    <a:pt x="168462" y="301783"/>
                  </a:cubicBezTo>
                  <a:close/>
                </a:path>
              </a:pathLst>
            </a:custGeom>
            <a:solidFill>
              <a:schemeClr val="accent4"/>
            </a:solidFill>
            <a:ln w="3309" cap="flat">
              <a:noFill/>
              <a:prstDash val="solid"/>
              <a:miter/>
            </a:ln>
          </p:spPr>
          <p:txBody>
            <a:bodyPr rtlCol="0" anchor="ctr"/>
            <a:lstStyle/>
            <a:p>
              <a:endParaRPr lang="en-US"/>
            </a:p>
          </p:txBody>
        </p:sp>
        <p:sp>
          <p:nvSpPr>
            <p:cNvPr id="107" name="Freeform: Shape 106"/>
            <p:cNvSpPr/>
            <p:nvPr/>
          </p:nvSpPr>
          <p:spPr>
            <a:xfrm>
              <a:off x="3972795" y="4220164"/>
              <a:ext cx="142651" cy="281985"/>
            </a:xfrm>
            <a:custGeom>
              <a:avLst/>
              <a:gdLst>
                <a:gd name="connsiteX0" fmla="*/ 73980 w 142651"/>
                <a:gd name="connsiteY0" fmla="*/ 0 h 281985"/>
                <a:gd name="connsiteX1" fmla="*/ 141988 w 142651"/>
                <a:gd name="connsiteY1" fmla="*/ 84264 h 281985"/>
                <a:gd name="connsiteX2" fmla="*/ 143978 w 142651"/>
                <a:gd name="connsiteY2" fmla="*/ 129713 h 281985"/>
                <a:gd name="connsiteX3" fmla="*/ 133362 w 142651"/>
                <a:gd name="connsiteY3" fmla="*/ 179143 h 281985"/>
                <a:gd name="connsiteX4" fmla="*/ 65354 w 142651"/>
                <a:gd name="connsiteY4" fmla="*/ 263407 h 281985"/>
                <a:gd name="connsiteX5" fmla="*/ 5640 w 142651"/>
                <a:gd name="connsiteY5" fmla="*/ 282980 h 281985"/>
                <a:gd name="connsiteX6" fmla="*/ 0 w 142651"/>
                <a:gd name="connsiteY6" fmla="*/ 282980 h 281985"/>
                <a:gd name="connsiteX7" fmla="*/ 72321 w 142651"/>
                <a:gd name="connsiteY7" fmla="*/ 182461 h 281985"/>
                <a:gd name="connsiteX8" fmla="*/ 85591 w 142651"/>
                <a:gd name="connsiteY8" fmla="*/ 69003 h 281985"/>
                <a:gd name="connsiteX9" fmla="*/ 73980 w 142651"/>
                <a:gd name="connsiteY9" fmla="*/ 0 h 281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2651" h="281985">
                  <a:moveTo>
                    <a:pt x="73980" y="0"/>
                  </a:moveTo>
                  <a:cubicBezTo>
                    <a:pt x="110472" y="16919"/>
                    <a:pt x="134026" y="44454"/>
                    <a:pt x="141988" y="84264"/>
                  </a:cubicBezTo>
                  <a:cubicBezTo>
                    <a:pt x="142320" y="85923"/>
                    <a:pt x="143978" y="116112"/>
                    <a:pt x="143978" y="129713"/>
                  </a:cubicBezTo>
                  <a:cubicBezTo>
                    <a:pt x="140993" y="146300"/>
                    <a:pt x="140661" y="163220"/>
                    <a:pt x="133362" y="179143"/>
                  </a:cubicBezTo>
                  <a:cubicBezTo>
                    <a:pt x="118102" y="213313"/>
                    <a:pt x="95875" y="241844"/>
                    <a:pt x="65354" y="263407"/>
                  </a:cubicBezTo>
                  <a:cubicBezTo>
                    <a:pt x="47440" y="276014"/>
                    <a:pt x="27203" y="281322"/>
                    <a:pt x="5640" y="282980"/>
                  </a:cubicBezTo>
                  <a:cubicBezTo>
                    <a:pt x="3649" y="282980"/>
                    <a:pt x="1990" y="282980"/>
                    <a:pt x="0" y="282980"/>
                  </a:cubicBezTo>
                  <a:cubicBezTo>
                    <a:pt x="2986" y="276345"/>
                    <a:pt x="58719" y="220280"/>
                    <a:pt x="72321" y="182461"/>
                  </a:cubicBezTo>
                  <a:cubicBezTo>
                    <a:pt x="85259" y="145637"/>
                    <a:pt x="88908" y="107818"/>
                    <a:pt x="85591" y="69003"/>
                  </a:cubicBezTo>
                  <a:cubicBezTo>
                    <a:pt x="83600" y="45449"/>
                    <a:pt x="78624" y="22891"/>
                    <a:pt x="73980" y="0"/>
                  </a:cubicBezTo>
                  <a:close/>
                </a:path>
              </a:pathLst>
            </a:custGeom>
            <a:solidFill>
              <a:srgbClr val="CF504F"/>
            </a:solidFill>
            <a:ln w="3309" cap="flat">
              <a:noFill/>
              <a:prstDash val="solid"/>
              <a:miter/>
            </a:ln>
          </p:spPr>
          <p:txBody>
            <a:bodyPr rtlCol="0" anchor="ctr"/>
            <a:lstStyle/>
            <a:p>
              <a:endParaRPr lang="en-US"/>
            </a:p>
          </p:txBody>
        </p:sp>
        <p:sp>
          <p:nvSpPr>
            <p:cNvPr id="108" name="Freeform: Shape 107"/>
            <p:cNvSpPr/>
            <p:nvPr/>
          </p:nvSpPr>
          <p:spPr>
            <a:xfrm>
              <a:off x="3885014" y="4061908"/>
              <a:ext cx="185778" cy="182461"/>
            </a:xfrm>
            <a:custGeom>
              <a:avLst/>
              <a:gdLst>
                <a:gd name="connsiteX0" fmla="*/ 176358 w 185778"/>
                <a:gd name="connsiteY0" fmla="*/ 32524 h 182460"/>
                <a:gd name="connsiteX1" fmla="*/ 105364 w 185778"/>
                <a:gd name="connsiteY1" fmla="*/ 76646 h 182460"/>
                <a:gd name="connsiteX2" fmla="*/ 95411 w 185778"/>
                <a:gd name="connsiteY2" fmla="*/ 90579 h 182460"/>
                <a:gd name="connsiteX3" fmla="*/ 93089 w 185778"/>
                <a:gd name="connsiteY3" fmla="*/ 78968 h 182460"/>
                <a:gd name="connsiteX4" fmla="*/ 11479 w 185778"/>
                <a:gd name="connsiteY4" fmla="*/ 1671 h 182460"/>
                <a:gd name="connsiteX5" fmla="*/ 532 w 185778"/>
                <a:gd name="connsiteY5" fmla="*/ 10297 h 182460"/>
                <a:gd name="connsiteX6" fmla="*/ 35697 w 185778"/>
                <a:gd name="connsiteY6" fmla="*/ 74656 h 182460"/>
                <a:gd name="connsiteX7" fmla="*/ 86454 w 185778"/>
                <a:gd name="connsiteY7" fmla="*/ 95887 h 182460"/>
                <a:gd name="connsiteX8" fmla="*/ 90435 w 185778"/>
                <a:gd name="connsiteY8" fmla="*/ 103186 h 182460"/>
                <a:gd name="connsiteX9" fmla="*/ 76502 w 185778"/>
                <a:gd name="connsiteY9" fmla="*/ 141669 h 182460"/>
                <a:gd name="connsiteX10" fmla="*/ 69867 w 185778"/>
                <a:gd name="connsiteY10" fmla="*/ 174511 h 182460"/>
                <a:gd name="connsiteX11" fmla="*/ 75838 w 185778"/>
                <a:gd name="connsiteY11" fmla="*/ 182805 h 182460"/>
                <a:gd name="connsiteX12" fmla="*/ 85127 w 185778"/>
                <a:gd name="connsiteY12" fmla="*/ 176834 h 182460"/>
                <a:gd name="connsiteX13" fmla="*/ 92757 w 185778"/>
                <a:gd name="connsiteY13" fmla="*/ 142664 h 182460"/>
                <a:gd name="connsiteX14" fmla="*/ 118302 w 185778"/>
                <a:gd name="connsiteY14" fmla="*/ 85935 h 182460"/>
                <a:gd name="connsiteX15" fmla="*/ 181334 w 185778"/>
                <a:gd name="connsiteY15" fmla="*/ 47784 h 182460"/>
                <a:gd name="connsiteX16" fmla="*/ 186642 w 185778"/>
                <a:gd name="connsiteY16" fmla="*/ 42476 h 182460"/>
                <a:gd name="connsiteX17" fmla="*/ 176358 w 185778"/>
                <a:gd name="connsiteY17" fmla="*/ 32524 h 182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5778" h="182460">
                  <a:moveTo>
                    <a:pt x="176358" y="32524"/>
                  </a:moveTo>
                  <a:cubicBezTo>
                    <a:pt x="146500" y="37168"/>
                    <a:pt x="122615" y="51765"/>
                    <a:pt x="105364" y="76646"/>
                  </a:cubicBezTo>
                  <a:cubicBezTo>
                    <a:pt x="102046" y="81291"/>
                    <a:pt x="100056" y="86930"/>
                    <a:pt x="95411" y="90579"/>
                  </a:cubicBezTo>
                  <a:cubicBezTo>
                    <a:pt x="94748" y="86598"/>
                    <a:pt x="94084" y="82618"/>
                    <a:pt x="93089" y="78968"/>
                  </a:cubicBezTo>
                  <a:cubicBezTo>
                    <a:pt x="80151" y="38163"/>
                    <a:pt x="54938" y="9965"/>
                    <a:pt x="11479" y="1671"/>
                  </a:cubicBezTo>
                  <a:cubicBezTo>
                    <a:pt x="-464" y="-1315"/>
                    <a:pt x="-795" y="-1315"/>
                    <a:pt x="532" y="10297"/>
                  </a:cubicBezTo>
                  <a:cubicBezTo>
                    <a:pt x="3849" y="36173"/>
                    <a:pt x="14797" y="58400"/>
                    <a:pt x="35697" y="74656"/>
                  </a:cubicBezTo>
                  <a:cubicBezTo>
                    <a:pt x="50625" y="86267"/>
                    <a:pt x="67876" y="92570"/>
                    <a:pt x="86454" y="95887"/>
                  </a:cubicBezTo>
                  <a:cubicBezTo>
                    <a:pt x="91762" y="96883"/>
                    <a:pt x="93089" y="97878"/>
                    <a:pt x="90435" y="103186"/>
                  </a:cubicBezTo>
                  <a:cubicBezTo>
                    <a:pt x="84464" y="115460"/>
                    <a:pt x="80151" y="128399"/>
                    <a:pt x="76502" y="141669"/>
                  </a:cubicBezTo>
                  <a:cubicBezTo>
                    <a:pt x="74179" y="152616"/>
                    <a:pt x="71857" y="163564"/>
                    <a:pt x="69867" y="174511"/>
                  </a:cubicBezTo>
                  <a:cubicBezTo>
                    <a:pt x="68871" y="179488"/>
                    <a:pt x="69535" y="182473"/>
                    <a:pt x="75838" y="182805"/>
                  </a:cubicBezTo>
                  <a:cubicBezTo>
                    <a:pt x="80814" y="182805"/>
                    <a:pt x="84132" y="183469"/>
                    <a:pt x="85127" y="176834"/>
                  </a:cubicBezTo>
                  <a:cubicBezTo>
                    <a:pt x="86454" y="165223"/>
                    <a:pt x="89108" y="153611"/>
                    <a:pt x="92757" y="142664"/>
                  </a:cubicBezTo>
                  <a:cubicBezTo>
                    <a:pt x="98065" y="122427"/>
                    <a:pt x="106027" y="102854"/>
                    <a:pt x="118302" y="85935"/>
                  </a:cubicBezTo>
                  <a:cubicBezTo>
                    <a:pt x="133894" y="64371"/>
                    <a:pt x="154131" y="50438"/>
                    <a:pt x="181334" y="47784"/>
                  </a:cubicBezTo>
                  <a:cubicBezTo>
                    <a:pt x="184983" y="47452"/>
                    <a:pt x="186310" y="46457"/>
                    <a:pt x="186642" y="42476"/>
                  </a:cubicBezTo>
                  <a:cubicBezTo>
                    <a:pt x="187305" y="33851"/>
                    <a:pt x="184319" y="31197"/>
                    <a:pt x="176358" y="32524"/>
                  </a:cubicBezTo>
                  <a:close/>
                </a:path>
              </a:pathLst>
            </a:custGeom>
            <a:solidFill>
              <a:schemeClr val="accent1"/>
            </a:solidFill>
            <a:ln w="3309" cap="flat">
              <a:noFill/>
              <a:prstDash val="solid"/>
              <a:miter/>
            </a:ln>
          </p:spPr>
          <p:txBody>
            <a:bodyPr rtlCol="0" anchor="ctr"/>
            <a:lstStyle/>
            <a:p>
              <a:endParaRPr lang="en-US"/>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latin typeface="Consolas" panose="020B0609020204030204" pitchFamily="49" charset="0"/>
                <a:cs typeface="Consolas" panose="020B0609020204030204" pitchFamily="49" charset="0"/>
              </a:rPr>
              <a:t>Disadvantages</a:t>
            </a:r>
            <a:r>
              <a:rPr lang="en-US" dirty="0"/>
              <a:t>: </a:t>
            </a:r>
            <a:endParaRPr lang="en-US" dirty="0"/>
          </a:p>
        </p:txBody>
      </p:sp>
      <p:sp>
        <p:nvSpPr>
          <p:cNvPr id="15" name="Rectangle 6"/>
          <p:cNvSpPr>
            <a:spLocks noChangeArrowheads="1"/>
          </p:cNvSpPr>
          <p:nvPr/>
        </p:nvSpPr>
        <p:spPr bwMode="auto">
          <a:xfrm>
            <a:off x="5121155" y="2515212"/>
            <a:ext cx="6489507" cy="825874"/>
          </a:xfrm>
          <a:prstGeom prst="roundRect">
            <a:avLst>
              <a:gd name="adj" fmla="val 50000"/>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ko-KR" altLang="en-US" sz="2700"/>
          </a:p>
        </p:txBody>
      </p:sp>
      <p:sp>
        <p:nvSpPr>
          <p:cNvPr id="17" name="Rectangle 6"/>
          <p:cNvSpPr>
            <a:spLocks noChangeArrowheads="1"/>
          </p:cNvSpPr>
          <p:nvPr/>
        </p:nvSpPr>
        <p:spPr bwMode="auto">
          <a:xfrm>
            <a:off x="4827470" y="3478967"/>
            <a:ext cx="6489507" cy="825874"/>
          </a:xfrm>
          <a:prstGeom prst="roundRect">
            <a:avLst>
              <a:gd name="adj" fmla="val 50000"/>
            </a:avLst>
          </a:prstGeom>
          <a:solidFill>
            <a:schemeClr val="accent2"/>
          </a:solidFill>
          <a:ln>
            <a:noFill/>
          </a:ln>
        </p:spPr>
        <p:txBody>
          <a:bodyPr vert="horz" wrap="square" lIns="91440" tIns="45720" rIns="91440" bIns="45720" numCol="1" anchor="t" anchorCtr="0" compatLnSpc="1"/>
          <a:lstStyle/>
          <a:p>
            <a:endParaRPr lang="ko-KR" altLang="en-US" sz="2700"/>
          </a:p>
        </p:txBody>
      </p:sp>
      <p:sp>
        <p:nvSpPr>
          <p:cNvPr id="19" name="Rectangle 6"/>
          <p:cNvSpPr>
            <a:spLocks noChangeArrowheads="1"/>
          </p:cNvSpPr>
          <p:nvPr/>
        </p:nvSpPr>
        <p:spPr bwMode="auto">
          <a:xfrm>
            <a:off x="4507229" y="4450947"/>
            <a:ext cx="6489507" cy="825874"/>
          </a:xfrm>
          <a:prstGeom prst="roundRect">
            <a:avLst>
              <a:gd name="adj" fmla="val 50000"/>
            </a:avLst>
          </a:prstGeom>
          <a:solidFill>
            <a:schemeClr val="accent4"/>
          </a:solidFill>
          <a:ln>
            <a:noFill/>
          </a:ln>
        </p:spPr>
        <p:txBody>
          <a:bodyPr vert="horz" wrap="square" lIns="91440" tIns="45720" rIns="91440" bIns="45720" numCol="1" anchor="t" anchorCtr="0" compatLnSpc="1"/>
          <a:lstStyle/>
          <a:p>
            <a:endParaRPr lang="ko-KR" altLang="en-US" sz="2700"/>
          </a:p>
        </p:txBody>
      </p:sp>
      <p:sp>
        <p:nvSpPr>
          <p:cNvPr id="39" name="Oval 38"/>
          <p:cNvSpPr/>
          <p:nvPr/>
        </p:nvSpPr>
        <p:spPr>
          <a:xfrm>
            <a:off x="5223755" y="2602158"/>
            <a:ext cx="651751" cy="6517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4931462" y="3565788"/>
            <a:ext cx="651751" cy="6517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4639170" y="4529418"/>
            <a:ext cx="651751" cy="6517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4346878" y="5493049"/>
            <a:ext cx="651751" cy="6517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flipH="1">
            <a:off x="5210124" y="2672321"/>
            <a:ext cx="665382" cy="523220"/>
          </a:xfrm>
          <a:prstGeom prst="rect">
            <a:avLst/>
          </a:prstGeom>
          <a:noFill/>
        </p:spPr>
        <p:txBody>
          <a:bodyPr wrap="square" rtlCol="0">
            <a:spAutoFit/>
          </a:bodyPr>
          <a:lstStyle/>
          <a:p>
            <a:pPr algn="ctr"/>
            <a:r>
              <a:rPr lang="en-US" altLang="ko-KR" sz="2800" b="1" dirty="0">
                <a:solidFill>
                  <a:schemeClr val="accent1"/>
                </a:solidFill>
                <a:cs typeface="Calibri" panose="020F0502020204030204" pitchFamily="34" charset="0"/>
              </a:rPr>
              <a:t>01</a:t>
            </a:r>
            <a:endParaRPr lang="ko-KR" altLang="en-US" sz="2800" b="1" dirty="0">
              <a:solidFill>
                <a:schemeClr val="accent1"/>
              </a:solidFill>
              <a:cs typeface="Calibri" panose="020F0502020204030204" pitchFamily="34" charset="0"/>
            </a:endParaRPr>
          </a:p>
        </p:txBody>
      </p:sp>
      <p:sp>
        <p:nvSpPr>
          <p:cNvPr id="44" name="TextBox 43"/>
          <p:cNvSpPr txBox="1"/>
          <p:nvPr/>
        </p:nvSpPr>
        <p:spPr>
          <a:xfrm flipH="1">
            <a:off x="4917831" y="3635643"/>
            <a:ext cx="665382" cy="523220"/>
          </a:xfrm>
          <a:prstGeom prst="rect">
            <a:avLst/>
          </a:prstGeom>
          <a:noFill/>
        </p:spPr>
        <p:txBody>
          <a:bodyPr wrap="square" rtlCol="0">
            <a:spAutoFit/>
          </a:bodyPr>
          <a:lstStyle/>
          <a:p>
            <a:pPr algn="ctr"/>
            <a:r>
              <a:rPr lang="en-US" altLang="ko-KR" sz="2800" b="1" dirty="0">
                <a:solidFill>
                  <a:schemeClr val="accent2"/>
                </a:solidFill>
                <a:cs typeface="Calibri" panose="020F0502020204030204" pitchFamily="34" charset="0"/>
              </a:rPr>
              <a:t>02</a:t>
            </a:r>
            <a:endParaRPr lang="ko-KR" altLang="en-US" sz="2800" b="1" dirty="0">
              <a:solidFill>
                <a:schemeClr val="accent2"/>
              </a:solidFill>
              <a:cs typeface="Calibri" panose="020F0502020204030204" pitchFamily="34" charset="0"/>
            </a:endParaRPr>
          </a:p>
        </p:txBody>
      </p:sp>
      <p:sp>
        <p:nvSpPr>
          <p:cNvPr id="46" name="TextBox 45"/>
          <p:cNvSpPr txBox="1"/>
          <p:nvPr/>
        </p:nvSpPr>
        <p:spPr>
          <a:xfrm flipH="1">
            <a:off x="4621292" y="4609391"/>
            <a:ext cx="665382" cy="523220"/>
          </a:xfrm>
          <a:prstGeom prst="rect">
            <a:avLst/>
          </a:prstGeom>
          <a:noFill/>
        </p:spPr>
        <p:txBody>
          <a:bodyPr wrap="square" rtlCol="0">
            <a:spAutoFit/>
          </a:bodyPr>
          <a:lstStyle/>
          <a:p>
            <a:pPr algn="ctr"/>
            <a:r>
              <a:rPr lang="en-US" altLang="ko-KR" sz="2800" b="1" dirty="0">
                <a:solidFill>
                  <a:schemeClr val="accent4"/>
                </a:solidFill>
                <a:cs typeface="Calibri" panose="020F0502020204030204" pitchFamily="34" charset="0"/>
              </a:rPr>
              <a:t>03</a:t>
            </a:r>
            <a:endParaRPr lang="ko-KR" altLang="en-US" sz="2800" b="1" dirty="0">
              <a:solidFill>
                <a:schemeClr val="accent4"/>
              </a:solidFill>
              <a:cs typeface="Calibri" panose="020F0502020204030204" pitchFamily="34" charset="0"/>
            </a:endParaRPr>
          </a:p>
        </p:txBody>
      </p:sp>
      <p:sp>
        <p:nvSpPr>
          <p:cNvPr id="49" name="TextBox 48"/>
          <p:cNvSpPr txBox="1"/>
          <p:nvPr/>
        </p:nvSpPr>
        <p:spPr>
          <a:xfrm>
            <a:off x="6815696" y="2656114"/>
            <a:ext cx="5178473" cy="400110"/>
          </a:xfrm>
          <a:prstGeom prst="rect">
            <a:avLst/>
          </a:prstGeom>
          <a:noFill/>
        </p:spPr>
        <p:txBody>
          <a:bodyPr wrap="square" rtlCol="0" anchor="ctr">
            <a:spAutoFit/>
          </a:bodyPr>
          <a:lstStyle/>
          <a:p>
            <a:r>
              <a:rPr lang="en-US" sz="2000" b="1" dirty="0">
                <a:solidFill>
                  <a:schemeClr val="bg1"/>
                </a:solidFill>
                <a:latin typeface="Book Antiqua" panose="02040602050305030304" pitchFamily="18" charset="0"/>
              </a:rPr>
              <a:t>Site Crash</a:t>
            </a:r>
            <a:endParaRPr lang="en-US" sz="2000" b="1" dirty="0">
              <a:solidFill>
                <a:schemeClr val="bg1"/>
              </a:solidFill>
              <a:latin typeface="Book Antiqua" panose="02040602050305030304" pitchFamily="18" charset="0"/>
            </a:endParaRPr>
          </a:p>
        </p:txBody>
      </p:sp>
      <p:sp>
        <p:nvSpPr>
          <p:cNvPr id="52" name="TextBox 51"/>
          <p:cNvSpPr txBox="1"/>
          <p:nvPr/>
        </p:nvSpPr>
        <p:spPr>
          <a:xfrm>
            <a:off x="6432189" y="3595161"/>
            <a:ext cx="5178473" cy="677108"/>
          </a:xfrm>
          <a:prstGeom prst="rect">
            <a:avLst/>
          </a:prstGeom>
          <a:noFill/>
        </p:spPr>
        <p:txBody>
          <a:bodyPr wrap="square" rtlCol="0" anchor="ctr">
            <a:spAutoFit/>
          </a:bodyPr>
          <a:lstStyle/>
          <a:p>
            <a:r>
              <a:rPr lang="en-US" b="1" dirty="0">
                <a:solidFill>
                  <a:schemeClr val="bg1"/>
                </a:solidFill>
                <a:latin typeface="Book Antiqua" panose="02040602050305030304" pitchFamily="18" charset="0"/>
              </a:rPr>
              <a:t>Customer can not try before they buy</a:t>
            </a:r>
            <a:endParaRPr lang="en-US" b="1" dirty="0">
              <a:solidFill>
                <a:schemeClr val="bg1"/>
              </a:solidFill>
              <a:latin typeface="Book Antiqua" panose="02040602050305030304" pitchFamily="18" charset="0"/>
            </a:endParaRPr>
          </a:p>
          <a:p>
            <a:endParaRPr lang="en-US" sz="2000" b="1" dirty="0">
              <a:solidFill>
                <a:schemeClr val="bg1"/>
              </a:solidFill>
              <a:latin typeface="Book Antiqua" panose="02040602050305030304" pitchFamily="18" charset="0"/>
            </a:endParaRPr>
          </a:p>
        </p:txBody>
      </p:sp>
      <p:sp>
        <p:nvSpPr>
          <p:cNvPr id="55" name="TextBox 54"/>
          <p:cNvSpPr txBox="1"/>
          <p:nvPr/>
        </p:nvSpPr>
        <p:spPr>
          <a:xfrm>
            <a:off x="5959405" y="4701825"/>
            <a:ext cx="5178473" cy="400110"/>
          </a:xfrm>
          <a:prstGeom prst="rect">
            <a:avLst/>
          </a:prstGeom>
          <a:noFill/>
        </p:spPr>
        <p:txBody>
          <a:bodyPr wrap="square" rtlCol="0" anchor="ctr">
            <a:spAutoFit/>
          </a:bodyPr>
          <a:lstStyle/>
          <a:p>
            <a:pPr fontAlgn="base"/>
            <a:r>
              <a:rPr lang="en-US" sz="2000" b="1" dirty="0">
                <a:solidFill>
                  <a:schemeClr val="bg1"/>
                </a:solidFill>
                <a:latin typeface="Book Antiqua" panose="02040602050305030304" pitchFamily="18" charset="0"/>
              </a:rPr>
              <a:t> Technical limitations</a:t>
            </a:r>
            <a:endParaRPr lang="en-US" sz="2000" b="1" dirty="0">
              <a:solidFill>
                <a:schemeClr val="bg1"/>
              </a:solidFill>
              <a:latin typeface="Book Antiqua" panose="02040602050305030304" pitchFamily="18" charset="0"/>
            </a:endParaRPr>
          </a:p>
        </p:txBody>
      </p:sp>
      <p:sp>
        <p:nvSpPr>
          <p:cNvPr id="59" name="TextBox 58"/>
          <p:cNvSpPr txBox="1"/>
          <p:nvPr/>
        </p:nvSpPr>
        <p:spPr>
          <a:xfrm>
            <a:off x="7091645" y="1935965"/>
            <a:ext cx="4310225" cy="523220"/>
          </a:xfrm>
          <a:prstGeom prst="rect">
            <a:avLst/>
          </a:prstGeom>
          <a:noFill/>
        </p:spPr>
        <p:txBody>
          <a:bodyPr wrap="square" rtlCol="0" anchor="ctr">
            <a:spAutoFit/>
          </a:bodyPr>
          <a:lstStyle/>
          <a:p>
            <a:pPr algn="dist"/>
            <a:r>
              <a:rPr lang="en-US" altLang="ko-KR" sz="2800" dirty="0">
                <a:solidFill>
                  <a:schemeClr val="accent4"/>
                </a:solidFill>
                <a:cs typeface="Arial" panose="020B0604020202020204" pitchFamily="34" charset="0"/>
              </a:rPr>
              <a:t>ONLINE SHOPPING</a:t>
            </a:r>
            <a:endParaRPr lang="ko-KR" altLang="en-US" sz="2800" dirty="0">
              <a:solidFill>
                <a:schemeClr val="accent4"/>
              </a:solidFill>
              <a:cs typeface="Arial" panose="020B0604020202020204" pitchFamily="34" charset="0"/>
            </a:endParaRPr>
          </a:p>
        </p:txBody>
      </p:sp>
      <p:sp>
        <p:nvSpPr>
          <p:cNvPr id="60" name="TextBox 59"/>
          <p:cNvSpPr txBox="1"/>
          <p:nvPr/>
        </p:nvSpPr>
        <p:spPr>
          <a:xfrm>
            <a:off x="7897402" y="1383980"/>
            <a:ext cx="3504468" cy="646331"/>
          </a:xfrm>
          <a:prstGeom prst="rect">
            <a:avLst/>
          </a:prstGeom>
          <a:noFill/>
        </p:spPr>
        <p:txBody>
          <a:bodyPr wrap="square" rtlCol="0" anchor="ctr">
            <a:spAutoFit/>
          </a:bodyPr>
          <a:lstStyle/>
          <a:p>
            <a:pPr algn="dist"/>
            <a:r>
              <a:rPr lang="en-US" altLang="ko-KR" sz="3600" dirty="0">
                <a:solidFill>
                  <a:schemeClr val="accent3">
                    <a:lumMod val="60000"/>
                    <a:lumOff val="40000"/>
                  </a:schemeClr>
                </a:solidFill>
                <a:cs typeface="Arial" panose="020B0604020202020204" pitchFamily="34" charset="0"/>
              </a:rPr>
              <a:t>E-COMMERCE</a:t>
            </a:r>
            <a:endParaRPr lang="ko-KR" altLang="en-US" sz="3600" dirty="0">
              <a:solidFill>
                <a:schemeClr val="accent3">
                  <a:lumMod val="60000"/>
                  <a:lumOff val="40000"/>
                </a:schemeClr>
              </a:solidFill>
              <a:cs typeface="Arial" panose="020B0604020202020204" pitchFamily="34" charset="0"/>
            </a:endParaRPr>
          </a:p>
        </p:txBody>
      </p:sp>
      <p:grpSp>
        <p:nvGrpSpPr>
          <p:cNvPr id="124" name="Group 123"/>
          <p:cNvGrpSpPr/>
          <p:nvPr/>
        </p:nvGrpSpPr>
        <p:grpSpPr>
          <a:xfrm>
            <a:off x="106811" y="2427127"/>
            <a:ext cx="4514481" cy="3091874"/>
            <a:chOff x="-548507" y="477868"/>
            <a:chExt cx="11570449" cy="6357177"/>
          </a:xfrm>
        </p:grpSpPr>
        <p:sp>
          <p:nvSpPr>
            <p:cNvPr id="125" name="Freeform: Shape 124"/>
            <p:cNvSpPr/>
            <p:nvPr/>
          </p:nvSpPr>
          <p:spPr>
            <a:xfrm>
              <a:off x="-482765" y="6440599"/>
              <a:ext cx="11438966" cy="394446"/>
            </a:xfrm>
            <a:custGeom>
              <a:avLst/>
              <a:gdLst>
                <a:gd name="connsiteX0" fmla="*/ 1605439 w 1657350"/>
                <a:gd name="connsiteY0" fmla="*/ 54769 h 57150"/>
                <a:gd name="connsiteX1" fmla="*/ 1652111 w 1657350"/>
                <a:gd name="connsiteY1" fmla="*/ 22384 h 57150"/>
                <a:gd name="connsiteX2" fmla="*/ 1652111 w 1657350"/>
                <a:gd name="connsiteY2" fmla="*/ 22384 h 57150"/>
                <a:gd name="connsiteX3" fmla="*/ 1636871 w 1657350"/>
                <a:gd name="connsiteY3" fmla="*/ 7144 h 57150"/>
                <a:gd name="connsiteX4" fmla="*/ 44291 w 1657350"/>
                <a:gd name="connsiteY4" fmla="*/ 12859 h 57150"/>
                <a:gd name="connsiteX5" fmla="*/ 23336 w 1657350"/>
                <a:gd name="connsiteY5" fmla="*/ 12859 h 57150"/>
                <a:gd name="connsiteX6" fmla="*/ 7144 w 1657350"/>
                <a:gd name="connsiteY6" fmla="*/ 26194 h 57150"/>
                <a:gd name="connsiteX7" fmla="*/ 7144 w 1657350"/>
                <a:gd name="connsiteY7" fmla="*/ 26194 h 57150"/>
                <a:gd name="connsiteX8" fmla="*/ 50959 w 1657350"/>
                <a:gd name="connsiteY8" fmla="*/ 53816 h 57150"/>
                <a:gd name="connsiteX9" fmla="*/ 51911 w 1657350"/>
                <a:gd name="connsiteY9" fmla="*/ 54769 h 57150"/>
                <a:gd name="connsiteX10" fmla="*/ 51911 w 1657350"/>
                <a:gd name="connsiteY10" fmla="*/ 54769 h 57150"/>
                <a:gd name="connsiteX11" fmla="*/ 56674 w 1657350"/>
                <a:gd name="connsiteY11" fmla="*/ 5476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525" cap="flat">
              <a:noFill/>
              <a:prstDash val="solid"/>
              <a:miter/>
            </a:ln>
          </p:spPr>
          <p:txBody>
            <a:bodyPr rtlCol="0" anchor="ctr"/>
            <a:lstStyle/>
            <a:p>
              <a:endParaRPr lang="en-US"/>
            </a:p>
          </p:txBody>
        </p:sp>
        <p:sp>
          <p:nvSpPr>
            <p:cNvPr id="126" name="Freeform: Shape 125"/>
            <p:cNvSpPr/>
            <p:nvPr/>
          </p:nvSpPr>
          <p:spPr>
            <a:xfrm>
              <a:off x="700575" y="477868"/>
              <a:ext cx="9072285" cy="5916709"/>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525" cap="flat">
              <a:noFill/>
              <a:prstDash val="solid"/>
              <a:miter/>
            </a:ln>
          </p:spPr>
          <p:txBody>
            <a:bodyPr rtlCol="0" anchor="ctr"/>
            <a:lstStyle/>
            <a:p>
              <a:endParaRPr lang="en-US"/>
            </a:p>
          </p:txBody>
        </p:sp>
        <p:sp>
          <p:nvSpPr>
            <p:cNvPr id="127" name="Freeform: Shape 126"/>
            <p:cNvSpPr/>
            <p:nvPr/>
          </p:nvSpPr>
          <p:spPr>
            <a:xfrm>
              <a:off x="1088451" y="839448"/>
              <a:ext cx="8283390" cy="5062073"/>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chemeClr val="accent1"/>
            </a:solidFill>
            <a:ln w="9525" cap="flat">
              <a:noFill/>
              <a:prstDash val="solid"/>
              <a:miter/>
            </a:ln>
          </p:spPr>
          <p:txBody>
            <a:bodyPr rtlCol="0" anchor="ctr"/>
            <a:lstStyle/>
            <a:p>
              <a:endParaRPr lang="en-US"/>
            </a:p>
          </p:txBody>
        </p:sp>
        <p:sp>
          <p:nvSpPr>
            <p:cNvPr id="128" name="Freeform: Shape 127"/>
            <p:cNvSpPr/>
            <p:nvPr/>
          </p:nvSpPr>
          <p:spPr>
            <a:xfrm>
              <a:off x="-548507" y="6164484"/>
              <a:ext cx="11570449" cy="460187"/>
            </a:xfrm>
            <a:custGeom>
              <a:avLst/>
              <a:gdLst>
                <a:gd name="connsiteX0" fmla="*/ 50006 w 1676400"/>
                <a:gd name="connsiteY0" fmla="*/ 7144 h 66675"/>
                <a:gd name="connsiteX1" fmla="*/ 1630204 w 1676400"/>
                <a:gd name="connsiteY1" fmla="*/ 7144 h 66675"/>
                <a:gd name="connsiteX2" fmla="*/ 1672114 w 1676400"/>
                <a:gd name="connsiteY2" fmla="*/ 49054 h 66675"/>
                <a:gd name="connsiteX3" fmla="*/ 1672114 w 1676400"/>
                <a:gd name="connsiteY3" fmla="*/ 57626 h 66675"/>
                <a:gd name="connsiteX4" fmla="*/ 1656874 w 1676400"/>
                <a:gd name="connsiteY4" fmla="*/ 62389 h 66675"/>
                <a:gd name="connsiteX5" fmla="*/ 1654016 w 1676400"/>
                <a:gd name="connsiteY5" fmla="*/ 62389 h 66675"/>
                <a:gd name="connsiteX6" fmla="*/ 29051 w 1676400"/>
                <a:gd name="connsiteY6" fmla="*/ 62389 h 66675"/>
                <a:gd name="connsiteX7" fmla="*/ 21431 w 1676400"/>
                <a:gd name="connsiteY7" fmla="*/ 63341 h 66675"/>
                <a:gd name="connsiteX8" fmla="*/ 7144 w 1676400"/>
                <a:gd name="connsiteY8" fmla="*/ 55721 h 66675"/>
                <a:gd name="connsiteX9" fmla="*/ 7144 w 1676400"/>
                <a:gd name="connsiteY9" fmla="*/ 48101 h 66675"/>
                <a:gd name="connsiteX10" fmla="*/ 50006 w 1676400"/>
                <a:gd name="connsiteY10"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525" cap="flat">
              <a:noFill/>
              <a:prstDash val="solid"/>
              <a:miter/>
            </a:ln>
          </p:spPr>
          <p:txBody>
            <a:bodyPr rtlCol="0" anchor="ctr"/>
            <a:lstStyle/>
            <a:p>
              <a:endParaRPr lang="en-US" dirty="0"/>
            </a:p>
          </p:txBody>
        </p:sp>
        <p:sp>
          <p:nvSpPr>
            <p:cNvPr id="129" name="Freeform: Shape 128"/>
            <p:cNvSpPr/>
            <p:nvPr/>
          </p:nvSpPr>
          <p:spPr>
            <a:xfrm>
              <a:off x="4438629" y="6215033"/>
              <a:ext cx="1618413" cy="184076"/>
            </a:xfrm>
            <a:custGeom>
              <a:avLst/>
              <a:gdLst>
                <a:gd name="connsiteX0" fmla="*/ 1478513 w 1618413"/>
                <a:gd name="connsiteY0" fmla="*/ 177499 h 184076"/>
                <a:gd name="connsiteX1" fmla="*/ 1485084 w 1618413"/>
                <a:gd name="connsiteY1" fmla="*/ 177499 h 184076"/>
                <a:gd name="connsiteX2" fmla="*/ 1502686 w 1618413"/>
                <a:gd name="connsiteY2" fmla="*/ 178122 h 184076"/>
                <a:gd name="connsiteX3" fmla="*/ 1499879 w 1618413"/>
                <a:gd name="connsiteY3" fmla="*/ 178526 h 184076"/>
                <a:gd name="connsiteX4" fmla="*/ 1478513 w 1618413"/>
                <a:gd name="connsiteY4" fmla="*/ 177499 h 184076"/>
                <a:gd name="connsiteX5" fmla="*/ 84799 w 1618413"/>
                <a:gd name="connsiteY5" fmla="*/ 170928 h 184076"/>
                <a:gd name="connsiteX6" fmla="*/ 117666 w 1618413"/>
                <a:gd name="connsiteY6" fmla="*/ 177499 h 184076"/>
                <a:gd name="connsiteX7" fmla="*/ 104518 w 1618413"/>
                <a:gd name="connsiteY7" fmla="*/ 177499 h 184076"/>
                <a:gd name="connsiteX8" fmla="*/ 84799 w 1618413"/>
                <a:gd name="connsiteY8" fmla="*/ 170928 h 184076"/>
                <a:gd name="connsiteX9" fmla="*/ 1603418 w 1618413"/>
                <a:gd name="connsiteY9" fmla="*/ 0 h 184076"/>
                <a:gd name="connsiteX10" fmla="*/ 1616567 w 1618413"/>
                <a:gd name="connsiteY10" fmla="*/ 0 h 184076"/>
                <a:gd name="connsiteX11" fmla="*/ 1511177 w 1618413"/>
                <a:gd name="connsiteY11" fmla="*/ 178423 h 184076"/>
                <a:gd name="connsiteX12" fmla="*/ 1502686 w 1618413"/>
                <a:gd name="connsiteY12" fmla="*/ 178122 h 184076"/>
                <a:gd name="connsiteX13" fmla="*/ 1521501 w 1618413"/>
                <a:gd name="connsiteY13" fmla="*/ 175419 h 184076"/>
                <a:gd name="connsiteX14" fmla="*/ 1603418 w 1618413"/>
                <a:gd name="connsiteY14" fmla="*/ 6571 h 184076"/>
                <a:gd name="connsiteX15" fmla="*/ 5911 w 1618413"/>
                <a:gd name="connsiteY15" fmla="*/ 0 h 184076"/>
                <a:gd name="connsiteX16" fmla="*/ 19060 w 1618413"/>
                <a:gd name="connsiteY16" fmla="*/ 6571 h 184076"/>
                <a:gd name="connsiteX17" fmla="*/ 91379 w 1618413"/>
                <a:gd name="connsiteY17" fmla="*/ 184076 h 184076"/>
                <a:gd name="connsiteX18" fmla="*/ 5911 w 1618413"/>
                <a:gd name="connsiteY18" fmla="*/ 0 h 184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525" cap="flat">
              <a:noFill/>
              <a:prstDash val="solid"/>
              <a:miter/>
            </a:ln>
          </p:spPr>
          <p:txBody>
            <a:bodyPr rtlCol="0" anchor="ctr"/>
            <a:lstStyle/>
            <a:p>
              <a:endParaRPr lang="en-US"/>
            </a:p>
          </p:txBody>
        </p:sp>
        <p:grpSp>
          <p:nvGrpSpPr>
            <p:cNvPr id="130" name="Group 129"/>
            <p:cNvGrpSpPr/>
            <p:nvPr/>
          </p:nvGrpSpPr>
          <p:grpSpPr>
            <a:xfrm>
              <a:off x="1606" y="6382978"/>
              <a:ext cx="413937" cy="115242"/>
              <a:chOff x="5955" y="6353672"/>
              <a:chExt cx="413937" cy="115242"/>
            </a:xfrm>
          </p:grpSpPr>
          <p:sp>
            <p:nvSpPr>
              <p:cNvPr id="134" name="Rectangle: Rounded Corners 133"/>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Rectangle: Rounded Corners 134"/>
              <p:cNvSpPr/>
              <p:nvPr/>
            </p:nvSpPr>
            <p:spPr>
              <a:xfrm>
                <a:off x="99417" y="6382279"/>
                <a:ext cx="227012"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1" name="Group 130"/>
            <p:cNvGrpSpPr/>
            <p:nvPr/>
          </p:nvGrpSpPr>
          <p:grpSpPr>
            <a:xfrm>
              <a:off x="9855291" y="6381600"/>
              <a:ext cx="885989" cy="115242"/>
              <a:chOff x="5955" y="6353672"/>
              <a:chExt cx="413937" cy="115242"/>
            </a:xfrm>
          </p:grpSpPr>
          <p:sp>
            <p:nvSpPr>
              <p:cNvPr id="132" name="Rectangle: Rounded Corners 131"/>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Rectangle: Rounded Corners 132"/>
              <p:cNvSpPr/>
              <p:nvPr/>
            </p:nvSpPr>
            <p:spPr>
              <a:xfrm>
                <a:off x="84761" y="6382279"/>
                <a:ext cx="256326"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136" name="Group 135"/>
          <p:cNvGrpSpPr/>
          <p:nvPr/>
        </p:nvGrpSpPr>
        <p:grpSpPr>
          <a:xfrm>
            <a:off x="58150" y="1873191"/>
            <a:ext cx="4614603" cy="1023853"/>
            <a:chOff x="2758043" y="1681512"/>
            <a:chExt cx="7496623" cy="1968489"/>
          </a:xfrm>
        </p:grpSpPr>
        <p:sp>
          <p:nvSpPr>
            <p:cNvPr id="137" name="Freeform: Shape 136"/>
            <p:cNvSpPr/>
            <p:nvPr/>
          </p:nvSpPr>
          <p:spPr>
            <a:xfrm>
              <a:off x="7496532" y="1859790"/>
              <a:ext cx="795009" cy="1762075"/>
            </a:xfrm>
            <a:custGeom>
              <a:avLst/>
              <a:gdLst>
                <a:gd name="connsiteX0" fmla="*/ 358764 w 795009"/>
                <a:gd name="connsiteY0" fmla="*/ 1760832 h 1762075"/>
                <a:gd name="connsiteX1" fmla="*/ 118193 w 795009"/>
                <a:gd name="connsiteY1" fmla="*/ 1678169 h 1762075"/>
                <a:gd name="connsiteX2" fmla="*/ 3736 w 795009"/>
                <a:gd name="connsiteY2" fmla="*/ 1612462 h 1762075"/>
                <a:gd name="connsiteX3" fmla="*/ 2676 w 795009"/>
                <a:gd name="connsiteY3" fmla="*/ 1547285 h 1762075"/>
                <a:gd name="connsiteX4" fmla="*/ 22282 w 795009"/>
                <a:gd name="connsiteY4" fmla="*/ 745028 h 1762075"/>
                <a:gd name="connsiteX5" fmla="*/ 40299 w 795009"/>
                <a:gd name="connsiteY5" fmla="*/ 27554 h 1762075"/>
                <a:gd name="connsiteX6" fmla="*/ 69443 w 795009"/>
                <a:gd name="connsiteY6" fmla="*/ 0 h 1762075"/>
                <a:gd name="connsiteX7" fmla="*/ 673520 w 795009"/>
                <a:gd name="connsiteY7" fmla="*/ 0 h 1762075"/>
                <a:gd name="connsiteX8" fmla="*/ 704253 w 795009"/>
                <a:gd name="connsiteY8" fmla="*/ 29144 h 1762075"/>
                <a:gd name="connsiteX9" fmla="*/ 744526 w 795009"/>
                <a:gd name="connsiteY9" fmla="*/ 716414 h 1762075"/>
                <a:gd name="connsiteX10" fmla="*/ 777908 w 795009"/>
                <a:gd name="connsiteY10" fmla="*/ 1295057 h 1762075"/>
                <a:gd name="connsiteX11" fmla="*/ 794865 w 795009"/>
                <a:gd name="connsiteY11" fmla="*/ 1588617 h 1762075"/>
                <a:gd name="connsiteX12" fmla="*/ 793805 w 795009"/>
                <a:gd name="connsiteY12" fmla="*/ 1611932 h 1762075"/>
                <a:gd name="connsiteX13" fmla="*/ 717501 w 795009"/>
                <a:gd name="connsiteY13" fmla="*/ 1659093 h 1762075"/>
                <a:gd name="connsiteX14" fmla="*/ 358764 w 795009"/>
                <a:gd name="connsiteY14" fmla="*/ 1760832 h 1762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95009" h="1762075">
                  <a:moveTo>
                    <a:pt x="358764" y="1760832"/>
                  </a:moveTo>
                  <a:cubicBezTo>
                    <a:pt x="272392" y="1751824"/>
                    <a:pt x="192378" y="1723739"/>
                    <a:pt x="118193" y="1678169"/>
                  </a:cubicBezTo>
                  <a:cubicBezTo>
                    <a:pt x="80571" y="1655383"/>
                    <a:pt x="41888" y="1634188"/>
                    <a:pt x="3736" y="1612462"/>
                  </a:cubicBezTo>
                  <a:cubicBezTo>
                    <a:pt x="-3682" y="1590736"/>
                    <a:pt x="2147" y="1569011"/>
                    <a:pt x="2676" y="1547285"/>
                  </a:cubicBezTo>
                  <a:cubicBezTo>
                    <a:pt x="9035" y="1279690"/>
                    <a:pt x="15394" y="1012624"/>
                    <a:pt x="22282" y="745028"/>
                  </a:cubicBezTo>
                  <a:cubicBezTo>
                    <a:pt x="28111" y="506047"/>
                    <a:pt x="35000" y="267066"/>
                    <a:pt x="40299" y="27554"/>
                  </a:cubicBezTo>
                  <a:cubicBezTo>
                    <a:pt x="40829" y="5299"/>
                    <a:pt x="47717" y="0"/>
                    <a:pt x="69443" y="0"/>
                  </a:cubicBezTo>
                  <a:cubicBezTo>
                    <a:pt x="270802" y="530"/>
                    <a:pt x="472161" y="1060"/>
                    <a:pt x="673520" y="0"/>
                  </a:cubicBezTo>
                  <a:cubicBezTo>
                    <a:pt x="696305" y="0"/>
                    <a:pt x="703194" y="5829"/>
                    <a:pt x="704253" y="29144"/>
                  </a:cubicBezTo>
                  <a:cubicBezTo>
                    <a:pt x="716971" y="258058"/>
                    <a:pt x="731278" y="487501"/>
                    <a:pt x="744526" y="716414"/>
                  </a:cubicBezTo>
                  <a:cubicBezTo>
                    <a:pt x="755653" y="909295"/>
                    <a:pt x="766781" y="1102176"/>
                    <a:pt x="777908" y="1295057"/>
                  </a:cubicBezTo>
                  <a:cubicBezTo>
                    <a:pt x="783737" y="1393087"/>
                    <a:pt x="789036" y="1490587"/>
                    <a:pt x="794865" y="1588617"/>
                  </a:cubicBezTo>
                  <a:cubicBezTo>
                    <a:pt x="795395" y="1596565"/>
                    <a:pt x="794335" y="1604514"/>
                    <a:pt x="793805" y="1611932"/>
                  </a:cubicBezTo>
                  <a:cubicBezTo>
                    <a:pt x="768371" y="1627829"/>
                    <a:pt x="741876" y="1642136"/>
                    <a:pt x="717501" y="1659093"/>
                  </a:cubicBezTo>
                  <a:cubicBezTo>
                    <a:pt x="609403" y="1734337"/>
                    <a:pt x="490177" y="1769310"/>
                    <a:pt x="358764" y="1760832"/>
                  </a:cubicBezTo>
                  <a:close/>
                </a:path>
              </a:pathLst>
            </a:custGeom>
            <a:solidFill>
              <a:schemeClr val="bg1"/>
            </a:solidFill>
            <a:ln w="5297" cap="flat">
              <a:noFill/>
              <a:prstDash val="solid"/>
              <a:miter/>
            </a:ln>
          </p:spPr>
          <p:txBody>
            <a:bodyPr rtlCol="0" anchor="ctr"/>
            <a:lstStyle/>
            <a:p>
              <a:endParaRPr lang="en-US"/>
            </a:p>
          </p:txBody>
        </p:sp>
        <p:sp>
          <p:nvSpPr>
            <p:cNvPr id="138" name="Freeform: Shape 137"/>
            <p:cNvSpPr/>
            <p:nvPr/>
          </p:nvSpPr>
          <p:spPr>
            <a:xfrm>
              <a:off x="3420449" y="1882046"/>
              <a:ext cx="846417" cy="1762421"/>
            </a:xfrm>
            <a:custGeom>
              <a:avLst/>
              <a:gdLst>
                <a:gd name="connsiteX0" fmla="*/ 353088 w 846417"/>
                <a:gd name="connsiteY0" fmla="*/ 1762422 h 1762421"/>
                <a:gd name="connsiteX1" fmla="*/ 112517 w 846417"/>
                <a:gd name="connsiteY1" fmla="*/ 1679758 h 1762421"/>
                <a:gd name="connsiteX2" fmla="*/ 180 w 846417"/>
                <a:gd name="connsiteY2" fmla="*/ 1616171 h 1762421"/>
                <a:gd name="connsiteX3" fmla="*/ 246050 w 846417"/>
                <a:gd name="connsiteY3" fmla="*/ 29674 h 1762421"/>
                <a:gd name="connsiteX4" fmla="*/ 275194 w 846417"/>
                <a:gd name="connsiteY4" fmla="*/ 2120 h 1762421"/>
                <a:gd name="connsiteX5" fmla="*/ 815684 w 846417"/>
                <a:gd name="connsiteY5" fmla="*/ 0 h 1762421"/>
                <a:gd name="connsiteX6" fmla="*/ 846417 w 846417"/>
                <a:gd name="connsiteY6" fmla="*/ 29144 h 1762421"/>
                <a:gd name="connsiteX7" fmla="*/ 724542 w 846417"/>
                <a:gd name="connsiteY7" fmla="*/ 1629419 h 1762421"/>
                <a:gd name="connsiteX8" fmla="*/ 645058 w 846417"/>
                <a:gd name="connsiteY8" fmla="*/ 1693006 h 1762421"/>
                <a:gd name="connsiteX9" fmla="*/ 353088 w 846417"/>
                <a:gd name="connsiteY9" fmla="*/ 1762422 h 1762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46417" h="1762421">
                  <a:moveTo>
                    <a:pt x="353088" y="1762422"/>
                  </a:moveTo>
                  <a:cubicBezTo>
                    <a:pt x="266715" y="1753413"/>
                    <a:pt x="186702" y="1725329"/>
                    <a:pt x="112517" y="1679758"/>
                  </a:cubicBezTo>
                  <a:cubicBezTo>
                    <a:pt x="74894" y="1656973"/>
                    <a:pt x="38332" y="1637897"/>
                    <a:pt x="180" y="1616171"/>
                  </a:cubicBezTo>
                  <a:cubicBezTo>
                    <a:pt x="-7239" y="1594446"/>
                    <a:pt x="217435" y="263886"/>
                    <a:pt x="246050" y="29674"/>
                  </a:cubicBezTo>
                  <a:cubicBezTo>
                    <a:pt x="246580" y="7418"/>
                    <a:pt x="253468" y="2120"/>
                    <a:pt x="275194" y="2120"/>
                  </a:cubicBezTo>
                  <a:cubicBezTo>
                    <a:pt x="476553" y="2649"/>
                    <a:pt x="614325" y="1060"/>
                    <a:pt x="815684" y="0"/>
                  </a:cubicBezTo>
                  <a:cubicBezTo>
                    <a:pt x="838469" y="0"/>
                    <a:pt x="845358" y="5829"/>
                    <a:pt x="846417" y="29144"/>
                  </a:cubicBezTo>
                  <a:cubicBezTo>
                    <a:pt x="839529" y="264946"/>
                    <a:pt x="724542" y="1621470"/>
                    <a:pt x="724542" y="1629419"/>
                  </a:cubicBezTo>
                  <a:cubicBezTo>
                    <a:pt x="699107" y="1645315"/>
                    <a:pt x="669433" y="1676049"/>
                    <a:pt x="645058" y="1693006"/>
                  </a:cubicBezTo>
                  <a:cubicBezTo>
                    <a:pt x="524773" y="1760302"/>
                    <a:pt x="486621" y="1759772"/>
                    <a:pt x="353088" y="1762422"/>
                  </a:cubicBezTo>
                  <a:close/>
                </a:path>
              </a:pathLst>
            </a:custGeom>
            <a:solidFill>
              <a:schemeClr val="bg1"/>
            </a:solidFill>
            <a:ln w="5297" cap="flat">
              <a:noFill/>
              <a:prstDash val="solid"/>
              <a:miter/>
            </a:ln>
          </p:spPr>
          <p:txBody>
            <a:bodyPr rtlCol="0" anchor="ctr"/>
            <a:lstStyle/>
            <a:p>
              <a:endParaRPr lang="en-US"/>
            </a:p>
          </p:txBody>
        </p:sp>
        <p:sp>
          <p:nvSpPr>
            <p:cNvPr id="139" name="Freeform: Shape 138"/>
            <p:cNvSpPr/>
            <p:nvPr/>
          </p:nvSpPr>
          <p:spPr>
            <a:xfrm>
              <a:off x="8734916" y="1858201"/>
              <a:ext cx="888786" cy="1757122"/>
            </a:xfrm>
            <a:custGeom>
              <a:avLst/>
              <a:gdLst>
                <a:gd name="connsiteX0" fmla="*/ 525123 w 888786"/>
                <a:gd name="connsiteY0" fmla="*/ 1757123 h 1757122"/>
                <a:gd name="connsiteX1" fmla="*/ 765694 w 888786"/>
                <a:gd name="connsiteY1" fmla="*/ 1674459 h 1757122"/>
                <a:gd name="connsiteX2" fmla="*/ 888629 w 888786"/>
                <a:gd name="connsiteY2" fmla="*/ 1610872 h 1757122"/>
                <a:gd name="connsiteX3" fmla="*/ 610966 w 888786"/>
                <a:gd name="connsiteY3" fmla="*/ 29674 h 1757122"/>
                <a:gd name="connsiteX4" fmla="*/ 581822 w 888786"/>
                <a:gd name="connsiteY4" fmla="*/ 2120 h 1757122"/>
                <a:gd name="connsiteX5" fmla="*/ 30734 w 888786"/>
                <a:gd name="connsiteY5" fmla="*/ 0 h 1757122"/>
                <a:gd name="connsiteX6" fmla="*/ 0 w 888786"/>
                <a:gd name="connsiteY6" fmla="*/ 23845 h 1757122"/>
                <a:gd name="connsiteX7" fmla="*/ 153669 w 888786"/>
                <a:gd name="connsiteY7" fmla="*/ 1624120 h 1757122"/>
                <a:gd name="connsiteX8" fmla="*/ 233153 w 888786"/>
                <a:gd name="connsiteY8" fmla="*/ 1687707 h 1757122"/>
                <a:gd name="connsiteX9" fmla="*/ 525123 w 888786"/>
                <a:gd name="connsiteY9" fmla="*/ 1757123 h 17571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88786" h="1757122">
                  <a:moveTo>
                    <a:pt x="525123" y="1757123"/>
                  </a:moveTo>
                  <a:cubicBezTo>
                    <a:pt x="611496" y="1748115"/>
                    <a:pt x="691509" y="1720030"/>
                    <a:pt x="765694" y="1674459"/>
                  </a:cubicBezTo>
                  <a:cubicBezTo>
                    <a:pt x="803316" y="1651674"/>
                    <a:pt x="850477" y="1632598"/>
                    <a:pt x="888629" y="1610872"/>
                  </a:cubicBezTo>
                  <a:cubicBezTo>
                    <a:pt x="896047" y="1589147"/>
                    <a:pt x="639580" y="263886"/>
                    <a:pt x="610966" y="29674"/>
                  </a:cubicBezTo>
                  <a:cubicBezTo>
                    <a:pt x="610435" y="7418"/>
                    <a:pt x="603547" y="2120"/>
                    <a:pt x="581822" y="2120"/>
                  </a:cubicBezTo>
                  <a:cubicBezTo>
                    <a:pt x="380463" y="2649"/>
                    <a:pt x="232093" y="1060"/>
                    <a:pt x="30734" y="0"/>
                  </a:cubicBezTo>
                  <a:cubicBezTo>
                    <a:pt x="7948" y="0"/>
                    <a:pt x="1060" y="530"/>
                    <a:pt x="0" y="23845"/>
                  </a:cubicBezTo>
                  <a:cubicBezTo>
                    <a:pt x="6889" y="259647"/>
                    <a:pt x="153669" y="1616171"/>
                    <a:pt x="153669" y="1624120"/>
                  </a:cubicBezTo>
                  <a:cubicBezTo>
                    <a:pt x="179104" y="1640016"/>
                    <a:pt x="208778" y="1670750"/>
                    <a:pt x="233153" y="1687707"/>
                  </a:cubicBezTo>
                  <a:cubicBezTo>
                    <a:pt x="353438" y="1755533"/>
                    <a:pt x="391590" y="1754473"/>
                    <a:pt x="525123" y="1757123"/>
                  </a:cubicBezTo>
                  <a:close/>
                </a:path>
              </a:pathLst>
            </a:custGeom>
            <a:solidFill>
              <a:schemeClr val="bg1"/>
            </a:solidFill>
            <a:ln w="5297" cap="flat">
              <a:noFill/>
              <a:prstDash val="solid"/>
              <a:miter/>
            </a:ln>
          </p:spPr>
          <p:txBody>
            <a:bodyPr rtlCol="0" anchor="ctr"/>
            <a:lstStyle/>
            <a:p>
              <a:endParaRPr lang="en-US"/>
            </a:p>
          </p:txBody>
        </p:sp>
        <p:sp>
          <p:nvSpPr>
            <p:cNvPr id="140" name="Freeform: Shape 139"/>
            <p:cNvSpPr/>
            <p:nvPr/>
          </p:nvSpPr>
          <p:spPr>
            <a:xfrm>
              <a:off x="4768647" y="1883635"/>
              <a:ext cx="795009" cy="1762075"/>
            </a:xfrm>
            <a:custGeom>
              <a:avLst/>
              <a:gdLst>
                <a:gd name="connsiteX0" fmla="*/ 358764 w 795009"/>
                <a:gd name="connsiteY0" fmla="*/ 1760832 h 1762075"/>
                <a:gd name="connsiteX1" fmla="*/ 118193 w 795009"/>
                <a:gd name="connsiteY1" fmla="*/ 1678169 h 1762075"/>
                <a:gd name="connsiteX2" fmla="*/ 3736 w 795009"/>
                <a:gd name="connsiteY2" fmla="*/ 1612462 h 1762075"/>
                <a:gd name="connsiteX3" fmla="*/ 2676 w 795009"/>
                <a:gd name="connsiteY3" fmla="*/ 1547285 h 1762075"/>
                <a:gd name="connsiteX4" fmla="*/ 22282 w 795009"/>
                <a:gd name="connsiteY4" fmla="*/ 745028 h 1762075"/>
                <a:gd name="connsiteX5" fmla="*/ 40299 w 795009"/>
                <a:gd name="connsiteY5" fmla="*/ 27554 h 1762075"/>
                <a:gd name="connsiteX6" fmla="*/ 69443 w 795009"/>
                <a:gd name="connsiteY6" fmla="*/ 0 h 1762075"/>
                <a:gd name="connsiteX7" fmla="*/ 673520 w 795009"/>
                <a:gd name="connsiteY7" fmla="*/ 0 h 1762075"/>
                <a:gd name="connsiteX8" fmla="*/ 704254 w 795009"/>
                <a:gd name="connsiteY8" fmla="*/ 29144 h 1762075"/>
                <a:gd name="connsiteX9" fmla="*/ 744525 w 795009"/>
                <a:gd name="connsiteY9" fmla="*/ 716414 h 1762075"/>
                <a:gd name="connsiteX10" fmla="*/ 777908 w 795009"/>
                <a:gd name="connsiteY10" fmla="*/ 1295057 h 1762075"/>
                <a:gd name="connsiteX11" fmla="*/ 794865 w 795009"/>
                <a:gd name="connsiteY11" fmla="*/ 1588617 h 1762075"/>
                <a:gd name="connsiteX12" fmla="*/ 793805 w 795009"/>
                <a:gd name="connsiteY12" fmla="*/ 1611932 h 1762075"/>
                <a:gd name="connsiteX13" fmla="*/ 717501 w 795009"/>
                <a:gd name="connsiteY13" fmla="*/ 1659093 h 1762075"/>
                <a:gd name="connsiteX14" fmla="*/ 358764 w 795009"/>
                <a:gd name="connsiteY14" fmla="*/ 1760832 h 1762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95009" h="1762075">
                  <a:moveTo>
                    <a:pt x="358764" y="1760832"/>
                  </a:moveTo>
                  <a:cubicBezTo>
                    <a:pt x="272391" y="1751824"/>
                    <a:pt x="192378" y="1723739"/>
                    <a:pt x="118193" y="1678169"/>
                  </a:cubicBezTo>
                  <a:cubicBezTo>
                    <a:pt x="80571" y="1655383"/>
                    <a:pt x="41888" y="1634188"/>
                    <a:pt x="3736" y="1612462"/>
                  </a:cubicBezTo>
                  <a:cubicBezTo>
                    <a:pt x="-3682" y="1590736"/>
                    <a:pt x="2146" y="1569011"/>
                    <a:pt x="2676" y="1547285"/>
                  </a:cubicBezTo>
                  <a:cubicBezTo>
                    <a:pt x="9035" y="1279690"/>
                    <a:pt x="15394" y="1012624"/>
                    <a:pt x="22282" y="745028"/>
                  </a:cubicBezTo>
                  <a:cubicBezTo>
                    <a:pt x="28111" y="506047"/>
                    <a:pt x="35000" y="267066"/>
                    <a:pt x="40299" y="27554"/>
                  </a:cubicBezTo>
                  <a:cubicBezTo>
                    <a:pt x="40829" y="5299"/>
                    <a:pt x="47717" y="0"/>
                    <a:pt x="69443" y="0"/>
                  </a:cubicBezTo>
                  <a:cubicBezTo>
                    <a:pt x="270802" y="530"/>
                    <a:pt x="472161" y="1060"/>
                    <a:pt x="673520" y="0"/>
                  </a:cubicBezTo>
                  <a:cubicBezTo>
                    <a:pt x="696305" y="0"/>
                    <a:pt x="703194" y="5829"/>
                    <a:pt x="704254" y="29144"/>
                  </a:cubicBezTo>
                  <a:cubicBezTo>
                    <a:pt x="716971" y="258058"/>
                    <a:pt x="731278" y="487501"/>
                    <a:pt x="744525" y="716414"/>
                  </a:cubicBezTo>
                  <a:cubicBezTo>
                    <a:pt x="755653" y="909295"/>
                    <a:pt x="766781" y="1102176"/>
                    <a:pt x="777908" y="1295057"/>
                  </a:cubicBezTo>
                  <a:cubicBezTo>
                    <a:pt x="783737" y="1393087"/>
                    <a:pt x="789036" y="1490587"/>
                    <a:pt x="794865" y="1588617"/>
                  </a:cubicBezTo>
                  <a:cubicBezTo>
                    <a:pt x="795395" y="1596565"/>
                    <a:pt x="794335" y="1604514"/>
                    <a:pt x="793805" y="1611932"/>
                  </a:cubicBezTo>
                  <a:cubicBezTo>
                    <a:pt x="768370" y="1627829"/>
                    <a:pt x="741876" y="1642136"/>
                    <a:pt x="717501" y="1659093"/>
                  </a:cubicBezTo>
                  <a:cubicBezTo>
                    <a:pt x="609403" y="1734337"/>
                    <a:pt x="490177" y="1769310"/>
                    <a:pt x="358764" y="1760832"/>
                  </a:cubicBezTo>
                  <a:close/>
                </a:path>
              </a:pathLst>
            </a:custGeom>
            <a:solidFill>
              <a:schemeClr val="bg1"/>
            </a:solidFill>
            <a:ln w="5297" cap="flat">
              <a:noFill/>
              <a:prstDash val="solid"/>
              <a:miter/>
            </a:ln>
          </p:spPr>
          <p:txBody>
            <a:bodyPr rtlCol="0" anchor="ctr"/>
            <a:lstStyle/>
            <a:p>
              <a:endParaRPr lang="en-US"/>
            </a:p>
          </p:txBody>
        </p:sp>
        <p:sp>
          <p:nvSpPr>
            <p:cNvPr id="141" name="Freeform: Shape 140"/>
            <p:cNvSpPr/>
            <p:nvPr/>
          </p:nvSpPr>
          <p:spPr>
            <a:xfrm>
              <a:off x="6087019" y="1883106"/>
              <a:ext cx="795009" cy="1762089"/>
            </a:xfrm>
            <a:custGeom>
              <a:avLst/>
              <a:gdLst>
                <a:gd name="connsiteX0" fmla="*/ 358764 w 795009"/>
                <a:gd name="connsiteY0" fmla="*/ 1760832 h 1762089"/>
                <a:gd name="connsiteX1" fmla="*/ 118193 w 795009"/>
                <a:gd name="connsiteY1" fmla="*/ 1678169 h 1762089"/>
                <a:gd name="connsiteX2" fmla="*/ 3736 w 795009"/>
                <a:gd name="connsiteY2" fmla="*/ 1612462 h 1762089"/>
                <a:gd name="connsiteX3" fmla="*/ 2676 w 795009"/>
                <a:gd name="connsiteY3" fmla="*/ 1547285 h 1762089"/>
                <a:gd name="connsiteX4" fmla="*/ 22282 w 795009"/>
                <a:gd name="connsiteY4" fmla="*/ 745029 h 1762089"/>
                <a:gd name="connsiteX5" fmla="*/ 40299 w 795009"/>
                <a:gd name="connsiteY5" fmla="*/ 27554 h 1762089"/>
                <a:gd name="connsiteX6" fmla="*/ 69443 w 795009"/>
                <a:gd name="connsiteY6" fmla="*/ 0 h 1762089"/>
                <a:gd name="connsiteX7" fmla="*/ 673520 w 795009"/>
                <a:gd name="connsiteY7" fmla="*/ 0 h 1762089"/>
                <a:gd name="connsiteX8" fmla="*/ 704254 w 795009"/>
                <a:gd name="connsiteY8" fmla="*/ 29144 h 1762089"/>
                <a:gd name="connsiteX9" fmla="*/ 744525 w 795009"/>
                <a:gd name="connsiteY9" fmla="*/ 716414 h 1762089"/>
                <a:gd name="connsiteX10" fmla="*/ 777908 w 795009"/>
                <a:gd name="connsiteY10" fmla="*/ 1295057 h 1762089"/>
                <a:gd name="connsiteX11" fmla="*/ 794865 w 795009"/>
                <a:gd name="connsiteY11" fmla="*/ 1588617 h 1762089"/>
                <a:gd name="connsiteX12" fmla="*/ 793805 w 795009"/>
                <a:gd name="connsiteY12" fmla="*/ 1611932 h 1762089"/>
                <a:gd name="connsiteX13" fmla="*/ 717501 w 795009"/>
                <a:gd name="connsiteY13" fmla="*/ 1659093 h 1762089"/>
                <a:gd name="connsiteX14" fmla="*/ 358764 w 795009"/>
                <a:gd name="connsiteY14" fmla="*/ 1760832 h 1762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95009" h="1762089">
                  <a:moveTo>
                    <a:pt x="358764" y="1760832"/>
                  </a:moveTo>
                  <a:cubicBezTo>
                    <a:pt x="272392" y="1751824"/>
                    <a:pt x="192378" y="1723739"/>
                    <a:pt x="118193" y="1678169"/>
                  </a:cubicBezTo>
                  <a:cubicBezTo>
                    <a:pt x="80571" y="1655383"/>
                    <a:pt x="41888" y="1634188"/>
                    <a:pt x="3736" y="1612462"/>
                  </a:cubicBezTo>
                  <a:cubicBezTo>
                    <a:pt x="-3682" y="1590737"/>
                    <a:pt x="2147" y="1569011"/>
                    <a:pt x="2676" y="1547285"/>
                  </a:cubicBezTo>
                  <a:cubicBezTo>
                    <a:pt x="9035" y="1279690"/>
                    <a:pt x="15394" y="1012624"/>
                    <a:pt x="22282" y="745029"/>
                  </a:cubicBezTo>
                  <a:cubicBezTo>
                    <a:pt x="28111" y="506047"/>
                    <a:pt x="35000" y="267066"/>
                    <a:pt x="40299" y="27554"/>
                  </a:cubicBezTo>
                  <a:cubicBezTo>
                    <a:pt x="40829" y="5299"/>
                    <a:pt x="47717" y="0"/>
                    <a:pt x="69443" y="0"/>
                  </a:cubicBezTo>
                  <a:cubicBezTo>
                    <a:pt x="270802" y="530"/>
                    <a:pt x="472161" y="1060"/>
                    <a:pt x="673520" y="0"/>
                  </a:cubicBezTo>
                  <a:cubicBezTo>
                    <a:pt x="696305" y="0"/>
                    <a:pt x="703194" y="5829"/>
                    <a:pt x="704254" y="29144"/>
                  </a:cubicBezTo>
                  <a:cubicBezTo>
                    <a:pt x="716971" y="258057"/>
                    <a:pt x="731278" y="487501"/>
                    <a:pt x="744525" y="716414"/>
                  </a:cubicBezTo>
                  <a:cubicBezTo>
                    <a:pt x="755653" y="909295"/>
                    <a:pt x="766781" y="1102176"/>
                    <a:pt x="777908" y="1295057"/>
                  </a:cubicBezTo>
                  <a:cubicBezTo>
                    <a:pt x="783737" y="1393087"/>
                    <a:pt x="789036" y="1490587"/>
                    <a:pt x="794865" y="1588617"/>
                  </a:cubicBezTo>
                  <a:cubicBezTo>
                    <a:pt x="795395" y="1596565"/>
                    <a:pt x="794335" y="1604514"/>
                    <a:pt x="793805" y="1611932"/>
                  </a:cubicBezTo>
                  <a:cubicBezTo>
                    <a:pt x="768370" y="1627829"/>
                    <a:pt x="741876" y="1642136"/>
                    <a:pt x="717501" y="1659093"/>
                  </a:cubicBezTo>
                  <a:cubicBezTo>
                    <a:pt x="609403" y="1734867"/>
                    <a:pt x="490177" y="1769310"/>
                    <a:pt x="358764" y="1760832"/>
                  </a:cubicBezTo>
                  <a:close/>
                </a:path>
              </a:pathLst>
            </a:custGeom>
            <a:solidFill>
              <a:schemeClr val="bg1"/>
            </a:solidFill>
            <a:ln w="5297" cap="flat">
              <a:noFill/>
              <a:prstDash val="solid"/>
              <a:miter/>
            </a:ln>
          </p:spPr>
          <p:txBody>
            <a:bodyPr rtlCol="0" anchor="ctr"/>
            <a:lstStyle/>
            <a:p>
              <a:endParaRPr lang="en-US"/>
            </a:p>
          </p:txBody>
        </p:sp>
        <p:sp>
          <p:nvSpPr>
            <p:cNvPr id="142" name="Freeform: Shape 141"/>
            <p:cNvSpPr/>
            <p:nvPr/>
          </p:nvSpPr>
          <p:spPr>
            <a:xfrm>
              <a:off x="2758043" y="1681512"/>
              <a:ext cx="7496623" cy="1968489"/>
            </a:xfrm>
            <a:custGeom>
              <a:avLst/>
              <a:gdLst>
                <a:gd name="connsiteX0" fmla="*/ 773863 w 7496623"/>
                <a:gd name="connsiteY0" fmla="*/ 235 h 1968489"/>
                <a:gd name="connsiteX1" fmla="*/ 1044108 w 7496623"/>
                <a:gd name="connsiteY1" fmla="*/ 235 h 1968489"/>
                <a:gd name="connsiteX2" fmla="*/ 1484449 w 7496623"/>
                <a:gd name="connsiteY2" fmla="*/ 235 h 1968489"/>
                <a:gd name="connsiteX3" fmla="*/ 2844682 w 7496623"/>
                <a:gd name="connsiteY3" fmla="*/ 235 h 1968489"/>
                <a:gd name="connsiteX4" fmla="*/ 4212333 w 7496623"/>
                <a:gd name="connsiteY4" fmla="*/ 235 h 1968489"/>
                <a:gd name="connsiteX5" fmla="*/ 5924013 w 7496623"/>
                <a:gd name="connsiteY5" fmla="*/ 235 h 1968489"/>
                <a:gd name="connsiteX6" fmla="*/ 5933953 w 7496623"/>
                <a:gd name="connsiteY6" fmla="*/ 235 h 1968489"/>
                <a:gd name="connsiteX7" fmla="*/ 6697655 w 7496623"/>
                <a:gd name="connsiteY7" fmla="*/ 235 h 1968489"/>
                <a:gd name="connsiteX8" fmla="*/ 6816351 w 7496623"/>
                <a:gd name="connsiteY8" fmla="*/ 114162 h 1968489"/>
                <a:gd name="connsiteX9" fmla="*/ 6833838 w 7496623"/>
                <a:gd name="connsiteY9" fmla="*/ 190996 h 1968489"/>
                <a:gd name="connsiteX10" fmla="*/ 7487195 w 7496623"/>
                <a:gd name="connsiteY10" fmla="*/ 1621705 h 1968489"/>
                <a:gd name="connsiteX11" fmla="*/ 7488784 w 7496623"/>
                <a:gd name="connsiteY11" fmla="*/ 1679993 h 1968489"/>
                <a:gd name="connsiteX12" fmla="*/ 7196284 w 7496623"/>
                <a:gd name="connsiteY12" fmla="*/ 1905727 h 1968489"/>
                <a:gd name="connsiteX13" fmla="*/ 6865101 w 7496623"/>
                <a:gd name="connsiteY13" fmla="*/ 1828363 h 1968489"/>
                <a:gd name="connsiteX14" fmla="*/ 6844965 w 7496623"/>
                <a:gd name="connsiteY14" fmla="*/ 1793390 h 1968489"/>
                <a:gd name="connsiteX15" fmla="*/ 6693416 w 7496623"/>
                <a:gd name="connsiteY15" fmla="*/ 938674 h 1968489"/>
                <a:gd name="connsiteX16" fmla="*/ 6567302 w 7496623"/>
                <a:gd name="connsiteY16" fmla="*/ 224379 h 1968489"/>
                <a:gd name="connsiteX17" fmla="*/ 6541337 w 7496623"/>
                <a:gd name="connsiteY17" fmla="*/ 203184 h 1968489"/>
                <a:gd name="connsiteX18" fmla="*/ 5984951 w 7496623"/>
                <a:gd name="connsiteY18" fmla="*/ 202654 h 1968489"/>
                <a:gd name="connsiteX19" fmla="*/ 5963994 w 7496623"/>
                <a:gd name="connsiteY19" fmla="*/ 210529 h 1968489"/>
                <a:gd name="connsiteX20" fmla="*/ 5983232 w 7496623"/>
                <a:gd name="connsiteY20" fmla="*/ 345194 h 1968489"/>
                <a:gd name="connsiteX21" fmla="*/ 6125773 w 7496623"/>
                <a:gd name="connsiteY21" fmla="*/ 1780672 h 1968489"/>
                <a:gd name="connsiteX22" fmla="*/ 6096100 w 7496623"/>
                <a:gd name="connsiteY22" fmla="*/ 1855917 h 1968489"/>
                <a:gd name="connsiteX23" fmla="*/ 5900040 w 7496623"/>
                <a:gd name="connsiteY23" fmla="*/ 1949708 h 1968489"/>
                <a:gd name="connsiteX24" fmla="*/ 5593762 w 7496623"/>
                <a:gd name="connsiteY24" fmla="*/ 1881352 h 1968489"/>
                <a:gd name="connsiteX25" fmla="*/ 5538653 w 7496623"/>
                <a:gd name="connsiteY25" fmla="*/ 1840020 h 1968489"/>
                <a:gd name="connsiteX26" fmla="*/ 5515338 w 7496623"/>
                <a:gd name="connsiteY26" fmla="*/ 1811936 h 1968489"/>
                <a:gd name="connsiteX27" fmla="*/ 5422607 w 7496623"/>
                <a:gd name="connsiteY27" fmla="*/ 258822 h 1968489"/>
                <a:gd name="connsiteX28" fmla="*/ 5374917 w 7496623"/>
                <a:gd name="connsiteY28" fmla="*/ 215901 h 1968489"/>
                <a:gd name="connsiteX29" fmla="*/ 4834427 w 7496623"/>
                <a:gd name="connsiteY29" fmla="*/ 215901 h 1968489"/>
                <a:gd name="connsiteX30" fmla="*/ 4786736 w 7496623"/>
                <a:gd name="connsiteY30" fmla="*/ 263591 h 1968489"/>
                <a:gd name="connsiteX31" fmla="*/ 4745935 w 7496623"/>
                <a:gd name="connsiteY31" fmla="*/ 1808757 h 1968489"/>
                <a:gd name="connsiteX32" fmla="*/ 4733747 w 7496623"/>
                <a:gd name="connsiteY32" fmla="*/ 1831542 h 1968489"/>
                <a:gd name="connsiteX33" fmla="*/ 4724739 w 7496623"/>
                <a:gd name="connsiteY33" fmla="*/ 1837901 h 1968489"/>
                <a:gd name="connsiteX34" fmla="*/ 4705663 w 7496623"/>
                <a:gd name="connsiteY34" fmla="*/ 1855387 h 1968489"/>
                <a:gd name="connsiteX35" fmla="*/ 4601804 w 7496623"/>
                <a:gd name="connsiteY35" fmla="*/ 1920564 h 1968489"/>
                <a:gd name="connsiteX36" fmla="*/ 4530269 w 7496623"/>
                <a:gd name="connsiteY36" fmla="*/ 1950768 h 1968489"/>
                <a:gd name="connsiteX37" fmla="*/ 4187428 w 7496623"/>
                <a:gd name="connsiteY37" fmla="*/ 1898309 h 1968489"/>
                <a:gd name="connsiteX38" fmla="*/ 4109534 w 7496623"/>
                <a:gd name="connsiteY38" fmla="*/ 1843730 h 1968489"/>
                <a:gd name="connsiteX39" fmla="*/ 4032700 w 7496623"/>
                <a:gd name="connsiteY39" fmla="*/ 258822 h 1968489"/>
                <a:gd name="connsiteX40" fmla="*/ 3985009 w 7496623"/>
                <a:gd name="connsiteY40" fmla="*/ 215901 h 1968489"/>
                <a:gd name="connsiteX41" fmla="*/ 3444519 w 7496623"/>
                <a:gd name="connsiteY41" fmla="*/ 215901 h 1968489"/>
                <a:gd name="connsiteX42" fmla="*/ 3396829 w 7496623"/>
                <a:gd name="connsiteY42" fmla="*/ 263591 h 1968489"/>
                <a:gd name="connsiteX43" fmla="*/ 3382522 w 7496623"/>
                <a:gd name="connsiteY43" fmla="*/ 1780142 h 1968489"/>
                <a:gd name="connsiteX44" fmla="*/ 3352848 w 7496623"/>
                <a:gd name="connsiteY44" fmla="*/ 1855387 h 1968489"/>
                <a:gd name="connsiteX45" fmla="*/ 3172685 w 7496623"/>
                <a:gd name="connsiteY45" fmla="*/ 1949178 h 1968489"/>
                <a:gd name="connsiteX46" fmla="*/ 2866407 w 7496623"/>
                <a:gd name="connsiteY46" fmla="*/ 1880822 h 1968489"/>
                <a:gd name="connsiteX47" fmla="*/ 2811298 w 7496623"/>
                <a:gd name="connsiteY47" fmla="*/ 1839490 h 1968489"/>
                <a:gd name="connsiteX48" fmla="*/ 2772086 w 7496623"/>
                <a:gd name="connsiteY48" fmla="*/ 1811406 h 1968489"/>
                <a:gd name="connsiteX49" fmla="*/ 2695252 w 7496623"/>
                <a:gd name="connsiteY49" fmla="*/ 258292 h 1968489"/>
                <a:gd name="connsiteX50" fmla="*/ 2647562 w 7496623"/>
                <a:gd name="connsiteY50" fmla="*/ 215371 h 1968489"/>
                <a:gd name="connsiteX51" fmla="*/ 2107072 w 7496623"/>
                <a:gd name="connsiteY51" fmla="*/ 215371 h 1968489"/>
                <a:gd name="connsiteX52" fmla="*/ 2059382 w 7496623"/>
                <a:gd name="connsiteY52" fmla="*/ 263061 h 1968489"/>
                <a:gd name="connsiteX53" fmla="*/ 2018580 w 7496623"/>
                <a:gd name="connsiteY53" fmla="*/ 1808227 h 1968489"/>
                <a:gd name="connsiteX54" fmla="*/ 2006392 w 7496623"/>
                <a:gd name="connsiteY54" fmla="*/ 1831012 h 1968489"/>
                <a:gd name="connsiteX55" fmla="*/ 1802384 w 7496623"/>
                <a:gd name="connsiteY55" fmla="*/ 1950238 h 1968489"/>
                <a:gd name="connsiteX56" fmla="*/ 1459544 w 7496623"/>
                <a:gd name="connsiteY56" fmla="*/ 1897779 h 1968489"/>
                <a:gd name="connsiteX57" fmla="*/ 1381649 w 7496623"/>
                <a:gd name="connsiteY57" fmla="*/ 1843200 h 1968489"/>
                <a:gd name="connsiteX58" fmla="*/ 1367872 w 7496623"/>
                <a:gd name="connsiteY58" fmla="*/ 1812996 h 1968489"/>
                <a:gd name="connsiteX59" fmla="*/ 1490277 w 7496623"/>
                <a:gd name="connsiteY59" fmla="*/ 229148 h 1968489"/>
                <a:gd name="connsiteX60" fmla="*/ 1474910 w 7496623"/>
                <a:gd name="connsiteY60" fmla="*/ 202653 h 1968489"/>
                <a:gd name="connsiteX61" fmla="*/ 1474910 w 7496623"/>
                <a:gd name="connsiteY61" fmla="*/ 202123 h 1968489"/>
                <a:gd name="connsiteX62" fmla="*/ 932301 w 7496623"/>
                <a:gd name="connsiteY62" fmla="*/ 202123 h 1968489"/>
                <a:gd name="connsiteX63" fmla="*/ 904217 w 7496623"/>
                <a:gd name="connsiteY63" fmla="*/ 227028 h 1968489"/>
                <a:gd name="connsiteX64" fmla="*/ 666825 w 7496623"/>
                <a:gd name="connsiteY64" fmla="*/ 1791800 h 1968489"/>
                <a:gd name="connsiteX65" fmla="*/ 647219 w 7496623"/>
                <a:gd name="connsiteY65" fmla="*/ 1827303 h 1968489"/>
                <a:gd name="connsiteX66" fmla="*/ 141702 w 7496623"/>
                <a:gd name="connsiteY66" fmla="*/ 1825713 h 1968489"/>
                <a:gd name="connsiteX67" fmla="*/ 18237 w 7496623"/>
                <a:gd name="connsiteY67" fmla="*/ 1699069 h 1968489"/>
                <a:gd name="connsiteX68" fmla="*/ 8699 w 7496623"/>
                <a:gd name="connsiteY68" fmla="*/ 1616936 h 1968489"/>
                <a:gd name="connsiteX69" fmla="*/ 663116 w 7496623"/>
                <a:gd name="connsiteY69" fmla="*/ 183577 h 1968489"/>
                <a:gd name="connsiteX70" fmla="*/ 673714 w 7496623"/>
                <a:gd name="connsiteY70" fmla="*/ 114161 h 1968489"/>
                <a:gd name="connsiteX71" fmla="*/ 773863 w 7496623"/>
                <a:gd name="connsiteY71" fmla="*/ 235 h 1968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7496623" h="1968489">
                  <a:moveTo>
                    <a:pt x="773863" y="235"/>
                  </a:moveTo>
                  <a:cubicBezTo>
                    <a:pt x="863945" y="-295"/>
                    <a:pt x="954027" y="235"/>
                    <a:pt x="1044108" y="235"/>
                  </a:cubicBezTo>
                  <a:cubicBezTo>
                    <a:pt x="1190888" y="235"/>
                    <a:pt x="1337668" y="235"/>
                    <a:pt x="1484449" y="235"/>
                  </a:cubicBezTo>
                  <a:cubicBezTo>
                    <a:pt x="1938036" y="235"/>
                    <a:pt x="2391094" y="235"/>
                    <a:pt x="2844682" y="235"/>
                  </a:cubicBezTo>
                  <a:cubicBezTo>
                    <a:pt x="3300389" y="235"/>
                    <a:pt x="3756626" y="235"/>
                    <a:pt x="4212333" y="235"/>
                  </a:cubicBezTo>
                  <a:lnTo>
                    <a:pt x="5924013" y="235"/>
                  </a:lnTo>
                  <a:lnTo>
                    <a:pt x="5933953" y="235"/>
                  </a:lnTo>
                  <a:lnTo>
                    <a:pt x="6697655" y="235"/>
                  </a:lnTo>
                  <a:cubicBezTo>
                    <a:pt x="6778729" y="235"/>
                    <a:pt x="6812642" y="33618"/>
                    <a:pt x="6816351" y="114162"/>
                  </a:cubicBezTo>
                  <a:cubicBezTo>
                    <a:pt x="6817411" y="140656"/>
                    <a:pt x="6822710" y="166091"/>
                    <a:pt x="6833838" y="190996"/>
                  </a:cubicBezTo>
                  <a:cubicBezTo>
                    <a:pt x="7052153" y="667899"/>
                    <a:pt x="7269409" y="1144802"/>
                    <a:pt x="7487195" y="1621705"/>
                  </a:cubicBezTo>
                  <a:cubicBezTo>
                    <a:pt x="7495673" y="1641311"/>
                    <a:pt x="7502562" y="1659328"/>
                    <a:pt x="7488784" y="1679993"/>
                  </a:cubicBezTo>
                  <a:cubicBezTo>
                    <a:pt x="7414069" y="1784912"/>
                    <a:pt x="7328757" y="1876583"/>
                    <a:pt x="7196284" y="1905727"/>
                  </a:cubicBezTo>
                  <a:cubicBezTo>
                    <a:pt x="7073879" y="1932752"/>
                    <a:pt x="6963661" y="1905727"/>
                    <a:pt x="6865101" y="1828363"/>
                  </a:cubicBezTo>
                  <a:cubicBezTo>
                    <a:pt x="6853444" y="1818825"/>
                    <a:pt x="6847615" y="1808227"/>
                    <a:pt x="6844965" y="1793390"/>
                  </a:cubicBezTo>
                  <a:cubicBezTo>
                    <a:pt x="6794625" y="1508308"/>
                    <a:pt x="6743756" y="1223756"/>
                    <a:pt x="6693416" y="938674"/>
                  </a:cubicBezTo>
                  <a:cubicBezTo>
                    <a:pt x="6651554" y="700223"/>
                    <a:pt x="6608633" y="462301"/>
                    <a:pt x="6567302" y="224379"/>
                  </a:cubicBezTo>
                  <a:cubicBezTo>
                    <a:pt x="6564122" y="206893"/>
                    <a:pt x="6557234" y="203184"/>
                    <a:pt x="6541337" y="203184"/>
                  </a:cubicBezTo>
                  <a:cubicBezTo>
                    <a:pt x="6355875" y="203184"/>
                    <a:pt x="6170413" y="203714"/>
                    <a:pt x="5984951" y="202654"/>
                  </a:cubicBezTo>
                  <a:lnTo>
                    <a:pt x="5963994" y="210529"/>
                  </a:lnTo>
                  <a:lnTo>
                    <a:pt x="5983232" y="345194"/>
                  </a:lnTo>
                  <a:cubicBezTo>
                    <a:pt x="5994361" y="455412"/>
                    <a:pt x="6125244" y="1767425"/>
                    <a:pt x="6125773" y="1780672"/>
                  </a:cubicBezTo>
                  <a:cubicBezTo>
                    <a:pt x="6134782" y="1813526"/>
                    <a:pt x="6124184" y="1834721"/>
                    <a:pt x="6096100" y="1855917"/>
                  </a:cubicBezTo>
                  <a:cubicBezTo>
                    <a:pt x="6036222" y="1900428"/>
                    <a:pt x="5974224" y="1938050"/>
                    <a:pt x="5900040" y="1949708"/>
                  </a:cubicBezTo>
                  <a:cubicBezTo>
                    <a:pt x="5789822" y="1966665"/>
                    <a:pt x="5685963" y="1948648"/>
                    <a:pt x="5593762" y="1881352"/>
                  </a:cubicBezTo>
                  <a:cubicBezTo>
                    <a:pt x="5575215" y="1867575"/>
                    <a:pt x="5557200" y="1853797"/>
                    <a:pt x="5538653" y="1840020"/>
                  </a:cubicBezTo>
                  <a:cubicBezTo>
                    <a:pt x="5528585" y="1832602"/>
                    <a:pt x="5519577" y="1824124"/>
                    <a:pt x="5515338" y="1811936"/>
                  </a:cubicBezTo>
                  <a:cubicBezTo>
                    <a:pt x="5511628" y="1739341"/>
                    <a:pt x="5430026" y="340425"/>
                    <a:pt x="5422607" y="258822"/>
                  </a:cubicBezTo>
                  <a:cubicBezTo>
                    <a:pt x="5419427" y="224379"/>
                    <a:pt x="5409889" y="215901"/>
                    <a:pt x="5374917" y="215901"/>
                  </a:cubicBezTo>
                  <a:cubicBezTo>
                    <a:pt x="5194753" y="215371"/>
                    <a:pt x="5014590" y="215371"/>
                    <a:pt x="4834427" y="215901"/>
                  </a:cubicBezTo>
                  <a:cubicBezTo>
                    <a:pt x="4797864" y="215901"/>
                    <a:pt x="4787796" y="226498"/>
                    <a:pt x="4786736" y="263591"/>
                  </a:cubicBezTo>
                  <a:cubicBezTo>
                    <a:pt x="4781967" y="414610"/>
                    <a:pt x="4752823" y="1725034"/>
                    <a:pt x="4745935" y="1808757"/>
                  </a:cubicBezTo>
                  <a:cubicBezTo>
                    <a:pt x="4743815" y="1817765"/>
                    <a:pt x="4741696" y="1826243"/>
                    <a:pt x="4733747" y="1831542"/>
                  </a:cubicBezTo>
                  <a:cubicBezTo>
                    <a:pt x="4731098" y="1833662"/>
                    <a:pt x="4727918" y="1835781"/>
                    <a:pt x="4724739" y="1837901"/>
                  </a:cubicBezTo>
                  <a:cubicBezTo>
                    <a:pt x="4719440" y="1843730"/>
                    <a:pt x="4713081" y="1849558"/>
                    <a:pt x="4705663" y="1855387"/>
                  </a:cubicBezTo>
                  <a:cubicBezTo>
                    <a:pt x="4672810" y="1880292"/>
                    <a:pt x="4638367" y="1903078"/>
                    <a:pt x="4601804" y="1920564"/>
                  </a:cubicBezTo>
                  <a:cubicBezTo>
                    <a:pt x="4579548" y="1932752"/>
                    <a:pt x="4555703" y="1943349"/>
                    <a:pt x="4530269" y="1950768"/>
                  </a:cubicBezTo>
                  <a:cubicBezTo>
                    <a:pt x="4407333" y="1986270"/>
                    <a:pt x="4293407" y="1968254"/>
                    <a:pt x="4187428" y="1898309"/>
                  </a:cubicBezTo>
                  <a:cubicBezTo>
                    <a:pt x="4160934" y="1880822"/>
                    <a:pt x="4136029" y="1861216"/>
                    <a:pt x="4109534" y="1843730"/>
                  </a:cubicBezTo>
                  <a:cubicBezTo>
                    <a:pt x="4098406" y="1836311"/>
                    <a:pt x="4040118" y="340425"/>
                    <a:pt x="4032700" y="258822"/>
                  </a:cubicBezTo>
                  <a:cubicBezTo>
                    <a:pt x="4029520" y="224379"/>
                    <a:pt x="4019982" y="215901"/>
                    <a:pt x="3985009" y="215901"/>
                  </a:cubicBezTo>
                  <a:cubicBezTo>
                    <a:pt x="3804846" y="215371"/>
                    <a:pt x="3624683" y="215371"/>
                    <a:pt x="3444519" y="215901"/>
                  </a:cubicBezTo>
                  <a:cubicBezTo>
                    <a:pt x="3407957" y="215901"/>
                    <a:pt x="3397889" y="226498"/>
                    <a:pt x="3396829" y="263591"/>
                  </a:cubicBezTo>
                  <a:cubicBezTo>
                    <a:pt x="3392060" y="414080"/>
                    <a:pt x="3381462" y="1766895"/>
                    <a:pt x="3382522" y="1780142"/>
                  </a:cubicBezTo>
                  <a:cubicBezTo>
                    <a:pt x="3391530" y="1812996"/>
                    <a:pt x="3380932" y="1834192"/>
                    <a:pt x="3352848" y="1855387"/>
                  </a:cubicBezTo>
                  <a:cubicBezTo>
                    <a:pt x="3292970" y="1899898"/>
                    <a:pt x="3246870" y="1937521"/>
                    <a:pt x="3172685" y="1949178"/>
                  </a:cubicBezTo>
                  <a:cubicBezTo>
                    <a:pt x="3062467" y="1966135"/>
                    <a:pt x="2958609" y="1948118"/>
                    <a:pt x="2866407" y="1880822"/>
                  </a:cubicBezTo>
                  <a:cubicBezTo>
                    <a:pt x="2847861" y="1867045"/>
                    <a:pt x="2829845" y="1853268"/>
                    <a:pt x="2811298" y="1839490"/>
                  </a:cubicBezTo>
                  <a:cubicBezTo>
                    <a:pt x="2801231" y="1832072"/>
                    <a:pt x="2776326" y="1823594"/>
                    <a:pt x="2772086" y="1811406"/>
                  </a:cubicBezTo>
                  <a:cubicBezTo>
                    <a:pt x="2768377" y="1738811"/>
                    <a:pt x="2702671" y="339895"/>
                    <a:pt x="2695252" y="258292"/>
                  </a:cubicBezTo>
                  <a:cubicBezTo>
                    <a:pt x="2692073" y="223849"/>
                    <a:pt x="2682535" y="215371"/>
                    <a:pt x="2647562" y="215371"/>
                  </a:cubicBezTo>
                  <a:cubicBezTo>
                    <a:pt x="2467399" y="214841"/>
                    <a:pt x="2287235" y="214841"/>
                    <a:pt x="2107072" y="215371"/>
                  </a:cubicBezTo>
                  <a:cubicBezTo>
                    <a:pt x="2070509" y="215371"/>
                    <a:pt x="2060441" y="225969"/>
                    <a:pt x="2059382" y="263061"/>
                  </a:cubicBezTo>
                  <a:cubicBezTo>
                    <a:pt x="2054612" y="414080"/>
                    <a:pt x="2025468" y="1724504"/>
                    <a:pt x="2018580" y="1808227"/>
                  </a:cubicBezTo>
                  <a:cubicBezTo>
                    <a:pt x="2016460" y="1817235"/>
                    <a:pt x="2014341" y="1825713"/>
                    <a:pt x="2006392" y="1831012"/>
                  </a:cubicBezTo>
                  <a:cubicBezTo>
                    <a:pt x="1941745" y="1876053"/>
                    <a:pt x="1880808" y="1927453"/>
                    <a:pt x="1802384" y="1950238"/>
                  </a:cubicBezTo>
                  <a:cubicBezTo>
                    <a:pt x="1679449" y="1985741"/>
                    <a:pt x="1565522" y="1967724"/>
                    <a:pt x="1459544" y="1897779"/>
                  </a:cubicBezTo>
                  <a:cubicBezTo>
                    <a:pt x="1433049" y="1880292"/>
                    <a:pt x="1408144" y="1860686"/>
                    <a:pt x="1381649" y="1843200"/>
                  </a:cubicBezTo>
                  <a:cubicBezTo>
                    <a:pt x="1371052" y="1835781"/>
                    <a:pt x="1362044" y="1827833"/>
                    <a:pt x="1367872" y="1812996"/>
                  </a:cubicBezTo>
                  <a:cubicBezTo>
                    <a:pt x="1376880" y="1703308"/>
                    <a:pt x="1484449" y="296974"/>
                    <a:pt x="1490277" y="229148"/>
                  </a:cubicBezTo>
                  <a:cubicBezTo>
                    <a:pt x="1491867" y="212191"/>
                    <a:pt x="1488158" y="204773"/>
                    <a:pt x="1474910" y="202653"/>
                  </a:cubicBezTo>
                  <a:lnTo>
                    <a:pt x="1474910" y="202123"/>
                  </a:lnTo>
                  <a:cubicBezTo>
                    <a:pt x="1294217" y="202653"/>
                    <a:pt x="1112994" y="202653"/>
                    <a:pt x="932301" y="202123"/>
                  </a:cubicBezTo>
                  <a:cubicBezTo>
                    <a:pt x="912695" y="202123"/>
                    <a:pt x="906866" y="209012"/>
                    <a:pt x="904217" y="227028"/>
                  </a:cubicBezTo>
                  <a:cubicBezTo>
                    <a:pt x="855467" y="548673"/>
                    <a:pt x="696499" y="1592031"/>
                    <a:pt x="666825" y="1791800"/>
                  </a:cubicBezTo>
                  <a:cubicBezTo>
                    <a:pt x="664705" y="1807167"/>
                    <a:pt x="658347" y="1817765"/>
                    <a:pt x="647219" y="1827303"/>
                  </a:cubicBezTo>
                  <a:cubicBezTo>
                    <a:pt x="500969" y="1952357"/>
                    <a:pt x="286892" y="1951827"/>
                    <a:pt x="141702" y="1825713"/>
                  </a:cubicBezTo>
                  <a:cubicBezTo>
                    <a:pt x="97191" y="1787031"/>
                    <a:pt x="54270" y="1746229"/>
                    <a:pt x="18237" y="1699069"/>
                  </a:cubicBezTo>
                  <a:cubicBezTo>
                    <a:pt x="-1369" y="1673104"/>
                    <a:pt x="-6138" y="1649789"/>
                    <a:pt x="8699" y="1616936"/>
                  </a:cubicBezTo>
                  <a:cubicBezTo>
                    <a:pt x="227544" y="1139503"/>
                    <a:pt x="444800" y="661540"/>
                    <a:pt x="663116" y="183577"/>
                  </a:cubicBezTo>
                  <a:cubicBezTo>
                    <a:pt x="673184" y="161322"/>
                    <a:pt x="676363" y="138536"/>
                    <a:pt x="673714" y="114161"/>
                  </a:cubicBezTo>
                  <a:cubicBezTo>
                    <a:pt x="666295" y="52164"/>
                    <a:pt x="711866" y="764"/>
                    <a:pt x="773863" y="235"/>
                  </a:cubicBezTo>
                  <a:close/>
                </a:path>
              </a:pathLst>
            </a:custGeom>
            <a:solidFill>
              <a:schemeClr val="accent4"/>
            </a:solidFill>
            <a:ln w="5297" cap="flat">
              <a:noFill/>
              <a:prstDash val="solid"/>
              <a:miter/>
            </a:ln>
          </p:spPr>
          <p:txBody>
            <a:bodyPr rtlCol="0" anchor="ctr"/>
            <a:lstStyle/>
            <a:p>
              <a:endParaRPr lang="en-US"/>
            </a:p>
          </p:txBody>
        </p:sp>
      </p:grpSp>
      <p:grpSp>
        <p:nvGrpSpPr>
          <p:cNvPr id="143" name="Group 142"/>
          <p:cNvGrpSpPr/>
          <p:nvPr/>
        </p:nvGrpSpPr>
        <p:grpSpPr>
          <a:xfrm rot="20532872">
            <a:off x="940648" y="3808874"/>
            <a:ext cx="1256889" cy="1163715"/>
            <a:chOff x="1064519" y="1872500"/>
            <a:chExt cx="1561257" cy="1445520"/>
          </a:xfrm>
        </p:grpSpPr>
        <p:sp>
          <p:nvSpPr>
            <p:cNvPr id="144" name="Freeform: Shape 143"/>
            <p:cNvSpPr/>
            <p:nvPr/>
          </p:nvSpPr>
          <p:spPr>
            <a:xfrm>
              <a:off x="1634779" y="2819951"/>
              <a:ext cx="110877" cy="179829"/>
            </a:xfrm>
            <a:custGeom>
              <a:avLst/>
              <a:gdLst>
                <a:gd name="connsiteX0" fmla="*/ 95575 w 110877"/>
                <a:gd name="connsiteY0" fmla="*/ 170244 h 179829"/>
                <a:gd name="connsiteX1" fmla="*/ 68653 w 110877"/>
                <a:gd name="connsiteY1" fmla="*/ 178699 h 179829"/>
                <a:gd name="connsiteX2" fmla="*/ 41280 w 110877"/>
                <a:gd name="connsiteY2" fmla="*/ 164423 h 179829"/>
                <a:gd name="connsiteX3" fmla="*/ 1260 w 110877"/>
                <a:gd name="connsiteY3" fmla="*/ 37088 h 179829"/>
                <a:gd name="connsiteX4" fmla="*/ 15536 w 110877"/>
                <a:gd name="connsiteY4" fmla="*/ 9715 h 179829"/>
                <a:gd name="connsiteX5" fmla="*/ 42458 w 110877"/>
                <a:gd name="connsiteY5" fmla="*/ 1260 h 179829"/>
                <a:gd name="connsiteX6" fmla="*/ 69831 w 110877"/>
                <a:gd name="connsiteY6" fmla="*/ 15536 h 179829"/>
                <a:gd name="connsiteX7" fmla="*/ 109851 w 110877"/>
                <a:gd name="connsiteY7" fmla="*/ 142872 h 179829"/>
                <a:gd name="connsiteX8" fmla="*/ 95575 w 110877"/>
                <a:gd name="connsiteY8" fmla="*/ 170244 h 179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0877" h="179829">
                  <a:moveTo>
                    <a:pt x="95575" y="170244"/>
                  </a:moveTo>
                  <a:lnTo>
                    <a:pt x="68653" y="178699"/>
                  </a:lnTo>
                  <a:cubicBezTo>
                    <a:pt x="57184" y="182302"/>
                    <a:pt x="44884" y="175858"/>
                    <a:pt x="41280" y="164423"/>
                  </a:cubicBezTo>
                  <a:lnTo>
                    <a:pt x="1260" y="37088"/>
                  </a:lnTo>
                  <a:cubicBezTo>
                    <a:pt x="-2343" y="25619"/>
                    <a:pt x="4102" y="13318"/>
                    <a:pt x="15536" y="9715"/>
                  </a:cubicBezTo>
                  <a:lnTo>
                    <a:pt x="42458" y="1260"/>
                  </a:lnTo>
                  <a:cubicBezTo>
                    <a:pt x="53927" y="-2343"/>
                    <a:pt x="66228" y="4102"/>
                    <a:pt x="69831" y="15536"/>
                  </a:cubicBezTo>
                  <a:lnTo>
                    <a:pt x="109851" y="142872"/>
                  </a:lnTo>
                  <a:cubicBezTo>
                    <a:pt x="113454" y="154341"/>
                    <a:pt x="107044" y="166641"/>
                    <a:pt x="95575" y="170244"/>
                  </a:cubicBezTo>
                  <a:close/>
                </a:path>
              </a:pathLst>
            </a:custGeom>
            <a:solidFill>
              <a:schemeClr val="accent3">
                <a:lumMod val="75000"/>
              </a:schemeClr>
            </a:solidFill>
            <a:ln w="9525" cap="flat">
              <a:solidFill>
                <a:schemeClr val="accent1">
                  <a:shade val="50000"/>
                </a:schemeClr>
              </a:solidFill>
              <a:prstDash val="solid"/>
              <a:miter/>
            </a:ln>
          </p:spPr>
          <p:txBody>
            <a:bodyPr rtlCol="0" anchor="ctr"/>
            <a:lstStyle/>
            <a:p>
              <a:endParaRPr lang="en-US"/>
            </a:p>
          </p:txBody>
        </p:sp>
        <p:sp>
          <p:nvSpPr>
            <p:cNvPr id="145" name="Freeform: Shape 144"/>
            <p:cNvSpPr/>
            <p:nvPr/>
          </p:nvSpPr>
          <p:spPr>
            <a:xfrm>
              <a:off x="2539846" y="2271312"/>
              <a:ext cx="85930" cy="302834"/>
            </a:xfrm>
            <a:custGeom>
              <a:avLst/>
              <a:gdLst>
                <a:gd name="connsiteX0" fmla="*/ 17377 w 85929"/>
                <a:gd name="connsiteY0" fmla="*/ 260 h 302833"/>
                <a:gd name="connsiteX1" fmla="*/ 1646 w 85929"/>
                <a:gd name="connsiteY1" fmla="*/ 145163 h 302833"/>
                <a:gd name="connsiteX2" fmla="*/ 260 w 85929"/>
                <a:gd name="connsiteY2" fmla="*/ 145163 h 302833"/>
                <a:gd name="connsiteX3" fmla="*/ 953 w 85929"/>
                <a:gd name="connsiteY3" fmla="*/ 151434 h 302833"/>
                <a:gd name="connsiteX4" fmla="*/ 260 w 85929"/>
                <a:gd name="connsiteY4" fmla="*/ 157706 h 302833"/>
                <a:gd name="connsiteX5" fmla="*/ 1646 w 85929"/>
                <a:gd name="connsiteY5" fmla="*/ 157706 h 302833"/>
                <a:gd name="connsiteX6" fmla="*/ 17377 w 85929"/>
                <a:gd name="connsiteY6" fmla="*/ 302643 h 302833"/>
                <a:gd name="connsiteX7" fmla="*/ 85843 w 85929"/>
                <a:gd name="connsiteY7" fmla="*/ 244433 h 302833"/>
                <a:gd name="connsiteX8" fmla="*/ 85843 w 85929"/>
                <a:gd name="connsiteY8" fmla="*/ 157706 h 302833"/>
                <a:gd name="connsiteX9" fmla="*/ 85843 w 85929"/>
                <a:gd name="connsiteY9" fmla="*/ 145163 h 302833"/>
                <a:gd name="connsiteX10" fmla="*/ 85843 w 85929"/>
                <a:gd name="connsiteY10" fmla="*/ 58436 h 3028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5929" h="302833">
                  <a:moveTo>
                    <a:pt x="17377" y="260"/>
                  </a:moveTo>
                  <a:lnTo>
                    <a:pt x="1646" y="145163"/>
                  </a:lnTo>
                  <a:lnTo>
                    <a:pt x="260" y="145163"/>
                  </a:lnTo>
                  <a:lnTo>
                    <a:pt x="953" y="151434"/>
                  </a:lnTo>
                  <a:lnTo>
                    <a:pt x="260" y="157706"/>
                  </a:lnTo>
                  <a:lnTo>
                    <a:pt x="1646" y="157706"/>
                  </a:lnTo>
                  <a:lnTo>
                    <a:pt x="17377" y="302643"/>
                  </a:lnTo>
                  <a:lnTo>
                    <a:pt x="85843" y="244433"/>
                  </a:lnTo>
                  <a:lnTo>
                    <a:pt x="85843" y="157706"/>
                  </a:lnTo>
                  <a:lnTo>
                    <a:pt x="85843" y="145163"/>
                  </a:lnTo>
                  <a:lnTo>
                    <a:pt x="85843" y="58436"/>
                  </a:lnTo>
                  <a:close/>
                </a:path>
              </a:pathLst>
            </a:custGeom>
            <a:solidFill>
              <a:schemeClr val="accent3">
                <a:lumMod val="50000"/>
              </a:schemeClr>
            </a:solidFill>
            <a:ln w="9525" cap="flat">
              <a:solidFill>
                <a:schemeClr val="accent1">
                  <a:shade val="50000"/>
                </a:schemeClr>
              </a:solidFill>
              <a:prstDash val="solid"/>
              <a:miter/>
            </a:ln>
          </p:spPr>
          <p:txBody>
            <a:bodyPr rtlCol="0" anchor="ctr"/>
            <a:lstStyle/>
            <a:p>
              <a:endParaRPr lang="en-US"/>
            </a:p>
          </p:txBody>
        </p:sp>
        <p:sp>
          <p:nvSpPr>
            <p:cNvPr id="146" name="Freeform: Shape 145"/>
            <p:cNvSpPr/>
            <p:nvPr/>
          </p:nvSpPr>
          <p:spPr>
            <a:xfrm>
              <a:off x="1326355" y="2477085"/>
              <a:ext cx="459448" cy="840935"/>
            </a:xfrm>
            <a:custGeom>
              <a:avLst/>
              <a:gdLst>
                <a:gd name="connsiteX0" fmla="*/ 423750 w 459447"/>
                <a:gd name="connsiteY0" fmla="*/ 795051 h 840935"/>
                <a:gd name="connsiteX1" fmla="*/ 284980 w 459447"/>
                <a:gd name="connsiteY1" fmla="*/ 838674 h 840935"/>
                <a:gd name="connsiteX2" fmla="*/ 221122 w 459447"/>
                <a:gd name="connsiteY2" fmla="*/ 805342 h 840935"/>
                <a:gd name="connsiteX3" fmla="*/ 2590 w 459447"/>
                <a:gd name="connsiteY3" fmla="*/ 110072 h 840935"/>
                <a:gd name="connsiteX4" fmla="*/ 35922 w 459447"/>
                <a:gd name="connsiteY4" fmla="*/ 46213 h 840935"/>
                <a:gd name="connsiteX5" fmla="*/ 174692 w 459447"/>
                <a:gd name="connsiteY5" fmla="*/ 2590 h 840935"/>
                <a:gd name="connsiteX6" fmla="*/ 238551 w 459447"/>
                <a:gd name="connsiteY6" fmla="*/ 35922 h 840935"/>
                <a:gd name="connsiteX7" fmla="*/ 457048 w 459447"/>
                <a:gd name="connsiteY7" fmla="*/ 731227 h 840935"/>
                <a:gd name="connsiteX8" fmla="*/ 423750 w 459447"/>
                <a:gd name="connsiteY8" fmla="*/ 795051 h 840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9447" h="840935">
                  <a:moveTo>
                    <a:pt x="423750" y="795051"/>
                  </a:moveTo>
                  <a:lnTo>
                    <a:pt x="284980" y="838674"/>
                  </a:lnTo>
                  <a:cubicBezTo>
                    <a:pt x="258266" y="847059"/>
                    <a:pt x="229507" y="832091"/>
                    <a:pt x="221122" y="805342"/>
                  </a:cubicBezTo>
                  <a:lnTo>
                    <a:pt x="2590" y="110072"/>
                  </a:lnTo>
                  <a:cubicBezTo>
                    <a:pt x="-5795" y="83357"/>
                    <a:pt x="9173" y="54598"/>
                    <a:pt x="35922" y="46213"/>
                  </a:cubicBezTo>
                  <a:lnTo>
                    <a:pt x="174692" y="2590"/>
                  </a:lnTo>
                  <a:cubicBezTo>
                    <a:pt x="201407" y="-5795"/>
                    <a:pt x="230165" y="9173"/>
                    <a:pt x="238551" y="35922"/>
                  </a:cubicBezTo>
                  <a:lnTo>
                    <a:pt x="457048" y="731227"/>
                  </a:lnTo>
                  <a:cubicBezTo>
                    <a:pt x="465468" y="757942"/>
                    <a:pt x="450465" y="786666"/>
                    <a:pt x="423750" y="795051"/>
                  </a:cubicBezTo>
                  <a:close/>
                </a:path>
              </a:pathLst>
            </a:custGeom>
            <a:solidFill>
              <a:schemeClr val="accent3">
                <a:lumMod val="50000"/>
              </a:schemeClr>
            </a:solidFill>
            <a:ln w="9525" cap="flat">
              <a:solidFill>
                <a:schemeClr val="accent1">
                  <a:shade val="50000"/>
                </a:schemeClr>
              </a:solidFill>
              <a:prstDash val="solid"/>
              <a:miter/>
            </a:ln>
          </p:spPr>
          <p:txBody>
            <a:bodyPr rtlCol="0" anchor="ctr"/>
            <a:lstStyle/>
            <a:p>
              <a:endParaRPr lang="en-US"/>
            </a:p>
          </p:txBody>
        </p:sp>
        <p:sp>
          <p:nvSpPr>
            <p:cNvPr id="147" name="Freeform: Shape 146"/>
            <p:cNvSpPr/>
            <p:nvPr/>
          </p:nvSpPr>
          <p:spPr>
            <a:xfrm>
              <a:off x="1471820" y="1927904"/>
              <a:ext cx="1038782" cy="989580"/>
            </a:xfrm>
            <a:custGeom>
              <a:avLst/>
              <a:gdLst>
                <a:gd name="connsiteX0" fmla="*/ 541133 w 1038782"/>
                <a:gd name="connsiteY0" fmla="*/ 221633 h 989580"/>
                <a:gd name="connsiteX1" fmla="*/ 260 w 1038782"/>
                <a:gd name="connsiteY1" fmla="*/ 221633 h 989580"/>
                <a:gd name="connsiteX2" fmla="*/ 260 w 1038782"/>
                <a:gd name="connsiteY2" fmla="*/ 487393 h 989580"/>
                <a:gd name="connsiteX3" fmla="*/ 260 w 1038782"/>
                <a:gd name="connsiteY3" fmla="*/ 502326 h 989580"/>
                <a:gd name="connsiteX4" fmla="*/ 260 w 1038782"/>
                <a:gd name="connsiteY4" fmla="*/ 768086 h 989580"/>
                <a:gd name="connsiteX5" fmla="*/ 541133 w 1038782"/>
                <a:gd name="connsiteY5" fmla="*/ 768086 h 989580"/>
                <a:gd name="connsiteX6" fmla="*/ 1038626 w 1038782"/>
                <a:gd name="connsiteY6" fmla="*/ 989459 h 989580"/>
                <a:gd name="connsiteX7" fmla="*/ 1038626 w 1038782"/>
                <a:gd name="connsiteY7" fmla="*/ 502326 h 989580"/>
                <a:gd name="connsiteX8" fmla="*/ 1038626 w 1038782"/>
                <a:gd name="connsiteY8" fmla="*/ 487393 h 989580"/>
                <a:gd name="connsiteX9" fmla="*/ 1038626 w 1038782"/>
                <a:gd name="connsiteY9" fmla="*/ 260 h 989580"/>
                <a:gd name="connsiteX10" fmla="*/ 541133 w 1038782"/>
                <a:gd name="connsiteY10" fmla="*/ 221633 h 989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38782" h="989580">
                  <a:moveTo>
                    <a:pt x="541133" y="221633"/>
                  </a:moveTo>
                  <a:lnTo>
                    <a:pt x="260" y="221633"/>
                  </a:lnTo>
                  <a:lnTo>
                    <a:pt x="260" y="487393"/>
                  </a:lnTo>
                  <a:lnTo>
                    <a:pt x="260" y="502326"/>
                  </a:lnTo>
                  <a:lnTo>
                    <a:pt x="260" y="768086"/>
                  </a:lnTo>
                  <a:lnTo>
                    <a:pt x="541133" y="768086"/>
                  </a:lnTo>
                  <a:cubicBezTo>
                    <a:pt x="541133" y="768086"/>
                    <a:pt x="851521" y="802319"/>
                    <a:pt x="1038626" y="989459"/>
                  </a:cubicBezTo>
                  <a:lnTo>
                    <a:pt x="1038626" y="502326"/>
                  </a:lnTo>
                  <a:lnTo>
                    <a:pt x="1038626" y="487393"/>
                  </a:lnTo>
                  <a:lnTo>
                    <a:pt x="1038626" y="260"/>
                  </a:lnTo>
                  <a:cubicBezTo>
                    <a:pt x="851486" y="187400"/>
                    <a:pt x="541133" y="221633"/>
                    <a:pt x="541133" y="221633"/>
                  </a:cubicBezTo>
                  <a:close/>
                </a:path>
              </a:pathLst>
            </a:custGeom>
            <a:solidFill>
              <a:schemeClr val="accent3"/>
            </a:solidFill>
            <a:ln w="9525" cap="flat">
              <a:solidFill>
                <a:schemeClr val="accent1">
                  <a:shade val="50000"/>
                </a:schemeClr>
              </a:solidFill>
              <a:prstDash val="solid"/>
              <a:miter/>
            </a:ln>
          </p:spPr>
          <p:txBody>
            <a:bodyPr rtlCol="0" anchor="ctr"/>
            <a:lstStyle/>
            <a:p>
              <a:endParaRPr lang="en-US"/>
            </a:p>
          </p:txBody>
        </p:sp>
        <p:sp>
          <p:nvSpPr>
            <p:cNvPr id="148" name="Freeform: Shape 147"/>
            <p:cNvSpPr/>
            <p:nvPr/>
          </p:nvSpPr>
          <p:spPr>
            <a:xfrm>
              <a:off x="2510221" y="1872500"/>
              <a:ext cx="59597" cy="1100458"/>
            </a:xfrm>
            <a:custGeom>
              <a:avLst/>
              <a:gdLst>
                <a:gd name="connsiteX0" fmla="*/ 41562 w 59596"/>
                <a:gd name="connsiteY0" fmla="*/ 1100267 h 1100457"/>
                <a:gd name="connsiteX1" fmla="*/ 18277 w 59596"/>
                <a:gd name="connsiteY1" fmla="*/ 1100267 h 1100457"/>
                <a:gd name="connsiteX2" fmla="*/ 260 w 59596"/>
                <a:gd name="connsiteY2" fmla="*/ 1082250 h 1100457"/>
                <a:gd name="connsiteX3" fmla="*/ 260 w 59596"/>
                <a:gd name="connsiteY3" fmla="*/ 18277 h 1100457"/>
                <a:gd name="connsiteX4" fmla="*/ 18277 w 59596"/>
                <a:gd name="connsiteY4" fmla="*/ 260 h 1100457"/>
                <a:gd name="connsiteX5" fmla="*/ 41562 w 59596"/>
                <a:gd name="connsiteY5" fmla="*/ 260 h 1100457"/>
                <a:gd name="connsiteX6" fmla="*/ 59579 w 59596"/>
                <a:gd name="connsiteY6" fmla="*/ 18277 h 1100457"/>
                <a:gd name="connsiteX7" fmla="*/ 59579 w 59596"/>
                <a:gd name="connsiteY7" fmla="*/ 1082250 h 1100457"/>
                <a:gd name="connsiteX8" fmla="*/ 41562 w 59596"/>
                <a:gd name="connsiteY8" fmla="*/ 1100267 h 1100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596" h="1100457">
                  <a:moveTo>
                    <a:pt x="41562" y="1100267"/>
                  </a:moveTo>
                  <a:lnTo>
                    <a:pt x="18277" y="1100267"/>
                  </a:lnTo>
                  <a:cubicBezTo>
                    <a:pt x="8368" y="1100267"/>
                    <a:pt x="260" y="1092159"/>
                    <a:pt x="260" y="1082250"/>
                  </a:cubicBezTo>
                  <a:lnTo>
                    <a:pt x="260" y="18277"/>
                  </a:lnTo>
                  <a:cubicBezTo>
                    <a:pt x="260" y="8368"/>
                    <a:pt x="8368" y="260"/>
                    <a:pt x="18277" y="260"/>
                  </a:cubicBezTo>
                  <a:lnTo>
                    <a:pt x="41562" y="260"/>
                  </a:lnTo>
                  <a:cubicBezTo>
                    <a:pt x="51471" y="260"/>
                    <a:pt x="59579" y="8368"/>
                    <a:pt x="59579" y="18277"/>
                  </a:cubicBezTo>
                  <a:lnTo>
                    <a:pt x="59579" y="1082250"/>
                  </a:lnTo>
                  <a:cubicBezTo>
                    <a:pt x="59579" y="1092159"/>
                    <a:pt x="51471" y="1100267"/>
                    <a:pt x="41562" y="1100267"/>
                  </a:cubicBezTo>
                  <a:close/>
                </a:path>
              </a:pathLst>
            </a:custGeom>
            <a:solidFill>
              <a:schemeClr val="accent3">
                <a:lumMod val="75000"/>
              </a:schemeClr>
            </a:solidFill>
            <a:ln w="9525" cap="flat">
              <a:solidFill>
                <a:schemeClr val="accent1">
                  <a:shade val="50000"/>
                </a:schemeClr>
              </a:solidFill>
              <a:prstDash val="solid"/>
              <a:miter/>
            </a:ln>
          </p:spPr>
          <p:txBody>
            <a:bodyPr rtlCol="0" anchor="ctr"/>
            <a:lstStyle/>
            <a:p>
              <a:endParaRPr lang="en-US"/>
            </a:p>
          </p:txBody>
        </p:sp>
        <p:sp>
          <p:nvSpPr>
            <p:cNvPr id="149" name="Freeform: Shape 148"/>
            <p:cNvSpPr/>
            <p:nvPr/>
          </p:nvSpPr>
          <p:spPr>
            <a:xfrm>
              <a:off x="1064519" y="2288498"/>
              <a:ext cx="126123" cy="267492"/>
            </a:xfrm>
            <a:custGeom>
              <a:avLst/>
              <a:gdLst>
                <a:gd name="connsiteX0" fmla="*/ 260 w 126122"/>
                <a:gd name="connsiteY0" fmla="*/ 260 h 267491"/>
                <a:gd name="connsiteX1" fmla="*/ 126071 w 126122"/>
                <a:gd name="connsiteY1" fmla="*/ 260 h 267491"/>
                <a:gd name="connsiteX2" fmla="*/ 126071 w 126122"/>
                <a:gd name="connsiteY2" fmla="*/ 267266 h 267491"/>
                <a:gd name="connsiteX3" fmla="*/ 260 w 126122"/>
                <a:gd name="connsiteY3" fmla="*/ 267266 h 267491"/>
              </a:gdLst>
              <a:ahLst/>
              <a:cxnLst>
                <a:cxn ang="0">
                  <a:pos x="connsiteX0" y="connsiteY0"/>
                </a:cxn>
                <a:cxn ang="0">
                  <a:pos x="connsiteX1" y="connsiteY1"/>
                </a:cxn>
                <a:cxn ang="0">
                  <a:pos x="connsiteX2" y="connsiteY2"/>
                </a:cxn>
                <a:cxn ang="0">
                  <a:pos x="connsiteX3" y="connsiteY3"/>
                </a:cxn>
              </a:cxnLst>
              <a:rect l="l" t="t" r="r" b="b"/>
              <a:pathLst>
                <a:path w="126122" h="267491">
                  <a:moveTo>
                    <a:pt x="260" y="260"/>
                  </a:moveTo>
                  <a:lnTo>
                    <a:pt x="126071" y="260"/>
                  </a:lnTo>
                  <a:lnTo>
                    <a:pt x="126071" y="267266"/>
                  </a:lnTo>
                  <a:lnTo>
                    <a:pt x="260" y="267266"/>
                  </a:lnTo>
                  <a:close/>
                </a:path>
              </a:pathLst>
            </a:custGeom>
            <a:solidFill>
              <a:schemeClr val="accent3">
                <a:lumMod val="50000"/>
              </a:schemeClr>
            </a:solidFill>
            <a:ln w="9525" cap="flat">
              <a:solidFill>
                <a:schemeClr val="accent1">
                  <a:shade val="50000"/>
                </a:schemeClr>
              </a:solidFill>
              <a:prstDash val="solid"/>
              <a:miter/>
            </a:ln>
          </p:spPr>
          <p:txBody>
            <a:bodyPr rtlCol="0" anchor="ctr"/>
            <a:lstStyle/>
            <a:p>
              <a:endParaRPr lang="en-US"/>
            </a:p>
          </p:txBody>
        </p:sp>
        <p:sp>
          <p:nvSpPr>
            <p:cNvPr id="150" name="Freeform: Shape 149"/>
            <p:cNvSpPr/>
            <p:nvPr/>
          </p:nvSpPr>
          <p:spPr>
            <a:xfrm>
              <a:off x="1122660" y="2149278"/>
              <a:ext cx="349610" cy="545724"/>
            </a:xfrm>
            <a:custGeom>
              <a:avLst/>
              <a:gdLst>
                <a:gd name="connsiteX0" fmla="*/ 132620 w 349610"/>
                <a:gd name="connsiteY0" fmla="*/ 260 h 545724"/>
                <a:gd name="connsiteX1" fmla="*/ 260 w 349610"/>
                <a:gd name="connsiteY1" fmla="*/ 78463 h 545724"/>
                <a:gd name="connsiteX2" fmla="*/ 260 w 349610"/>
                <a:gd name="connsiteY2" fmla="*/ 269727 h 545724"/>
                <a:gd name="connsiteX3" fmla="*/ 260 w 349610"/>
                <a:gd name="connsiteY3" fmla="*/ 276206 h 545724"/>
                <a:gd name="connsiteX4" fmla="*/ 260 w 349610"/>
                <a:gd name="connsiteY4" fmla="*/ 467469 h 545724"/>
                <a:gd name="connsiteX5" fmla="*/ 132620 w 349610"/>
                <a:gd name="connsiteY5" fmla="*/ 545673 h 545724"/>
                <a:gd name="connsiteX6" fmla="*/ 349420 w 349610"/>
                <a:gd name="connsiteY6" fmla="*/ 545673 h 545724"/>
                <a:gd name="connsiteX7" fmla="*/ 349420 w 349610"/>
                <a:gd name="connsiteY7" fmla="*/ 276206 h 545724"/>
                <a:gd name="connsiteX8" fmla="*/ 349420 w 349610"/>
                <a:gd name="connsiteY8" fmla="*/ 269727 h 545724"/>
                <a:gd name="connsiteX9" fmla="*/ 349420 w 349610"/>
                <a:gd name="connsiteY9" fmla="*/ 260 h 545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9610" h="545724">
                  <a:moveTo>
                    <a:pt x="132620" y="260"/>
                  </a:moveTo>
                  <a:lnTo>
                    <a:pt x="260" y="78463"/>
                  </a:lnTo>
                  <a:lnTo>
                    <a:pt x="260" y="269727"/>
                  </a:lnTo>
                  <a:lnTo>
                    <a:pt x="260" y="276206"/>
                  </a:lnTo>
                  <a:lnTo>
                    <a:pt x="260" y="467469"/>
                  </a:lnTo>
                  <a:lnTo>
                    <a:pt x="132620" y="545673"/>
                  </a:lnTo>
                  <a:lnTo>
                    <a:pt x="349420" y="545673"/>
                  </a:lnTo>
                  <a:lnTo>
                    <a:pt x="349420" y="276206"/>
                  </a:lnTo>
                  <a:lnTo>
                    <a:pt x="349420" y="269727"/>
                  </a:lnTo>
                  <a:lnTo>
                    <a:pt x="349420" y="260"/>
                  </a:lnTo>
                  <a:close/>
                </a:path>
              </a:pathLst>
            </a:custGeom>
            <a:solidFill>
              <a:schemeClr val="accent3">
                <a:lumMod val="75000"/>
              </a:schemeClr>
            </a:solidFill>
            <a:ln w="9525" cap="flat">
              <a:solidFill>
                <a:schemeClr val="accent1">
                  <a:shade val="50000"/>
                </a:schemeClr>
              </a:solidFill>
              <a:prstDash val="solid"/>
              <a:miter/>
            </a:ln>
          </p:spPr>
          <p:txBody>
            <a:bodyPr rtlCol="0" anchor="ctr"/>
            <a:lstStyle/>
            <a:p>
              <a:endParaRPr lang="en-US"/>
            </a:p>
          </p:txBody>
        </p:sp>
      </p:grpSp>
      <p:grpSp>
        <p:nvGrpSpPr>
          <p:cNvPr id="151" name="Group 150"/>
          <p:cNvGrpSpPr/>
          <p:nvPr/>
        </p:nvGrpSpPr>
        <p:grpSpPr>
          <a:xfrm>
            <a:off x="2507388" y="3218335"/>
            <a:ext cx="1063970" cy="1172847"/>
            <a:chOff x="4912335" y="3886249"/>
            <a:chExt cx="1506023" cy="2013274"/>
          </a:xfrm>
        </p:grpSpPr>
        <p:grpSp>
          <p:nvGrpSpPr>
            <p:cNvPr id="152" name="Group 151"/>
            <p:cNvGrpSpPr/>
            <p:nvPr/>
          </p:nvGrpSpPr>
          <p:grpSpPr>
            <a:xfrm>
              <a:off x="4912335" y="3961162"/>
              <a:ext cx="1506023" cy="1713001"/>
              <a:chOff x="4912335" y="3961162"/>
              <a:chExt cx="1506023" cy="1713001"/>
            </a:xfrm>
          </p:grpSpPr>
          <p:sp>
            <p:nvSpPr>
              <p:cNvPr id="158" name="Freeform: Shape 157"/>
              <p:cNvSpPr/>
              <p:nvPr/>
            </p:nvSpPr>
            <p:spPr>
              <a:xfrm>
                <a:off x="5179844" y="3967645"/>
                <a:ext cx="971006" cy="1271314"/>
              </a:xfrm>
              <a:custGeom>
                <a:avLst/>
                <a:gdLst>
                  <a:gd name="connsiteX0" fmla="*/ 488429 w 971006"/>
                  <a:gd name="connsiteY0" fmla="*/ 0 h 1271314"/>
                  <a:gd name="connsiteX1" fmla="*/ 917478 w 971006"/>
                  <a:gd name="connsiteY1" fmla="*/ 496794 h 1271314"/>
                  <a:gd name="connsiteX2" fmla="*/ 655434 w 971006"/>
                  <a:gd name="connsiteY2" fmla="*/ 954548 h 1271314"/>
                  <a:gd name="connsiteX3" fmla="*/ 637122 w 971006"/>
                  <a:gd name="connsiteY3" fmla="*/ 961130 h 1271314"/>
                  <a:gd name="connsiteX4" fmla="*/ 637122 w 971006"/>
                  <a:gd name="connsiteY4" fmla="*/ 1082028 h 1271314"/>
                  <a:gd name="connsiteX5" fmla="*/ 674483 w 971006"/>
                  <a:gd name="connsiteY5" fmla="*/ 1084353 h 1271314"/>
                  <a:gd name="connsiteX6" fmla="*/ 971006 w 971006"/>
                  <a:gd name="connsiteY6" fmla="*/ 1174010 h 1271314"/>
                  <a:gd name="connsiteX7" fmla="*/ 485503 w 971006"/>
                  <a:gd name="connsiteY7" fmla="*/ 1271314 h 1271314"/>
                  <a:gd name="connsiteX8" fmla="*/ 0 w 971006"/>
                  <a:gd name="connsiteY8" fmla="*/ 1174010 h 1271314"/>
                  <a:gd name="connsiteX9" fmla="*/ 296524 w 971006"/>
                  <a:gd name="connsiteY9" fmla="*/ 1084353 h 1271314"/>
                  <a:gd name="connsiteX10" fmla="*/ 333884 w 971006"/>
                  <a:gd name="connsiteY10" fmla="*/ 1082028 h 1271314"/>
                  <a:gd name="connsiteX11" fmla="*/ 333884 w 971006"/>
                  <a:gd name="connsiteY11" fmla="*/ 959026 h 1271314"/>
                  <a:gd name="connsiteX12" fmla="*/ 321424 w 971006"/>
                  <a:gd name="connsiteY12" fmla="*/ 954548 h 1271314"/>
                  <a:gd name="connsiteX13" fmla="*/ 59380 w 971006"/>
                  <a:gd name="connsiteY13" fmla="*/ 496794 h 1271314"/>
                  <a:gd name="connsiteX14" fmla="*/ 488429 w 971006"/>
                  <a:gd name="connsiteY14" fmla="*/ 0 h 12713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971006" h="1271314">
                    <a:moveTo>
                      <a:pt x="488429" y="0"/>
                    </a:moveTo>
                    <a:cubicBezTo>
                      <a:pt x="725386" y="0"/>
                      <a:pt x="917478" y="222422"/>
                      <a:pt x="917478" y="496794"/>
                    </a:cubicBezTo>
                    <a:cubicBezTo>
                      <a:pt x="917478" y="702573"/>
                      <a:pt x="809427" y="879130"/>
                      <a:pt x="655434" y="954548"/>
                    </a:cubicBezTo>
                    <a:lnTo>
                      <a:pt x="637122" y="961130"/>
                    </a:lnTo>
                    <a:lnTo>
                      <a:pt x="637122" y="1082028"/>
                    </a:lnTo>
                    <a:lnTo>
                      <a:pt x="674483" y="1084353"/>
                    </a:lnTo>
                    <a:cubicBezTo>
                      <a:pt x="848737" y="1099124"/>
                      <a:pt x="971006" y="1133705"/>
                      <a:pt x="971006" y="1174010"/>
                    </a:cubicBezTo>
                    <a:cubicBezTo>
                      <a:pt x="971006" y="1227750"/>
                      <a:pt x="753639" y="1271314"/>
                      <a:pt x="485503" y="1271314"/>
                    </a:cubicBezTo>
                    <a:cubicBezTo>
                      <a:pt x="217367" y="1271314"/>
                      <a:pt x="0" y="1227750"/>
                      <a:pt x="0" y="1174010"/>
                    </a:cubicBezTo>
                    <a:cubicBezTo>
                      <a:pt x="0" y="1133705"/>
                      <a:pt x="122269" y="1099124"/>
                      <a:pt x="296524" y="1084353"/>
                    </a:cubicBezTo>
                    <a:lnTo>
                      <a:pt x="333884" y="1082028"/>
                    </a:lnTo>
                    <a:lnTo>
                      <a:pt x="333884" y="959026"/>
                    </a:lnTo>
                    <a:lnTo>
                      <a:pt x="321424" y="954548"/>
                    </a:lnTo>
                    <a:cubicBezTo>
                      <a:pt x="167432" y="879130"/>
                      <a:pt x="59380" y="702573"/>
                      <a:pt x="59380" y="496794"/>
                    </a:cubicBezTo>
                    <a:cubicBezTo>
                      <a:pt x="59380" y="222422"/>
                      <a:pt x="251472" y="0"/>
                      <a:pt x="488429" y="0"/>
                    </a:cubicBezTo>
                    <a:close/>
                  </a:path>
                </a:pathLst>
              </a:custGeom>
              <a:solidFill>
                <a:srgbClr val="FECBA3"/>
              </a:solidFill>
              <a:ln w="9525" cap="flat">
                <a:noFill/>
                <a:prstDash val="solid"/>
                <a:miter/>
              </a:ln>
            </p:spPr>
            <p:txBody>
              <a:bodyPr wrap="square" rtlCol="0" anchor="ctr">
                <a:noAutofit/>
              </a:bodyPr>
              <a:lstStyle/>
              <a:p>
                <a:endParaRPr lang="en-US">
                  <a:solidFill>
                    <a:schemeClr val="tx1"/>
                  </a:solidFill>
                </a:endParaRPr>
              </a:p>
            </p:txBody>
          </p:sp>
          <p:sp>
            <p:nvSpPr>
              <p:cNvPr id="159" name="Freeform: Shape 158"/>
              <p:cNvSpPr/>
              <p:nvPr/>
            </p:nvSpPr>
            <p:spPr>
              <a:xfrm>
                <a:off x="4912335" y="5075485"/>
                <a:ext cx="1506023" cy="598678"/>
              </a:xfrm>
              <a:custGeom>
                <a:avLst/>
                <a:gdLst>
                  <a:gd name="connsiteX0" fmla="*/ 792978 w 3989594"/>
                  <a:gd name="connsiteY0" fmla="*/ 0 h 1585955"/>
                  <a:gd name="connsiteX1" fmla="*/ 1049921 w 3989594"/>
                  <a:gd name="connsiteY1" fmla="*/ 0 h 1585955"/>
                  <a:gd name="connsiteX2" fmla="*/ 1085760 w 3989594"/>
                  <a:gd name="connsiteY2" fmla="*/ 33651 h 1585955"/>
                  <a:gd name="connsiteX3" fmla="*/ 1994796 w 3989594"/>
                  <a:gd name="connsiteY3" fmla="*/ 279982 h 1585955"/>
                  <a:gd name="connsiteX4" fmla="*/ 2903832 w 3989594"/>
                  <a:gd name="connsiteY4" fmla="*/ 33651 h 1585955"/>
                  <a:gd name="connsiteX5" fmla="*/ 2939671 w 3989594"/>
                  <a:gd name="connsiteY5" fmla="*/ 0 h 1585955"/>
                  <a:gd name="connsiteX6" fmla="*/ 3196616 w 3989594"/>
                  <a:gd name="connsiteY6" fmla="*/ 0 h 1585955"/>
                  <a:gd name="connsiteX7" fmla="*/ 3989594 w 3989594"/>
                  <a:gd name="connsiteY7" fmla="*/ 792978 h 1585955"/>
                  <a:gd name="connsiteX8" fmla="*/ 3989593 w 3989594"/>
                  <a:gd name="connsiteY8" fmla="*/ 1585955 h 1585955"/>
                  <a:gd name="connsiteX9" fmla="*/ 0 w 3989594"/>
                  <a:gd name="connsiteY9" fmla="*/ 1585955 h 1585955"/>
                  <a:gd name="connsiteX10" fmla="*/ 0 w 3989594"/>
                  <a:gd name="connsiteY10" fmla="*/ 792978 h 1585955"/>
                  <a:gd name="connsiteX11" fmla="*/ 792978 w 3989594"/>
                  <a:gd name="connsiteY11" fmla="*/ 0 h 1585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989594" h="1585955">
                    <a:moveTo>
                      <a:pt x="792978" y="0"/>
                    </a:moveTo>
                    <a:lnTo>
                      <a:pt x="1049921" y="0"/>
                    </a:lnTo>
                    <a:lnTo>
                      <a:pt x="1085760" y="33651"/>
                    </a:lnTo>
                    <a:cubicBezTo>
                      <a:pt x="1282766" y="182270"/>
                      <a:pt x="1616391" y="279982"/>
                      <a:pt x="1994796" y="279982"/>
                    </a:cubicBezTo>
                    <a:cubicBezTo>
                      <a:pt x="2373201" y="279982"/>
                      <a:pt x="2706826" y="182270"/>
                      <a:pt x="2903832" y="33651"/>
                    </a:cubicBezTo>
                    <a:lnTo>
                      <a:pt x="2939671" y="0"/>
                    </a:lnTo>
                    <a:lnTo>
                      <a:pt x="3196616" y="0"/>
                    </a:lnTo>
                    <a:cubicBezTo>
                      <a:pt x="3634566" y="0"/>
                      <a:pt x="3989594" y="355028"/>
                      <a:pt x="3989594" y="792978"/>
                    </a:cubicBezTo>
                    <a:cubicBezTo>
                      <a:pt x="3989594" y="1057304"/>
                      <a:pt x="3989593" y="1321629"/>
                      <a:pt x="3989593" y="1585955"/>
                    </a:cubicBezTo>
                    <a:lnTo>
                      <a:pt x="0" y="1585955"/>
                    </a:lnTo>
                    <a:lnTo>
                      <a:pt x="0" y="792978"/>
                    </a:lnTo>
                    <a:cubicBezTo>
                      <a:pt x="0" y="355028"/>
                      <a:pt x="355028" y="0"/>
                      <a:pt x="792978" y="0"/>
                    </a:cubicBezTo>
                    <a:close/>
                  </a:path>
                </a:pathLst>
              </a:cu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Freeform: Shape 159"/>
              <p:cNvSpPr/>
              <p:nvPr/>
            </p:nvSpPr>
            <p:spPr>
              <a:xfrm>
                <a:off x="5479465" y="4409892"/>
                <a:ext cx="419225" cy="116134"/>
              </a:xfrm>
              <a:custGeom>
                <a:avLst/>
                <a:gdLst>
                  <a:gd name="connsiteX0" fmla="*/ 378363 w 419225"/>
                  <a:gd name="connsiteY0" fmla="*/ 0 h 116134"/>
                  <a:gd name="connsiteX1" fmla="*/ 419225 w 419225"/>
                  <a:gd name="connsiteY1" fmla="*/ 58067 h 116134"/>
                  <a:gd name="connsiteX2" fmla="*/ 378363 w 419225"/>
                  <a:gd name="connsiteY2" fmla="*/ 116134 h 116134"/>
                  <a:gd name="connsiteX3" fmla="*/ 337501 w 419225"/>
                  <a:gd name="connsiteY3" fmla="*/ 58067 h 116134"/>
                  <a:gd name="connsiteX4" fmla="*/ 378363 w 419225"/>
                  <a:gd name="connsiteY4" fmla="*/ 0 h 116134"/>
                  <a:gd name="connsiteX5" fmla="*/ 40862 w 419225"/>
                  <a:gd name="connsiteY5" fmla="*/ 0 h 116134"/>
                  <a:gd name="connsiteX6" fmla="*/ 81724 w 419225"/>
                  <a:gd name="connsiteY6" fmla="*/ 58067 h 116134"/>
                  <a:gd name="connsiteX7" fmla="*/ 40862 w 419225"/>
                  <a:gd name="connsiteY7" fmla="*/ 116134 h 116134"/>
                  <a:gd name="connsiteX8" fmla="*/ 0 w 419225"/>
                  <a:gd name="connsiteY8" fmla="*/ 58067 h 116134"/>
                  <a:gd name="connsiteX9" fmla="*/ 40862 w 419225"/>
                  <a:gd name="connsiteY9" fmla="*/ 0 h 116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19225" h="116134">
                    <a:moveTo>
                      <a:pt x="378363" y="0"/>
                    </a:moveTo>
                    <a:cubicBezTo>
                      <a:pt x="400930" y="0"/>
                      <a:pt x="419225" y="25997"/>
                      <a:pt x="419225" y="58067"/>
                    </a:cubicBezTo>
                    <a:cubicBezTo>
                      <a:pt x="419225" y="90137"/>
                      <a:pt x="400930" y="116134"/>
                      <a:pt x="378363" y="116134"/>
                    </a:cubicBezTo>
                    <a:cubicBezTo>
                      <a:pt x="355796" y="116134"/>
                      <a:pt x="337501" y="90137"/>
                      <a:pt x="337501" y="58067"/>
                    </a:cubicBezTo>
                    <a:cubicBezTo>
                      <a:pt x="337501" y="25997"/>
                      <a:pt x="355796" y="0"/>
                      <a:pt x="378363" y="0"/>
                    </a:cubicBezTo>
                    <a:close/>
                    <a:moveTo>
                      <a:pt x="40862" y="0"/>
                    </a:moveTo>
                    <a:cubicBezTo>
                      <a:pt x="63429" y="0"/>
                      <a:pt x="81724" y="25997"/>
                      <a:pt x="81724" y="58067"/>
                    </a:cubicBezTo>
                    <a:cubicBezTo>
                      <a:pt x="81724" y="90137"/>
                      <a:pt x="63429" y="116134"/>
                      <a:pt x="40862" y="116134"/>
                    </a:cubicBezTo>
                    <a:cubicBezTo>
                      <a:pt x="18295" y="116134"/>
                      <a:pt x="0" y="90137"/>
                      <a:pt x="0" y="58067"/>
                    </a:cubicBezTo>
                    <a:cubicBezTo>
                      <a:pt x="0" y="25997"/>
                      <a:pt x="18295" y="0"/>
                      <a:pt x="40862"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1" name="Freeform: Shape 160"/>
              <p:cNvSpPr/>
              <p:nvPr/>
            </p:nvSpPr>
            <p:spPr>
              <a:xfrm>
                <a:off x="5232778" y="3961162"/>
                <a:ext cx="840071" cy="407738"/>
              </a:xfrm>
              <a:custGeom>
                <a:avLst/>
                <a:gdLst>
                  <a:gd name="connsiteX0" fmla="*/ 0 w 2214820"/>
                  <a:gd name="connsiteY0" fmla="*/ 1079766 h 1072067"/>
                  <a:gd name="connsiteX1" fmla="*/ 333401 w 2214820"/>
                  <a:gd name="connsiteY1" fmla="*/ 367018 h 1072067"/>
                  <a:gd name="connsiteX2" fmla="*/ 2021613 w 2214820"/>
                  <a:gd name="connsiteY2" fmla="*/ 453019 h 1072067"/>
                  <a:gd name="connsiteX3" fmla="*/ 2225424 w 2214820"/>
                  <a:gd name="connsiteY3" fmla="*/ 858284 h 1072067"/>
                  <a:gd name="connsiteX4" fmla="*/ 2139423 w 2214820"/>
                  <a:gd name="connsiteY4" fmla="*/ 864174 h 1072067"/>
                  <a:gd name="connsiteX5" fmla="*/ 2036928 w 2214820"/>
                  <a:gd name="connsiteY5" fmla="*/ 858284 h 1072067"/>
                  <a:gd name="connsiteX6" fmla="*/ 1986270 w 2214820"/>
                  <a:gd name="connsiteY6" fmla="*/ 848859 h 1072067"/>
                  <a:gd name="connsiteX7" fmla="*/ 2006298 w 2214820"/>
                  <a:gd name="connsiteY7" fmla="*/ 841791 h 1072067"/>
                  <a:gd name="connsiteX8" fmla="*/ 2019257 w 2214820"/>
                  <a:gd name="connsiteY8" fmla="*/ 847681 h 1072067"/>
                  <a:gd name="connsiteX9" fmla="*/ 1955640 w 2214820"/>
                  <a:gd name="connsiteY9" fmla="*/ 845325 h 1072067"/>
                  <a:gd name="connsiteX10" fmla="*/ 1446702 w 2214820"/>
                  <a:gd name="connsiteY10" fmla="*/ 747543 h 1072067"/>
                  <a:gd name="connsiteX11" fmla="*/ 1412537 w 2214820"/>
                  <a:gd name="connsiteY11" fmla="*/ 742831 h 1072067"/>
                  <a:gd name="connsiteX12" fmla="*/ 1291193 w 2214820"/>
                  <a:gd name="connsiteY12" fmla="*/ 727515 h 1072067"/>
                  <a:gd name="connsiteX13" fmla="*/ 1286481 w 2214820"/>
                  <a:gd name="connsiteY13" fmla="*/ 731050 h 1072067"/>
                  <a:gd name="connsiteX14" fmla="*/ 1291193 w 2214820"/>
                  <a:gd name="connsiteY14" fmla="*/ 727515 h 1072067"/>
                  <a:gd name="connsiteX15" fmla="*/ 1328893 w 2214820"/>
                  <a:gd name="connsiteY15" fmla="*/ 756968 h 1072067"/>
                  <a:gd name="connsiteX16" fmla="*/ 1425497 w 2214820"/>
                  <a:gd name="connsiteY16" fmla="*/ 834722 h 1072067"/>
                  <a:gd name="connsiteX17" fmla="*/ 1343030 w 2214820"/>
                  <a:gd name="connsiteY17" fmla="*/ 845325 h 1072067"/>
                  <a:gd name="connsiteX18" fmla="*/ 658556 w 2214820"/>
                  <a:gd name="connsiteY18" fmla="*/ 494252 h 1072067"/>
                  <a:gd name="connsiteX19" fmla="*/ 633816 w 2214820"/>
                  <a:gd name="connsiteY19" fmla="*/ 477759 h 1072067"/>
                  <a:gd name="connsiteX20" fmla="*/ 625569 w 2214820"/>
                  <a:gd name="connsiteY20" fmla="*/ 484827 h 1072067"/>
                  <a:gd name="connsiteX21" fmla="*/ 620857 w 2214820"/>
                  <a:gd name="connsiteY21" fmla="*/ 460087 h 1072067"/>
                  <a:gd name="connsiteX22" fmla="*/ 622035 w 2214820"/>
                  <a:gd name="connsiteY22" fmla="*/ 516636 h 1072067"/>
                  <a:gd name="connsiteX23" fmla="*/ 0 w 2214820"/>
                  <a:gd name="connsiteY23" fmla="*/ 1079766 h 1072067"/>
                  <a:gd name="connsiteX0-1" fmla="*/ 0 w 2225455"/>
                  <a:gd name="connsiteY0-2" fmla="*/ 1079766 h 1080136"/>
                  <a:gd name="connsiteX1-3" fmla="*/ 333401 w 2225455"/>
                  <a:gd name="connsiteY1-4" fmla="*/ 367018 h 1080136"/>
                  <a:gd name="connsiteX2-5" fmla="*/ 2021613 w 2225455"/>
                  <a:gd name="connsiteY2-6" fmla="*/ 453019 h 1080136"/>
                  <a:gd name="connsiteX3-7" fmla="*/ 2225424 w 2225455"/>
                  <a:gd name="connsiteY3-8" fmla="*/ 858284 h 1080136"/>
                  <a:gd name="connsiteX4-9" fmla="*/ 2036928 w 2225455"/>
                  <a:gd name="connsiteY4-10" fmla="*/ 858284 h 1080136"/>
                  <a:gd name="connsiteX5-11" fmla="*/ 1986270 w 2225455"/>
                  <a:gd name="connsiteY5-12" fmla="*/ 848859 h 1080136"/>
                  <a:gd name="connsiteX6-13" fmla="*/ 2006298 w 2225455"/>
                  <a:gd name="connsiteY6-14" fmla="*/ 841791 h 1080136"/>
                  <a:gd name="connsiteX7-15" fmla="*/ 2019257 w 2225455"/>
                  <a:gd name="connsiteY7-16" fmla="*/ 847681 h 1080136"/>
                  <a:gd name="connsiteX8-17" fmla="*/ 1955640 w 2225455"/>
                  <a:gd name="connsiteY8-18" fmla="*/ 845325 h 1080136"/>
                  <a:gd name="connsiteX9-19" fmla="*/ 1446702 w 2225455"/>
                  <a:gd name="connsiteY9-20" fmla="*/ 747543 h 1080136"/>
                  <a:gd name="connsiteX10-21" fmla="*/ 1412537 w 2225455"/>
                  <a:gd name="connsiteY10-22" fmla="*/ 742831 h 1080136"/>
                  <a:gd name="connsiteX11-23" fmla="*/ 1291193 w 2225455"/>
                  <a:gd name="connsiteY11-24" fmla="*/ 727515 h 1080136"/>
                  <a:gd name="connsiteX12-25" fmla="*/ 1286481 w 2225455"/>
                  <a:gd name="connsiteY12-26" fmla="*/ 731050 h 1080136"/>
                  <a:gd name="connsiteX13-27" fmla="*/ 1291193 w 2225455"/>
                  <a:gd name="connsiteY13-28" fmla="*/ 727515 h 1080136"/>
                  <a:gd name="connsiteX14-29" fmla="*/ 1328893 w 2225455"/>
                  <a:gd name="connsiteY14-30" fmla="*/ 756968 h 1080136"/>
                  <a:gd name="connsiteX15-31" fmla="*/ 1425497 w 2225455"/>
                  <a:gd name="connsiteY15-32" fmla="*/ 834722 h 1080136"/>
                  <a:gd name="connsiteX16-33" fmla="*/ 1343030 w 2225455"/>
                  <a:gd name="connsiteY16-34" fmla="*/ 845325 h 1080136"/>
                  <a:gd name="connsiteX17-35" fmla="*/ 658556 w 2225455"/>
                  <a:gd name="connsiteY17-36" fmla="*/ 494252 h 1080136"/>
                  <a:gd name="connsiteX18-37" fmla="*/ 633816 w 2225455"/>
                  <a:gd name="connsiteY18-38" fmla="*/ 477759 h 1080136"/>
                  <a:gd name="connsiteX19-39" fmla="*/ 625569 w 2225455"/>
                  <a:gd name="connsiteY19-40" fmla="*/ 484827 h 1080136"/>
                  <a:gd name="connsiteX20-41" fmla="*/ 620857 w 2225455"/>
                  <a:gd name="connsiteY20-42" fmla="*/ 460087 h 1080136"/>
                  <a:gd name="connsiteX21-43" fmla="*/ 622035 w 2225455"/>
                  <a:gd name="connsiteY21-44" fmla="*/ 516636 h 1080136"/>
                  <a:gd name="connsiteX22-45" fmla="*/ 0 w 2225455"/>
                  <a:gd name="connsiteY22-46" fmla="*/ 1079766 h 1080136"/>
                  <a:gd name="connsiteX0-47" fmla="*/ 0 w 2225455"/>
                  <a:gd name="connsiteY0-48" fmla="*/ 1079766 h 1080136"/>
                  <a:gd name="connsiteX1-49" fmla="*/ 333401 w 2225455"/>
                  <a:gd name="connsiteY1-50" fmla="*/ 367018 h 1080136"/>
                  <a:gd name="connsiteX2-51" fmla="*/ 2021613 w 2225455"/>
                  <a:gd name="connsiteY2-52" fmla="*/ 453019 h 1080136"/>
                  <a:gd name="connsiteX3-53" fmla="*/ 2225424 w 2225455"/>
                  <a:gd name="connsiteY3-54" fmla="*/ 858284 h 1080136"/>
                  <a:gd name="connsiteX4-55" fmla="*/ 2036928 w 2225455"/>
                  <a:gd name="connsiteY4-56" fmla="*/ 858284 h 1080136"/>
                  <a:gd name="connsiteX5-57" fmla="*/ 1986270 w 2225455"/>
                  <a:gd name="connsiteY5-58" fmla="*/ 848859 h 1080136"/>
                  <a:gd name="connsiteX6-59" fmla="*/ 2006298 w 2225455"/>
                  <a:gd name="connsiteY6-60" fmla="*/ 841791 h 1080136"/>
                  <a:gd name="connsiteX7-61" fmla="*/ 2019257 w 2225455"/>
                  <a:gd name="connsiteY7-62" fmla="*/ 847681 h 1080136"/>
                  <a:gd name="connsiteX8-63" fmla="*/ 1446702 w 2225455"/>
                  <a:gd name="connsiteY8-64" fmla="*/ 747543 h 1080136"/>
                  <a:gd name="connsiteX9-65" fmla="*/ 1412537 w 2225455"/>
                  <a:gd name="connsiteY9-66" fmla="*/ 742831 h 1080136"/>
                  <a:gd name="connsiteX10-67" fmla="*/ 1291193 w 2225455"/>
                  <a:gd name="connsiteY10-68" fmla="*/ 727515 h 1080136"/>
                  <a:gd name="connsiteX11-69" fmla="*/ 1286481 w 2225455"/>
                  <a:gd name="connsiteY11-70" fmla="*/ 731050 h 1080136"/>
                  <a:gd name="connsiteX12-71" fmla="*/ 1291193 w 2225455"/>
                  <a:gd name="connsiteY12-72" fmla="*/ 727515 h 1080136"/>
                  <a:gd name="connsiteX13-73" fmla="*/ 1328893 w 2225455"/>
                  <a:gd name="connsiteY13-74" fmla="*/ 756968 h 1080136"/>
                  <a:gd name="connsiteX14-75" fmla="*/ 1425497 w 2225455"/>
                  <a:gd name="connsiteY14-76" fmla="*/ 834722 h 1080136"/>
                  <a:gd name="connsiteX15-77" fmla="*/ 1343030 w 2225455"/>
                  <a:gd name="connsiteY15-78" fmla="*/ 845325 h 1080136"/>
                  <a:gd name="connsiteX16-79" fmla="*/ 658556 w 2225455"/>
                  <a:gd name="connsiteY16-80" fmla="*/ 494252 h 1080136"/>
                  <a:gd name="connsiteX17-81" fmla="*/ 633816 w 2225455"/>
                  <a:gd name="connsiteY17-82" fmla="*/ 477759 h 1080136"/>
                  <a:gd name="connsiteX18-83" fmla="*/ 625569 w 2225455"/>
                  <a:gd name="connsiteY18-84" fmla="*/ 484827 h 1080136"/>
                  <a:gd name="connsiteX19-85" fmla="*/ 620857 w 2225455"/>
                  <a:gd name="connsiteY19-86" fmla="*/ 460087 h 1080136"/>
                  <a:gd name="connsiteX20-87" fmla="*/ 622035 w 2225455"/>
                  <a:gd name="connsiteY20-88" fmla="*/ 516636 h 1080136"/>
                  <a:gd name="connsiteX21-89" fmla="*/ 0 w 2225455"/>
                  <a:gd name="connsiteY21-90" fmla="*/ 1079766 h 1080136"/>
                  <a:gd name="connsiteX0-91" fmla="*/ 0 w 2225455"/>
                  <a:gd name="connsiteY0-92" fmla="*/ 1079766 h 1080136"/>
                  <a:gd name="connsiteX1-93" fmla="*/ 333401 w 2225455"/>
                  <a:gd name="connsiteY1-94" fmla="*/ 367018 h 1080136"/>
                  <a:gd name="connsiteX2-95" fmla="*/ 2021613 w 2225455"/>
                  <a:gd name="connsiteY2-96" fmla="*/ 453019 h 1080136"/>
                  <a:gd name="connsiteX3-97" fmla="*/ 2225424 w 2225455"/>
                  <a:gd name="connsiteY3-98" fmla="*/ 858284 h 1080136"/>
                  <a:gd name="connsiteX4-99" fmla="*/ 2036928 w 2225455"/>
                  <a:gd name="connsiteY4-100" fmla="*/ 858284 h 1080136"/>
                  <a:gd name="connsiteX5-101" fmla="*/ 1986270 w 2225455"/>
                  <a:gd name="connsiteY5-102" fmla="*/ 848859 h 1080136"/>
                  <a:gd name="connsiteX6-103" fmla="*/ 2006298 w 2225455"/>
                  <a:gd name="connsiteY6-104" fmla="*/ 841791 h 1080136"/>
                  <a:gd name="connsiteX7-105" fmla="*/ 1446702 w 2225455"/>
                  <a:gd name="connsiteY7-106" fmla="*/ 747543 h 1080136"/>
                  <a:gd name="connsiteX8-107" fmla="*/ 1412537 w 2225455"/>
                  <a:gd name="connsiteY8-108" fmla="*/ 742831 h 1080136"/>
                  <a:gd name="connsiteX9-109" fmla="*/ 1291193 w 2225455"/>
                  <a:gd name="connsiteY9-110" fmla="*/ 727515 h 1080136"/>
                  <a:gd name="connsiteX10-111" fmla="*/ 1286481 w 2225455"/>
                  <a:gd name="connsiteY10-112" fmla="*/ 731050 h 1080136"/>
                  <a:gd name="connsiteX11-113" fmla="*/ 1291193 w 2225455"/>
                  <a:gd name="connsiteY11-114" fmla="*/ 727515 h 1080136"/>
                  <a:gd name="connsiteX12-115" fmla="*/ 1328893 w 2225455"/>
                  <a:gd name="connsiteY12-116" fmla="*/ 756968 h 1080136"/>
                  <a:gd name="connsiteX13-117" fmla="*/ 1425497 w 2225455"/>
                  <a:gd name="connsiteY13-118" fmla="*/ 834722 h 1080136"/>
                  <a:gd name="connsiteX14-119" fmla="*/ 1343030 w 2225455"/>
                  <a:gd name="connsiteY14-120" fmla="*/ 845325 h 1080136"/>
                  <a:gd name="connsiteX15-121" fmla="*/ 658556 w 2225455"/>
                  <a:gd name="connsiteY15-122" fmla="*/ 494252 h 1080136"/>
                  <a:gd name="connsiteX16-123" fmla="*/ 633816 w 2225455"/>
                  <a:gd name="connsiteY16-124" fmla="*/ 477759 h 1080136"/>
                  <a:gd name="connsiteX17-125" fmla="*/ 625569 w 2225455"/>
                  <a:gd name="connsiteY17-126" fmla="*/ 484827 h 1080136"/>
                  <a:gd name="connsiteX18-127" fmla="*/ 620857 w 2225455"/>
                  <a:gd name="connsiteY18-128" fmla="*/ 460087 h 1080136"/>
                  <a:gd name="connsiteX19-129" fmla="*/ 622035 w 2225455"/>
                  <a:gd name="connsiteY19-130" fmla="*/ 516636 h 1080136"/>
                  <a:gd name="connsiteX20-131" fmla="*/ 0 w 2225455"/>
                  <a:gd name="connsiteY20-132" fmla="*/ 1079766 h 1080136"/>
                  <a:gd name="connsiteX0-133" fmla="*/ 0 w 2225455"/>
                  <a:gd name="connsiteY0-134" fmla="*/ 1079766 h 1080136"/>
                  <a:gd name="connsiteX1-135" fmla="*/ 333401 w 2225455"/>
                  <a:gd name="connsiteY1-136" fmla="*/ 367018 h 1080136"/>
                  <a:gd name="connsiteX2-137" fmla="*/ 2021613 w 2225455"/>
                  <a:gd name="connsiteY2-138" fmla="*/ 453019 h 1080136"/>
                  <a:gd name="connsiteX3-139" fmla="*/ 2225424 w 2225455"/>
                  <a:gd name="connsiteY3-140" fmla="*/ 858284 h 1080136"/>
                  <a:gd name="connsiteX4-141" fmla="*/ 2036928 w 2225455"/>
                  <a:gd name="connsiteY4-142" fmla="*/ 858284 h 1080136"/>
                  <a:gd name="connsiteX5-143" fmla="*/ 1986270 w 2225455"/>
                  <a:gd name="connsiteY5-144" fmla="*/ 848859 h 1080136"/>
                  <a:gd name="connsiteX6-145" fmla="*/ 1446702 w 2225455"/>
                  <a:gd name="connsiteY6-146" fmla="*/ 747543 h 1080136"/>
                  <a:gd name="connsiteX7-147" fmla="*/ 1412537 w 2225455"/>
                  <a:gd name="connsiteY7-148" fmla="*/ 742831 h 1080136"/>
                  <a:gd name="connsiteX8-149" fmla="*/ 1291193 w 2225455"/>
                  <a:gd name="connsiteY8-150" fmla="*/ 727515 h 1080136"/>
                  <a:gd name="connsiteX9-151" fmla="*/ 1286481 w 2225455"/>
                  <a:gd name="connsiteY9-152" fmla="*/ 731050 h 1080136"/>
                  <a:gd name="connsiteX10-153" fmla="*/ 1291193 w 2225455"/>
                  <a:gd name="connsiteY10-154" fmla="*/ 727515 h 1080136"/>
                  <a:gd name="connsiteX11-155" fmla="*/ 1328893 w 2225455"/>
                  <a:gd name="connsiteY11-156" fmla="*/ 756968 h 1080136"/>
                  <a:gd name="connsiteX12-157" fmla="*/ 1425497 w 2225455"/>
                  <a:gd name="connsiteY12-158" fmla="*/ 834722 h 1080136"/>
                  <a:gd name="connsiteX13-159" fmla="*/ 1343030 w 2225455"/>
                  <a:gd name="connsiteY13-160" fmla="*/ 845325 h 1080136"/>
                  <a:gd name="connsiteX14-161" fmla="*/ 658556 w 2225455"/>
                  <a:gd name="connsiteY14-162" fmla="*/ 494252 h 1080136"/>
                  <a:gd name="connsiteX15-163" fmla="*/ 633816 w 2225455"/>
                  <a:gd name="connsiteY15-164" fmla="*/ 477759 h 1080136"/>
                  <a:gd name="connsiteX16-165" fmla="*/ 625569 w 2225455"/>
                  <a:gd name="connsiteY16-166" fmla="*/ 484827 h 1080136"/>
                  <a:gd name="connsiteX17-167" fmla="*/ 620857 w 2225455"/>
                  <a:gd name="connsiteY17-168" fmla="*/ 460087 h 1080136"/>
                  <a:gd name="connsiteX18-169" fmla="*/ 622035 w 2225455"/>
                  <a:gd name="connsiteY18-170" fmla="*/ 516636 h 1080136"/>
                  <a:gd name="connsiteX19-171" fmla="*/ 0 w 2225455"/>
                  <a:gd name="connsiteY19-172" fmla="*/ 1079766 h 1080136"/>
                  <a:gd name="connsiteX0-173" fmla="*/ 0 w 2225455"/>
                  <a:gd name="connsiteY0-174" fmla="*/ 1079766 h 1080136"/>
                  <a:gd name="connsiteX1-175" fmla="*/ 333401 w 2225455"/>
                  <a:gd name="connsiteY1-176" fmla="*/ 367018 h 1080136"/>
                  <a:gd name="connsiteX2-177" fmla="*/ 2021613 w 2225455"/>
                  <a:gd name="connsiteY2-178" fmla="*/ 453019 h 1080136"/>
                  <a:gd name="connsiteX3-179" fmla="*/ 2225424 w 2225455"/>
                  <a:gd name="connsiteY3-180" fmla="*/ 858284 h 1080136"/>
                  <a:gd name="connsiteX4-181" fmla="*/ 2036928 w 2225455"/>
                  <a:gd name="connsiteY4-182" fmla="*/ 858284 h 1080136"/>
                  <a:gd name="connsiteX5-183" fmla="*/ 1446702 w 2225455"/>
                  <a:gd name="connsiteY5-184" fmla="*/ 747543 h 1080136"/>
                  <a:gd name="connsiteX6-185" fmla="*/ 1412537 w 2225455"/>
                  <a:gd name="connsiteY6-186" fmla="*/ 742831 h 1080136"/>
                  <a:gd name="connsiteX7-187" fmla="*/ 1291193 w 2225455"/>
                  <a:gd name="connsiteY7-188" fmla="*/ 727515 h 1080136"/>
                  <a:gd name="connsiteX8-189" fmla="*/ 1286481 w 2225455"/>
                  <a:gd name="connsiteY8-190" fmla="*/ 731050 h 1080136"/>
                  <a:gd name="connsiteX9-191" fmla="*/ 1291193 w 2225455"/>
                  <a:gd name="connsiteY9-192" fmla="*/ 727515 h 1080136"/>
                  <a:gd name="connsiteX10-193" fmla="*/ 1328893 w 2225455"/>
                  <a:gd name="connsiteY10-194" fmla="*/ 756968 h 1080136"/>
                  <a:gd name="connsiteX11-195" fmla="*/ 1425497 w 2225455"/>
                  <a:gd name="connsiteY11-196" fmla="*/ 834722 h 1080136"/>
                  <a:gd name="connsiteX12-197" fmla="*/ 1343030 w 2225455"/>
                  <a:gd name="connsiteY12-198" fmla="*/ 845325 h 1080136"/>
                  <a:gd name="connsiteX13-199" fmla="*/ 658556 w 2225455"/>
                  <a:gd name="connsiteY13-200" fmla="*/ 494252 h 1080136"/>
                  <a:gd name="connsiteX14-201" fmla="*/ 633816 w 2225455"/>
                  <a:gd name="connsiteY14-202" fmla="*/ 477759 h 1080136"/>
                  <a:gd name="connsiteX15-203" fmla="*/ 625569 w 2225455"/>
                  <a:gd name="connsiteY15-204" fmla="*/ 484827 h 1080136"/>
                  <a:gd name="connsiteX16-205" fmla="*/ 620857 w 2225455"/>
                  <a:gd name="connsiteY16-206" fmla="*/ 460087 h 1080136"/>
                  <a:gd name="connsiteX17-207" fmla="*/ 622035 w 2225455"/>
                  <a:gd name="connsiteY17-208" fmla="*/ 516636 h 1080136"/>
                  <a:gd name="connsiteX18-209" fmla="*/ 0 w 2225455"/>
                  <a:gd name="connsiteY18-210" fmla="*/ 1079766 h 1080136"/>
                  <a:gd name="connsiteX0-211" fmla="*/ 0 w 2225424"/>
                  <a:gd name="connsiteY0-212" fmla="*/ 1079766 h 1080136"/>
                  <a:gd name="connsiteX1-213" fmla="*/ 333401 w 2225424"/>
                  <a:gd name="connsiteY1-214" fmla="*/ 367018 h 1080136"/>
                  <a:gd name="connsiteX2-215" fmla="*/ 2021613 w 2225424"/>
                  <a:gd name="connsiteY2-216" fmla="*/ 453019 h 1080136"/>
                  <a:gd name="connsiteX3-217" fmla="*/ 2225424 w 2225424"/>
                  <a:gd name="connsiteY3-218" fmla="*/ 858284 h 1080136"/>
                  <a:gd name="connsiteX4-219" fmla="*/ 1446702 w 2225424"/>
                  <a:gd name="connsiteY4-220" fmla="*/ 747543 h 1080136"/>
                  <a:gd name="connsiteX5-221" fmla="*/ 1412537 w 2225424"/>
                  <a:gd name="connsiteY5-222" fmla="*/ 742831 h 1080136"/>
                  <a:gd name="connsiteX6-223" fmla="*/ 1291193 w 2225424"/>
                  <a:gd name="connsiteY6-224" fmla="*/ 727515 h 1080136"/>
                  <a:gd name="connsiteX7-225" fmla="*/ 1286481 w 2225424"/>
                  <a:gd name="connsiteY7-226" fmla="*/ 731050 h 1080136"/>
                  <a:gd name="connsiteX8-227" fmla="*/ 1291193 w 2225424"/>
                  <a:gd name="connsiteY8-228" fmla="*/ 727515 h 1080136"/>
                  <a:gd name="connsiteX9-229" fmla="*/ 1328893 w 2225424"/>
                  <a:gd name="connsiteY9-230" fmla="*/ 756968 h 1080136"/>
                  <a:gd name="connsiteX10-231" fmla="*/ 1425497 w 2225424"/>
                  <a:gd name="connsiteY10-232" fmla="*/ 834722 h 1080136"/>
                  <a:gd name="connsiteX11-233" fmla="*/ 1343030 w 2225424"/>
                  <a:gd name="connsiteY11-234" fmla="*/ 845325 h 1080136"/>
                  <a:gd name="connsiteX12-235" fmla="*/ 658556 w 2225424"/>
                  <a:gd name="connsiteY12-236" fmla="*/ 494252 h 1080136"/>
                  <a:gd name="connsiteX13-237" fmla="*/ 633816 w 2225424"/>
                  <a:gd name="connsiteY13-238" fmla="*/ 477759 h 1080136"/>
                  <a:gd name="connsiteX14-239" fmla="*/ 625569 w 2225424"/>
                  <a:gd name="connsiteY14-240" fmla="*/ 484827 h 1080136"/>
                  <a:gd name="connsiteX15-241" fmla="*/ 620857 w 2225424"/>
                  <a:gd name="connsiteY15-242" fmla="*/ 460087 h 1080136"/>
                  <a:gd name="connsiteX16-243" fmla="*/ 622035 w 2225424"/>
                  <a:gd name="connsiteY16-244" fmla="*/ 516636 h 1080136"/>
                  <a:gd name="connsiteX17-245" fmla="*/ 0 w 2225424"/>
                  <a:gd name="connsiteY17-246" fmla="*/ 1079766 h 1080136"/>
                  <a:gd name="connsiteX0-247" fmla="*/ 0 w 2225424"/>
                  <a:gd name="connsiteY0-248" fmla="*/ 1079766 h 1080136"/>
                  <a:gd name="connsiteX1-249" fmla="*/ 333401 w 2225424"/>
                  <a:gd name="connsiteY1-250" fmla="*/ 367018 h 1080136"/>
                  <a:gd name="connsiteX2-251" fmla="*/ 2021613 w 2225424"/>
                  <a:gd name="connsiteY2-252" fmla="*/ 453019 h 1080136"/>
                  <a:gd name="connsiteX3-253" fmla="*/ 2225424 w 2225424"/>
                  <a:gd name="connsiteY3-254" fmla="*/ 858284 h 1080136"/>
                  <a:gd name="connsiteX4-255" fmla="*/ 1412537 w 2225424"/>
                  <a:gd name="connsiteY4-256" fmla="*/ 742831 h 1080136"/>
                  <a:gd name="connsiteX5-257" fmla="*/ 1291193 w 2225424"/>
                  <a:gd name="connsiteY5-258" fmla="*/ 727515 h 1080136"/>
                  <a:gd name="connsiteX6-259" fmla="*/ 1286481 w 2225424"/>
                  <a:gd name="connsiteY6-260" fmla="*/ 731050 h 1080136"/>
                  <a:gd name="connsiteX7-261" fmla="*/ 1291193 w 2225424"/>
                  <a:gd name="connsiteY7-262" fmla="*/ 727515 h 1080136"/>
                  <a:gd name="connsiteX8-263" fmla="*/ 1328893 w 2225424"/>
                  <a:gd name="connsiteY8-264" fmla="*/ 756968 h 1080136"/>
                  <a:gd name="connsiteX9-265" fmla="*/ 1425497 w 2225424"/>
                  <a:gd name="connsiteY9-266" fmla="*/ 834722 h 1080136"/>
                  <a:gd name="connsiteX10-267" fmla="*/ 1343030 w 2225424"/>
                  <a:gd name="connsiteY10-268" fmla="*/ 845325 h 1080136"/>
                  <a:gd name="connsiteX11-269" fmla="*/ 658556 w 2225424"/>
                  <a:gd name="connsiteY11-270" fmla="*/ 494252 h 1080136"/>
                  <a:gd name="connsiteX12-271" fmla="*/ 633816 w 2225424"/>
                  <a:gd name="connsiteY12-272" fmla="*/ 477759 h 1080136"/>
                  <a:gd name="connsiteX13-273" fmla="*/ 625569 w 2225424"/>
                  <a:gd name="connsiteY13-274" fmla="*/ 484827 h 1080136"/>
                  <a:gd name="connsiteX14-275" fmla="*/ 620857 w 2225424"/>
                  <a:gd name="connsiteY14-276" fmla="*/ 460087 h 1080136"/>
                  <a:gd name="connsiteX15-277" fmla="*/ 622035 w 2225424"/>
                  <a:gd name="connsiteY15-278" fmla="*/ 516636 h 1080136"/>
                  <a:gd name="connsiteX16-279" fmla="*/ 0 w 2225424"/>
                  <a:gd name="connsiteY16-280" fmla="*/ 1079766 h 1080136"/>
                  <a:gd name="connsiteX0-281" fmla="*/ 0 w 2225424"/>
                  <a:gd name="connsiteY0-282" fmla="*/ 1079766 h 1080136"/>
                  <a:gd name="connsiteX1-283" fmla="*/ 333401 w 2225424"/>
                  <a:gd name="connsiteY1-284" fmla="*/ 367018 h 1080136"/>
                  <a:gd name="connsiteX2-285" fmla="*/ 2021613 w 2225424"/>
                  <a:gd name="connsiteY2-286" fmla="*/ 453019 h 1080136"/>
                  <a:gd name="connsiteX3-287" fmla="*/ 2225424 w 2225424"/>
                  <a:gd name="connsiteY3-288" fmla="*/ 858284 h 1080136"/>
                  <a:gd name="connsiteX4-289" fmla="*/ 1291193 w 2225424"/>
                  <a:gd name="connsiteY4-290" fmla="*/ 727515 h 1080136"/>
                  <a:gd name="connsiteX5-291" fmla="*/ 1286481 w 2225424"/>
                  <a:gd name="connsiteY5-292" fmla="*/ 731050 h 1080136"/>
                  <a:gd name="connsiteX6-293" fmla="*/ 1291193 w 2225424"/>
                  <a:gd name="connsiteY6-294" fmla="*/ 727515 h 1080136"/>
                  <a:gd name="connsiteX7-295" fmla="*/ 1328893 w 2225424"/>
                  <a:gd name="connsiteY7-296" fmla="*/ 756968 h 1080136"/>
                  <a:gd name="connsiteX8-297" fmla="*/ 1425497 w 2225424"/>
                  <a:gd name="connsiteY8-298" fmla="*/ 834722 h 1080136"/>
                  <a:gd name="connsiteX9-299" fmla="*/ 1343030 w 2225424"/>
                  <a:gd name="connsiteY9-300" fmla="*/ 845325 h 1080136"/>
                  <a:gd name="connsiteX10-301" fmla="*/ 658556 w 2225424"/>
                  <a:gd name="connsiteY10-302" fmla="*/ 494252 h 1080136"/>
                  <a:gd name="connsiteX11-303" fmla="*/ 633816 w 2225424"/>
                  <a:gd name="connsiteY11-304" fmla="*/ 477759 h 1080136"/>
                  <a:gd name="connsiteX12-305" fmla="*/ 625569 w 2225424"/>
                  <a:gd name="connsiteY12-306" fmla="*/ 484827 h 1080136"/>
                  <a:gd name="connsiteX13-307" fmla="*/ 620857 w 2225424"/>
                  <a:gd name="connsiteY13-308" fmla="*/ 460087 h 1080136"/>
                  <a:gd name="connsiteX14-309" fmla="*/ 622035 w 2225424"/>
                  <a:gd name="connsiteY14-310" fmla="*/ 516636 h 1080136"/>
                  <a:gd name="connsiteX15-311" fmla="*/ 0 w 2225424"/>
                  <a:gd name="connsiteY15-312" fmla="*/ 1079766 h 1080136"/>
                  <a:gd name="connsiteX0-313" fmla="*/ 0 w 2225424"/>
                  <a:gd name="connsiteY0-314" fmla="*/ 1079766 h 1080136"/>
                  <a:gd name="connsiteX1-315" fmla="*/ 333401 w 2225424"/>
                  <a:gd name="connsiteY1-316" fmla="*/ 367018 h 1080136"/>
                  <a:gd name="connsiteX2-317" fmla="*/ 2021613 w 2225424"/>
                  <a:gd name="connsiteY2-318" fmla="*/ 453019 h 1080136"/>
                  <a:gd name="connsiteX3-319" fmla="*/ 2225424 w 2225424"/>
                  <a:gd name="connsiteY3-320" fmla="*/ 858284 h 1080136"/>
                  <a:gd name="connsiteX4-321" fmla="*/ 1291193 w 2225424"/>
                  <a:gd name="connsiteY4-322" fmla="*/ 727515 h 1080136"/>
                  <a:gd name="connsiteX5-323" fmla="*/ 1286481 w 2225424"/>
                  <a:gd name="connsiteY5-324" fmla="*/ 731050 h 1080136"/>
                  <a:gd name="connsiteX6-325" fmla="*/ 1328893 w 2225424"/>
                  <a:gd name="connsiteY6-326" fmla="*/ 756968 h 1080136"/>
                  <a:gd name="connsiteX7-327" fmla="*/ 1425497 w 2225424"/>
                  <a:gd name="connsiteY7-328" fmla="*/ 834722 h 1080136"/>
                  <a:gd name="connsiteX8-329" fmla="*/ 1343030 w 2225424"/>
                  <a:gd name="connsiteY8-330" fmla="*/ 845325 h 1080136"/>
                  <a:gd name="connsiteX9-331" fmla="*/ 658556 w 2225424"/>
                  <a:gd name="connsiteY9-332" fmla="*/ 494252 h 1080136"/>
                  <a:gd name="connsiteX10-333" fmla="*/ 633816 w 2225424"/>
                  <a:gd name="connsiteY10-334" fmla="*/ 477759 h 1080136"/>
                  <a:gd name="connsiteX11-335" fmla="*/ 625569 w 2225424"/>
                  <a:gd name="connsiteY11-336" fmla="*/ 484827 h 1080136"/>
                  <a:gd name="connsiteX12-337" fmla="*/ 620857 w 2225424"/>
                  <a:gd name="connsiteY12-338" fmla="*/ 460087 h 1080136"/>
                  <a:gd name="connsiteX13-339" fmla="*/ 622035 w 2225424"/>
                  <a:gd name="connsiteY13-340" fmla="*/ 516636 h 1080136"/>
                  <a:gd name="connsiteX14-341" fmla="*/ 0 w 2225424"/>
                  <a:gd name="connsiteY14-342" fmla="*/ 1079766 h 1080136"/>
                  <a:gd name="connsiteX0-343" fmla="*/ 0 w 2225424"/>
                  <a:gd name="connsiteY0-344" fmla="*/ 1079766 h 1080136"/>
                  <a:gd name="connsiteX1-345" fmla="*/ 333401 w 2225424"/>
                  <a:gd name="connsiteY1-346" fmla="*/ 367018 h 1080136"/>
                  <a:gd name="connsiteX2-347" fmla="*/ 2021613 w 2225424"/>
                  <a:gd name="connsiteY2-348" fmla="*/ 453019 h 1080136"/>
                  <a:gd name="connsiteX3-349" fmla="*/ 2225424 w 2225424"/>
                  <a:gd name="connsiteY3-350" fmla="*/ 858284 h 1080136"/>
                  <a:gd name="connsiteX4-351" fmla="*/ 1291193 w 2225424"/>
                  <a:gd name="connsiteY4-352" fmla="*/ 727515 h 1080136"/>
                  <a:gd name="connsiteX5-353" fmla="*/ 1286481 w 2225424"/>
                  <a:gd name="connsiteY5-354" fmla="*/ 731050 h 1080136"/>
                  <a:gd name="connsiteX6-355" fmla="*/ 1425497 w 2225424"/>
                  <a:gd name="connsiteY6-356" fmla="*/ 834722 h 1080136"/>
                  <a:gd name="connsiteX7-357" fmla="*/ 1343030 w 2225424"/>
                  <a:gd name="connsiteY7-358" fmla="*/ 845325 h 1080136"/>
                  <a:gd name="connsiteX8-359" fmla="*/ 658556 w 2225424"/>
                  <a:gd name="connsiteY8-360" fmla="*/ 494252 h 1080136"/>
                  <a:gd name="connsiteX9-361" fmla="*/ 633816 w 2225424"/>
                  <a:gd name="connsiteY9-362" fmla="*/ 477759 h 1080136"/>
                  <a:gd name="connsiteX10-363" fmla="*/ 625569 w 2225424"/>
                  <a:gd name="connsiteY10-364" fmla="*/ 484827 h 1080136"/>
                  <a:gd name="connsiteX11-365" fmla="*/ 620857 w 2225424"/>
                  <a:gd name="connsiteY11-366" fmla="*/ 460087 h 1080136"/>
                  <a:gd name="connsiteX12-367" fmla="*/ 622035 w 2225424"/>
                  <a:gd name="connsiteY12-368" fmla="*/ 516636 h 1080136"/>
                  <a:gd name="connsiteX13-369" fmla="*/ 0 w 2225424"/>
                  <a:gd name="connsiteY13-370" fmla="*/ 1079766 h 1080136"/>
                  <a:gd name="connsiteX0-371" fmla="*/ 0 w 2225424"/>
                  <a:gd name="connsiteY0-372" fmla="*/ 1079766 h 1080136"/>
                  <a:gd name="connsiteX1-373" fmla="*/ 333401 w 2225424"/>
                  <a:gd name="connsiteY1-374" fmla="*/ 367018 h 1080136"/>
                  <a:gd name="connsiteX2-375" fmla="*/ 2021613 w 2225424"/>
                  <a:gd name="connsiteY2-376" fmla="*/ 453019 h 1080136"/>
                  <a:gd name="connsiteX3-377" fmla="*/ 2225424 w 2225424"/>
                  <a:gd name="connsiteY3-378" fmla="*/ 858284 h 1080136"/>
                  <a:gd name="connsiteX4-379" fmla="*/ 1291193 w 2225424"/>
                  <a:gd name="connsiteY4-380" fmla="*/ 727515 h 1080136"/>
                  <a:gd name="connsiteX5-381" fmla="*/ 1425497 w 2225424"/>
                  <a:gd name="connsiteY5-382" fmla="*/ 834722 h 1080136"/>
                  <a:gd name="connsiteX6-383" fmla="*/ 1343030 w 2225424"/>
                  <a:gd name="connsiteY6-384" fmla="*/ 845325 h 1080136"/>
                  <a:gd name="connsiteX7-385" fmla="*/ 658556 w 2225424"/>
                  <a:gd name="connsiteY7-386" fmla="*/ 494252 h 1080136"/>
                  <a:gd name="connsiteX8-387" fmla="*/ 633816 w 2225424"/>
                  <a:gd name="connsiteY8-388" fmla="*/ 477759 h 1080136"/>
                  <a:gd name="connsiteX9-389" fmla="*/ 625569 w 2225424"/>
                  <a:gd name="connsiteY9-390" fmla="*/ 484827 h 1080136"/>
                  <a:gd name="connsiteX10-391" fmla="*/ 620857 w 2225424"/>
                  <a:gd name="connsiteY10-392" fmla="*/ 460087 h 1080136"/>
                  <a:gd name="connsiteX11-393" fmla="*/ 622035 w 2225424"/>
                  <a:gd name="connsiteY11-394" fmla="*/ 516636 h 1080136"/>
                  <a:gd name="connsiteX12-395" fmla="*/ 0 w 2225424"/>
                  <a:gd name="connsiteY12-396" fmla="*/ 1079766 h 1080136"/>
                  <a:gd name="connsiteX0-397" fmla="*/ 0 w 2225424"/>
                  <a:gd name="connsiteY0-398" fmla="*/ 1079766 h 1080136"/>
                  <a:gd name="connsiteX1-399" fmla="*/ 333401 w 2225424"/>
                  <a:gd name="connsiteY1-400" fmla="*/ 367018 h 1080136"/>
                  <a:gd name="connsiteX2-401" fmla="*/ 2021613 w 2225424"/>
                  <a:gd name="connsiteY2-402" fmla="*/ 453019 h 1080136"/>
                  <a:gd name="connsiteX3-403" fmla="*/ 2225424 w 2225424"/>
                  <a:gd name="connsiteY3-404" fmla="*/ 858284 h 1080136"/>
                  <a:gd name="connsiteX4-405" fmla="*/ 1291193 w 2225424"/>
                  <a:gd name="connsiteY4-406" fmla="*/ 727515 h 1080136"/>
                  <a:gd name="connsiteX5-407" fmla="*/ 1425497 w 2225424"/>
                  <a:gd name="connsiteY5-408" fmla="*/ 834722 h 1080136"/>
                  <a:gd name="connsiteX6-409" fmla="*/ 1291755 w 2225424"/>
                  <a:gd name="connsiteY6-410" fmla="*/ 845325 h 1080136"/>
                  <a:gd name="connsiteX7-411" fmla="*/ 658556 w 2225424"/>
                  <a:gd name="connsiteY7-412" fmla="*/ 494252 h 1080136"/>
                  <a:gd name="connsiteX8-413" fmla="*/ 633816 w 2225424"/>
                  <a:gd name="connsiteY8-414" fmla="*/ 477759 h 1080136"/>
                  <a:gd name="connsiteX9-415" fmla="*/ 625569 w 2225424"/>
                  <a:gd name="connsiteY9-416" fmla="*/ 484827 h 1080136"/>
                  <a:gd name="connsiteX10-417" fmla="*/ 620857 w 2225424"/>
                  <a:gd name="connsiteY10-418" fmla="*/ 460087 h 1080136"/>
                  <a:gd name="connsiteX11-419" fmla="*/ 622035 w 2225424"/>
                  <a:gd name="connsiteY11-420" fmla="*/ 516636 h 1080136"/>
                  <a:gd name="connsiteX12-421" fmla="*/ 0 w 2225424"/>
                  <a:gd name="connsiteY12-422" fmla="*/ 1079766 h 1080136"/>
                  <a:gd name="connsiteX0-423" fmla="*/ 0 w 2225424"/>
                  <a:gd name="connsiteY0-424" fmla="*/ 1079766 h 1080136"/>
                  <a:gd name="connsiteX1-425" fmla="*/ 333401 w 2225424"/>
                  <a:gd name="connsiteY1-426" fmla="*/ 367018 h 1080136"/>
                  <a:gd name="connsiteX2-427" fmla="*/ 2021613 w 2225424"/>
                  <a:gd name="connsiteY2-428" fmla="*/ 453019 h 1080136"/>
                  <a:gd name="connsiteX3-429" fmla="*/ 2225424 w 2225424"/>
                  <a:gd name="connsiteY3-430" fmla="*/ 858284 h 1080136"/>
                  <a:gd name="connsiteX4-431" fmla="*/ 1291193 w 2225424"/>
                  <a:gd name="connsiteY4-432" fmla="*/ 727515 h 1080136"/>
                  <a:gd name="connsiteX5-433" fmla="*/ 1459680 w 2225424"/>
                  <a:gd name="connsiteY5-434" fmla="*/ 885996 h 1080136"/>
                  <a:gd name="connsiteX6-435" fmla="*/ 1291755 w 2225424"/>
                  <a:gd name="connsiteY6-436" fmla="*/ 845325 h 1080136"/>
                  <a:gd name="connsiteX7-437" fmla="*/ 658556 w 2225424"/>
                  <a:gd name="connsiteY7-438" fmla="*/ 494252 h 1080136"/>
                  <a:gd name="connsiteX8-439" fmla="*/ 633816 w 2225424"/>
                  <a:gd name="connsiteY8-440" fmla="*/ 477759 h 1080136"/>
                  <a:gd name="connsiteX9-441" fmla="*/ 625569 w 2225424"/>
                  <a:gd name="connsiteY9-442" fmla="*/ 484827 h 1080136"/>
                  <a:gd name="connsiteX10-443" fmla="*/ 620857 w 2225424"/>
                  <a:gd name="connsiteY10-444" fmla="*/ 460087 h 1080136"/>
                  <a:gd name="connsiteX11-445" fmla="*/ 622035 w 2225424"/>
                  <a:gd name="connsiteY11-446" fmla="*/ 516636 h 1080136"/>
                  <a:gd name="connsiteX12-447" fmla="*/ 0 w 2225424"/>
                  <a:gd name="connsiteY12-448" fmla="*/ 1079766 h 1080136"/>
                  <a:gd name="connsiteX0-449" fmla="*/ 0 w 2225424"/>
                  <a:gd name="connsiteY0-450" fmla="*/ 1079766 h 1080136"/>
                  <a:gd name="connsiteX1-451" fmla="*/ 333401 w 2225424"/>
                  <a:gd name="connsiteY1-452" fmla="*/ 367018 h 1080136"/>
                  <a:gd name="connsiteX2-453" fmla="*/ 2021613 w 2225424"/>
                  <a:gd name="connsiteY2-454" fmla="*/ 453019 h 1080136"/>
                  <a:gd name="connsiteX3-455" fmla="*/ 2225424 w 2225424"/>
                  <a:gd name="connsiteY3-456" fmla="*/ 858284 h 1080136"/>
                  <a:gd name="connsiteX4-457" fmla="*/ 1291193 w 2225424"/>
                  <a:gd name="connsiteY4-458" fmla="*/ 727515 h 1080136"/>
                  <a:gd name="connsiteX5-459" fmla="*/ 1459680 w 2225424"/>
                  <a:gd name="connsiteY5-460" fmla="*/ 885996 h 1080136"/>
                  <a:gd name="connsiteX6-461" fmla="*/ 658556 w 2225424"/>
                  <a:gd name="connsiteY6-462" fmla="*/ 494252 h 1080136"/>
                  <a:gd name="connsiteX7-463" fmla="*/ 633816 w 2225424"/>
                  <a:gd name="connsiteY7-464" fmla="*/ 477759 h 1080136"/>
                  <a:gd name="connsiteX8-465" fmla="*/ 625569 w 2225424"/>
                  <a:gd name="connsiteY8-466" fmla="*/ 484827 h 1080136"/>
                  <a:gd name="connsiteX9-467" fmla="*/ 620857 w 2225424"/>
                  <a:gd name="connsiteY9-468" fmla="*/ 460087 h 1080136"/>
                  <a:gd name="connsiteX10-469" fmla="*/ 622035 w 2225424"/>
                  <a:gd name="connsiteY10-470" fmla="*/ 516636 h 1080136"/>
                  <a:gd name="connsiteX11-471" fmla="*/ 0 w 2225424"/>
                  <a:gd name="connsiteY11-472" fmla="*/ 1079766 h 1080136"/>
                  <a:gd name="connsiteX0-473" fmla="*/ 0 w 2225424"/>
                  <a:gd name="connsiteY0-474" fmla="*/ 1079766 h 1080136"/>
                  <a:gd name="connsiteX1-475" fmla="*/ 333401 w 2225424"/>
                  <a:gd name="connsiteY1-476" fmla="*/ 367018 h 1080136"/>
                  <a:gd name="connsiteX2-477" fmla="*/ 2021613 w 2225424"/>
                  <a:gd name="connsiteY2-478" fmla="*/ 453019 h 1080136"/>
                  <a:gd name="connsiteX3-479" fmla="*/ 2225424 w 2225424"/>
                  <a:gd name="connsiteY3-480" fmla="*/ 858284 h 1080136"/>
                  <a:gd name="connsiteX4-481" fmla="*/ 1291193 w 2225424"/>
                  <a:gd name="connsiteY4-482" fmla="*/ 727515 h 1080136"/>
                  <a:gd name="connsiteX5-483" fmla="*/ 1459680 w 2225424"/>
                  <a:gd name="connsiteY5-484" fmla="*/ 885996 h 1080136"/>
                  <a:gd name="connsiteX6-485" fmla="*/ 658556 w 2225424"/>
                  <a:gd name="connsiteY6-486" fmla="*/ 494252 h 1080136"/>
                  <a:gd name="connsiteX7-487" fmla="*/ 633816 w 2225424"/>
                  <a:gd name="connsiteY7-488" fmla="*/ 477759 h 1080136"/>
                  <a:gd name="connsiteX8-489" fmla="*/ 625569 w 2225424"/>
                  <a:gd name="connsiteY8-490" fmla="*/ 484827 h 1080136"/>
                  <a:gd name="connsiteX9-491" fmla="*/ 620857 w 2225424"/>
                  <a:gd name="connsiteY9-492" fmla="*/ 460087 h 1080136"/>
                  <a:gd name="connsiteX10-493" fmla="*/ 622035 w 2225424"/>
                  <a:gd name="connsiteY10-494" fmla="*/ 516636 h 1080136"/>
                  <a:gd name="connsiteX11-495" fmla="*/ 0 w 2225424"/>
                  <a:gd name="connsiteY11-496" fmla="*/ 1079766 h 1080136"/>
                  <a:gd name="connsiteX0-497" fmla="*/ 0 w 2225424"/>
                  <a:gd name="connsiteY0-498" fmla="*/ 1079766 h 1080136"/>
                  <a:gd name="connsiteX1-499" fmla="*/ 333401 w 2225424"/>
                  <a:gd name="connsiteY1-500" fmla="*/ 367018 h 1080136"/>
                  <a:gd name="connsiteX2-501" fmla="*/ 2021613 w 2225424"/>
                  <a:gd name="connsiteY2-502" fmla="*/ 453019 h 1080136"/>
                  <a:gd name="connsiteX3-503" fmla="*/ 2225424 w 2225424"/>
                  <a:gd name="connsiteY3-504" fmla="*/ 858284 h 1080136"/>
                  <a:gd name="connsiteX4-505" fmla="*/ 1393742 w 2225424"/>
                  <a:gd name="connsiteY4-506" fmla="*/ 727515 h 1080136"/>
                  <a:gd name="connsiteX5-507" fmla="*/ 1459680 w 2225424"/>
                  <a:gd name="connsiteY5-508" fmla="*/ 885996 h 1080136"/>
                  <a:gd name="connsiteX6-509" fmla="*/ 658556 w 2225424"/>
                  <a:gd name="connsiteY6-510" fmla="*/ 494252 h 1080136"/>
                  <a:gd name="connsiteX7-511" fmla="*/ 633816 w 2225424"/>
                  <a:gd name="connsiteY7-512" fmla="*/ 477759 h 1080136"/>
                  <a:gd name="connsiteX8-513" fmla="*/ 625569 w 2225424"/>
                  <a:gd name="connsiteY8-514" fmla="*/ 484827 h 1080136"/>
                  <a:gd name="connsiteX9-515" fmla="*/ 620857 w 2225424"/>
                  <a:gd name="connsiteY9-516" fmla="*/ 460087 h 1080136"/>
                  <a:gd name="connsiteX10-517" fmla="*/ 622035 w 2225424"/>
                  <a:gd name="connsiteY10-518" fmla="*/ 516636 h 1080136"/>
                  <a:gd name="connsiteX11-519" fmla="*/ 0 w 2225424"/>
                  <a:gd name="connsiteY11-520" fmla="*/ 1079766 h 1080136"/>
                  <a:gd name="connsiteX0-521" fmla="*/ 0 w 2225424"/>
                  <a:gd name="connsiteY0-522" fmla="*/ 1079766 h 1080136"/>
                  <a:gd name="connsiteX1-523" fmla="*/ 333401 w 2225424"/>
                  <a:gd name="connsiteY1-524" fmla="*/ 367018 h 1080136"/>
                  <a:gd name="connsiteX2-525" fmla="*/ 2021613 w 2225424"/>
                  <a:gd name="connsiteY2-526" fmla="*/ 453019 h 1080136"/>
                  <a:gd name="connsiteX3-527" fmla="*/ 2225424 w 2225424"/>
                  <a:gd name="connsiteY3-528" fmla="*/ 858284 h 1080136"/>
                  <a:gd name="connsiteX4-529" fmla="*/ 1308285 w 2225424"/>
                  <a:gd name="connsiteY4-530" fmla="*/ 701877 h 1080136"/>
                  <a:gd name="connsiteX5-531" fmla="*/ 1459680 w 2225424"/>
                  <a:gd name="connsiteY5-532" fmla="*/ 885996 h 1080136"/>
                  <a:gd name="connsiteX6-533" fmla="*/ 658556 w 2225424"/>
                  <a:gd name="connsiteY6-534" fmla="*/ 494252 h 1080136"/>
                  <a:gd name="connsiteX7-535" fmla="*/ 633816 w 2225424"/>
                  <a:gd name="connsiteY7-536" fmla="*/ 477759 h 1080136"/>
                  <a:gd name="connsiteX8-537" fmla="*/ 625569 w 2225424"/>
                  <a:gd name="connsiteY8-538" fmla="*/ 484827 h 1080136"/>
                  <a:gd name="connsiteX9-539" fmla="*/ 620857 w 2225424"/>
                  <a:gd name="connsiteY9-540" fmla="*/ 460087 h 1080136"/>
                  <a:gd name="connsiteX10-541" fmla="*/ 622035 w 2225424"/>
                  <a:gd name="connsiteY10-542" fmla="*/ 516636 h 1080136"/>
                  <a:gd name="connsiteX11-543" fmla="*/ 0 w 2225424"/>
                  <a:gd name="connsiteY11-544" fmla="*/ 1079766 h 1080136"/>
                  <a:gd name="connsiteX0-545" fmla="*/ 0 w 2225424"/>
                  <a:gd name="connsiteY0-546" fmla="*/ 1079766 h 1080136"/>
                  <a:gd name="connsiteX1-547" fmla="*/ 333401 w 2225424"/>
                  <a:gd name="connsiteY1-548" fmla="*/ 367018 h 1080136"/>
                  <a:gd name="connsiteX2-549" fmla="*/ 2021613 w 2225424"/>
                  <a:gd name="connsiteY2-550" fmla="*/ 453019 h 1080136"/>
                  <a:gd name="connsiteX3-551" fmla="*/ 2225424 w 2225424"/>
                  <a:gd name="connsiteY3-552" fmla="*/ 858284 h 1080136"/>
                  <a:gd name="connsiteX4-553" fmla="*/ 1308285 w 2225424"/>
                  <a:gd name="connsiteY4-554" fmla="*/ 701877 h 1080136"/>
                  <a:gd name="connsiteX5-555" fmla="*/ 1434042 w 2225424"/>
                  <a:gd name="connsiteY5-556" fmla="*/ 843267 h 1080136"/>
                  <a:gd name="connsiteX6-557" fmla="*/ 658556 w 2225424"/>
                  <a:gd name="connsiteY6-558" fmla="*/ 494252 h 1080136"/>
                  <a:gd name="connsiteX7-559" fmla="*/ 633816 w 2225424"/>
                  <a:gd name="connsiteY7-560" fmla="*/ 477759 h 1080136"/>
                  <a:gd name="connsiteX8-561" fmla="*/ 625569 w 2225424"/>
                  <a:gd name="connsiteY8-562" fmla="*/ 484827 h 1080136"/>
                  <a:gd name="connsiteX9-563" fmla="*/ 620857 w 2225424"/>
                  <a:gd name="connsiteY9-564" fmla="*/ 460087 h 1080136"/>
                  <a:gd name="connsiteX10-565" fmla="*/ 622035 w 2225424"/>
                  <a:gd name="connsiteY10-566" fmla="*/ 516636 h 1080136"/>
                  <a:gd name="connsiteX11-567" fmla="*/ 0 w 2225424"/>
                  <a:gd name="connsiteY11-568" fmla="*/ 1079766 h 1080136"/>
                  <a:gd name="connsiteX0-569" fmla="*/ 0 w 2225424"/>
                  <a:gd name="connsiteY0-570" fmla="*/ 1079766 h 1080136"/>
                  <a:gd name="connsiteX1-571" fmla="*/ 333401 w 2225424"/>
                  <a:gd name="connsiteY1-572" fmla="*/ 367018 h 1080136"/>
                  <a:gd name="connsiteX2-573" fmla="*/ 2021613 w 2225424"/>
                  <a:gd name="connsiteY2-574" fmla="*/ 453019 h 1080136"/>
                  <a:gd name="connsiteX3-575" fmla="*/ 2225424 w 2225424"/>
                  <a:gd name="connsiteY3-576" fmla="*/ 858284 h 1080136"/>
                  <a:gd name="connsiteX4-577" fmla="*/ 1308285 w 2225424"/>
                  <a:gd name="connsiteY4-578" fmla="*/ 701877 h 1080136"/>
                  <a:gd name="connsiteX5-579" fmla="*/ 1451134 w 2225424"/>
                  <a:gd name="connsiteY5-580" fmla="*/ 911633 h 1080136"/>
                  <a:gd name="connsiteX6-581" fmla="*/ 658556 w 2225424"/>
                  <a:gd name="connsiteY6-582" fmla="*/ 494252 h 1080136"/>
                  <a:gd name="connsiteX7-583" fmla="*/ 633816 w 2225424"/>
                  <a:gd name="connsiteY7-584" fmla="*/ 477759 h 1080136"/>
                  <a:gd name="connsiteX8-585" fmla="*/ 625569 w 2225424"/>
                  <a:gd name="connsiteY8-586" fmla="*/ 484827 h 1080136"/>
                  <a:gd name="connsiteX9-587" fmla="*/ 620857 w 2225424"/>
                  <a:gd name="connsiteY9-588" fmla="*/ 460087 h 1080136"/>
                  <a:gd name="connsiteX10-589" fmla="*/ 622035 w 2225424"/>
                  <a:gd name="connsiteY10-590" fmla="*/ 516636 h 1080136"/>
                  <a:gd name="connsiteX11-591" fmla="*/ 0 w 2225424"/>
                  <a:gd name="connsiteY11-592" fmla="*/ 1079766 h 1080136"/>
                  <a:gd name="connsiteX0-593" fmla="*/ 0 w 2225424"/>
                  <a:gd name="connsiteY0-594" fmla="*/ 1079766 h 1080136"/>
                  <a:gd name="connsiteX1-595" fmla="*/ 333401 w 2225424"/>
                  <a:gd name="connsiteY1-596" fmla="*/ 367018 h 1080136"/>
                  <a:gd name="connsiteX2-597" fmla="*/ 2021613 w 2225424"/>
                  <a:gd name="connsiteY2-598" fmla="*/ 453019 h 1080136"/>
                  <a:gd name="connsiteX3-599" fmla="*/ 2225424 w 2225424"/>
                  <a:gd name="connsiteY3-600" fmla="*/ 858284 h 1080136"/>
                  <a:gd name="connsiteX4-601" fmla="*/ 1308285 w 2225424"/>
                  <a:gd name="connsiteY4-602" fmla="*/ 701877 h 1080136"/>
                  <a:gd name="connsiteX5-603" fmla="*/ 1451134 w 2225424"/>
                  <a:gd name="connsiteY5-604" fmla="*/ 911633 h 1080136"/>
                  <a:gd name="connsiteX6-605" fmla="*/ 658556 w 2225424"/>
                  <a:gd name="connsiteY6-606" fmla="*/ 494252 h 1080136"/>
                  <a:gd name="connsiteX7-607" fmla="*/ 633816 w 2225424"/>
                  <a:gd name="connsiteY7-608" fmla="*/ 477759 h 1080136"/>
                  <a:gd name="connsiteX8-609" fmla="*/ 625569 w 2225424"/>
                  <a:gd name="connsiteY8-610" fmla="*/ 484827 h 1080136"/>
                  <a:gd name="connsiteX9-611" fmla="*/ 620857 w 2225424"/>
                  <a:gd name="connsiteY9-612" fmla="*/ 460087 h 1080136"/>
                  <a:gd name="connsiteX10-613" fmla="*/ 622035 w 2225424"/>
                  <a:gd name="connsiteY10-614" fmla="*/ 516636 h 1080136"/>
                  <a:gd name="connsiteX11-615" fmla="*/ 0 w 2225424"/>
                  <a:gd name="connsiteY11-616" fmla="*/ 1079766 h 1080136"/>
                  <a:gd name="connsiteX0-617" fmla="*/ 0 w 2225424"/>
                  <a:gd name="connsiteY0-618" fmla="*/ 1079766 h 1080136"/>
                  <a:gd name="connsiteX1-619" fmla="*/ 333401 w 2225424"/>
                  <a:gd name="connsiteY1-620" fmla="*/ 367018 h 1080136"/>
                  <a:gd name="connsiteX2-621" fmla="*/ 2021613 w 2225424"/>
                  <a:gd name="connsiteY2-622" fmla="*/ 453019 h 1080136"/>
                  <a:gd name="connsiteX3-623" fmla="*/ 2225424 w 2225424"/>
                  <a:gd name="connsiteY3-624" fmla="*/ 858284 h 1080136"/>
                  <a:gd name="connsiteX4-625" fmla="*/ 1308285 w 2225424"/>
                  <a:gd name="connsiteY4-626" fmla="*/ 701877 h 1080136"/>
                  <a:gd name="connsiteX5-627" fmla="*/ 1451134 w 2225424"/>
                  <a:gd name="connsiteY5-628" fmla="*/ 911633 h 1080136"/>
                  <a:gd name="connsiteX6-629" fmla="*/ 633816 w 2225424"/>
                  <a:gd name="connsiteY6-630" fmla="*/ 477759 h 1080136"/>
                  <a:gd name="connsiteX7-631" fmla="*/ 625569 w 2225424"/>
                  <a:gd name="connsiteY7-632" fmla="*/ 484827 h 1080136"/>
                  <a:gd name="connsiteX8-633" fmla="*/ 620857 w 2225424"/>
                  <a:gd name="connsiteY8-634" fmla="*/ 460087 h 1080136"/>
                  <a:gd name="connsiteX9-635" fmla="*/ 622035 w 2225424"/>
                  <a:gd name="connsiteY9-636" fmla="*/ 516636 h 1080136"/>
                  <a:gd name="connsiteX10-637" fmla="*/ 0 w 2225424"/>
                  <a:gd name="connsiteY10-638" fmla="*/ 1079766 h 1080136"/>
                  <a:gd name="connsiteX0-639" fmla="*/ 0 w 2225424"/>
                  <a:gd name="connsiteY0-640" fmla="*/ 1079766 h 1080136"/>
                  <a:gd name="connsiteX1-641" fmla="*/ 333401 w 2225424"/>
                  <a:gd name="connsiteY1-642" fmla="*/ 367018 h 1080136"/>
                  <a:gd name="connsiteX2-643" fmla="*/ 2021613 w 2225424"/>
                  <a:gd name="connsiteY2-644" fmla="*/ 453019 h 1080136"/>
                  <a:gd name="connsiteX3-645" fmla="*/ 2225424 w 2225424"/>
                  <a:gd name="connsiteY3-646" fmla="*/ 858284 h 1080136"/>
                  <a:gd name="connsiteX4-647" fmla="*/ 1308285 w 2225424"/>
                  <a:gd name="connsiteY4-648" fmla="*/ 701877 h 1080136"/>
                  <a:gd name="connsiteX5-649" fmla="*/ 1451134 w 2225424"/>
                  <a:gd name="connsiteY5-650" fmla="*/ 911633 h 1080136"/>
                  <a:gd name="connsiteX6-651" fmla="*/ 633816 w 2225424"/>
                  <a:gd name="connsiteY6-652" fmla="*/ 477759 h 1080136"/>
                  <a:gd name="connsiteX7-653" fmla="*/ 625569 w 2225424"/>
                  <a:gd name="connsiteY7-654" fmla="*/ 484827 h 1080136"/>
                  <a:gd name="connsiteX8-655" fmla="*/ 622035 w 2225424"/>
                  <a:gd name="connsiteY8-656" fmla="*/ 516636 h 1080136"/>
                  <a:gd name="connsiteX9-657" fmla="*/ 0 w 2225424"/>
                  <a:gd name="connsiteY9-658" fmla="*/ 1079766 h 1080136"/>
                  <a:gd name="connsiteX0-659" fmla="*/ 0 w 2225424"/>
                  <a:gd name="connsiteY0-660" fmla="*/ 1079766 h 1080136"/>
                  <a:gd name="connsiteX1-661" fmla="*/ 333401 w 2225424"/>
                  <a:gd name="connsiteY1-662" fmla="*/ 367018 h 1080136"/>
                  <a:gd name="connsiteX2-663" fmla="*/ 2021613 w 2225424"/>
                  <a:gd name="connsiteY2-664" fmla="*/ 453019 h 1080136"/>
                  <a:gd name="connsiteX3-665" fmla="*/ 2225424 w 2225424"/>
                  <a:gd name="connsiteY3-666" fmla="*/ 858284 h 1080136"/>
                  <a:gd name="connsiteX4-667" fmla="*/ 1308285 w 2225424"/>
                  <a:gd name="connsiteY4-668" fmla="*/ 701877 h 1080136"/>
                  <a:gd name="connsiteX5-669" fmla="*/ 1451134 w 2225424"/>
                  <a:gd name="connsiteY5-670" fmla="*/ 911633 h 1080136"/>
                  <a:gd name="connsiteX6-671" fmla="*/ 633816 w 2225424"/>
                  <a:gd name="connsiteY6-672" fmla="*/ 477759 h 1080136"/>
                  <a:gd name="connsiteX7-673" fmla="*/ 622035 w 2225424"/>
                  <a:gd name="connsiteY7-674" fmla="*/ 516636 h 1080136"/>
                  <a:gd name="connsiteX8-675" fmla="*/ 0 w 2225424"/>
                  <a:gd name="connsiteY8-676" fmla="*/ 1079766 h 1080136"/>
                  <a:gd name="connsiteX0-677" fmla="*/ 0 w 2225424"/>
                  <a:gd name="connsiteY0-678" fmla="*/ 1079766 h 1080136"/>
                  <a:gd name="connsiteX1-679" fmla="*/ 333401 w 2225424"/>
                  <a:gd name="connsiteY1-680" fmla="*/ 367018 h 1080136"/>
                  <a:gd name="connsiteX2-681" fmla="*/ 2021613 w 2225424"/>
                  <a:gd name="connsiteY2-682" fmla="*/ 453019 h 1080136"/>
                  <a:gd name="connsiteX3-683" fmla="*/ 2225424 w 2225424"/>
                  <a:gd name="connsiteY3-684" fmla="*/ 858284 h 1080136"/>
                  <a:gd name="connsiteX4-685" fmla="*/ 1308285 w 2225424"/>
                  <a:gd name="connsiteY4-686" fmla="*/ 701877 h 1080136"/>
                  <a:gd name="connsiteX5-687" fmla="*/ 1451134 w 2225424"/>
                  <a:gd name="connsiteY5-688" fmla="*/ 911633 h 1080136"/>
                  <a:gd name="connsiteX6-689" fmla="*/ 622035 w 2225424"/>
                  <a:gd name="connsiteY6-690" fmla="*/ 516636 h 1080136"/>
                  <a:gd name="connsiteX7-691" fmla="*/ 0 w 2225424"/>
                  <a:gd name="connsiteY7-692" fmla="*/ 1079766 h 1080136"/>
                  <a:gd name="connsiteX0-693" fmla="*/ 0 w 2225424"/>
                  <a:gd name="connsiteY0-694" fmla="*/ 1079766 h 1080136"/>
                  <a:gd name="connsiteX1-695" fmla="*/ 333401 w 2225424"/>
                  <a:gd name="connsiteY1-696" fmla="*/ 367018 h 1080136"/>
                  <a:gd name="connsiteX2-697" fmla="*/ 2021613 w 2225424"/>
                  <a:gd name="connsiteY2-698" fmla="*/ 453019 h 1080136"/>
                  <a:gd name="connsiteX3-699" fmla="*/ 2225424 w 2225424"/>
                  <a:gd name="connsiteY3-700" fmla="*/ 858284 h 1080136"/>
                  <a:gd name="connsiteX4-701" fmla="*/ 1308285 w 2225424"/>
                  <a:gd name="connsiteY4-702" fmla="*/ 701877 h 1080136"/>
                  <a:gd name="connsiteX5-703" fmla="*/ 1451134 w 2225424"/>
                  <a:gd name="connsiteY5-704" fmla="*/ 911633 h 1080136"/>
                  <a:gd name="connsiteX6-705" fmla="*/ 622035 w 2225424"/>
                  <a:gd name="connsiteY6-706" fmla="*/ 516636 h 1080136"/>
                  <a:gd name="connsiteX7-707" fmla="*/ 0 w 2225424"/>
                  <a:gd name="connsiteY7-708" fmla="*/ 1079766 h 1080136"/>
                  <a:gd name="connsiteX0-709" fmla="*/ 0 w 2225424"/>
                  <a:gd name="connsiteY0-710" fmla="*/ 1079766 h 1080136"/>
                  <a:gd name="connsiteX1-711" fmla="*/ 333401 w 2225424"/>
                  <a:gd name="connsiteY1-712" fmla="*/ 367018 h 1080136"/>
                  <a:gd name="connsiteX2-713" fmla="*/ 2021613 w 2225424"/>
                  <a:gd name="connsiteY2-714" fmla="*/ 453019 h 1080136"/>
                  <a:gd name="connsiteX3-715" fmla="*/ 2225424 w 2225424"/>
                  <a:gd name="connsiteY3-716" fmla="*/ 858284 h 1080136"/>
                  <a:gd name="connsiteX4-717" fmla="*/ 1308285 w 2225424"/>
                  <a:gd name="connsiteY4-718" fmla="*/ 701877 h 1080136"/>
                  <a:gd name="connsiteX5-719" fmla="*/ 1425496 w 2225424"/>
                  <a:gd name="connsiteY5-720" fmla="*/ 911633 h 1080136"/>
                  <a:gd name="connsiteX6-721" fmla="*/ 622035 w 2225424"/>
                  <a:gd name="connsiteY6-722" fmla="*/ 516636 h 1080136"/>
                  <a:gd name="connsiteX7-723" fmla="*/ 0 w 2225424"/>
                  <a:gd name="connsiteY7-724" fmla="*/ 1079766 h 1080136"/>
                  <a:gd name="connsiteX0-725" fmla="*/ 0 w 2225424"/>
                  <a:gd name="connsiteY0-726" fmla="*/ 1079766 h 1080136"/>
                  <a:gd name="connsiteX1-727" fmla="*/ 333401 w 2225424"/>
                  <a:gd name="connsiteY1-728" fmla="*/ 367018 h 1080136"/>
                  <a:gd name="connsiteX2-729" fmla="*/ 2021613 w 2225424"/>
                  <a:gd name="connsiteY2-730" fmla="*/ 453019 h 1080136"/>
                  <a:gd name="connsiteX3-731" fmla="*/ 2225424 w 2225424"/>
                  <a:gd name="connsiteY3-732" fmla="*/ 858284 h 1080136"/>
                  <a:gd name="connsiteX4-733" fmla="*/ 1308285 w 2225424"/>
                  <a:gd name="connsiteY4-734" fmla="*/ 701877 h 1080136"/>
                  <a:gd name="connsiteX5-735" fmla="*/ 1425496 w 2225424"/>
                  <a:gd name="connsiteY5-736" fmla="*/ 911633 h 1080136"/>
                  <a:gd name="connsiteX6-737" fmla="*/ 622035 w 2225424"/>
                  <a:gd name="connsiteY6-738" fmla="*/ 516636 h 1080136"/>
                  <a:gd name="connsiteX7-739" fmla="*/ 0 w 2225424"/>
                  <a:gd name="connsiteY7-740" fmla="*/ 1079766 h 108013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225424" h="1080136">
                    <a:moveTo>
                      <a:pt x="0" y="1079766"/>
                    </a:moveTo>
                    <a:cubicBezTo>
                      <a:pt x="41233" y="809982"/>
                      <a:pt x="146084" y="568472"/>
                      <a:pt x="333401" y="367018"/>
                    </a:cubicBezTo>
                    <a:cubicBezTo>
                      <a:pt x="816421" y="-154879"/>
                      <a:pt x="1592786" y="-114824"/>
                      <a:pt x="2021613" y="453019"/>
                    </a:cubicBezTo>
                    <a:cubicBezTo>
                      <a:pt x="2114683" y="574363"/>
                      <a:pt x="2190081" y="706310"/>
                      <a:pt x="2225424" y="858284"/>
                    </a:cubicBezTo>
                    <a:cubicBezTo>
                      <a:pt x="2103687" y="904033"/>
                      <a:pt x="1464776" y="723083"/>
                      <a:pt x="1308285" y="701877"/>
                    </a:cubicBezTo>
                    <a:cubicBezTo>
                      <a:pt x="1174964" y="697950"/>
                      <a:pt x="1365582" y="797995"/>
                      <a:pt x="1425496" y="911633"/>
                    </a:cubicBezTo>
                    <a:cubicBezTo>
                      <a:pt x="1311121" y="880760"/>
                      <a:pt x="940803" y="796262"/>
                      <a:pt x="622035" y="516636"/>
                    </a:cubicBezTo>
                    <a:cubicBezTo>
                      <a:pt x="587870" y="820585"/>
                      <a:pt x="288634" y="1091547"/>
                      <a:pt x="0" y="1079766"/>
                    </a:cubicBezTo>
                    <a:close/>
                  </a:path>
                </a:pathLst>
              </a:custGeom>
              <a:solidFill>
                <a:srgbClr val="94643F"/>
              </a:solidFill>
              <a:ln w="11774" cap="flat">
                <a:noFill/>
                <a:prstDash val="solid"/>
                <a:miter/>
              </a:ln>
            </p:spPr>
            <p:txBody>
              <a:bodyPr rtlCol="0" anchor="ctr"/>
              <a:lstStyle/>
              <a:p>
                <a:endParaRPr lang="en-US"/>
              </a:p>
            </p:txBody>
          </p:sp>
        </p:grpSp>
        <p:grpSp>
          <p:nvGrpSpPr>
            <p:cNvPr id="153" name="Group 152"/>
            <p:cNvGrpSpPr/>
            <p:nvPr/>
          </p:nvGrpSpPr>
          <p:grpSpPr>
            <a:xfrm>
              <a:off x="5013780" y="5128586"/>
              <a:ext cx="1301248" cy="770937"/>
              <a:chOff x="5013780" y="5128586"/>
              <a:chExt cx="1301248" cy="770937"/>
            </a:xfrm>
          </p:grpSpPr>
          <p:sp>
            <p:nvSpPr>
              <p:cNvPr id="155" name="Graphic 222"/>
              <p:cNvSpPr/>
              <p:nvPr/>
            </p:nvSpPr>
            <p:spPr>
              <a:xfrm rot="10800000">
                <a:off x="5013780" y="5669407"/>
                <a:ext cx="1301248" cy="230116"/>
              </a:xfrm>
              <a:custGeom>
                <a:avLst/>
                <a:gdLst>
                  <a:gd name="connsiteX0" fmla="*/ 3438624 w 3543300"/>
                  <a:gd name="connsiteY0" fmla="*/ 609600 h 609600"/>
                  <a:gd name="connsiteX1" fmla="*/ 112494 w 3543300"/>
                  <a:gd name="connsiteY1" fmla="*/ 609600 h 609600"/>
                  <a:gd name="connsiteX2" fmla="*/ 7719 w 3543300"/>
                  <a:gd name="connsiteY2" fmla="*/ 456248 h 609600"/>
                  <a:gd name="connsiteX3" fmla="*/ 158214 w 3543300"/>
                  <a:gd name="connsiteY3" fmla="*/ 71438 h 609600"/>
                  <a:gd name="connsiteX4" fmla="*/ 262989 w 3543300"/>
                  <a:gd name="connsiteY4" fmla="*/ 0 h 609600"/>
                  <a:gd name="connsiteX5" fmla="*/ 3282414 w 3543300"/>
                  <a:gd name="connsiteY5" fmla="*/ 0 h 609600"/>
                  <a:gd name="connsiteX6" fmla="*/ 3386236 w 3543300"/>
                  <a:gd name="connsiteY6" fmla="*/ 69533 h 609600"/>
                  <a:gd name="connsiteX7" fmla="*/ 3542446 w 3543300"/>
                  <a:gd name="connsiteY7" fmla="*/ 454343 h 609600"/>
                  <a:gd name="connsiteX8" fmla="*/ 3438624 w 3543300"/>
                  <a:gd name="connsiteY8" fmla="*/ 609600 h 60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43300" h="609600">
                    <a:moveTo>
                      <a:pt x="3438624" y="609600"/>
                    </a:moveTo>
                    <a:lnTo>
                      <a:pt x="112494" y="609600"/>
                    </a:lnTo>
                    <a:cubicBezTo>
                      <a:pt x="33436" y="609600"/>
                      <a:pt x="-20856" y="530543"/>
                      <a:pt x="7719" y="456248"/>
                    </a:cubicBezTo>
                    <a:lnTo>
                      <a:pt x="158214" y="71438"/>
                    </a:lnTo>
                    <a:cubicBezTo>
                      <a:pt x="175359" y="28575"/>
                      <a:pt x="216316" y="0"/>
                      <a:pt x="262989" y="0"/>
                    </a:cubicBezTo>
                    <a:lnTo>
                      <a:pt x="3282414" y="0"/>
                    </a:lnTo>
                    <a:cubicBezTo>
                      <a:pt x="3328134" y="0"/>
                      <a:pt x="3369091" y="27623"/>
                      <a:pt x="3386236" y="69533"/>
                    </a:cubicBezTo>
                    <a:lnTo>
                      <a:pt x="3542446" y="454343"/>
                    </a:lnTo>
                    <a:cubicBezTo>
                      <a:pt x="3572926" y="528638"/>
                      <a:pt x="3518634" y="609600"/>
                      <a:pt x="3438624" y="609600"/>
                    </a:cubicBezTo>
                    <a:close/>
                  </a:path>
                </a:pathLst>
              </a:custGeom>
              <a:solidFill>
                <a:schemeClr val="accent5">
                  <a:lumMod val="50000"/>
                </a:schemeClr>
              </a:solidFill>
              <a:ln w="9525" cap="flat">
                <a:noFill/>
                <a:prstDash val="solid"/>
                <a:miter/>
              </a:ln>
            </p:spPr>
            <p:txBody>
              <a:bodyPr rtlCol="0" anchor="ctr"/>
              <a:lstStyle/>
              <a:p>
                <a:endParaRPr lang="en-US"/>
              </a:p>
            </p:txBody>
          </p:sp>
          <p:sp>
            <p:nvSpPr>
              <p:cNvPr id="156" name="Rectangle: Rounded Corners 155"/>
              <p:cNvSpPr/>
              <p:nvPr/>
            </p:nvSpPr>
            <p:spPr>
              <a:xfrm>
                <a:off x="5050961" y="5128586"/>
                <a:ext cx="1225640" cy="770164"/>
              </a:xfrm>
              <a:prstGeom prst="roundRect">
                <a:avLst>
                  <a:gd name="adj" fmla="val 9477"/>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Oval 156"/>
              <p:cNvSpPr/>
              <p:nvPr/>
            </p:nvSpPr>
            <p:spPr>
              <a:xfrm>
                <a:off x="5607096" y="5420343"/>
                <a:ext cx="113370" cy="11337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4" name="Freeform: Shape 153"/>
            <p:cNvSpPr/>
            <p:nvPr/>
          </p:nvSpPr>
          <p:spPr>
            <a:xfrm>
              <a:off x="5144547" y="3886249"/>
              <a:ext cx="1044140" cy="902608"/>
            </a:xfrm>
            <a:custGeom>
              <a:avLst/>
              <a:gdLst>
                <a:gd name="connsiteX0" fmla="*/ 523726 w 1044140"/>
                <a:gd name="connsiteY0" fmla="*/ 0 h 902608"/>
                <a:gd name="connsiteX1" fmla="*/ 764384 w 1044140"/>
                <a:gd name="connsiteY1" fmla="*/ 72434 h 902608"/>
                <a:gd name="connsiteX2" fmla="*/ 988382 w 1044140"/>
                <a:gd name="connsiteY2" fmla="*/ 363683 h 902608"/>
                <a:gd name="connsiteX3" fmla="*/ 999042 w 1044140"/>
                <a:gd name="connsiteY3" fmla="*/ 444029 h 902608"/>
                <a:gd name="connsiteX4" fmla="*/ 1017193 w 1044140"/>
                <a:gd name="connsiteY4" fmla="*/ 444029 h 902608"/>
                <a:gd name="connsiteX5" fmla="*/ 1044140 w 1044140"/>
                <a:gd name="connsiteY5" fmla="*/ 470976 h 902608"/>
                <a:gd name="connsiteX6" fmla="*/ 1044140 w 1044140"/>
                <a:gd name="connsiteY6" fmla="*/ 678813 h 902608"/>
                <a:gd name="connsiteX7" fmla="*/ 1017193 w 1044140"/>
                <a:gd name="connsiteY7" fmla="*/ 705760 h 902608"/>
                <a:gd name="connsiteX8" fmla="*/ 988388 w 1044140"/>
                <a:gd name="connsiteY8" fmla="*/ 705760 h 902608"/>
                <a:gd name="connsiteX9" fmla="*/ 916860 w 1044140"/>
                <a:gd name="connsiteY9" fmla="*/ 768535 h 902608"/>
                <a:gd name="connsiteX10" fmla="*/ 677463 w 1044140"/>
                <a:gd name="connsiteY10" fmla="*/ 868476 h 902608"/>
                <a:gd name="connsiteX11" fmla="*/ 669581 w 1044140"/>
                <a:gd name="connsiteY11" fmla="*/ 869232 h 902608"/>
                <a:gd name="connsiteX12" fmla="*/ 669581 w 1044140"/>
                <a:gd name="connsiteY12" fmla="*/ 875032 h 902608"/>
                <a:gd name="connsiteX13" fmla="*/ 642005 w 1044140"/>
                <a:gd name="connsiteY13" fmla="*/ 902608 h 902608"/>
                <a:gd name="connsiteX14" fmla="*/ 492587 w 1044140"/>
                <a:gd name="connsiteY14" fmla="*/ 902608 h 902608"/>
                <a:gd name="connsiteX15" fmla="*/ 465011 w 1044140"/>
                <a:gd name="connsiteY15" fmla="*/ 875032 h 902608"/>
                <a:gd name="connsiteX16" fmla="*/ 465011 w 1044140"/>
                <a:gd name="connsiteY16" fmla="*/ 857920 h 902608"/>
                <a:gd name="connsiteX17" fmla="*/ 492587 w 1044140"/>
                <a:gd name="connsiteY17" fmla="*/ 830344 h 902608"/>
                <a:gd name="connsiteX18" fmla="*/ 642005 w 1044140"/>
                <a:gd name="connsiteY18" fmla="*/ 830344 h 902608"/>
                <a:gd name="connsiteX19" fmla="*/ 661505 w 1044140"/>
                <a:gd name="connsiteY19" fmla="*/ 838421 h 902608"/>
                <a:gd name="connsiteX20" fmla="*/ 667253 w 1044140"/>
                <a:gd name="connsiteY20" fmla="*/ 852298 h 902608"/>
                <a:gd name="connsiteX21" fmla="*/ 674545 w 1044140"/>
                <a:gd name="connsiteY21" fmla="*/ 851599 h 902608"/>
                <a:gd name="connsiteX22" fmla="*/ 906914 w 1044140"/>
                <a:gd name="connsiteY22" fmla="*/ 754593 h 902608"/>
                <a:gd name="connsiteX23" fmla="*/ 977432 w 1044140"/>
                <a:gd name="connsiteY23" fmla="*/ 692704 h 902608"/>
                <a:gd name="connsiteX24" fmla="*/ 977432 w 1044140"/>
                <a:gd name="connsiteY24" fmla="*/ 489267 h 902608"/>
                <a:gd name="connsiteX25" fmla="*/ 977300 w 1044140"/>
                <a:gd name="connsiteY25" fmla="*/ 489267 h 902608"/>
                <a:gd name="connsiteX26" fmla="*/ 750513 w 1044140"/>
                <a:gd name="connsiteY26" fmla="*/ 96460 h 902608"/>
                <a:gd name="connsiteX27" fmla="*/ 296939 w 1044140"/>
                <a:gd name="connsiteY27" fmla="*/ 96460 h 902608"/>
                <a:gd name="connsiteX28" fmla="*/ 70152 w 1044140"/>
                <a:gd name="connsiteY28" fmla="*/ 489267 h 902608"/>
                <a:gd name="connsiteX29" fmla="*/ 66709 w 1044140"/>
                <a:gd name="connsiteY29" fmla="*/ 489267 h 902608"/>
                <a:gd name="connsiteX30" fmla="*/ 66709 w 1044140"/>
                <a:gd name="connsiteY30" fmla="*/ 705760 h 902608"/>
                <a:gd name="connsiteX31" fmla="*/ 26947 w 1044140"/>
                <a:gd name="connsiteY31" fmla="*/ 705760 h 902608"/>
                <a:gd name="connsiteX32" fmla="*/ 0 w 1044140"/>
                <a:gd name="connsiteY32" fmla="*/ 678813 h 902608"/>
                <a:gd name="connsiteX33" fmla="*/ 0 w 1044140"/>
                <a:gd name="connsiteY33" fmla="*/ 470976 h 902608"/>
                <a:gd name="connsiteX34" fmla="*/ 26947 w 1044140"/>
                <a:gd name="connsiteY34" fmla="*/ 444029 h 902608"/>
                <a:gd name="connsiteX35" fmla="*/ 48410 w 1044140"/>
                <a:gd name="connsiteY35" fmla="*/ 444029 h 902608"/>
                <a:gd name="connsiteX36" fmla="*/ 59069 w 1044140"/>
                <a:gd name="connsiteY36" fmla="*/ 363683 h 902608"/>
                <a:gd name="connsiteX37" fmla="*/ 283067 w 1044140"/>
                <a:gd name="connsiteY37" fmla="*/ 72434 h 902608"/>
                <a:gd name="connsiteX38" fmla="*/ 523726 w 1044140"/>
                <a:gd name="connsiteY38" fmla="*/ 0 h 902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044140" h="902608">
                  <a:moveTo>
                    <a:pt x="523726" y="0"/>
                  </a:moveTo>
                  <a:cubicBezTo>
                    <a:pt x="602235" y="0"/>
                    <a:pt x="680744" y="24145"/>
                    <a:pt x="764384" y="72434"/>
                  </a:cubicBezTo>
                  <a:cubicBezTo>
                    <a:pt x="876074" y="136918"/>
                    <a:pt x="955600" y="242418"/>
                    <a:pt x="988382" y="363683"/>
                  </a:cubicBezTo>
                  <a:lnTo>
                    <a:pt x="999042" y="444029"/>
                  </a:lnTo>
                  <a:lnTo>
                    <a:pt x="1017193" y="444029"/>
                  </a:lnTo>
                  <a:cubicBezTo>
                    <a:pt x="1032075" y="444029"/>
                    <a:pt x="1044140" y="456094"/>
                    <a:pt x="1044140" y="470976"/>
                  </a:cubicBezTo>
                  <a:lnTo>
                    <a:pt x="1044140" y="678813"/>
                  </a:lnTo>
                  <a:cubicBezTo>
                    <a:pt x="1044140" y="693695"/>
                    <a:pt x="1032075" y="705760"/>
                    <a:pt x="1017193" y="705760"/>
                  </a:cubicBezTo>
                  <a:lnTo>
                    <a:pt x="988388" y="705760"/>
                  </a:lnTo>
                  <a:lnTo>
                    <a:pt x="916860" y="768535"/>
                  </a:lnTo>
                  <a:cubicBezTo>
                    <a:pt x="845683" y="819316"/>
                    <a:pt x="763855" y="853537"/>
                    <a:pt x="677463" y="868476"/>
                  </a:cubicBezTo>
                  <a:lnTo>
                    <a:pt x="669581" y="869232"/>
                  </a:lnTo>
                  <a:lnTo>
                    <a:pt x="669581" y="875032"/>
                  </a:lnTo>
                  <a:cubicBezTo>
                    <a:pt x="669581" y="890262"/>
                    <a:pt x="657235" y="902608"/>
                    <a:pt x="642005" y="902608"/>
                  </a:cubicBezTo>
                  <a:lnTo>
                    <a:pt x="492587" y="902608"/>
                  </a:lnTo>
                  <a:cubicBezTo>
                    <a:pt x="477357" y="902608"/>
                    <a:pt x="465011" y="890262"/>
                    <a:pt x="465011" y="875032"/>
                  </a:cubicBezTo>
                  <a:lnTo>
                    <a:pt x="465011" y="857920"/>
                  </a:lnTo>
                  <a:cubicBezTo>
                    <a:pt x="465011" y="842690"/>
                    <a:pt x="477357" y="830344"/>
                    <a:pt x="492587" y="830344"/>
                  </a:cubicBezTo>
                  <a:lnTo>
                    <a:pt x="642005" y="830344"/>
                  </a:lnTo>
                  <a:cubicBezTo>
                    <a:pt x="649620" y="830344"/>
                    <a:pt x="656514" y="833431"/>
                    <a:pt x="661505" y="838421"/>
                  </a:cubicBezTo>
                  <a:lnTo>
                    <a:pt x="667253" y="852298"/>
                  </a:lnTo>
                  <a:lnTo>
                    <a:pt x="674545" y="851599"/>
                  </a:lnTo>
                  <a:cubicBezTo>
                    <a:pt x="758401" y="837098"/>
                    <a:pt x="837827" y="803882"/>
                    <a:pt x="906914" y="754593"/>
                  </a:cubicBezTo>
                  <a:lnTo>
                    <a:pt x="977432" y="692704"/>
                  </a:lnTo>
                  <a:lnTo>
                    <a:pt x="977432" y="489267"/>
                  </a:lnTo>
                  <a:lnTo>
                    <a:pt x="977300" y="489267"/>
                  </a:lnTo>
                  <a:cubicBezTo>
                    <a:pt x="977300" y="327221"/>
                    <a:pt x="890849" y="177484"/>
                    <a:pt x="750513" y="96460"/>
                  </a:cubicBezTo>
                  <a:cubicBezTo>
                    <a:pt x="610177" y="15437"/>
                    <a:pt x="437275" y="15437"/>
                    <a:pt x="296939" y="96460"/>
                  </a:cubicBezTo>
                  <a:cubicBezTo>
                    <a:pt x="156603" y="177483"/>
                    <a:pt x="70152" y="327220"/>
                    <a:pt x="70152" y="489267"/>
                  </a:cubicBezTo>
                  <a:lnTo>
                    <a:pt x="66709" y="489267"/>
                  </a:lnTo>
                  <a:lnTo>
                    <a:pt x="66709" y="705760"/>
                  </a:lnTo>
                  <a:lnTo>
                    <a:pt x="26947" y="705760"/>
                  </a:lnTo>
                  <a:cubicBezTo>
                    <a:pt x="12065" y="705760"/>
                    <a:pt x="0" y="693695"/>
                    <a:pt x="0" y="678813"/>
                  </a:cubicBezTo>
                  <a:lnTo>
                    <a:pt x="0" y="470976"/>
                  </a:lnTo>
                  <a:cubicBezTo>
                    <a:pt x="0" y="456094"/>
                    <a:pt x="12065" y="444029"/>
                    <a:pt x="26947" y="444029"/>
                  </a:cubicBezTo>
                  <a:lnTo>
                    <a:pt x="48410" y="444029"/>
                  </a:lnTo>
                  <a:lnTo>
                    <a:pt x="59069" y="363683"/>
                  </a:lnTo>
                  <a:cubicBezTo>
                    <a:pt x="91852" y="242418"/>
                    <a:pt x="171377" y="136918"/>
                    <a:pt x="283067" y="72434"/>
                  </a:cubicBezTo>
                  <a:cubicBezTo>
                    <a:pt x="366708" y="24145"/>
                    <a:pt x="445217" y="0"/>
                    <a:pt x="523726"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latin typeface="Consolas" panose="020B0609020204030204" pitchFamily="49" charset="0"/>
                <a:cs typeface="Consolas" panose="020B0609020204030204" pitchFamily="49" charset="0"/>
              </a:rPr>
              <a:t>Responsible For:</a:t>
            </a:r>
            <a:endParaRPr lang="en-US" dirty="0">
              <a:latin typeface="Consolas" panose="020B0609020204030204" pitchFamily="49" charset="0"/>
              <a:cs typeface="Consolas" panose="020B0609020204030204" pitchFamily="49" charset="0"/>
            </a:endParaRPr>
          </a:p>
        </p:txBody>
      </p:sp>
      <p:grpSp>
        <p:nvGrpSpPr>
          <p:cNvPr id="3" name="Group 2"/>
          <p:cNvGrpSpPr/>
          <p:nvPr/>
        </p:nvGrpSpPr>
        <p:grpSpPr>
          <a:xfrm>
            <a:off x="2119704" y="1841465"/>
            <a:ext cx="4219552" cy="1632102"/>
            <a:chOff x="1096128" y="1731300"/>
            <a:chExt cx="3597956" cy="1594914"/>
          </a:xfrm>
        </p:grpSpPr>
        <p:sp>
          <p:nvSpPr>
            <p:cNvPr id="4" name="Parallelogram 3"/>
            <p:cNvSpPr/>
            <p:nvPr/>
          </p:nvSpPr>
          <p:spPr>
            <a:xfrm>
              <a:off x="1096128" y="1731300"/>
              <a:ext cx="3401707" cy="1364082"/>
            </a:xfrm>
            <a:prstGeom prst="parallelogram">
              <a:avLst/>
            </a:prstGeom>
            <a:solidFill>
              <a:schemeClr val="bg1"/>
            </a:solid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 name="Parallelogram 39"/>
            <p:cNvSpPr/>
            <p:nvPr/>
          </p:nvSpPr>
          <p:spPr>
            <a:xfrm>
              <a:off x="1329862" y="1953539"/>
              <a:ext cx="3364222" cy="1372675"/>
            </a:xfrm>
            <a:custGeom>
              <a:avLst/>
              <a:gdLst>
                <a:gd name="connsiteX0" fmla="*/ 3206721 w 3401707"/>
                <a:gd name="connsiteY0" fmla="*/ 0 h 1364082"/>
                <a:gd name="connsiteX1" fmla="*/ 3401707 w 3401707"/>
                <a:gd name="connsiteY1" fmla="*/ 0 h 1364082"/>
                <a:gd name="connsiteX2" fmla="*/ 3060687 w 3401707"/>
                <a:gd name="connsiteY2" fmla="*/ 1364082 h 1364082"/>
                <a:gd name="connsiteX3" fmla="*/ 0 w 3401707"/>
                <a:gd name="connsiteY3" fmla="*/ 1364082 h 1364082"/>
                <a:gd name="connsiteX4" fmla="*/ 37796 w 3401707"/>
                <a:gd name="connsiteY4" fmla="*/ 1212899 h 1364082"/>
                <a:gd name="connsiteX5" fmla="*/ 2948478 w 3401707"/>
                <a:gd name="connsiteY5" fmla="*/ 1212899 h 1364082"/>
                <a:gd name="connsiteX6" fmla="*/ 3206721 w 3401707"/>
                <a:gd name="connsiteY6" fmla="*/ 0 h 1364082"/>
                <a:gd name="connsiteX0-1" fmla="*/ 3206721 w 3364222"/>
                <a:gd name="connsiteY0-2" fmla="*/ 8593 h 1372675"/>
                <a:gd name="connsiteX1-3" fmla="*/ 3364222 w 3364222"/>
                <a:gd name="connsiteY1-4" fmla="*/ 0 h 1372675"/>
                <a:gd name="connsiteX2-5" fmla="*/ 3060687 w 3364222"/>
                <a:gd name="connsiteY2-6" fmla="*/ 1372675 h 1372675"/>
                <a:gd name="connsiteX3-7" fmla="*/ 0 w 3364222"/>
                <a:gd name="connsiteY3-8" fmla="*/ 1372675 h 1372675"/>
                <a:gd name="connsiteX4-9" fmla="*/ 37796 w 3364222"/>
                <a:gd name="connsiteY4-10" fmla="*/ 1221492 h 1372675"/>
                <a:gd name="connsiteX5-11" fmla="*/ 2948478 w 3364222"/>
                <a:gd name="connsiteY5-12" fmla="*/ 1221492 h 1372675"/>
                <a:gd name="connsiteX6-13" fmla="*/ 3206721 w 3364222"/>
                <a:gd name="connsiteY6-14" fmla="*/ 8593 h 1372675"/>
                <a:gd name="connsiteX0-15" fmla="*/ 3206721 w 3364222"/>
                <a:gd name="connsiteY0-16" fmla="*/ 8593 h 1372675"/>
                <a:gd name="connsiteX1-17" fmla="*/ 3364222 w 3364222"/>
                <a:gd name="connsiteY1-18" fmla="*/ 0 h 1372675"/>
                <a:gd name="connsiteX2-19" fmla="*/ 3060687 w 3364222"/>
                <a:gd name="connsiteY2-20" fmla="*/ 1372675 h 1372675"/>
                <a:gd name="connsiteX3-21" fmla="*/ 0 w 3364222"/>
                <a:gd name="connsiteY3-22" fmla="*/ 1372675 h 1372675"/>
                <a:gd name="connsiteX4-23" fmla="*/ 37796 w 3364222"/>
                <a:gd name="connsiteY4-24" fmla="*/ 1221492 h 1372675"/>
                <a:gd name="connsiteX5-25" fmla="*/ 2940982 w 3364222"/>
                <a:gd name="connsiteY5-26" fmla="*/ 1221492 h 1372675"/>
                <a:gd name="connsiteX6-27" fmla="*/ 3206721 w 3364222"/>
                <a:gd name="connsiteY6-28" fmla="*/ 8593 h 137267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3364222" h="1372675">
                  <a:moveTo>
                    <a:pt x="3206721" y="8593"/>
                  </a:moveTo>
                  <a:lnTo>
                    <a:pt x="3364222" y="0"/>
                  </a:lnTo>
                  <a:lnTo>
                    <a:pt x="3060687" y="1372675"/>
                  </a:lnTo>
                  <a:lnTo>
                    <a:pt x="0" y="1372675"/>
                  </a:lnTo>
                  <a:lnTo>
                    <a:pt x="37796" y="1221492"/>
                  </a:lnTo>
                  <a:lnTo>
                    <a:pt x="2940982" y="1221492"/>
                  </a:lnTo>
                  <a:cubicBezTo>
                    <a:pt x="3042057" y="817192"/>
                    <a:pt x="3105646" y="412893"/>
                    <a:pt x="3206721" y="859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grpSp>
        <p:nvGrpSpPr>
          <p:cNvPr id="6" name="Group 5"/>
          <p:cNvGrpSpPr/>
          <p:nvPr/>
        </p:nvGrpSpPr>
        <p:grpSpPr>
          <a:xfrm>
            <a:off x="2956980" y="1930323"/>
            <a:ext cx="2831292" cy="1272895"/>
            <a:chOff x="2145510" y="1605900"/>
            <a:chExt cx="2147748" cy="1272895"/>
          </a:xfrm>
        </p:grpSpPr>
        <p:sp>
          <p:nvSpPr>
            <p:cNvPr id="7" name="TextBox 6"/>
            <p:cNvSpPr txBox="1"/>
            <p:nvPr/>
          </p:nvSpPr>
          <p:spPr>
            <a:xfrm>
              <a:off x="2145510" y="1864065"/>
              <a:ext cx="2138114" cy="1014730"/>
            </a:xfrm>
            <a:prstGeom prst="rect">
              <a:avLst/>
            </a:prstGeom>
            <a:noFill/>
          </p:spPr>
          <p:txBody>
            <a:bodyPr wrap="square" rtlCol="0">
              <a:spAutoFit/>
            </a:bodyPr>
            <a:lstStyle/>
            <a:p>
              <a:r>
                <a:rPr lang="en-US" altLang="ko-KR" sz="1200" dirty="0">
                  <a:solidFill>
                    <a:schemeClr val="tx1">
                      <a:lumMod val="75000"/>
                      <a:lumOff val="25000"/>
                    </a:schemeClr>
                  </a:solidFill>
                  <a:cs typeface="Arial" panose="020B0604020202020204" pitchFamily="34" charset="0"/>
                </a:rPr>
                <a:t>Responsible for creating Jira, backend, database model,Database Design, Admin Panel, Membership Store, Order Management, Crispy forms and Routing.</a:t>
              </a:r>
              <a:endParaRPr lang="en-US" altLang="ko-KR" sz="1200" dirty="0">
                <a:solidFill>
                  <a:schemeClr val="tx1">
                    <a:lumMod val="75000"/>
                    <a:lumOff val="25000"/>
                  </a:schemeClr>
                </a:solidFill>
                <a:cs typeface="Arial" panose="020B0604020202020204" pitchFamily="34" charset="0"/>
              </a:endParaRPr>
            </a:p>
          </p:txBody>
        </p:sp>
        <p:sp>
          <p:nvSpPr>
            <p:cNvPr id="8" name="TextBox 7"/>
            <p:cNvSpPr txBox="1"/>
            <p:nvPr/>
          </p:nvSpPr>
          <p:spPr>
            <a:xfrm>
              <a:off x="2155144" y="1605900"/>
              <a:ext cx="2138114" cy="275590"/>
            </a:xfrm>
            <a:prstGeom prst="rect">
              <a:avLst/>
            </a:prstGeom>
            <a:noFill/>
          </p:spPr>
          <p:txBody>
            <a:bodyPr wrap="square" rtlCol="0" anchor="ctr">
              <a:spAutoFit/>
            </a:bodyPr>
            <a:lstStyle/>
            <a:p>
              <a:r>
                <a:rPr lang="en-US" altLang="ko-KR" sz="1200" b="1" dirty="0">
                  <a:solidFill>
                    <a:schemeClr val="tx1">
                      <a:lumMod val="75000"/>
                      <a:lumOff val="25000"/>
                    </a:schemeClr>
                  </a:solidFill>
                  <a:cs typeface="Arial" panose="020B0604020202020204" pitchFamily="34" charset="0"/>
                </a:rPr>
                <a:t>MD Kamrul Islam (2017521460107)</a:t>
              </a:r>
              <a:endParaRPr lang="en-US" altLang="ko-KR" sz="1200" b="1" dirty="0">
                <a:solidFill>
                  <a:schemeClr val="tx1">
                    <a:lumMod val="75000"/>
                    <a:lumOff val="25000"/>
                  </a:schemeClr>
                </a:solidFill>
                <a:cs typeface="Arial" panose="020B0604020202020204" pitchFamily="34" charset="0"/>
              </a:endParaRPr>
            </a:p>
          </p:txBody>
        </p:sp>
      </p:grpSp>
      <p:grpSp>
        <p:nvGrpSpPr>
          <p:cNvPr id="9" name="Group 8"/>
          <p:cNvGrpSpPr/>
          <p:nvPr/>
        </p:nvGrpSpPr>
        <p:grpSpPr>
          <a:xfrm>
            <a:off x="1919831" y="2096746"/>
            <a:ext cx="777316" cy="777316"/>
            <a:chOff x="896255" y="1986583"/>
            <a:chExt cx="777316" cy="777316"/>
          </a:xfrm>
        </p:grpSpPr>
        <p:sp>
          <p:nvSpPr>
            <p:cNvPr id="10" name="Oval 9"/>
            <p:cNvSpPr/>
            <p:nvPr/>
          </p:nvSpPr>
          <p:spPr>
            <a:xfrm>
              <a:off x="896255" y="1986583"/>
              <a:ext cx="777316" cy="777316"/>
            </a:xfrm>
            <a:prstGeom prst="ellipse">
              <a:avLst/>
            </a:prstGeom>
            <a:solidFill>
              <a:schemeClr val="bg1"/>
            </a:solid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1" name="Oval 10"/>
            <p:cNvSpPr/>
            <p:nvPr/>
          </p:nvSpPr>
          <p:spPr>
            <a:xfrm>
              <a:off x="987877" y="2078205"/>
              <a:ext cx="594072" cy="59407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sz="2700">
                <a:solidFill>
                  <a:schemeClr val="tx1"/>
                </a:solidFill>
              </a:endParaRPr>
            </a:p>
          </p:txBody>
        </p:sp>
        <p:sp>
          <p:nvSpPr>
            <p:cNvPr id="12" name="TextBox 11"/>
            <p:cNvSpPr txBox="1"/>
            <p:nvPr/>
          </p:nvSpPr>
          <p:spPr>
            <a:xfrm>
              <a:off x="996881" y="2147286"/>
              <a:ext cx="576064" cy="461665"/>
            </a:xfrm>
            <a:prstGeom prst="rect">
              <a:avLst/>
            </a:prstGeom>
            <a:noFill/>
          </p:spPr>
          <p:txBody>
            <a:bodyPr wrap="square" lIns="108000" rIns="108000" rtlCol="0">
              <a:spAutoFit/>
            </a:bodyPr>
            <a:lstStyle/>
            <a:p>
              <a:pPr algn="ctr"/>
              <a:r>
                <a:rPr lang="en-US" altLang="ko-KR" sz="2400" b="1" dirty="0">
                  <a:solidFill>
                    <a:schemeClr val="bg1"/>
                  </a:solidFill>
                  <a:cs typeface="Arial" panose="020B0604020202020204" pitchFamily="34" charset="0"/>
                </a:rPr>
                <a:t>01</a:t>
              </a:r>
              <a:endParaRPr lang="ko-KR" altLang="en-US" sz="2400" b="1" dirty="0">
                <a:solidFill>
                  <a:schemeClr val="bg1"/>
                </a:solidFill>
                <a:cs typeface="Arial" panose="020B0604020202020204" pitchFamily="34" charset="0"/>
              </a:endParaRPr>
            </a:p>
          </p:txBody>
        </p:sp>
      </p:grpSp>
      <p:grpSp>
        <p:nvGrpSpPr>
          <p:cNvPr id="13" name="Group 12"/>
          <p:cNvGrpSpPr/>
          <p:nvPr/>
        </p:nvGrpSpPr>
        <p:grpSpPr>
          <a:xfrm>
            <a:off x="1170132" y="3914063"/>
            <a:ext cx="4228344" cy="1632103"/>
            <a:chOff x="1096128" y="1731300"/>
            <a:chExt cx="3605453" cy="1594915"/>
          </a:xfrm>
        </p:grpSpPr>
        <p:sp>
          <p:nvSpPr>
            <p:cNvPr id="14" name="Parallelogram 13"/>
            <p:cNvSpPr/>
            <p:nvPr/>
          </p:nvSpPr>
          <p:spPr>
            <a:xfrm>
              <a:off x="1096128" y="1731300"/>
              <a:ext cx="3401707" cy="1364082"/>
            </a:xfrm>
            <a:prstGeom prst="parallelogram">
              <a:avLst/>
            </a:prstGeom>
            <a:solidFill>
              <a:schemeClr val="bg1"/>
            </a:solidFill>
            <a:ln w="635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5" name="Parallelogram 39"/>
            <p:cNvSpPr/>
            <p:nvPr/>
          </p:nvSpPr>
          <p:spPr>
            <a:xfrm>
              <a:off x="1329863" y="1962133"/>
              <a:ext cx="3371718" cy="1364082"/>
            </a:xfrm>
            <a:custGeom>
              <a:avLst/>
              <a:gdLst>
                <a:gd name="connsiteX0" fmla="*/ 3206721 w 3401707"/>
                <a:gd name="connsiteY0" fmla="*/ 0 h 1364082"/>
                <a:gd name="connsiteX1" fmla="*/ 3401707 w 3401707"/>
                <a:gd name="connsiteY1" fmla="*/ 0 h 1364082"/>
                <a:gd name="connsiteX2" fmla="*/ 3060687 w 3401707"/>
                <a:gd name="connsiteY2" fmla="*/ 1364082 h 1364082"/>
                <a:gd name="connsiteX3" fmla="*/ 0 w 3401707"/>
                <a:gd name="connsiteY3" fmla="*/ 1364082 h 1364082"/>
                <a:gd name="connsiteX4" fmla="*/ 37796 w 3401707"/>
                <a:gd name="connsiteY4" fmla="*/ 1212899 h 1364082"/>
                <a:gd name="connsiteX5" fmla="*/ 2940981 w 3401707"/>
                <a:gd name="connsiteY5" fmla="*/ 1221491 h 1364082"/>
                <a:gd name="connsiteX6" fmla="*/ 3206721 w 3401707"/>
                <a:gd name="connsiteY6" fmla="*/ 0 h 1364082"/>
                <a:gd name="connsiteX0-1" fmla="*/ 3206721 w 3371718"/>
                <a:gd name="connsiteY0-2" fmla="*/ 0 h 1364082"/>
                <a:gd name="connsiteX1-3" fmla="*/ 3371718 w 3371718"/>
                <a:gd name="connsiteY1-4" fmla="*/ 0 h 1364082"/>
                <a:gd name="connsiteX2-5" fmla="*/ 3060687 w 3371718"/>
                <a:gd name="connsiteY2-6" fmla="*/ 1364082 h 1364082"/>
                <a:gd name="connsiteX3-7" fmla="*/ 0 w 3371718"/>
                <a:gd name="connsiteY3-8" fmla="*/ 1364082 h 1364082"/>
                <a:gd name="connsiteX4-9" fmla="*/ 37796 w 3371718"/>
                <a:gd name="connsiteY4-10" fmla="*/ 1212899 h 1364082"/>
                <a:gd name="connsiteX5-11" fmla="*/ 2940981 w 3371718"/>
                <a:gd name="connsiteY5-12" fmla="*/ 1221491 h 1364082"/>
                <a:gd name="connsiteX6-13" fmla="*/ 3206721 w 3371718"/>
                <a:gd name="connsiteY6-14" fmla="*/ 0 h 136408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3371718" h="1364082">
                  <a:moveTo>
                    <a:pt x="3206721" y="0"/>
                  </a:moveTo>
                  <a:lnTo>
                    <a:pt x="3371718" y="0"/>
                  </a:lnTo>
                  <a:lnTo>
                    <a:pt x="3060687" y="1364082"/>
                  </a:lnTo>
                  <a:lnTo>
                    <a:pt x="0" y="1364082"/>
                  </a:lnTo>
                  <a:lnTo>
                    <a:pt x="37796" y="1212899"/>
                  </a:lnTo>
                  <a:lnTo>
                    <a:pt x="2940981" y="1221491"/>
                  </a:lnTo>
                  <a:cubicBezTo>
                    <a:pt x="3042056" y="817191"/>
                    <a:pt x="3105646" y="404300"/>
                    <a:pt x="3206721"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grpSp>
        <p:nvGrpSpPr>
          <p:cNvPr id="16" name="Group 15"/>
          <p:cNvGrpSpPr/>
          <p:nvPr/>
        </p:nvGrpSpPr>
        <p:grpSpPr>
          <a:xfrm>
            <a:off x="2011853" y="4101345"/>
            <a:ext cx="2818592" cy="689966"/>
            <a:chOff x="2135876" y="1668129"/>
            <a:chExt cx="2138114" cy="689966"/>
          </a:xfrm>
        </p:grpSpPr>
        <p:sp>
          <p:nvSpPr>
            <p:cNvPr id="17" name="TextBox 16"/>
            <p:cNvSpPr txBox="1"/>
            <p:nvPr/>
          </p:nvSpPr>
          <p:spPr>
            <a:xfrm>
              <a:off x="2135876" y="1897720"/>
              <a:ext cx="2138114" cy="460375"/>
            </a:xfrm>
            <a:prstGeom prst="rect">
              <a:avLst/>
            </a:prstGeom>
            <a:noFill/>
          </p:spPr>
          <p:txBody>
            <a:bodyPr wrap="square" rtlCol="0">
              <a:spAutoFit/>
            </a:bodyPr>
            <a:lstStyle/>
            <a:p>
              <a:r>
                <a:rPr lang="en-US" altLang="ko-KR" sz="1200" dirty="0">
                  <a:solidFill>
                    <a:schemeClr val="tx1">
                      <a:lumMod val="75000"/>
                      <a:lumOff val="25000"/>
                    </a:schemeClr>
                  </a:solidFill>
                </a:rPr>
                <a:t>Responsible for checkout Page, product searh page, Login/ Logout    </a:t>
              </a:r>
              <a:r>
                <a:rPr lang="en-US" altLang="ko-KR" sz="1200" dirty="0">
                  <a:solidFill>
                    <a:schemeClr val="tx1">
                      <a:lumMod val="75000"/>
                      <a:lumOff val="25000"/>
                    </a:schemeClr>
                  </a:solidFill>
                  <a:cs typeface="Arial" panose="020B0604020202020204" pitchFamily="34" charset="0"/>
                </a:rPr>
                <a:t> </a:t>
              </a:r>
              <a:endParaRPr lang="en-US" altLang="ko-KR" sz="1200" dirty="0">
                <a:solidFill>
                  <a:schemeClr val="tx1">
                    <a:lumMod val="75000"/>
                    <a:lumOff val="25000"/>
                  </a:schemeClr>
                </a:solidFill>
                <a:cs typeface="Arial" panose="020B0604020202020204" pitchFamily="34" charset="0"/>
              </a:endParaRPr>
            </a:p>
          </p:txBody>
        </p:sp>
        <p:sp>
          <p:nvSpPr>
            <p:cNvPr id="18" name="TextBox 17"/>
            <p:cNvSpPr txBox="1"/>
            <p:nvPr/>
          </p:nvSpPr>
          <p:spPr>
            <a:xfrm>
              <a:off x="2135876" y="1668129"/>
              <a:ext cx="2138114" cy="275590"/>
            </a:xfrm>
            <a:prstGeom prst="rect">
              <a:avLst/>
            </a:prstGeom>
            <a:noFill/>
          </p:spPr>
          <p:txBody>
            <a:bodyPr wrap="square" rtlCol="0" anchor="ctr">
              <a:spAutoFit/>
            </a:bodyPr>
            <a:lstStyle/>
            <a:p>
              <a:r>
                <a:rPr lang="en-US" altLang="ko-KR" sz="1200" b="1" dirty="0">
                  <a:solidFill>
                    <a:schemeClr val="tx1">
                      <a:lumMod val="75000"/>
                      <a:lumOff val="25000"/>
                    </a:schemeClr>
                  </a:solidFill>
                  <a:cs typeface="Arial" panose="020B0604020202020204" pitchFamily="34" charset="0"/>
                </a:rPr>
                <a:t>MD Towhidul Islam(2017521460098)</a:t>
              </a:r>
              <a:endParaRPr lang="en-US" altLang="ko-KR" sz="1200" b="1" dirty="0">
                <a:solidFill>
                  <a:schemeClr val="tx1">
                    <a:lumMod val="75000"/>
                    <a:lumOff val="25000"/>
                  </a:schemeClr>
                </a:solidFill>
                <a:cs typeface="Arial" panose="020B0604020202020204" pitchFamily="34" charset="0"/>
              </a:endParaRPr>
            </a:p>
          </p:txBody>
        </p:sp>
      </p:grpSp>
      <p:grpSp>
        <p:nvGrpSpPr>
          <p:cNvPr id="19" name="Group 18"/>
          <p:cNvGrpSpPr/>
          <p:nvPr/>
        </p:nvGrpSpPr>
        <p:grpSpPr>
          <a:xfrm>
            <a:off x="970259" y="4169344"/>
            <a:ext cx="777316" cy="777316"/>
            <a:chOff x="896255" y="1986583"/>
            <a:chExt cx="777316" cy="777316"/>
          </a:xfrm>
        </p:grpSpPr>
        <p:sp>
          <p:nvSpPr>
            <p:cNvPr id="20" name="Oval 19"/>
            <p:cNvSpPr/>
            <p:nvPr/>
          </p:nvSpPr>
          <p:spPr>
            <a:xfrm>
              <a:off x="896255" y="1986583"/>
              <a:ext cx="777316" cy="777316"/>
            </a:xfrm>
            <a:prstGeom prst="ellipse">
              <a:avLst/>
            </a:prstGeom>
            <a:solidFill>
              <a:schemeClr val="bg1"/>
            </a:solidFill>
            <a:ln w="635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1" name="Oval 20"/>
            <p:cNvSpPr/>
            <p:nvPr/>
          </p:nvSpPr>
          <p:spPr>
            <a:xfrm>
              <a:off x="987877" y="2078205"/>
              <a:ext cx="594072" cy="5940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sz="2700">
                <a:solidFill>
                  <a:schemeClr val="tx1"/>
                </a:solidFill>
              </a:endParaRPr>
            </a:p>
          </p:txBody>
        </p:sp>
        <p:sp>
          <p:nvSpPr>
            <p:cNvPr id="22" name="TextBox 21"/>
            <p:cNvSpPr txBox="1"/>
            <p:nvPr/>
          </p:nvSpPr>
          <p:spPr>
            <a:xfrm>
              <a:off x="996881" y="2147286"/>
              <a:ext cx="576064" cy="461665"/>
            </a:xfrm>
            <a:prstGeom prst="rect">
              <a:avLst/>
            </a:prstGeom>
            <a:noFill/>
          </p:spPr>
          <p:txBody>
            <a:bodyPr wrap="square" lIns="108000" rIns="108000" rtlCol="0">
              <a:spAutoFit/>
            </a:bodyPr>
            <a:lstStyle/>
            <a:p>
              <a:pPr algn="ctr"/>
              <a:r>
                <a:rPr lang="en-US" altLang="ko-KR" sz="2400" b="1" dirty="0">
                  <a:solidFill>
                    <a:schemeClr val="bg1"/>
                  </a:solidFill>
                  <a:cs typeface="Arial" panose="020B0604020202020204" pitchFamily="34" charset="0"/>
                </a:rPr>
                <a:t>03</a:t>
              </a:r>
              <a:endParaRPr lang="ko-KR" altLang="en-US" sz="2400" b="1" dirty="0">
                <a:solidFill>
                  <a:schemeClr val="bg1"/>
                </a:solidFill>
                <a:cs typeface="Arial" panose="020B0604020202020204" pitchFamily="34" charset="0"/>
              </a:endParaRPr>
            </a:p>
          </p:txBody>
        </p:sp>
      </p:grpSp>
      <p:grpSp>
        <p:nvGrpSpPr>
          <p:cNvPr id="23" name="Group 22"/>
          <p:cNvGrpSpPr/>
          <p:nvPr/>
        </p:nvGrpSpPr>
        <p:grpSpPr>
          <a:xfrm>
            <a:off x="7012865" y="2476553"/>
            <a:ext cx="4228344" cy="1632103"/>
            <a:chOff x="1096128" y="1731300"/>
            <a:chExt cx="3605453" cy="1594915"/>
          </a:xfrm>
        </p:grpSpPr>
        <p:sp>
          <p:nvSpPr>
            <p:cNvPr id="24" name="Parallelogram 23"/>
            <p:cNvSpPr/>
            <p:nvPr/>
          </p:nvSpPr>
          <p:spPr>
            <a:xfrm>
              <a:off x="1096128" y="1731300"/>
              <a:ext cx="3401707" cy="1364082"/>
            </a:xfrm>
            <a:prstGeom prst="parallelogram">
              <a:avLst/>
            </a:prstGeom>
            <a:solidFill>
              <a:schemeClr val="bg1"/>
            </a:solid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5" name="Parallelogram 39"/>
            <p:cNvSpPr/>
            <p:nvPr/>
          </p:nvSpPr>
          <p:spPr>
            <a:xfrm>
              <a:off x="1329862" y="1962133"/>
              <a:ext cx="3371719" cy="1364082"/>
            </a:xfrm>
            <a:custGeom>
              <a:avLst/>
              <a:gdLst>
                <a:gd name="connsiteX0" fmla="*/ 3206721 w 3401707"/>
                <a:gd name="connsiteY0" fmla="*/ 0 h 1364082"/>
                <a:gd name="connsiteX1" fmla="*/ 3401707 w 3401707"/>
                <a:gd name="connsiteY1" fmla="*/ 0 h 1364082"/>
                <a:gd name="connsiteX2" fmla="*/ 3060687 w 3401707"/>
                <a:gd name="connsiteY2" fmla="*/ 1364082 h 1364082"/>
                <a:gd name="connsiteX3" fmla="*/ 0 w 3401707"/>
                <a:gd name="connsiteY3" fmla="*/ 1364082 h 1364082"/>
                <a:gd name="connsiteX4" fmla="*/ 37796 w 3401707"/>
                <a:gd name="connsiteY4" fmla="*/ 1212899 h 1364082"/>
                <a:gd name="connsiteX5" fmla="*/ 2970970 w 3401707"/>
                <a:gd name="connsiteY5" fmla="*/ 1212899 h 1364082"/>
                <a:gd name="connsiteX6" fmla="*/ 3206721 w 3401707"/>
                <a:gd name="connsiteY6" fmla="*/ 0 h 1364082"/>
                <a:gd name="connsiteX0-1" fmla="*/ 3206721 w 3401707"/>
                <a:gd name="connsiteY0-2" fmla="*/ 0 h 1364082"/>
                <a:gd name="connsiteX1-3" fmla="*/ 3401707 w 3401707"/>
                <a:gd name="connsiteY1-4" fmla="*/ 0 h 1364082"/>
                <a:gd name="connsiteX2-5" fmla="*/ 3060687 w 3401707"/>
                <a:gd name="connsiteY2-6" fmla="*/ 1364082 h 1364082"/>
                <a:gd name="connsiteX3-7" fmla="*/ 0 w 3401707"/>
                <a:gd name="connsiteY3-8" fmla="*/ 1364082 h 1364082"/>
                <a:gd name="connsiteX4-9" fmla="*/ 37796 w 3401707"/>
                <a:gd name="connsiteY4-10" fmla="*/ 1212899 h 1364082"/>
                <a:gd name="connsiteX5-11" fmla="*/ 2940982 w 3401707"/>
                <a:gd name="connsiteY5-12" fmla="*/ 1212899 h 1364082"/>
                <a:gd name="connsiteX6-13" fmla="*/ 3206721 w 3401707"/>
                <a:gd name="connsiteY6-14" fmla="*/ 0 h 1364082"/>
                <a:gd name="connsiteX0-15" fmla="*/ 3206721 w 3371719"/>
                <a:gd name="connsiteY0-16" fmla="*/ 0 h 1364082"/>
                <a:gd name="connsiteX1-17" fmla="*/ 3371719 w 3371719"/>
                <a:gd name="connsiteY1-18" fmla="*/ 8592 h 1364082"/>
                <a:gd name="connsiteX2-19" fmla="*/ 3060687 w 3371719"/>
                <a:gd name="connsiteY2-20" fmla="*/ 1364082 h 1364082"/>
                <a:gd name="connsiteX3-21" fmla="*/ 0 w 3371719"/>
                <a:gd name="connsiteY3-22" fmla="*/ 1364082 h 1364082"/>
                <a:gd name="connsiteX4-23" fmla="*/ 37796 w 3371719"/>
                <a:gd name="connsiteY4-24" fmla="*/ 1212899 h 1364082"/>
                <a:gd name="connsiteX5-25" fmla="*/ 2940982 w 3371719"/>
                <a:gd name="connsiteY5-26" fmla="*/ 1212899 h 1364082"/>
                <a:gd name="connsiteX6-27" fmla="*/ 3206721 w 3371719"/>
                <a:gd name="connsiteY6-28" fmla="*/ 0 h 136408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3371719" h="1364082">
                  <a:moveTo>
                    <a:pt x="3206721" y="0"/>
                  </a:moveTo>
                  <a:lnTo>
                    <a:pt x="3371719" y="8592"/>
                  </a:lnTo>
                  <a:lnTo>
                    <a:pt x="3060687" y="1364082"/>
                  </a:lnTo>
                  <a:lnTo>
                    <a:pt x="0" y="1364082"/>
                  </a:lnTo>
                  <a:lnTo>
                    <a:pt x="37796" y="1212899"/>
                  </a:lnTo>
                  <a:lnTo>
                    <a:pt x="2940982" y="1212899"/>
                  </a:lnTo>
                  <a:cubicBezTo>
                    <a:pt x="3042057" y="808599"/>
                    <a:pt x="3105646" y="404300"/>
                    <a:pt x="320672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grpSp>
        <p:nvGrpSpPr>
          <p:cNvPr id="26" name="Group 25"/>
          <p:cNvGrpSpPr/>
          <p:nvPr/>
        </p:nvGrpSpPr>
        <p:grpSpPr>
          <a:xfrm>
            <a:off x="7824741" y="2619385"/>
            <a:ext cx="2818592" cy="1119226"/>
            <a:chOff x="2135876" y="1608439"/>
            <a:chExt cx="2138114" cy="1119226"/>
          </a:xfrm>
        </p:grpSpPr>
        <p:sp>
          <p:nvSpPr>
            <p:cNvPr id="27" name="TextBox 26"/>
            <p:cNvSpPr txBox="1"/>
            <p:nvPr/>
          </p:nvSpPr>
          <p:spPr>
            <a:xfrm>
              <a:off x="2135876" y="1897720"/>
              <a:ext cx="2138114" cy="829945"/>
            </a:xfrm>
            <a:prstGeom prst="rect">
              <a:avLst/>
            </a:prstGeom>
            <a:noFill/>
          </p:spPr>
          <p:txBody>
            <a:bodyPr wrap="square" rtlCol="0">
              <a:spAutoFit/>
            </a:bodyPr>
            <a:lstStyle/>
            <a:p>
              <a:r>
                <a:rPr lang="en-US" altLang="ko-KR" sz="1200" dirty="0">
                  <a:solidFill>
                    <a:schemeClr val="tx1">
                      <a:lumMod val="75000"/>
                      <a:lumOff val="25000"/>
                    </a:schemeClr>
                  </a:solidFill>
                </a:rPr>
                <a:t>Responsible for creating all the Web design, X-Mind,Shopping Cart, Product Categorize, Responsive Layout</a:t>
              </a:r>
              <a:endParaRPr lang="en-US" altLang="ko-KR" sz="1200" dirty="0">
                <a:solidFill>
                  <a:schemeClr val="tx1">
                    <a:lumMod val="75000"/>
                    <a:lumOff val="25000"/>
                  </a:schemeClr>
                </a:solidFill>
                <a:cs typeface="Arial" panose="020B0604020202020204" pitchFamily="34" charset="0"/>
              </a:endParaRPr>
            </a:p>
          </p:txBody>
        </p:sp>
        <p:sp>
          <p:nvSpPr>
            <p:cNvPr id="28" name="TextBox 27"/>
            <p:cNvSpPr txBox="1"/>
            <p:nvPr/>
          </p:nvSpPr>
          <p:spPr>
            <a:xfrm>
              <a:off x="2135876" y="1608439"/>
              <a:ext cx="2138114" cy="275590"/>
            </a:xfrm>
            <a:prstGeom prst="rect">
              <a:avLst/>
            </a:prstGeom>
            <a:noFill/>
          </p:spPr>
          <p:txBody>
            <a:bodyPr wrap="square" rtlCol="0" anchor="ctr">
              <a:spAutoFit/>
            </a:bodyPr>
            <a:lstStyle/>
            <a:p>
              <a:r>
                <a:rPr lang="en-US" altLang="ko-KR" sz="1200" b="1" dirty="0">
                  <a:solidFill>
                    <a:schemeClr val="tx1">
                      <a:lumMod val="75000"/>
                      <a:lumOff val="25000"/>
                    </a:schemeClr>
                  </a:solidFill>
                  <a:cs typeface="Arial" panose="020B0604020202020204" pitchFamily="34" charset="0"/>
                </a:rPr>
                <a:t>Sadia Tahsin Mukta(2018511460035)</a:t>
              </a:r>
              <a:endParaRPr lang="en-US" altLang="ko-KR" sz="1200" b="1" dirty="0">
                <a:solidFill>
                  <a:schemeClr val="tx1">
                    <a:lumMod val="75000"/>
                    <a:lumOff val="25000"/>
                  </a:schemeClr>
                </a:solidFill>
                <a:cs typeface="Arial" panose="020B0604020202020204" pitchFamily="34" charset="0"/>
              </a:endParaRPr>
            </a:p>
          </p:txBody>
        </p:sp>
      </p:grpSp>
      <p:grpSp>
        <p:nvGrpSpPr>
          <p:cNvPr id="29" name="Group 28"/>
          <p:cNvGrpSpPr/>
          <p:nvPr/>
        </p:nvGrpSpPr>
        <p:grpSpPr>
          <a:xfrm>
            <a:off x="6812992" y="2731834"/>
            <a:ext cx="777316" cy="777316"/>
            <a:chOff x="896255" y="1986583"/>
            <a:chExt cx="777316" cy="777316"/>
          </a:xfrm>
        </p:grpSpPr>
        <p:sp>
          <p:nvSpPr>
            <p:cNvPr id="30" name="Oval 29"/>
            <p:cNvSpPr/>
            <p:nvPr/>
          </p:nvSpPr>
          <p:spPr>
            <a:xfrm>
              <a:off x="896255" y="1986583"/>
              <a:ext cx="777316" cy="777316"/>
            </a:xfrm>
            <a:prstGeom prst="ellipse">
              <a:avLst/>
            </a:prstGeom>
            <a:solidFill>
              <a:schemeClr val="bg1"/>
            </a:solid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1" name="Oval 30"/>
            <p:cNvSpPr/>
            <p:nvPr/>
          </p:nvSpPr>
          <p:spPr>
            <a:xfrm>
              <a:off x="987877" y="2078205"/>
              <a:ext cx="594072" cy="5940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sz="2700">
                <a:solidFill>
                  <a:schemeClr val="tx1"/>
                </a:solidFill>
              </a:endParaRPr>
            </a:p>
          </p:txBody>
        </p:sp>
        <p:sp>
          <p:nvSpPr>
            <p:cNvPr id="32" name="TextBox 31"/>
            <p:cNvSpPr txBox="1"/>
            <p:nvPr/>
          </p:nvSpPr>
          <p:spPr>
            <a:xfrm>
              <a:off x="996881" y="2147286"/>
              <a:ext cx="576064" cy="461665"/>
            </a:xfrm>
            <a:prstGeom prst="rect">
              <a:avLst/>
            </a:prstGeom>
            <a:noFill/>
          </p:spPr>
          <p:txBody>
            <a:bodyPr wrap="square" lIns="108000" rIns="108000" rtlCol="0">
              <a:spAutoFit/>
            </a:bodyPr>
            <a:lstStyle/>
            <a:p>
              <a:pPr algn="ctr"/>
              <a:r>
                <a:rPr lang="en-US" altLang="ko-KR" sz="2400" b="1" dirty="0">
                  <a:solidFill>
                    <a:schemeClr val="bg1"/>
                  </a:solidFill>
                  <a:cs typeface="Arial" panose="020B0604020202020204" pitchFamily="34" charset="0"/>
                </a:rPr>
                <a:t>02</a:t>
              </a:r>
              <a:endParaRPr lang="ko-KR" altLang="en-US" sz="2400" b="1" dirty="0">
                <a:solidFill>
                  <a:schemeClr val="bg1"/>
                </a:solidFill>
                <a:cs typeface="Arial" panose="020B0604020202020204" pitchFamily="34" charset="0"/>
              </a:endParaRPr>
            </a:p>
          </p:txBody>
        </p:sp>
      </p:grpSp>
      <p:grpSp>
        <p:nvGrpSpPr>
          <p:cNvPr id="33" name="Group 32"/>
          <p:cNvGrpSpPr/>
          <p:nvPr/>
        </p:nvGrpSpPr>
        <p:grpSpPr>
          <a:xfrm>
            <a:off x="6063293" y="4382097"/>
            <a:ext cx="4219552" cy="1632103"/>
            <a:chOff x="1096128" y="1731300"/>
            <a:chExt cx="3597956" cy="1594915"/>
          </a:xfrm>
        </p:grpSpPr>
        <p:sp>
          <p:nvSpPr>
            <p:cNvPr id="34" name="Parallelogram 33"/>
            <p:cNvSpPr/>
            <p:nvPr/>
          </p:nvSpPr>
          <p:spPr>
            <a:xfrm>
              <a:off x="1096128" y="1731300"/>
              <a:ext cx="3401707" cy="1364082"/>
            </a:xfrm>
            <a:prstGeom prst="parallelogram">
              <a:avLst/>
            </a:prstGeom>
            <a:solidFill>
              <a:schemeClr val="bg1"/>
            </a:solidFill>
            <a:ln w="635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5" name="Parallelogram 39"/>
            <p:cNvSpPr/>
            <p:nvPr/>
          </p:nvSpPr>
          <p:spPr>
            <a:xfrm>
              <a:off x="1329863" y="1962133"/>
              <a:ext cx="3364221" cy="1364082"/>
            </a:xfrm>
            <a:custGeom>
              <a:avLst/>
              <a:gdLst>
                <a:gd name="connsiteX0" fmla="*/ 3206721 w 3401707"/>
                <a:gd name="connsiteY0" fmla="*/ 0 h 1364082"/>
                <a:gd name="connsiteX1" fmla="*/ 3401707 w 3401707"/>
                <a:gd name="connsiteY1" fmla="*/ 0 h 1364082"/>
                <a:gd name="connsiteX2" fmla="*/ 3060687 w 3401707"/>
                <a:gd name="connsiteY2" fmla="*/ 1364082 h 1364082"/>
                <a:gd name="connsiteX3" fmla="*/ 0 w 3401707"/>
                <a:gd name="connsiteY3" fmla="*/ 1364082 h 1364082"/>
                <a:gd name="connsiteX4" fmla="*/ 37796 w 3401707"/>
                <a:gd name="connsiteY4" fmla="*/ 1212899 h 1364082"/>
                <a:gd name="connsiteX5" fmla="*/ 2933485 w 3401707"/>
                <a:gd name="connsiteY5" fmla="*/ 1212899 h 1364082"/>
                <a:gd name="connsiteX6" fmla="*/ 3206721 w 3401707"/>
                <a:gd name="connsiteY6" fmla="*/ 0 h 1364082"/>
                <a:gd name="connsiteX0-1" fmla="*/ 3206721 w 3364221"/>
                <a:gd name="connsiteY0-2" fmla="*/ 0 h 1364082"/>
                <a:gd name="connsiteX1-3" fmla="*/ 3364221 w 3364221"/>
                <a:gd name="connsiteY1-4" fmla="*/ 0 h 1364082"/>
                <a:gd name="connsiteX2-5" fmla="*/ 3060687 w 3364221"/>
                <a:gd name="connsiteY2-6" fmla="*/ 1364082 h 1364082"/>
                <a:gd name="connsiteX3-7" fmla="*/ 0 w 3364221"/>
                <a:gd name="connsiteY3-8" fmla="*/ 1364082 h 1364082"/>
                <a:gd name="connsiteX4-9" fmla="*/ 37796 w 3364221"/>
                <a:gd name="connsiteY4-10" fmla="*/ 1212899 h 1364082"/>
                <a:gd name="connsiteX5-11" fmla="*/ 2933485 w 3364221"/>
                <a:gd name="connsiteY5-12" fmla="*/ 1212899 h 1364082"/>
                <a:gd name="connsiteX6-13" fmla="*/ 3206721 w 3364221"/>
                <a:gd name="connsiteY6-14" fmla="*/ 0 h 136408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3364221" h="1364082">
                  <a:moveTo>
                    <a:pt x="3206721" y="0"/>
                  </a:moveTo>
                  <a:lnTo>
                    <a:pt x="3364221" y="0"/>
                  </a:lnTo>
                  <a:lnTo>
                    <a:pt x="3060687" y="1364082"/>
                  </a:lnTo>
                  <a:lnTo>
                    <a:pt x="0" y="1364082"/>
                  </a:lnTo>
                  <a:lnTo>
                    <a:pt x="37796" y="1212899"/>
                  </a:lnTo>
                  <a:lnTo>
                    <a:pt x="2933485" y="1212899"/>
                  </a:lnTo>
                  <a:cubicBezTo>
                    <a:pt x="3034560" y="808599"/>
                    <a:pt x="3105646" y="404300"/>
                    <a:pt x="3206721"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nvGrpSpPr>
          <p:cNvPr id="36" name="Group 35"/>
          <p:cNvGrpSpPr/>
          <p:nvPr/>
        </p:nvGrpSpPr>
        <p:grpSpPr>
          <a:xfrm>
            <a:off x="6875169" y="4524929"/>
            <a:ext cx="2818592" cy="749656"/>
            <a:chOff x="2135876" y="1608439"/>
            <a:chExt cx="2138114" cy="749656"/>
          </a:xfrm>
        </p:grpSpPr>
        <p:sp>
          <p:nvSpPr>
            <p:cNvPr id="37" name="TextBox 36"/>
            <p:cNvSpPr txBox="1"/>
            <p:nvPr/>
          </p:nvSpPr>
          <p:spPr>
            <a:xfrm>
              <a:off x="2135876" y="1897720"/>
              <a:ext cx="2138114" cy="460375"/>
            </a:xfrm>
            <a:prstGeom prst="rect">
              <a:avLst/>
            </a:prstGeom>
            <a:noFill/>
          </p:spPr>
          <p:txBody>
            <a:bodyPr wrap="square" rtlCol="0">
              <a:spAutoFit/>
            </a:bodyPr>
            <a:lstStyle/>
            <a:p>
              <a:r>
                <a:rPr lang="en-US" altLang="ko-KR" sz="1200" dirty="0">
                  <a:solidFill>
                    <a:schemeClr val="tx1">
                      <a:lumMod val="75000"/>
                      <a:lumOff val="25000"/>
                    </a:schemeClr>
                  </a:solidFill>
                  <a:cs typeface="Arial" panose="020B0604020202020204" pitchFamily="34" charset="0"/>
                </a:rPr>
                <a:t>Responsible for User Profile,Setting up the environment,  Payment Page </a:t>
              </a:r>
              <a:endParaRPr lang="en-US" altLang="ko-KR" sz="1200" dirty="0">
                <a:solidFill>
                  <a:schemeClr val="tx1">
                    <a:lumMod val="75000"/>
                    <a:lumOff val="25000"/>
                  </a:schemeClr>
                </a:solidFill>
                <a:cs typeface="Arial" panose="020B0604020202020204" pitchFamily="34" charset="0"/>
              </a:endParaRPr>
            </a:p>
          </p:txBody>
        </p:sp>
        <p:sp>
          <p:nvSpPr>
            <p:cNvPr id="38" name="TextBox 37"/>
            <p:cNvSpPr txBox="1"/>
            <p:nvPr/>
          </p:nvSpPr>
          <p:spPr>
            <a:xfrm>
              <a:off x="2135876" y="1608439"/>
              <a:ext cx="2138114" cy="275590"/>
            </a:xfrm>
            <a:prstGeom prst="rect">
              <a:avLst/>
            </a:prstGeom>
            <a:noFill/>
          </p:spPr>
          <p:txBody>
            <a:bodyPr wrap="square" rtlCol="0" anchor="ctr">
              <a:spAutoFit/>
            </a:bodyPr>
            <a:lstStyle/>
            <a:p>
              <a:r>
                <a:rPr lang="en-US" altLang="ko-KR" sz="1200" b="1" dirty="0">
                  <a:solidFill>
                    <a:schemeClr val="tx1">
                      <a:lumMod val="75000"/>
                      <a:lumOff val="25000"/>
                    </a:schemeClr>
                  </a:solidFill>
                  <a:cs typeface="Arial" panose="020B0604020202020204" pitchFamily="34" charset="0"/>
                </a:rPr>
                <a:t>Ashraful Islam(2017521460065)</a:t>
              </a:r>
              <a:endParaRPr lang="en-US" altLang="ko-KR" sz="1200" b="1" dirty="0">
                <a:solidFill>
                  <a:schemeClr val="tx1">
                    <a:lumMod val="75000"/>
                    <a:lumOff val="25000"/>
                  </a:schemeClr>
                </a:solidFill>
                <a:cs typeface="Arial" panose="020B0604020202020204" pitchFamily="34" charset="0"/>
              </a:endParaRPr>
            </a:p>
          </p:txBody>
        </p:sp>
      </p:grpSp>
      <p:grpSp>
        <p:nvGrpSpPr>
          <p:cNvPr id="39" name="Group 38"/>
          <p:cNvGrpSpPr/>
          <p:nvPr/>
        </p:nvGrpSpPr>
        <p:grpSpPr>
          <a:xfrm>
            <a:off x="5863420" y="4637378"/>
            <a:ext cx="777316" cy="777316"/>
            <a:chOff x="896255" y="1986583"/>
            <a:chExt cx="777316" cy="777316"/>
          </a:xfrm>
        </p:grpSpPr>
        <p:sp>
          <p:nvSpPr>
            <p:cNvPr id="40" name="Oval 39"/>
            <p:cNvSpPr/>
            <p:nvPr/>
          </p:nvSpPr>
          <p:spPr>
            <a:xfrm>
              <a:off x="896255" y="1986583"/>
              <a:ext cx="777316" cy="777316"/>
            </a:xfrm>
            <a:prstGeom prst="ellipse">
              <a:avLst/>
            </a:prstGeom>
            <a:solidFill>
              <a:schemeClr val="bg1"/>
            </a:solidFill>
            <a:ln w="635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1" name="Oval 40"/>
            <p:cNvSpPr/>
            <p:nvPr/>
          </p:nvSpPr>
          <p:spPr>
            <a:xfrm>
              <a:off x="987877" y="2078205"/>
              <a:ext cx="594072" cy="5940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sz="2700">
                <a:solidFill>
                  <a:schemeClr val="tx1"/>
                </a:solidFill>
              </a:endParaRPr>
            </a:p>
          </p:txBody>
        </p:sp>
        <p:sp>
          <p:nvSpPr>
            <p:cNvPr id="42" name="TextBox 41"/>
            <p:cNvSpPr txBox="1"/>
            <p:nvPr/>
          </p:nvSpPr>
          <p:spPr>
            <a:xfrm>
              <a:off x="996881" y="2147286"/>
              <a:ext cx="576064" cy="461665"/>
            </a:xfrm>
            <a:prstGeom prst="rect">
              <a:avLst/>
            </a:prstGeom>
            <a:noFill/>
          </p:spPr>
          <p:txBody>
            <a:bodyPr wrap="square" lIns="108000" rIns="108000" rtlCol="0">
              <a:spAutoFit/>
            </a:bodyPr>
            <a:lstStyle/>
            <a:p>
              <a:pPr algn="ctr"/>
              <a:r>
                <a:rPr lang="en-US" altLang="ko-KR" sz="2400" b="1" dirty="0">
                  <a:solidFill>
                    <a:schemeClr val="bg1"/>
                  </a:solidFill>
                  <a:cs typeface="Arial" panose="020B0604020202020204" pitchFamily="34" charset="0"/>
                </a:rPr>
                <a:t>04</a:t>
              </a:r>
              <a:endParaRPr lang="ko-KR" altLang="en-US" sz="2400" b="1" dirty="0">
                <a:solidFill>
                  <a:schemeClr val="bg1"/>
                </a:solidFill>
                <a:cs typeface="Arial" panose="020B0604020202020204" pitchFamily="34" charset="0"/>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4636280"/>
            <a:ext cx="12192000" cy="1015663"/>
          </a:xfrm>
          <a:prstGeom prst="rect">
            <a:avLst/>
          </a:prstGeom>
          <a:noFill/>
        </p:spPr>
        <p:txBody>
          <a:bodyPr wrap="square" rtlCol="0" anchor="ctr">
            <a:spAutoFit/>
          </a:bodyPr>
          <a:lstStyle/>
          <a:p>
            <a:pPr algn="ctr"/>
            <a:r>
              <a:rPr lang="en-US" altLang="ko-KR" sz="6000" dirty="0">
                <a:solidFill>
                  <a:schemeClr val="bg1"/>
                </a:solidFill>
                <a:cs typeface="Arial" panose="020B0604020202020204" pitchFamily="34" charset="0"/>
              </a:rPr>
              <a:t>THANK YOU</a:t>
            </a:r>
            <a:endParaRPr lang="ko-KR" altLang="en-US" sz="6000" dirty="0">
              <a:solidFill>
                <a:schemeClr val="bg1"/>
              </a:solidFill>
              <a:cs typeface="Arial" panose="020B0604020202020204" pitchFamily="34" charset="0"/>
            </a:endParaRPr>
          </a:p>
        </p:txBody>
      </p:sp>
      <p:grpSp>
        <p:nvGrpSpPr>
          <p:cNvPr id="4" name="Group 3"/>
          <p:cNvGrpSpPr/>
          <p:nvPr/>
        </p:nvGrpSpPr>
        <p:grpSpPr>
          <a:xfrm>
            <a:off x="3953043" y="1301422"/>
            <a:ext cx="4117512" cy="1980330"/>
            <a:chOff x="2591472" y="4529905"/>
            <a:chExt cx="2892231" cy="1391027"/>
          </a:xfrm>
        </p:grpSpPr>
        <p:grpSp>
          <p:nvGrpSpPr>
            <p:cNvPr id="5" name="Group 4"/>
            <p:cNvGrpSpPr/>
            <p:nvPr userDrawn="1"/>
          </p:nvGrpSpPr>
          <p:grpSpPr>
            <a:xfrm>
              <a:off x="2591472" y="4529905"/>
              <a:ext cx="2513902" cy="1391026"/>
              <a:chOff x="1618104" y="4774278"/>
              <a:chExt cx="2513902" cy="1391026"/>
            </a:xfrm>
          </p:grpSpPr>
          <p:sp>
            <p:nvSpPr>
              <p:cNvPr id="17" name="Rectangle 16"/>
              <p:cNvSpPr/>
              <p:nvPr userDrawn="1"/>
            </p:nvSpPr>
            <p:spPr>
              <a:xfrm>
                <a:off x="1919176" y="4818888"/>
                <a:ext cx="1881566" cy="117060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18" name="Group 17"/>
              <p:cNvGrpSpPr/>
              <p:nvPr userDrawn="1"/>
            </p:nvGrpSpPr>
            <p:grpSpPr>
              <a:xfrm>
                <a:off x="1618104" y="4774278"/>
                <a:ext cx="2513902" cy="1391026"/>
                <a:chOff x="395536" y="2564904"/>
                <a:chExt cx="4749925" cy="2628292"/>
              </a:xfrm>
              <a:solidFill>
                <a:schemeClr val="tx1"/>
              </a:solidFill>
            </p:grpSpPr>
            <p:grpSp>
              <p:nvGrpSpPr>
                <p:cNvPr id="19" name="Group 18"/>
                <p:cNvGrpSpPr/>
                <p:nvPr userDrawn="1"/>
              </p:nvGrpSpPr>
              <p:grpSpPr>
                <a:xfrm>
                  <a:off x="395536" y="2564904"/>
                  <a:ext cx="4749925" cy="2628292"/>
                  <a:chOff x="395536" y="2204864"/>
                  <a:chExt cx="5400600" cy="2988332"/>
                </a:xfrm>
                <a:grpFill/>
              </p:grpSpPr>
              <p:sp>
                <p:nvSpPr>
                  <p:cNvPr id="21" name="Rounded Rectangle 3"/>
                  <p:cNvSpPr/>
                  <p:nvPr userDrawn="1"/>
                </p:nvSpPr>
                <p:spPr>
                  <a:xfrm>
                    <a:off x="971600" y="2204864"/>
                    <a:ext cx="4248472" cy="2736304"/>
                  </a:xfrm>
                  <a:custGeom>
                    <a:avLst/>
                    <a:gdLst/>
                    <a:ahLst/>
                    <a:cxnLst/>
                    <a:rect l="l" t="t" r="r" b="b"/>
                    <a:pathLst>
                      <a:path w="4248472" h="2736304">
                        <a:moveTo>
                          <a:pt x="144016" y="144016"/>
                        </a:moveTo>
                        <a:lnTo>
                          <a:pt x="144016" y="2520280"/>
                        </a:lnTo>
                        <a:lnTo>
                          <a:pt x="4104456" y="2520280"/>
                        </a:lnTo>
                        <a:lnTo>
                          <a:pt x="4104456" y="144016"/>
                        </a:lnTo>
                        <a:close/>
                        <a:moveTo>
                          <a:pt x="119332" y="0"/>
                        </a:moveTo>
                        <a:lnTo>
                          <a:pt x="4129140" y="0"/>
                        </a:lnTo>
                        <a:cubicBezTo>
                          <a:pt x="4195045" y="0"/>
                          <a:pt x="4248472" y="53427"/>
                          <a:pt x="4248472" y="119332"/>
                        </a:cubicBezTo>
                        <a:lnTo>
                          <a:pt x="4248472" y="2736304"/>
                        </a:lnTo>
                        <a:lnTo>
                          <a:pt x="0" y="2736304"/>
                        </a:lnTo>
                        <a:lnTo>
                          <a:pt x="0" y="119332"/>
                        </a:lnTo>
                        <a:cubicBezTo>
                          <a:pt x="0" y="53427"/>
                          <a:pt x="53427" y="0"/>
                          <a:pt x="119332" y="0"/>
                        </a:cubicBezTo>
                        <a:close/>
                      </a:path>
                    </a:pathLst>
                  </a:custGeom>
                  <a:grp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2700"/>
                  </a:p>
                </p:txBody>
              </p:sp>
              <p:sp>
                <p:nvSpPr>
                  <p:cNvPr id="22" name="Rectangle 21"/>
                  <p:cNvSpPr/>
                  <p:nvPr userDrawn="1"/>
                </p:nvSpPr>
                <p:spPr>
                  <a:xfrm>
                    <a:off x="395536" y="4941168"/>
                    <a:ext cx="5400600" cy="144016"/>
                  </a:xfrm>
                  <a:prstGeom prst="rect">
                    <a:avLst/>
                  </a:prstGeom>
                  <a:grp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2700"/>
                  </a:p>
                </p:txBody>
              </p:sp>
              <p:sp>
                <p:nvSpPr>
                  <p:cNvPr id="23" name="Trapezoid 22"/>
                  <p:cNvSpPr/>
                  <p:nvPr userDrawn="1"/>
                </p:nvSpPr>
                <p:spPr>
                  <a:xfrm rot="10800000">
                    <a:off x="395536" y="5085184"/>
                    <a:ext cx="5400600" cy="108012"/>
                  </a:xfrm>
                  <a:prstGeom prst="trapezoid">
                    <a:avLst>
                      <a:gd name="adj" fmla="val 129851"/>
                    </a:avLst>
                  </a:prstGeom>
                  <a:grp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2700"/>
                  </a:p>
                </p:txBody>
              </p:sp>
            </p:grpSp>
            <p:sp>
              <p:nvSpPr>
                <p:cNvPr id="20" name="Rectangle 19"/>
                <p:cNvSpPr/>
                <p:nvPr userDrawn="1"/>
              </p:nvSpPr>
              <p:spPr>
                <a:xfrm>
                  <a:off x="2518470" y="5009698"/>
                  <a:ext cx="504056" cy="45719"/>
                </a:xfrm>
                <a:prstGeom prst="rect">
                  <a:avLst/>
                </a:prstGeom>
                <a:solidFill>
                  <a:schemeClr val="tx1">
                    <a:lumMod val="75000"/>
                    <a:lumOff val="2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2700"/>
                </a:p>
              </p:txBody>
            </p:sp>
          </p:grpSp>
        </p:grpSp>
        <p:grpSp>
          <p:nvGrpSpPr>
            <p:cNvPr id="6" name="Group 5"/>
            <p:cNvGrpSpPr/>
            <p:nvPr userDrawn="1"/>
          </p:nvGrpSpPr>
          <p:grpSpPr>
            <a:xfrm>
              <a:off x="4346521" y="4706362"/>
              <a:ext cx="981407" cy="1214570"/>
              <a:chOff x="-1940789" y="4697306"/>
              <a:chExt cx="981407" cy="1214570"/>
            </a:xfrm>
          </p:grpSpPr>
          <p:sp>
            <p:nvSpPr>
              <p:cNvPr id="13" name="Rectangle 12"/>
              <p:cNvSpPr/>
              <p:nvPr userDrawn="1"/>
            </p:nvSpPr>
            <p:spPr>
              <a:xfrm>
                <a:off x="-1881566" y="4758350"/>
                <a:ext cx="866582" cy="11249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14" name="Group 13"/>
              <p:cNvGrpSpPr/>
              <p:nvPr userDrawn="1"/>
            </p:nvGrpSpPr>
            <p:grpSpPr>
              <a:xfrm>
                <a:off x="-1940789" y="4697306"/>
                <a:ext cx="981407" cy="1214570"/>
                <a:chOff x="7452320" y="1988840"/>
                <a:chExt cx="1512168" cy="2088232"/>
              </a:xfrm>
            </p:grpSpPr>
            <p:sp>
              <p:nvSpPr>
                <p:cNvPr id="15" name="Rounded Rectangle 1"/>
                <p:cNvSpPr/>
                <p:nvPr userDrawn="1"/>
              </p:nvSpPr>
              <p:spPr>
                <a:xfrm>
                  <a:off x="7452320" y="1988840"/>
                  <a:ext cx="1512168" cy="2088232"/>
                </a:xfrm>
                <a:custGeom>
                  <a:avLst/>
                  <a:gdLst/>
                  <a:ahLst/>
                  <a:cxnLst/>
                  <a:rect l="l" t="t" r="r" b="b"/>
                  <a:pathLst>
                    <a:path w="1512168" h="2088232">
                      <a:moveTo>
                        <a:pt x="167516" y="181585"/>
                      </a:moveTo>
                      <a:lnTo>
                        <a:pt x="167516" y="1906647"/>
                      </a:lnTo>
                      <a:lnTo>
                        <a:pt x="1344652" y="1906647"/>
                      </a:lnTo>
                      <a:lnTo>
                        <a:pt x="1344652" y="181585"/>
                      </a:lnTo>
                      <a:close/>
                      <a:moveTo>
                        <a:pt x="90110" y="0"/>
                      </a:moveTo>
                      <a:lnTo>
                        <a:pt x="1422058" y="0"/>
                      </a:lnTo>
                      <a:cubicBezTo>
                        <a:pt x="1471824" y="0"/>
                        <a:pt x="1512168" y="40344"/>
                        <a:pt x="1512168" y="90110"/>
                      </a:cubicBezTo>
                      <a:lnTo>
                        <a:pt x="1512168" y="1998122"/>
                      </a:lnTo>
                      <a:cubicBezTo>
                        <a:pt x="1512168" y="2047888"/>
                        <a:pt x="1471824" y="2088232"/>
                        <a:pt x="1422058" y="2088232"/>
                      </a:cubicBezTo>
                      <a:lnTo>
                        <a:pt x="90110" y="2088232"/>
                      </a:lnTo>
                      <a:cubicBezTo>
                        <a:pt x="40344" y="2088232"/>
                        <a:pt x="0" y="2047888"/>
                        <a:pt x="0" y="1998122"/>
                      </a:cubicBezTo>
                      <a:lnTo>
                        <a:pt x="0" y="90110"/>
                      </a:lnTo>
                      <a:cubicBezTo>
                        <a:pt x="0" y="40344"/>
                        <a:pt x="40344" y="0"/>
                        <a:pt x="9011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16" name="Oval 15"/>
                <p:cNvSpPr/>
                <p:nvPr userDrawn="1"/>
              </p:nvSpPr>
              <p:spPr>
                <a:xfrm>
                  <a:off x="8160965" y="3933056"/>
                  <a:ext cx="94878" cy="94878"/>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grpSp>
        </p:grpSp>
        <p:grpSp>
          <p:nvGrpSpPr>
            <p:cNvPr id="7" name="Group 6"/>
            <p:cNvGrpSpPr/>
            <p:nvPr userDrawn="1"/>
          </p:nvGrpSpPr>
          <p:grpSpPr>
            <a:xfrm>
              <a:off x="5056500" y="5206313"/>
              <a:ext cx="427203" cy="711251"/>
              <a:chOff x="-684584" y="5278238"/>
              <a:chExt cx="427203" cy="711251"/>
            </a:xfrm>
          </p:grpSpPr>
          <p:sp>
            <p:nvSpPr>
              <p:cNvPr id="8" name="Rectangle 7"/>
              <p:cNvSpPr/>
              <p:nvPr userDrawn="1"/>
            </p:nvSpPr>
            <p:spPr>
              <a:xfrm>
                <a:off x="-648007" y="5329968"/>
                <a:ext cx="360040" cy="59105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9" name="Group 8"/>
              <p:cNvGrpSpPr/>
              <p:nvPr userDrawn="1"/>
            </p:nvGrpSpPr>
            <p:grpSpPr>
              <a:xfrm>
                <a:off x="-684584" y="5278238"/>
                <a:ext cx="427203" cy="711251"/>
                <a:chOff x="701317" y="1844824"/>
                <a:chExt cx="2371375" cy="3948112"/>
              </a:xfrm>
            </p:grpSpPr>
            <p:sp>
              <p:nvSpPr>
                <p:cNvPr id="10" name="Freeform 6"/>
                <p:cNvSpPr>
                  <a:spLocks noEditPoints="1"/>
                </p:cNvSpPr>
                <p:nvPr/>
              </p:nvSpPr>
              <p:spPr bwMode="auto">
                <a:xfrm>
                  <a:off x="701317" y="1844824"/>
                  <a:ext cx="2371375" cy="3948112"/>
                </a:xfrm>
                <a:custGeom>
                  <a:avLst/>
                  <a:gdLst>
                    <a:gd name="T0" fmla="*/ 530 w 566"/>
                    <a:gd name="T1" fmla="*/ 0 h 1053"/>
                    <a:gd name="T2" fmla="*/ 36 w 566"/>
                    <a:gd name="T3" fmla="*/ 0 h 1053"/>
                    <a:gd name="T4" fmla="*/ 0 w 566"/>
                    <a:gd name="T5" fmla="*/ 36 h 1053"/>
                    <a:gd name="T6" fmla="*/ 0 w 566"/>
                    <a:gd name="T7" fmla="*/ 1017 h 1053"/>
                    <a:gd name="T8" fmla="*/ 36 w 566"/>
                    <a:gd name="T9" fmla="*/ 1053 h 1053"/>
                    <a:gd name="T10" fmla="*/ 530 w 566"/>
                    <a:gd name="T11" fmla="*/ 1053 h 1053"/>
                    <a:gd name="T12" fmla="*/ 566 w 566"/>
                    <a:gd name="T13" fmla="*/ 1017 h 1053"/>
                    <a:gd name="T14" fmla="*/ 566 w 566"/>
                    <a:gd name="T15" fmla="*/ 36 h 1053"/>
                    <a:gd name="T16" fmla="*/ 530 w 566"/>
                    <a:gd name="T17" fmla="*/ 0 h 1053"/>
                    <a:gd name="T18" fmla="*/ 520 w 566"/>
                    <a:gd name="T19" fmla="*/ 911 h 1053"/>
                    <a:gd name="T20" fmla="*/ 48 w 566"/>
                    <a:gd name="T21" fmla="*/ 911 h 1053"/>
                    <a:gd name="T22" fmla="*/ 48 w 566"/>
                    <a:gd name="T23" fmla="*/ 108 h 1053"/>
                    <a:gd name="T24" fmla="*/ 520 w 566"/>
                    <a:gd name="T25" fmla="*/ 108 h 1053"/>
                    <a:gd name="T26" fmla="*/ 520 w 566"/>
                    <a:gd name="T27" fmla="*/ 911 h 10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66" h="1053">
                      <a:moveTo>
                        <a:pt x="530" y="0"/>
                      </a:moveTo>
                      <a:cubicBezTo>
                        <a:pt x="36" y="0"/>
                        <a:pt x="36" y="0"/>
                        <a:pt x="36" y="0"/>
                      </a:cubicBezTo>
                      <a:cubicBezTo>
                        <a:pt x="16" y="0"/>
                        <a:pt x="0" y="16"/>
                        <a:pt x="0" y="36"/>
                      </a:cubicBezTo>
                      <a:cubicBezTo>
                        <a:pt x="0" y="1017"/>
                        <a:pt x="0" y="1017"/>
                        <a:pt x="0" y="1017"/>
                      </a:cubicBezTo>
                      <a:cubicBezTo>
                        <a:pt x="0" y="1037"/>
                        <a:pt x="16" y="1053"/>
                        <a:pt x="36" y="1053"/>
                      </a:cubicBezTo>
                      <a:cubicBezTo>
                        <a:pt x="530" y="1053"/>
                        <a:pt x="530" y="1053"/>
                        <a:pt x="530" y="1053"/>
                      </a:cubicBezTo>
                      <a:cubicBezTo>
                        <a:pt x="550" y="1053"/>
                        <a:pt x="566" y="1037"/>
                        <a:pt x="566" y="1017"/>
                      </a:cubicBezTo>
                      <a:cubicBezTo>
                        <a:pt x="566" y="36"/>
                        <a:pt x="566" y="36"/>
                        <a:pt x="566" y="36"/>
                      </a:cubicBezTo>
                      <a:cubicBezTo>
                        <a:pt x="566" y="16"/>
                        <a:pt x="550" y="0"/>
                        <a:pt x="530" y="0"/>
                      </a:cubicBezTo>
                      <a:close/>
                      <a:moveTo>
                        <a:pt x="520" y="911"/>
                      </a:moveTo>
                      <a:cubicBezTo>
                        <a:pt x="48" y="911"/>
                        <a:pt x="48" y="911"/>
                        <a:pt x="48" y="911"/>
                      </a:cubicBezTo>
                      <a:cubicBezTo>
                        <a:pt x="48" y="108"/>
                        <a:pt x="48" y="108"/>
                        <a:pt x="48" y="108"/>
                      </a:cubicBezTo>
                      <a:cubicBezTo>
                        <a:pt x="520" y="108"/>
                        <a:pt x="520" y="108"/>
                        <a:pt x="520" y="108"/>
                      </a:cubicBezTo>
                      <a:lnTo>
                        <a:pt x="520" y="911"/>
                      </a:lnTo>
                      <a:close/>
                    </a:path>
                  </a:pathLst>
                </a:custGeom>
                <a:solidFill>
                  <a:schemeClr val="tx1"/>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2700"/>
                </a:p>
              </p:txBody>
            </p:sp>
            <p:sp>
              <p:nvSpPr>
                <p:cNvPr id="11" name="Rounded Rectangle 60"/>
                <p:cNvSpPr/>
                <p:nvPr/>
              </p:nvSpPr>
              <p:spPr>
                <a:xfrm>
                  <a:off x="1707005" y="2042848"/>
                  <a:ext cx="360000" cy="36000"/>
                </a:xfrm>
                <a:prstGeom prst="roundRect">
                  <a:avLst>
                    <a:gd name="adj" fmla="val 50000"/>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12" name="Oval 11"/>
                <p:cNvSpPr/>
                <p:nvPr/>
              </p:nvSpPr>
              <p:spPr>
                <a:xfrm>
                  <a:off x="1715855" y="5362110"/>
                  <a:ext cx="342299" cy="342299"/>
                </a:xfrm>
                <a:prstGeom prst="ellipse">
                  <a:avLst/>
                </a:prstGeom>
                <a:noFill/>
                <a:ln w="12700">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grpSp>
        </p:grpSp>
      </p:grpSp>
      <p:grpSp>
        <p:nvGrpSpPr>
          <p:cNvPr id="24" name="Graphic 25"/>
          <p:cNvGrpSpPr/>
          <p:nvPr/>
        </p:nvGrpSpPr>
        <p:grpSpPr>
          <a:xfrm>
            <a:off x="3352523" y="3143491"/>
            <a:ext cx="1293645" cy="859652"/>
            <a:chOff x="342288" y="5278574"/>
            <a:chExt cx="1920177" cy="1275995"/>
          </a:xfrm>
        </p:grpSpPr>
        <p:sp>
          <p:nvSpPr>
            <p:cNvPr id="25" name="Freeform: Shape 24"/>
            <p:cNvSpPr/>
            <p:nvPr/>
          </p:nvSpPr>
          <p:spPr>
            <a:xfrm>
              <a:off x="342288" y="5278574"/>
              <a:ext cx="1920177" cy="1275995"/>
            </a:xfrm>
            <a:custGeom>
              <a:avLst/>
              <a:gdLst>
                <a:gd name="connsiteX0" fmla="*/ 1895460 w 1920176"/>
                <a:gd name="connsiteY0" fmla="*/ 616030 h 1274796"/>
                <a:gd name="connsiteX1" fmla="*/ 1829939 w 1920176"/>
                <a:gd name="connsiteY1" fmla="*/ 539306 h 1274796"/>
                <a:gd name="connsiteX2" fmla="*/ 1633135 w 1920176"/>
                <a:gd name="connsiteY2" fmla="*/ 367101 h 1274796"/>
                <a:gd name="connsiteX3" fmla="*/ 1431946 w 1920176"/>
                <a:gd name="connsiteY3" fmla="*/ 220229 h 1274796"/>
                <a:gd name="connsiteX4" fmla="*/ 1122124 w 1920176"/>
                <a:gd name="connsiteY4" fmla="*/ 73112 h 1274796"/>
                <a:gd name="connsiteX5" fmla="*/ 816931 w 1920176"/>
                <a:gd name="connsiteY5" fmla="*/ 2964 h 1274796"/>
                <a:gd name="connsiteX6" fmla="*/ 573360 w 1920176"/>
                <a:gd name="connsiteY6" fmla="*/ 15630 h 1274796"/>
                <a:gd name="connsiteX7" fmla="*/ 289114 w 1920176"/>
                <a:gd name="connsiteY7" fmla="*/ 113058 h 1274796"/>
                <a:gd name="connsiteX8" fmla="*/ 102052 w 1920176"/>
                <a:gd name="connsiteY8" fmla="*/ 262123 h 1274796"/>
                <a:gd name="connsiteX9" fmla="*/ 56991 w 1920176"/>
                <a:gd name="connsiteY9" fmla="*/ 711266 h 1274796"/>
                <a:gd name="connsiteX10" fmla="*/ 258180 w 1920176"/>
                <a:gd name="connsiteY10" fmla="*/ 899302 h 1274796"/>
                <a:gd name="connsiteX11" fmla="*/ 549977 w 1920176"/>
                <a:gd name="connsiteY11" fmla="*/ 1050316 h 1274796"/>
                <a:gd name="connsiteX12" fmla="*/ 879772 w 1920176"/>
                <a:gd name="connsiteY12" fmla="*/ 1181844 h 1274796"/>
                <a:gd name="connsiteX13" fmla="*/ 1159634 w 1920176"/>
                <a:gd name="connsiteY13" fmla="*/ 1270503 h 1274796"/>
                <a:gd name="connsiteX14" fmla="*/ 1272163 w 1920176"/>
                <a:gd name="connsiteY14" fmla="*/ 1270503 h 1274796"/>
                <a:gd name="connsiteX15" fmla="*/ 1408076 w 1920176"/>
                <a:gd name="connsiteY15" fmla="*/ 1214239 h 1274796"/>
                <a:gd name="connsiteX16" fmla="*/ 1738844 w 1920176"/>
                <a:gd name="connsiteY16" fmla="*/ 964579 h 1274796"/>
                <a:gd name="connsiteX17" fmla="*/ 1786584 w 1920176"/>
                <a:gd name="connsiteY17" fmla="*/ 967258 h 1274796"/>
                <a:gd name="connsiteX18" fmla="*/ 1807775 w 1920176"/>
                <a:gd name="connsiteY18" fmla="*/ 927069 h 1274796"/>
                <a:gd name="connsiteX19" fmla="*/ 1784879 w 1920176"/>
                <a:gd name="connsiteY19" fmla="*/ 918301 h 1274796"/>
                <a:gd name="connsiteX20" fmla="*/ 1836029 w 1920176"/>
                <a:gd name="connsiteY20" fmla="*/ 859600 h 1274796"/>
                <a:gd name="connsiteX21" fmla="*/ 1910805 w 1920176"/>
                <a:gd name="connsiteY21" fmla="*/ 735136 h 1274796"/>
                <a:gd name="connsiteX22" fmla="*/ 1895460 w 1920176"/>
                <a:gd name="connsiteY22" fmla="*/ 616030 h 1274796"/>
                <a:gd name="connsiteX0-1" fmla="*/ 1895460 w 1920177"/>
                <a:gd name="connsiteY0-2" fmla="*/ 616030 h 1274796"/>
                <a:gd name="connsiteX1-3" fmla="*/ 1829939 w 1920177"/>
                <a:gd name="connsiteY1-4" fmla="*/ 539306 h 1274796"/>
                <a:gd name="connsiteX2-5" fmla="*/ 1633135 w 1920177"/>
                <a:gd name="connsiteY2-6" fmla="*/ 367101 h 1274796"/>
                <a:gd name="connsiteX3-7" fmla="*/ 1431946 w 1920177"/>
                <a:gd name="connsiteY3-8" fmla="*/ 220229 h 1274796"/>
                <a:gd name="connsiteX4-9" fmla="*/ 1122124 w 1920177"/>
                <a:gd name="connsiteY4-10" fmla="*/ 73112 h 1274796"/>
                <a:gd name="connsiteX5-11" fmla="*/ 816931 w 1920177"/>
                <a:gd name="connsiteY5-12" fmla="*/ 2964 h 1274796"/>
                <a:gd name="connsiteX6-13" fmla="*/ 573360 w 1920177"/>
                <a:gd name="connsiteY6-14" fmla="*/ 15630 h 1274796"/>
                <a:gd name="connsiteX7-15" fmla="*/ 289114 w 1920177"/>
                <a:gd name="connsiteY7-16" fmla="*/ 113058 h 1274796"/>
                <a:gd name="connsiteX8-17" fmla="*/ 102052 w 1920177"/>
                <a:gd name="connsiteY8-18" fmla="*/ 262123 h 1274796"/>
                <a:gd name="connsiteX9-19" fmla="*/ 56991 w 1920177"/>
                <a:gd name="connsiteY9-20" fmla="*/ 711266 h 1274796"/>
                <a:gd name="connsiteX10-21" fmla="*/ 258180 w 1920177"/>
                <a:gd name="connsiteY10-22" fmla="*/ 899302 h 1274796"/>
                <a:gd name="connsiteX11-23" fmla="*/ 549977 w 1920177"/>
                <a:gd name="connsiteY11-24" fmla="*/ 1050316 h 1274796"/>
                <a:gd name="connsiteX12-25" fmla="*/ 879772 w 1920177"/>
                <a:gd name="connsiteY12-26" fmla="*/ 1181844 h 1274796"/>
                <a:gd name="connsiteX13-27" fmla="*/ 1159634 w 1920177"/>
                <a:gd name="connsiteY13-28" fmla="*/ 1270503 h 1274796"/>
                <a:gd name="connsiteX14-29" fmla="*/ 1272163 w 1920177"/>
                <a:gd name="connsiteY14-30" fmla="*/ 1270503 h 1274796"/>
                <a:gd name="connsiteX15-31" fmla="*/ 1408076 w 1920177"/>
                <a:gd name="connsiteY15-32" fmla="*/ 1214239 h 1274796"/>
                <a:gd name="connsiteX16-33" fmla="*/ 1738844 w 1920177"/>
                <a:gd name="connsiteY16-34" fmla="*/ 964579 h 1274796"/>
                <a:gd name="connsiteX17-35" fmla="*/ 1807775 w 1920177"/>
                <a:gd name="connsiteY17-36" fmla="*/ 927069 h 1274796"/>
                <a:gd name="connsiteX18-37" fmla="*/ 1784879 w 1920177"/>
                <a:gd name="connsiteY18-38" fmla="*/ 918301 h 1274796"/>
                <a:gd name="connsiteX19-39" fmla="*/ 1836029 w 1920177"/>
                <a:gd name="connsiteY19-40" fmla="*/ 859600 h 1274796"/>
                <a:gd name="connsiteX20-41" fmla="*/ 1910805 w 1920177"/>
                <a:gd name="connsiteY20-42" fmla="*/ 735136 h 1274796"/>
                <a:gd name="connsiteX21-43" fmla="*/ 1895460 w 1920177"/>
                <a:gd name="connsiteY21-44" fmla="*/ 616030 h 1274796"/>
                <a:gd name="connsiteX0-45" fmla="*/ 1895460 w 1920177"/>
                <a:gd name="connsiteY0-46" fmla="*/ 616030 h 1274796"/>
                <a:gd name="connsiteX1-47" fmla="*/ 1829939 w 1920177"/>
                <a:gd name="connsiteY1-48" fmla="*/ 539306 h 1274796"/>
                <a:gd name="connsiteX2-49" fmla="*/ 1633135 w 1920177"/>
                <a:gd name="connsiteY2-50" fmla="*/ 367101 h 1274796"/>
                <a:gd name="connsiteX3-51" fmla="*/ 1431946 w 1920177"/>
                <a:gd name="connsiteY3-52" fmla="*/ 220229 h 1274796"/>
                <a:gd name="connsiteX4-53" fmla="*/ 1122124 w 1920177"/>
                <a:gd name="connsiteY4-54" fmla="*/ 73112 h 1274796"/>
                <a:gd name="connsiteX5-55" fmla="*/ 816931 w 1920177"/>
                <a:gd name="connsiteY5-56" fmla="*/ 2964 h 1274796"/>
                <a:gd name="connsiteX6-57" fmla="*/ 573360 w 1920177"/>
                <a:gd name="connsiteY6-58" fmla="*/ 15630 h 1274796"/>
                <a:gd name="connsiteX7-59" fmla="*/ 289114 w 1920177"/>
                <a:gd name="connsiteY7-60" fmla="*/ 113058 h 1274796"/>
                <a:gd name="connsiteX8-61" fmla="*/ 102052 w 1920177"/>
                <a:gd name="connsiteY8-62" fmla="*/ 262123 h 1274796"/>
                <a:gd name="connsiteX9-63" fmla="*/ 56991 w 1920177"/>
                <a:gd name="connsiteY9-64" fmla="*/ 711266 h 1274796"/>
                <a:gd name="connsiteX10-65" fmla="*/ 258180 w 1920177"/>
                <a:gd name="connsiteY10-66" fmla="*/ 899302 h 1274796"/>
                <a:gd name="connsiteX11-67" fmla="*/ 549977 w 1920177"/>
                <a:gd name="connsiteY11-68" fmla="*/ 1050316 h 1274796"/>
                <a:gd name="connsiteX12-69" fmla="*/ 879772 w 1920177"/>
                <a:gd name="connsiteY12-70" fmla="*/ 1181844 h 1274796"/>
                <a:gd name="connsiteX13-71" fmla="*/ 1159634 w 1920177"/>
                <a:gd name="connsiteY13-72" fmla="*/ 1270503 h 1274796"/>
                <a:gd name="connsiteX14-73" fmla="*/ 1272163 w 1920177"/>
                <a:gd name="connsiteY14-74" fmla="*/ 1270503 h 1274796"/>
                <a:gd name="connsiteX15-75" fmla="*/ 1408076 w 1920177"/>
                <a:gd name="connsiteY15-76" fmla="*/ 1214239 h 1274796"/>
                <a:gd name="connsiteX16-77" fmla="*/ 1738844 w 1920177"/>
                <a:gd name="connsiteY16-78" fmla="*/ 964579 h 1274796"/>
                <a:gd name="connsiteX17-79" fmla="*/ 1784879 w 1920177"/>
                <a:gd name="connsiteY17-80" fmla="*/ 918301 h 1274796"/>
                <a:gd name="connsiteX18-81" fmla="*/ 1836029 w 1920177"/>
                <a:gd name="connsiteY18-82" fmla="*/ 859600 h 1274796"/>
                <a:gd name="connsiteX19-83" fmla="*/ 1910805 w 1920177"/>
                <a:gd name="connsiteY19-84" fmla="*/ 735136 h 1274796"/>
                <a:gd name="connsiteX20-85" fmla="*/ 1895460 w 1920177"/>
                <a:gd name="connsiteY20-86" fmla="*/ 616030 h 1274796"/>
                <a:gd name="connsiteX0-87" fmla="*/ 1895460 w 1920177"/>
                <a:gd name="connsiteY0-88" fmla="*/ 616030 h 1274796"/>
                <a:gd name="connsiteX1-89" fmla="*/ 1829939 w 1920177"/>
                <a:gd name="connsiteY1-90" fmla="*/ 539306 h 1274796"/>
                <a:gd name="connsiteX2-91" fmla="*/ 1633135 w 1920177"/>
                <a:gd name="connsiteY2-92" fmla="*/ 367101 h 1274796"/>
                <a:gd name="connsiteX3-93" fmla="*/ 1431946 w 1920177"/>
                <a:gd name="connsiteY3-94" fmla="*/ 220229 h 1274796"/>
                <a:gd name="connsiteX4-95" fmla="*/ 1122124 w 1920177"/>
                <a:gd name="connsiteY4-96" fmla="*/ 73112 h 1274796"/>
                <a:gd name="connsiteX5-97" fmla="*/ 816931 w 1920177"/>
                <a:gd name="connsiteY5-98" fmla="*/ 2964 h 1274796"/>
                <a:gd name="connsiteX6-99" fmla="*/ 573360 w 1920177"/>
                <a:gd name="connsiteY6-100" fmla="*/ 15630 h 1274796"/>
                <a:gd name="connsiteX7-101" fmla="*/ 289114 w 1920177"/>
                <a:gd name="connsiteY7-102" fmla="*/ 113058 h 1274796"/>
                <a:gd name="connsiteX8-103" fmla="*/ 102052 w 1920177"/>
                <a:gd name="connsiteY8-104" fmla="*/ 262123 h 1274796"/>
                <a:gd name="connsiteX9-105" fmla="*/ 56991 w 1920177"/>
                <a:gd name="connsiteY9-106" fmla="*/ 711266 h 1274796"/>
                <a:gd name="connsiteX10-107" fmla="*/ 258180 w 1920177"/>
                <a:gd name="connsiteY10-108" fmla="*/ 899302 h 1274796"/>
                <a:gd name="connsiteX11-109" fmla="*/ 549977 w 1920177"/>
                <a:gd name="connsiteY11-110" fmla="*/ 1050316 h 1274796"/>
                <a:gd name="connsiteX12-111" fmla="*/ 879772 w 1920177"/>
                <a:gd name="connsiteY12-112" fmla="*/ 1181844 h 1274796"/>
                <a:gd name="connsiteX13-113" fmla="*/ 1159634 w 1920177"/>
                <a:gd name="connsiteY13-114" fmla="*/ 1270503 h 1274796"/>
                <a:gd name="connsiteX14-115" fmla="*/ 1272163 w 1920177"/>
                <a:gd name="connsiteY14-116" fmla="*/ 1270503 h 1274796"/>
                <a:gd name="connsiteX15-117" fmla="*/ 1408076 w 1920177"/>
                <a:gd name="connsiteY15-118" fmla="*/ 1214239 h 1274796"/>
                <a:gd name="connsiteX16-119" fmla="*/ 1738844 w 1920177"/>
                <a:gd name="connsiteY16-120" fmla="*/ 964579 h 1274796"/>
                <a:gd name="connsiteX17-121" fmla="*/ 1836029 w 1920177"/>
                <a:gd name="connsiteY17-122" fmla="*/ 859600 h 1274796"/>
                <a:gd name="connsiteX18-123" fmla="*/ 1910805 w 1920177"/>
                <a:gd name="connsiteY18-124" fmla="*/ 735136 h 1274796"/>
                <a:gd name="connsiteX19-125" fmla="*/ 1895460 w 1920177"/>
                <a:gd name="connsiteY19-126" fmla="*/ 616030 h 1274796"/>
                <a:gd name="connsiteX0-127" fmla="*/ 1895460 w 1920177"/>
                <a:gd name="connsiteY0-128" fmla="*/ 616030 h 1274796"/>
                <a:gd name="connsiteX1-129" fmla="*/ 1829939 w 1920177"/>
                <a:gd name="connsiteY1-130" fmla="*/ 539306 h 1274796"/>
                <a:gd name="connsiteX2-131" fmla="*/ 1633135 w 1920177"/>
                <a:gd name="connsiteY2-132" fmla="*/ 367101 h 1274796"/>
                <a:gd name="connsiteX3-133" fmla="*/ 1431946 w 1920177"/>
                <a:gd name="connsiteY3-134" fmla="*/ 220229 h 1274796"/>
                <a:gd name="connsiteX4-135" fmla="*/ 1122124 w 1920177"/>
                <a:gd name="connsiteY4-136" fmla="*/ 73112 h 1274796"/>
                <a:gd name="connsiteX5-137" fmla="*/ 816931 w 1920177"/>
                <a:gd name="connsiteY5-138" fmla="*/ 2964 h 1274796"/>
                <a:gd name="connsiteX6-139" fmla="*/ 573360 w 1920177"/>
                <a:gd name="connsiteY6-140" fmla="*/ 15630 h 1274796"/>
                <a:gd name="connsiteX7-141" fmla="*/ 289114 w 1920177"/>
                <a:gd name="connsiteY7-142" fmla="*/ 113058 h 1274796"/>
                <a:gd name="connsiteX8-143" fmla="*/ 102052 w 1920177"/>
                <a:gd name="connsiteY8-144" fmla="*/ 262123 h 1274796"/>
                <a:gd name="connsiteX9-145" fmla="*/ 56991 w 1920177"/>
                <a:gd name="connsiteY9-146" fmla="*/ 711266 h 1274796"/>
                <a:gd name="connsiteX10-147" fmla="*/ 258180 w 1920177"/>
                <a:gd name="connsiteY10-148" fmla="*/ 899302 h 1274796"/>
                <a:gd name="connsiteX11-149" fmla="*/ 549977 w 1920177"/>
                <a:gd name="connsiteY11-150" fmla="*/ 1050316 h 1274796"/>
                <a:gd name="connsiteX12-151" fmla="*/ 879772 w 1920177"/>
                <a:gd name="connsiteY12-152" fmla="*/ 1181844 h 1274796"/>
                <a:gd name="connsiteX13-153" fmla="*/ 1159634 w 1920177"/>
                <a:gd name="connsiteY13-154" fmla="*/ 1270503 h 1274796"/>
                <a:gd name="connsiteX14-155" fmla="*/ 1272163 w 1920177"/>
                <a:gd name="connsiteY14-156" fmla="*/ 1270503 h 1274796"/>
                <a:gd name="connsiteX15-157" fmla="*/ 1408076 w 1920177"/>
                <a:gd name="connsiteY15-158" fmla="*/ 1214239 h 1274796"/>
                <a:gd name="connsiteX16-159" fmla="*/ 1738844 w 1920177"/>
                <a:gd name="connsiteY16-160" fmla="*/ 964579 h 1274796"/>
                <a:gd name="connsiteX17-161" fmla="*/ 1836029 w 1920177"/>
                <a:gd name="connsiteY17-162" fmla="*/ 859600 h 1274796"/>
                <a:gd name="connsiteX18-163" fmla="*/ 1910805 w 1920177"/>
                <a:gd name="connsiteY18-164" fmla="*/ 735136 h 1274796"/>
                <a:gd name="connsiteX19-165" fmla="*/ 1895460 w 1920177"/>
                <a:gd name="connsiteY19-166" fmla="*/ 616030 h 1274796"/>
                <a:gd name="connsiteX0-167" fmla="*/ 1895460 w 1920177"/>
                <a:gd name="connsiteY0-168" fmla="*/ 616030 h 1276419"/>
                <a:gd name="connsiteX1-169" fmla="*/ 1829939 w 1920177"/>
                <a:gd name="connsiteY1-170" fmla="*/ 539306 h 1276419"/>
                <a:gd name="connsiteX2-171" fmla="*/ 1633135 w 1920177"/>
                <a:gd name="connsiteY2-172" fmla="*/ 367101 h 1276419"/>
                <a:gd name="connsiteX3-173" fmla="*/ 1431946 w 1920177"/>
                <a:gd name="connsiteY3-174" fmla="*/ 220229 h 1276419"/>
                <a:gd name="connsiteX4-175" fmla="*/ 1122124 w 1920177"/>
                <a:gd name="connsiteY4-176" fmla="*/ 73112 h 1276419"/>
                <a:gd name="connsiteX5-177" fmla="*/ 816931 w 1920177"/>
                <a:gd name="connsiteY5-178" fmla="*/ 2964 h 1276419"/>
                <a:gd name="connsiteX6-179" fmla="*/ 573360 w 1920177"/>
                <a:gd name="connsiteY6-180" fmla="*/ 15630 h 1276419"/>
                <a:gd name="connsiteX7-181" fmla="*/ 289114 w 1920177"/>
                <a:gd name="connsiteY7-182" fmla="*/ 113058 h 1276419"/>
                <a:gd name="connsiteX8-183" fmla="*/ 102052 w 1920177"/>
                <a:gd name="connsiteY8-184" fmla="*/ 262123 h 1276419"/>
                <a:gd name="connsiteX9-185" fmla="*/ 56991 w 1920177"/>
                <a:gd name="connsiteY9-186" fmla="*/ 711266 h 1276419"/>
                <a:gd name="connsiteX10-187" fmla="*/ 258180 w 1920177"/>
                <a:gd name="connsiteY10-188" fmla="*/ 899302 h 1276419"/>
                <a:gd name="connsiteX11-189" fmla="*/ 549977 w 1920177"/>
                <a:gd name="connsiteY11-190" fmla="*/ 1050316 h 1276419"/>
                <a:gd name="connsiteX12-191" fmla="*/ 879772 w 1920177"/>
                <a:gd name="connsiteY12-192" fmla="*/ 1181844 h 1276419"/>
                <a:gd name="connsiteX13-193" fmla="*/ 1159634 w 1920177"/>
                <a:gd name="connsiteY13-194" fmla="*/ 1270503 h 1276419"/>
                <a:gd name="connsiteX14-195" fmla="*/ 1272163 w 1920177"/>
                <a:gd name="connsiteY14-196" fmla="*/ 1270503 h 1276419"/>
                <a:gd name="connsiteX15-197" fmla="*/ 1414234 w 1920177"/>
                <a:gd name="connsiteY15-198" fmla="*/ 1211160 h 1276419"/>
                <a:gd name="connsiteX16-199" fmla="*/ 1738844 w 1920177"/>
                <a:gd name="connsiteY16-200" fmla="*/ 964579 h 1276419"/>
                <a:gd name="connsiteX17-201" fmla="*/ 1836029 w 1920177"/>
                <a:gd name="connsiteY17-202" fmla="*/ 859600 h 1276419"/>
                <a:gd name="connsiteX18-203" fmla="*/ 1910805 w 1920177"/>
                <a:gd name="connsiteY18-204" fmla="*/ 735136 h 1276419"/>
                <a:gd name="connsiteX19-205" fmla="*/ 1895460 w 1920177"/>
                <a:gd name="connsiteY19-206" fmla="*/ 616030 h 1276419"/>
                <a:gd name="connsiteX0-207" fmla="*/ 1895460 w 1920177"/>
                <a:gd name="connsiteY0-208" fmla="*/ 616030 h 1275785"/>
                <a:gd name="connsiteX1-209" fmla="*/ 1829939 w 1920177"/>
                <a:gd name="connsiteY1-210" fmla="*/ 539306 h 1275785"/>
                <a:gd name="connsiteX2-211" fmla="*/ 1633135 w 1920177"/>
                <a:gd name="connsiteY2-212" fmla="*/ 367101 h 1275785"/>
                <a:gd name="connsiteX3-213" fmla="*/ 1431946 w 1920177"/>
                <a:gd name="connsiteY3-214" fmla="*/ 220229 h 1275785"/>
                <a:gd name="connsiteX4-215" fmla="*/ 1122124 w 1920177"/>
                <a:gd name="connsiteY4-216" fmla="*/ 73112 h 1275785"/>
                <a:gd name="connsiteX5-217" fmla="*/ 816931 w 1920177"/>
                <a:gd name="connsiteY5-218" fmla="*/ 2964 h 1275785"/>
                <a:gd name="connsiteX6-219" fmla="*/ 573360 w 1920177"/>
                <a:gd name="connsiteY6-220" fmla="*/ 15630 h 1275785"/>
                <a:gd name="connsiteX7-221" fmla="*/ 289114 w 1920177"/>
                <a:gd name="connsiteY7-222" fmla="*/ 113058 h 1275785"/>
                <a:gd name="connsiteX8-223" fmla="*/ 102052 w 1920177"/>
                <a:gd name="connsiteY8-224" fmla="*/ 262123 h 1275785"/>
                <a:gd name="connsiteX9-225" fmla="*/ 56991 w 1920177"/>
                <a:gd name="connsiteY9-226" fmla="*/ 711266 h 1275785"/>
                <a:gd name="connsiteX10-227" fmla="*/ 258180 w 1920177"/>
                <a:gd name="connsiteY10-228" fmla="*/ 899302 h 1275785"/>
                <a:gd name="connsiteX11-229" fmla="*/ 549977 w 1920177"/>
                <a:gd name="connsiteY11-230" fmla="*/ 1050316 h 1275785"/>
                <a:gd name="connsiteX12-231" fmla="*/ 879772 w 1920177"/>
                <a:gd name="connsiteY12-232" fmla="*/ 1181844 h 1275785"/>
                <a:gd name="connsiteX13-233" fmla="*/ 1159634 w 1920177"/>
                <a:gd name="connsiteY13-234" fmla="*/ 1270503 h 1275785"/>
                <a:gd name="connsiteX14-235" fmla="*/ 1272163 w 1920177"/>
                <a:gd name="connsiteY14-236" fmla="*/ 1270503 h 1275785"/>
                <a:gd name="connsiteX15-237" fmla="*/ 1420392 w 1920177"/>
                <a:gd name="connsiteY15-238" fmla="*/ 1220396 h 1275785"/>
                <a:gd name="connsiteX16-239" fmla="*/ 1738844 w 1920177"/>
                <a:gd name="connsiteY16-240" fmla="*/ 964579 h 1275785"/>
                <a:gd name="connsiteX17-241" fmla="*/ 1836029 w 1920177"/>
                <a:gd name="connsiteY17-242" fmla="*/ 859600 h 1275785"/>
                <a:gd name="connsiteX18-243" fmla="*/ 1910805 w 1920177"/>
                <a:gd name="connsiteY18-244" fmla="*/ 735136 h 1275785"/>
                <a:gd name="connsiteX19-245" fmla="*/ 1895460 w 1920177"/>
                <a:gd name="connsiteY19-246" fmla="*/ 616030 h 1275785"/>
                <a:gd name="connsiteX0-247" fmla="*/ 1895460 w 1920177"/>
                <a:gd name="connsiteY0-248" fmla="*/ 616030 h 1275995"/>
                <a:gd name="connsiteX1-249" fmla="*/ 1829939 w 1920177"/>
                <a:gd name="connsiteY1-250" fmla="*/ 539306 h 1275995"/>
                <a:gd name="connsiteX2-251" fmla="*/ 1633135 w 1920177"/>
                <a:gd name="connsiteY2-252" fmla="*/ 367101 h 1275995"/>
                <a:gd name="connsiteX3-253" fmla="*/ 1431946 w 1920177"/>
                <a:gd name="connsiteY3-254" fmla="*/ 220229 h 1275995"/>
                <a:gd name="connsiteX4-255" fmla="*/ 1122124 w 1920177"/>
                <a:gd name="connsiteY4-256" fmla="*/ 73112 h 1275995"/>
                <a:gd name="connsiteX5-257" fmla="*/ 816931 w 1920177"/>
                <a:gd name="connsiteY5-258" fmla="*/ 2964 h 1275995"/>
                <a:gd name="connsiteX6-259" fmla="*/ 573360 w 1920177"/>
                <a:gd name="connsiteY6-260" fmla="*/ 15630 h 1275995"/>
                <a:gd name="connsiteX7-261" fmla="*/ 289114 w 1920177"/>
                <a:gd name="connsiteY7-262" fmla="*/ 113058 h 1275995"/>
                <a:gd name="connsiteX8-263" fmla="*/ 102052 w 1920177"/>
                <a:gd name="connsiteY8-264" fmla="*/ 262123 h 1275995"/>
                <a:gd name="connsiteX9-265" fmla="*/ 56991 w 1920177"/>
                <a:gd name="connsiteY9-266" fmla="*/ 711266 h 1275995"/>
                <a:gd name="connsiteX10-267" fmla="*/ 258180 w 1920177"/>
                <a:gd name="connsiteY10-268" fmla="*/ 899302 h 1275995"/>
                <a:gd name="connsiteX11-269" fmla="*/ 549977 w 1920177"/>
                <a:gd name="connsiteY11-270" fmla="*/ 1050316 h 1275995"/>
                <a:gd name="connsiteX12-271" fmla="*/ 879772 w 1920177"/>
                <a:gd name="connsiteY12-272" fmla="*/ 1181844 h 1275995"/>
                <a:gd name="connsiteX13-273" fmla="*/ 1159634 w 1920177"/>
                <a:gd name="connsiteY13-274" fmla="*/ 1270503 h 1275995"/>
                <a:gd name="connsiteX14-275" fmla="*/ 1272163 w 1920177"/>
                <a:gd name="connsiteY14-276" fmla="*/ 1270503 h 1275995"/>
                <a:gd name="connsiteX15-277" fmla="*/ 1417313 w 1920177"/>
                <a:gd name="connsiteY15-278" fmla="*/ 1217317 h 1275995"/>
                <a:gd name="connsiteX16-279" fmla="*/ 1738844 w 1920177"/>
                <a:gd name="connsiteY16-280" fmla="*/ 964579 h 1275995"/>
                <a:gd name="connsiteX17-281" fmla="*/ 1836029 w 1920177"/>
                <a:gd name="connsiteY17-282" fmla="*/ 859600 h 1275995"/>
                <a:gd name="connsiteX18-283" fmla="*/ 1910805 w 1920177"/>
                <a:gd name="connsiteY18-284" fmla="*/ 735136 h 1275995"/>
                <a:gd name="connsiteX19-285" fmla="*/ 1895460 w 1920177"/>
                <a:gd name="connsiteY19-286" fmla="*/ 616030 h 127599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Lst>
              <a:rect l="l" t="t" r="r" b="b"/>
              <a:pathLst>
                <a:path w="1920177" h="1275995">
                  <a:moveTo>
                    <a:pt x="1895460" y="616030"/>
                  </a:moveTo>
                  <a:cubicBezTo>
                    <a:pt x="1875244" y="588994"/>
                    <a:pt x="1853809" y="563175"/>
                    <a:pt x="1829939" y="539306"/>
                  </a:cubicBezTo>
                  <a:cubicBezTo>
                    <a:pt x="1768560" y="476952"/>
                    <a:pt x="1701822" y="420930"/>
                    <a:pt x="1633135" y="367101"/>
                  </a:cubicBezTo>
                  <a:cubicBezTo>
                    <a:pt x="1567614" y="315952"/>
                    <a:pt x="1502094" y="264558"/>
                    <a:pt x="1431946" y="220229"/>
                  </a:cubicBezTo>
                  <a:cubicBezTo>
                    <a:pt x="1334518" y="158605"/>
                    <a:pt x="1230513" y="111353"/>
                    <a:pt x="1122124" y="73112"/>
                  </a:cubicBezTo>
                  <a:cubicBezTo>
                    <a:pt x="1022991" y="38038"/>
                    <a:pt x="921909" y="12220"/>
                    <a:pt x="816931" y="2964"/>
                  </a:cubicBezTo>
                  <a:cubicBezTo>
                    <a:pt x="735334" y="-4100"/>
                    <a:pt x="653982" y="1990"/>
                    <a:pt x="573360" y="15630"/>
                  </a:cubicBezTo>
                  <a:cubicBezTo>
                    <a:pt x="473496" y="32680"/>
                    <a:pt x="378017" y="63369"/>
                    <a:pt x="289114" y="113058"/>
                  </a:cubicBezTo>
                  <a:cubicBezTo>
                    <a:pt x="218478" y="152516"/>
                    <a:pt x="153201" y="198551"/>
                    <a:pt x="102052" y="262123"/>
                  </a:cubicBezTo>
                  <a:cubicBezTo>
                    <a:pt x="-4389" y="394381"/>
                    <a:pt x="-40681" y="562932"/>
                    <a:pt x="56991" y="711266"/>
                  </a:cubicBezTo>
                  <a:cubicBezTo>
                    <a:pt x="108872" y="789939"/>
                    <a:pt x="180238" y="848396"/>
                    <a:pt x="258180" y="899302"/>
                  </a:cubicBezTo>
                  <a:cubicBezTo>
                    <a:pt x="350250" y="959464"/>
                    <a:pt x="448896" y="1007204"/>
                    <a:pt x="549977" y="1050316"/>
                  </a:cubicBezTo>
                  <a:cubicBezTo>
                    <a:pt x="658853" y="1096594"/>
                    <a:pt x="769921" y="1137758"/>
                    <a:pt x="879772" y="1181844"/>
                  </a:cubicBezTo>
                  <a:cubicBezTo>
                    <a:pt x="970867" y="1218379"/>
                    <a:pt x="1061719" y="1255645"/>
                    <a:pt x="1159634" y="1270503"/>
                  </a:cubicBezTo>
                  <a:cubicBezTo>
                    <a:pt x="1197144" y="1276105"/>
                    <a:pt x="1229217" y="1279367"/>
                    <a:pt x="1272163" y="1270503"/>
                  </a:cubicBezTo>
                  <a:cubicBezTo>
                    <a:pt x="1315109" y="1261639"/>
                    <a:pt x="1374444" y="1241674"/>
                    <a:pt x="1417313" y="1217317"/>
                  </a:cubicBezTo>
                  <a:cubicBezTo>
                    <a:pt x="1538367" y="1148630"/>
                    <a:pt x="1669058" y="1024199"/>
                    <a:pt x="1738844" y="964579"/>
                  </a:cubicBezTo>
                  <a:cubicBezTo>
                    <a:pt x="1808630" y="904960"/>
                    <a:pt x="1807369" y="897840"/>
                    <a:pt x="1836029" y="859600"/>
                  </a:cubicBezTo>
                  <a:cubicBezTo>
                    <a:pt x="1865988" y="821116"/>
                    <a:pt x="1893268" y="781414"/>
                    <a:pt x="1910805" y="735136"/>
                  </a:cubicBezTo>
                  <a:cubicBezTo>
                    <a:pt x="1926637" y="692268"/>
                    <a:pt x="1922983" y="653053"/>
                    <a:pt x="1895460" y="616030"/>
                  </a:cubicBezTo>
                  <a:close/>
                </a:path>
              </a:pathLst>
            </a:custGeom>
            <a:solidFill>
              <a:schemeClr val="accent6"/>
            </a:solidFill>
            <a:ln w="2430" cap="flat">
              <a:noFill/>
              <a:prstDash val="solid"/>
              <a:miter/>
            </a:ln>
          </p:spPr>
          <p:txBody>
            <a:bodyPr rtlCol="0" anchor="ctr"/>
            <a:lstStyle/>
            <a:p>
              <a:endParaRPr lang="en-US" dirty="0"/>
            </a:p>
          </p:txBody>
        </p:sp>
        <p:sp>
          <p:nvSpPr>
            <p:cNvPr id="26" name="Freeform: Shape 25"/>
            <p:cNvSpPr/>
            <p:nvPr/>
          </p:nvSpPr>
          <p:spPr>
            <a:xfrm>
              <a:off x="388529" y="5703379"/>
              <a:ext cx="1373967" cy="810074"/>
            </a:xfrm>
            <a:custGeom>
              <a:avLst/>
              <a:gdLst>
                <a:gd name="connsiteX0" fmla="*/ 1373526 w 1373967"/>
                <a:gd name="connsiteY0" fmla="*/ 753142 h 810074"/>
                <a:gd name="connsiteX1" fmla="*/ 1205950 w 1373967"/>
                <a:gd name="connsiteY1" fmla="*/ 809894 h 810074"/>
                <a:gd name="connsiteX2" fmla="*/ 1036425 w 1373967"/>
                <a:gd name="connsiteY2" fmla="*/ 784319 h 810074"/>
                <a:gd name="connsiteX3" fmla="*/ 640623 w 1373967"/>
                <a:gd name="connsiteY3" fmla="*/ 639395 h 810074"/>
                <a:gd name="connsiteX4" fmla="*/ 279896 w 1373967"/>
                <a:gd name="connsiteY4" fmla="*/ 474741 h 810074"/>
                <a:gd name="connsiteX5" fmla="*/ 44119 w 1373967"/>
                <a:gd name="connsiteY5" fmla="*/ 277449 h 810074"/>
                <a:gd name="connsiteX6" fmla="*/ 33 w 1373967"/>
                <a:gd name="connsiteY6" fmla="*/ 87465 h 810074"/>
                <a:gd name="connsiteX7" fmla="*/ 66041 w 1373967"/>
                <a:gd name="connsiteY7" fmla="*/ 10740 h 810074"/>
                <a:gd name="connsiteX8" fmla="*/ 368068 w 1373967"/>
                <a:gd name="connsiteY8" fmla="*/ 85516 h 810074"/>
                <a:gd name="connsiteX9" fmla="*/ 587038 w 1373967"/>
                <a:gd name="connsiteY9" fmla="*/ 267707 h 810074"/>
                <a:gd name="connsiteX10" fmla="*/ 935100 w 1373967"/>
                <a:gd name="connsiteY10" fmla="*/ 548056 h 810074"/>
                <a:gd name="connsiteX11" fmla="*/ 1215693 w 1373967"/>
                <a:gd name="connsiteY11" fmla="*/ 704672 h 810074"/>
                <a:gd name="connsiteX12" fmla="*/ 1373526 w 1373967"/>
                <a:gd name="connsiteY12" fmla="*/ 753142 h 810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73967" h="810074">
                  <a:moveTo>
                    <a:pt x="1373526" y="753142"/>
                  </a:moveTo>
                  <a:cubicBezTo>
                    <a:pt x="1382051" y="766295"/>
                    <a:pt x="1264894" y="805997"/>
                    <a:pt x="1205950" y="809894"/>
                  </a:cubicBezTo>
                  <a:cubicBezTo>
                    <a:pt x="1156992" y="811843"/>
                    <a:pt x="1086600" y="797715"/>
                    <a:pt x="1036425" y="784319"/>
                  </a:cubicBezTo>
                  <a:cubicBezTo>
                    <a:pt x="976507" y="768487"/>
                    <a:pt x="728065" y="674956"/>
                    <a:pt x="640623" y="639395"/>
                  </a:cubicBezTo>
                  <a:cubicBezTo>
                    <a:pt x="561463" y="606269"/>
                    <a:pt x="375132" y="539531"/>
                    <a:pt x="279896" y="474741"/>
                  </a:cubicBezTo>
                  <a:cubicBezTo>
                    <a:pt x="192941" y="420425"/>
                    <a:pt x="82847" y="336150"/>
                    <a:pt x="44119" y="277449"/>
                  </a:cubicBezTo>
                  <a:cubicBezTo>
                    <a:pt x="10507" y="218506"/>
                    <a:pt x="-697" y="176368"/>
                    <a:pt x="33" y="87465"/>
                  </a:cubicBezTo>
                  <a:cubicBezTo>
                    <a:pt x="5148" y="47519"/>
                    <a:pt x="30480" y="24624"/>
                    <a:pt x="66041" y="10740"/>
                  </a:cubicBezTo>
                  <a:cubicBezTo>
                    <a:pt x="126446" y="-13130"/>
                    <a:pt x="242142" y="-951"/>
                    <a:pt x="368068" y="85516"/>
                  </a:cubicBezTo>
                  <a:cubicBezTo>
                    <a:pt x="428717" y="134961"/>
                    <a:pt x="500083" y="190982"/>
                    <a:pt x="587038" y="267707"/>
                  </a:cubicBezTo>
                  <a:cubicBezTo>
                    <a:pt x="730988" y="386082"/>
                    <a:pt x="911717" y="531493"/>
                    <a:pt x="935100" y="548056"/>
                  </a:cubicBezTo>
                  <a:cubicBezTo>
                    <a:pt x="1020593" y="608218"/>
                    <a:pt x="1117777" y="665700"/>
                    <a:pt x="1215693" y="704672"/>
                  </a:cubicBezTo>
                  <a:cubicBezTo>
                    <a:pt x="1313852" y="755334"/>
                    <a:pt x="1357694" y="735849"/>
                    <a:pt x="1373526" y="753142"/>
                  </a:cubicBezTo>
                  <a:close/>
                </a:path>
              </a:pathLst>
            </a:custGeom>
            <a:solidFill>
              <a:schemeClr val="accent2">
                <a:lumMod val="75000"/>
              </a:schemeClr>
            </a:solidFill>
            <a:ln w="2430" cap="flat">
              <a:noFill/>
              <a:prstDash val="solid"/>
              <a:miter/>
            </a:ln>
          </p:spPr>
          <p:txBody>
            <a:bodyPr rtlCol="0" anchor="ctr"/>
            <a:lstStyle/>
            <a:p>
              <a:endParaRPr lang="en-US"/>
            </a:p>
          </p:txBody>
        </p:sp>
        <p:sp>
          <p:nvSpPr>
            <p:cNvPr id="27" name="Freeform: Shape 26"/>
            <p:cNvSpPr/>
            <p:nvPr/>
          </p:nvSpPr>
          <p:spPr>
            <a:xfrm>
              <a:off x="419739" y="5303974"/>
              <a:ext cx="1825422" cy="1109932"/>
            </a:xfrm>
            <a:custGeom>
              <a:avLst/>
              <a:gdLst>
                <a:gd name="connsiteX0" fmla="*/ 1831405 w 1831613"/>
                <a:gd name="connsiteY0" fmla="*/ 677342 h 1104823"/>
                <a:gd name="connsiteX1" fmla="*/ 1831162 w 1831613"/>
                <a:gd name="connsiteY1" fmla="*/ 653716 h 1104823"/>
                <a:gd name="connsiteX2" fmla="*/ 1824098 w 1831613"/>
                <a:gd name="connsiteY2" fmla="*/ 635692 h 1104823"/>
                <a:gd name="connsiteX3" fmla="*/ 1747617 w 1831613"/>
                <a:gd name="connsiteY3" fmla="*/ 538507 h 1104823"/>
                <a:gd name="connsiteX4" fmla="*/ 1524994 w 1831613"/>
                <a:gd name="connsiteY4" fmla="*/ 346087 h 1104823"/>
                <a:gd name="connsiteX5" fmla="*/ 1378121 w 1831613"/>
                <a:gd name="connsiteY5" fmla="*/ 237942 h 1104823"/>
                <a:gd name="connsiteX6" fmla="*/ 945053 w 1831613"/>
                <a:gd name="connsiteY6" fmla="*/ 43086 h 1104823"/>
                <a:gd name="connsiteX7" fmla="*/ 720481 w 1831613"/>
                <a:gd name="connsiteY7" fmla="*/ 3384 h 1104823"/>
                <a:gd name="connsiteX8" fmla="*/ 583594 w 1831613"/>
                <a:gd name="connsiteY8" fmla="*/ 5576 h 1104823"/>
                <a:gd name="connsiteX9" fmla="*/ 245519 w 1831613"/>
                <a:gd name="connsiteY9" fmla="*/ 96428 h 1104823"/>
                <a:gd name="connsiteX10" fmla="*/ 26549 w 1831613"/>
                <a:gd name="connsiteY10" fmla="*/ 262786 h 1104823"/>
                <a:gd name="connsiteX11" fmla="*/ 0 w 1831613"/>
                <a:gd name="connsiteY11" fmla="*/ 301757 h 1104823"/>
                <a:gd name="connsiteX12" fmla="*/ 104492 w 1831613"/>
                <a:gd name="connsiteY12" fmla="*/ 282759 h 1104823"/>
                <a:gd name="connsiteX13" fmla="*/ 252826 w 1831613"/>
                <a:gd name="connsiteY13" fmla="*/ 318807 h 1104823"/>
                <a:gd name="connsiteX14" fmla="*/ 388982 w 1831613"/>
                <a:gd name="connsiteY14" fmla="*/ 386276 h 1104823"/>
                <a:gd name="connsiteX15" fmla="*/ 549738 w 1831613"/>
                <a:gd name="connsiteY15" fmla="*/ 495639 h 1104823"/>
                <a:gd name="connsiteX16" fmla="*/ 739236 w 1831613"/>
                <a:gd name="connsiteY16" fmla="*/ 655421 h 1104823"/>
                <a:gd name="connsiteX17" fmla="*/ 739236 w 1831613"/>
                <a:gd name="connsiteY17" fmla="*/ 655421 h 1104823"/>
                <a:gd name="connsiteX18" fmla="*/ 968192 w 1831613"/>
                <a:gd name="connsiteY18" fmla="*/ 833471 h 1104823"/>
                <a:gd name="connsiteX19" fmla="*/ 968192 w 1831613"/>
                <a:gd name="connsiteY19" fmla="*/ 833471 h 1104823"/>
                <a:gd name="connsiteX20" fmla="*/ 1216390 w 1831613"/>
                <a:gd name="connsiteY20" fmla="*/ 1002996 h 1104823"/>
                <a:gd name="connsiteX21" fmla="*/ 1343047 w 1831613"/>
                <a:gd name="connsiteY21" fmla="*/ 1085810 h 1104823"/>
                <a:gd name="connsiteX22" fmla="*/ 1386646 w 1831613"/>
                <a:gd name="connsiteY22" fmla="*/ 1104808 h 1104823"/>
                <a:gd name="connsiteX23" fmla="*/ 1441449 w 1831613"/>
                <a:gd name="connsiteY23" fmla="*/ 1076310 h 1104823"/>
                <a:gd name="connsiteX24" fmla="*/ 1791460 w 1831613"/>
                <a:gd name="connsiteY24" fmla="*/ 766733 h 1104823"/>
                <a:gd name="connsiteX25" fmla="*/ 1831405 w 1831613"/>
                <a:gd name="connsiteY25" fmla="*/ 677342 h 1104823"/>
                <a:gd name="connsiteX26" fmla="*/ 840318 w 1831613"/>
                <a:gd name="connsiteY26" fmla="*/ 736286 h 1104823"/>
                <a:gd name="connsiteX27" fmla="*/ 841779 w 1831613"/>
                <a:gd name="connsiteY27" fmla="*/ 738235 h 1104823"/>
                <a:gd name="connsiteX28" fmla="*/ 840318 w 1831613"/>
                <a:gd name="connsiteY28" fmla="*/ 736286 h 1104823"/>
                <a:gd name="connsiteX29" fmla="*/ 1254631 w 1831613"/>
                <a:gd name="connsiteY29" fmla="*/ 1026135 h 1104823"/>
                <a:gd name="connsiteX30" fmla="*/ 1254631 w 1831613"/>
                <a:gd name="connsiteY30" fmla="*/ 1026135 h 1104823"/>
                <a:gd name="connsiteX31" fmla="*/ 1256092 w 1831613"/>
                <a:gd name="connsiteY31" fmla="*/ 1028083 h 1104823"/>
                <a:gd name="connsiteX32" fmla="*/ 1254631 w 1831613"/>
                <a:gd name="connsiteY32" fmla="*/ 1026135 h 1104823"/>
                <a:gd name="connsiteX0-1" fmla="*/ 1791460 w 1833764"/>
                <a:gd name="connsiteY0-2" fmla="*/ 766733 h 1104823"/>
                <a:gd name="connsiteX1-3" fmla="*/ 1831162 w 1833764"/>
                <a:gd name="connsiteY1-4" fmla="*/ 653716 h 1104823"/>
                <a:gd name="connsiteX2-5" fmla="*/ 1824098 w 1833764"/>
                <a:gd name="connsiteY2-6" fmla="*/ 635692 h 1104823"/>
                <a:gd name="connsiteX3-7" fmla="*/ 1747617 w 1833764"/>
                <a:gd name="connsiteY3-8" fmla="*/ 538507 h 1104823"/>
                <a:gd name="connsiteX4-9" fmla="*/ 1524994 w 1833764"/>
                <a:gd name="connsiteY4-10" fmla="*/ 346087 h 1104823"/>
                <a:gd name="connsiteX5-11" fmla="*/ 1378121 w 1833764"/>
                <a:gd name="connsiteY5-12" fmla="*/ 237942 h 1104823"/>
                <a:gd name="connsiteX6-13" fmla="*/ 945053 w 1833764"/>
                <a:gd name="connsiteY6-14" fmla="*/ 43086 h 1104823"/>
                <a:gd name="connsiteX7-15" fmla="*/ 720481 w 1833764"/>
                <a:gd name="connsiteY7-16" fmla="*/ 3384 h 1104823"/>
                <a:gd name="connsiteX8-17" fmla="*/ 583594 w 1833764"/>
                <a:gd name="connsiteY8-18" fmla="*/ 5576 h 1104823"/>
                <a:gd name="connsiteX9-19" fmla="*/ 245519 w 1833764"/>
                <a:gd name="connsiteY9-20" fmla="*/ 96428 h 1104823"/>
                <a:gd name="connsiteX10-21" fmla="*/ 26549 w 1833764"/>
                <a:gd name="connsiteY10-22" fmla="*/ 262786 h 1104823"/>
                <a:gd name="connsiteX11-23" fmla="*/ 0 w 1833764"/>
                <a:gd name="connsiteY11-24" fmla="*/ 301757 h 1104823"/>
                <a:gd name="connsiteX12-25" fmla="*/ 104492 w 1833764"/>
                <a:gd name="connsiteY12-26" fmla="*/ 282759 h 1104823"/>
                <a:gd name="connsiteX13-27" fmla="*/ 252826 w 1833764"/>
                <a:gd name="connsiteY13-28" fmla="*/ 318807 h 1104823"/>
                <a:gd name="connsiteX14-29" fmla="*/ 388982 w 1833764"/>
                <a:gd name="connsiteY14-30" fmla="*/ 386276 h 1104823"/>
                <a:gd name="connsiteX15-31" fmla="*/ 549738 w 1833764"/>
                <a:gd name="connsiteY15-32" fmla="*/ 495639 h 1104823"/>
                <a:gd name="connsiteX16-33" fmla="*/ 739236 w 1833764"/>
                <a:gd name="connsiteY16-34" fmla="*/ 655421 h 1104823"/>
                <a:gd name="connsiteX17-35" fmla="*/ 739236 w 1833764"/>
                <a:gd name="connsiteY17-36" fmla="*/ 655421 h 1104823"/>
                <a:gd name="connsiteX18-37" fmla="*/ 968192 w 1833764"/>
                <a:gd name="connsiteY18-38" fmla="*/ 833471 h 1104823"/>
                <a:gd name="connsiteX19-39" fmla="*/ 968192 w 1833764"/>
                <a:gd name="connsiteY19-40" fmla="*/ 833471 h 1104823"/>
                <a:gd name="connsiteX20-41" fmla="*/ 1216390 w 1833764"/>
                <a:gd name="connsiteY20-42" fmla="*/ 1002996 h 1104823"/>
                <a:gd name="connsiteX21-43" fmla="*/ 1343047 w 1833764"/>
                <a:gd name="connsiteY21-44" fmla="*/ 1085810 h 1104823"/>
                <a:gd name="connsiteX22-45" fmla="*/ 1386646 w 1833764"/>
                <a:gd name="connsiteY22-46" fmla="*/ 1104808 h 1104823"/>
                <a:gd name="connsiteX23-47" fmla="*/ 1441449 w 1833764"/>
                <a:gd name="connsiteY23-48" fmla="*/ 1076310 h 1104823"/>
                <a:gd name="connsiteX24-49" fmla="*/ 1791460 w 1833764"/>
                <a:gd name="connsiteY24-50" fmla="*/ 766733 h 1104823"/>
                <a:gd name="connsiteX25-51" fmla="*/ 840318 w 1833764"/>
                <a:gd name="connsiteY25-52" fmla="*/ 736286 h 1104823"/>
                <a:gd name="connsiteX26-53" fmla="*/ 841779 w 1833764"/>
                <a:gd name="connsiteY26-54" fmla="*/ 738235 h 1104823"/>
                <a:gd name="connsiteX27-55" fmla="*/ 840318 w 1833764"/>
                <a:gd name="connsiteY27-56" fmla="*/ 736286 h 1104823"/>
                <a:gd name="connsiteX28-57" fmla="*/ 1254631 w 1833764"/>
                <a:gd name="connsiteY28-58" fmla="*/ 1026135 h 1104823"/>
                <a:gd name="connsiteX29-59" fmla="*/ 1254631 w 1833764"/>
                <a:gd name="connsiteY29-60" fmla="*/ 1026135 h 1104823"/>
                <a:gd name="connsiteX30-61" fmla="*/ 1256092 w 1833764"/>
                <a:gd name="connsiteY30-62" fmla="*/ 1028083 h 1104823"/>
                <a:gd name="connsiteX31-63" fmla="*/ 1254631 w 1833764"/>
                <a:gd name="connsiteY31-64" fmla="*/ 1026135 h 1104823"/>
                <a:gd name="connsiteX0-65" fmla="*/ 1791460 w 1834540"/>
                <a:gd name="connsiteY0-66" fmla="*/ 766733 h 1104823"/>
                <a:gd name="connsiteX1-67" fmla="*/ 1824098 w 1834540"/>
                <a:gd name="connsiteY1-68" fmla="*/ 635692 h 1104823"/>
                <a:gd name="connsiteX2-69" fmla="*/ 1747617 w 1834540"/>
                <a:gd name="connsiteY2-70" fmla="*/ 538507 h 1104823"/>
                <a:gd name="connsiteX3-71" fmla="*/ 1524994 w 1834540"/>
                <a:gd name="connsiteY3-72" fmla="*/ 346087 h 1104823"/>
                <a:gd name="connsiteX4-73" fmla="*/ 1378121 w 1834540"/>
                <a:gd name="connsiteY4-74" fmla="*/ 237942 h 1104823"/>
                <a:gd name="connsiteX5-75" fmla="*/ 945053 w 1834540"/>
                <a:gd name="connsiteY5-76" fmla="*/ 43086 h 1104823"/>
                <a:gd name="connsiteX6-77" fmla="*/ 720481 w 1834540"/>
                <a:gd name="connsiteY6-78" fmla="*/ 3384 h 1104823"/>
                <a:gd name="connsiteX7-79" fmla="*/ 583594 w 1834540"/>
                <a:gd name="connsiteY7-80" fmla="*/ 5576 h 1104823"/>
                <a:gd name="connsiteX8-81" fmla="*/ 245519 w 1834540"/>
                <a:gd name="connsiteY8-82" fmla="*/ 96428 h 1104823"/>
                <a:gd name="connsiteX9-83" fmla="*/ 26549 w 1834540"/>
                <a:gd name="connsiteY9-84" fmla="*/ 262786 h 1104823"/>
                <a:gd name="connsiteX10-85" fmla="*/ 0 w 1834540"/>
                <a:gd name="connsiteY10-86" fmla="*/ 301757 h 1104823"/>
                <a:gd name="connsiteX11-87" fmla="*/ 104492 w 1834540"/>
                <a:gd name="connsiteY11-88" fmla="*/ 282759 h 1104823"/>
                <a:gd name="connsiteX12-89" fmla="*/ 252826 w 1834540"/>
                <a:gd name="connsiteY12-90" fmla="*/ 318807 h 1104823"/>
                <a:gd name="connsiteX13-91" fmla="*/ 388982 w 1834540"/>
                <a:gd name="connsiteY13-92" fmla="*/ 386276 h 1104823"/>
                <a:gd name="connsiteX14-93" fmla="*/ 549738 w 1834540"/>
                <a:gd name="connsiteY14-94" fmla="*/ 495639 h 1104823"/>
                <a:gd name="connsiteX15-95" fmla="*/ 739236 w 1834540"/>
                <a:gd name="connsiteY15-96" fmla="*/ 655421 h 1104823"/>
                <a:gd name="connsiteX16-97" fmla="*/ 739236 w 1834540"/>
                <a:gd name="connsiteY16-98" fmla="*/ 655421 h 1104823"/>
                <a:gd name="connsiteX17-99" fmla="*/ 968192 w 1834540"/>
                <a:gd name="connsiteY17-100" fmla="*/ 833471 h 1104823"/>
                <a:gd name="connsiteX18-101" fmla="*/ 968192 w 1834540"/>
                <a:gd name="connsiteY18-102" fmla="*/ 833471 h 1104823"/>
                <a:gd name="connsiteX19-103" fmla="*/ 1216390 w 1834540"/>
                <a:gd name="connsiteY19-104" fmla="*/ 1002996 h 1104823"/>
                <a:gd name="connsiteX20-105" fmla="*/ 1343047 w 1834540"/>
                <a:gd name="connsiteY20-106" fmla="*/ 1085810 h 1104823"/>
                <a:gd name="connsiteX21-107" fmla="*/ 1386646 w 1834540"/>
                <a:gd name="connsiteY21-108" fmla="*/ 1104808 h 1104823"/>
                <a:gd name="connsiteX22-109" fmla="*/ 1441449 w 1834540"/>
                <a:gd name="connsiteY22-110" fmla="*/ 1076310 h 1104823"/>
                <a:gd name="connsiteX23-111" fmla="*/ 1791460 w 1834540"/>
                <a:gd name="connsiteY23-112" fmla="*/ 766733 h 1104823"/>
                <a:gd name="connsiteX24-113" fmla="*/ 840318 w 1834540"/>
                <a:gd name="connsiteY24-114" fmla="*/ 736286 h 1104823"/>
                <a:gd name="connsiteX25-115" fmla="*/ 841779 w 1834540"/>
                <a:gd name="connsiteY25-116" fmla="*/ 738235 h 1104823"/>
                <a:gd name="connsiteX26-117" fmla="*/ 840318 w 1834540"/>
                <a:gd name="connsiteY26-118" fmla="*/ 736286 h 1104823"/>
                <a:gd name="connsiteX27-119" fmla="*/ 1254631 w 1834540"/>
                <a:gd name="connsiteY27-120" fmla="*/ 1026135 h 1104823"/>
                <a:gd name="connsiteX28-121" fmla="*/ 1254631 w 1834540"/>
                <a:gd name="connsiteY28-122" fmla="*/ 1026135 h 1104823"/>
                <a:gd name="connsiteX29-123" fmla="*/ 1256092 w 1834540"/>
                <a:gd name="connsiteY29-124" fmla="*/ 1028083 h 1104823"/>
                <a:gd name="connsiteX30-125" fmla="*/ 1254631 w 1834540"/>
                <a:gd name="connsiteY30-126" fmla="*/ 1026135 h 1104823"/>
                <a:gd name="connsiteX0-127" fmla="*/ 1782224 w 1830891"/>
                <a:gd name="connsiteY0-128" fmla="*/ 754418 h 1109932"/>
                <a:gd name="connsiteX1-129" fmla="*/ 1824098 w 1830891"/>
                <a:gd name="connsiteY1-130" fmla="*/ 635692 h 1109932"/>
                <a:gd name="connsiteX2-131" fmla="*/ 1747617 w 1830891"/>
                <a:gd name="connsiteY2-132" fmla="*/ 538507 h 1109932"/>
                <a:gd name="connsiteX3-133" fmla="*/ 1524994 w 1830891"/>
                <a:gd name="connsiteY3-134" fmla="*/ 346087 h 1109932"/>
                <a:gd name="connsiteX4-135" fmla="*/ 1378121 w 1830891"/>
                <a:gd name="connsiteY4-136" fmla="*/ 237942 h 1109932"/>
                <a:gd name="connsiteX5-137" fmla="*/ 945053 w 1830891"/>
                <a:gd name="connsiteY5-138" fmla="*/ 43086 h 1109932"/>
                <a:gd name="connsiteX6-139" fmla="*/ 720481 w 1830891"/>
                <a:gd name="connsiteY6-140" fmla="*/ 3384 h 1109932"/>
                <a:gd name="connsiteX7-141" fmla="*/ 583594 w 1830891"/>
                <a:gd name="connsiteY7-142" fmla="*/ 5576 h 1109932"/>
                <a:gd name="connsiteX8-143" fmla="*/ 245519 w 1830891"/>
                <a:gd name="connsiteY8-144" fmla="*/ 96428 h 1109932"/>
                <a:gd name="connsiteX9-145" fmla="*/ 26549 w 1830891"/>
                <a:gd name="connsiteY9-146" fmla="*/ 262786 h 1109932"/>
                <a:gd name="connsiteX10-147" fmla="*/ 0 w 1830891"/>
                <a:gd name="connsiteY10-148" fmla="*/ 301757 h 1109932"/>
                <a:gd name="connsiteX11-149" fmla="*/ 104492 w 1830891"/>
                <a:gd name="connsiteY11-150" fmla="*/ 282759 h 1109932"/>
                <a:gd name="connsiteX12-151" fmla="*/ 252826 w 1830891"/>
                <a:gd name="connsiteY12-152" fmla="*/ 318807 h 1109932"/>
                <a:gd name="connsiteX13-153" fmla="*/ 388982 w 1830891"/>
                <a:gd name="connsiteY13-154" fmla="*/ 386276 h 1109932"/>
                <a:gd name="connsiteX14-155" fmla="*/ 549738 w 1830891"/>
                <a:gd name="connsiteY14-156" fmla="*/ 495639 h 1109932"/>
                <a:gd name="connsiteX15-157" fmla="*/ 739236 w 1830891"/>
                <a:gd name="connsiteY15-158" fmla="*/ 655421 h 1109932"/>
                <a:gd name="connsiteX16-159" fmla="*/ 739236 w 1830891"/>
                <a:gd name="connsiteY16-160" fmla="*/ 655421 h 1109932"/>
                <a:gd name="connsiteX17-161" fmla="*/ 968192 w 1830891"/>
                <a:gd name="connsiteY17-162" fmla="*/ 833471 h 1109932"/>
                <a:gd name="connsiteX18-163" fmla="*/ 968192 w 1830891"/>
                <a:gd name="connsiteY18-164" fmla="*/ 833471 h 1109932"/>
                <a:gd name="connsiteX19-165" fmla="*/ 1216390 w 1830891"/>
                <a:gd name="connsiteY19-166" fmla="*/ 1002996 h 1109932"/>
                <a:gd name="connsiteX20-167" fmla="*/ 1343047 w 1830891"/>
                <a:gd name="connsiteY20-168" fmla="*/ 1085810 h 1109932"/>
                <a:gd name="connsiteX21-169" fmla="*/ 1386646 w 1830891"/>
                <a:gd name="connsiteY21-170" fmla="*/ 1104808 h 1109932"/>
                <a:gd name="connsiteX22-171" fmla="*/ 1441449 w 1830891"/>
                <a:gd name="connsiteY22-172" fmla="*/ 1076310 h 1109932"/>
                <a:gd name="connsiteX23-173" fmla="*/ 1782224 w 1830891"/>
                <a:gd name="connsiteY23-174" fmla="*/ 754418 h 1109932"/>
                <a:gd name="connsiteX24-175" fmla="*/ 840318 w 1830891"/>
                <a:gd name="connsiteY24-176" fmla="*/ 736286 h 1109932"/>
                <a:gd name="connsiteX25-177" fmla="*/ 841779 w 1830891"/>
                <a:gd name="connsiteY25-178" fmla="*/ 738235 h 1109932"/>
                <a:gd name="connsiteX26-179" fmla="*/ 840318 w 1830891"/>
                <a:gd name="connsiteY26-180" fmla="*/ 736286 h 1109932"/>
                <a:gd name="connsiteX27-181" fmla="*/ 1254631 w 1830891"/>
                <a:gd name="connsiteY27-182" fmla="*/ 1026135 h 1109932"/>
                <a:gd name="connsiteX28-183" fmla="*/ 1254631 w 1830891"/>
                <a:gd name="connsiteY28-184" fmla="*/ 1026135 h 1109932"/>
                <a:gd name="connsiteX29-185" fmla="*/ 1256092 w 1830891"/>
                <a:gd name="connsiteY29-186" fmla="*/ 1028083 h 1109932"/>
                <a:gd name="connsiteX30-187" fmla="*/ 1254631 w 1830891"/>
                <a:gd name="connsiteY30-188" fmla="*/ 1026135 h 1109932"/>
                <a:gd name="connsiteX0-189" fmla="*/ 1782224 w 1830891"/>
                <a:gd name="connsiteY0-190" fmla="*/ 754418 h 1109932"/>
                <a:gd name="connsiteX1-191" fmla="*/ 1824098 w 1830891"/>
                <a:gd name="connsiteY1-192" fmla="*/ 635692 h 1109932"/>
                <a:gd name="connsiteX2-193" fmla="*/ 1747617 w 1830891"/>
                <a:gd name="connsiteY2-194" fmla="*/ 538507 h 1109932"/>
                <a:gd name="connsiteX3-195" fmla="*/ 1524994 w 1830891"/>
                <a:gd name="connsiteY3-196" fmla="*/ 346087 h 1109932"/>
                <a:gd name="connsiteX4-197" fmla="*/ 1378121 w 1830891"/>
                <a:gd name="connsiteY4-198" fmla="*/ 237942 h 1109932"/>
                <a:gd name="connsiteX5-199" fmla="*/ 945053 w 1830891"/>
                <a:gd name="connsiteY5-200" fmla="*/ 43086 h 1109932"/>
                <a:gd name="connsiteX6-201" fmla="*/ 720481 w 1830891"/>
                <a:gd name="connsiteY6-202" fmla="*/ 3384 h 1109932"/>
                <a:gd name="connsiteX7-203" fmla="*/ 583594 w 1830891"/>
                <a:gd name="connsiteY7-204" fmla="*/ 5576 h 1109932"/>
                <a:gd name="connsiteX8-205" fmla="*/ 245519 w 1830891"/>
                <a:gd name="connsiteY8-206" fmla="*/ 96428 h 1109932"/>
                <a:gd name="connsiteX9-207" fmla="*/ 26549 w 1830891"/>
                <a:gd name="connsiteY9-208" fmla="*/ 262786 h 1109932"/>
                <a:gd name="connsiteX10-209" fmla="*/ 0 w 1830891"/>
                <a:gd name="connsiteY10-210" fmla="*/ 301757 h 1109932"/>
                <a:gd name="connsiteX11-211" fmla="*/ 104492 w 1830891"/>
                <a:gd name="connsiteY11-212" fmla="*/ 282759 h 1109932"/>
                <a:gd name="connsiteX12-213" fmla="*/ 252826 w 1830891"/>
                <a:gd name="connsiteY12-214" fmla="*/ 318807 h 1109932"/>
                <a:gd name="connsiteX13-215" fmla="*/ 388982 w 1830891"/>
                <a:gd name="connsiteY13-216" fmla="*/ 386276 h 1109932"/>
                <a:gd name="connsiteX14-217" fmla="*/ 549738 w 1830891"/>
                <a:gd name="connsiteY14-218" fmla="*/ 495639 h 1109932"/>
                <a:gd name="connsiteX15-219" fmla="*/ 739236 w 1830891"/>
                <a:gd name="connsiteY15-220" fmla="*/ 655421 h 1109932"/>
                <a:gd name="connsiteX16-221" fmla="*/ 739236 w 1830891"/>
                <a:gd name="connsiteY16-222" fmla="*/ 655421 h 1109932"/>
                <a:gd name="connsiteX17-223" fmla="*/ 968192 w 1830891"/>
                <a:gd name="connsiteY17-224" fmla="*/ 833471 h 1109932"/>
                <a:gd name="connsiteX18-225" fmla="*/ 968192 w 1830891"/>
                <a:gd name="connsiteY18-226" fmla="*/ 833471 h 1109932"/>
                <a:gd name="connsiteX19-227" fmla="*/ 1216390 w 1830891"/>
                <a:gd name="connsiteY19-228" fmla="*/ 1002996 h 1109932"/>
                <a:gd name="connsiteX20-229" fmla="*/ 1343047 w 1830891"/>
                <a:gd name="connsiteY20-230" fmla="*/ 1085810 h 1109932"/>
                <a:gd name="connsiteX21-231" fmla="*/ 1386646 w 1830891"/>
                <a:gd name="connsiteY21-232" fmla="*/ 1104808 h 1109932"/>
                <a:gd name="connsiteX22-233" fmla="*/ 1441449 w 1830891"/>
                <a:gd name="connsiteY22-234" fmla="*/ 1076310 h 1109932"/>
                <a:gd name="connsiteX23-235" fmla="*/ 1782224 w 1830891"/>
                <a:gd name="connsiteY23-236" fmla="*/ 754418 h 1109932"/>
                <a:gd name="connsiteX24-237" fmla="*/ 840318 w 1830891"/>
                <a:gd name="connsiteY24-238" fmla="*/ 736286 h 1109932"/>
                <a:gd name="connsiteX25-239" fmla="*/ 841779 w 1830891"/>
                <a:gd name="connsiteY25-240" fmla="*/ 738235 h 1109932"/>
                <a:gd name="connsiteX26-241" fmla="*/ 840318 w 1830891"/>
                <a:gd name="connsiteY26-242" fmla="*/ 736286 h 1109932"/>
                <a:gd name="connsiteX27-243" fmla="*/ 1254631 w 1830891"/>
                <a:gd name="connsiteY27-244" fmla="*/ 1026135 h 1109932"/>
                <a:gd name="connsiteX28-245" fmla="*/ 1254631 w 1830891"/>
                <a:gd name="connsiteY28-246" fmla="*/ 1026135 h 1109932"/>
                <a:gd name="connsiteX29-247" fmla="*/ 1256092 w 1830891"/>
                <a:gd name="connsiteY29-248" fmla="*/ 1028083 h 1109932"/>
                <a:gd name="connsiteX30-249" fmla="*/ 1254631 w 1830891"/>
                <a:gd name="connsiteY30-250" fmla="*/ 1026135 h 1109932"/>
                <a:gd name="connsiteX0-251" fmla="*/ 1782224 w 1826625"/>
                <a:gd name="connsiteY0-252" fmla="*/ 754418 h 1109932"/>
                <a:gd name="connsiteX1-253" fmla="*/ 1824098 w 1826625"/>
                <a:gd name="connsiteY1-254" fmla="*/ 635692 h 1109932"/>
                <a:gd name="connsiteX2-255" fmla="*/ 1747617 w 1826625"/>
                <a:gd name="connsiteY2-256" fmla="*/ 538507 h 1109932"/>
                <a:gd name="connsiteX3-257" fmla="*/ 1524994 w 1826625"/>
                <a:gd name="connsiteY3-258" fmla="*/ 346087 h 1109932"/>
                <a:gd name="connsiteX4-259" fmla="*/ 1378121 w 1826625"/>
                <a:gd name="connsiteY4-260" fmla="*/ 237942 h 1109932"/>
                <a:gd name="connsiteX5-261" fmla="*/ 945053 w 1826625"/>
                <a:gd name="connsiteY5-262" fmla="*/ 43086 h 1109932"/>
                <a:gd name="connsiteX6-263" fmla="*/ 720481 w 1826625"/>
                <a:gd name="connsiteY6-264" fmla="*/ 3384 h 1109932"/>
                <a:gd name="connsiteX7-265" fmla="*/ 583594 w 1826625"/>
                <a:gd name="connsiteY7-266" fmla="*/ 5576 h 1109932"/>
                <a:gd name="connsiteX8-267" fmla="*/ 245519 w 1826625"/>
                <a:gd name="connsiteY8-268" fmla="*/ 96428 h 1109932"/>
                <a:gd name="connsiteX9-269" fmla="*/ 26549 w 1826625"/>
                <a:gd name="connsiteY9-270" fmla="*/ 262786 h 1109932"/>
                <a:gd name="connsiteX10-271" fmla="*/ 0 w 1826625"/>
                <a:gd name="connsiteY10-272" fmla="*/ 301757 h 1109932"/>
                <a:gd name="connsiteX11-273" fmla="*/ 104492 w 1826625"/>
                <a:gd name="connsiteY11-274" fmla="*/ 282759 h 1109932"/>
                <a:gd name="connsiteX12-275" fmla="*/ 252826 w 1826625"/>
                <a:gd name="connsiteY12-276" fmla="*/ 318807 h 1109932"/>
                <a:gd name="connsiteX13-277" fmla="*/ 388982 w 1826625"/>
                <a:gd name="connsiteY13-278" fmla="*/ 386276 h 1109932"/>
                <a:gd name="connsiteX14-279" fmla="*/ 549738 w 1826625"/>
                <a:gd name="connsiteY14-280" fmla="*/ 495639 h 1109932"/>
                <a:gd name="connsiteX15-281" fmla="*/ 739236 w 1826625"/>
                <a:gd name="connsiteY15-282" fmla="*/ 655421 h 1109932"/>
                <a:gd name="connsiteX16-283" fmla="*/ 739236 w 1826625"/>
                <a:gd name="connsiteY16-284" fmla="*/ 655421 h 1109932"/>
                <a:gd name="connsiteX17-285" fmla="*/ 968192 w 1826625"/>
                <a:gd name="connsiteY17-286" fmla="*/ 833471 h 1109932"/>
                <a:gd name="connsiteX18-287" fmla="*/ 968192 w 1826625"/>
                <a:gd name="connsiteY18-288" fmla="*/ 833471 h 1109932"/>
                <a:gd name="connsiteX19-289" fmla="*/ 1216390 w 1826625"/>
                <a:gd name="connsiteY19-290" fmla="*/ 1002996 h 1109932"/>
                <a:gd name="connsiteX20-291" fmla="*/ 1343047 w 1826625"/>
                <a:gd name="connsiteY20-292" fmla="*/ 1085810 h 1109932"/>
                <a:gd name="connsiteX21-293" fmla="*/ 1386646 w 1826625"/>
                <a:gd name="connsiteY21-294" fmla="*/ 1104808 h 1109932"/>
                <a:gd name="connsiteX22-295" fmla="*/ 1441449 w 1826625"/>
                <a:gd name="connsiteY22-296" fmla="*/ 1076310 h 1109932"/>
                <a:gd name="connsiteX23-297" fmla="*/ 1782224 w 1826625"/>
                <a:gd name="connsiteY23-298" fmla="*/ 754418 h 1109932"/>
                <a:gd name="connsiteX24-299" fmla="*/ 840318 w 1826625"/>
                <a:gd name="connsiteY24-300" fmla="*/ 736286 h 1109932"/>
                <a:gd name="connsiteX25-301" fmla="*/ 841779 w 1826625"/>
                <a:gd name="connsiteY25-302" fmla="*/ 738235 h 1109932"/>
                <a:gd name="connsiteX26-303" fmla="*/ 840318 w 1826625"/>
                <a:gd name="connsiteY26-304" fmla="*/ 736286 h 1109932"/>
                <a:gd name="connsiteX27-305" fmla="*/ 1254631 w 1826625"/>
                <a:gd name="connsiteY27-306" fmla="*/ 1026135 h 1109932"/>
                <a:gd name="connsiteX28-307" fmla="*/ 1254631 w 1826625"/>
                <a:gd name="connsiteY28-308" fmla="*/ 1026135 h 1109932"/>
                <a:gd name="connsiteX29-309" fmla="*/ 1256092 w 1826625"/>
                <a:gd name="connsiteY29-310" fmla="*/ 1028083 h 1109932"/>
                <a:gd name="connsiteX30-311" fmla="*/ 1254631 w 1826625"/>
                <a:gd name="connsiteY30-312" fmla="*/ 1026135 h 1109932"/>
                <a:gd name="connsiteX0-313" fmla="*/ 1782224 w 1825422"/>
                <a:gd name="connsiteY0-314" fmla="*/ 754418 h 1109932"/>
                <a:gd name="connsiteX1-315" fmla="*/ 1824098 w 1825422"/>
                <a:gd name="connsiteY1-316" fmla="*/ 635692 h 1109932"/>
                <a:gd name="connsiteX2-317" fmla="*/ 1747617 w 1825422"/>
                <a:gd name="connsiteY2-318" fmla="*/ 538507 h 1109932"/>
                <a:gd name="connsiteX3-319" fmla="*/ 1524994 w 1825422"/>
                <a:gd name="connsiteY3-320" fmla="*/ 346087 h 1109932"/>
                <a:gd name="connsiteX4-321" fmla="*/ 1378121 w 1825422"/>
                <a:gd name="connsiteY4-322" fmla="*/ 237942 h 1109932"/>
                <a:gd name="connsiteX5-323" fmla="*/ 945053 w 1825422"/>
                <a:gd name="connsiteY5-324" fmla="*/ 43086 h 1109932"/>
                <a:gd name="connsiteX6-325" fmla="*/ 720481 w 1825422"/>
                <a:gd name="connsiteY6-326" fmla="*/ 3384 h 1109932"/>
                <a:gd name="connsiteX7-327" fmla="*/ 583594 w 1825422"/>
                <a:gd name="connsiteY7-328" fmla="*/ 5576 h 1109932"/>
                <a:gd name="connsiteX8-329" fmla="*/ 245519 w 1825422"/>
                <a:gd name="connsiteY8-330" fmla="*/ 96428 h 1109932"/>
                <a:gd name="connsiteX9-331" fmla="*/ 26549 w 1825422"/>
                <a:gd name="connsiteY9-332" fmla="*/ 262786 h 1109932"/>
                <a:gd name="connsiteX10-333" fmla="*/ 0 w 1825422"/>
                <a:gd name="connsiteY10-334" fmla="*/ 301757 h 1109932"/>
                <a:gd name="connsiteX11-335" fmla="*/ 104492 w 1825422"/>
                <a:gd name="connsiteY11-336" fmla="*/ 282759 h 1109932"/>
                <a:gd name="connsiteX12-337" fmla="*/ 252826 w 1825422"/>
                <a:gd name="connsiteY12-338" fmla="*/ 318807 h 1109932"/>
                <a:gd name="connsiteX13-339" fmla="*/ 388982 w 1825422"/>
                <a:gd name="connsiteY13-340" fmla="*/ 386276 h 1109932"/>
                <a:gd name="connsiteX14-341" fmla="*/ 549738 w 1825422"/>
                <a:gd name="connsiteY14-342" fmla="*/ 495639 h 1109932"/>
                <a:gd name="connsiteX15-343" fmla="*/ 739236 w 1825422"/>
                <a:gd name="connsiteY15-344" fmla="*/ 655421 h 1109932"/>
                <a:gd name="connsiteX16-345" fmla="*/ 739236 w 1825422"/>
                <a:gd name="connsiteY16-346" fmla="*/ 655421 h 1109932"/>
                <a:gd name="connsiteX17-347" fmla="*/ 968192 w 1825422"/>
                <a:gd name="connsiteY17-348" fmla="*/ 833471 h 1109932"/>
                <a:gd name="connsiteX18-349" fmla="*/ 968192 w 1825422"/>
                <a:gd name="connsiteY18-350" fmla="*/ 833471 h 1109932"/>
                <a:gd name="connsiteX19-351" fmla="*/ 1216390 w 1825422"/>
                <a:gd name="connsiteY19-352" fmla="*/ 1002996 h 1109932"/>
                <a:gd name="connsiteX20-353" fmla="*/ 1343047 w 1825422"/>
                <a:gd name="connsiteY20-354" fmla="*/ 1085810 h 1109932"/>
                <a:gd name="connsiteX21-355" fmla="*/ 1386646 w 1825422"/>
                <a:gd name="connsiteY21-356" fmla="*/ 1104808 h 1109932"/>
                <a:gd name="connsiteX22-357" fmla="*/ 1441449 w 1825422"/>
                <a:gd name="connsiteY22-358" fmla="*/ 1076310 h 1109932"/>
                <a:gd name="connsiteX23-359" fmla="*/ 1782224 w 1825422"/>
                <a:gd name="connsiteY23-360" fmla="*/ 754418 h 1109932"/>
                <a:gd name="connsiteX24-361" fmla="*/ 840318 w 1825422"/>
                <a:gd name="connsiteY24-362" fmla="*/ 736286 h 1109932"/>
                <a:gd name="connsiteX25-363" fmla="*/ 841779 w 1825422"/>
                <a:gd name="connsiteY25-364" fmla="*/ 738235 h 1109932"/>
                <a:gd name="connsiteX26-365" fmla="*/ 840318 w 1825422"/>
                <a:gd name="connsiteY26-366" fmla="*/ 736286 h 1109932"/>
                <a:gd name="connsiteX27-367" fmla="*/ 1254631 w 1825422"/>
                <a:gd name="connsiteY27-368" fmla="*/ 1026135 h 1109932"/>
                <a:gd name="connsiteX28-369" fmla="*/ 1254631 w 1825422"/>
                <a:gd name="connsiteY28-370" fmla="*/ 1026135 h 1109932"/>
                <a:gd name="connsiteX29-371" fmla="*/ 1256092 w 1825422"/>
                <a:gd name="connsiteY29-372" fmla="*/ 1028083 h 1109932"/>
                <a:gd name="connsiteX30-373" fmla="*/ 1254631 w 1825422"/>
                <a:gd name="connsiteY30-374" fmla="*/ 1026135 h 110993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55" y="connsiteY27-56"/>
                </a:cxn>
                <a:cxn ang="0">
                  <a:pos x="connsiteX28-57" y="connsiteY28-58"/>
                </a:cxn>
                <a:cxn ang="0">
                  <a:pos x="connsiteX29-59" y="connsiteY29-60"/>
                </a:cxn>
                <a:cxn ang="0">
                  <a:pos x="connsiteX30-61" y="connsiteY30-62"/>
                </a:cxn>
              </a:cxnLst>
              <a:rect l="l" t="t" r="r" b="b"/>
              <a:pathLst>
                <a:path w="1825422" h="1109932">
                  <a:moveTo>
                    <a:pt x="1782224" y="754418"/>
                  </a:moveTo>
                  <a:cubicBezTo>
                    <a:pt x="1824448" y="705612"/>
                    <a:pt x="1828326" y="661414"/>
                    <a:pt x="1824098" y="635692"/>
                  </a:cubicBezTo>
                  <a:cubicBezTo>
                    <a:pt x="1804612" y="598669"/>
                    <a:pt x="1776358" y="568223"/>
                    <a:pt x="1747617" y="538507"/>
                  </a:cubicBezTo>
                  <a:cubicBezTo>
                    <a:pt x="1678687" y="468359"/>
                    <a:pt x="1602693" y="406249"/>
                    <a:pt x="1524994" y="346087"/>
                  </a:cubicBezTo>
                  <a:cubicBezTo>
                    <a:pt x="1488702" y="318076"/>
                    <a:pt x="1390786" y="245980"/>
                    <a:pt x="1378121" y="237942"/>
                  </a:cubicBezTo>
                  <a:cubicBezTo>
                    <a:pt x="1244401" y="149526"/>
                    <a:pt x="1098746" y="86928"/>
                    <a:pt x="945053" y="43086"/>
                  </a:cubicBezTo>
                  <a:cubicBezTo>
                    <a:pt x="871495" y="22139"/>
                    <a:pt x="796962" y="7768"/>
                    <a:pt x="720481" y="3384"/>
                  </a:cubicBezTo>
                  <a:cubicBezTo>
                    <a:pt x="710982" y="-26"/>
                    <a:pt x="654717" y="-2949"/>
                    <a:pt x="583594" y="5576"/>
                  </a:cubicBezTo>
                  <a:cubicBezTo>
                    <a:pt x="466437" y="19703"/>
                    <a:pt x="352690" y="45765"/>
                    <a:pt x="245519" y="96428"/>
                  </a:cubicBezTo>
                  <a:cubicBezTo>
                    <a:pt x="160756" y="136373"/>
                    <a:pt x="84762" y="187766"/>
                    <a:pt x="26549" y="262786"/>
                  </a:cubicBezTo>
                  <a:cubicBezTo>
                    <a:pt x="17537" y="274477"/>
                    <a:pt x="8525" y="286169"/>
                    <a:pt x="0" y="301757"/>
                  </a:cubicBezTo>
                  <a:cubicBezTo>
                    <a:pt x="35318" y="286169"/>
                    <a:pt x="69418" y="280323"/>
                    <a:pt x="104492" y="282759"/>
                  </a:cubicBezTo>
                  <a:cubicBezTo>
                    <a:pt x="155885" y="286169"/>
                    <a:pt x="205086" y="300052"/>
                    <a:pt x="252826" y="318807"/>
                  </a:cubicBezTo>
                  <a:cubicBezTo>
                    <a:pt x="300079" y="337318"/>
                    <a:pt x="344652" y="361432"/>
                    <a:pt x="388982" y="386276"/>
                  </a:cubicBezTo>
                  <a:cubicBezTo>
                    <a:pt x="408467" y="398455"/>
                    <a:pt x="532688" y="482973"/>
                    <a:pt x="549738" y="495639"/>
                  </a:cubicBezTo>
                  <a:cubicBezTo>
                    <a:pt x="569955" y="511958"/>
                    <a:pt x="718776" y="640320"/>
                    <a:pt x="739236" y="655421"/>
                  </a:cubicBezTo>
                  <a:lnTo>
                    <a:pt x="739236" y="655421"/>
                  </a:lnTo>
                  <a:cubicBezTo>
                    <a:pt x="772118" y="684649"/>
                    <a:pt x="926054" y="803755"/>
                    <a:pt x="968192" y="833471"/>
                  </a:cubicBezTo>
                  <a:lnTo>
                    <a:pt x="968192" y="833471"/>
                  </a:lnTo>
                  <a:lnTo>
                    <a:pt x="1216390" y="1002996"/>
                  </a:lnTo>
                  <a:cubicBezTo>
                    <a:pt x="1228812" y="1012251"/>
                    <a:pt x="1320151" y="1072900"/>
                    <a:pt x="1343047" y="1085810"/>
                  </a:cubicBezTo>
                  <a:cubicBezTo>
                    <a:pt x="1354982" y="1094335"/>
                    <a:pt x="1385184" y="1105295"/>
                    <a:pt x="1386646" y="1104808"/>
                  </a:cubicBezTo>
                  <a:cubicBezTo>
                    <a:pt x="1406131" y="1097745"/>
                    <a:pt x="1375519" y="1134708"/>
                    <a:pt x="1441449" y="1076310"/>
                  </a:cubicBezTo>
                  <a:cubicBezTo>
                    <a:pt x="1507379" y="1017912"/>
                    <a:pt x="1748580" y="799576"/>
                    <a:pt x="1782224" y="754418"/>
                  </a:cubicBezTo>
                  <a:close/>
                  <a:moveTo>
                    <a:pt x="840318" y="736286"/>
                  </a:moveTo>
                  <a:cubicBezTo>
                    <a:pt x="840805" y="736773"/>
                    <a:pt x="841292" y="737504"/>
                    <a:pt x="841779" y="738235"/>
                  </a:cubicBezTo>
                  <a:cubicBezTo>
                    <a:pt x="841292" y="737504"/>
                    <a:pt x="840805" y="736773"/>
                    <a:pt x="840318" y="736286"/>
                  </a:cubicBezTo>
                  <a:close/>
                  <a:moveTo>
                    <a:pt x="1254631" y="1026135"/>
                  </a:moveTo>
                  <a:lnTo>
                    <a:pt x="1254631" y="1026135"/>
                  </a:lnTo>
                  <a:cubicBezTo>
                    <a:pt x="1255361" y="1026378"/>
                    <a:pt x="1255605" y="1027353"/>
                    <a:pt x="1256092" y="1028083"/>
                  </a:cubicBezTo>
                  <a:cubicBezTo>
                    <a:pt x="1255361" y="1027353"/>
                    <a:pt x="1254874" y="1026866"/>
                    <a:pt x="1254631" y="1026135"/>
                  </a:cubicBezTo>
                  <a:close/>
                </a:path>
              </a:pathLst>
            </a:custGeom>
            <a:solidFill>
              <a:schemeClr val="accent2">
                <a:lumMod val="60000"/>
                <a:lumOff val="40000"/>
              </a:schemeClr>
            </a:solidFill>
            <a:ln w="2430" cap="flat">
              <a:noFill/>
              <a:prstDash val="solid"/>
              <a:miter/>
            </a:ln>
          </p:spPr>
          <p:txBody>
            <a:bodyPr rtlCol="0" anchor="ctr"/>
            <a:lstStyle/>
            <a:p>
              <a:endParaRPr lang="en-US"/>
            </a:p>
          </p:txBody>
        </p:sp>
        <p:sp>
          <p:nvSpPr>
            <p:cNvPr id="28" name="Freeform: Shape 27"/>
            <p:cNvSpPr/>
            <p:nvPr/>
          </p:nvSpPr>
          <p:spPr>
            <a:xfrm>
              <a:off x="1114199" y="5450886"/>
              <a:ext cx="1037568" cy="782036"/>
            </a:xfrm>
            <a:custGeom>
              <a:avLst/>
              <a:gdLst>
                <a:gd name="connsiteX0" fmla="*/ 1037568 w 1037568"/>
                <a:gd name="connsiteY0" fmla="*/ 662931 h 782036"/>
                <a:gd name="connsiteX1" fmla="*/ 557978 w 1037568"/>
                <a:gd name="connsiteY1" fmla="*/ 235709 h 782036"/>
                <a:gd name="connsiteX2" fmla="*/ 153895 w 1037568"/>
                <a:gd name="connsiteY2" fmla="*/ 3343 h 782036"/>
                <a:gd name="connsiteX3" fmla="*/ 5317 w 1037568"/>
                <a:gd name="connsiteY3" fmla="*/ 31110 h 782036"/>
                <a:gd name="connsiteX4" fmla="*/ 121013 w 1037568"/>
                <a:gd name="connsiteY4" fmla="*/ 127320 h 782036"/>
                <a:gd name="connsiteX5" fmla="*/ 546774 w 1037568"/>
                <a:gd name="connsiteY5" fmla="*/ 450051 h 782036"/>
                <a:gd name="connsiteX6" fmla="*/ 844174 w 1037568"/>
                <a:gd name="connsiteY6" fmla="*/ 691916 h 782036"/>
                <a:gd name="connsiteX7" fmla="*/ 920168 w 1037568"/>
                <a:gd name="connsiteY7" fmla="*/ 782037 h 782036"/>
                <a:gd name="connsiteX8" fmla="*/ 1037568 w 1037568"/>
                <a:gd name="connsiteY8" fmla="*/ 662931 h 782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37568" h="782036">
                  <a:moveTo>
                    <a:pt x="1037568" y="662931"/>
                  </a:moveTo>
                  <a:cubicBezTo>
                    <a:pt x="984226" y="646125"/>
                    <a:pt x="783281" y="390863"/>
                    <a:pt x="557978" y="235709"/>
                  </a:cubicBezTo>
                  <a:cubicBezTo>
                    <a:pt x="437168" y="152408"/>
                    <a:pt x="342906" y="54980"/>
                    <a:pt x="153895" y="3343"/>
                  </a:cubicBezTo>
                  <a:cubicBezTo>
                    <a:pt x="118821" y="-6156"/>
                    <a:pt x="40879" y="5048"/>
                    <a:pt x="5317" y="31110"/>
                  </a:cubicBezTo>
                  <a:cubicBezTo>
                    <a:pt x="-19283" y="49134"/>
                    <a:pt x="45263" y="84696"/>
                    <a:pt x="121013" y="127320"/>
                  </a:cubicBezTo>
                  <a:cubicBezTo>
                    <a:pt x="196764" y="169945"/>
                    <a:pt x="460550" y="379659"/>
                    <a:pt x="546774" y="450051"/>
                  </a:cubicBezTo>
                  <a:cubicBezTo>
                    <a:pt x="662226" y="544313"/>
                    <a:pt x="782550" y="629075"/>
                    <a:pt x="844174" y="691916"/>
                  </a:cubicBezTo>
                  <a:cubicBezTo>
                    <a:pt x="899951" y="748668"/>
                    <a:pt x="907989" y="753296"/>
                    <a:pt x="920168" y="782037"/>
                  </a:cubicBezTo>
                  <a:cubicBezTo>
                    <a:pt x="949639" y="749886"/>
                    <a:pt x="1008583" y="702877"/>
                    <a:pt x="1037568" y="662931"/>
                  </a:cubicBezTo>
                  <a:close/>
                </a:path>
              </a:pathLst>
            </a:custGeom>
            <a:solidFill>
              <a:schemeClr val="accent2">
                <a:lumMod val="50000"/>
              </a:schemeClr>
            </a:solidFill>
            <a:ln w="2430" cap="flat">
              <a:noFill/>
              <a:prstDash val="solid"/>
              <a:miter/>
            </a:ln>
          </p:spPr>
          <p:txBody>
            <a:bodyPr rtlCol="0" anchor="ctr"/>
            <a:lstStyle/>
            <a:p>
              <a:endParaRPr lang="en-US"/>
            </a:p>
          </p:txBody>
        </p:sp>
        <p:sp>
          <p:nvSpPr>
            <p:cNvPr id="29" name="Freeform: Shape 28"/>
            <p:cNvSpPr/>
            <p:nvPr/>
          </p:nvSpPr>
          <p:spPr>
            <a:xfrm>
              <a:off x="1532379" y="5663711"/>
              <a:ext cx="336957" cy="311260"/>
            </a:xfrm>
            <a:custGeom>
              <a:avLst/>
              <a:gdLst>
                <a:gd name="connsiteX0" fmla="*/ 331975 w 336957"/>
                <a:gd name="connsiteY0" fmla="*/ 249648 h 311260"/>
                <a:gd name="connsiteX1" fmla="*/ 284723 w 336957"/>
                <a:gd name="connsiteY1" fmla="*/ 304208 h 311260"/>
                <a:gd name="connsiteX2" fmla="*/ 255738 w 336957"/>
                <a:gd name="connsiteY2" fmla="*/ 306157 h 311260"/>
                <a:gd name="connsiteX3" fmla="*/ 7052 w 336957"/>
                <a:gd name="connsiteY3" fmla="*/ 90597 h 311260"/>
                <a:gd name="connsiteX4" fmla="*/ 5104 w 336957"/>
                <a:gd name="connsiteY4" fmla="*/ 61612 h 311260"/>
                <a:gd name="connsiteX5" fmla="*/ 52356 w 336957"/>
                <a:gd name="connsiteY5" fmla="*/ 7052 h 311260"/>
                <a:gd name="connsiteX6" fmla="*/ 81341 w 336957"/>
                <a:gd name="connsiteY6" fmla="*/ 5104 h 311260"/>
                <a:gd name="connsiteX7" fmla="*/ 329783 w 336957"/>
                <a:gd name="connsiteY7" fmla="*/ 220420 h 311260"/>
                <a:gd name="connsiteX8" fmla="*/ 331975 w 336957"/>
                <a:gd name="connsiteY8" fmla="*/ 249648 h 311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6957" h="311260">
                  <a:moveTo>
                    <a:pt x="331975" y="249648"/>
                  </a:moveTo>
                  <a:lnTo>
                    <a:pt x="284723" y="304208"/>
                  </a:lnTo>
                  <a:cubicBezTo>
                    <a:pt x="277172" y="312733"/>
                    <a:pt x="264263" y="313707"/>
                    <a:pt x="255738" y="306157"/>
                  </a:cubicBezTo>
                  <a:lnTo>
                    <a:pt x="7052" y="90597"/>
                  </a:lnTo>
                  <a:cubicBezTo>
                    <a:pt x="-1473" y="83046"/>
                    <a:pt x="-2447" y="70137"/>
                    <a:pt x="5104" y="61612"/>
                  </a:cubicBezTo>
                  <a:lnTo>
                    <a:pt x="52356" y="7052"/>
                  </a:lnTo>
                  <a:cubicBezTo>
                    <a:pt x="59907" y="-1473"/>
                    <a:pt x="72816" y="-2447"/>
                    <a:pt x="81341" y="5104"/>
                  </a:cubicBezTo>
                  <a:lnTo>
                    <a:pt x="329783" y="220420"/>
                  </a:lnTo>
                  <a:cubicBezTo>
                    <a:pt x="338552" y="227971"/>
                    <a:pt x="339282" y="240880"/>
                    <a:pt x="331975" y="249648"/>
                  </a:cubicBezTo>
                  <a:close/>
                </a:path>
              </a:pathLst>
            </a:custGeom>
            <a:solidFill>
              <a:srgbClr val="1A1A1A"/>
            </a:solidFill>
            <a:ln w="2430" cap="flat">
              <a:noFill/>
              <a:prstDash val="solid"/>
              <a:miter/>
            </a:ln>
          </p:spPr>
          <p:txBody>
            <a:bodyPr rtlCol="0" anchor="ctr"/>
            <a:lstStyle/>
            <a:p>
              <a:endParaRPr lang="en-US"/>
            </a:p>
          </p:txBody>
        </p:sp>
        <p:sp>
          <p:nvSpPr>
            <p:cNvPr id="30" name="Freeform: Shape 29"/>
            <p:cNvSpPr/>
            <p:nvPr/>
          </p:nvSpPr>
          <p:spPr>
            <a:xfrm>
              <a:off x="1309685" y="5512626"/>
              <a:ext cx="230116" cy="192783"/>
            </a:xfrm>
            <a:custGeom>
              <a:avLst/>
              <a:gdLst>
                <a:gd name="connsiteX0" fmla="*/ 226337 w 230116"/>
                <a:gd name="connsiteY0" fmla="*/ 145715 h 192783"/>
                <a:gd name="connsiteX1" fmla="*/ 199544 w 230116"/>
                <a:gd name="connsiteY1" fmla="*/ 183955 h 192783"/>
                <a:gd name="connsiteX2" fmla="*/ 170803 w 230116"/>
                <a:gd name="connsiteY2" fmla="*/ 189070 h 192783"/>
                <a:gd name="connsiteX3" fmla="*/ 8828 w 230116"/>
                <a:gd name="connsiteY3" fmla="*/ 75810 h 192783"/>
                <a:gd name="connsiteX4" fmla="*/ 3714 w 230116"/>
                <a:gd name="connsiteY4" fmla="*/ 47069 h 192783"/>
                <a:gd name="connsiteX5" fmla="*/ 30506 w 230116"/>
                <a:gd name="connsiteY5" fmla="*/ 8828 h 192783"/>
                <a:gd name="connsiteX6" fmla="*/ 59248 w 230116"/>
                <a:gd name="connsiteY6" fmla="*/ 3714 h 192783"/>
                <a:gd name="connsiteX7" fmla="*/ 221222 w 230116"/>
                <a:gd name="connsiteY7" fmla="*/ 116974 h 192783"/>
                <a:gd name="connsiteX8" fmla="*/ 226337 w 230116"/>
                <a:gd name="connsiteY8" fmla="*/ 145715 h 1927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0116" h="192783">
                  <a:moveTo>
                    <a:pt x="226337" y="145715"/>
                  </a:moveTo>
                  <a:lnTo>
                    <a:pt x="199544" y="183955"/>
                  </a:lnTo>
                  <a:cubicBezTo>
                    <a:pt x="192968" y="193211"/>
                    <a:pt x="180302" y="195647"/>
                    <a:pt x="170803" y="189070"/>
                  </a:cubicBezTo>
                  <a:lnTo>
                    <a:pt x="8828" y="75810"/>
                  </a:lnTo>
                  <a:cubicBezTo>
                    <a:pt x="-427" y="69234"/>
                    <a:pt x="-2863" y="56568"/>
                    <a:pt x="3714" y="47069"/>
                  </a:cubicBezTo>
                  <a:lnTo>
                    <a:pt x="30506" y="8828"/>
                  </a:lnTo>
                  <a:cubicBezTo>
                    <a:pt x="37083" y="-427"/>
                    <a:pt x="49748" y="-2863"/>
                    <a:pt x="59248" y="3714"/>
                  </a:cubicBezTo>
                  <a:lnTo>
                    <a:pt x="221222" y="116974"/>
                  </a:lnTo>
                  <a:cubicBezTo>
                    <a:pt x="230721" y="123550"/>
                    <a:pt x="232913" y="136459"/>
                    <a:pt x="226337" y="145715"/>
                  </a:cubicBezTo>
                  <a:close/>
                </a:path>
              </a:pathLst>
            </a:custGeom>
            <a:solidFill>
              <a:srgbClr val="1A1A1A"/>
            </a:solidFill>
            <a:ln w="2430" cap="flat">
              <a:noFill/>
              <a:prstDash val="solid"/>
              <a:miter/>
            </a:ln>
          </p:spPr>
          <p:txBody>
            <a:bodyPr rtlCol="0" anchor="ctr"/>
            <a:lstStyle/>
            <a:p>
              <a:endParaRPr lang="en-US"/>
            </a:p>
          </p:txBody>
        </p:sp>
        <p:sp>
          <p:nvSpPr>
            <p:cNvPr id="31" name="Freeform: Shape 30"/>
            <p:cNvSpPr/>
            <p:nvPr/>
          </p:nvSpPr>
          <p:spPr>
            <a:xfrm>
              <a:off x="1538457" y="5683576"/>
              <a:ext cx="331081" cy="283507"/>
            </a:xfrm>
            <a:custGeom>
              <a:avLst/>
              <a:gdLst>
                <a:gd name="connsiteX0" fmla="*/ 0 w 324922"/>
                <a:gd name="connsiteY0" fmla="*/ 51126 h 271069"/>
                <a:gd name="connsiteX1" fmla="*/ 165871 w 324922"/>
                <a:gd name="connsiteY1" fmla="*/ 105198 h 271069"/>
                <a:gd name="connsiteX2" fmla="*/ 275965 w 324922"/>
                <a:gd name="connsiteY2" fmla="*/ 271070 h 271069"/>
                <a:gd name="connsiteX3" fmla="*/ 324923 w 324922"/>
                <a:gd name="connsiteY3" fmla="*/ 220651 h 271069"/>
                <a:gd name="connsiteX4" fmla="*/ 229930 w 324922"/>
                <a:gd name="connsiteY4" fmla="*/ 58433 h 271069"/>
                <a:gd name="connsiteX5" fmla="*/ 66008 w 324922"/>
                <a:gd name="connsiteY5" fmla="*/ 707 h 271069"/>
                <a:gd name="connsiteX6" fmla="*/ 0 w 324922"/>
                <a:gd name="connsiteY6" fmla="*/ 51126 h 271069"/>
                <a:gd name="connsiteX0-1" fmla="*/ 0 w 325671"/>
                <a:gd name="connsiteY0-2" fmla="*/ 51248 h 271192"/>
                <a:gd name="connsiteX1-3" fmla="*/ 165871 w 325671"/>
                <a:gd name="connsiteY1-4" fmla="*/ 105320 h 271192"/>
                <a:gd name="connsiteX2-5" fmla="*/ 275965 w 325671"/>
                <a:gd name="connsiteY2-6" fmla="*/ 271192 h 271192"/>
                <a:gd name="connsiteX3-7" fmla="*/ 324923 w 325671"/>
                <a:gd name="connsiteY3-8" fmla="*/ 220773 h 271192"/>
                <a:gd name="connsiteX4-9" fmla="*/ 239166 w 325671"/>
                <a:gd name="connsiteY4-10" fmla="*/ 55476 h 271192"/>
                <a:gd name="connsiteX5-11" fmla="*/ 66008 w 325671"/>
                <a:gd name="connsiteY5-12" fmla="*/ 829 h 271192"/>
                <a:gd name="connsiteX6-13" fmla="*/ 0 w 325671"/>
                <a:gd name="connsiteY6-14" fmla="*/ 51248 h 271192"/>
                <a:gd name="connsiteX0-15" fmla="*/ 3757 w 329428"/>
                <a:gd name="connsiteY0-16" fmla="*/ 51248 h 271192"/>
                <a:gd name="connsiteX1-17" fmla="*/ 185022 w 329428"/>
                <a:gd name="connsiteY1-18" fmla="*/ 102241 h 271192"/>
                <a:gd name="connsiteX2-19" fmla="*/ 279722 w 329428"/>
                <a:gd name="connsiteY2-20" fmla="*/ 271192 h 271192"/>
                <a:gd name="connsiteX3-21" fmla="*/ 328680 w 329428"/>
                <a:gd name="connsiteY3-22" fmla="*/ 220773 h 271192"/>
                <a:gd name="connsiteX4-23" fmla="*/ 242923 w 329428"/>
                <a:gd name="connsiteY4-24" fmla="*/ 55476 h 271192"/>
                <a:gd name="connsiteX5-25" fmla="*/ 69765 w 329428"/>
                <a:gd name="connsiteY5-26" fmla="*/ 829 h 271192"/>
                <a:gd name="connsiteX6-27" fmla="*/ 3757 w 329428"/>
                <a:gd name="connsiteY6-28" fmla="*/ 51248 h 271192"/>
                <a:gd name="connsiteX0-29" fmla="*/ 3757 w 329827"/>
                <a:gd name="connsiteY0-30" fmla="*/ 51248 h 283507"/>
                <a:gd name="connsiteX1-31" fmla="*/ 185022 w 329827"/>
                <a:gd name="connsiteY1-32" fmla="*/ 102241 h 283507"/>
                <a:gd name="connsiteX2-33" fmla="*/ 285880 w 329827"/>
                <a:gd name="connsiteY2-34" fmla="*/ 283507 h 283507"/>
                <a:gd name="connsiteX3-35" fmla="*/ 328680 w 329827"/>
                <a:gd name="connsiteY3-36" fmla="*/ 220773 h 283507"/>
                <a:gd name="connsiteX4-37" fmla="*/ 242923 w 329827"/>
                <a:gd name="connsiteY4-38" fmla="*/ 55476 h 283507"/>
                <a:gd name="connsiteX5-39" fmla="*/ 69765 w 329827"/>
                <a:gd name="connsiteY5-40" fmla="*/ 829 h 283507"/>
                <a:gd name="connsiteX6-41" fmla="*/ 3757 w 329827"/>
                <a:gd name="connsiteY6-42" fmla="*/ 51248 h 283507"/>
                <a:gd name="connsiteX0-43" fmla="*/ 3757 w 328680"/>
                <a:gd name="connsiteY0-44" fmla="*/ 51248 h 283507"/>
                <a:gd name="connsiteX1-45" fmla="*/ 185022 w 328680"/>
                <a:gd name="connsiteY1-46" fmla="*/ 102241 h 283507"/>
                <a:gd name="connsiteX2-47" fmla="*/ 285880 w 328680"/>
                <a:gd name="connsiteY2-48" fmla="*/ 283507 h 283507"/>
                <a:gd name="connsiteX3-49" fmla="*/ 328680 w 328680"/>
                <a:gd name="connsiteY3-50" fmla="*/ 220773 h 283507"/>
                <a:gd name="connsiteX4-51" fmla="*/ 242923 w 328680"/>
                <a:gd name="connsiteY4-52" fmla="*/ 55476 h 283507"/>
                <a:gd name="connsiteX5-53" fmla="*/ 69765 w 328680"/>
                <a:gd name="connsiteY5-54" fmla="*/ 829 h 283507"/>
                <a:gd name="connsiteX6-55" fmla="*/ 3757 w 328680"/>
                <a:gd name="connsiteY6-56" fmla="*/ 51248 h 283507"/>
                <a:gd name="connsiteX0-57" fmla="*/ 3757 w 334838"/>
                <a:gd name="connsiteY0-58" fmla="*/ 51248 h 283507"/>
                <a:gd name="connsiteX1-59" fmla="*/ 185022 w 334838"/>
                <a:gd name="connsiteY1-60" fmla="*/ 102241 h 283507"/>
                <a:gd name="connsiteX2-61" fmla="*/ 285880 w 334838"/>
                <a:gd name="connsiteY2-62" fmla="*/ 283507 h 283507"/>
                <a:gd name="connsiteX3-63" fmla="*/ 334838 w 334838"/>
                <a:gd name="connsiteY3-64" fmla="*/ 226931 h 283507"/>
                <a:gd name="connsiteX4-65" fmla="*/ 242923 w 334838"/>
                <a:gd name="connsiteY4-66" fmla="*/ 55476 h 283507"/>
                <a:gd name="connsiteX5-67" fmla="*/ 69765 w 334838"/>
                <a:gd name="connsiteY5-68" fmla="*/ 829 h 283507"/>
                <a:gd name="connsiteX6-69" fmla="*/ 3757 w 334838"/>
                <a:gd name="connsiteY6-70" fmla="*/ 51248 h 283507"/>
                <a:gd name="connsiteX0-71" fmla="*/ 0 w 331081"/>
                <a:gd name="connsiteY0-72" fmla="*/ 51248 h 283507"/>
                <a:gd name="connsiteX1-73" fmla="*/ 181265 w 331081"/>
                <a:gd name="connsiteY1-74" fmla="*/ 102241 h 283507"/>
                <a:gd name="connsiteX2-75" fmla="*/ 282123 w 331081"/>
                <a:gd name="connsiteY2-76" fmla="*/ 283507 h 283507"/>
                <a:gd name="connsiteX3-77" fmla="*/ 331081 w 331081"/>
                <a:gd name="connsiteY3-78" fmla="*/ 226931 h 283507"/>
                <a:gd name="connsiteX4-79" fmla="*/ 239166 w 331081"/>
                <a:gd name="connsiteY4-80" fmla="*/ 55476 h 283507"/>
                <a:gd name="connsiteX5-81" fmla="*/ 66008 w 331081"/>
                <a:gd name="connsiteY5-82" fmla="*/ 829 h 283507"/>
                <a:gd name="connsiteX6-83" fmla="*/ 0 w 331081"/>
                <a:gd name="connsiteY6-84" fmla="*/ 51248 h 283507"/>
                <a:gd name="connsiteX0-85" fmla="*/ 0 w 331081"/>
                <a:gd name="connsiteY0-86" fmla="*/ 51248 h 283507"/>
                <a:gd name="connsiteX1-87" fmla="*/ 181265 w 331081"/>
                <a:gd name="connsiteY1-88" fmla="*/ 102241 h 283507"/>
                <a:gd name="connsiteX2-89" fmla="*/ 282123 w 331081"/>
                <a:gd name="connsiteY2-90" fmla="*/ 283507 h 283507"/>
                <a:gd name="connsiteX3-91" fmla="*/ 331081 w 331081"/>
                <a:gd name="connsiteY3-92" fmla="*/ 226931 h 283507"/>
                <a:gd name="connsiteX4-93" fmla="*/ 239166 w 331081"/>
                <a:gd name="connsiteY4-94" fmla="*/ 55476 h 283507"/>
                <a:gd name="connsiteX5-95" fmla="*/ 62929 w 331081"/>
                <a:gd name="connsiteY5-96" fmla="*/ 829 h 283507"/>
                <a:gd name="connsiteX6-97" fmla="*/ 0 w 331081"/>
                <a:gd name="connsiteY6-98" fmla="*/ 51248 h 28350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331081" h="283507">
                  <a:moveTo>
                    <a:pt x="0" y="51248"/>
                  </a:moveTo>
                  <a:cubicBezTo>
                    <a:pt x="19209" y="68150"/>
                    <a:pt x="134245" y="63531"/>
                    <a:pt x="181265" y="102241"/>
                  </a:cubicBezTo>
                  <a:cubicBezTo>
                    <a:pt x="228285" y="140951"/>
                    <a:pt x="274329" y="251112"/>
                    <a:pt x="282123" y="283507"/>
                  </a:cubicBezTo>
                  <a:cubicBezTo>
                    <a:pt x="304288" y="263777"/>
                    <a:pt x="307452" y="249542"/>
                    <a:pt x="331081" y="226931"/>
                  </a:cubicBezTo>
                  <a:cubicBezTo>
                    <a:pt x="323922" y="188926"/>
                    <a:pt x="299328" y="103946"/>
                    <a:pt x="239166" y="55476"/>
                  </a:cubicBezTo>
                  <a:cubicBezTo>
                    <a:pt x="179004" y="7005"/>
                    <a:pt x="136730" y="-3312"/>
                    <a:pt x="62929" y="829"/>
                  </a:cubicBezTo>
                  <a:cubicBezTo>
                    <a:pt x="37110" y="17148"/>
                    <a:pt x="17736" y="28188"/>
                    <a:pt x="0" y="51248"/>
                  </a:cubicBezTo>
                  <a:close/>
                </a:path>
              </a:pathLst>
            </a:custGeom>
            <a:solidFill>
              <a:schemeClr val="accent2">
                <a:lumMod val="40000"/>
                <a:lumOff val="60000"/>
              </a:schemeClr>
            </a:solidFill>
            <a:ln w="2430" cap="flat">
              <a:noFill/>
              <a:prstDash val="solid"/>
              <a:miter/>
            </a:ln>
          </p:spPr>
          <p:txBody>
            <a:bodyPr rtlCol="0" anchor="ctr"/>
            <a:lstStyle/>
            <a:p>
              <a:endParaRPr lang="en-US"/>
            </a:p>
          </p:txBody>
        </p:sp>
        <p:sp>
          <p:nvSpPr>
            <p:cNvPr id="32" name="Freeform: Shape 31"/>
            <p:cNvSpPr/>
            <p:nvPr/>
          </p:nvSpPr>
          <p:spPr>
            <a:xfrm>
              <a:off x="1341105" y="5530894"/>
              <a:ext cx="179387" cy="149428"/>
            </a:xfrm>
            <a:custGeom>
              <a:avLst/>
              <a:gdLst>
                <a:gd name="connsiteX0" fmla="*/ 175674 w 179387"/>
                <a:gd name="connsiteY0" fmla="*/ 118192 h 149428"/>
                <a:gd name="connsiteX1" fmla="*/ 160086 w 179387"/>
                <a:gd name="connsiteY1" fmla="*/ 140600 h 149428"/>
                <a:gd name="connsiteX2" fmla="*/ 131344 w 179387"/>
                <a:gd name="connsiteY2" fmla="*/ 145715 h 149428"/>
                <a:gd name="connsiteX3" fmla="*/ 8829 w 179387"/>
                <a:gd name="connsiteY3" fmla="*/ 59978 h 149428"/>
                <a:gd name="connsiteX4" fmla="*/ 3714 w 179387"/>
                <a:gd name="connsiteY4" fmla="*/ 31237 h 149428"/>
                <a:gd name="connsiteX5" fmla="*/ 19302 w 179387"/>
                <a:gd name="connsiteY5" fmla="*/ 8828 h 149428"/>
                <a:gd name="connsiteX6" fmla="*/ 48043 w 179387"/>
                <a:gd name="connsiteY6" fmla="*/ 3714 h 149428"/>
                <a:gd name="connsiteX7" fmla="*/ 170559 w 179387"/>
                <a:gd name="connsiteY7" fmla="*/ 89450 h 149428"/>
                <a:gd name="connsiteX8" fmla="*/ 175674 w 179387"/>
                <a:gd name="connsiteY8" fmla="*/ 118192 h 149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9387" h="149428">
                  <a:moveTo>
                    <a:pt x="175674" y="118192"/>
                  </a:moveTo>
                  <a:lnTo>
                    <a:pt x="160086" y="140600"/>
                  </a:lnTo>
                  <a:cubicBezTo>
                    <a:pt x="153509" y="149856"/>
                    <a:pt x="140844" y="152291"/>
                    <a:pt x="131344" y="145715"/>
                  </a:cubicBezTo>
                  <a:lnTo>
                    <a:pt x="8829" y="59978"/>
                  </a:lnTo>
                  <a:cubicBezTo>
                    <a:pt x="-427" y="53402"/>
                    <a:pt x="-2863" y="40736"/>
                    <a:pt x="3714" y="31237"/>
                  </a:cubicBezTo>
                  <a:lnTo>
                    <a:pt x="19302" y="8828"/>
                  </a:lnTo>
                  <a:cubicBezTo>
                    <a:pt x="25878" y="-427"/>
                    <a:pt x="38544" y="-2863"/>
                    <a:pt x="48043" y="3714"/>
                  </a:cubicBezTo>
                  <a:lnTo>
                    <a:pt x="170559" y="89450"/>
                  </a:lnTo>
                  <a:cubicBezTo>
                    <a:pt x="179815" y="96027"/>
                    <a:pt x="182251" y="108936"/>
                    <a:pt x="175674" y="118192"/>
                  </a:cubicBezTo>
                  <a:close/>
                </a:path>
              </a:pathLst>
            </a:custGeom>
            <a:solidFill>
              <a:schemeClr val="accent2">
                <a:lumMod val="40000"/>
                <a:lumOff val="60000"/>
              </a:schemeClr>
            </a:solidFill>
            <a:ln w="2430" cap="flat">
              <a:noFill/>
              <a:prstDash val="solid"/>
              <a:miter/>
            </a:ln>
          </p:spPr>
          <p:txBody>
            <a:bodyPr rtlCol="0" anchor="ctr"/>
            <a:lstStyle/>
            <a:p>
              <a:endParaRPr lang="en-US"/>
            </a:p>
          </p:txBody>
        </p:sp>
      </p:grpSp>
      <p:sp>
        <p:nvSpPr>
          <p:cNvPr id="33" name="Freeform: Shape 32"/>
          <p:cNvSpPr/>
          <p:nvPr/>
        </p:nvSpPr>
        <p:spPr>
          <a:xfrm flipH="1">
            <a:off x="4522929" y="3089806"/>
            <a:ext cx="4264659" cy="992878"/>
          </a:xfrm>
          <a:custGeom>
            <a:avLst/>
            <a:gdLst>
              <a:gd name="connsiteX0" fmla="*/ 6613510 w 8250226"/>
              <a:gd name="connsiteY0" fmla="*/ 0 h 1520066"/>
              <a:gd name="connsiteX1" fmla="*/ 6625977 w 8250226"/>
              <a:gd name="connsiteY1" fmla="*/ 0 h 1520066"/>
              <a:gd name="connsiteX2" fmla="*/ 6964437 w 8250226"/>
              <a:gd name="connsiteY2" fmla="*/ 205015 h 1520066"/>
              <a:gd name="connsiteX3" fmla="*/ 7081720 w 8250226"/>
              <a:gd name="connsiteY3" fmla="*/ 587340 h 1520066"/>
              <a:gd name="connsiteX4" fmla="*/ 7221629 w 8250226"/>
              <a:gd name="connsiteY4" fmla="*/ 899480 h 1520066"/>
              <a:gd name="connsiteX5" fmla="*/ 8199143 w 8250226"/>
              <a:gd name="connsiteY5" fmla="*/ 396639 h 1520066"/>
              <a:gd name="connsiteX6" fmla="*/ 8241625 w 8250226"/>
              <a:gd name="connsiteY6" fmla="*/ 397101 h 1520066"/>
              <a:gd name="connsiteX7" fmla="*/ 8241163 w 8250226"/>
              <a:gd name="connsiteY7" fmla="*/ 439582 h 1520066"/>
              <a:gd name="connsiteX8" fmla="*/ 7887927 w 8250226"/>
              <a:gd name="connsiteY8" fmla="*/ 724940 h 1520066"/>
              <a:gd name="connsiteX9" fmla="*/ 7211471 w 8250226"/>
              <a:gd name="connsiteY9" fmla="*/ 959045 h 1520066"/>
              <a:gd name="connsiteX10" fmla="*/ 7023079 w 8250226"/>
              <a:gd name="connsiteY10" fmla="*/ 599807 h 1520066"/>
              <a:gd name="connsiteX11" fmla="*/ 6625054 w 8250226"/>
              <a:gd name="connsiteY11" fmla="*/ 60489 h 1520066"/>
              <a:gd name="connsiteX12" fmla="*/ 6613972 w 8250226"/>
              <a:gd name="connsiteY12" fmla="*/ 60489 h 1520066"/>
              <a:gd name="connsiteX13" fmla="*/ 5725111 w 8250226"/>
              <a:gd name="connsiteY13" fmla="*/ 640903 h 1520066"/>
              <a:gd name="connsiteX14" fmla="*/ 5596746 w 8250226"/>
              <a:gd name="connsiteY14" fmla="*/ 772500 h 1520066"/>
              <a:gd name="connsiteX15" fmla="*/ 5426824 w 8250226"/>
              <a:gd name="connsiteY15" fmla="*/ 951657 h 1520066"/>
              <a:gd name="connsiteX16" fmla="*/ 5037572 w 8250226"/>
              <a:gd name="connsiteY16" fmla="*/ 1342294 h 1520066"/>
              <a:gd name="connsiteX17" fmla="*/ 4680181 w 8250226"/>
              <a:gd name="connsiteY17" fmla="*/ 1520066 h 1520066"/>
              <a:gd name="connsiteX18" fmla="*/ 4637239 w 8250226"/>
              <a:gd name="connsiteY18" fmla="*/ 1515910 h 1520066"/>
              <a:gd name="connsiteX19" fmla="*/ 4405443 w 8250226"/>
              <a:gd name="connsiteY19" fmla="*/ 1172372 h 1520066"/>
              <a:gd name="connsiteX20" fmla="*/ 4179650 w 8250226"/>
              <a:gd name="connsiteY20" fmla="*/ 762803 h 1520066"/>
              <a:gd name="connsiteX21" fmla="*/ 3311567 w 8250226"/>
              <a:gd name="connsiteY21" fmla="*/ 767883 h 1520066"/>
              <a:gd name="connsiteX22" fmla="*/ 2360834 w 8250226"/>
              <a:gd name="connsiteY22" fmla="*/ 995061 h 1520066"/>
              <a:gd name="connsiteX23" fmla="*/ 2342497 w 8250226"/>
              <a:gd name="connsiteY23" fmla="*/ 992833 h 1520066"/>
              <a:gd name="connsiteX24" fmla="*/ 2126238 w 8250226"/>
              <a:gd name="connsiteY24" fmla="*/ 1040931 h 1520066"/>
              <a:gd name="connsiteX25" fmla="*/ 1317343 w 8250226"/>
              <a:gd name="connsiteY25" fmla="*/ 1114064 h 1520066"/>
              <a:gd name="connsiteX26" fmla="*/ 1009685 w 8250226"/>
              <a:gd name="connsiteY26" fmla="*/ 1102634 h 1520066"/>
              <a:gd name="connsiteX27" fmla="*/ 90523 w 8250226"/>
              <a:gd name="connsiteY27" fmla="*/ 742589 h 1520066"/>
              <a:gd name="connsiteX28" fmla="*/ 22895 w 8250226"/>
              <a:gd name="connsiteY28" fmla="*/ 281579 h 1520066"/>
              <a:gd name="connsiteX29" fmla="*/ 33026 w 8250226"/>
              <a:gd name="connsiteY29" fmla="*/ 257679 h 1520066"/>
              <a:gd name="connsiteX30" fmla="*/ 94142 w 8250226"/>
              <a:gd name="connsiteY30" fmla="*/ 257679 h 1520066"/>
              <a:gd name="connsiteX31" fmla="*/ 76235 w 8250226"/>
              <a:gd name="connsiteY31" fmla="*/ 299677 h 1520066"/>
              <a:gd name="connsiteX32" fmla="*/ 140053 w 8250226"/>
              <a:gd name="connsiteY32" fmla="*/ 715919 h 1520066"/>
              <a:gd name="connsiteX33" fmla="*/ 2361283 w 8250226"/>
              <a:gd name="connsiteY33" fmla="*/ 930232 h 1520066"/>
              <a:gd name="connsiteX34" fmla="*/ 2361890 w 8250226"/>
              <a:gd name="connsiteY34" fmla="*/ 932577 h 1520066"/>
              <a:gd name="connsiteX35" fmla="*/ 2418393 w 8250226"/>
              <a:gd name="connsiteY35" fmla="*/ 916935 h 1520066"/>
              <a:gd name="connsiteX36" fmla="*/ 3300486 w 8250226"/>
              <a:gd name="connsiteY36" fmla="*/ 708780 h 1520066"/>
              <a:gd name="connsiteX37" fmla="*/ 4213357 w 8250226"/>
              <a:gd name="connsiteY37" fmla="*/ 712935 h 1520066"/>
              <a:gd name="connsiteX38" fmla="*/ 4462699 w 8250226"/>
              <a:gd name="connsiteY38" fmla="*/ 1154825 h 1520066"/>
              <a:gd name="connsiteX39" fmla="*/ 4648321 w 8250226"/>
              <a:gd name="connsiteY39" fmla="*/ 1456806 h 1520066"/>
              <a:gd name="connsiteX40" fmla="*/ 5382034 w 8250226"/>
              <a:gd name="connsiteY40" fmla="*/ 911024 h 1520066"/>
              <a:gd name="connsiteX41" fmla="*/ 5554727 w 8250226"/>
              <a:gd name="connsiteY41" fmla="*/ 728634 h 1520066"/>
              <a:gd name="connsiteX42" fmla="*/ 5681246 w 8250226"/>
              <a:gd name="connsiteY42" fmla="*/ 599346 h 1520066"/>
              <a:gd name="connsiteX43" fmla="*/ 6613510 w 8250226"/>
              <a:gd name="connsiteY43" fmla="*/ 0 h 1520066"/>
              <a:gd name="connsiteX0-1" fmla="*/ 6613510 w 8250226"/>
              <a:gd name="connsiteY0-2" fmla="*/ 0 h 1520066"/>
              <a:gd name="connsiteX1-3" fmla="*/ 6625977 w 8250226"/>
              <a:gd name="connsiteY1-4" fmla="*/ 0 h 1520066"/>
              <a:gd name="connsiteX2-5" fmla="*/ 6964437 w 8250226"/>
              <a:gd name="connsiteY2-6" fmla="*/ 205015 h 1520066"/>
              <a:gd name="connsiteX3-7" fmla="*/ 7081720 w 8250226"/>
              <a:gd name="connsiteY3-8" fmla="*/ 587340 h 1520066"/>
              <a:gd name="connsiteX4-9" fmla="*/ 7221629 w 8250226"/>
              <a:gd name="connsiteY4-10" fmla="*/ 899480 h 1520066"/>
              <a:gd name="connsiteX5-11" fmla="*/ 8199143 w 8250226"/>
              <a:gd name="connsiteY5-12" fmla="*/ 396639 h 1520066"/>
              <a:gd name="connsiteX6-13" fmla="*/ 8241625 w 8250226"/>
              <a:gd name="connsiteY6-14" fmla="*/ 397101 h 1520066"/>
              <a:gd name="connsiteX7-15" fmla="*/ 8241163 w 8250226"/>
              <a:gd name="connsiteY7-16" fmla="*/ 439582 h 1520066"/>
              <a:gd name="connsiteX8-17" fmla="*/ 7211471 w 8250226"/>
              <a:gd name="connsiteY8-18" fmla="*/ 959045 h 1520066"/>
              <a:gd name="connsiteX9-19" fmla="*/ 7023079 w 8250226"/>
              <a:gd name="connsiteY9-20" fmla="*/ 599807 h 1520066"/>
              <a:gd name="connsiteX10-21" fmla="*/ 6625054 w 8250226"/>
              <a:gd name="connsiteY10-22" fmla="*/ 60489 h 1520066"/>
              <a:gd name="connsiteX11-23" fmla="*/ 6613972 w 8250226"/>
              <a:gd name="connsiteY11-24" fmla="*/ 60489 h 1520066"/>
              <a:gd name="connsiteX12-25" fmla="*/ 5725111 w 8250226"/>
              <a:gd name="connsiteY12-26" fmla="*/ 640903 h 1520066"/>
              <a:gd name="connsiteX13-27" fmla="*/ 5596746 w 8250226"/>
              <a:gd name="connsiteY13-28" fmla="*/ 772500 h 1520066"/>
              <a:gd name="connsiteX14-29" fmla="*/ 5426824 w 8250226"/>
              <a:gd name="connsiteY14-30" fmla="*/ 951657 h 1520066"/>
              <a:gd name="connsiteX15-31" fmla="*/ 5037572 w 8250226"/>
              <a:gd name="connsiteY15-32" fmla="*/ 1342294 h 1520066"/>
              <a:gd name="connsiteX16-33" fmla="*/ 4680181 w 8250226"/>
              <a:gd name="connsiteY16-34" fmla="*/ 1520066 h 1520066"/>
              <a:gd name="connsiteX17-35" fmla="*/ 4637239 w 8250226"/>
              <a:gd name="connsiteY17-36" fmla="*/ 1515910 h 1520066"/>
              <a:gd name="connsiteX18-37" fmla="*/ 4405443 w 8250226"/>
              <a:gd name="connsiteY18-38" fmla="*/ 1172372 h 1520066"/>
              <a:gd name="connsiteX19-39" fmla="*/ 4179650 w 8250226"/>
              <a:gd name="connsiteY19-40" fmla="*/ 762803 h 1520066"/>
              <a:gd name="connsiteX20-41" fmla="*/ 3311567 w 8250226"/>
              <a:gd name="connsiteY20-42" fmla="*/ 767883 h 1520066"/>
              <a:gd name="connsiteX21-43" fmla="*/ 2360834 w 8250226"/>
              <a:gd name="connsiteY21-44" fmla="*/ 995061 h 1520066"/>
              <a:gd name="connsiteX22-45" fmla="*/ 2342497 w 8250226"/>
              <a:gd name="connsiteY22-46" fmla="*/ 992833 h 1520066"/>
              <a:gd name="connsiteX23-47" fmla="*/ 2126238 w 8250226"/>
              <a:gd name="connsiteY23-48" fmla="*/ 1040931 h 1520066"/>
              <a:gd name="connsiteX24-49" fmla="*/ 1317343 w 8250226"/>
              <a:gd name="connsiteY24-50" fmla="*/ 1114064 h 1520066"/>
              <a:gd name="connsiteX25-51" fmla="*/ 1009685 w 8250226"/>
              <a:gd name="connsiteY25-52" fmla="*/ 1102634 h 1520066"/>
              <a:gd name="connsiteX26-53" fmla="*/ 90523 w 8250226"/>
              <a:gd name="connsiteY26-54" fmla="*/ 742589 h 1520066"/>
              <a:gd name="connsiteX27-55" fmla="*/ 22895 w 8250226"/>
              <a:gd name="connsiteY27-56" fmla="*/ 281579 h 1520066"/>
              <a:gd name="connsiteX28-57" fmla="*/ 33026 w 8250226"/>
              <a:gd name="connsiteY28-58" fmla="*/ 257679 h 1520066"/>
              <a:gd name="connsiteX29-59" fmla="*/ 94142 w 8250226"/>
              <a:gd name="connsiteY29-60" fmla="*/ 257679 h 1520066"/>
              <a:gd name="connsiteX30-61" fmla="*/ 76235 w 8250226"/>
              <a:gd name="connsiteY30-62" fmla="*/ 299677 h 1520066"/>
              <a:gd name="connsiteX31-63" fmla="*/ 140053 w 8250226"/>
              <a:gd name="connsiteY31-64" fmla="*/ 715919 h 1520066"/>
              <a:gd name="connsiteX32-65" fmla="*/ 2361283 w 8250226"/>
              <a:gd name="connsiteY32-66" fmla="*/ 930232 h 1520066"/>
              <a:gd name="connsiteX33-67" fmla="*/ 2361890 w 8250226"/>
              <a:gd name="connsiteY33-68" fmla="*/ 932577 h 1520066"/>
              <a:gd name="connsiteX34-69" fmla="*/ 2418393 w 8250226"/>
              <a:gd name="connsiteY34-70" fmla="*/ 916935 h 1520066"/>
              <a:gd name="connsiteX35-71" fmla="*/ 3300486 w 8250226"/>
              <a:gd name="connsiteY35-72" fmla="*/ 708780 h 1520066"/>
              <a:gd name="connsiteX36-73" fmla="*/ 4213357 w 8250226"/>
              <a:gd name="connsiteY36-74" fmla="*/ 712935 h 1520066"/>
              <a:gd name="connsiteX37-75" fmla="*/ 4462699 w 8250226"/>
              <a:gd name="connsiteY37-76" fmla="*/ 1154825 h 1520066"/>
              <a:gd name="connsiteX38-77" fmla="*/ 4648321 w 8250226"/>
              <a:gd name="connsiteY38-78" fmla="*/ 1456806 h 1520066"/>
              <a:gd name="connsiteX39-79" fmla="*/ 5382034 w 8250226"/>
              <a:gd name="connsiteY39-80" fmla="*/ 911024 h 1520066"/>
              <a:gd name="connsiteX40-81" fmla="*/ 5554727 w 8250226"/>
              <a:gd name="connsiteY40-82" fmla="*/ 728634 h 1520066"/>
              <a:gd name="connsiteX41-83" fmla="*/ 5681246 w 8250226"/>
              <a:gd name="connsiteY41-84" fmla="*/ 599346 h 1520066"/>
              <a:gd name="connsiteX42-85" fmla="*/ 6613510 w 8250226"/>
              <a:gd name="connsiteY42-86" fmla="*/ 0 h 1520066"/>
              <a:gd name="connsiteX0-87" fmla="*/ 6613510 w 8416533"/>
              <a:gd name="connsiteY0-88" fmla="*/ 0 h 1520066"/>
              <a:gd name="connsiteX1-89" fmla="*/ 6625977 w 8416533"/>
              <a:gd name="connsiteY1-90" fmla="*/ 0 h 1520066"/>
              <a:gd name="connsiteX2-91" fmla="*/ 6964437 w 8416533"/>
              <a:gd name="connsiteY2-92" fmla="*/ 205015 h 1520066"/>
              <a:gd name="connsiteX3-93" fmla="*/ 7081720 w 8416533"/>
              <a:gd name="connsiteY3-94" fmla="*/ 587340 h 1520066"/>
              <a:gd name="connsiteX4-95" fmla="*/ 7221629 w 8416533"/>
              <a:gd name="connsiteY4-96" fmla="*/ 899480 h 1520066"/>
              <a:gd name="connsiteX5-97" fmla="*/ 8199143 w 8416533"/>
              <a:gd name="connsiteY5-98" fmla="*/ 396639 h 1520066"/>
              <a:gd name="connsiteX6-99" fmla="*/ 8241625 w 8416533"/>
              <a:gd name="connsiteY6-100" fmla="*/ 397101 h 1520066"/>
              <a:gd name="connsiteX7-101" fmla="*/ 8415852 w 8416533"/>
              <a:gd name="connsiteY7-102" fmla="*/ 762602 h 1520066"/>
              <a:gd name="connsiteX8-103" fmla="*/ 7211471 w 8416533"/>
              <a:gd name="connsiteY8-104" fmla="*/ 959045 h 1520066"/>
              <a:gd name="connsiteX9-105" fmla="*/ 7023079 w 8416533"/>
              <a:gd name="connsiteY9-106" fmla="*/ 599807 h 1520066"/>
              <a:gd name="connsiteX10-107" fmla="*/ 6625054 w 8416533"/>
              <a:gd name="connsiteY10-108" fmla="*/ 60489 h 1520066"/>
              <a:gd name="connsiteX11-109" fmla="*/ 6613972 w 8416533"/>
              <a:gd name="connsiteY11-110" fmla="*/ 60489 h 1520066"/>
              <a:gd name="connsiteX12-111" fmla="*/ 5725111 w 8416533"/>
              <a:gd name="connsiteY12-112" fmla="*/ 640903 h 1520066"/>
              <a:gd name="connsiteX13-113" fmla="*/ 5596746 w 8416533"/>
              <a:gd name="connsiteY13-114" fmla="*/ 772500 h 1520066"/>
              <a:gd name="connsiteX14-115" fmla="*/ 5426824 w 8416533"/>
              <a:gd name="connsiteY14-116" fmla="*/ 951657 h 1520066"/>
              <a:gd name="connsiteX15-117" fmla="*/ 5037572 w 8416533"/>
              <a:gd name="connsiteY15-118" fmla="*/ 1342294 h 1520066"/>
              <a:gd name="connsiteX16-119" fmla="*/ 4680181 w 8416533"/>
              <a:gd name="connsiteY16-120" fmla="*/ 1520066 h 1520066"/>
              <a:gd name="connsiteX17-121" fmla="*/ 4637239 w 8416533"/>
              <a:gd name="connsiteY17-122" fmla="*/ 1515910 h 1520066"/>
              <a:gd name="connsiteX18-123" fmla="*/ 4405443 w 8416533"/>
              <a:gd name="connsiteY18-124" fmla="*/ 1172372 h 1520066"/>
              <a:gd name="connsiteX19-125" fmla="*/ 4179650 w 8416533"/>
              <a:gd name="connsiteY19-126" fmla="*/ 762803 h 1520066"/>
              <a:gd name="connsiteX20-127" fmla="*/ 3311567 w 8416533"/>
              <a:gd name="connsiteY20-128" fmla="*/ 767883 h 1520066"/>
              <a:gd name="connsiteX21-129" fmla="*/ 2360834 w 8416533"/>
              <a:gd name="connsiteY21-130" fmla="*/ 995061 h 1520066"/>
              <a:gd name="connsiteX22-131" fmla="*/ 2342497 w 8416533"/>
              <a:gd name="connsiteY22-132" fmla="*/ 992833 h 1520066"/>
              <a:gd name="connsiteX23-133" fmla="*/ 2126238 w 8416533"/>
              <a:gd name="connsiteY23-134" fmla="*/ 1040931 h 1520066"/>
              <a:gd name="connsiteX24-135" fmla="*/ 1317343 w 8416533"/>
              <a:gd name="connsiteY24-136" fmla="*/ 1114064 h 1520066"/>
              <a:gd name="connsiteX25-137" fmla="*/ 1009685 w 8416533"/>
              <a:gd name="connsiteY25-138" fmla="*/ 1102634 h 1520066"/>
              <a:gd name="connsiteX26-139" fmla="*/ 90523 w 8416533"/>
              <a:gd name="connsiteY26-140" fmla="*/ 742589 h 1520066"/>
              <a:gd name="connsiteX27-141" fmla="*/ 22895 w 8416533"/>
              <a:gd name="connsiteY27-142" fmla="*/ 281579 h 1520066"/>
              <a:gd name="connsiteX28-143" fmla="*/ 33026 w 8416533"/>
              <a:gd name="connsiteY28-144" fmla="*/ 257679 h 1520066"/>
              <a:gd name="connsiteX29-145" fmla="*/ 94142 w 8416533"/>
              <a:gd name="connsiteY29-146" fmla="*/ 257679 h 1520066"/>
              <a:gd name="connsiteX30-147" fmla="*/ 76235 w 8416533"/>
              <a:gd name="connsiteY30-148" fmla="*/ 299677 h 1520066"/>
              <a:gd name="connsiteX31-149" fmla="*/ 140053 w 8416533"/>
              <a:gd name="connsiteY31-150" fmla="*/ 715919 h 1520066"/>
              <a:gd name="connsiteX32-151" fmla="*/ 2361283 w 8416533"/>
              <a:gd name="connsiteY32-152" fmla="*/ 930232 h 1520066"/>
              <a:gd name="connsiteX33-153" fmla="*/ 2361890 w 8416533"/>
              <a:gd name="connsiteY33-154" fmla="*/ 932577 h 1520066"/>
              <a:gd name="connsiteX34-155" fmla="*/ 2418393 w 8416533"/>
              <a:gd name="connsiteY34-156" fmla="*/ 916935 h 1520066"/>
              <a:gd name="connsiteX35-157" fmla="*/ 3300486 w 8416533"/>
              <a:gd name="connsiteY35-158" fmla="*/ 708780 h 1520066"/>
              <a:gd name="connsiteX36-159" fmla="*/ 4213357 w 8416533"/>
              <a:gd name="connsiteY36-160" fmla="*/ 712935 h 1520066"/>
              <a:gd name="connsiteX37-161" fmla="*/ 4462699 w 8416533"/>
              <a:gd name="connsiteY37-162" fmla="*/ 1154825 h 1520066"/>
              <a:gd name="connsiteX38-163" fmla="*/ 4648321 w 8416533"/>
              <a:gd name="connsiteY38-164" fmla="*/ 1456806 h 1520066"/>
              <a:gd name="connsiteX39-165" fmla="*/ 5382034 w 8416533"/>
              <a:gd name="connsiteY39-166" fmla="*/ 911024 h 1520066"/>
              <a:gd name="connsiteX40-167" fmla="*/ 5554727 w 8416533"/>
              <a:gd name="connsiteY40-168" fmla="*/ 728634 h 1520066"/>
              <a:gd name="connsiteX41-169" fmla="*/ 5681246 w 8416533"/>
              <a:gd name="connsiteY41-170" fmla="*/ 599346 h 1520066"/>
              <a:gd name="connsiteX42-171" fmla="*/ 6613510 w 8416533"/>
              <a:gd name="connsiteY42-172" fmla="*/ 0 h 1520066"/>
              <a:gd name="connsiteX0-173" fmla="*/ 6613510 w 8416442"/>
              <a:gd name="connsiteY0-174" fmla="*/ 0 h 1520066"/>
              <a:gd name="connsiteX1-175" fmla="*/ 6625977 w 8416442"/>
              <a:gd name="connsiteY1-176" fmla="*/ 0 h 1520066"/>
              <a:gd name="connsiteX2-177" fmla="*/ 6964437 w 8416442"/>
              <a:gd name="connsiteY2-178" fmla="*/ 205015 h 1520066"/>
              <a:gd name="connsiteX3-179" fmla="*/ 7081720 w 8416442"/>
              <a:gd name="connsiteY3-180" fmla="*/ 587340 h 1520066"/>
              <a:gd name="connsiteX4-181" fmla="*/ 7221629 w 8416442"/>
              <a:gd name="connsiteY4-182" fmla="*/ 899480 h 1520066"/>
              <a:gd name="connsiteX5-183" fmla="*/ 8348876 w 8416442"/>
              <a:gd name="connsiteY5-184" fmla="*/ 665822 h 1520066"/>
              <a:gd name="connsiteX6-185" fmla="*/ 8241625 w 8416442"/>
              <a:gd name="connsiteY6-186" fmla="*/ 397101 h 1520066"/>
              <a:gd name="connsiteX7-187" fmla="*/ 8415852 w 8416442"/>
              <a:gd name="connsiteY7-188" fmla="*/ 762602 h 1520066"/>
              <a:gd name="connsiteX8-189" fmla="*/ 7211471 w 8416442"/>
              <a:gd name="connsiteY8-190" fmla="*/ 959045 h 1520066"/>
              <a:gd name="connsiteX9-191" fmla="*/ 7023079 w 8416442"/>
              <a:gd name="connsiteY9-192" fmla="*/ 599807 h 1520066"/>
              <a:gd name="connsiteX10-193" fmla="*/ 6625054 w 8416442"/>
              <a:gd name="connsiteY10-194" fmla="*/ 60489 h 1520066"/>
              <a:gd name="connsiteX11-195" fmla="*/ 6613972 w 8416442"/>
              <a:gd name="connsiteY11-196" fmla="*/ 60489 h 1520066"/>
              <a:gd name="connsiteX12-197" fmla="*/ 5725111 w 8416442"/>
              <a:gd name="connsiteY12-198" fmla="*/ 640903 h 1520066"/>
              <a:gd name="connsiteX13-199" fmla="*/ 5596746 w 8416442"/>
              <a:gd name="connsiteY13-200" fmla="*/ 772500 h 1520066"/>
              <a:gd name="connsiteX14-201" fmla="*/ 5426824 w 8416442"/>
              <a:gd name="connsiteY14-202" fmla="*/ 951657 h 1520066"/>
              <a:gd name="connsiteX15-203" fmla="*/ 5037572 w 8416442"/>
              <a:gd name="connsiteY15-204" fmla="*/ 1342294 h 1520066"/>
              <a:gd name="connsiteX16-205" fmla="*/ 4680181 w 8416442"/>
              <a:gd name="connsiteY16-206" fmla="*/ 1520066 h 1520066"/>
              <a:gd name="connsiteX17-207" fmla="*/ 4637239 w 8416442"/>
              <a:gd name="connsiteY17-208" fmla="*/ 1515910 h 1520066"/>
              <a:gd name="connsiteX18-209" fmla="*/ 4405443 w 8416442"/>
              <a:gd name="connsiteY18-210" fmla="*/ 1172372 h 1520066"/>
              <a:gd name="connsiteX19-211" fmla="*/ 4179650 w 8416442"/>
              <a:gd name="connsiteY19-212" fmla="*/ 762803 h 1520066"/>
              <a:gd name="connsiteX20-213" fmla="*/ 3311567 w 8416442"/>
              <a:gd name="connsiteY20-214" fmla="*/ 767883 h 1520066"/>
              <a:gd name="connsiteX21-215" fmla="*/ 2360834 w 8416442"/>
              <a:gd name="connsiteY21-216" fmla="*/ 995061 h 1520066"/>
              <a:gd name="connsiteX22-217" fmla="*/ 2342497 w 8416442"/>
              <a:gd name="connsiteY22-218" fmla="*/ 992833 h 1520066"/>
              <a:gd name="connsiteX23-219" fmla="*/ 2126238 w 8416442"/>
              <a:gd name="connsiteY23-220" fmla="*/ 1040931 h 1520066"/>
              <a:gd name="connsiteX24-221" fmla="*/ 1317343 w 8416442"/>
              <a:gd name="connsiteY24-222" fmla="*/ 1114064 h 1520066"/>
              <a:gd name="connsiteX25-223" fmla="*/ 1009685 w 8416442"/>
              <a:gd name="connsiteY25-224" fmla="*/ 1102634 h 1520066"/>
              <a:gd name="connsiteX26-225" fmla="*/ 90523 w 8416442"/>
              <a:gd name="connsiteY26-226" fmla="*/ 742589 h 1520066"/>
              <a:gd name="connsiteX27-227" fmla="*/ 22895 w 8416442"/>
              <a:gd name="connsiteY27-228" fmla="*/ 281579 h 1520066"/>
              <a:gd name="connsiteX28-229" fmla="*/ 33026 w 8416442"/>
              <a:gd name="connsiteY28-230" fmla="*/ 257679 h 1520066"/>
              <a:gd name="connsiteX29-231" fmla="*/ 94142 w 8416442"/>
              <a:gd name="connsiteY29-232" fmla="*/ 257679 h 1520066"/>
              <a:gd name="connsiteX30-233" fmla="*/ 76235 w 8416442"/>
              <a:gd name="connsiteY30-234" fmla="*/ 299677 h 1520066"/>
              <a:gd name="connsiteX31-235" fmla="*/ 140053 w 8416442"/>
              <a:gd name="connsiteY31-236" fmla="*/ 715919 h 1520066"/>
              <a:gd name="connsiteX32-237" fmla="*/ 2361283 w 8416442"/>
              <a:gd name="connsiteY32-238" fmla="*/ 930232 h 1520066"/>
              <a:gd name="connsiteX33-239" fmla="*/ 2361890 w 8416442"/>
              <a:gd name="connsiteY33-240" fmla="*/ 932577 h 1520066"/>
              <a:gd name="connsiteX34-241" fmla="*/ 2418393 w 8416442"/>
              <a:gd name="connsiteY34-242" fmla="*/ 916935 h 1520066"/>
              <a:gd name="connsiteX35-243" fmla="*/ 3300486 w 8416442"/>
              <a:gd name="connsiteY35-244" fmla="*/ 708780 h 1520066"/>
              <a:gd name="connsiteX36-245" fmla="*/ 4213357 w 8416442"/>
              <a:gd name="connsiteY36-246" fmla="*/ 712935 h 1520066"/>
              <a:gd name="connsiteX37-247" fmla="*/ 4462699 w 8416442"/>
              <a:gd name="connsiteY37-248" fmla="*/ 1154825 h 1520066"/>
              <a:gd name="connsiteX38-249" fmla="*/ 4648321 w 8416442"/>
              <a:gd name="connsiteY38-250" fmla="*/ 1456806 h 1520066"/>
              <a:gd name="connsiteX39-251" fmla="*/ 5382034 w 8416442"/>
              <a:gd name="connsiteY39-252" fmla="*/ 911024 h 1520066"/>
              <a:gd name="connsiteX40-253" fmla="*/ 5554727 w 8416442"/>
              <a:gd name="connsiteY40-254" fmla="*/ 728634 h 1520066"/>
              <a:gd name="connsiteX41-255" fmla="*/ 5681246 w 8416442"/>
              <a:gd name="connsiteY41-256" fmla="*/ 599346 h 1520066"/>
              <a:gd name="connsiteX42-257" fmla="*/ 6613510 w 8416442"/>
              <a:gd name="connsiteY42-258" fmla="*/ 0 h 1520066"/>
              <a:gd name="connsiteX0-259" fmla="*/ 6613510 w 8531776"/>
              <a:gd name="connsiteY0-260" fmla="*/ 0 h 1520066"/>
              <a:gd name="connsiteX1-261" fmla="*/ 6625977 w 8531776"/>
              <a:gd name="connsiteY1-262" fmla="*/ 0 h 1520066"/>
              <a:gd name="connsiteX2-263" fmla="*/ 6964437 w 8531776"/>
              <a:gd name="connsiteY2-264" fmla="*/ 205015 h 1520066"/>
              <a:gd name="connsiteX3-265" fmla="*/ 7081720 w 8531776"/>
              <a:gd name="connsiteY3-266" fmla="*/ 587340 h 1520066"/>
              <a:gd name="connsiteX4-267" fmla="*/ 7221629 w 8531776"/>
              <a:gd name="connsiteY4-268" fmla="*/ 899480 h 1520066"/>
              <a:gd name="connsiteX5-269" fmla="*/ 8348876 w 8531776"/>
              <a:gd name="connsiteY5-270" fmla="*/ 665822 h 1520066"/>
              <a:gd name="connsiteX6-271" fmla="*/ 8415852 w 8531776"/>
              <a:gd name="connsiteY6-272" fmla="*/ 762602 h 1520066"/>
              <a:gd name="connsiteX7-273" fmla="*/ 7211471 w 8531776"/>
              <a:gd name="connsiteY7-274" fmla="*/ 959045 h 1520066"/>
              <a:gd name="connsiteX8-275" fmla="*/ 7023079 w 8531776"/>
              <a:gd name="connsiteY8-276" fmla="*/ 599807 h 1520066"/>
              <a:gd name="connsiteX9-277" fmla="*/ 6625054 w 8531776"/>
              <a:gd name="connsiteY9-278" fmla="*/ 60489 h 1520066"/>
              <a:gd name="connsiteX10-279" fmla="*/ 6613972 w 8531776"/>
              <a:gd name="connsiteY10-280" fmla="*/ 60489 h 1520066"/>
              <a:gd name="connsiteX11-281" fmla="*/ 5725111 w 8531776"/>
              <a:gd name="connsiteY11-282" fmla="*/ 640903 h 1520066"/>
              <a:gd name="connsiteX12-283" fmla="*/ 5596746 w 8531776"/>
              <a:gd name="connsiteY12-284" fmla="*/ 772500 h 1520066"/>
              <a:gd name="connsiteX13-285" fmla="*/ 5426824 w 8531776"/>
              <a:gd name="connsiteY13-286" fmla="*/ 951657 h 1520066"/>
              <a:gd name="connsiteX14-287" fmla="*/ 5037572 w 8531776"/>
              <a:gd name="connsiteY14-288" fmla="*/ 1342294 h 1520066"/>
              <a:gd name="connsiteX15-289" fmla="*/ 4680181 w 8531776"/>
              <a:gd name="connsiteY15-290" fmla="*/ 1520066 h 1520066"/>
              <a:gd name="connsiteX16-291" fmla="*/ 4637239 w 8531776"/>
              <a:gd name="connsiteY16-292" fmla="*/ 1515910 h 1520066"/>
              <a:gd name="connsiteX17-293" fmla="*/ 4405443 w 8531776"/>
              <a:gd name="connsiteY17-294" fmla="*/ 1172372 h 1520066"/>
              <a:gd name="connsiteX18-295" fmla="*/ 4179650 w 8531776"/>
              <a:gd name="connsiteY18-296" fmla="*/ 762803 h 1520066"/>
              <a:gd name="connsiteX19-297" fmla="*/ 3311567 w 8531776"/>
              <a:gd name="connsiteY19-298" fmla="*/ 767883 h 1520066"/>
              <a:gd name="connsiteX20-299" fmla="*/ 2360834 w 8531776"/>
              <a:gd name="connsiteY20-300" fmla="*/ 995061 h 1520066"/>
              <a:gd name="connsiteX21-301" fmla="*/ 2342497 w 8531776"/>
              <a:gd name="connsiteY21-302" fmla="*/ 992833 h 1520066"/>
              <a:gd name="connsiteX22-303" fmla="*/ 2126238 w 8531776"/>
              <a:gd name="connsiteY22-304" fmla="*/ 1040931 h 1520066"/>
              <a:gd name="connsiteX23-305" fmla="*/ 1317343 w 8531776"/>
              <a:gd name="connsiteY23-306" fmla="*/ 1114064 h 1520066"/>
              <a:gd name="connsiteX24-307" fmla="*/ 1009685 w 8531776"/>
              <a:gd name="connsiteY24-308" fmla="*/ 1102634 h 1520066"/>
              <a:gd name="connsiteX25-309" fmla="*/ 90523 w 8531776"/>
              <a:gd name="connsiteY25-310" fmla="*/ 742589 h 1520066"/>
              <a:gd name="connsiteX26-311" fmla="*/ 22895 w 8531776"/>
              <a:gd name="connsiteY26-312" fmla="*/ 281579 h 1520066"/>
              <a:gd name="connsiteX27-313" fmla="*/ 33026 w 8531776"/>
              <a:gd name="connsiteY27-314" fmla="*/ 257679 h 1520066"/>
              <a:gd name="connsiteX28-315" fmla="*/ 94142 w 8531776"/>
              <a:gd name="connsiteY28-316" fmla="*/ 257679 h 1520066"/>
              <a:gd name="connsiteX29-317" fmla="*/ 76235 w 8531776"/>
              <a:gd name="connsiteY29-318" fmla="*/ 299677 h 1520066"/>
              <a:gd name="connsiteX30-319" fmla="*/ 140053 w 8531776"/>
              <a:gd name="connsiteY30-320" fmla="*/ 715919 h 1520066"/>
              <a:gd name="connsiteX31-321" fmla="*/ 2361283 w 8531776"/>
              <a:gd name="connsiteY31-322" fmla="*/ 930232 h 1520066"/>
              <a:gd name="connsiteX32-323" fmla="*/ 2361890 w 8531776"/>
              <a:gd name="connsiteY32-324" fmla="*/ 932577 h 1520066"/>
              <a:gd name="connsiteX33-325" fmla="*/ 2418393 w 8531776"/>
              <a:gd name="connsiteY33-326" fmla="*/ 916935 h 1520066"/>
              <a:gd name="connsiteX34-327" fmla="*/ 3300486 w 8531776"/>
              <a:gd name="connsiteY34-328" fmla="*/ 708780 h 1520066"/>
              <a:gd name="connsiteX35-329" fmla="*/ 4213357 w 8531776"/>
              <a:gd name="connsiteY35-330" fmla="*/ 712935 h 1520066"/>
              <a:gd name="connsiteX36-331" fmla="*/ 4462699 w 8531776"/>
              <a:gd name="connsiteY36-332" fmla="*/ 1154825 h 1520066"/>
              <a:gd name="connsiteX37-333" fmla="*/ 4648321 w 8531776"/>
              <a:gd name="connsiteY37-334" fmla="*/ 1456806 h 1520066"/>
              <a:gd name="connsiteX38-335" fmla="*/ 5382034 w 8531776"/>
              <a:gd name="connsiteY38-336" fmla="*/ 911024 h 1520066"/>
              <a:gd name="connsiteX39-337" fmla="*/ 5554727 w 8531776"/>
              <a:gd name="connsiteY39-338" fmla="*/ 728634 h 1520066"/>
              <a:gd name="connsiteX40-339" fmla="*/ 5681246 w 8531776"/>
              <a:gd name="connsiteY40-340" fmla="*/ 599346 h 1520066"/>
              <a:gd name="connsiteX41-341" fmla="*/ 6613510 w 8531776"/>
              <a:gd name="connsiteY41-342" fmla="*/ 0 h 1520066"/>
              <a:gd name="connsiteX0-343" fmla="*/ 6613510 w 8531776"/>
              <a:gd name="connsiteY0-344" fmla="*/ 0 h 1520066"/>
              <a:gd name="connsiteX1-345" fmla="*/ 6625977 w 8531776"/>
              <a:gd name="connsiteY1-346" fmla="*/ 0 h 1520066"/>
              <a:gd name="connsiteX2-347" fmla="*/ 6964437 w 8531776"/>
              <a:gd name="connsiteY2-348" fmla="*/ 205015 h 1520066"/>
              <a:gd name="connsiteX3-349" fmla="*/ 7081720 w 8531776"/>
              <a:gd name="connsiteY3-350" fmla="*/ 587340 h 1520066"/>
              <a:gd name="connsiteX4-351" fmla="*/ 7221629 w 8531776"/>
              <a:gd name="connsiteY4-352" fmla="*/ 899480 h 1520066"/>
              <a:gd name="connsiteX5-353" fmla="*/ 8348876 w 8531776"/>
              <a:gd name="connsiteY5-354" fmla="*/ 665822 h 1520066"/>
              <a:gd name="connsiteX6-355" fmla="*/ 8415852 w 8531776"/>
              <a:gd name="connsiteY6-356" fmla="*/ 774648 h 1520066"/>
              <a:gd name="connsiteX7-357" fmla="*/ 7211471 w 8531776"/>
              <a:gd name="connsiteY7-358" fmla="*/ 959045 h 1520066"/>
              <a:gd name="connsiteX8-359" fmla="*/ 7023079 w 8531776"/>
              <a:gd name="connsiteY8-360" fmla="*/ 599807 h 1520066"/>
              <a:gd name="connsiteX9-361" fmla="*/ 6625054 w 8531776"/>
              <a:gd name="connsiteY9-362" fmla="*/ 60489 h 1520066"/>
              <a:gd name="connsiteX10-363" fmla="*/ 6613972 w 8531776"/>
              <a:gd name="connsiteY10-364" fmla="*/ 60489 h 1520066"/>
              <a:gd name="connsiteX11-365" fmla="*/ 5725111 w 8531776"/>
              <a:gd name="connsiteY11-366" fmla="*/ 640903 h 1520066"/>
              <a:gd name="connsiteX12-367" fmla="*/ 5596746 w 8531776"/>
              <a:gd name="connsiteY12-368" fmla="*/ 772500 h 1520066"/>
              <a:gd name="connsiteX13-369" fmla="*/ 5426824 w 8531776"/>
              <a:gd name="connsiteY13-370" fmla="*/ 951657 h 1520066"/>
              <a:gd name="connsiteX14-371" fmla="*/ 5037572 w 8531776"/>
              <a:gd name="connsiteY14-372" fmla="*/ 1342294 h 1520066"/>
              <a:gd name="connsiteX15-373" fmla="*/ 4680181 w 8531776"/>
              <a:gd name="connsiteY15-374" fmla="*/ 1520066 h 1520066"/>
              <a:gd name="connsiteX16-375" fmla="*/ 4637239 w 8531776"/>
              <a:gd name="connsiteY16-376" fmla="*/ 1515910 h 1520066"/>
              <a:gd name="connsiteX17-377" fmla="*/ 4405443 w 8531776"/>
              <a:gd name="connsiteY17-378" fmla="*/ 1172372 h 1520066"/>
              <a:gd name="connsiteX18-379" fmla="*/ 4179650 w 8531776"/>
              <a:gd name="connsiteY18-380" fmla="*/ 762803 h 1520066"/>
              <a:gd name="connsiteX19-381" fmla="*/ 3311567 w 8531776"/>
              <a:gd name="connsiteY19-382" fmla="*/ 767883 h 1520066"/>
              <a:gd name="connsiteX20-383" fmla="*/ 2360834 w 8531776"/>
              <a:gd name="connsiteY20-384" fmla="*/ 995061 h 1520066"/>
              <a:gd name="connsiteX21-385" fmla="*/ 2342497 w 8531776"/>
              <a:gd name="connsiteY21-386" fmla="*/ 992833 h 1520066"/>
              <a:gd name="connsiteX22-387" fmla="*/ 2126238 w 8531776"/>
              <a:gd name="connsiteY22-388" fmla="*/ 1040931 h 1520066"/>
              <a:gd name="connsiteX23-389" fmla="*/ 1317343 w 8531776"/>
              <a:gd name="connsiteY23-390" fmla="*/ 1114064 h 1520066"/>
              <a:gd name="connsiteX24-391" fmla="*/ 1009685 w 8531776"/>
              <a:gd name="connsiteY24-392" fmla="*/ 1102634 h 1520066"/>
              <a:gd name="connsiteX25-393" fmla="*/ 90523 w 8531776"/>
              <a:gd name="connsiteY25-394" fmla="*/ 742589 h 1520066"/>
              <a:gd name="connsiteX26-395" fmla="*/ 22895 w 8531776"/>
              <a:gd name="connsiteY26-396" fmla="*/ 281579 h 1520066"/>
              <a:gd name="connsiteX27-397" fmla="*/ 33026 w 8531776"/>
              <a:gd name="connsiteY27-398" fmla="*/ 257679 h 1520066"/>
              <a:gd name="connsiteX28-399" fmla="*/ 94142 w 8531776"/>
              <a:gd name="connsiteY28-400" fmla="*/ 257679 h 1520066"/>
              <a:gd name="connsiteX29-401" fmla="*/ 76235 w 8531776"/>
              <a:gd name="connsiteY29-402" fmla="*/ 299677 h 1520066"/>
              <a:gd name="connsiteX30-403" fmla="*/ 140053 w 8531776"/>
              <a:gd name="connsiteY30-404" fmla="*/ 715919 h 1520066"/>
              <a:gd name="connsiteX31-405" fmla="*/ 2361283 w 8531776"/>
              <a:gd name="connsiteY31-406" fmla="*/ 930232 h 1520066"/>
              <a:gd name="connsiteX32-407" fmla="*/ 2361890 w 8531776"/>
              <a:gd name="connsiteY32-408" fmla="*/ 932577 h 1520066"/>
              <a:gd name="connsiteX33-409" fmla="*/ 2418393 w 8531776"/>
              <a:gd name="connsiteY33-410" fmla="*/ 916935 h 1520066"/>
              <a:gd name="connsiteX34-411" fmla="*/ 3300486 w 8531776"/>
              <a:gd name="connsiteY34-412" fmla="*/ 708780 h 1520066"/>
              <a:gd name="connsiteX35-413" fmla="*/ 4213357 w 8531776"/>
              <a:gd name="connsiteY35-414" fmla="*/ 712935 h 1520066"/>
              <a:gd name="connsiteX36-415" fmla="*/ 4462699 w 8531776"/>
              <a:gd name="connsiteY36-416" fmla="*/ 1154825 h 1520066"/>
              <a:gd name="connsiteX37-417" fmla="*/ 4648321 w 8531776"/>
              <a:gd name="connsiteY37-418" fmla="*/ 1456806 h 1520066"/>
              <a:gd name="connsiteX38-419" fmla="*/ 5382034 w 8531776"/>
              <a:gd name="connsiteY38-420" fmla="*/ 911024 h 1520066"/>
              <a:gd name="connsiteX39-421" fmla="*/ 5554727 w 8531776"/>
              <a:gd name="connsiteY39-422" fmla="*/ 728634 h 1520066"/>
              <a:gd name="connsiteX40-423" fmla="*/ 5681246 w 8531776"/>
              <a:gd name="connsiteY40-424" fmla="*/ 599346 h 1520066"/>
              <a:gd name="connsiteX41-425" fmla="*/ 6613510 w 8531776"/>
              <a:gd name="connsiteY41-426" fmla="*/ 0 h 1520066"/>
              <a:gd name="connsiteX0-427" fmla="*/ 6613510 w 8454400"/>
              <a:gd name="connsiteY0-428" fmla="*/ 0 h 1520066"/>
              <a:gd name="connsiteX1-429" fmla="*/ 6625977 w 8454400"/>
              <a:gd name="connsiteY1-430" fmla="*/ 0 h 1520066"/>
              <a:gd name="connsiteX2-431" fmla="*/ 6964437 w 8454400"/>
              <a:gd name="connsiteY2-432" fmla="*/ 205015 h 1520066"/>
              <a:gd name="connsiteX3-433" fmla="*/ 7081720 w 8454400"/>
              <a:gd name="connsiteY3-434" fmla="*/ 587340 h 1520066"/>
              <a:gd name="connsiteX4-435" fmla="*/ 7221629 w 8454400"/>
              <a:gd name="connsiteY4-436" fmla="*/ 899480 h 1520066"/>
              <a:gd name="connsiteX5-437" fmla="*/ 8348876 w 8454400"/>
              <a:gd name="connsiteY5-438" fmla="*/ 665822 h 1520066"/>
              <a:gd name="connsiteX6-439" fmla="*/ 8415852 w 8454400"/>
              <a:gd name="connsiteY6-440" fmla="*/ 774648 h 1520066"/>
              <a:gd name="connsiteX7-441" fmla="*/ 7211471 w 8454400"/>
              <a:gd name="connsiteY7-442" fmla="*/ 959045 h 1520066"/>
              <a:gd name="connsiteX8-443" fmla="*/ 7023079 w 8454400"/>
              <a:gd name="connsiteY8-444" fmla="*/ 599807 h 1520066"/>
              <a:gd name="connsiteX9-445" fmla="*/ 6625054 w 8454400"/>
              <a:gd name="connsiteY9-446" fmla="*/ 60489 h 1520066"/>
              <a:gd name="connsiteX10-447" fmla="*/ 6613972 w 8454400"/>
              <a:gd name="connsiteY10-448" fmla="*/ 60489 h 1520066"/>
              <a:gd name="connsiteX11-449" fmla="*/ 5725111 w 8454400"/>
              <a:gd name="connsiteY11-450" fmla="*/ 640903 h 1520066"/>
              <a:gd name="connsiteX12-451" fmla="*/ 5596746 w 8454400"/>
              <a:gd name="connsiteY12-452" fmla="*/ 772500 h 1520066"/>
              <a:gd name="connsiteX13-453" fmla="*/ 5426824 w 8454400"/>
              <a:gd name="connsiteY13-454" fmla="*/ 951657 h 1520066"/>
              <a:gd name="connsiteX14-455" fmla="*/ 5037572 w 8454400"/>
              <a:gd name="connsiteY14-456" fmla="*/ 1342294 h 1520066"/>
              <a:gd name="connsiteX15-457" fmla="*/ 4680181 w 8454400"/>
              <a:gd name="connsiteY15-458" fmla="*/ 1520066 h 1520066"/>
              <a:gd name="connsiteX16-459" fmla="*/ 4637239 w 8454400"/>
              <a:gd name="connsiteY16-460" fmla="*/ 1515910 h 1520066"/>
              <a:gd name="connsiteX17-461" fmla="*/ 4405443 w 8454400"/>
              <a:gd name="connsiteY17-462" fmla="*/ 1172372 h 1520066"/>
              <a:gd name="connsiteX18-463" fmla="*/ 4179650 w 8454400"/>
              <a:gd name="connsiteY18-464" fmla="*/ 762803 h 1520066"/>
              <a:gd name="connsiteX19-465" fmla="*/ 3311567 w 8454400"/>
              <a:gd name="connsiteY19-466" fmla="*/ 767883 h 1520066"/>
              <a:gd name="connsiteX20-467" fmla="*/ 2360834 w 8454400"/>
              <a:gd name="connsiteY20-468" fmla="*/ 995061 h 1520066"/>
              <a:gd name="connsiteX21-469" fmla="*/ 2342497 w 8454400"/>
              <a:gd name="connsiteY21-470" fmla="*/ 992833 h 1520066"/>
              <a:gd name="connsiteX22-471" fmla="*/ 2126238 w 8454400"/>
              <a:gd name="connsiteY22-472" fmla="*/ 1040931 h 1520066"/>
              <a:gd name="connsiteX23-473" fmla="*/ 1317343 w 8454400"/>
              <a:gd name="connsiteY23-474" fmla="*/ 1114064 h 1520066"/>
              <a:gd name="connsiteX24-475" fmla="*/ 1009685 w 8454400"/>
              <a:gd name="connsiteY24-476" fmla="*/ 1102634 h 1520066"/>
              <a:gd name="connsiteX25-477" fmla="*/ 90523 w 8454400"/>
              <a:gd name="connsiteY25-478" fmla="*/ 742589 h 1520066"/>
              <a:gd name="connsiteX26-479" fmla="*/ 22895 w 8454400"/>
              <a:gd name="connsiteY26-480" fmla="*/ 281579 h 1520066"/>
              <a:gd name="connsiteX27-481" fmla="*/ 33026 w 8454400"/>
              <a:gd name="connsiteY27-482" fmla="*/ 257679 h 1520066"/>
              <a:gd name="connsiteX28-483" fmla="*/ 94142 w 8454400"/>
              <a:gd name="connsiteY28-484" fmla="*/ 257679 h 1520066"/>
              <a:gd name="connsiteX29-485" fmla="*/ 76235 w 8454400"/>
              <a:gd name="connsiteY29-486" fmla="*/ 299677 h 1520066"/>
              <a:gd name="connsiteX30-487" fmla="*/ 140053 w 8454400"/>
              <a:gd name="connsiteY30-488" fmla="*/ 715919 h 1520066"/>
              <a:gd name="connsiteX31-489" fmla="*/ 2361283 w 8454400"/>
              <a:gd name="connsiteY31-490" fmla="*/ 930232 h 1520066"/>
              <a:gd name="connsiteX32-491" fmla="*/ 2361890 w 8454400"/>
              <a:gd name="connsiteY32-492" fmla="*/ 932577 h 1520066"/>
              <a:gd name="connsiteX33-493" fmla="*/ 2418393 w 8454400"/>
              <a:gd name="connsiteY33-494" fmla="*/ 916935 h 1520066"/>
              <a:gd name="connsiteX34-495" fmla="*/ 3300486 w 8454400"/>
              <a:gd name="connsiteY34-496" fmla="*/ 708780 h 1520066"/>
              <a:gd name="connsiteX35-497" fmla="*/ 4213357 w 8454400"/>
              <a:gd name="connsiteY35-498" fmla="*/ 712935 h 1520066"/>
              <a:gd name="connsiteX36-499" fmla="*/ 4462699 w 8454400"/>
              <a:gd name="connsiteY36-500" fmla="*/ 1154825 h 1520066"/>
              <a:gd name="connsiteX37-501" fmla="*/ 4648321 w 8454400"/>
              <a:gd name="connsiteY37-502" fmla="*/ 1456806 h 1520066"/>
              <a:gd name="connsiteX38-503" fmla="*/ 5382034 w 8454400"/>
              <a:gd name="connsiteY38-504" fmla="*/ 911024 h 1520066"/>
              <a:gd name="connsiteX39-505" fmla="*/ 5554727 w 8454400"/>
              <a:gd name="connsiteY39-506" fmla="*/ 728634 h 1520066"/>
              <a:gd name="connsiteX40-507" fmla="*/ 5681246 w 8454400"/>
              <a:gd name="connsiteY40-508" fmla="*/ 599346 h 1520066"/>
              <a:gd name="connsiteX41-509" fmla="*/ 6613510 w 8454400"/>
              <a:gd name="connsiteY41-510" fmla="*/ 0 h 1520066"/>
              <a:gd name="connsiteX0-511" fmla="*/ 6613510 w 8415852"/>
              <a:gd name="connsiteY0-512" fmla="*/ 0 h 1520066"/>
              <a:gd name="connsiteX1-513" fmla="*/ 6625977 w 8415852"/>
              <a:gd name="connsiteY1-514" fmla="*/ 0 h 1520066"/>
              <a:gd name="connsiteX2-515" fmla="*/ 6964437 w 8415852"/>
              <a:gd name="connsiteY2-516" fmla="*/ 205015 h 1520066"/>
              <a:gd name="connsiteX3-517" fmla="*/ 7081720 w 8415852"/>
              <a:gd name="connsiteY3-518" fmla="*/ 587340 h 1520066"/>
              <a:gd name="connsiteX4-519" fmla="*/ 7221629 w 8415852"/>
              <a:gd name="connsiteY4-520" fmla="*/ 899480 h 1520066"/>
              <a:gd name="connsiteX5-521" fmla="*/ 8348876 w 8415852"/>
              <a:gd name="connsiteY5-522" fmla="*/ 665822 h 1520066"/>
              <a:gd name="connsiteX6-523" fmla="*/ 8415852 w 8415852"/>
              <a:gd name="connsiteY6-524" fmla="*/ 774648 h 1520066"/>
              <a:gd name="connsiteX7-525" fmla="*/ 7211471 w 8415852"/>
              <a:gd name="connsiteY7-526" fmla="*/ 959045 h 1520066"/>
              <a:gd name="connsiteX8-527" fmla="*/ 7023079 w 8415852"/>
              <a:gd name="connsiteY8-528" fmla="*/ 599807 h 1520066"/>
              <a:gd name="connsiteX9-529" fmla="*/ 6625054 w 8415852"/>
              <a:gd name="connsiteY9-530" fmla="*/ 60489 h 1520066"/>
              <a:gd name="connsiteX10-531" fmla="*/ 6613972 w 8415852"/>
              <a:gd name="connsiteY10-532" fmla="*/ 60489 h 1520066"/>
              <a:gd name="connsiteX11-533" fmla="*/ 5725111 w 8415852"/>
              <a:gd name="connsiteY11-534" fmla="*/ 640903 h 1520066"/>
              <a:gd name="connsiteX12-535" fmla="*/ 5596746 w 8415852"/>
              <a:gd name="connsiteY12-536" fmla="*/ 772500 h 1520066"/>
              <a:gd name="connsiteX13-537" fmla="*/ 5426824 w 8415852"/>
              <a:gd name="connsiteY13-538" fmla="*/ 951657 h 1520066"/>
              <a:gd name="connsiteX14-539" fmla="*/ 5037572 w 8415852"/>
              <a:gd name="connsiteY14-540" fmla="*/ 1342294 h 1520066"/>
              <a:gd name="connsiteX15-541" fmla="*/ 4680181 w 8415852"/>
              <a:gd name="connsiteY15-542" fmla="*/ 1520066 h 1520066"/>
              <a:gd name="connsiteX16-543" fmla="*/ 4637239 w 8415852"/>
              <a:gd name="connsiteY16-544" fmla="*/ 1515910 h 1520066"/>
              <a:gd name="connsiteX17-545" fmla="*/ 4405443 w 8415852"/>
              <a:gd name="connsiteY17-546" fmla="*/ 1172372 h 1520066"/>
              <a:gd name="connsiteX18-547" fmla="*/ 4179650 w 8415852"/>
              <a:gd name="connsiteY18-548" fmla="*/ 762803 h 1520066"/>
              <a:gd name="connsiteX19-549" fmla="*/ 3311567 w 8415852"/>
              <a:gd name="connsiteY19-550" fmla="*/ 767883 h 1520066"/>
              <a:gd name="connsiteX20-551" fmla="*/ 2360834 w 8415852"/>
              <a:gd name="connsiteY20-552" fmla="*/ 995061 h 1520066"/>
              <a:gd name="connsiteX21-553" fmla="*/ 2342497 w 8415852"/>
              <a:gd name="connsiteY21-554" fmla="*/ 992833 h 1520066"/>
              <a:gd name="connsiteX22-555" fmla="*/ 2126238 w 8415852"/>
              <a:gd name="connsiteY22-556" fmla="*/ 1040931 h 1520066"/>
              <a:gd name="connsiteX23-557" fmla="*/ 1317343 w 8415852"/>
              <a:gd name="connsiteY23-558" fmla="*/ 1114064 h 1520066"/>
              <a:gd name="connsiteX24-559" fmla="*/ 1009685 w 8415852"/>
              <a:gd name="connsiteY24-560" fmla="*/ 1102634 h 1520066"/>
              <a:gd name="connsiteX25-561" fmla="*/ 90523 w 8415852"/>
              <a:gd name="connsiteY25-562" fmla="*/ 742589 h 1520066"/>
              <a:gd name="connsiteX26-563" fmla="*/ 22895 w 8415852"/>
              <a:gd name="connsiteY26-564" fmla="*/ 281579 h 1520066"/>
              <a:gd name="connsiteX27-565" fmla="*/ 33026 w 8415852"/>
              <a:gd name="connsiteY27-566" fmla="*/ 257679 h 1520066"/>
              <a:gd name="connsiteX28-567" fmla="*/ 94142 w 8415852"/>
              <a:gd name="connsiteY28-568" fmla="*/ 257679 h 1520066"/>
              <a:gd name="connsiteX29-569" fmla="*/ 76235 w 8415852"/>
              <a:gd name="connsiteY29-570" fmla="*/ 299677 h 1520066"/>
              <a:gd name="connsiteX30-571" fmla="*/ 140053 w 8415852"/>
              <a:gd name="connsiteY30-572" fmla="*/ 715919 h 1520066"/>
              <a:gd name="connsiteX31-573" fmla="*/ 2361283 w 8415852"/>
              <a:gd name="connsiteY31-574" fmla="*/ 930232 h 1520066"/>
              <a:gd name="connsiteX32-575" fmla="*/ 2361890 w 8415852"/>
              <a:gd name="connsiteY32-576" fmla="*/ 932577 h 1520066"/>
              <a:gd name="connsiteX33-577" fmla="*/ 2418393 w 8415852"/>
              <a:gd name="connsiteY33-578" fmla="*/ 916935 h 1520066"/>
              <a:gd name="connsiteX34-579" fmla="*/ 3300486 w 8415852"/>
              <a:gd name="connsiteY34-580" fmla="*/ 708780 h 1520066"/>
              <a:gd name="connsiteX35-581" fmla="*/ 4213357 w 8415852"/>
              <a:gd name="connsiteY35-582" fmla="*/ 712935 h 1520066"/>
              <a:gd name="connsiteX36-583" fmla="*/ 4462699 w 8415852"/>
              <a:gd name="connsiteY36-584" fmla="*/ 1154825 h 1520066"/>
              <a:gd name="connsiteX37-585" fmla="*/ 4648321 w 8415852"/>
              <a:gd name="connsiteY37-586" fmla="*/ 1456806 h 1520066"/>
              <a:gd name="connsiteX38-587" fmla="*/ 5382034 w 8415852"/>
              <a:gd name="connsiteY38-588" fmla="*/ 911024 h 1520066"/>
              <a:gd name="connsiteX39-589" fmla="*/ 5554727 w 8415852"/>
              <a:gd name="connsiteY39-590" fmla="*/ 728634 h 1520066"/>
              <a:gd name="connsiteX40-591" fmla="*/ 5681246 w 8415852"/>
              <a:gd name="connsiteY40-592" fmla="*/ 599346 h 1520066"/>
              <a:gd name="connsiteX41-593" fmla="*/ 6613510 w 8415852"/>
              <a:gd name="connsiteY41-594" fmla="*/ 0 h 1520066"/>
              <a:gd name="connsiteX0-595" fmla="*/ 6613510 w 8399098"/>
              <a:gd name="connsiteY0-596" fmla="*/ 0 h 1520066"/>
              <a:gd name="connsiteX1-597" fmla="*/ 6625977 w 8399098"/>
              <a:gd name="connsiteY1-598" fmla="*/ 0 h 1520066"/>
              <a:gd name="connsiteX2-599" fmla="*/ 6964437 w 8399098"/>
              <a:gd name="connsiteY2-600" fmla="*/ 205015 h 1520066"/>
              <a:gd name="connsiteX3-601" fmla="*/ 7081720 w 8399098"/>
              <a:gd name="connsiteY3-602" fmla="*/ 587340 h 1520066"/>
              <a:gd name="connsiteX4-603" fmla="*/ 7221629 w 8399098"/>
              <a:gd name="connsiteY4-604" fmla="*/ 899480 h 1520066"/>
              <a:gd name="connsiteX5-605" fmla="*/ 8348876 w 8399098"/>
              <a:gd name="connsiteY5-606" fmla="*/ 665822 h 1520066"/>
              <a:gd name="connsiteX6-607" fmla="*/ 8399098 w 8399098"/>
              <a:gd name="connsiteY6-608" fmla="*/ 726460 h 1520066"/>
              <a:gd name="connsiteX7-609" fmla="*/ 7211471 w 8399098"/>
              <a:gd name="connsiteY7-610" fmla="*/ 959045 h 1520066"/>
              <a:gd name="connsiteX8-611" fmla="*/ 7023079 w 8399098"/>
              <a:gd name="connsiteY8-612" fmla="*/ 599807 h 1520066"/>
              <a:gd name="connsiteX9-613" fmla="*/ 6625054 w 8399098"/>
              <a:gd name="connsiteY9-614" fmla="*/ 60489 h 1520066"/>
              <a:gd name="connsiteX10-615" fmla="*/ 6613972 w 8399098"/>
              <a:gd name="connsiteY10-616" fmla="*/ 60489 h 1520066"/>
              <a:gd name="connsiteX11-617" fmla="*/ 5725111 w 8399098"/>
              <a:gd name="connsiteY11-618" fmla="*/ 640903 h 1520066"/>
              <a:gd name="connsiteX12-619" fmla="*/ 5596746 w 8399098"/>
              <a:gd name="connsiteY12-620" fmla="*/ 772500 h 1520066"/>
              <a:gd name="connsiteX13-621" fmla="*/ 5426824 w 8399098"/>
              <a:gd name="connsiteY13-622" fmla="*/ 951657 h 1520066"/>
              <a:gd name="connsiteX14-623" fmla="*/ 5037572 w 8399098"/>
              <a:gd name="connsiteY14-624" fmla="*/ 1342294 h 1520066"/>
              <a:gd name="connsiteX15-625" fmla="*/ 4680181 w 8399098"/>
              <a:gd name="connsiteY15-626" fmla="*/ 1520066 h 1520066"/>
              <a:gd name="connsiteX16-627" fmla="*/ 4637239 w 8399098"/>
              <a:gd name="connsiteY16-628" fmla="*/ 1515910 h 1520066"/>
              <a:gd name="connsiteX17-629" fmla="*/ 4405443 w 8399098"/>
              <a:gd name="connsiteY17-630" fmla="*/ 1172372 h 1520066"/>
              <a:gd name="connsiteX18-631" fmla="*/ 4179650 w 8399098"/>
              <a:gd name="connsiteY18-632" fmla="*/ 762803 h 1520066"/>
              <a:gd name="connsiteX19-633" fmla="*/ 3311567 w 8399098"/>
              <a:gd name="connsiteY19-634" fmla="*/ 767883 h 1520066"/>
              <a:gd name="connsiteX20-635" fmla="*/ 2360834 w 8399098"/>
              <a:gd name="connsiteY20-636" fmla="*/ 995061 h 1520066"/>
              <a:gd name="connsiteX21-637" fmla="*/ 2342497 w 8399098"/>
              <a:gd name="connsiteY21-638" fmla="*/ 992833 h 1520066"/>
              <a:gd name="connsiteX22-639" fmla="*/ 2126238 w 8399098"/>
              <a:gd name="connsiteY22-640" fmla="*/ 1040931 h 1520066"/>
              <a:gd name="connsiteX23-641" fmla="*/ 1317343 w 8399098"/>
              <a:gd name="connsiteY23-642" fmla="*/ 1114064 h 1520066"/>
              <a:gd name="connsiteX24-643" fmla="*/ 1009685 w 8399098"/>
              <a:gd name="connsiteY24-644" fmla="*/ 1102634 h 1520066"/>
              <a:gd name="connsiteX25-645" fmla="*/ 90523 w 8399098"/>
              <a:gd name="connsiteY25-646" fmla="*/ 742589 h 1520066"/>
              <a:gd name="connsiteX26-647" fmla="*/ 22895 w 8399098"/>
              <a:gd name="connsiteY26-648" fmla="*/ 281579 h 1520066"/>
              <a:gd name="connsiteX27-649" fmla="*/ 33026 w 8399098"/>
              <a:gd name="connsiteY27-650" fmla="*/ 257679 h 1520066"/>
              <a:gd name="connsiteX28-651" fmla="*/ 94142 w 8399098"/>
              <a:gd name="connsiteY28-652" fmla="*/ 257679 h 1520066"/>
              <a:gd name="connsiteX29-653" fmla="*/ 76235 w 8399098"/>
              <a:gd name="connsiteY29-654" fmla="*/ 299677 h 1520066"/>
              <a:gd name="connsiteX30-655" fmla="*/ 140053 w 8399098"/>
              <a:gd name="connsiteY30-656" fmla="*/ 715919 h 1520066"/>
              <a:gd name="connsiteX31-657" fmla="*/ 2361283 w 8399098"/>
              <a:gd name="connsiteY31-658" fmla="*/ 930232 h 1520066"/>
              <a:gd name="connsiteX32-659" fmla="*/ 2361890 w 8399098"/>
              <a:gd name="connsiteY32-660" fmla="*/ 932577 h 1520066"/>
              <a:gd name="connsiteX33-661" fmla="*/ 2418393 w 8399098"/>
              <a:gd name="connsiteY33-662" fmla="*/ 916935 h 1520066"/>
              <a:gd name="connsiteX34-663" fmla="*/ 3300486 w 8399098"/>
              <a:gd name="connsiteY34-664" fmla="*/ 708780 h 1520066"/>
              <a:gd name="connsiteX35-665" fmla="*/ 4213357 w 8399098"/>
              <a:gd name="connsiteY35-666" fmla="*/ 712935 h 1520066"/>
              <a:gd name="connsiteX36-667" fmla="*/ 4462699 w 8399098"/>
              <a:gd name="connsiteY36-668" fmla="*/ 1154825 h 1520066"/>
              <a:gd name="connsiteX37-669" fmla="*/ 4648321 w 8399098"/>
              <a:gd name="connsiteY37-670" fmla="*/ 1456806 h 1520066"/>
              <a:gd name="connsiteX38-671" fmla="*/ 5382034 w 8399098"/>
              <a:gd name="connsiteY38-672" fmla="*/ 911024 h 1520066"/>
              <a:gd name="connsiteX39-673" fmla="*/ 5554727 w 8399098"/>
              <a:gd name="connsiteY39-674" fmla="*/ 728634 h 1520066"/>
              <a:gd name="connsiteX40-675" fmla="*/ 5681246 w 8399098"/>
              <a:gd name="connsiteY40-676" fmla="*/ 599346 h 1520066"/>
              <a:gd name="connsiteX41-677" fmla="*/ 6613510 w 8399098"/>
              <a:gd name="connsiteY41-678" fmla="*/ 0 h 1520066"/>
              <a:gd name="connsiteX0-679" fmla="*/ 6613510 w 8399098"/>
              <a:gd name="connsiteY0-680" fmla="*/ 0 h 1520066"/>
              <a:gd name="connsiteX1-681" fmla="*/ 6625977 w 8399098"/>
              <a:gd name="connsiteY1-682" fmla="*/ 0 h 1520066"/>
              <a:gd name="connsiteX2-683" fmla="*/ 6964437 w 8399098"/>
              <a:gd name="connsiteY2-684" fmla="*/ 205015 h 1520066"/>
              <a:gd name="connsiteX3-685" fmla="*/ 7081720 w 8399098"/>
              <a:gd name="connsiteY3-686" fmla="*/ 587340 h 1520066"/>
              <a:gd name="connsiteX4-687" fmla="*/ 7221629 w 8399098"/>
              <a:gd name="connsiteY4-688" fmla="*/ 899480 h 1520066"/>
              <a:gd name="connsiteX5-689" fmla="*/ 8348876 w 8399098"/>
              <a:gd name="connsiteY5-690" fmla="*/ 665822 h 1520066"/>
              <a:gd name="connsiteX6-691" fmla="*/ 8399098 w 8399098"/>
              <a:gd name="connsiteY6-692" fmla="*/ 726460 h 1520066"/>
              <a:gd name="connsiteX7-693" fmla="*/ 7211471 w 8399098"/>
              <a:gd name="connsiteY7-694" fmla="*/ 959045 h 1520066"/>
              <a:gd name="connsiteX8-695" fmla="*/ 7023079 w 8399098"/>
              <a:gd name="connsiteY8-696" fmla="*/ 599807 h 1520066"/>
              <a:gd name="connsiteX9-697" fmla="*/ 6625054 w 8399098"/>
              <a:gd name="connsiteY9-698" fmla="*/ 60489 h 1520066"/>
              <a:gd name="connsiteX10-699" fmla="*/ 6613972 w 8399098"/>
              <a:gd name="connsiteY10-700" fmla="*/ 60489 h 1520066"/>
              <a:gd name="connsiteX11-701" fmla="*/ 5725111 w 8399098"/>
              <a:gd name="connsiteY11-702" fmla="*/ 640903 h 1520066"/>
              <a:gd name="connsiteX12-703" fmla="*/ 5596746 w 8399098"/>
              <a:gd name="connsiteY12-704" fmla="*/ 772500 h 1520066"/>
              <a:gd name="connsiteX13-705" fmla="*/ 5426824 w 8399098"/>
              <a:gd name="connsiteY13-706" fmla="*/ 951657 h 1520066"/>
              <a:gd name="connsiteX14-707" fmla="*/ 5037572 w 8399098"/>
              <a:gd name="connsiteY14-708" fmla="*/ 1342294 h 1520066"/>
              <a:gd name="connsiteX15-709" fmla="*/ 4680181 w 8399098"/>
              <a:gd name="connsiteY15-710" fmla="*/ 1520066 h 1520066"/>
              <a:gd name="connsiteX16-711" fmla="*/ 4637239 w 8399098"/>
              <a:gd name="connsiteY16-712" fmla="*/ 1515910 h 1520066"/>
              <a:gd name="connsiteX17-713" fmla="*/ 4405443 w 8399098"/>
              <a:gd name="connsiteY17-714" fmla="*/ 1172372 h 1520066"/>
              <a:gd name="connsiteX18-715" fmla="*/ 4179650 w 8399098"/>
              <a:gd name="connsiteY18-716" fmla="*/ 762803 h 1520066"/>
              <a:gd name="connsiteX19-717" fmla="*/ 3311567 w 8399098"/>
              <a:gd name="connsiteY19-718" fmla="*/ 767883 h 1520066"/>
              <a:gd name="connsiteX20-719" fmla="*/ 2360834 w 8399098"/>
              <a:gd name="connsiteY20-720" fmla="*/ 995061 h 1520066"/>
              <a:gd name="connsiteX21-721" fmla="*/ 2342497 w 8399098"/>
              <a:gd name="connsiteY21-722" fmla="*/ 992833 h 1520066"/>
              <a:gd name="connsiteX22-723" fmla="*/ 2126238 w 8399098"/>
              <a:gd name="connsiteY22-724" fmla="*/ 1040931 h 1520066"/>
              <a:gd name="connsiteX23-725" fmla="*/ 1317343 w 8399098"/>
              <a:gd name="connsiteY23-726" fmla="*/ 1114064 h 1520066"/>
              <a:gd name="connsiteX24-727" fmla="*/ 1009685 w 8399098"/>
              <a:gd name="connsiteY24-728" fmla="*/ 1102634 h 1520066"/>
              <a:gd name="connsiteX25-729" fmla="*/ 90523 w 8399098"/>
              <a:gd name="connsiteY25-730" fmla="*/ 742589 h 1520066"/>
              <a:gd name="connsiteX26-731" fmla="*/ 22895 w 8399098"/>
              <a:gd name="connsiteY26-732" fmla="*/ 281579 h 1520066"/>
              <a:gd name="connsiteX27-733" fmla="*/ 33026 w 8399098"/>
              <a:gd name="connsiteY27-734" fmla="*/ 257679 h 1520066"/>
              <a:gd name="connsiteX28-735" fmla="*/ 94142 w 8399098"/>
              <a:gd name="connsiteY28-736" fmla="*/ 257679 h 1520066"/>
              <a:gd name="connsiteX29-737" fmla="*/ 76235 w 8399098"/>
              <a:gd name="connsiteY29-738" fmla="*/ 299677 h 1520066"/>
              <a:gd name="connsiteX30-739" fmla="*/ 140053 w 8399098"/>
              <a:gd name="connsiteY30-740" fmla="*/ 715919 h 1520066"/>
              <a:gd name="connsiteX31-741" fmla="*/ 2361283 w 8399098"/>
              <a:gd name="connsiteY31-742" fmla="*/ 930232 h 1520066"/>
              <a:gd name="connsiteX32-743" fmla="*/ 2361890 w 8399098"/>
              <a:gd name="connsiteY32-744" fmla="*/ 932577 h 1520066"/>
              <a:gd name="connsiteX33-745" fmla="*/ 2418393 w 8399098"/>
              <a:gd name="connsiteY33-746" fmla="*/ 916935 h 1520066"/>
              <a:gd name="connsiteX34-747" fmla="*/ 3300486 w 8399098"/>
              <a:gd name="connsiteY34-748" fmla="*/ 708780 h 1520066"/>
              <a:gd name="connsiteX35-749" fmla="*/ 4213357 w 8399098"/>
              <a:gd name="connsiteY35-750" fmla="*/ 712935 h 1520066"/>
              <a:gd name="connsiteX36-751" fmla="*/ 4462699 w 8399098"/>
              <a:gd name="connsiteY36-752" fmla="*/ 1154825 h 1520066"/>
              <a:gd name="connsiteX37-753" fmla="*/ 4648321 w 8399098"/>
              <a:gd name="connsiteY37-754" fmla="*/ 1456806 h 1520066"/>
              <a:gd name="connsiteX38-755" fmla="*/ 5382034 w 8399098"/>
              <a:gd name="connsiteY38-756" fmla="*/ 911024 h 1520066"/>
              <a:gd name="connsiteX39-757" fmla="*/ 5554727 w 8399098"/>
              <a:gd name="connsiteY39-758" fmla="*/ 728634 h 1520066"/>
              <a:gd name="connsiteX40-759" fmla="*/ 5681246 w 8399098"/>
              <a:gd name="connsiteY40-760" fmla="*/ 599346 h 1520066"/>
              <a:gd name="connsiteX41-761" fmla="*/ 6613510 w 8399098"/>
              <a:gd name="connsiteY41-762" fmla="*/ 0 h 1520066"/>
              <a:gd name="connsiteX0-763" fmla="*/ 6613510 w 8393514"/>
              <a:gd name="connsiteY0-764" fmla="*/ 0 h 1520066"/>
              <a:gd name="connsiteX1-765" fmla="*/ 6625977 w 8393514"/>
              <a:gd name="connsiteY1-766" fmla="*/ 0 h 1520066"/>
              <a:gd name="connsiteX2-767" fmla="*/ 6964437 w 8393514"/>
              <a:gd name="connsiteY2-768" fmla="*/ 205015 h 1520066"/>
              <a:gd name="connsiteX3-769" fmla="*/ 7081720 w 8393514"/>
              <a:gd name="connsiteY3-770" fmla="*/ 587340 h 1520066"/>
              <a:gd name="connsiteX4-771" fmla="*/ 7221629 w 8393514"/>
              <a:gd name="connsiteY4-772" fmla="*/ 899480 h 1520066"/>
              <a:gd name="connsiteX5-773" fmla="*/ 8348876 w 8393514"/>
              <a:gd name="connsiteY5-774" fmla="*/ 665822 h 1520066"/>
              <a:gd name="connsiteX6-775" fmla="*/ 8393514 w 8393514"/>
              <a:gd name="connsiteY6-776" fmla="*/ 714412 h 1520066"/>
              <a:gd name="connsiteX7-777" fmla="*/ 7211471 w 8393514"/>
              <a:gd name="connsiteY7-778" fmla="*/ 959045 h 1520066"/>
              <a:gd name="connsiteX8-779" fmla="*/ 7023079 w 8393514"/>
              <a:gd name="connsiteY8-780" fmla="*/ 599807 h 1520066"/>
              <a:gd name="connsiteX9-781" fmla="*/ 6625054 w 8393514"/>
              <a:gd name="connsiteY9-782" fmla="*/ 60489 h 1520066"/>
              <a:gd name="connsiteX10-783" fmla="*/ 6613972 w 8393514"/>
              <a:gd name="connsiteY10-784" fmla="*/ 60489 h 1520066"/>
              <a:gd name="connsiteX11-785" fmla="*/ 5725111 w 8393514"/>
              <a:gd name="connsiteY11-786" fmla="*/ 640903 h 1520066"/>
              <a:gd name="connsiteX12-787" fmla="*/ 5596746 w 8393514"/>
              <a:gd name="connsiteY12-788" fmla="*/ 772500 h 1520066"/>
              <a:gd name="connsiteX13-789" fmla="*/ 5426824 w 8393514"/>
              <a:gd name="connsiteY13-790" fmla="*/ 951657 h 1520066"/>
              <a:gd name="connsiteX14-791" fmla="*/ 5037572 w 8393514"/>
              <a:gd name="connsiteY14-792" fmla="*/ 1342294 h 1520066"/>
              <a:gd name="connsiteX15-793" fmla="*/ 4680181 w 8393514"/>
              <a:gd name="connsiteY15-794" fmla="*/ 1520066 h 1520066"/>
              <a:gd name="connsiteX16-795" fmla="*/ 4637239 w 8393514"/>
              <a:gd name="connsiteY16-796" fmla="*/ 1515910 h 1520066"/>
              <a:gd name="connsiteX17-797" fmla="*/ 4405443 w 8393514"/>
              <a:gd name="connsiteY17-798" fmla="*/ 1172372 h 1520066"/>
              <a:gd name="connsiteX18-799" fmla="*/ 4179650 w 8393514"/>
              <a:gd name="connsiteY18-800" fmla="*/ 762803 h 1520066"/>
              <a:gd name="connsiteX19-801" fmla="*/ 3311567 w 8393514"/>
              <a:gd name="connsiteY19-802" fmla="*/ 767883 h 1520066"/>
              <a:gd name="connsiteX20-803" fmla="*/ 2360834 w 8393514"/>
              <a:gd name="connsiteY20-804" fmla="*/ 995061 h 1520066"/>
              <a:gd name="connsiteX21-805" fmla="*/ 2342497 w 8393514"/>
              <a:gd name="connsiteY21-806" fmla="*/ 992833 h 1520066"/>
              <a:gd name="connsiteX22-807" fmla="*/ 2126238 w 8393514"/>
              <a:gd name="connsiteY22-808" fmla="*/ 1040931 h 1520066"/>
              <a:gd name="connsiteX23-809" fmla="*/ 1317343 w 8393514"/>
              <a:gd name="connsiteY23-810" fmla="*/ 1114064 h 1520066"/>
              <a:gd name="connsiteX24-811" fmla="*/ 1009685 w 8393514"/>
              <a:gd name="connsiteY24-812" fmla="*/ 1102634 h 1520066"/>
              <a:gd name="connsiteX25-813" fmla="*/ 90523 w 8393514"/>
              <a:gd name="connsiteY25-814" fmla="*/ 742589 h 1520066"/>
              <a:gd name="connsiteX26-815" fmla="*/ 22895 w 8393514"/>
              <a:gd name="connsiteY26-816" fmla="*/ 281579 h 1520066"/>
              <a:gd name="connsiteX27-817" fmla="*/ 33026 w 8393514"/>
              <a:gd name="connsiteY27-818" fmla="*/ 257679 h 1520066"/>
              <a:gd name="connsiteX28-819" fmla="*/ 94142 w 8393514"/>
              <a:gd name="connsiteY28-820" fmla="*/ 257679 h 1520066"/>
              <a:gd name="connsiteX29-821" fmla="*/ 76235 w 8393514"/>
              <a:gd name="connsiteY29-822" fmla="*/ 299677 h 1520066"/>
              <a:gd name="connsiteX30-823" fmla="*/ 140053 w 8393514"/>
              <a:gd name="connsiteY30-824" fmla="*/ 715919 h 1520066"/>
              <a:gd name="connsiteX31-825" fmla="*/ 2361283 w 8393514"/>
              <a:gd name="connsiteY31-826" fmla="*/ 930232 h 1520066"/>
              <a:gd name="connsiteX32-827" fmla="*/ 2361890 w 8393514"/>
              <a:gd name="connsiteY32-828" fmla="*/ 932577 h 1520066"/>
              <a:gd name="connsiteX33-829" fmla="*/ 2418393 w 8393514"/>
              <a:gd name="connsiteY33-830" fmla="*/ 916935 h 1520066"/>
              <a:gd name="connsiteX34-831" fmla="*/ 3300486 w 8393514"/>
              <a:gd name="connsiteY34-832" fmla="*/ 708780 h 1520066"/>
              <a:gd name="connsiteX35-833" fmla="*/ 4213357 w 8393514"/>
              <a:gd name="connsiteY35-834" fmla="*/ 712935 h 1520066"/>
              <a:gd name="connsiteX36-835" fmla="*/ 4462699 w 8393514"/>
              <a:gd name="connsiteY36-836" fmla="*/ 1154825 h 1520066"/>
              <a:gd name="connsiteX37-837" fmla="*/ 4648321 w 8393514"/>
              <a:gd name="connsiteY37-838" fmla="*/ 1456806 h 1520066"/>
              <a:gd name="connsiteX38-839" fmla="*/ 5382034 w 8393514"/>
              <a:gd name="connsiteY38-840" fmla="*/ 911024 h 1520066"/>
              <a:gd name="connsiteX39-841" fmla="*/ 5554727 w 8393514"/>
              <a:gd name="connsiteY39-842" fmla="*/ 728634 h 1520066"/>
              <a:gd name="connsiteX40-843" fmla="*/ 5681246 w 8393514"/>
              <a:gd name="connsiteY40-844" fmla="*/ 599346 h 1520066"/>
              <a:gd name="connsiteX41-845" fmla="*/ 6613510 w 8393514"/>
              <a:gd name="connsiteY41-846" fmla="*/ 0 h 1520066"/>
              <a:gd name="connsiteX0-847" fmla="*/ 6613510 w 8393514"/>
              <a:gd name="connsiteY0-848" fmla="*/ 0 h 1520066"/>
              <a:gd name="connsiteX1-849" fmla="*/ 6625977 w 8393514"/>
              <a:gd name="connsiteY1-850" fmla="*/ 0 h 1520066"/>
              <a:gd name="connsiteX2-851" fmla="*/ 6964437 w 8393514"/>
              <a:gd name="connsiteY2-852" fmla="*/ 205015 h 1520066"/>
              <a:gd name="connsiteX3-853" fmla="*/ 7062175 w 8393514"/>
              <a:gd name="connsiteY3-854" fmla="*/ 575294 h 1520066"/>
              <a:gd name="connsiteX4-855" fmla="*/ 7221629 w 8393514"/>
              <a:gd name="connsiteY4-856" fmla="*/ 899480 h 1520066"/>
              <a:gd name="connsiteX5-857" fmla="*/ 8348876 w 8393514"/>
              <a:gd name="connsiteY5-858" fmla="*/ 665822 h 1520066"/>
              <a:gd name="connsiteX6-859" fmla="*/ 8393514 w 8393514"/>
              <a:gd name="connsiteY6-860" fmla="*/ 714412 h 1520066"/>
              <a:gd name="connsiteX7-861" fmla="*/ 7211471 w 8393514"/>
              <a:gd name="connsiteY7-862" fmla="*/ 959045 h 1520066"/>
              <a:gd name="connsiteX8-863" fmla="*/ 7023079 w 8393514"/>
              <a:gd name="connsiteY8-864" fmla="*/ 599807 h 1520066"/>
              <a:gd name="connsiteX9-865" fmla="*/ 6625054 w 8393514"/>
              <a:gd name="connsiteY9-866" fmla="*/ 60489 h 1520066"/>
              <a:gd name="connsiteX10-867" fmla="*/ 6613972 w 8393514"/>
              <a:gd name="connsiteY10-868" fmla="*/ 60489 h 1520066"/>
              <a:gd name="connsiteX11-869" fmla="*/ 5725111 w 8393514"/>
              <a:gd name="connsiteY11-870" fmla="*/ 640903 h 1520066"/>
              <a:gd name="connsiteX12-871" fmla="*/ 5596746 w 8393514"/>
              <a:gd name="connsiteY12-872" fmla="*/ 772500 h 1520066"/>
              <a:gd name="connsiteX13-873" fmla="*/ 5426824 w 8393514"/>
              <a:gd name="connsiteY13-874" fmla="*/ 951657 h 1520066"/>
              <a:gd name="connsiteX14-875" fmla="*/ 5037572 w 8393514"/>
              <a:gd name="connsiteY14-876" fmla="*/ 1342294 h 1520066"/>
              <a:gd name="connsiteX15-877" fmla="*/ 4680181 w 8393514"/>
              <a:gd name="connsiteY15-878" fmla="*/ 1520066 h 1520066"/>
              <a:gd name="connsiteX16-879" fmla="*/ 4637239 w 8393514"/>
              <a:gd name="connsiteY16-880" fmla="*/ 1515910 h 1520066"/>
              <a:gd name="connsiteX17-881" fmla="*/ 4405443 w 8393514"/>
              <a:gd name="connsiteY17-882" fmla="*/ 1172372 h 1520066"/>
              <a:gd name="connsiteX18-883" fmla="*/ 4179650 w 8393514"/>
              <a:gd name="connsiteY18-884" fmla="*/ 762803 h 1520066"/>
              <a:gd name="connsiteX19-885" fmla="*/ 3311567 w 8393514"/>
              <a:gd name="connsiteY19-886" fmla="*/ 767883 h 1520066"/>
              <a:gd name="connsiteX20-887" fmla="*/ 2360834 w 8393514"/>
              <a:gd name="connsiteY20-888" fmla="*/ 995061 h 1520066"/>
              <a:gd name="connsiteX21-889" fmla="*/ 2342497 w 8393514"/>
              <a:gd name="connsiteY21-890" fmla="*/ 992833 h 1520066"/>
              <a:gd name="connsiteX22-891" fmla="*/ 2126238 w 8393514"/>
              <a:gd name="connsiteY22-892" fmla="*/ 1040931 h 1520066"/>
              <a:gd name="connsiteX23-893" fmla="*/ 1317343 w 8393514"/>
              <a:gd name="connsiteY23-894" fmla="*/ 1114064 h 1520066"/>
              <a:gd name="connsiteX24-895" fmla="*/ 1009685 w 8393514"/>
              <a:gd name="connsiteY24-896" fmla="*/ 1102634 h 1520066"/>
              <a:gd name="connsiteX25-897" fmla="*/ 90523 w 8393514"/>
              <a:gd name="connsiteY25-898" fmla="*/ 742589 h 1520066"/>
              <a:gd name="connsiteX26-899" fmla="*/ 22895 w 8393514"/>
              <a:gd name="connsiteY26-900" fmla="*/ 281579 h 1520066"/>
              <a:gd name="connsiteX27-901" fmla="*/ 33026 w 8393514"/>
              <a:gd name="connsiteY27-902" fmla="*/ 257679 h 1520066"/>
              <a:gd name="connsiteX28-903" fmla="*/ 94142 w 8393514"/>
              <a:gd name="connsiteY28-904" fmla="*/ 257679 h 1520066"/>
              <a:gd name="connsiteX29-905" fmla="*/ 76235 w 8393514"/>
              <a:gd name="connsiteY29-906" fmla="*/ 299677 h 1520066"/>
              <a:gd name="connsiteX30-907" fmla="*/ 140053 w 8393514"/>
              <a:gd name="connsiteY30-908" fmla="*/ 715919 h 1520066"/>
              <a:gd name="connsiteX31-909" fmla="*/ 2361283 w 8393514"/>
              <a:gd name="connsiteY31-910" fmla="*/ 930232 h 1520066"/>
              <a:gd name="connsiteX32-911" fmla="*/ 2361890 w 8393514"/>
              <a:gd name="connsiteY32-912" fmla="*/ 932577 h 1520066"/>
              <a:gd name="connsiteX33-913" fmla="*/ 2418393 w 8393514"/>
              <a:gd name="connsiteY33-914" fmla="*/ 916935 h 1520066"/>
              <a:gd name="connsiteX34-915" fmla="*/ 3300486 w 8393514"/>
              <a:gd name="connsiteY34-916" fmla="*/ 708780 h 1520066"/>
              <a:gd name="connsiteX35-917" fmla="*/ 4213357 w 8393514"/>
              <a:gd name="connsiteY35-918" fmla="*/ 712935 h 1520066"/>
              <a:gd name="connsiteX36-919" fmla="*/ 4462699 w 8393514"/>
              <a:gd name="connsiteY36-920" fmla="*/ 1154825 h 1520066"/>
              <a:gd name="connsiteX37-921" fmla="*/ 4648321 w 8393514"/>
              <a:gd name="connsiteY37-922" fmla="*/ 1456806 h 1520066"/>
              <a:gd name="connsiteX38-923" fmla="*/ 5382034 w 8393514"/>
              <a:gd name="connsiteY38-924" fmla="*/ 911024 h 1520066"/>
              <a:gd name="connsiteX39-925" fmla="*/ 5554727 w 8393514"/>
              <a:gd name="connsiteY39-926" fmla="*/ 728634 h 1520066"/>
              <a:gd name="connsiteX40-927" fmla="*/ 5681246 w 8393514"/>
              <a:gd name="connsiteY40-928" fmla="*/ 599346 h 1520066"/>
              <a:gd name="connsiteX41-929" fmla="*/ 6613510 w 8393514"/>
              <a:gd name="connsiteY41-930" fmla="*/ 0 h 1520066"/>
              <a:gd name="connsiteX0-931" fmla="*/ 6613510 w 8393514"/>
              <a:gd name="connsiteY0-932" fmla="*/ 13848 h 1533914"/>
              <a:gd name="connsiteX1-933" fmla="*/ 6625977 w 8393514"/>
              <a:gd name="connsiteY1-934" fmla="*/ 13848 h 1533914"/>
              <a:gd name="connsiteX2-935" fmla="*/ 6972814 w 8393514"/>
              <a:gd name="connsiteY2-936" fmla="*/ 200793 h 1533914"/>
              <a:gd name="connsiteX3-937" fmla="*/ 7062175 w 8393514"/>
              <a:gd name="connsiteY3-938" fmla="*/ 589142 h 1533914"/>
              <a:gd name="connsiteX4-939" fmla="*/ 7221629 w 8393514"/>
              <a:gd name="connsiteY4-940" fmla="*/ 913328 h 1533914"/>
              <a:gd name="connsiteX5-941" fmla="*/ 8348876 w 8393514"/>
              <a:gd name="connsiteY5-942" fmla="*/ 679670 h 1533914"/>
              <a:gd name="connsiteX6-943" fmla="*/ 8393514 w 8393514"/>
              <a:gd name="connsiteY6-944" fmla="*/ 728260 h 1533914"/>
              <a:gd name="connsiteX7-945" fmla="*/ 7211471 w 8393514"/>
              <a:gd name="connsiteY7-946" fmla="*/ 972893 h 1533914"/>
              <a:gd name="connsiteX8-947" fmla="*/ 7023079 w 8393514"/>
              <a:gd name="connsiteY8-948" fmla="*/ 613655 h 1533914"/>
              <a:gd name="connsiteX9-949" fmla="*/ 6625054 w 8393514"/>
              <a:gd name="connsiteY9-950" fmla="*/ 74337 h 1533914"/>
              <a:gd name="connsiteX10-951" fmla="*/ 6613972 w 8393514"/>
              <a:gd name="connsiteY10-952" fmla="*/ 74337 h 1533914"/>
              <a:gd name="connsiteX11-953" fmla="*/ 5725111 w 8393514"/>
              <a:gd name="connsiteY11-954" fmla="*/ 654751 h 1533914"/>
              <a:gd name="connsiteX12-955" fmla="*/ 5596746 w 8393514"/>
              <a:gd name="connsiteY12-956" fmla="*/ 786348 h 1533914"/>
              <a:gd name="connsiteX13-957" fmla="*/ 5426824 w 8393514"/>
              <a:gd name="connsiteY13-958" fmla="*/ 965505 h 1533914"/>
              <a:gd name="connsiteX14-959" fmla="*/ 5037572 w 8393514"/>
              <a:gd name="connsiteY14-960" fmla="*/ 1356142 h 1533914"/>
              <a:gd name="connsiteX15-961" fmla="*/ 4680181 w 8393514"/>
              <a:gd name="connsiteY15-962" fmla="*/ 1533914 h 1533914"/>
              <a:gd name="connsiteX16-963" fmla="*/ 4637239 w 8393514"/>
              <a:gd name="connsiteY16-964" fmla="*/ 1529758 h 1533914"/>
              <a:gd name="connsiteX17-965" fmla="*/ 4405443 w 8393514"/>
              <a:gd name="connsiteY17-966" fmla="*/ 1186220 h 1533914"/>
              <a:gd name="connsiteX18-967" fmla="*/ 4179650 w 8393514"/>
              <a:gd name="connsiteY18-968" fmla="*/ 776651 h 1533914"/>
              <a:gd name="connsiteX19-969" fmla="*/ 3311567 w 8393514"/>
              <a:gd name="connsiteY19-970" fmla="*/ 781731 h 1533914"/>
              <a:gd name="connsiteX20-971" fmla="*/ 2360834 w 8393514"/>
              <a:gd name="connsiteY20-972" fmla="*/ 1008909 h 1533914"/>
              <a:gd name="connsiteX21-973" fmla="*/ 2342497 w 8393514"/>
              <a:gd name="connsiteY21-974" fmla="*/ 1006681 h 1533914"/>
              <a:gd name="connsiteX22-975" fmla="*/ 2126238 w 8393514"/>
              <a:gd name="connsiteY22-976" fmla="*/ 1054779 h 1533914"/>
              <a:gd name="connsiteX23-977" fmla="*/ 1317343 w 8393514"/>
              <a:gd name="connsiteY23-978" fmla="*/ 1127912 h 1533914"/>
              <a:gd name="connsiteX24-979" fmla="*/ 1009685 w 8393514"/>
              <a:gd name="connsiteY24-980" fmla="*/ 1116482 h 1533914"/>
              <a:gd name="connsiteX25-981" fmla="*/ 90523 w 8393514"/>
              <a:gd name="connsiteY25-982" fmla="*/ 756437 h 1533914"/>
              <a:gd name="connsiteX26-983" fmla="*/ 22895 w 8393514"/>
              <a:gd name="connsiteY26-984" fmla="*/ 295427 h 1533914"/>
              <a:gd name="connsiteX27-985" fmla="*/ 33026 w 8393514"/>
              <a:gd name="connsiteY27-986" fmla="*/ 271527 h 1533914"/>
              <a:gd name="connsiteX28-987" fmla="*/ 94142 w 8393514"/>
              <a:gd name="connsiteY28-988" fmla="*/ 271527 h 1533914"/>
              <a:gd name="connsiteX29-989" fmla="*/ 76235 w 8393514"/>
              <a:gd name="connsiteY29-990" fmla="*/ 313525 h 1533914"/>
              <a:gd name="connsiteX30-991" fmla="*/ 140053 w 8393514"/>
              <a:gd name="connsiteY30-992" fmla="*/ 729767 h 1533914"/>
              <a:gd name="connsiteX31-993" fmla="*/ 2361283 w 8393514"/>
              <a:gd name="connsiteY31-994" fmla="*/ 944080 h 1533914"/>
              <a:gd name="connsiteX32-995" fmla="*/ 2361890 w 8393514"/>
              <a:gd name="connsiteY32-996" fmla="*/ 946425 h 1533914"/>
              <a:gd name="connsiteX33-997" fmla="*/ 2418393 w 8393514"/>
              <a:gd name="connsiteY33-998" fmla="*/ 930783 h 1533914"/>
              <a:gd name="connsiteX34-999" fmla="*/ 3300486 w 8393514"/>
              <a:gd name="connsiteY34-1000" fmla="*/ 722628 h 1533914"/>
              <a:gd name="connsiteX35-1001" fmla="*/ 4213357 w 8393514"/>
              <a:gd name="connsiteY35-1002" fmla="*/ 726783 h 1533914"/>
              <a:gd name="connsiteX36-1003" fmla="*/ 4462699 w 8393514"/>
              <a:gd name="connsiteY36-1004" fmla="*/ 1168673 h 1533914"/>
              <a:gd name="connsiteX37-1005" fmla="*/ 4648321 w 8393514"/>
              <a:gd name="connsiteY37-1006" fmla="*/ 1470654 h 1533914"/>
              <a:gd name="connsiteX38-1007" fmla="*/ 5382034 w 8393514"/>
              <a:gd name="connsiteY38-1008" fmla="*/ 924872 h 1533914"/>
              <a:gd name="connsiteX39-1009" fmla="*/ 5554727 w 8393514"/>
              <a:gd name="connsiteY39-1010" fmla="*/ 742482 h 1533914"/>
              <a:gd name="connsiteX40-1011" fmla="*/ 5681246 w 8393514"/>
              <a:gd name="connsiteY40-1012" fmla="*/ 613194 h 1533914"/>
              <a:gd name="connsiteX41-1013" fmla="*/ 6613510 w 8393514"/>
              <a:gd name="connsiteY41-1014" fmla="*/ 13848 h 1533914"/>
              <a:gd name="connsiteX0-1015" fmla="*/ 6613510 w 8393514"/>
              <a:gd name="connsiteY0-1016" fmla="*/ 12957 h 1533023"/>
              <a:gd name="connsiteX1-1017" fmla="*/ 6625977 w 8393514"/>
              <a:gd name="connsiteY1-1018" fmla="*/ 12957 h 1533023"/>
              <a:gd name="connsiteX2-1019" fmla="*/ 6944892 w 8393514"/>
              <a:gd name="connsiteY2-1020" fmla="*/ 187853 h 1533023"/>
              <a:gd name="connsiteX3-1021" fmla="*/ 7062175 w 8393514"/>
              <a:gd name="connsiteY3-1022" fmla="*/ 588251 h 1533023"/>
              <a:gd name="connsiteX4-1023" fmla="*/ 7221629 w 8393514"/>
              <a:gd name="connsiteY4-1024" fmla="*/ 912437 h 1533023"/>
              <a:gd name="connsiteX5-1025" fmla="*/ 8348876 w 8393514"/>
              <a:gd name="connsiteY5-1026" fmla="*/ 678779 h 1533023"/>
              <a:gd name="connsiteX6-1027" fmla="*/ 8393514 w 8393514"/>
              <a:gd name="connsiteY6-1028" fmla="*/ 727369 h 1533023"/>
              <a:gd name="connsiteX7-1029" fmla="*/ 7211471 w 8393514"/>
              <a:gd name="connsiteY7-1030" fmla="*/ 972002 h 1533023"/>
              <a:gd name="connsiteX8-1031" fmla="*/ 7023079 w 8393514"/>
              <a:gd name="connsiteY8-1032" fmla="*/ 612764 h 1533023"/>
              <a:gd name="connsiteX9-1033" fmla="*/ 6625054 w 8393514"/>
              <a:gd name="connsiteY9-1034" fmla="*/ 73446 h 1533023"/>
              <a:gd name="connsiteX10-1035" fmla="*/ 6613972 w 8393514"/>
              <a:gd name="connsiteY10-1036" fmla="*/ 73446 h 1533023"/>
              <a:gd name="connsiteX11-1037" fmla="*/ 5725111 w 8393514"/>
              <a:gd name="connsiteY11-1038" fmla="*/ 653860 h 1533023"/>
              <a:gd name="connsiteX12-1039" fmla="*/ 5596746 w 8393514"/>
              <a:gd name="connsiteY12-1040" fmla="*/ 785457 h 1533023"/>
              <a:gd name="connsiteX13-1041" fmla="*/ 5426824 w 8393514"/>
              <a:gd name="connsiteY13-1042" fmla="*/ 964614 h 1533023"/>
              <a:gd name="connsiteX14-1043" fmla="*/ 5037572 w 8393514"/>
              <a:gd name="connsiteY14-1044" fmla="*/ 1355251 h 1533023"/>
              <a:gd name="connsiteX15-1045" fmla="*/ 4680181 w 8393514"/>
              <a:gd name="connsiteY15-1046" fmla="*/ 1533023 h 1533023"/>
              <a:gd name="connsiteX16-1047" fmla="*/ 4637239 w 8393514"/>
              <a:gd name="connsiteY16-1048" fmla="*/ 1528867 h 1533023"/>
              <a:gd name="connsiteX17-1049" fmla="*/ 4405443 w 8393514"/>
              <a:gd name="connsiteY17-1050" fmla="*/ 1185329 h 1533023"/>
              <a:gd name="connsiteX18-1051" fmla="*/ 4179650 w 8393514"/>
              <a:gd name="connsiteY18-1052" fmla="*/ 775760 h 1533023"/>
              <a:gd name="connsiteX19-1053" fmla="*/ 3311567 w 8393514"/>
              <a:gd name="connsiteY19-1054" fmla="*/ 780840 h 1533023"/>
              <a:gd name="connsiteX20-1055" fmla="*/ 2360834 w 8393514"/>
              <a:gd name="connsiteY20-1056" fmla="*/ 1008018 h 1533023"/>
              <a:gd name="connsiteX21-1057" fmla="*/ 2342497 w 8393514"/>
              <a:gd name="connsiteY21-1058" fmla="*/ 1005790 h 1533023"/>
              <a:gd name="connsiteX22-1059" fmla="*/ 2126238 w 8393514"/>
              <a:gd name="connsiteY22-1060" fmla="*/ 1053888 h 1533023"/>
              <a:gd name="connsiteX23-1061" fmla="*/ 1317343 w 8393514"/>
              <a:gd name="connsiteY23-1062" fmla="*/ 1127021 h 1533023"/>
              <a:gd name="connsiteX24-1063" fmla="*/ 1009685 w 8393514"/>
              <a:gd name="connsiteY24-1064" fmla="*/ 1115591 h 1533023"/>
              <a:gd name="connsiteX25-1065" fmla="*/ 90523 w 8393514"/>
              <a:gd name="connsiteY25-1066" fmla="*/ 755546 h 1533023"/>
              <a:gd name="connsiteX26-1067" fmla="*/ 22895 w 8393514"/>
              <a:gd name="connsiteY26-1068" fmla="*/ 294536 h 1533023"/>
              <a:gd name="connsiteX27-1069" fmla="*/ 33026 w 8393514"/>
              <a:gd name="connsiteY27-1070" fmla="*/ 270636 h 1533023"/>
              <a:gd name="connsiteX28-1071" fmla="*/ 94142 w 8393514"/>
              <a:gd name="connsiteY28-1072" fmla="*/ 270636 h 1533023"/>
              <a:gd name="connsiteX29-1073" fmla="*/ 76235 w 8393514"/>
              <a:gd name="connsiteY29-1074" fmla="*/ 312634 h 1533023"/>
              <a:gd name="connsiteX30-1075" fmla="*/ 140053 w 8393514"/>
              <a:gd name="connsiteY30-1076" fmla="*/ 728876 h 1533023"/>
              <a:gd name="connsiteX31-1077" fmla="*/ 2361283 w 8393514"/>
              <a:gd name="connsiteY31-1078" fmla="*/ 943189 h 1533023"/>
              <a:gd name="connsiteX32-1079" fmla="*/ 2361890 w 8393514"/>
              <a:gd name="connsiteY32-1080" fmla="*/ 945534 h 1533023"/>
              <a:gd name="connsiteX33-1081" fmla="*/ 2418393 w 8393514"/>
              <a:gd name="connsiteY33-1082" fmla="*/ 929892 h 1533023"/>
              <a:gd name="connsiteX34-1083" fmla="*/ 3300486 w 8393514"/>
              <a:gd name="connsiteY34-1084" fmla="*/ 721737 h 1533023"/>
              <a:gd name="connsiteX35-1085" fmla="*/ 4213357 w 8393514"/>
              <a:gd name="connsiteY35-1086" fmla="*/ 725892 h 1533023"/>
              <a:gd name="connsiteX36-1087" fmla="*/ 4462699 w 8393514"/>
              <a:gd name="connsiteY36-1088" fmla="*/ 1167782 h 1533023"/>
              <a:gd name="connsiteX37-1089" fmla="*/ 4648321 w 8393514"/>
              <a:gd name="connsiteY37-1090" fmla="*/ 1469763 h 1533023"/>
              <a:gd name="connsiteX38-1091" fmla="*/ 5382034 w 8393514"/>
              <a:gd name="connsiteY38-1092" fmla="*/ 923981 h 1533023"/>
              <a:gd name="connsiteX39-1093" fmla="*/ 5554727 w 8393514"/>
              <a:gd name="connsiteY39-1094" fmla="*/ 741591 h 1533023"/>
              <a:gd name="connsiteX40-1095" fmla="*/ 5681246 w 8393514"/>
              <a:gd name="connsiteY40-1096" fmla="*/ 612303 h 1533023"/>
              <a:gd name="connsiteX41-1097" fmla="*/ 6613510 w 8393514"/>
              <a:gd name="connsiteY41-1098" fmla="*/ 12957 h 1533023"/>
              <a:gd name="connsiteX0-1099" fmla="*/ 6613510 w 8393514"/>
              <a:gd name="connsiteY0-1100" fmla="*/ 12955 h 1533021"/>
              <a:gd name="connsiteX1-1101" fmla="*/ 6625977 w 8393514"/>
              <a:gd name="connsiteY1-1102" fmla="*/ 12955 h 1533021"/>
              <a:gd name="connsiteX2-1103" fmla="*/ 6944892 w 8393514"/>
              <a:gd name="connsiteY2-1104" fmla="*/ 187851 h 1533021"/>
              <a:gd name="connsiteX3-1105" fmla="*/ 7062175 w 8393514"/>
              <a:gd name="connsiteY3-1106" fmla="*/ 588249 h 1533021"/>
              <a:gd name="connsiteX4-1107" fmla="*/ 7221629 w 8393514"/>
              <a:gd name="connsiteY4-1108" fmla="*/ 912435 h 1533021"/>
              <a:gd name="connsiteX5-1109" fmla="*/ 8348876 w 8393514"/>
              <a:gd name="connsiteY5-1110" fmla="*/ 678777 h 1533021"/>
              <a:gd name="connsiteX6-1111" fmla="*/ 8393514 w 8393514"/>
              <a:gd name="connsiteY6-1112" fmla="*/ 727367 h 1533021"/>
              <a:gd name="connsiteX7-1113" fmla="*/ 7211471 w 8393514"/>
              <a:gd name="connsiteY7-1114" fmla="*/ 972000 h 1533021"/>
              <a:gd name="connsiteX8-1115" fmla="*/ 7023079 w 8393514"/>
              <a:gd name="connsiteY8-1116" fmla="*/ 612762 h 1533021"/>
              <a:gd name="connsiteX9-1117" fmla="*/ 6625054 w 8393514"/>
              <a:gd name="connsiteY9-1118" fmla="*/ 73444 h 1533021"/>
              <a:gd name="connsiteX10-1119" fmla="*/ 6613972 w 8393514"/>
              <a:gd name="connsiteY10-1120" fmla="*/ 73444 h 1533021"/>
              <a:gd name="connsiteX11-1121" fmla="*/ 5725111 w 8393514"/>
              <a:gd name="connsiteY11-1122" fmla="*/ 653858 h 1533021"/>
              <a:gd name="connsiteX12-1123" fmla="*/ 5596746 w 8393514"/>
              <a:gd name="connsiteY12-1124" fmla="*/ 785455 h 1533021"/>
              <a:gd name="connsiteX13-1125" fmla="*/ 5426824 w 8393514"/>
              <a:gd name="connsiteY13-1126" fmla="*/ 964612 h 1533021"/>
              <a:gd name="connsiteX14-1127" fmla="*/ 5037572 w 8393514"/>
              <a:gd name="connsiteY14-1128" fmla="*/ 1355249 h 1533021"/>
              <a:gd name="connsiteX15-1129" fmla="*/ 4680181 w 8393514"/>
              <a:gd name="connsiteY15-1130" fmla="*/ 1533021 h 1533021"/>
              <a:gd name="connsiteX16-1131" fmla="*/ 4637239 w 8393514"/>
              <a:gd name="connsiteY16-1132" fmla="*/ 1528865 h 1533021"/>
              <a:gd name="connsiteX17-1133" fmla="*/ 4405443 w 8393514"/>
              <a:gd name="connsiteY17-1134" fmla="*/ 1185327 h 1533021"/>
              <a:gd name="connsiteX18-1135" fmla="*/ 4179650 w 8393514"/>
              <a:gd name="connsiteY18-1136" fmla="*/ 775758 h 1533021"/>
              <a:gd name="connsiteX19-1137" fmla="*/ 3311567 w 8393514"/>
              <a:gd name="connsiteY19-1138" fmla="*/ 780838 h 1533021"/>
              <a:gd name="connsiteX20-1139" fmla="*/ 2360834 w 8393514"/>
              <a:gd name="connsiteY20-1140" fmla="*/ 1008016 h 1533021"/>
              <a:gd name="connsiteX21-1141" fmla="*/ 2342497 w 8393514"/>
              <a:gd name="connsiteY21-1142" fmla="*/ 1005788 h 1533021"/>
              <a:gd name="connsiteX22-1143" fmla="*/ 2126238 w 8393514"/>
              <a:gd name="connsiteY22-1144" fmla="*/ 1053886 h 1533021"/>
              <a:gd name="connsiteX23-1145" fmla="*/ 1317343 w 8393514"/>
              <a:gd name="connsiteY23-1146" fmla="*/ 1127019 h 1533021"/>
              <a:gd name="connsiteX24-1147" fmla="*/ 1009685 w 8393514"/>
              <a:gd name="connsiteY24-1148" fmla="*/ 1115589 h 1533021"/>
              <a:gd name="connsiteX25-1149" fmla="*/ 90523 w 8393514"/>
              <a:gd name="connsiteY25-1150" fmla="*/ 755544 h 1533021"/>
              <a:gd name="connsiteX26-1151" fmla="*/ 22895 w 8393514"/>
              <a:gd name="connsiteY26-1152" fmla="*/ 294534 h 1533021"/>
              <a:gd name="connsiteX27-1153" fmla="*/ 33026 w 8393514"/>
              <a:gd name="connsiteY27-1154" fmla="*/ 270634 h 1533021"/>
              <a:gd name="connsiteX28-1155" fmla="*/ 94142 w 8393514"/>
              <a:gd name="connsiteY28-1156" fmla="*/ 270634 h 1533021"/>
              <a:gd name="connsiteX29-1157" fmla="*/ 76235 w 8393514"/>
              <a:gd name="connsiteY29-1158" fmla="*/ 312632 h 1533021"/>
              <a:gd name="connsiteX30-1159" fmla="*/ 140053 w 8393514"/>
              <a:gd name="connsiteY30-1160" fmla="*/ 728874 h 1533021"/>
              <a:gd name="connsiteX31-1161" fmla="*/ 2361283 w 8393514"/>
              <a:gd name="connsiteY31-1162" fmla="*/ 943187 h 1533021"/>
              <a:gd name="connsiteX32-1163" fmla="*/ 2361890 w 8393514"/>
              <a:gd name="connsiteY32-1164" fmla="*/ 945532 h 1533021"/>
              <a:gd name="connsiteX33-1165" fmla="*/ 2418393 w 8393514"/>
              <a:gd name="connsiteY33-1166" fmla="*/ 929890 h 1533021"/>
              <a:gd name="connsiteX34-1167" fmla="*/ 3300486 w 8393514"/>
              <a:gd name="connsiteY34-1168" fmla="*/ 721735 h 1533021"/>
              <a:gd name="connsiteX35-1169" fmla="*/ 4213357 w 8393514"/>
              <a:gd name="connsiteY35-1170" fmla="*/ 725890 h 1533021"/>
              <a:gd name="connsiteX36-1171" fmla="*/ 4462699 w 8393514"/>
              <a:gd name="connsiteY36-1172" fmla="*/ 1167780 h 1533021"/>
              <a:gd name="connsiteX37-1173" fmla="*/ 4648321 w 8393514"/>
              <a:gd name="connsiteY37-1174" fmla="*/ 1469761 h 1533021"/>
              <a:gd name="connsiteX38-1175" fmla="*/ 5382034 w 8393514"/>
              <a:gd name="connsiteY38-1176" fmla="*/ 923979 h 1533021"/>
              <a:gd name="connsiteX39-1177" fmla="*/ 5554727 w 8393514"/>
              <a:gd name="connsiteY39-1178" fmla="*/ 741589 h 1533021"/>
              <a:gd name="connsiteX40-1179" fmla="*/ 5681246 w 8393514"/>
              <a:gd name="connsiteY40-1180" fmla="*/ 612301 h 1533021"/>
              <a:gd name="connsiteX41-1181" fmla="*/ 6613510 w 8393514"/>
              <a:gd name="connsiteY41-1182" fmla="*/ 12955 h 1533021"/>
              <a:gd name="connsiteX0-1183" fmla="*/ 6613510 w 8393514"/>
              <a:gd name="connsiteY0-1184" fmla="*/ 12955 h 1533021"/>
              <a:gd name="connsiteX1-1185" fmla="*/ 6625977 w 8393514"/>
              <a:gd name="connsiteY1-1186" fmla="*/ 12955 h 1533021"/>
              <a:gd name="connsiteX2-1187" fmla="*/ 6944892 w 8393514"/>
              <a:gd name="connsiteY2-1188" fmla="*/ 187851 h 1533021"/>
              <a:gd name="connsiteX3-1189" fmla="*/ 7062175 w 8393514"/>
              <a:gd name="connsiteY3-1190" fmla="*/ 588249 h 1533021"/>
              <a:gd name="connsiteX4-1191" fmla="*/ 7221629 w 8393514"/>
              <a:gd name="connsiteY4-1192" fmla="*/ 912435 h 1533021"/>
              <a:gd name="connsiteX5-1193" fmla="*/ 8348876 w 8393514"/>
              <a:gd name="connsiteY5-1194" fmla="*/ 678777 h 1533021"/>
              <a:gd name="connsiteX6-1195" fmla="*/ 8393514 w 8393514"/>
              <a:gd name="connsiteY6-1196" fmla="*/ 727367 h 1533021"/>
              <a:gd name="connsiteX7-1197" fmla="*/ 7211471 w 8393514"/>
              <a:gd name="connsiteY7-1198" fmla="*/ 972000 h 1533021"/>
              <a:gd name="connsiteX8-1199" fmla="*/ 7023079 w 8393514"/>
              <a:gd name="connsiteY8-1200" fmla="*/ 612762 h 1533021"/>
              <a:gd name="connsiteX9-1201" fmla="*/ 6625054 w 8393514"/>
              <a:gd name="connsiteY9-1202" fmla="*/ 73444 h 1533021"/>
              <a:gd name="connsiteX10-1203" fmla="*/ 6613972 w 8393514"/>
              <a:gd name="connsiteY10-1204" fmla="*/ 73444 h 1533021"/>
              <a:gd name="connsiteX11-1205" fmla="*/ 5725111 w 8393514"/>
              <a:gd name="connsiteY11-1206" fmla="*/ 653858 h 1533021"/>
              <a:gd name="connsiteX12-1207" fmla="*/ 5596746 w 8393514"/>
              <a:gd name="connsiteY12-1208" fmla="*/ 785455 h 1533021"/>
              <a:gd name="connsiteX13-1209" fmla="*/ 5426824 w 8393514"/>
              <a:gd name="connsiteY13-1210" fmla="*/ 964612 h 1533021"/>
              <a:gd name="connsiteX14-1211" fmla="*/ 5037572 w 8393514"/>
              <a:gd name="connsiteY14-1212" fmla="*/ 1355249 h 1533021"/>
              <a:gd name="connsiteX15-1213" fmla="*/ 4680181 w 8393514"/>
              <a:gd name="connsiteY15-1214" fmla="*/ 1533021 h 1533021"/>
              <a:gd name="connsiteX16-1215" fmla="*/ 4637239 w 8393514"/>
              <a:gd name="connsiteY16-1216" fmla="*/ 1528865 h 1533021"/>
              <a:gd name="connsiteX17-1217" fmla="*/ 4405443 w 8393514"/>
              <a:gd name="connsiteY17-1218" fmla="*/ 1185327 h 1533021"/>
              <a:gd name="connsiteX18-1219" fmla="*/ 4179650 w 8393514"/>
              <a:gd name="connsiteY18-1220" fmla="*/ 775758 h 1533021"/>
              <a:gd name="connsiteX19-1221" fmla="*/ 3311567 w 8393514"/>
              <a:gd name="connsiteY19-1222" fmla="*/ 780838 h 1533021"/>
              <a:gd name="connsiteX20-1223" fmla="*/ 2360834 w 8393514"/>
              <a:gd name="connsiteY20-1224" fmla="*/ 1008016 h 1533021"/>
              <a:gd name="connsiteX21-1225" fmla="*/ 2342497 w 8393514"/>
              <a:gd name="connsiteY21-1226" fmla="*/ 1005788 h 1533021"/>
              <a:gd name="connsiteX22-1227" fmla="*/ 2126238 w 8393514"/>
              <a:gd name="connsiteY22-1228" fmla="*/ 1053886 h 1533021"/>
              <a:gd name="connsiteX23-1229" fmla="*/ 1317343 w 8393514"/>
              <a:gd name="connsiteY23-1230" fmla="*/ 1127019 h 1533021"/>
              <a:gd name="connsiteX24-1231" fmla="*/ 1009685 w 8393514"/>
              <a:gd name="connsiteY24-1232" fmla="*/ 1115589 h 1533021"/>
              <a:gd name="connsiteX25-1233" fmla="*/ 90523 w 8393514"/>
              <a:gd name="connsiteY25-1234" fmla="*/ 755544 h 1533021"/>
              <a:gd name="connsiteX26-1235" fmla="*/ 22895 w 8393514"/>
              <a:gd name="connsiteY26-1236" fmla="*/ 294534 h 1533021"/>
              <a:gd name="connsiteX27-1237" fmla="*/ 33026 w 8393514"/>
              <a:gd name="connsiteY27-1238" fmla="*/ 270634 h 1533021"/>
              <a:gd name="connsiteX28-1239" fmla="*/ 94142 w 8393514"/>
              <a:gd name="connsiteY28-1240" fmla="*/ 270634 h 1533021"/>
              <a:gd name="connsiteX29-1241" fmla="*/ 76235 w 8393514"/>
              <a:gd name="connsiteY29-1242" fmla="*/ 312632 h 1533021"/>
              <a:gd name="connsiteX30-1243" fmla="*/ 140053 w 8393514"/>
              <a:gd name="connsiteY30-1244" fmla="*/ 728874 h 1533021"/>
              <a:gd name="connsiteX31-1245" fmla="*/ 2361283 w 8393514"/>
              <a:gd name="connsiteY31-1246" fmla="*/ 943187 h 1533021"/>
              <a:gd name="connsiteX32-1247" fmla="*/ 2361890 w 8393514"/>
              <a:gd name="connsiteY32-1248" fmla="*/ 945532 h 1533021"/>
              <a:gd name="connsiteX33-1249" fmla="*/ 2418393 w 8393514"/>
              <a:gd name="connsiteY33-1250" fmla="*/ 929890 h 1533021"/>
              <a:gd name="connsiteX34-1251" fmla="*/ 3300486 w 8393514"/>
              <a:gd name="connsiteY34-1252" fmla="*/ 721735 h 1533021"/>
              <a:gd name="connsiteX35-1253" fmla="*/ 4213357 w 8393514"/>
              <a:gd name="connsiteY35-1254" fmla="*/ 725890 h 1533021"/>
              <a:gd name="connsiteX36-1255" fmla="*/ 4462699 w 8393514"/>
              <a:gd name="connsiteY36-1256" fmla="*/ 1167780 h 1533021"/>
              <a:gd name="connsiteX37-1257" fmla="*/ 4648321 w 8393514"/>
              <a:gd name="connsiteY37-1258" fmla="*/ 1469761 h 1533021"/>
              <a:gd name="connsiteX38-1259" fmla="*/ 5382034 w 8393514"/>
              <a:gd name="connsiteY38-1260" fmla="*/ 923979 h 1533021"/>
              <a:gd name="connsiteX39-1261" fmla="*/ 5554727 w 8393514"/>
              <a:gd name="connsiteY39-1262" fmla="*/ 741589 h 1533021"/>
              <a:gd name="connsiteX40-1263" fmla="*/ 5681246 w 8393514"/>
              <a:gd name="connsiteY40-1264" fmla="*/ 612301 h 1533021"/>
              <a:gd name="connsiteX41-1265" fmla="*/ 6613510 w 8393514"/>
              <a:gd name="connsiteY41-1266" fmla="*/ 12955 h 1533021"/>
              <a:gd name="connsiteX0-1267" fmla="*/ 6613510 w 8393514"/>
              <a:gd name="connsiteY0-1268" fmla="*/ 4976 h 1525042"/>
              <a:gd name="connsiteX1-1269" fmla="*/ 6625977 w 8393514"/>
              <a:gd name="connsiteY1-1270" fmla="*/ 4976 h 1525042"/>
              <a:gd name="connsiteX2-1271" fmla="*/ 6944892 w 8393514"/>
              <a:gd name="connsiteY2-1272" fmla="*/ 179872 h 1525042"/>
              <a:gd name="connsiteX3-1273" fmla="*/ 7062175 w 8393514"/>
              <a:gd name="connsiteY3-1274" fmla="*/ 580270 h 1525042"/>
              <a:gd name="connsiteX4-1275" fmla="*/ 7221629 w 8393514"/>
              <a:gd name="connsiteY4-1276" fmla="*/ 904456 h 1525042"/>
              <a:gd name="connsiteX5-1277" fmla="*/ 8348876 w 8393514"/>
              <a:gd name="connsiteY5-1278" fmla="*/ 670798 h 1525042"/>
              <a:gd name="connsiteX6-1279" fmla="*/ 8393514 w 8393514"/>
              <a:gd name="connsiteY6-1280" fmla="*/ 719388 h 1525042"/>
              <a:gd name="connsiteX7-1281" fmla="*/ 7211471 w 8393514"/>
              <a:gd name="connsiteY7-1282" fmla="*/ 964021 h 1525042"/>
              <a:gd name="connsiteX8-1283" fmla="*/ 7023079 w 8393514"/>
              <a:gd name="connsiteY8-1284" fmla="*/ 604783 h 1525042"/>
              <a:gd name="connsiteX9-1285" fmla="*/ 6625054 w 8393514"/>
              <a:gd name="connsiteY9-1286" fmla="*/ 65465 h 1525042"/>
              <a:gd name="connsiteX10-1287" fmla="*/ 6613972 w 8393514"/>
              <a:gd name="connsiteY10-1288" fmla="*/ 65465 h 1525042"/>
              <a:gd name="connsiteX11-1289" fmla="*/ 5725111 w 8393514"/>
              <a:gd name="connsiteY11-1290" fmla="*/ 645879 h 1525042"/>
              <a:gd name="connsiteX12-1291" fmla="*/ 5596746 w 8393514"/>
              <a:gd name="connsiteY12-1292" fmla="*/ 777476 h 1525042"/>
              <a:gd name="connsiteX13-1293" fmla="*/ 5426824 w 8393514"/>
              <a:gd name="connsiteY13-1294" fmla="*/ 956633 h 1525042"/>
              <a:gd name="connsiteX14-1295" fmla="*/ 5037572 w 8393514"/>
              <a:gd name="connsiteY14-1296" fmla="*/ 1347270 h 1525042"/>
              <a:gd name="connsiteX15-1297" fmla="*/ 4680181 w 8393514"/>
              <a:gd name="connsiteY15-1298" fmla="*/ 1525042 h 1525042"/>
              <a:gd name="connsiteX16-1299" fmla="*/ 4637239 w 8393514"/>
              <a:gd name="connsiteY16-1300" fmla="*/ 1520886 h 1525042"/>
              <a:gd name="connsiteX17-1301" fmla="*/ 4405443 w 8393514"/>
              <a:gd name="connsiteY17-1302" fmla="*/ 1177348 h 1525042"/>
              <a:gd name="connsiteX18-1303" fmla="*/ 4179650 w 8393514"/>
              <a:gd name="connsiteY18-1304" fmla="*/ 767779 h 1525042"/>
              <a:gd name="connsiteX19-1305" fmla="*/ 3311567 w 8393514"/>
              <a:gd name="connsiteY19-1306" fmla="*/ 772859 h 1525042"/>
              <a:gd name="connsiteX20-1307" fmla="*/ 2360834 w 8393514"/>
              <a:gd name="connsiteY20-1308" fmla="*/ 1000037 h 1525042"/>
              <a:gd name="connsiteX21-1309" fmla="*/ 2342497 w 8393514"/>
              <a:gd name="connsiteY21-1310" fmla="*/ 997809 h 1525042"/>
              <a:gd name="connsiteX22-1311" fmla="*/ 2126238 w 8393514"/>
              <a:gd name="connsiteY22-1312" fmla="*/ 1045907 h 1525042"/>
              <a:gd name="connsiteX23-1313" fmla="*/ 1317343 w 8393514"/>
              <a:gd name="connsiteY23-1314" fmla="*/ 1119040 h 1525042"/>
              <a:gd name="connsiteX24-1315" fmla="*/ 1009685 w 8393514"/>
              <a:gd name="connsiteY24-1316" fmla="*/ 1107610 h 1525042"/>
              <a:gd name="connsiteX25-1317" fmla="*/ 90523 w 8393514"/>
              <a:gd name="connsiteY25-1318" fmla="*/ 747565 h 1525042"/>
              <a:gd name="connsiteX26-1319" fmla="*/ 22895 w 8393514"/>
              <a:gd name="connsiteY26-1320" fmla="*/ 286555 h 1525042"/>
              <a:gd name="connsiteX27-1321" fmla="*/ 33026 w 8393514"/>
              <a:gd name="connsiteY27-1322" fmla="*/ 262655 h 1525042"/>
              <a:gd name="connsiteX28-1323" fmla="*/ 94142 w 8393514"/>
              <a:gd name="connsiteY28-1324" fmla="*/ 262655 h 1525042"/>
              <a:gd name="connsiteX29-1325" fmla="*/ 76235 w 8393514"/>
              <a:gd name="connsiteY29-1326" fmla="*/ 304653 h 1525042"/>
              <a:gd name="connsiteX30-1327" fmla="*/ 140053 w 8393514"/>
              <a:gd name="connsiteY30-1328" fmla="*/ 720895 h 1525042"/>
              <a:gd name="connsiteX31-1329" fmla="*/ 2361283 w 8393514"/>
              <a:gd name="connsiteY31-1330" fmla="*/ 935208 h 1525042"/>
              <a:gd name="connsiteX32-1331" fmla="*/ 2361890 w 8393514"/>
              <a:gd name="connsiteY32-1332" fmla="*/ 937553 h 1525042"/>
              <a:gd name="connsiteX33-1333" fmla="*/ 2418393 w 8393514"/>
              <a:gd name="connsiteY33-1334" fmla="*/ 921911 h 1525042"/>
              <a:gd name="connsiteX34-1335" fmla="*/ 3300486 w 8393514"/>
              <a:gd name="connsiteY34-1336" fmla="*/ 713756 h 1525042"/>
              <a:gd name="connsiteX35-1337" fmla="*/ 4213357 w 8393514"/>
              <a:gd name="connsiteY35-1338" fmla="*/ 717911 h 1525042"/>
              <a:gd name="connsiteX36-1339" fmla="*/ 4462699 w 8393514"/>
              <a:gd name="connsiteY36-1340" fmla="*/ 1159801 h 1525042"/>
              <a:gd name="connsiteX37-1341" fmla="*/ 4648321 w 8393514"/>
              <a:gd name="connsiteY37-1342" fmla="*/ 1461782 h 1525042"/>
              <a:gd name="connsiteX38-1343" fmla="*/ 5382034 w 8393514"/>
              <a:gd name="connsiteY38-1344" fmla="*/ 916000 h 1525042"/>
              <a:gd name="connsiteX39-1345" fmla="*/ 5554727 w 8393514"/>
              <a:gd name="connsiteY39-1346" fmla="*/ 733610 h 1525042"/>
              <a:gd name="connsiteX40-1347" fmla="*/ 5681246 w 8393514"/>
              <a:gd name="connsiteY40-1348" fmla="*/ 604322 h 1525042"/>
              <a:gd name="connsiteX41-1349" fmla="*/ 6613510 w 8393514"/>
              <a:gd name="connsiteY41-1350" fmla="*/ 4976 h 1525042"/>
              <a:gd name="connsiteX0-1351" fmla="*/ 6613510 w 8393514"/>
              <a:gd name="connsiteY0-1352" fmla="*/ 4976 h 1525042"/>
              <a:gd name="connsiteX1-1353" fmla="*/ 6625977 w 8393514"/>
              <a:gd name="connsiteY1-1354" fmla="*/ 4976 h 1525042"/>
              <a:gd name="connsiteX2-1355" fmla="*/ 6944892 w 8393514"/>
              <a:gd name="connsiteY2-1356" fmla="*/ 179872 h 1525042"/>
              <a:gd name="connsiteX3-1357" fmla="*/ 7062175 w 8393514"/>
              <a:gd name="connsiteY3-1358" fmla="*/ 580270 h 1525042"/>
              <a:gd name="connsiteX4-1359" fmla="*/ 7221629 w 8393514"/>
              <a:gd name="connsiteY4-1360" fmla="*/ 904456 h 1525042"/>
              <a:gd name="connsiteX5-1361" fmla="*/ 8348876 w 8393514"/>
              <a:gd name="connsiteY5-1362" fmla="*/ 670798 h 1525042"/>
              <a:gd name="connsiteX6-1363" fmla="*/ 8393514 w 8393514"/>
              <a:gd name="connsiteY6-1364" fmla="*/ 719388 h 1525042"/>
              <a:gd name="connsiteX7-1365" fmla="*/ 7211471 w 8393514"/>
              <a:gd name="connsiteY7-1366" fmla="*/ 964021 h 1525042"/>
              <a:gd name="connsiteX8-1367" fmla="*/ 7023079 w 8393514"/>
              <a:gd name="connsiteY8-1368" fmla="*/ 604783 h 1525042"/>
              <a:gd name="connsiteX9-1369" fmla="*/ 6625054 w 8393514"/>
              <a:gd name="connsiteY9-1370" fmla="*/ 65465 h 1525042"/>
              <a:gd name="connsiteX10-1371" fmla="*/ 6613972 w 8393514"/>
              <a:gd name="connsiteY10-1372" fmla="*/ 65465 h 1525042"/>
              <a:gd name="connsiteX11-1373" fmla="*/ 5725111 w 8393514"/>
              <a:gd name="connsiteY11-1374" fmla="*/ 645879 h 1525042"/>
              <a:gd name="connsiteX12-1375" fmla="*/ 5596746 w 8393514"/>
              <a:gd name="connsiteY12-1376" fmla="*/ 777476 h 1525042"/>
              <a:gd name="connsiteX13-1377" fmla="*/ 5426824 w 8393514"/>
              <a:gd name="connsiteY13-1378" fmla="*/ 956633 h 1525042"/>
              <a:gd name="connsiteX14-1379" fmla="*/ 5037572 w 8393514"/>
              <a:gd name="connsiteY14-1380" fmla="*/ 1347270 h 1525042"/>
              <a:gd name="connsiteX15-1381" fmla="*/ 4680181 w 8393514"/>
              <a:gd name="connsiteY15-1382" fmla="*/ 1525042 h 1525042"/>
              <a:gd name="connsiteX16-1383" fmla="*/ 4637239 w 8393514"/>
              <a:gd name="connsiteY16-1384" fmla="*/ 1520886 h 1525042"/>
              <a:gd name="connsiteX17-1385" fmla="*/ 4405443 w 8393514"/>
              <a:gd name="connsiteY17-1386" fmla="*/ 1177348 h 1525042"/>
              <a:gd name="connsiteX18-1387" fmla="*/ 4179650 w 8393514"/>
              <a:gd name="connsiteY18-1388" fmla="*/ 767779 h 1525042"/>
              <a:gd name="connsiteX19-1389" fmla="*/ 3311567 w 8393514"/>
              <a:gd name="connsiteY19-1390" fmla="*/ 772859 h 1525042"/>
              <a:gd name="connsiteX20-1391" fmla="*/ 2360834 w 8393514"/>
              <a:gd name="connsiteY20-1392" fmla="*/ 1000037 h 1525042"/>
              <a:gd name="connsiteX21-1393" fmla="*/ 2342497 w 8393514"/>
              <a:gd name="connsiteY21-1394" fmla="*/ 997809 h 1525042"/>
              <a:gd name="connsiteX22-1395" fmla="*/ 2126238 w 8393514"/>
              <a:gd name="connsiteY22-1396" fmla="*/ 1045907 h 1525042"/>
              <a:gd name="connsiteX23-1397" fmla="*/ 1317343 w 8393514"/>
              <a:gd name="connsiteY23-1398" fmla="*/ 1119040 h 1525042"/>
              <a:gd name="connsiteX24-1399" fmla="*/ 1009685 w 8393514"/>
              <a:gd name="connsiteY24-1400" fmla="*/ 1107610 h 1525042"/>
              <a:gd name="connsiteX25-1401" fmla="*/ 90523 w 8393514"/>
              <a:gd name="connsiteY25-1402" fmla="*/ 747565 h 1525042"/>
              <a:gd name="connsiteX26-1403" fmla="*/ 22895 w 8393514"/>
              <a:gd name="connsiteY26-1404" fmla="*/ 286555 h 1525042"/>
              <a:gd name="connsiteX27-1405" fmla="*/ 33026 w 8393514"/>
              <a:gd name="connsiteY27-1406" fmla="*/ 262655 h 1525042"/>
              <a:gd name="connsiteX28-1407" fmla="*/ 94142 w 8393514"/>
              <a:gd name="connsiteY28-1408" fmla="*/ 262655 h 1525042"/>
              <a:gd name="connsiteX29-1409" fmla="*/ 76235 w 8393514"/>
              <a:gd name="connsiteY29-1410" fmla="*/ 304653 h 1525042"/>
              <a:gd name="connsiteX30-1411" fmla="*/ 140053 w 8393514"/>
              <a:gd name="connsiteY30-1412" fmla="*/ 720895 h 1525042"/>
              <a:gd name="connsiteX31-1413" fmla="*/ 2361283 w 8393514"/>
              <a:gd name="connsiteY31-1414" fmla="*/ 935208 h 1525042"/>
              <a:gd name="connsiteX32-1415" fmla="*/ 2361890 w 8393514"/>
              <a:gd name="connsiteY32-1416" fmla="*/ 937553 h 1525042"/>
              <a:gd name="connsiteX33-1417" fmla="*/ 2418393 w 8393514"/>
              <a:gd name="connsiteY33-1418" fmla="*/ 921911 h 1525042"/>
              <a:gd name="connsiteX34-1419" fmla="*/ 3300486 w 8393514"/>
              <a:gd name="connsiteY34-1420" fmla="*/ 713756 h 1525042"/>
              <a:gd name="connsiteX35-1421" fmla="*/ 4213357 w 8393514"/>
              <a:gd name="connsiteY35-1422" fmla="*/ 717911 h 1525042"/>
              <a:gd name="connsiteX36-1423" fmla="*/ 4462699 w 8393514"/>
              <a:gd name="connsiteY36-1424" fmla="*/ 1159801 h 1525042"/>
              <a:gd name="connsiteX37-1425" fmla="*/ 4648321 w 8393514"/>
              <a:gd name="connsiteY37-1426" fmla="*/ 1461782 h 1525042"/>
              <a:gd name="connsiteX38-1427" fmla="*/ 5382034 w 8393514"/>
              <a:gd name="connsiteY38-1428" fmla="*/ 916000 h 1525042"/>
              <a:gd name="connsiteX39-1429" fmla="*/ 5554727 w 8393514"/>
              <a:gd name="connsiteY39-1430" fmla="*/ 733610 h 1525042"/>
              <a:gd name="connsiteX40-1431" fmla="*/ 5681246 w 8393514"/>
              <a:gd name="connsiteY40-1432" fmla="*/ 604322 h 1525042"/>
              <a:gd name="connsiteX41-1433" fmla="*/ 6613510 w 8393514"/>
              <a:gd name="connsiteY41-1434" fmla="*/ 4976 h 1525042"/>
              <a:gd name="connsiteX0-1435" fmla="*/ 6613510 w 8393514"/>
              <a:gd name="connsiteY0-1436" fmla="*/ 533 h 1520599"/>
              <a:gd name="connsiteX1-1437" fmla="*/ 6625977 w 8393514"/>
              <a:gd name="connsiteY1-1438" fmla="*/ 533 h 1520599"/>
              <a:gd name="connsiteX2-1439" fmla="*/ 6944892 w 8393514"/>
              <a:gd name="connsiteY2-1440" fmla="*/ 175429 h 1520599"/>
              <a:gd name="connsiteX3-1441" fmla="*/ 7062175 w 8393514"/>
              <a:gd name="connsiteY3-1442" fmla="*/ 575827 h 1520599"/>
              <a:gd name="connsiteX4-1443" fmla="*/ 7221629 w 8393514"/>
              <a:gd name="connsiteY4-1444" fmla="*/ 900013 h 1520599"/>
              <a:gd name="connsiteX5-1445" fmla="*/ 8348876 w 8393514"/>
              <a:gd name="connsiteY5-1446" fmla="*/ 666355 h 1520599"/>
              <a:gd name="connsiteX6-1447" fmla="*/ 8393514 w 8393514"/>
              <a:gd name="connsiteY6-1448" fmla="*/ 714945 h 1520599"/>
              <a:gd name="connsiteX7-1449" fmla="*/ 7211471 w 8393514"/>
              <a:gd name="connsiteY7-1450" fmla="*/ 959578 h 1520599"/>
              <a:gd name="connsiteX8-1451" fmla="*/ 7023079 w 8393514"/>
              <a:gd name="connsiteY8-1452" fmla="*/ 600340 h 1520599"/>
              <a:gd name="connsiteX9-1453" fmla="*/ 6625054 w 8393514"/>
              <a:gd name="connsiteY9-1454" fmla="*/ 61022 h 1520599"/>
              <a:gd name="connsiteX10-1455" fmla="*/ 6613972 w 8393514"/>
              <a:gd name="connsiteY10-1456" fmla="*/ 61022 h 1520599"/>
              <a:gd name="connsiteX11-1457" fmla="*/ 5725111 w 8393514"/>
              <a:gd name="connsiteY11-1458" fmla="*/ 641436 h 1520599"/>
              <a:gd name="connsiteX12-1459" fmla="*/ 5596746 w 8393514"/>
              <a:gd name="connsiteY12-1460" fmla="*/ 773033 h 1520599"/>
              <a:gd name="connsiteX13-1461" fmla="*/ 5426824 w 8393514"/>
              <a:gd name="connsiteY13-1462" fmla="*/ 952190 h 1520599"/>
              <a:gd name="connsiteX14-1463" fmla="*/ 5037572 w 8393514"/>
              <a:gd name="connsiteY14-1464" fmla="*/ 1342827 h 1520599"/>
              <a:gd name="connsiteX15-1465" fmla="*/ 4680181 w 8393514"/>
              <a:gd name="connsiteY15-1466" fmla="*/ 1520599 h 1520599"/>
              <a:gd name="connsiteX16-1467" fmla="*/ 4637239 w 8393514"/>
              <a:gd name="connsiteY16-1468" fmla="*/ 1516443 h 1520599"/>
              <a:gd name="connsiteX17-1469" fmla="*/ 4405443 w 8393514"/>
              <a:gd name="connsiteY17-1470" fmla="*/ 1172905 h 1520599"/>
              <a:gd name="connsiteX18-1471" fmla="*/ 4179650 w 8393514"/>
              <a:gd name="connsiteY18-1472" fmla="*/ 763336 h 1520599"/>
              <a:gd name="connsiteX19-1473" fmla="*/ 3311567 w 8393514"/>
              <a:gd name="connsiteY19-1474" fmla="*/ 768416 h 1520599"/>
              <a:gd name="connsiteX20-1475" fmla="*/ 2360834 w 8393514"/>
              <a:gd name="connsiteY20-1476" fmla="*/ 995594 h 1520599"/>
              <a:gd name="connsiteX21-1477" fmla="*/ 2342497 w 8393514"/>
              <a:gd name="connsiteY21-1478" fmla="*/ 993366 h 1520599"/>
              <a:gd name="connsiteX22-1479" fmla="*/ 2126238 w 8393514"/>
              <a:gd name="connsiteY22-1480" fmla="*/ 1041464 h 1520599"/>
              <a:gd name="connsiteX23-1481" fmla="*/ 1317343 w 8393514"/>
              <a:gd name="connsiteY23-1482" fmla="*/ 1114597 h 1520599"/>
              <a:gd name="connsiteX24-1483" fmla="*/ 1009685 w 8393514"/>
              <a:gd name="connsiteY24-1484" fmla="*/ 1103167 h 1520599"/>
              <a:gd name="connsiteX25-1485" fmla="*/ 90523 w 8393514"/>
              <a:gd name="connsiteY25-1486" fmla="*/ 743122 h 1520599"/>
              <a:gd name="connsiteX26-1487" fmla="*/ 22895 w 8393514"/>
              <a:gd name="connsiteY26-1488" fmla="*/ 282112 h 1520599"/>
              <a:gd name="connsiteX27-1489" fmla="*/ 33026 w 8393514"/>
              <a:gd name="connsiteY27-1490" fmla="*/ 258212 h 1520599"/>
              <a:gd name="connsiteX28-1491" fmla="*/ 94142 w 8393514"/>
              <a:gd name="connsiteY28-1492" fmla="*/ 258212 h 1520599"/>
              <a:gd name="connsiteX29-1493" fmla="*/ 76235 w 8393514"/>
              <a:gd name="connsiteY29-1494" fmla="*/ 300210 h 1520599"/>
              <a:gd name="connsiteX30-1495" fmla="*/ 140053 w 8393514"/>
              <a:gd name="connsiteY30-1496" fmla="*/ 716452 h 1520599"/>
              <a:gd name="connsiteX31-1497" fmla="*/ 2361283 w 8393514"/>
              <a:gd name="connsiteY31-1498" fmla="*/ 930765 h 1520599"/>
              <a:gd name="connsiteX32-1499" fmla="*/ 2361890 w 8393514"/>
              <a:gd name="connsiteY32-1500" fmla="*/ 933110 h 1520599"/>
              <a:gd name="connsiteX33-1501" fmla="*/ 2418393 w 8393514"/>
              <a:gd name="connsiteY33-1502" fmla="*/ 917468 h 1520599"/>
              <a:gd name="connsiteX34-1503" fmla="*/ 3300486 w 8393514"/>
              <a:gd name="connsiteY34-1504" fmla="*/ 709313 h 1520599"/>
              <a:gd name="connsiteX35-1505" fmla="*/ 4213357 w 8393514"/>
              <a:gd name="connsiteY35-1506" fmla="*/ 713468 h 1520599"/>
              <a:gd name="connsiteX36-1507" fmla="*/ 4462699 w 8393514"/>
              <a:gd name="connsiteY36-1508" fmla="*/ 1155358 h 1520599"/>
              <a:gd name="connsiteX37-1509" fmla="*/ 4648321 w 8393514"/>
              <a:gd name="connsiteY37-1510" fmla="*/ 1457339 h 1520599"/>
              <a:gd name="connsiteX38-1511" fmla="*/ 5382034 w 8393514"/>
              <a:gd name="connsiteY38-1512" fmla="*/ 911557 h 1520599"/>
              <a:gd name="connsiteX39-1513" fmla="*/ 5554727 w 8393514"/>
              <a:gd name="connsiteY39-1514" fmla="*/ 729167 h 1520599"/>
              <a:gd name="connsiteX40-1515" fmla="*/ 5681246 w 8393514"/>
              <a:gd name="connsiteY40-1516" fmla="*/ 599879 h 1520599"/>
              <a:gd name="connsiteX41-1517" fmla="*/ 6613510 w 8393514"/>
              <a:gd name="connsiteY41-1518" fmla="*/ 533 h 1520599"/>
              <a:gd name="connsiteX0-1519" fmla="*/ 6613510 w 8393514"/>
              <a:gd name="connsiteY0-1520" fmla="*/ 11170 h 1531236"/>
              <a:gd name="connsiteX1-1521" fmla="*/ 6625977 w 8393514"/>
              <a:gd name="connsiteY1-1522" fmla="*/ 11170 h 1531236"/>
              <a:gd name="connsiteX2-1523" fmla="*/ 6925347 w 8393514"/>
              <a:gd name="connsiteY2-1524" fmla="*/ 161971 h 1531236"/>
              <a:gd name="connsiteX3-1525" fmla="*/ 7062175 w 8393514"/>
              <a:gd name="connsiteY3-1526" fmla="*/ 586464 h 1531236"/>
              <a:gd name="connsiteX4-1527" fmla="*/ 7221629 w 8393514"/>
              <a:gd name="connsiteY4-1528" fmla="*/ 910650 h 1531236"/>
              <a:gd name="connsiteX5-1529" fmla="*/ 8348876 w 8393514"/>
              <a:gd name="connsiteY5-1530" fmla="*/ 676992 h 1531236"/>
              <a:gd name="connsiteX6-1531" fmla="*/ 8393514 w 8393514"/>
              <a:gd name="connsiteY6-1532" fmla="*/ 725582 h 1531236"/>
              <a:gd name="connsiteX7-1533" fmla="*/ 7211471 w 8393514"/>
              <a:gd name="connsiteY7-1534" fmla="*/ 970215 h 1531236"/>
              <a:gd name="connsiteX8-1535" fmla="*/ 7023079 w 8393514"/>
              <a:gd name="connsiteY8-1536" fmla="*/ 610977 h 1531236"/>
              <a:gd name="connsiteX9-1537" fmla="*/ 6625054 w 8393514"/>
              <a:gd name="connsiteY9-1538" fmla="*/ 71659 h 1531236"/>
              <a:gd name="connsiteX10-1539" fmla="*/ 6613972 w 8393514"/>
              <a:gd name="connsiteY10-1540" fmla="*/ 71659 h 1531236"/>
              <a:gd name="connsiteX11-1541" fmla="*/ 5725111 w 8393514"/>
              <a:gd name="connsiteY11-1542" fmla="*/ 652073 h 1531236"/>
              <a:gd name="connsiteX12-1543" fmla="*/ 5596746 w 8393514"/>
              <a:gd name="connsiteY12-1544" fmla="*/ 783670 h 1531236"/>
              <a:gd name="connsiteX13-1545" fmla="*/ 5426824 w 8393514"/>
              <a:gd name="connsiteY13-1546" fmla="*/ 962827 h 1531236"/>
              <a:gd name="connsiteX14-1547" fmla="*/ 5037572 w 8393514"/>
              <a:gd name="connsiteY14-1548" fmla="*/ 1353464 h 1531236"/>
              <a:gd name="connsiteX15-1549" fmla="*/ 4680181 w 8393514"/>
              <a:gd name="connsiteY15-1550" fmla="*/ 1531236 h 1531236"/>
              <a:gd name="connsiteX16-1551" fmla="*/ 4637239 w 8393514"/>
              <a:gd name="connsiteY16-1552" fmla="*/ 1527080 h 1531236"/>
              <a:gd name="connsiteX17-1553" fmla="*/ 4405443 w 8393514"/>
              <a:gd name="connsiteY17-1554" fmla="*/ 1183542 h 1531236"/>
              <a:gd name="connsiteX18-1555" fmla="*/ 4179650 w 8393514"/>
              <a:gd name="connsiteY18-1556" fmla="*/ 773973 h 1531236"/>
              <a:gd name="connsiteX19-1557" fmla="*/ 3311567 w 8393514"/>
              <a:gd name="connsiteY19-1558" fmla="*/ 779053 h 1531236"/>
              <a:gd name="connsiteX20-1559" fmla="*/ 2360834 w 8393514"/>
              <a:gd name="connsiteY20-1560" fmla="*/ 1006231 h 1531236"/>
              <a:gd name="connsiteX21-1561" fmla="*/ 2342497 w 8393514"/>
              <a:gd name="connsiteY21-1562" fmla="*/ 1004003 h 1531236"/>
              <a:gd name="connsiteX22-1563" fmla="*/ 2126238 w 8393514"/>
              <a:gd name="connsiteY22-1564" fmla="*/ 1052101 h 1531236"/>
              <a:gd name="connsiteX23-1565" fmla="*/ 1317343 w 8393514"/>
              <a:gd name="connsiteY23-1566" fmla="*/ 1125234 h 1531236"/>
              <a:gd name="connsiteX24-1567" fmla="*/ 1009685 w 8393514"/>
              <a:gd name="connsiteY24-1568" fmla="*/ 1113804 h 1531236"/>
              <a:gd name="connsiteX25-1569" fmla="*/ 90523 w 8393514"/>
              <a:gd name="connsiteY25-1570" fmla="*/ 753759 h 1531236"/>
              <a:gd name="connsiteX26-1571" fmla="*/ 22895 w 8393514"/>
              <a:gd name="connsiteY26-1572" fmla="*/ 292749 h 1531236"/>
              <a:gd name="connsiteX27-1573" fmla="*/ 33026 w 8393514"/>
              <a:gd name="connsiteY27-1574" fmla="*/ 268849 h 1531236"/>
              <a:gd name="connsiteX28-1575" fmla="*/ 94142 w 8393514"/>
              <a:gd name="connsiteY28-1576" fmla="*/ 268849 h 1531236"/>
              <a:gd name="connsiteX29-1577" fmla="*/ 76235 w 8393514"/>
              <a:gd name="connsiteY29-1578" fmla="*/ 310847 h 1531236"/>
              <a:gd name="connsiteX30-1579" fmla="*/ 140053 w 8393514"/>
              <a:gd name="connsiteY30-1580" fmla="*/ 727089 h 1531236"/>
              <a:gd name="connsiteX31-1581" fmla="*/ 2361283 w 8393514"/>
              <a:gd name="connsiteY31-1582" fmla="*/ 941402 h 1531236"/>
              <a:gd name="connsiteX32-1583" fmla="*/ 2361890 w 8393514"/>
              <a:gd name="connsiteY32-1584" fmla="*/ 943747 h 1531236"/>
              <a:gd name="connsiteX33-1585" fmla="*/ 2418393 w 8393514"/>
              <a:gd name="connsiteY33-1586" fmla="*/ 928105 h 1531236"/>
              <a:gd name="connsiteX34-1587" fmla="*/ 3300486 w 8393514"/>
              <a:gd name="connsiteY34-1588" fmla="*/ 719950 h 1531236"/>
              <a:gd name="connsiteX35-1589" fmla="*/ 4213357 w 8393514"/>
              <a:gd name="connsiteY35-1590" fmla="*/ 724105 h 1531236"/>
              <a:gd name="connsiteX36-1591" fmla="*/ 4462699 w 8393514"/>
              <a:gd name="connsiteY36-1592" fmla="*/ 1165995 h 1531236"/>
              <a:gd name="connsiteX37-1593" fmla="*/ 4648321 w 8393514"/>
              <a:gd name="connsiteY37-1594" fmla="*/ 1467976 h 1531236"/>
              <a:gd name="connsiteX38-1595" fmla="*/ 5382034 w 8393514"/>
              <a:gd name="connsiteY38-1596" fmla="*/ 922194 h 1531236"/>
              <a:gd name="connsiteX39-1597" fmla="*/ 5554727 w 8393514"/>
              <a:gd name="connsiteY39-1598" fmla="*/ 739804 h 1531236"/>
              <a:gd name="connsiteX40-1599" fmla="*/ 5681246 w 8393514"/>
              <a:gd name="connsiteY40-1600" fmla="*/ 610516 h 1531236"/>
              <a:gd name="connsiteX41-1601" fmla="*/ 6613510 w 8393514"/>
              <a:gd name="connsiteY41-1602" fmla="*/ 11170 h 1531236"/>
              <a:gd name="connsiteX0-1603" fmla="*/ 6613510 w 8393514"/>
              <a:gd name="connsiteY0-1604" fmla="*/ 42615 h 1562681"/>
              <a:gd name="connsiteX1-1605" fmla="*/ 6625977 w 8393514"/>
              <a:gd name="connsiteY1-1606" fmla="*/ 42615 h 1562681"/>
              <a:gd name="connsiteX2-1607" fmla="*/ 7062175 w 8393514"/>
              <a:gd name="connsiteY2-1608" fmla="*/ 617909 h 1562681"/>
              <a:gd name="connsiteX3-1609" fmla="*/ 7221629 w 8393514"/>
              <a:gd name="connsiteY3-1610" fmla="*/ 942095 h 1562681"/>
              <a:gd name="connsiteX4-1611" fmla="*/ 8348876 w 8393514"/>
              <a:gd name="connsiteY4-1612" fmla="*/ 708437 h 1562681"/>
              <a:gd name="connsiteX5-1613" fmla="*/ 8393514 w 8393514"/>
              <a:gd name="connsiteY5-1614" fmla="*/ 757027 h 1562681"/>
              <a:gd name="connsiteX6-1615" fmla="*/ 7211471 w 8393514"/>
              <a:gd name="connsiteY6-1616" fmla="*/ 1001660 h 1562681"/>
              <a:gd name="connsiteX7-1617" fmla="*/ 7023079 w 8393514"/>
              <a:gd name="connsiteY7-1618" fmla="*/ 642422 h 1562681"/>
              <a:gd name="connsiteX8-1619" fmla="*/ 6625054 w 8393514"/>
              <a:gd name="connsiteY8-1620" fmla="*/ 103104 h 1562681"/>
              <a:gd name="connsiteX9-1621" fmla="*/ 6613972 w 8393514"/>
              <a:gd name="connsiteY9-1622" fmla="*/ 103104 h 1562681"/>
              <a:gd name="connsiteX10-1623" fmla="*/ 5725111 w 8393514"/>
              <a:gd name="connsiteY10-1624" fmla="*/ 683518 h 1562681"/>
              <a:gd name="connsiteX11-1625" fmla="*/ 5596746 w 8393514"/>
              <a:gd name="connsiteY11-1626" fmla="*/ 815115 h 1562681"/>
              <a:gd name="connsiteX12-1627" fmla="*/ 5426824 w 8393514"/>
              <a:gd name="connsiteY12-1628" fmla="*/ 994272 h 1562681"/>
              <a:gd name="connsiteX13-1629" fmla="*/ 5037572 w 8393514"/>
              <a:gd name="connsiteY13-1630" fmla="*/ 1384909 h 1562681"/>
              <a:gd name="connsiteX14-1631" fmla="*/ 4680181 w 8393514"/>
              <a:gd name="connsiteY14-1632" fmla="*/ 1562681 h 1562681"/>
              <a:gd name="connsiteX15-1633" fmla="*/ 4637239 w 8393514"/>
              <a:gd name="connsiteY15-1634" fmla="*/ 1558525 h 1562681"/>
              <a:gd name="connsiteX16-1635" fmla="*/ 4405443 w 8393514"/>
              <a:gd name="connsiteY16-1636" fmla="*/ 1214987 h 1562681"/>
              <a:gd name="connsiteX17-1637" fmla="*/ 4179650 w 8393514"/>
              <a:gd name="connsiteY17-1638" fmla="*/ 805418 h 1562681"/>
              <a:gd name="connsiteX18-1639" fmla="*/ 3311567 w 8393514"/>
              <a:gd name="connsiteY18-1640" fmla="*/ 810498 h 1562681"/>
              <a:gd name="connsiteX19-1641" fmla="*/ 2360834 w 8393514"/>
              <a:gd name="connsiteY19-1642" fmla="*/ 1037676 h 1562681"/>
              <a:gd name="connsiteX20-1643" fmla="*/ 2342497 w 8393514"/>
              <a:gd name="connsiteY20-1644" fmla="*/ 1035448 h 1562681"/>
              <a:gd name="connsiteX21-1645" fmla="*/ 2126238 w 8393514"/>
              <a:gd name="connsiteY21-1646" fmla="*/ 1083546 h 1562681"/>
              <a:gd name="connsiteX22-1647" fmla="*/ 1317343 w 8393514"/>
              <a:gd name="connsiteY22-1648" fmla="*/ 1156679 h 1562681"/>
              <a:gd name="connsiteX23-1649" fmla="*/ 1009685 w 8393514"/>
              <a:gd name="connsiteY23-1650" fmla="*/ 1145249 h 1562681"/>
              <a:gd name="connsiteX24-1651" fmla="*/ 90523 w 8393514"/>
              <a:gd name="connsiteY24-1652" fmla="*/ 785204 h 1562681"/>
              <a:gd name="connsiteX25-1653" fmla="*/ 22895 w 8393514"/>
              <a:gd name="connsiteY25-1654" fmla="*/ 324194 h 1562681"/>
              <a:gd name="connsiteX26-1655" fmla="*/ 33026 w 8393514"/>
              <a:gd name="connsiteY26-1656" fmla="*/ 300294 h 1562681"/>
              <a:gd name="connsiteX27-1657" fmla="*/ 94142 w 8393514"/>
              <a:gd name="connsiteY27-1658" fmla="*/ 300294 h 1562681"/>
              <a:gd name="connsiteX28-1659" fmla="*/ 76235 w 8393514"/>
              <a:gd name="connsiteY28-1660" fmla="*/ 342292 h 1562681"/>
              <a:gd name="connsiteX29-1661" fmla="*/ 140053 w 8393514"/>
              <a:gd name="connsiteY29-1662" fmla="*/ 758534 h 1562681"/>
              <a:gd name="connsiteX30-1663" fmla="*/ 2361283 w 8393514"/>
              <a:gd name="connsiteY30-1664" fmla="*/ 972847 h 1562681"/>
              <a:gd name="connsiteX31-1665" fmla="*/ 2361890 w 8393514"/>
              <a:gd name="connsiteY31-1666" fmla="*/ 975192 h 1562681"/>
              <a:gd name="connsiteX32-1667" fmla="*/ 2418393 w 8393514"/>
              <a:gd name="connsiteY32-1668" fmla="*/ 959550 h 1562681"/>
              <a:gd name="connsiteX33-1669" fmla="*/ 3300486 w 8393514"/>
              <a:gd name="connsiteY33-1670" fmla="*/ 751395 h 1562681"/>
              <a:gd name="connsiteX34-1671" fmla="*/ 4213357 w 8393514"/>
              <a:gd name="connsiteY34-1672" fmla="*/ 755550 h 1562681"/>
              <a:gd name="connsiteX35-1673" fmla="*/ 4462699 w 8393514"/>
              <a:gd name="connsiteY35-1674" fmla="*/ 1197440 h 1562681"/>
              <a:gd name="connsiteX36-1675" fmla="*/ 4648321 w 8393514"/>
              <a:gd name="connsiteY36-1676" fmla="*/ 1499421 h 1562681"/>
              <a:gd name="connsiteX37-1677" fmla="*/ 5382034 w 8393514"/>
              <a:gd name="connsiteY37-1678" fmla="*/ 953639 h 1562681"/>
              <a:gd name="connsiteX38-1679" fmla="*/ 5554727 w 8393514"/>
              <a:gd name="connsiteY38-1680" fmla="*/ 771249 h 1562681"/>
              <a:gd name="connsiteX39-1681" fmla="*/ 5681246 w 8393514"/>
              <a:gd name="connsiteY39-1682" fmla="*/ 641961 h 1562681"/>
              <a:gd name="connsiteX40-1683" fmla="*/ 6613510 w 8393514"/>
              <a:gd name="connsiteY40-1684" fmla="*/ 42615 h 1562681"/>
              <a:gd name="connsiteX0-1685" fmla="*/ 6613510 w 8393514"/>
              <a:gd name="connsiteY0-1686" fmla="*/ 42615 h 1562681"/>
              <a:gd name="connsiteX1-1687" fmla="*/ 6625977 w 8393514"/>
              <a:gd name="connsiteY1-1688" fmla="*/ 42615 h 1562681"/>
              <a:gd name="connsiteX2-1689" fmla="*/ 7062175 w 8393514"/>
              <a:gd name="connsiteY2-1690" fmla="*/ 617909 h 1562681"/>
              <a:gd name="connsiteX3-1691" fmla="*/ 7221629 w 8393514"/>
              <a:gd name="connsiteY3-1692" fmla="*/ 942095 h 1562681"/>
              <a:gd name="connsiteX4-1693" fmla="*/ 8348876 w 8393514"/>
              <a:gd name="connsiteY4-1694" fmla="*/ 708437 h 1562681"/>
              <a:gd name="connsiteX5-1695" fmla="*/ 8393514 w 8393514"/>
              <a:gd name="connsiteY5-1696" fmla="*/ 757027 h 1562681"/>
              <a:gd name="connsiteX6-1697" fmla="*/ 7211471 w 8393514"/>
              <a:gd name="connsiteY6-1698" fmla="*/ 1001660 h 1562681"/>
              <a:gd name="connsiteX7-1699" fmla="*/ 7023079 w 8393514"/>
              <a:gd name="connsiteY7-1700" fmla="*/ 642422 h 1562681"/>
              <a:gd name="connsiteX8-1701" fmla="*/ 6625054 w 8393514"/>
              <a:gd name="connsiteY8-1702" fmla="*/ 103104 h 1562681"/>
              <a:gd name="connsiteX9-1703" fmla="*/ 6613972 w 8393514"/>
              <a:gd name="connsiteY9-1704" fmla="*/ 103104 h 1562681"/>
              <a:gd name="connsiteX10-1705" fmla="*/ 5725111 w 8393514"/>
              <a:gd name="connsiteY10-1706" fmla="*/ 683518 h 1562681"/>
              <a:gd name="connsiteX11-1707" fmla="*/ 5596746 w 8393514"/>
              <a:gd name="connsiteY11-1708" fmla="*/ 815115 h 1562681"/>
              <a:gd name="connsiteX12-1709" fmla="*/ 5426824 w 8393514"/>
              <a:gd name="connsiteY12-1710" fmla="*/ 994272 h 1562681"/>
              <a:gd name="connsiteX13-1711" fmla="*/ 5037572 w 8393514"/>
              <a:gd name="connsiteY13-1712" fmla="*/ 1384909 h 1562681"/>
              <a:gd name="connsiteX14-1713" fmla="*/ 4680181 w 8393514"/>
              <a:gd name="connsiteY14-1714" fmla="*/ 1562681 h 1562681"/>
              <a:gd name="connsiteX15-1715" fmla="*/ 4637239 w 8393514"/>
              <a:gd name="connsiteY15-1716" fmla="*/ 1558525 h 1562681"/>
              <a:gd name="connsiteX16-1717" fmla="*/ 4405443 w 8393514"/>
              <a:gd name="connsiteY16-1718" fmla="*/ 1214987 h 1562681"/>
              <a:gd name="connsiteX17-1719" fmla="*/ 4179650 w 8393514"/>
              <a:gd name="connsiteY17-1720" fmla="*/ 805418 h 1562681"/>
              <a:gd name="connsiteX18-1721" fmla="*/ 3311567 w 8393514"/>
              <a:gd name="connsiteY18-1722" fmla="*/ 810498 h 1562681"/>
              <a:gd name="connsiteX19-1723" fmla="*/ 2360834 w 8393514"/>
              <a:gd name="connsiteY19-1724" fmla="*/ 1037676 h 1562681"/>
              <a:gd name="connsiteX20-1725" fmla="*/ 2342497 w 8393514"/>
              <a:gd name="connsiteY20-1726" fmla="*/ 1035448 h 1562681"/>
              <a:gd name="connsiteX21-1727" fmla="*/ 2126238 w 8393514"/>
              <a:gd name="connsiteY21-1728" fmla="*/ 1083546 h 1562681"/>
              <a:gd name="connsiteX22-1729" fmla="*/ 1317343 w 8393514"/>
              <a:gd name="connsiteY22-1730" fmla="*/ 1156679 h 1562681"/>
              <a:gd name="connsiteX23-1731" fmla="*/ 1009685 w 8393514"/>
              <a:gd name="connsiteY23-1732" fmla="*/ 1145249 h 1562681"/>
              <a:gd name="connsiteX24-1733" fmla="*/ 90523 w 8393514"/>
              <a:gd name="connsiteY24-1734" fmla="*/ 785204 h 1562681"/>
              <a:gd name="connsiteX25-1735" fmla="*/ 22895 w 8393514"/>
              <a:gd name="connsiteY25-1736" fmla="*/ 324194 h 1562681"/>
              <a:gd name="connsiteX26-1737" fmla="*/ 33026 w 8393514"/>
              <a:gd name="connsiteY26-1738" fmla="*/ 300294 h 1562681"/>
              <a:gd name="connsiteX27-1739" fmla="*/ 94142 w 8393514"/>
              <a:gd name="connsiteY27-1740" fmla="*/ 300294 h 1562681"/>
              <a:gd name="connsiteX28-1741" fmla="*/ 76235 w 8393514"/>
              <a:gd name="connsiteY28-1742" fmla="*/ 342292 h 1562681"/>
              <a:gd name="connsiteX29-1743" fmla="*/ 140053 w 8393514"/>
              <a:gd name="connsiteY29-1744" fmla="*/ 758534 h 1562681"/>
              <a:gd name="connsiteX30-1745" fmla="*/ 2361283 w 8393514"/>
              <a:gd name="connsiteY30-1746" fmla="*/ 972847 h 1562681"/>
              <a:gd name="connsiteX31-1747" fmla="*/ 2361890 w 8393514"/>
              <a:gd name="connsiteY31-1748" fmla="*/ 975192 h 1562681"/>
              <a:gd name="connsiteX32-1749" fmla="*/ 2418393 w 8393514"/>
              <a:gd name="connsiteY32-1750" fmla="*/ 959550 h 1562681"/>
              <a:gd name="connsiteX33-1751" fmla="*/ 3300486 w 8393514"/>
              <a:gd name="connsiteY33-1752" fmla="*/ 751395 h 1562681"/>
              <a:gd name="connsiteX34-1753" fmla="*/ 4213357 w 8393514"/>
              <a:gd name="connsiteY34-1754" fmla="*/ 755550 h 1562681"/>
              <a:gd name="connsiteX35-1755" fmla="*/ 4462699 w 8393514"/>
              <a:gd name="connsiteY35-1756" fmla="*/ 1197440 h 1562681"/>
              <a:gd name="connsiteX36-1757" fmla="*/ 4648321 w 8393514"/>
              <a:gd name="connsiteY36-1758" fmla="*/ 1499421 h 1562681"/>
              <a:gd name="connsiteX37-1759" fmla="*/ 5382034 w 8393514"/>
              <a:gd name="connsiteY37-1760" fmla="*/ 953639 h 1562681"/>
              <a:gd name="connsiteX38-1761" fmla="*/ 5554727 w 8393514"/>
              <a:gd name="connsiteY38-1762" fmla="*/ 771249 h 1562681"/>
              <a:gd name="connsiteX39-1763" fmla="*/ 5681246 w 8393514"/>
              <a:gd name="connsiteY39-1764" fmla="*/ 641961 h 1562681"/>
              <a:gd name="connsiteX40-1765" fmla="*/ 6613510 w 8393514"/>
              <a:gd name="connsiteY40-1766" fmla="*/ 42615 h 1562681"/>
              <a:gd name="connsiteX0-1767" fmla="*/ 6613510 w 8393514"/>
              <a:gd name="connsiteY0-1768" fmla="*/ 42615 h 1562681"/>
              <a:gd name="connsiteX1-1769" fmla="*/ 6625977 w 8393514"/>
              <a:gd name="connsiteY1-1770" fmla="*/ 42615 h 1562681"/>
              <a:gd name="connsiteX2-1771" fmla="*/ 7062175 w 8393514"/>
              <a:gd name="connsiteY2-1772" fmla="*/ 617909 h 1562681"/>
              <a:gd name="connsiteX3-1773" fmla="*/ 7221629 w 8393514"/>
              <a:gd name="connsiteY3-1774" fmla="*/ 942095 h 1562681"/>
              <a:gd name="connsiteX4-1775" fmla="*/ 8348876 w 8393514"/>
              <a:gd name="connsiteY4-1776" fmla="*/ 708437 h 1562681"/>
              <a:gd name="connsiteX5-1777" fmla="*/ 8393514 w 8393514"/>
              <a:gd name="connsiteY5-1778" fmla="*/ 757027 h 1562681"/>
              <a:gd name="connsiteX6-1779" fmla="*/ 7211471 w 8393514"/>
              <a:gd name="connsiteY6-1780" fmla="*/ 1001660 h 1562681"/>
              <a:gd name="connsiteX7-1781" fmla="*/ 7023079 w 8393514"/>
              <a:gd name="connsiteY7-1782" fmla="*/ 642422 h 1562681"/>
              <a:gd name="connsiteX8-1783" fmla="*/ 6625054 w 8393514"/>
              <a:gd name="connsiteY8-1784" fmla="*/ 103104 h 1562681"/>
              <a:gd name="connsiteX9-1785" fmla="*/ 6613972 w 8393514"/>
              <a:gd name="connsiteY9-1786" fmla="*/ 103104 h 1562681"/>
              <a:gd name="connsiteX10-1787" fmla="*/ 5725111 w 8393514"/>
              <a:gd name="connsiteY10-1788" fmla="*/ 683518 h 1562681"/>
              <a:gd name="connsiteX11-1789" fmla="*/ 5596746 w 8393514"/>
              <a:gd name="connsiteY11-1790" fmla="*/ 815115 h 1562681"/>
              <a:gd name="connsiteX12-1791" fmla="*/ 5426824 w 8393514"/>
              <a:gd name="connsiteY12-1792" fmla="*/ 994272 h 1562681"/>
              <a:gd name="connsiteX13-1793" fmla="*/ 5037572 w 8393514"/>
              <a:gd name="connsiteY13-1794" fmla="*/ 1384909 h 1562681"/>
              <a:gd name="connsiteX14-1795" fmla="*/ 4680181 w 8393514"/>
              <a:gd name="connsiteY14-1796" fmla="*/ 1562681 h 1562681"/>
              <a:gd name="connsiteX15-1797" fmla="*/ 4637239 w 8393514"/>
              <a:gd name="connsiteY15-1798" fmla="*/ 1558525 h 1562681"/>
              <a:gd name="connsiteX16-1799" fmla="*/ 4405443 w 8393514"/>
              <a:gd name="connsiteY16-1800" fmla="*/ 1214987 h 1562681"/>
              <a:gd name="connsiteX17-1801" fmla="*/ 4179650 w 8393514"/>
              <a:gd name="connsiteY17-1802" fmla="*/ 805418 h 1562681"/>
              <a:gd name="connsiteX18-1803" fmla="*/ 3311567 w 8393514"/>
              <a:gd name="connsiteY18-1804" fmla="*/ 810498 h 1562681"/>
              <a:gd name="connsiteX19-1805" fmla="*/ 2360834 w 8393514"/>
              <a:gd name="connsiteY19-1806" fmla="*/ 1037676 h 1562681"/>
              <a:gd name="connsiteX20-1807" fmla="*/ 2342497 w 8393514"/>
              <a:gd name="connsiteY20-1808" fmla="*/ 1035448 h 1562681"/>
              <a:gd name="connsiteX21-1809" fmla="*/ 2126238 w 8393514"/>
              <a:gd name="connsiteY21-1810" fmla="*/ 1083546 h 1562681"/>
              <a:gd name="connsiteX22-1811" fmla="*/ 1317343 w 8393514"/>
              <a:gd name="connsiteY22-1812" fmla="*/ 1156679 h 1562681"/>
              <a:gd name="connsiteX23-1813" fmla="*/ 1009685 w 8393514"/>
              <a:gd name="connsiteY23-1814" fmla="*/ 1145249 h 1562681"/>
              <a:gd name="connsiteX24-1815" fmla="*/ 90523 w 8393514"/>
              <a:gd name="connsiteY24-1816" fmla="*/ 785204 h 1562681"/>
              <a:gd name="connsiteX25-1817" fmla="*/ 22895 w 8393514"/>
              <a:gd name="connsiteY25-1818" fmla="*/ 324194 h 1562681"/>
              <a:gd name="connsiteX26-1819" fmla="*/ 33026 w 8393514"/>
              <a:gd name="connsiteY26-1820" fmla="*/ 300294 h 1562681"/>
              <a:gd name="connsiteX27-1821" fmla="*/ 94142 w 8393514"/>
              <a:gd name="connsiteY27-1822" fmla="*/ 300294 h 1562681"/>
              <a:gd name="connsiteX28-1823" fmla="*/ 76235 w 8393514"/>
              <a:gd name="connsiteY28-1824" fmla="*/ 342292 h 1562681"/>
              <a:gd name="connsiteX29-1825" fmla="*/ 140053 w 8393514"/>
              <a:gd name="connsiteY29-1826" fmla="*/ 758534 h 1562681"/>
              <a:gd name="connsiteX30-1827" fmla="*/ 2361283 w 8393514"/>
              <a:gd name="connsiteY30-1828" fmla="*/ 972847 h 1562681"/>
              <a:gd name="connsiteX31-1829" fmla="*/ 2361890 w 8393514"/>
              <a:gd name="connsiteY31-1830" fmla="*/ 975192 h 1562681"/>
              <a:gd name="connsiteX32-1831" fmla="*/ 2418393 w 8393514"/>
              <a:gd name="connsiteY32-1832" fmla="*/ 959550 h 1562681"/>
              <a:gd name="connsiteX33-1833" fmla="*/ 3300486 w 8393514"/>
              <a:gd name="connsiteY33-1834" fmla="*/ 751395 h 1562681"/>
              <a:gd name="connsiteX34-1835" fmla="*/ 4213357 w 8393514"/>
              <a:gd name="connsiteY34-1836" fmla="*/ 755550 h 1562681"/>
              <a:gd name="connsiteX35-1837" fmla="*/ 4462699 w 8393514"/>
              <a:gd name="connsiteY35-1838" fmla="*/ 1197440 h 1562681"/>
              <a:gd name="connsiteX36-1839" fmla="*/ 4648321 w 8393514"/>
              <a:gd name="connsiteY36-1840" fmla="*/ 1499421 h 1562681"/>
              <a:gd name="connsiteX37-1841" fmla="*/ 5382034 w 8393514"/>
              <a:gd name="connsiteY37-1842" fmla="*/ 953639 h 1562681"/>
              <a:gd name="connsiteX38-1843" fmla="*/ 5554727 w 8393514"/>
              <a:gd name="connsiteY38-1844" fmla="*/ 771249 h 1562681"/>
              <a:gd name="connsiteX39-1845" fmla="*/ 5681246 w 8393514"/>
              <a:gd name="connsiteY39-1846" fmla="*/ 641961 h 1562681"/>
              <a:gd name="connsiteX40-1847" fmla="*/ 6613510 w 8393514"/>
              <a:gd name="connsiteY40-1848" fmla="*/ 42615 h 1562681"/>
              <a:gd name="connsiteX0-1849" fmla="*/ 6613510 w 8393514"/>
              <a:gd name="connsiteY0-1850" fmla="*/ 42615 h 1562681"/>
              <a:gd name="connsiteX1-1851" fmla="*/ 6625977 w 8393514"/>
              <a:gd name="connsiteY1-1852" fmla="*/ 42615 h 1562681"/>
              <a:gd name="connsiteX2-1853" fmla="*/ 7062175 w 8393514"/>
              <a:gd name="connsiteY2-1854" fmla="*/ 617909 h 1562681"/>
              <a:gd name="connsiteX3-1855" fmla="*/ 7221629 w 8393514"/>
              <a:gd name="connsiteY3-1856" fmla="*/ 942095 h 1562681"/>
              <a:gd name="connsiteX4-1857" fmla="*/ 8348876 w 8393514"/>
              <a:gd name="connsiteY4-1858" fmla="*/ 708437 h 1562681"/>
              <a:gd name="connsiteX5-1859" fmla="*/ 8393514 w 8393514"/>
              <a:gd name="connsiteY5-1860" fmla="*/ 757027 h 1562681"/>
              <a:gd name="connsiteX6-1861" fmla="*/ 7211471 w 8393514"/>
              <a:gd name="connsiteY6-1862" fmla="*/ 1001660 h 1562681"/>
              <a:gd name="connsiteX7-1863" fmla="*/ 7023079 w 8393514"/>
              <a:gd name="connsiteY7-1864" fmla="*/ 642422 h 1562681"/>
              <a:gd name="connsiteX8-1865" fmla="*/ 6625054 w 8393514"/>
              <a:gd name="connsiteY8-1866" fmla="*/ 103104 h 1562681"/>
              <a:gd name="connsiteX9-1867" fmla="*/ 6613972 w 8393514"/>
              <a:gd name="connsiteY9-1868" fmla="*/ 103104 h 1562681"/>
              <a:gd name="connsiteX10-1869" fmla="*/ 5725111 w 8393514"/>
              <a:gd name="connsiteY10-1870" fmla="*/ 683518 h 1562681"/>
              <a:gd name="connsiteX11-1871" fmla="*/ 5596746 w 8393514"/>
              <a:gd name="connsiteY11-1872" fmla="*/ 815115 h 1562681"/>
              <a:gd name="connsiteX12-1873" fmla="*/ 5426824 w 8393514"/>
              <a:gd name="connsiteY12-1874" fmla="*/ 994272 h 1562681"/>
              <a:gd name="connsiteX13-1875" fmla="*/ 5037572 w 8393514"/>
              <a:gd name="connsiteY13-1876" fmla="*/ 1384909 h 1562681"/>
              <a:gd name="connsiteX14-1877" fmla="*/ 4680181 w 8393514"/>
              <a:gd name="connsiteY14-1878" fmla="*/ 1562681 h 1562681"/>
              <a:gd name="connsiteX15-1879" fmla="*/ 4637239 w 8393514"/>
              <a:gd name="connsiteY15-1880" fmla="*/ 1558525 h 1562681"/>
              <a:gd name="connsiteX16-1881" fmla="*/ 4405443 w 8393514"/>
              <a:gd name="connsiteY16-1882" fmla="*/ 1214987 h 1562681"/>
              <a:gd name="connsiteX17-1883" fmla="*/ 4179650 w 8393514"/>
              <a:gd name="connsiteY17-1884" fmla="*/ 805418 h 1562681"/>
              <a:gd name="connsiteX18-1885" fmla="*/ 3311567 w 8393514"/>
              <a:gd name="connsiteY18-1886" fmla="*/ 810498 h 1562681"/>
              <a:gd name="connsiteX19-1887" fmla="*/ 2360834 w 8393514"/>
              <a:gd name="connsiteY19-1888" fmla="*/ 1037676 h 1562681"/>
              <a:gd name="connsiteX20-1889" fmla="*/ 2342497 w 8393514"/>
              <a:gd name="connsiteY20-1890" fmla="*/ 1035448 h 1562681"/>
              <a:gd name="connsiteX21-1891" fmla="*/ 2126238 w 8393514"/>
              <a:gd name="connsiteY21-1892" fmla="*/ 1083546 h 1562681"/>
              <a:gd name="connsiteX22-1893" fmla="*/ 1317343 w 8393514"/>
              <a:gd name="connsiteY22-1894" fmla="*/ 1156679 h 1562681"/>
              <a:gd name="connsiteX23-1895" fmla="*/ 1009685 w 8393514"/>
              <a:gd name="connsiteY23-1896" fmla="*/ 1145249 h 1562681"/>
              <a:gd name="connsiteX24-1897" fmla="*/ 90523 w 8393514"/>
              <a:gd name="connsiteY24-1898" fmla="*/ 785204 h 1562681"/>
              <a:gd name="connsiteX25-1899" fmla="*/ 22895 w 8393514"/>
              <a:gd name="connsiteY25-1900" fmla="*/ 324194 h 1562681"/>
              <a:gd name="connsiteX26-1901" fmla="*/ 33026 w 8393514"/>
              <a:gd name="connsiteY26-1902" fmla="*/ 300294 h 1562681"/>
              <a:gd name="connsiteX27-1903" fmla="*/ 94142 w 8393514"/>
              <a:gd name="connsiteY27-1904" fmla="*/ 300294 h 1562681"/>
              <a:gd name="connsiteX28-1905" fmla="*/ 76235 w 8393514"/>
              <a:gd name="connsiteY28-1906" fmla="*/ 342292 h 1562681"/>
              <a:gd name="connsiteX29-1907" fmla="*/ 140053 w 8393514"/>
              <a:gd name="connsiteY29-1908" fmla="*/ 758534 h 1562681"/>
              <a:gd name="connsiteX30-1909" fmla="*/ 2361283 w 8393514"/>
              <a:gd name="connsiteY30-1910" fmla="*/ 972847 h 1562681"/>
              <a:gd name="connsiteX31-1911" fmla="*/ 2361890 w 8393514"/>
              <a:gd name="connsiteY31-1912" fmla="*/ 975192 h 1562681"/>
              <a:gd name="connsiteX32-1913" fmla="*/ 2418393 w 8393514"/>
              <a:gd name="connsiteY32-1914" fmla="*/ 959550 h 1562681"/>
              <a:gd name="connsiteX33-1915" fmla="*/ 3300486 w 8393514"/>
              <a:gd name="connsiteY33-1916" fmla="*/ 751395 h 1562681"/>
              <a:gd name="connsiteX34-1917" fmla="*/ 4213357 w 8393514"/>
              <a:gd name="connsiteY34-1918" fmla="*/ 755550 h 1562681"/>
              <a:gd name="connsiteX35-1919" fmla="*/ 4462699 w 8393514"/>
              <a:gd name="connsiteY35-1920" fmla="*/ 1197440 h 1562681"/>
              <a:gd name="connsiteX36-1921" fmla="*/ 4648321 w 8393514"/>
              <a:gd name="connsiteY36-1922" fmla="*/ 1499421 h 1562681"/>
              <a:gd name="connsiteX37-1923" fmla="*/ 5382034 w 8393514"/>
              <a:gd name="connsiteY37-1924" fmla="*/ 953639 h 1562681"/>
              <a:gd name="connsiteX38-1925" fmla="*/ 5554727 w 8393514"/>
              <a:gd name="connsiteY38-1926" fmla="*/ 771249 h 1562681"/>
              <a:gd name="connsiteX39-1927" fmla="*/ 5681246 w 8393514"/>
              <a:gd name="connsiteY39-1928" fmla="*/ 641961 h 1562681"/>
              <a:gd name="connsiteX40-1929" fmla="*/ 6613510 w 8393514"/>
              <a:gd name="connsiteY40-1930" fmla="*/ 42615 h 1562681"/>
              <a:gd name="connsiteX0-1931" fmla="*/ 6613510 w 8393514"/>
              <a:gd name="connsiteY0-1932" fmla="*/ 42615 h 1562681"/>
              <a:gd name="connsiteX1-1933" fmla="*/ 6625977 w 8393514"/>
              <a:gd name="connsiteY1-1934" fmla="*/ 42615 h 1562681"/>
              <a:gd name="connsiteX2-1935" fmla="*/ 7062175 w 8393514"/>
              <a:gd name="connsiteY2-1936" fmla="*/ 617909 h 1562681"/>
              <a:gd name="connsiteX3-1937" fmla="*/ 7221629 w 8393514"/>
              <a:gd name="connsiteY3-1938" fmla="*/ 942095 h 1562681"/>
              <a:gd name="connsiteX4-1939" fmla="*/ 8348876 w 8393514"/>
              <a:gd name="connsiteY4-1940" fmla="*/ 708437 h 1562681"/>
              <a:gd name="connsiteX5-1941" fmla="*/ 8393514 w 8393514"/>
              <a:gd name="connsiteY5-1942" fmla="*/ 757027 h 1562681"/>
              <a:gd name="connsiteX6-1943" fmla="*/ 7211471 w 8393514"/>
              <a:gd name="connsiteY6-1944" fmla="*/ 1001660 h 1562681"/>
              <a:gd name="connsiteX7-1945" fmla="*/ 7023079 w 8393514"/>
              <a:gd name="connsiteY7-1946" fmla="*/ 642422 h 1562681"/>
              <a:gd name="connsiteX8-1947" fmla="*/ 6625054 w 8393514"/>
              <a:gd name="connsiteY8-1948" fmla="*/ 103104 h 1562681"/>
              <a:gd name="connsiteX9-1949" fmla="*/ 6613972 w 8393514"/>
              <a:gd name="connsiteY9-1950" fmla="*/ 103104 h 1562681"/>
              <a:gd name="connsiteX10-1951" fmla="*/ 5725111 w 8393514"/>
              <a:gd name="connsiteY10-1952" fmla="*/ 683518 h 1562681"/>
              <a:gd name="connsiteX11-1953" fmla="*/ 5596746 w 8393514"/>
              <a:gd name="connsiteY11-1954" fmla="*/ 815115 h 1562681"/>
              <a:gd name="connsiteX12-1955" fmla="*/ 5426824 w 8393514"/>
              <a:gd name="connsiteY12-1956" fmla="*/ 994272 h 1562681"/>
              <a:gd name="connsiteX13-1957" fmla="*/ 5037572 w 8393514"/>
              <a:gd name="connsiteY13-1958" fmla="*/ 1384909 h 1562681"/>
              <a:gd name="connsiteX14-1959" fmla="*/ 4680181 w 8393514"/>
              <a:gd name="connsiteY14-1960" fmla="*/ 1562681 h 1562681"/>
              <a:gd name="connsiteX15-1961" fmla="*/ 4637239 w 8393514"/>
              <a:gd name="connsiteY15-1962" fmla="*/ 1558525 h 1562681"/>
              <a:gd name="connsiteX16-1963" fmla="*/ 4405443 w 8393514"/>
              <a:gd name="connsiteY16-1964" fmla="*/ 1214987 h 1562681"/>
              <a:gd name="connsiteX17-1965" fmla="*/ 4179650 w 8393514"/>
              <a:gd name="connsiteY17-1966" fmla="*/ 805418 h 1562681"/>
              <a:gd name="connsiteX18-1967" fmla="*/ 3311567 w 8393514"/>
              <a:gd name="connsiteY18-1968" fmla="*/ 810498 h 1562681"/>
              <a:gd name="connsiteX19-1969" fmla="*/ 2360834 w 8393514"/>
              <a:gd name="connsiteY19-1970" fmla="*/ 1037676 h 1562681"/>
              <a:gd name="connsiteX20-1971" fmla="*/ 2342497 w 8393514"/>
              <a:gd name="connsiteY20-1972" fmla="*/ 1035448 h 1562681"/>
              <a:gd name="connsiteX21-1973" fmla="*/ 2126238 w 8393514"/>
              <a:gd name="connsiteY21-1974" fmla="*/ 1083546 h 1562681"/>
              <a:gd name="connsiteX22-1975" fmla="*/ 1317343 w 8393514"/>
              <a:gd name="connsiteY22-1976" fmla="*/ 1156679 h 1562681"/>
              <a:gd name="connsiteX23-1977" fmla="*/ 1009685 w 8393514"/>
              <a:gd name="connsiteY23-1978" fmla="*/ 1145249 h 1562681"/>
              <a:gd name="connsiteX24-1979" fmla="*/ 90523 w 8393514"/>
              <a:gd name="connsiteY24-1980" fmla="*/ 785204 h 1562681"/>
              <a:gd name="connsiteX25-1981" fmla="*/ 22895 w 8393514"/>
              <a:gd name="connsiteY25-1982" fmla="*/ 324194 h 1562681"/>
              <a:gd name="connsiteX26-1983" fmla="*/ 33026 w 8393514"/>
              <a:gd name="connsiteY26-1984" fmla="*/ 300294 h 1562681"/>
              <a:gd name="connsiteX27-1985" fmla="*/ 94142 w 8393514"/>
              <a:gd name="connsiteY27-1986" fmla="*/ 300294 h 1562681"/>
              <a:gd name="connsiteX28-1987" fmla="*/ 76235 w 8393514"/>
              <a:gd name="connsiteY28-1988" fmla="*/ 342292 h 1562681"/>
              <a:gd name="connsiteX29-1989" fmla="*/ 140053 w 8393514"/>
              <a:gd name="connsiteY29-1990" fmla="*/ 758534 h 1562681"/>
              <a:gd name="connsiteX30-1991" fmla="*/ 2361283 w 8393514"/>
              <a:gd name="connsiteY30-1992" fmla="*/ 972847 h 1562681"/>
              <a:gd name="connsiteX31-1993" fmla="*/ 2361890 w 8393514"/>
              <a:gd name="connsiteY31-1994" fmla="*/ 975192 h 1562681"/>
              <a:gd name="connsiteX32-1995" fmla="*/ 2418393 w 8393514"/>
              <a:gd name="connsiteY32-1996" fmla="*/ 959550 h 1562681"/>
              <a:gd name="connsiteX33-1997" fmla="*/ 3300486 w 8393514"/>
              <a:gd name="connsiteY33-1998" fmla="*/ 751395 h 1562681"/>
              <a:gd name="connsiteX34-1999" fmla="*/ 4213357 w 8393514"/>
              <a:gd name="connsiteY34-2000" fmla="*/ 755550 h 1562681"/>
              <a:gd name="connsiteX35-2001" fmla="*/ 4462699 w 8393514"/>
              <a:gd name="connsiteY35-2002" fmla="*/ 1197440 h 1562681"/>
              <a:gd name="connsiteX36-2003" fmla="*/ 4648321 w 8393514"/>
              <a:gd name="connsiteY36-2004" fmla="*/ 1499421 h 1562681"/>
              <a:gd name="connsiteX37-2005" fmla="*/ 5382034 w 8393514"/>
              <a:gd name="connsiteY37-2006" fmla="*/ 953639 h 1562681"/>
              <a:gd name="connsiteX38-2007" fmla="*/ 5554727 w 8393514"/>
              <a:gd name="connsiteY38-2008" fmla="*/ 771249 h 1562681"/>
              <a:gd name="connsiteX39-2009" fmla="*/ 5681246 w 8393514"/>
              <a:gd name="connsiteY39-2010" fmla="*/ 641961 h 1562681"/>
              <a:gd name="connsiteX40-2011" fmla="*/ 6613510 w 8393514"/>
              <a:gd name="connsiteY40-2012" fmla="*/ 42615 h 1562681"/>
              <a:gd name="connsiteX0-2013" fmla="*/ 6613510 w 8393514"/>
              <a:gd name="connsiteY0-2014" fmla="*/ 42615 h 1562681"/>
              <a:gd name="connsiteX1-2015" fmla="*/ 6625977 w 8393514"/>
              <a:gd name="connsiteY1-2016" fmla="*/ 42615 h 1562681"/>
              <a:gd name="connsiteX2-2017" fmla="*/ 7062175 w 8393514"/>
              <a:gd name="connsiteY2-2018" fmla="*/ 617909 h 1562681"/>
              <a:gd name="connsiteX3-2019" fmla="*/ 7221629 w 8393514"/>
              <a:gd name="connsiteY3-2020" fmla="*/ 942095 h 1562681"/>
              <a:gd name="connsiteX4-2021" fmla="*/ 8348876 w 8393514"/>
              <a:gd name="connsiteY4-2022" fmla="*/ 708437 h 1562681"/>
              <a:gd name="connsiteX5-2023" fmla="*/ 8393514 w 8393514"/>
              <a:gd name="connsiteY5-2024" fmla="*/ 757027 h 1562681"/>
              <a:gd name="connsiteX6-2025" fmla="*/ 7211471 w 8393514"/>
              <a:gd name="connsiteY6-2026" fmla="*/ 1001660 h 1562681"/>
              <a:gd name="connsiteX7-2027" fmla="*/ 7023079 w 8393514"/>
              <a:gd name="connsiteY7-2028" fmla="*/ 642422 h 1562681"/>
              <a:gd name="connsiteX8-2029" fmla="*/ 6625054 w 8393514"/>
              <a:gd name="connsiteY8-2030" fmla="*/ 103104 h 1562681"/>
              <a:gd name="connsiteX9-2031" fmla="*/ 6613972 w 8393514"/>
              <a:gd name="connsiteY9-2032" fmla="*/ 103104 h 1562681"/>
              <a:gd name="connsiteX10-2033" fmla="*/ 5725111 w 8393514"/>
              <a:gd name="connsiteY10-2034" fmla="*/ 683518 h 1562681"/>
              <a:gd name="connsiteX11-2035" fmla="*/ 5596746 w 8393514"/>
              <a:gd name="connsiteY11-2036" fmla="*/ 815115 h 1562681"/>
              <a:gd name="connsiteX12-2037" fmla="*/ 5426824 w 8393514"/>
              <a:gd name="connsiteY12-2038" fmla="*/ 994272 h 1562681"/>
              <a:gd name="connsiteX13-2039" fmla="*/ 5037572 w 8393514"/>
              <a:gd name="connsiteY13-2040" fmla="*/ 1384909 h 1562681"/>
              <a:gd name="connsiteX14-2041" fmla="*/ 4680181 w 8393514"/>
              <a:gd name="connsiteY14-2042" fmla="*/ 1562681 h 1562681"/>
              <a:gd name="connsiteX15-2043" fmla="*/ 4637239 w 8393514"/>
              <a:gd name="connsiteY15-2044" fmla="*/ 1558525 h 1562681"/>
              <a:gd name="connsiteX16-2045" fmla="*/ 4405443 w 8393514"/>
              <a:gd name="connsiteY16-2046" fmla="*/ 1214987 h 1562681"/>
              <a:gd name="connsiteX17-2047" fmla="*/ 4179650 w 8393514"/>
              <a:gd name="connsiteY17-2048" fmla="*/ 805418 h 1562681"/>
              <a:gd name="connsiteX18-2049" fmla="*/ 3311567 w 8393514"/>
              <a:gd name="connsiteY18-2050" fmla="*/ 810498 h 1562681"/>
              <a:gd name="connsiteX19-2051" fmla="*/ 2360834 w 8393514"/>
              <a:gd name="connsiteY19-2052" fmla="*/ 1037676 h 1562681"/>
              <a:gd name="connsiteX20-2053" fmla="*/ 2342497 w 8393514"/>
              <a:gd name="connsiteY20-2054" fmla="*/ 1035448 h 1562681"/>
              <a:gd name="connsiteX21-2055" fmla="*/ 2126238 w 8393514"/>
              <a:gd name="connsiteY21-2056" fmla="*/ 1083546 h 1562681"/>
              <a:gd name="connsiteX22-2057" fmla="*/ 1317343 w 8393514"/>
              <a:gd name="connsiteY22-2058" fmla="*/ 1156679 h 1562681"/>
              <a:gd name="connsiteX23-2059" fmla="*/ 1009685 w 8393514"/>
              <a:gd name="connsiteY23-2060" fmla="*/ 1145249 h 1562681"/>
              <a:gd name="connsiteX24-2061" fmla="*/ 90523 w 8393514"/>
              <a:gd name="connsiteY24-2062" fmla="*/ 785204 h 1562681"/>
              <a:gd name="connsiteX25-2063" fmla="*/ 22895 w 8393514"/>
              <a:gd name="connsiteY25-2064" fmla="*/ 324194 h 1562681"/>
              <a:gd name="connsiteX26-2065" fmla="*/ 33026 w 8393514"/>
              <a:gd name="connsiteY26-2066" fmla="*/ 300294 h 1562681"/>
              <a:gd name="connsiteX27-2067" fmla="*/ 94142 w 8393514"/>
              <a:gd name="connsiteY27-2068" fmla="*/ 300294 h 1562681"/>
              <a:gd name="connsiteX28-2069" fmla="*/ 76235 w 8393514"/>
              <a:gd name="connsiteY28-2070" fmla="*/ 342292 h 1562681"/>
              <a:gd name="connsiteX29-2071" fmla="*/ 140053 w 8393514"/>
              <a:gd name="connsiteY29-2072" fmla="*/ 758534 h 1562681"/>
              <a:gd name="connsiteX30-2073" fmla="*/ 2361283 w 8393514"/>
              <a:gd name="connsiteY30-2074" fmla="*/ 972847 h 1562681"/>
              <a:gd name="connsiteX31-2075" fmla="*/ 2361890 w 8393514"/>
              <a:gd name="connsiteY31-2076" fmla="*/ 975192 h 1562681"/>
              <a:gd name="connsiteX32-2077" fmla="*/ 2418393 w 8393514"/>
              <a:gd name="connsiteY32-2078" fmla="*/ 959550 h 1562681"/>
              <a:gd name="connsiteX33-2079" fmla="*/ 3300486 w 8393514"/>
              <a:gd name="connsiteY33-2080" fmla="*/ 751395 h 1562681"/>
              <a:gd name="connsiteX34-2081" fmla="*/ 4213357 w 8393514"/>
              <a:gd name="connsiteY34-2082" fmla="*/ 755550 h 1562681"/>
              <a:gd name="connsiteX35-2083" fmla="*/ 4462699 w 8393514"/>
              <a:gd name="connsiteY35-2084" fmla="*/ 1197440 h 1562681"/>
              <a:gd name="connsiteX36-2085" fmla="*/ 4648321 w 8393514"/>
              <a:gd name="connsiteY36-2086" fmla="*/ 1499421 h 1562681"/>
              <a:gd name="connsiteX37-2087" fmla="*/ 5382034 w 8393514"/>
              <a:gd name="connsiteY37-2088" fmla="*/ 953639 h 1562681"/>
              <a:gd name="connsiteX38-2089" fmla="*/ 5554727 w 8393514"/>
              <a:gd name="connsiteY38-2090" fmla="*/ 771249 h 1562681"/>
              <a:gd name="connsiteX39-2091" fmla="*/ 5681246 w 8393514"/>
              <a:gd name="connsiteY39-2092" fmla="*/ 641961 h 1562681"/>
              <a:gd name="connsiteX40-2093" fmla="*/ 6613510 w 8393514"/>
              <a:gd name="connsiteY40-2094" fmla="*/ 42615 h 1562681"/>
              <a:gd name="connsiteX0-2095" fmla="*/ 6613510 w 8393514"/>
              <a:gd name="connsiteY0-2096" fmla="*/ 8124 h 1528190"/>
              <a:gd name="connsiteX1-2097" fmla="*/ 6625977 w 8393514"/>
              <a:gd name="connsiteY1-2098" fmla="*/ 8124 h 1528190"/>
              <a:gd name="connsiteX2-2099" fmla="*/ 7062175 w 8393514"/>
              <a:gd name="connsiteY2-2100" fmla="*/ 583418 h 1528190"/>
              <a:gd name="connsiteX3-2101" fmla="*/ 7221629 w 8393514"/>
              <a:gd name="connsiteY3-2102" fmla="*/ 907604 h 1528190"/>
              <a:gd name="connsiteX4-2103" fmla="*/ 8348876 w 8393514"/>
              <a:gd name="connsiteY4-2104" fmla="*/ 673946 h 1528190"/>
              <a:gd name="connsiteX5-2105" fmla="*/ 8393514 w 8393514"/>
              <a:gd name="connsiteY5-2106" fmla="*/ 722536 h 1528190"/>
              <a:gd name="connsiteX6-2107" fmla="*/ 7211471 w 8393514"/>
              <a:gd name="connsiteY6-2108" fmla="*/ 967169 h 1528190"/>
              <a:gd name="connsiteX7-2109" fmla="*/ 7023079 w 8393514"/>
              <a:gd name="connsiteY7-2110" fmla="*/ 607931 h 1528190"/>
              <a:gd name="connsiteX8-2111" fmla="*/ 6625054 w 8393514"/>
              <a:gd name="connsiteY8-2112" fmla="*/ 68613 h 1528190"/>
              <a:gd name="connsiteX9-2113" fmla="*/ 6613972 w 8393514"/>
              <a:gd name="connsiteY9-2114" fmla="*/ 68613 h 1528190"/>
              <a:gd name="connsiteX10-2115" fmla="*/ 5725111 w 8393514"/>
              <a:gd name="connsiteY10-2116" fmla="*/ 649027 h 1528190"/>
              <a:gd name="connsiteX11-2117" fmla="*/ 5596746 w 8393514"/>
              <a:gd name="connsiteY11-2118" fmla="*/ 780624 h 1528190"/>
              <a:gd name="connsiteX12-2119" fmla="*/ 5426824 w 8393514"/>
              <a:gd name="connsiteY12-2120" fmla="*/ 959781 h 1528190"/>
              <a:gd name="connsiteX13-2121" fmla="*/ 5037572 w 8393514"/>
              <a:gd name="connsiteY13-2122" fmla="*/ 1350418 h 1528190"/>
              <a:gd name="connsiteX14-2123" fmla="*/ 4680181 w 8393514"/>
              <a:gd name="connsiteY14-2124" fmla="*/ 1528190 h 1528190"/>
              <a:gd name="connsiteX15-2125" fmla="*/ 4637239 w 8393514"/>
              <a:gd name="connsiteY15-2126" fmla="*/ 1524034 h 1528190"/>
              <a:gd name="connsiteX16-2127" fmla="*/ 4405443 w 8393514"/>
              <a:gd name="connsiteY16-2128" fmla="*/ 1180496 h 1528190"/>
              <a:gd name="connsiteX17-2129" fmla="*/ 4179650 w 8393514"/>
              <a:gd name="connsiteY17-2130" fmla="*/ 770927 h 1528190"/>
              <a:gd name="connsiteX18-2131" fmla="*/ 3311567 w 8393514"/>
              <a:gd name="connsiteY18-2132" fmla="*/ 776007 h 1528190"/>
              <a:gd name="connsiteX19-2133" fmla="*/ 2360834 w 8393514"/>
              <a:gd name="connsiteY19-2134" fmla="*/ 1003185 h 1528190"/>
              <a:gd name="connsiteX20-2135" fmla="*/ 2342497 w 8393514"/>
              <a:gd name="connsiteY20-2136" fmla="*/ 1000957 h 1528190"/>
              <a:gd name="connsiteX21-2137" fmla="*/ 2126238 w 8393514"/>
              <a:gd name="connsiteY21-2138" fmla="*/ 1049055 h 1528190"/>
              <a:gd name="connsiteX22-2139" fmla="*/ 1317343 w 8393514"/>
              <a:gd name="connsiteY22-2140" fmla="*/ 1122188 h 1528190"/>
              <a:gd name="connsiteX23-2141" fmla="*/ 1009685 w 8393514"/>
              <a:gd name="connsiteY23-2142" fmla="*/ 1110758 h 1528190"/>
              <a:gd name="connsiteX24-2143" fmla="*/ 90523 w 8393514"/>
              <a:gd name="connsiteY24-2144" fmla="*/ 750713 h 1528190"/>
              <a:gd name="connsiteX25-2145" fmla="*/ 22895 w 8393514"/>
              <a:gd name="connsiteY25-2146" fmla="*/ 289703 h 1528190"/>
              <a:gd name="connsiteX26-2147" fmla="*/ 33026 w 8393514"/>
              <a:gd name="connsiteY26-2148" fmla="*/ 265803 h 1528190"/>
              <a:gd name="connsiteX27-2149" fmla="*/ 94142 w 8393514"/>
              <a:gd name="connsiteY27-2150" fmla="*/ 265803 h 1528190"/>
              <a:gd name="connsiteX28-2151" fmla="*/ 76235 w 8393514"/>
              <a:gd name="connsiteY28-2152" fmla="*/ 307801 h 1528190"/>
              <a:gd name="connsiteX29-2153" fmla="*/ 140053 w 8393514"/>
              <a:gd name="connsiteY29-2154" fmla="*/ 724043 h 1528190"/>
              <a:gd name="connsiteX30-2155" fmla="*/ 2361283 w 8393514"/>
              <a:gd name="connsiteY30-2156" fmla="*/ 938356 h 1528190"/>
              <a:gd name="connsiteX31-2157" fmla="*/ 2361890 w 8393514"/>
              <a:gd name="connsiteY31-2158" fmla="*/ 940701 h 1528190"/>
              <a:gd name="connsiteX32-2159" fmla="*/ 2418393 w 8393514"/>
              <a:gd name="connsiteY32-2160" fmla="*/ 925059 h 1528190"/>
              <a:gd name="connsiteX33-2161" fmla="*/ 3300486 w 8393514"/>
              <a:gd name="connsiteY33-2162" fmla="*/ 716904 h 1528190"/>
              <a:gd name="connsiteX34-2163" fmla="*/ 4213357 w 8393514"/>
              <a:gd name="connsiteY34-2164" fmla="*/ 721059 h 1528190"/>
              <a:gd name="connsiteX35-2165" fmla="*/ 4462699 w 8393514"/>
              <a:gd name="connsiteY35-2166" fmla="*/ 1162949 h 1528190"/>
              <a:gd name="connsiteX36-2167" fmla="*/ 4648321 w 8393514"/>
              <a:gd name="connsiteY36-2168" fmla="*/ 1464930 h 1528190"/>
              <a:gd name="connsiteX37-2169" fmla="*/ 5382034 w 8393514"/>
              <a:gd name="connsiteY37-2170" fmla="*/ 919148 h 1528190"/>
              <a:gd name="connsiteX38-2171" fmla="*/ 5554727 w 8393514"/>
              <a:gd name="connsiteY38-2172" fmla="*/ 736758 h 1528190"/>
              <a:gd name="connsiteX39-2173" fmla="*/ 5681246 w 8393514"/>
              <a:gd name="connsiteY39-2174" fmla="*/ 607470 h 1528190"/>
              <a:gd name="connsiteX40-2175" fmla="*/ 6613510 w 8393514"/>
              <a:gd name="connsiteY40-2176" fmla="*/ 8124 h 1528190"/>
              <a:gd name="connsiteX0-2177" fmla="*/ 6613510 w 8393514"/>
              <a:gd name="connsiteY0-2178" fmla="*/ 1470 h 1521536"/>
              <a:gd name="connsiteX1-2179" fmla="*/ 6625977 w 8393514"/>
              <a:gd name="connsiteY1-2180" fmla="*/ 1470 h 1521536"/>
              <a:gd name="connsiteX2-2181" fmla="*/ 7062175 w 8393514"/>
              <a:gd name="connsiteY2-2182" fmla="*/ 576764 h 1521536"/>
              <a:gd name="connsiteX3-2183" fmla="*/ 7221629 w 8393514"/>
              <a:gd name="connsiteY3-2184" fmla="*/ 900950 h 1521536"/>
              <a:gd name="connsiteX4-2185" fmla="*/ 8348876 w 8393514"/>
              <a:gd name="connsiteY4-2186" fmla="*/ 667292 h 1521536"/>
              <a:gd name="connsiteX5-2187" fmla="*/ 8393514 w 8393514"/>
              <a:gd name="connsiteY5-2188" fmla="*/ 715882 h 1521536"/>
              <a:gd name="connsiteX6-2189" fmla="*/ 7211471 w 8393514"/>
              <a:gd name="connsiteY6-2190" fmla="*/ 960515 h 1521536"/>
              <a:gd name="connsiteX7-2191" fmla="*/ 7023079 w 8393514"/>
              <a:gd name="connsiteY7-2192" fmla="*/ 601277 h 1521536"/>
              <a:gd name="connsiteX8-2193" fmla="*/ 6625054 w 8393514"/>
              <a:gd name="connsiteY8-2194" fmla="*/ 61959 h 1521536"/>
              <a:gd name="connsiteX9-2195" fmla="*/ 6613972 w 8393514"/>
              <a:gd name="connsiteY9-2196" fmla="*/ 61959 h 1521536"/>
              <a:gd name="connsiteX10-2197" fmla="*/ 5725111 w 8393514"/>
              <a:gd name="connsiteY10-2198" fmla="*/ 642373 h 1521536"/>
              <a:gd name="connsiteX11-2199" fmla="*/ 5596746 w 8393514"/>
              <a:gd name="connsiteY11-2200" fmla="*/ 773970 h 1521536"/>
              <a:gd name="connsiteX12-2201" fmla="*/ 5426824 w 8393514"/>
              <a:gd name="connsiteY12-2202" fmla="*/ 953127 h 1521536"/>
              <a:gd name="connsiteX13-2203" fmla="*/ 5037572 w 8393514"/>
              <a:gd name="connsiteY13-2204" fmla="*/ 1343764 h 1521536"/>
              <a:gd name="connsiteX14-2205" fmla="*/ 4680181 w 8393514"/>
              <a:gd name="connsiteY14-2206" fmla="*/ 1521536 h 1521536"/>
              <a:gd name="connsiteX15-2207" fmla="*/ 4637239 w 8393514"/>
              <a:gd name="connsiteY15-2208" fmla="*/ 1517380 h 1521536"/>
              <a:gd name="connsiteX16-2209" fmla="*/ 4405443 w 8393514"/>
              <a:gd name="connsiteY16-2210" fmla="*/ 1173842 h 1521536"/>
              <a:gd name="connsiteX17-2211" fmla="*/ 4179650 w 8393514"/>
              <a:gd name="connsiteY17-2212" fmla="*/ 764273 h 1521536"/>
              <a:gd name="connsiteX18-2213" fmla="*/ 3311567 w 8393514"/>
              <a:gd name="connsiteY18-2214" fmla="*/ 769353 h 1521536"/>
              <a:gd name="connsiteX19-2215" fmla="*/ 2360834 w 8393514"/>
              <a:gd name="connsiteY19-2216" fmla="*/ 996531 h 1521536"/>
              <a:gd name="connsiteX20-2217" fmla="*/ 2342497 w 8393514"/>
              <a:gd name="connsiteY20-2218" fmla="*/ 994303 h 1521536"/>
              <a:gd name="connsiteX21-2219" fmla="*/ 2126238 w 8393514"/>
              <a:gd name="connsiteY21-2220" fmla="*/ 1042401 h 1521536"/>
              <a:gd name="connsiteX22-2221" fmla="*/ 1317343 w 8393514"/>
              <a:gd name="connsiteY22-2222" fmla="*/ 1115534 h 1521536"/>
              <a:gd name="connsiteX23-2223" fmla="*/ 1009685 w 8393514"/>
              <a:gd name="connsiteY23-2224" fmla="*/ 1104104 h 1521536"/>
              <a:gd name="connsiteX24-2225" fmla="*/ 90523 w 8393514"/>
              <a:gd name="connsiteY24-2226" fmla="*/ 744059 h 1521536"/>
              <a:gd name="connsiteX25-2227" fmla="*/ 22895 w 8393514"/>
              <a:gd name="connsiteY25-2228" fmla="*/ 283049 h 1521536"/>
              <a:gd name="connsiteX26-2229" fmla="*/ 33026 w 8393514"/>
              <a:gd name="connsiteY26-2230" fmla="*/ 259149 h 1521536"/>
              <a:gd name="connsiteX27-2231" fmla="*/ 94142 w 8393514"/>
              <a:gd name="connsiteY27-2232" fmla="*/ 259149 h 1521536"/>
              <a:gd name="connsiteX28-2233" fmla="*/ 76235 w 8393514"/>
              <a:gd name="connsiteY28-2234" fmla="*/ 301147 h 1521536"/>
              <a:gd name="connsiteX29-2235" fmla="*/ 140053 w 8393514"/>
              <a:gd name="connsiteY29-2236" fmla="*/ 717389 h 1521536"/>
              <a:gd name="connsiteX30-2237" fmla="*/ 2361283 w 8393514"/>
              <a:gd name="connsiteY30-2238" fmla="*/ 931702 h 1521536"/>
              <a:gd name="connsiteX31-2239" fmla="*/ 2361890 w 8393514"/>
              <a:gd name="connsiteY31-2240" fmla="*/ 934047 h 1521536"/>
              <a:gd name="connsiteX32-2241" fmla="*/ 2418393 w 8393514"/>
              <a:gd name="connsiteY32-2242" fmla="*/ 918405 h 1521536"/>
              <a:gd name="connsiteX33-2243" fmla="*/ 3300486 w 8393514"/>
              <a:gd name="connsiteY33-2244" fmla="*/ 710250 h 1521536"/>
              <a:gd name="connsiteX34-2245" fmla="*/ 4213357 w 8393514"/>
              <a:gd name="connsiteY34-2246" fmla="*/ 714405 h 1521536"/>
              <a:gd name="connsiteX35-2247" fmla="*/ 4462699 w 8393514"/>
              <a:gd name="connsiteY35-2248" fmla="*/ 1156295 h 1521536"/>
              <a:gd name="connsiteX36-2249" fmla="*/ 4648321 w 8393514"/>
              <a:gd name="connsiteY36-2250" fmla="*/ 1458276 h 1521536"/>
              <a:gd name="connsiteX37-2251" fmla="*/ 5382034 w 8393514"/>
              <a:gd name="connsiteY37-2252" fmla="*/ 912494 h 1521536"/>
              <a:gd name="connsiteX38-2253" fmla="*/ 5554727 w 8393514"/>
              <a:gd name="connsiteY38-2254" fmla="*/ 730104 h 1521536"/>
              <a:gd name="connsiteX39-2255" fmla="*/ 5681246 w 8393514"/>
              <a:gd name="connsiteY39-2256" fmla="*/ 600816 h 1521536"/>
              <a:gd name="connsiteX40-2257" fmla="*/ 6613510 w 8393514"/>
              <a:gd name="connsiteY40-2258" fmla="*/ 1470 h 1521536"/>
              <a:gd name="connsiteX0-2259" fmla="*/ 6613510 w 8393514"/>
              <a:gd name="connsiteY0-2260" fmla="*/ 30305 h 1550371"/>
              <a:gd name="connsiteX1-2261" fmla="*/ 6625977 w 8393514"/>
              <a:gd name="connsiteY1-2262" fmla="*/ 30305 h 1550371"/>
              <a:gd name="connsiteX2-2263" fmla="*/ 7062175 w 8393514"/>
              <a:gd name="connsiteY2-2264" fmla="*/ 605599 h 1550371"/>
              <a:gd name="connsiteX3-2265" fmla="*/ 7221629 w 8393514"/>
              <a:gd name="connsiteY3-2266" fmla="*/ 929785 h 1550371"/>
              <a:gd name="connsiteX4-2267" fmla="*/ 8348876 w 8393514"/>
              <a:gd name="connsiteY4-2268" fmla="*/ 696127 h 1550371"/>
              <a:gd name="connsiteX5-2269" fmla="*/ 8393514 w 8393514"/>
              <a:gd name="connsiteY5-2270" fmla="*/ 744717 h 1550371"/>
              <a:gd name="connsiteX6-2271" fmla="*/ 7211471 w 8393514"/>
              <a:gd name="connsiteY6-2272" fmla="*/ 989350 h 1550371"/>
              <a:gd name="connsiteX7-2273" fmla="*/ 7023079 w 8393514"/>
              <a:gd name="connsiteY7-2274" fmla="*/ 630112 h 1550371"/>
              <a:gd name="connsiteX8-2275" fmla="*/ 6625054 w 8393514"/>
              <a:gd name="connsiteY8-2276" fmla="*/ 90794 h 1550371"/>
              <a:gd name="connsiteX9-2277" fmla="*/ 6613972 w 8393514"/>
              <a:gd name="connsiteY9-2278" fmla="*/ 90794 h 1550371"/>
              <a:gd name="connsiteX10-2279" fmla="*/ 5725111 w 8393514"/>
              <a:gd name="connsiteY10-2280" fmla="*/ 671208 h 1550371"/>
              <a:gd name="connsiteX11-2281" fmla="*/ 5596746 w 8393514"/>
              <a:gd name="connsiteY11-2282" fmla="*/ 802805 h 1550371"/>
              <a:gd name="connsiteX12-2283" fmla="*/ 5426824 w 8393514"/>
              <a:gd name="connsiteY12-2284" fmla="*/ 981962 h 1550371"/>
              <a:gd name="connsiteX13-2285" fmla="*/ 5037572 w 8393514"/>
              <a:gd name="connsiteY13-2286" fmla="*/ 1372599 h 1550371"/>
              <a:gd name="connsiteX14-2287" fmla="*/ 4680181 w 8393514"/>
              <a:gd name="connsiteY14-2288" fmla="*/ 1550371 h 1550371"/>
              <a:gd name="connsiteX15-2289" fmla="*/ 4637239 w 8393514"/>
              <a:gd name="connsiteY15-2290" fmla="*/ 1546215 h 1550371"/>
              <a:gd name="connsiteX16-2291" fmla="*/ 4405443 w 8393514"/>
              <a:gd name="connsiteY16-2292" fmla="*/ 1202677 h 1550371"/>
              <a:gd name="connsiteX17-2293" fmla="*/ 4179650 w 8393514"/>
              <a:gd name="connsiteY17-2294" fmla="*/ 793108 h 1550371"/>
              <a:gd name="connsiteX18-2295" fmla="*/ 3311567 w 8393514"/>
              <a:gd name="connsiteY18-2296" fmla="*/ 798188 h 1550371"/>
              <a:gd name="connsiteX19-2297" fmla="*/ 2360834 w 8393514"/>
              <a:gd name="connsiteY19-2298" fmla="*/ 1025366 h 1550371"/>
              <a:gd name="connsiteX20-2299" fmla="*/ 2342497 w 8393514"/>
              <a:gd name="connsiteY20-2300" fmla="*/ 1023138 h 1550371"/>
              <a:gd name="connsiteX21-2301" fmla="*/ 2126238 w 8393514"/>
              <a:gd name="connsiteY21-2302" fmla="*/ 1071236 h 1550371"/>
              <a:gd name="connsiteX22-2303" fmla="*/ 1317343 w 8393514"/>
              <a:gd name="connsiteY22-2304" fmla="*/ 1144369 h 1550371"/>
              <a:gd name="connsiteX23-2305" fmla="*/ 1009685 w 8393514"/>
              <a:gd name="connsiteY23-2306" fmla="*/ 1132939 h 1550371"/>
              <a:gd name="connsiteX24-2307" fmla="*/ 90523 w 8393514"/>
              <a:gd name="connsiteY24-2308" fmla="*/ 772894 h 1550371"/>
              <a:gd name="connsiteX25-2309" fmla="*/ 22895 w 8393514"/>
              <a:gd name="connsiteY25-2310" fmla="*/ 311884 h 1550371"/>
              <a:gd name="connsiteX26-2311" fmla="*/ 33026 w 8393514"/>
              <a:gd name="connsiteY26-2312" fmla="*/ 287984 h 1550371"/>
              <a:gd name="connsiteX27-2313" fmla="*/ 94142 w 8393514"/>
              <a:gd name="connsiteY27-2314" fmla="*/ 287984 h 1550371"/>
              <a:gd name="connsiteX28-2315" fmla="*/ 76235 w 8393514"/>
              <a:gd name="connsiteY28-2316" fmla="*/ 329982 h 1550371"/>
              <a:gd name="connsiteX29-2317" fmla="*/ 140053 w 8393514"/>
              <a:gd name="connsiteY29-2318" fmla="*/ 746224 h 1550371"/>
              <a:gd name="connsiteX30-2319" fmla="*/ 2361283 w 8393514"/>
              <a:gd name="connsiteY30-2320" fmla="*/ 960537 h 1550371"/>
              <a:gd name="connsiteX31-2321" fmla="*/ 2361890 w 8393514"/>
              <a:gd name="connsiteY31-2322" fmla="*/ 962882 h 1550371"/>
              <a:gd name="connsiteX32-2323" fmla="*/ 2418393 w 8393514"/>
              <a:gd name="connsiteY32-2324" fmla="*/ 947240 h 1550371"/>
              <a:gd name="connsiteX33-2325" fmla="*/ 3300486 w 8393514"/>
              <a:gd name="connsiteY33-2326" fmla="*/ 739085 h 1550371"/>
              <a:gd name="connsiteX34-2327" fmla="*/ 4213357 w 8393514"/>
              <a:gd name="connsiteY34-2328" fmla="*/ 743240 h 1550371"/>
              <a:gd name="connsiteX35-2329" fmla="*/ 4462699 w 8393514"/>
              <a:gd name="connsiteY35-2330" fmla="*/ 1185130 h 1550371"/>
              <a:gd name="connsiteX36-2331" fmla="*/ 4648321 w 8393514"/>
              <a:gd name="connsiteY36-2332" fmla="*/ 1487111 h 1550371"/>
              <a:gd name="connsiteX37-2333" fmla="*/ 5382034 w 8393514"/>
              <a:gd name="connsiteY37-2334" fmla="*/ 941329 h 1550371"/>
              <a:gd name="connsiteX38-2335" fmla="*/ 5554727 w 8393514"/>
              <a:gd name="connsiteY38-2336" fmla="*/ 758939 h 1550371"/>
              <a:gd name="connsiteX39-2337" fmla="*/ 5681246 w 8393514"/>
              <a:gd name="connsiteY39-2338" fmla="*/ 629651 h 1550371"/>
              <a:gd name="connsiteX40-2339" fmla="*/ 6613510 w 8393514"/>
              <a:gd name="connsiteY40-2340" fmla="*/ 30305 h 1550371"/>
              <a:gd name="connsiteX0-2341" fmla="*/ 6613510 w 8393514"/>
              <a:gd name="connsiteY0-2342" fmla="*/ 1293 h 1521359"/>
              <a:gd name="connsiteX1-2343" fmla="*/ 6625977 w 8393514"/>
              <a:gd name="connsiteY1-2344" fmla="*/ 1293 h 1521359"/>
              <a:gd name="connsiteX2-2345" fmla="*/ 7062175 w 8393514"/>
              <a:gd name="connsiteY2-2346" fmla="*/ 576587 h 1521359"/>
              <a:gd name="connsiteX3-2347" fmla="*/ 7221629 w 8393514"/>
              <a:gd name="connsiteY3-2348" fmla="*/ 900773 h 1521359"/>
              <a:gd name="connsiteX4-2349" fmla="*/ 8348876 w 8393514"/>
              <a:gd name="connsiteY4-2350" fmla="*/ 667115 h 1521359"/>
              <a:gd name="connsiteX5-2351" fmla="*/ 8393514 w 8393514"/>
              <a:gd name="connsiteY5-2352" fmla="*/ 715705 h 1521359"/>
              <a:gd name="connsiteX6-2353" fmla="*/ 7211471 w 8393514"/>
              <a:gd name="connsiteY6-2354" fmla="*/ 960338 h 1521359"/>
              <a:gd name="connsiteX7-2355" fmla="*/ 7023079 w 8393514"/>
              <a:gd name="connsiteY7-2356" fmla="*/ 601100 h 1521359"/>
              <a:gd name="connsiteX8-2357" fmla="*/ 6625054 w 8393514"/>
              <a:gd name="connsiteY8-2358" fmla="*/ 61782 h 1521359"/>
              <a:gd name="connsiteX9-2359" fmla="*/ 6613972 w 8393514"/>
              <a:gd name="connsiteY9-2360" fmla="*/ 61782 h 1521359"/>
              <a:gd name="connsiteX10-2361" fmla="*/ 5725111 w 8393514"/>
              <a:gd name="connsiteY10-2362" fmla="*/ 642196 h 1521359"/>
              <a:gd name="connsiteX11-2363" fmla="*/ 5596746 w 8393514"/>
              <a:gd name="connsiteY11-2364" fmla="*/ 773793 h 1521359"/>
              <a:gd name="connsiteX12-2365" fmla="*/ 5426824 w 8393514"/>
              <a:gd name="connsiteY12-2366" fmla="*/ 952950 h 1521359"/>
              <a:gd name="connsiteX13-2367" fmla="*/ 5037572 w 8393514"/>
              <a:gd name="connsiteY13-2368" fmla="*/ 1343587 h 1521359"/>
              <a:gd name="connsiteX14-2369" fmla="*/ 4680181 w 8393514"/>
              <a:gd name="connsiteY14-2370" fmla="*/ 1521359 h 1521359"/>
              <a:gd name="connsiteX15-2371" fmla="*/ 4637239 w 8393514"/>
              <a:gd name="connsiteY15-2372" fmla="*/ 1517203 h 1521359"/>
              <a:gd name="connsiteX16-2373" fmla="*/ 4405443 w 8393514"/>
              <a:gd name="connsiteY16-2374" fmla="*/ 1173665 h 1521359"/>
              <a:gd name="connsiteX17-2375" fmla="*/ 4179650 w 8393514"/>
              <a:gd name="connsiteY17-2376" fmla="*/ 764096 h 1521359"/>
              <a:gd name="connsiteX18-2377" fmla="*/ 3311567 w 8393514"/>
              <a:gd name="connsiteY18-2378" fmla="*/ 769176 h 1521359"/>
              <a:gd name="connsiteX19-2379" fmla="*/ 2360834 w 8393514"/>
              <a:gd name="connsiteY19-2380" fmla="*/ 996354 h 1521359"/>
              <a:gd name="connsiteX20-2381" fmla="*/ 2342497 w 8393514"/>
              <a:gd name="connsiteY20-2382" fmla="*/ 994126 h 1521359"/>
              <a:gd name="connsiteX21-2383" fmla="*/ 2126238 w 8393514"/>
              <a:gd name="connsiteY21-2384" fmla="*/ 1042224 h 1521359"/>
              <a:gd name="connsiteX22-2385" fmla="*/ 1317343 w 8393514"/>
              <a:gd name="connsiteY22-2386" fmla="*/ 1115357 h 1521359"/>
              <a:gd name="connsiteX23-2387" fmla="*/ 1009685 w 8393514"/>
              <a:gd name="connsiteY23-2388" fmla="*/ 1103927 h 1521359"/>
              <a:gd name="connsiteX24-2389" fmla="*/ 90523 w 8393514"/>
              <a:gd name="connsiteY24-2390" fmla="*/ 743882 h 1521359"/>
              <a:gd name="connsiteX25-2391" fmla="*/ 22895 w 8393514"/>
              <a:gd name="connsiteY25-2392" fmla="*/ 282872 h 1521359"/>
              <a:gd name="connsiteX26-2393" fmla="*/ 33026 w 8393514"/>
              <a:gd name="connsiteY26-2394" fmla="*/ 258972 h 1521359"/>
              <a:gd name="connsiteX27-2395" fmla="*/ 94142 w 8393514"/>
              <a:gd name="connsiteY27-2396" fmla="*/ 258972 h 1521359"/>
              <a:gd name="connsiteX28-2397" fmla="*/ 76235 w 8393514"/>
              <a:gd name="connsiteY28-2398" fmla="*/ 300970 h 1521359"/>
              <a:gd name="connsiteX29-2399" fmla="*/ 140053 w 8393514"/>
              <a:gd name="connsiteY29-2400" fmla="*/ 717212 h 1521359"/>
              <a:gd name="connsiteX30-2401" fmla="*/ 2361283 w 8393514"/>
              <a:gd name="connsiteY30-2402" fmla="*/ 931525 h 1521359"/>
              <a:gd name="connsiteX31-2403" fmla="*/ 2361890 w 8393514"/>
              <a:gd name="connsiteY31-2404" fmla="*/ 933870 h 1521359"/>
              <a:gd name="connsiteX32-2405" fmla="*/ 2418393 w 8393514"/>
              <a:gd name="connsiteY32-2406" fmla="*/ 918228 h 1521359"/>
              <a:gd name="connsiteX33-2407" fmla="*/ 3300486 w 8393514"/>
              <a:gd name="connsiteY33-2408" fmla="*/ 710073 h 1521359"/>
              <a:gd name="connsiteX34-2409" fmla="*/ 4213357 w 8393514"/>
              <a:gd name="connsiteY34-2410" fmla="*/ 714228 h 1521359"/>
              <a:gd name="connsiteX35-2411" fmla="*/ 4462699 w 8393514"/>
              <a:gd name="connsiteY35-2412" fmla="*/ 1156118 h 1521359"/>
              <a:gd name="connsiteX36-2413" fmla="*/ 4648321 w 8393514"/>
              <a:gd name="connsiteY36-2414" fmla="*/ 1458099 h 1521359"/>
              <a:gd name="connsiteX37-2415" fmla="*/ 5382034 w 8393514"/>
              <a:gd name="connsiteY37-2416" fmla="*/ 912317 h 1521359"/>
              <a:gd name="connsiteX38-2417" fmla="*/ 5554727 w 8393514"/>
              <a:gd name="connsiteY38-2418" fmla="*/ 729927 h 1521359"/>
              <a:gd name="connsiteX39-2419" fmla="*/ 5681246 w 8393514"/>
              <a:gd name="connsiteY39-2420" fmla="*/ 600639 h 1521359"/>
              <a:gd name="connsiteX40-2421" fmla="*/ 6613510 w 8393514"/>
              <a:gd name="connsiteY40-2422" fmla="*/ 1293 h 1521359"/>
              <a:gd name="connsiteX0-2423" fmla="*/ 6613510 w 8393514"/>
              <a:gd name="connsiteY0-2424" fmla="*/ 1293 h 1521359"/>
              <a:gd name="connsiteX1-2425" fmla="*/ 6625977 w 8393514"/>
              <a:gd name="connsiteY1-2426" fmla="*/ 1293 h 1521359"/>
              <a:gd name="connsiteX2-2427" fmla="*/ 7062175 w 8393514"/>
              <a:gd name="connsiteY2-2428" fmla="*/ 576587 h 1521359"/>
              <a:gd name="connsiteX3-2429" fmla="*/ 7221629 w 8393514"/>
              <a:gd name="connsiteY3-2430" fmla="*/ 900773 h 1521359"/>
              <a:gd name="connsiteX4-2431" fmla="*/ 8348876 w 8393514"/>
              <a:gd name="connsiteY4-2432" fmla="*/ 667115 h 1521359"/>
              <a:gd name="connsiteX5-2433" fmla="*/ 8393514 w 8393514"/>
              <a:gd name="connsiteY5-2434" fmla="*/ 715705 h 1521359"/>
              <a:gd name="connsiteX6-2435" fmla="*/ 7211471 w 8393514"/>
              <a:gd name="connsiteY6-2436" fmla="*/ 960338 h 1521359"/>
              <a:gd name="connsiteX7-2437" fmla="*/ 7023079 w 8393514"/>
              <a:gd name="connsiteY7-2438" fmla="*/ 601100 h 1521359"/>
              <a:gd name="connsiteX8-2439" fmla="*/ 6625054 w 8393514"/>
              <a:gd name="connsiteY8-2440" fmla="*/ 61782 h 1521359"/>
              <a:gd name="connsiteX9-2441" fmla="*/ 6613972 w 8393514"/>
              <a:gd name="connsiteY9-2442" fmla="*/ 61782 h 1521359"/>
              <a:gd name="connsiteX10-2443" fmla="*/ 5725111 w 8393514"/>
              <a:gd name="connsiteY10-2444" fmla="*/ 642196 h 1521359"/>
              <a:gd name="connsiteX11-2445" fmla="*/ 5596746 w 8393514"/>
              <a:gd name="connsiteY11-2446" fmla="*/ 773793 h 1521359"/>
              <a:gd name="connsiteX12-2447" fmla="*/ 5426824 w 8393514"/>
              <a:gd name="connsiteY12-2448" fmla="*/ 952950 h 1521359"/>
              <a:gd name="connsiteX13-2449" fmla="*/ 5037572 w 8393514"/>
              <a:gd name="connsiteY13-2450" fmla="*/ 1343587 h 1521359"/>
              <a:gd name="connsiteX14-2451" fmla="*/ 4680181 w 8393514"/>
              <a:gd name="connsiteY14-2452" fmla="*/ 1521359 h 1521359"/>
              <a:gd name="connsiteX15-2453" fmla="*/ 4637239 w 8393514"/>
              <a:gd name="connsiteY15-2454" fmla="*/ 1517203 h 1521359"/>
              <a:gd name="connsiteX16-2455" fmla="*/ 4405443 w 8393514"/>
              <a:gd name="connsiteY16-2456" fmla="*/ 1173665 h 1521359"/>
              <a:gd name="connsiteX17-2457" fmla="*/ 4179650 w 8393514"/>
              <a:gd name="connsiteY17-2458" fmla="*/ 764096 h 1521359"/>
              <a:gd name="connsiteX18-2459" fmla="*/ 3311567 w 8393514"/>
              <a:gd name="connsiteY18-2460" fmla="*/ 769176 h 1521359"/>
              <a:gd name="connsiteX19-2461" fmla="*/ 2360834 w 8393514"/>
              <a:gd name="connsiteY19-2462" fmla="*/ 996354 h 1521359"/>
              <a:gd name="connsiteX20-2463" fmla="*/ 2342497 w 8393514"/>
              <a:gd name="connsiteY20-2464" fmla="*/ 994126 h 1521359"/>
              <a:gd name="connsiteX21-2465" fmla="*/ 2126238 w 8393514"/>
              <a:gd name="connsiteY21-2466" fmla="*/ 1042224 h 1521359"/>
              <a:gd name="connsiteX22-2467" fmla="*/ 1317343 w 8393514"/>
              <a:gd name="connsiteY22-2468" fmla="*/ 1115357 h 1521359"/>
              <a:gd name="connsiteX23-2469" fmla="*/ 1009685 w 8393514"/>
              <a:gd name="connsiteY23-2470" fmla="*/ 1103927 h 1521359"/>
              <a:gd name="connsiteX24-2471" fmla="*/ 90523 w 8393514"/>
              <a:gd name="connsiteY24-2472" fmla="*/ 743882 h 1521359"/>
              <a:gd name="connsiteX25-2473" fmla="*/ 22895 w 8393514"/>
              <a:gd name="connsiteY25-2474" fmla="*/ 282872 h 1521359"/>
              <a:gd name="connsiteX26-2475" fmla="*/ 33026 w 8393514"/>
              <a:gd name="connsiteY26-2476" fmla="*/ 258972 h 1521359"/>
              <a:gd name="connsiteX27-2477" fmla="*/ 94142 w 8393514"/>
              <a:gd name="connsiteY27-2478" fmla="*/ 258972 h 1521359"/>
              <a:gd name="connsiteX28-2479" fmla="*/ 76235 w 8393514"/>
              <a:gd name="connsiteY28-2480" fmla="*/ 300970 h 1521359"/>
              <a:gd name="connsiteX29-2481" fmla="*/ 140053 w 8393514"/>
              <a:gd name="connsiteY29-2482" fmla="*/ 717212 h 1521359"/>
              <a:gd name="connsiteX30-2483" fmla="*/ 2361283 w 8393514"/>
              <a:gd name="connsiteY30-2484" fmla="*/ 931525 h 1521359"/>
              <a:gd name="connsiteX31-2485" fmla="*/ 2361890 w 8393514"/>
              <a:gd name="connsiteY31-2486" fmla="*/ 933870 h 1521359"/>
              <a:gd name="connsiteX32-2487" fmla="*/ 2418393 w 8393514"/>
              <a:gd name="connsiteY32-2488" fmla="*/ 918228 h 1521359"/>
              <a:gd name="connsiteX33-2489" fmla="*/ 3300486 w 8393514"/>
              <a:gd name="connsiteY33-2490" fmla="*/ 710073 h 1521359"/>
              <a:gd name="connsiteX34-2491" fmla="*/ 4213357 w 8393514"/>
              <a:gd name="connsiteY34-2492" fmla="*/ 714228 h 1521359"/>
              <a:gd name="connsiteX35-2493" fmla="*/ 4437569 w 8393514"/>
              <a:gd name="connsiteY35-2494" fmla="*/ 1132024 h 1521359"/>
              <a:gd name="connsiteX36-2495" fmla="*/ 4648321 w 8393514"/>
              <a:gd name="connsiteY36-2496" fmla="*/ 1458099 h 1521359"/>
              <a:gd name="connsiteX37-2497" fmla="*/ 5382034 w 8393514"/>
              <a:gd name="connsiteY37-2498" fmla="*/ 912317 h 1521359"/>
              <a:gd name="connsiteX38-2499" fmla="*/ 5554727 w 8393514"/>
              <a:gd name="connsiteY38-2500" fmla="*/ 729927 h 1521359"/>
              <a:gd name="connsiteX39-2501" fmla="*/ 5681246 w 8393514"/>
              <a:gd name="connsiteY39-2502" fmla="*/ 600639 h 1521359"/>
              <a:gd name="connsiteX40-2503" fmla="*/ 6613510 w 8393514"/>
              <a:gd name="connsiteY40-2504" fmla="*/ 1293 h 1521359"/>
              <a:gd name="connsiteX0-2505" fmla="*/ 6613510 w 8393514"/>
              <a:gd name="connsiteY0-2506" fmla="*/ 1293 h 1521359"/>
              <a:gd name="connsiteX1-2507" fmla="*/ 6625977 w 8393514"/>
              <a:gd name="connsiteY1-2508" fmla="*/ 1293 h 1521359"/>
              <a:gd name="connsiteX2-2509" fmla="*/ 7062175 w 8393514"/>
              <a:gd name="connsiteY2-2510" fmla="*/ 576587 h 1521359"/>
              <a:gd name="connsiteX3-2511" fmla="*/ 7221629 w 8393514"/>
              <a:gd name="connsiteY3-2512" fmla="*/ 900773 h 1521359"/>
              <a:gd name="connsiteX4-2513" fmla="*/ 8348876 w 8393514"/>
              <a:gd name="connsiteY4-2514" fmla="*/ 667115 h 1521359"/>
              <a:gd name="connsiteX5-2515" fmla="*/ 8393514 w 8393514"/>
              <a:gd name="connsiteY5-2516" fmla="*/ 715705 h 1521359"/>
              <a:gd name="connsiteX6-2517" fmla="*/ 7211471 w 8393514"/>
              <a:gd name="connsiteY6-2518" fmla="*/ 960338 h 1521359"/>
              <a:gd name="connsiteX7-2519" fmla="*/ 7023079 w 8393514"/>
              <a:gd name="connsiteY7-2520" fmla="*/ 601100 h 1521359"/>
              <a:gd name="connsiteX8-2521" fmla="*/ 6625054 w 8393514"/>
              <a:gd name="connsiteY8-2522" fmla="*/ 61782 h 1521359"/>
              <a:gd name="connsiteX9-2523" fmla="*/ 6613972 w 8393514"/>
              <a:gd name="connsiteY9-2524" fmla="*/ 61782 h 1521359"/>
              <a:gd name="connsiteX10-2525" fmla="*/ 5725111 w 8393514"/>
              <a:gd name="connsiteY10-2526" fmla="*/ 642196 h 1521359"/>
              <a:gd name="connsiteX11-2527" fmla="*/ 5596746 w 8393514"/>
              <a:gd name="connsiteY11-2528" fmla="*/ 773793 h 1521359"/>
              <a:gd name="connsiteX12-2529" fmla="*/ 5426824 w 8393514"/>
              <a:gd name="connsiteY12-2530" fmla="*/ 952950 h 1521359"/>
              <a:gd name="connsiteX13-2531" fmla="*/ 5037572 w 8393514"/>
              <a:gd name="connsiteY13-2532" fmla="*/ 1343587 h 1521359"/>
              <a:gd name="connsiteX14-2533" fmla="*/ 4680181 w 8393514"/>
              <a:gd name="connsiteY14-2534" fmla="*/ 1521359 h 1521359"/>
              <a:gd name="connsiteX15-2535" fmla="*/ 4637239 w 8393514"/>
              <a:gd name="connsiteY15-2536" fmla="*/ 1517203 h 1521359"/>
              <a:gd name="connsiteX16-2537" fmla="*/ 4405443 w 8393514"/>
              <a:gd name="connsiteY16-2538" fmla="*/ 1173665 h 1521359"/>
              <a:gd name="connsiteX17-2539" fmla="*/ 4179650 w 8393514"/>
              <a:gd name="connsiteY17-2540" fmla="*/ 764096 h 1521359"/>
              <a:gd name="connsiteX18-2541" fmla="*/ 3311567 w 8393514"/>
              <a:gd name="connsiteY18-2542" fmla="*/ 769176 h 1521359"/>
              <a:gd name="connsiteX19-2543" fmla="*/ 2360834 w 8393514"/>
              <a:gd name="connsiteY19-2544" fmla="*/ 996354 h 1521359"/>
              <a:gd name="connsiteX20-2545" fmla="*/ 2342497 w 8393514"/>
              <a:gd name="connsiteY20-2546" fmla="*/ 994126 h 1521359"/>
              <a:gd name="connsiteX21-2547" fmla="*/ 2126238 w 8393514"/>
              <a:gd name="connsiteY21-2548" fmla="*/ 1042224 h 1521359"/>
              <a:gd name="connsiteX22-2549" fmla="*/ 1317343 w 8393514"/>
              <a:gd name="connsiteY22-2550" fmla="*/ 1115357 h 1521359"/>
              <a:gd name="connsiteX23-2551" fmla="*/ 1009685 w 8393514"/>
              <a:gd name="connsiteY23-2552" fmla="*/ 1103927 h 1521359"/>
              <a:gd name="connsiteX24-2553" fmla="*/ 90523 w 8393514"/>
              <a:gd name="connsiteY24-2554" fmla="*/ 743882 h 1521359"/>
              <a:gd name="connsiteX25-2555" fmla="*/ 22895 w 8393514"/>
              <a:gd name="connsiteY25-2556" fmla="*/ 282872 h 1521359"/>
              <a:gd name="connsiteX26-2557" fmla="*/ 33026 w 8393514"/>
              <a:gd name="connsiteY26-2558" fmla="*/ 258972 h 1521359"/>
              <a:gd name="connsiteX27-2559" fmla="*/ 94142 w 8393514"/>
              <a:gd name="connsiteY27-2560" fmla="*/ 258972 h 1521359"/>
              <a:gd name="connsiteX28-2561" fmla="*/ 76235 w 8393514"/>
              <a:gd name="connsiteY28-2562" fmla="*/ 300970 h 1521359"/>
              <a:gd name="connsiteX29-2563" fmla="*/ 140053 w 8393514"/>
              <a:gd name="connsiteY29-2564" fmla="*/ 717212 h 1521359"/>
              <a:gd name="connsiteX30-2565" fmla="*/ 2361283 w 8393514"/>
              <a:gd name="connsiteY30-2566" fmla="*/ 931525 h 1521359"/>
              <a:gd name="connsiteX31-2567" fmla="*/ 2361890 w 8393514"/>
              <a:gd name="connsiteY31-2568" fmla="*/ 933870 h 1521359"/>
              <a:gd name="connsiteX32-2569" fmla="*/ 2418393 w 8393514"/>
              <a:gd name="connsiteY32-2570" fmla="*/ 918228 h 1521359"/>
              <a:gd name="connsiteX33-2571" fmla="*/ 3300486 w 8393514"/>
              <a:gd name="connsiteY33-2572" fmla="*/ 710073 h 1521359"/>
              <a:gd name="connsiteX34-2573" fmla="*/ 4213357 w 8393514"/>
              <a:gd name="connsiteY34-2574" fmla="*/ 714228 h 1521359"/>
              <a:gd name="connsiteX35-2575" fmla="*/ 4437569 w 8393514"/>
              <a:gd name="connsiteY35-2576" fmla="*/ 1132024 h 1521359"/>
              <a:gd name="connsiteX36-2577" fmla="*/ 4648321 w 8393514"/>
              <a:gd name="connsiteY36-2578" fmla="*/ 1458099 h 1521359"/>
              <a:gd name="connsiteX37-2579" fmla="*/ 5382034 w 8393514"/>
              <a:gd name="connsiteY37-2580" fmla="*/ 912317 h 1521359"/>
              <a:gd name="connsiteX38-2581" fmla="*/ 5554727 w 8393514"/>
              <a:gd name="connsiteY38-2582" fmla="*/ 729927 h 1521359"/>
              <a:gd name="connsiteX39-2583" fmla="*/ 5681246 w 8393514"/>
              <a:gd name="connsiteY39-2584" fmla="*/ 600639 h 1521359"/>
              <a:gd name="connsiteX40-2585" fmla="*/ 6613510 w 8393514"/>
              <a:gd name="connsiteY40-2586" fmla="*/ 1293 h 1521359"/>
              <a:gd name="connsiteX0-2587" fmla="*/ 6613510 w 8393514"/>
              <a:gd name="connsiteY0-2588" fmla="*/ 1293 h 1521359"/>
              <a:gd name="connsiteX1-2589" fmla="*/ 6625977 w 8393514"/>
              <a:gd name="connsiteY1-2590" fmla="*/ 1293 h 1521359"/>
              <a:gd name="connsiteX2-2591" fmla="*/ 7062175 w 8393514"/>
              <a:gd name="connsiteY2-2592" fmla="*/ 576587 h 1521359"/>
              <a:gd name="connsiteX3-2593" fmla="*/ 7221629 w 8393514"/>
              <a:gd name="connsiteY3-2594" fmla="*/ 900773 h 1521359"/>
              <a:gd name="connsiteX4-2595" fmla="*/ 8348876 w 8393514"/>
              <a:gd name="connsiteY4-2596" fmla="*/ 667115 h 1521359"/>
              <a:gd name="connsiteX5-2597" fmla="*/ 8393514 w 8393514"/>
              <a:gd name="connsiteY5-2598" fmla="*/ 715705 h 1521359"/>
              <a:gd name="connsiteX6-2599" fmla="*/ 7211471 w 8393514"/>
              <a:gd name="connsiteY6-2600" fmla="*/ 960338 h 1521359"/>
              <a:gd name="connsiteX7-2601" fmla="*/ 7023079 w 8393514"/>
              <a:gd name="connsiteY7-2602" fmla="*/ 601100 h 1521359"/>
              <a:gd name="connsiteX8-2603" fmla="*/ 6625054 w 8393514"/>
              <a:gd name="connsiteY8-2604" fmla="*/ 61782 h 1521359"/>
              <a:gd name="connsiteX9-2605" fmla="*/ 6613972 w 8393514"/>
              <a:gd name="connsiteY9-2606" fmla="*/ 61782 h 1521359"/>
              <a:gd name="connsiteX10-2607" fmla="*/ 5725111 w 8393514"/>
              <a:gd name="connsiteY10-2608" fmla="*/ 642196 h 1521359"/>
              <a:gd name="connsiteX11-2609" fmla="*/ 5596746 w 8393514"/>
              <a:gd name="connsiteY11-2610" fmla="*/ 773793 h 1521359"/>
              <a:gd name="connsiteX12-2611" fmla="*/ 5426824 w 8393514"/>
              <a:gd name="connsiteY12-2612" fmla="*/ 952950 h 1521359"/>
              <a:gd name="connsiteX13-2613" fmla="*/ 5037572 w 8393514"/>
              <a:gd name="connsiteY13-2614" fmla="*/ 1343587 h 1521359"/>
              <a:gd name="connsiteX14-2615" fmla="*/ 4680181 w 8393514"/>
              <a:gd name="connsiteY14-2616" fmla="*/ 1521359 h 1521359"/>
              <a:gd name="connsiteX15-2617" fmla="*/ 4637239 w 8393514"/>
              <a:gd name="connsiteY15-2618" fmla="*/ 1517203 h 1521359"/>
              <a:gd name="connsiteX16-2619" fmla="*/ 4405443 w 8393514"/>
              <a:gd name="connsiteY16-2620" fmla="*/ 1173665 h 1521359"/>
              <a:gd name="connsiteX17-2621" fmla="*/ 4179650 w 8393514"/>
              <a:gd name="connsiteY17-2622" fmla="*/ 764096 h 1521359"/>
              <a:gd name="connsiteX18-2623" fmla="*/ 3311567 w 8393514"/>
              <a:gd name="connsiteY18-2624" fmla="*/ 769176 h 1521359"/>
              <a:gd name="connsiteX19-2625" fmla="*/ 2360834 w 8393514"/>
              <a:gd name="connsiteY19-2626" fmla="*/ 996354 h 1521359"/>
              <a:gd name="connsiteX20-2627" fmla="*/ 2342497 w 8393514"/>
              <a:gd name="connsiteY20-2628" fmla="*/ 994126 h 1521359"/>
              <a:gd name="connsiteX21-2629" fmla="*/ 2126238 w 8393514"/>
              <a:gd name="connsiteY21-2630" fmla="*/ 1042224 h 1521359"/>
              <a:gd name="connsiteX22-2631" fmla="*/ 1317343 w 8393514"/>
              <a:gd name="connsiteY22-2632" fmla="*/ 1115357 h 1521359"/>
              <a:gd name="connsiteX23-2633" fmla="*/ 1009685 w 8393514"/>
              <a:gd name="connsiteY23-2634" fmla="*/ 1103927 h 1521359"/>
              <a:gd name="connsiteX24-2635" fmla="*/ 90523 w 8393514"/>
              <a:gd name="connsiteY24-2636" fmla="*/ 743882 h 1521359"/>
              <a:gd name="connsiteX25-2637" fmla="*/ 22895 w 8393514"/>
              <a:gd name="connsiteY25-2638" fmla="*/ 282872 h 1521359"/>
              <a:gd name="connsiteX26-2639" fmla="*/ 33026 w 8393514"/>
              <a:gd name="connsiteY26-2640" fmla="*/ 258972 h 1521359"/>
              <a:gd name="connsiteX27-2641" fmla="*/ 94142 w 8393514"/>
              <a:gd name="connsiteY27-2642" fmla="*/ 258972 h 1521359"/>
              <a:gd name="connsiteX28-2643" fmla="*/ 76235 w 8393514"/>
              <a:gd name="connsiteY28-2644" fmla="*/ 300970 h 1521359"/>
              <a:gd name="connsiteX29-2645" fmla="*/ 140053 w 8393514"/>
              <a:gd name="connsiteY29-2646" fmla="*/ 717212 h 1521359"/>
              <a:gd name="connsiteX30-2647" fmla="*/ 2361283 w 8393514"/>
              <a:gd name="connsiteY30-2648" fmla="*/ 931525 h 1521359"/>
              <a:gd name="connsiteX31-2649" fmla="*/ 2361890 w 8393514"/>
              <a:gd name="connsiteY31-2650" fmla="*/ 933870 h 1521359"/>
              <a:gd name="connsiteX32-2651" fmla="*/ 2418393 w 8393514"/>
              <a:gd name="connsiteY32-2652" fmla="*/ 918228 h 1521359"/>
              <a:gd name="connsiteX33-2653" fmla="*/ 3300486 w 8393514"/>
              <a:gd name="connsiteY33-2654" fmla="*/ 710073 h 1521359"/>
              <a:gd name="connsiteX34-2655" fmla="*/ 4213357 w 8393514"/>
              <a:gd name="connsiteY34-2656" fmla="*/ 714228 h 1521359"/>
              <a:gd name="connsiteX35-2657" fmla="*/ 4437569 w 8393514"/>
              <a:gd name="connsiteY35-2658" fmla="*/ 1132024 h 1521359"/>
              <a:gd name="connsiteX36-2659" fmla="*/ 4648321 w 8393514"/>
              <a:gd name="connsiteY36-2660" fmla="*/ 1458099 h 1521359"/>
              <a:gd name="connsiteX37-2661" fmla="*/ 5382034 w 8393514"/>
              <a:gd name="connsiteY37-2662" fmla="*/ 912317 h 1521359"/>
              <a:gd name="connsiteX38-2663" fmla="*/ 5554727 w 8393514"/>
              <a:gd name="connsiteY38-2664" fmla="*/ 729927 h 1521359"/>
              <a:gd name="connsiteX39-2665" fmla="*/ 5681246 w 8393514"/>
              <a:gd name="connsiteY39-2666" fmla="*/ 600639 h 1521359"/>
              <a:gd name="connsiteX40-2667" fmla="*/ 6613510 w 8393514"/>
              <a:gd name="connsiteY40-2668" fmla="*/ 1293 h 1521359"/>
              <a:gd name="connsiteX0-2669" fmla="*/ 6613510 w 8393514"/>
              <a:gd name="connsiteY0-2670" fmla="*/ 1293 h 1521359"/>
              <a:gd name="connsiteX1-2671" fmla="*/ 6625977 w 8393514"/>
              <a:gd name="connsiteY1-2672" fmla="*/ 1293 h 1521359"/>
              <a:gd name="connsiteX2-2673" fmla="*/ 7062175 w 8393514"/>
              <a:gd name="connsiteY2-2674" fmla="*/ 576587 h 1521359"/>
              <a:gd name="connsiteX3-2675" fmla="*/ 7221629 w 8393514"/>
              <a:gd name="connsiteY3-2676" fmla="*/ 900773 h 1521359"/>
              <a:gd name="connsiteX4-2677" fmla="*/ 8348876 w 8393514"/>
              <a:gd name="connsiteY4-2678" fmla="*/ 667115 h 1521359"/>
              <a:gd name="connsiteX5-2679" fmla="*/ 8393514 w 8393514"/>
              <a:gd name="connsiteY5-2680" fmla="*/ 715705 h 1521359"/>
              <a:gd name="connsiteX6-2681" fmla="*/ 7211471 w 8393514"/>
              <a:gd name="connsiteY6-2682" fmla="*/ 960338 h 1521359"/>
              <a:gd name="connsiteX7-2683" fmla="*/ 7023079 w 8393514"/>
              <a:gd name="connsiteY7-2684" fmla="*/ 601100 h 1521359"/>
              <a:gd name="connsiteX8-2685" fmla="*/ 6625054 w 8393514"/>
              <a:gd name="connsiteY8-2686" fmla="*/ 61782 h 1521359"/>
              <a:gd name="connsiteX9-2687" fmla="*/ 6613972 w 8393514"/>
              <a:gd name="connsiteY9-2688" fmla="*/ 61782 h 1521359"/>
              <a:gd name="connsiteX10-2689" fmla="*/ 5725111 w 8393514"/>
              <a:gd name="connsiteY10-2690" fmla="*/ 642196 h 1521359"/>
              <a:gd name="connsiteX11-2691" fmla="*/ 5596746 w 8393514"/>
              <a:gd name="connsiteY11-2692" fmla="*/ 773793 h 1521359"/>
              <a:gd name="connsiteX12-2693" fmla="*/ 5426824 w 8393514"/>
              <a:gd name="connsiteY12-2694" fmla="*/ 952950 h 1521359"/>
              <a:gd name="connsiteX13-2695" fmla="*/ 5037572 w 8393514"/>
              <a:gd name="connsiteY13-2696" fmla="*/ 1343587 h 1521359"/>
              <a:gd name="connsiteX14-2697" fmla="*/ 4680181 w 8393514"/>
              <a:gd name="connsiteY14-2698" fmla="*/ 1521359 h 1521359"/>
              <a:gd name="connsiteX15-2699" fmla="*/ 4637239 w 8393514"/>
              <a:gd name="connsiteY15-2700" fmla="*/ 1517203 h 1521359"/>
              <a:gd name="connsiteX16-2701" fmla="*/ 4405443 w 8393514"/>
              <a:gd name="connsiteY16-2702" fmla="*/ 1173665 h 1521359"/>
              <a:gd name="connsiteX17-2703" fmla="*/ 4179650 w 8393514"/>
              <a:gd name="connsiteY17-2704" fmla="*/ 764096 h 1521359"/>
              <a:gd name="connsiteX18-2705" fmla="*/ 3311567 w 8393514"/>
              <a:gd name="connsiteY18-2706" fmla="*/ 769176 h 1521359"/>
              <a:gd name="connsiteX19-2707" fmla="*/ 2360834 w 8393514"/>
              <a:gd name="connsiteY19-2708" fmla="*/ 996354 h 1521359"/>
              <a:gd name="connsiteX20-2709" fmla="*/ 2342497 w 8393514"/>
              <a:gd name="connsiteY20-2710" fmla="*/ 994126 h 1521359"/>
              <a:gd name="connsiteX21-2711" fmla="*/ 2126238 w 8393514"/>
              <a:gd name="connsiteY21-2712" fmla="*/ 1042224 h 1521359"/>
              <a:gd name="connsiteX22-2713" fmla="*/ 1317343 w 8393514"/>
              <a:gd name="connsiteY22-2714" fmla="*/ 1115357 h 1521359"/>
              <a:gd name="connsiteX23-2715" fmla="*/ 1009685 w 8393514"/>
              <a:gd name="connsiteY23-2716" fmla="*/ 1103927 h 1521359"/>
              <a:gd name="connsiteX24-2717" fmla="*/ 90523 w 8393514"/>
              <a:gd name="connsiteY24-2718" fmla="*/ 743882 h 1521359"/>
              <a:gd name="connsiteX25-2719" fmla="*/ 22895 w 8393514"/>
              <a:gd name="connsiteY25-2720" fmla="*/ 282872 h 1521359"/>
              <a:gd name="connsiteX26-2721" fmla="*/ 33026 w 8393514"/>
              <a:gd name="connsiteY26-2722" fmla="*/ 258972 h 1521359"/>
              <a:gd name="connsiteX27-2723" fmla="*/ 94142 w 8393514"/>
              <a:gd name="connsiteY27-2724" fmla="*/ 258972 h 1521359"/>
              <a:gd name="connsiteX28-2725" fmla="*/ 76235 w 8393514"/>
              <a:gd name="connsiteY28-2726" fmla="*/ 300970 h 1521359"/>
              <a:gd name="connsiteX29-2727" fmla="*/ 140053 w 8393514"/>
              <a:gd name="connsiteY29-2728" fmla="*/ 717212 h 1521359"/>
              <a:gd name="connsiteX30-2729" fmla="*/ 2361283 w 8393514"/>
              <a:gd name="connsiteY30-2730" fmla="*/ 931525 h 1521359"/>
              <a:gd name="connsiteX31-2731" fmla="*/ 2361890 w 8393514"/>
              <a:gd name="connsiteY31-2732" fmla="*/ 933870 h 1521359"/>
              <a:gd name="connsiteX32-2733" fmla="*/ 2418393 w 8393514"/>
              <a:gd name="connsiteY32-2734" fmla="*/ 918228 h 1521359"/>
              <a:gd name="connsiteX33-2735" fmla="*/ 3300486 w 8393514"/>
              <a:gd name="connsiteY33-2736" fmla="*/ 710073 h 1521359"/>
              <a:gd name="connsiteX34-2737" fmla="*/ 4213357 w 8393514"/>
              <a:gd name="connsiteY34-2738" fmla="*/ 714228 h 1521359"/>
              <a:gd name="connsiteX35-2739" fmla="*/ 4437569 w 8393514"/>
              <a:gd name="connsiteY35-2740" fmla="*/ 1132024 h 1521359"/>
              <a:gd name="connsiteX36-2741" fmla="*/ 4648321 w 8393514"/>
              <a:gd name="connsiteY36-2742" fmla="*/ 1458099 h 1521359"/>
              <a:gd name="connsiteX37-2743" fmla="*/ 5382034 w 8393514"/>
              <a:gd name="connsiteY37-2744" fmla="*/ 912317 h 1521359"/>
              <a:gd name="connsiteX38-2745" fmla="*/ 5554727 w 8393514"/>
              <a:gd name="connsiteY38-2746" fmla="*/ 729927 h 1521359"/>
              <a:gd name="connsiteX39-2747" fmla="*/ 5681246 w 8393514"/>
              <a:gd name="connsiteY39-2748" fmla="*/ 600639 h 1521359"/>
              <a:gd name="connsiteX40-2749" fmla="*/ 6613510 w 8393514"/>
              <a:gd name="connsiteY40-2750" fmla="*/ 1293 h 1521359"/>
              <a:gd name="connsiteX0-2751" fmla="*/ 6613510 w 8393514"/>
              <a:gd name="connsiteY0-2752" fmla="*/ 1293 h 1521359"/>
              <a:gd name="connsiteX1-2753" fmla="*/ 6625977 w 8393514"/>
              <a:gd name="connsiteY1-2754" fmla="*/ 1293 h 1521359"/>
              <a:gd name="connsiteX2-2755" fmla="*/ 7062175 w 8393514"/>
              <a:gd name="connsiteY2-2756" fmla="*/ 576587 h 1521359"/>
              <a:gd name="connsiteX3-2757" fmla="*/ 7221629 w 8393514"/>
              <a:gd name="connsiteY3-2758" fmla="*/ 900773 h 1521359"/>
              <a:gd name="connsiteX4-2759" fmla="*/ 8348876 w 8393514"/>
              <a:gd name="connsiteY4-2760" fmla="*/ 667115 h 1521359"/>
              <a:gd name="connsiteX5-2761" fmla="*/ 8393514 w 8393514"/>
              <a:gd name="connsiteY5-2762" fmla="*/ 715705 h 1521359"/>
              <a:gd name="connsiteX6-2763" fmla="*/ 7211471 w 8393514"/>
              <a:gd name="connsiteY6-2764" fmla="*/ 960338 h 1521359"/>
              <a:gd name="connsiteX7-2765" fmla="*/ 7023079 w 8393514"/>
              <a:gd name="connsiteY7-2766" fmla="*/ 601100 h 1521359"/>
              <a:gd name="connsiteX8-2767" fmla="*/ 6625054 w 8393514"/>
              <a:gd name="connsiteY8-2768" fmla="*/ 61782 h 1521359"/>
              <a:gd name="connsiteX9-2769" fmla="*/ 6613972 w 8393514"/>
              <a:gd name="connsiteY9-2770" fmla="*/ 61782 h 1521359"/>
              <a:gd name="connsiteX10-2771" fmla="*/ 5725111 w 8393514"/>
              <a:gd name="connsiteY10-2772" fmla="*/ 642196 h 1521359"/>
              <a:gd name="connsiteX11-2773" fmla="*/ 5596746 w 8393514"/>
              <a:gd name="connsiteY11-2774" fmla="*/ 773793 h 1521359"/>
              <a:gd name="connsiteX12-2775" fmla="*/ 5426824 w 8393514"/>
              <a:gd name="connsiteY12-2776" fmla="*/ 952950 h 1521359"/>
              <a:gd name="connsiteX13-2777" fmla="*/ 5037572 w 8393514"/>
              <a:gd name="connsiteY13-2778" fmla="*/ 1343587 h 1521359"/>
              <a:gd name="connsiteX14-2779" fmla="*/ 4680181 w 8393514"/>
              <a:gd name="connsiteY14-2780" fmla="*/ 1521359 h 1521359"/>
              <a:gd name="connsiteX15-2781" fmla="*/ 4637239 w 8393514"/>
              <a:gd name="connsiteY15-2782" fmla="*/ 1517203 h 1521359"/>
              <a:gd name="connsiteX16-2783" fmla="*/ 4405443 w 8393514"/>
              <a:gd name="connsiteY16-2784" fmla="*/ 1173665 h 1521359"/>
              <a:gd name="connsiteX17-2785" fmla="*/ 4179650 w 8393514"/>
              <a:gd name="connsiteY17-2786" fmla="*/ 764096 h 1521359"/>
              <a:gd name="connsiteX18-2787" fmla="*/ 3311567 w 8393514"/>
              <a:gd name="connsiteY18-2788" fmla="*/ 769176 h 1521359"/>
              <a:gd name="connsiteX19-2789" fmla="*/ 2360834 w 8393514"/>
              <a:gd name="connsiteY19-2790" fmla="*/ 996354 h 1521359"/>
              <a:gd name="connsiteX20-2791" fmla="*/ 2342497 w 8393514"/>
              <a:gd name="connsiteY20-2792" fmla="*/ 994126 h 1521359"/>
              <a:gd name="connsiteX21-2793" fmla="*/ 2126238 w 8393514"/>
              <a:gd name="connsiteY21-2794" fmla="*/ 1042224 h 1521359"/>
              <a:gd name="connsiteX22-2795" fmla="*/ 1317343 w 8393514"/>
              <a:gd name="connsiteY22-2796" fmla="*/ 1115357 h 1521359"/>
              <a:gd name="connsiteX23-2797" fmla="*/ 1009685 w 8393514"/>
              <a:gd name="connsiteY23-2798" fmla="*/ 1103927 h 1521359"/>
              <a:gd name="connsiteX24-2799" fmla="*/ 90523 w 8393514"/>
              <a:gd name="connsiteY24-2800" fmla="*/ 743882 h 1521359"/>
              <a:gd name="connsiteX25-2801" fmla="*/ 22895 w 8393514"/>
              <a:gd name="connsiteY25-2802" fmla="*/ 282872 h 1521359"/>
              <a:gd name="connsiteX26-2803" fmla="*/ 33026 w 8393514"/>
              <a:gd name="connsiteY26-2804" fmla="*/ 258972 h 1521359"/>
              <a:gd name="connsiteX27-2805" fmla="*/ 94142 w 8393514"/>
              <a:gd name="connsiteY27-2806" fmla="*/ 258972 h 1521359"/>
              <a:gd name="connsiteX28-2807" fmla="*/ 76235 w 8393514"/>
              <a:gd name="connsiteY28-2808" fmla="*/ 300970 h 1521359"/>
              <a:gd name="connsiteX29-2809" fmla="*/ 140053 w 8393514"/>
              <a:gd name="connsiteY29-2810" fmla="*/ 717212 h 1521359"/>
              <a:gd name="connsiteX30-2811" fmla="*/ 2361283 w 8393514"/>
              <a:gd name="connsiteY30-2812" fmla="*/ 931525 h 1521359"/>
              <a:gd name="connsiteX31-2813" fmla="*/ 2361890 w 8393514"/>
              <a:gd name="connsiteY31-2814" fmla="*/ 933870 h 1521359"/>
              <a:gd name="connsiteX32-2815" fmla="*/ 2418393 w 8393514"/>
              <a:gd name="connsiteY32-2816" fmla="*/ 918228 h 1521359"/>
              <a:gd name="connsiteX33-2817" fmla="*/ 3300486 w 8393514"/>
              <a:gd name="connsiteY33-2818" fmla="*/ 710073 h 1521359"/>
              <a:gd name="connsiteX34-2819" fmla="*/ 4213357 w 8393514"/>
              <a:gd name="connsiteY34-2820" fmla="*/ 714228 h 1521359"/>
              <a:gd name="connsiteX35-2821" fmla="*/ 4437569 w 8393514"/>
              <a:gd name="connsiteY35-2822" fmla="*/ 1132024 h 1521359"/>
              <a:gd name="connsiteX36-2823" fmla="*/ 4648321 w 8393514"/>
              <a:gd name="connsiteY36-2824" fmla="*/ 1458099 h 1521359"/>
              <a:gd name="connsiteX37-2825" fmla="*/ 5382034 w 8393514"/>
              <a:gd name="connsiteY37-2826" fmla="*/ 912317 h 1521359"/>
              <a:gd name="connsiteX38-2827" fmla="*/ 5554727 w 8393514"/>
              <a:gd name="connsiteY38-2828" fmla="*/ 729927 h 1521359"/>
              <a:gd name="connsiteX39-2829" fmla="*/ 5681246 w 8393514"/>
              <a:gd name="connsiteY39-2830" fmla="*/ 600639 h 1521359"/>
              <a:gd name="connsiteX40-2831" fmla="*/ 6613510 w 8393514"/>
              <a:gd name="connsiteY40-2832" fmla="*/ 1293 h 1521359"/>
              <a:gd name="connsiteX0-2833" fmla="*/ 6613510 w 8393514"/>
              <a:gd name="connsiteY0-2834" fmla="*/ 1293 h 1521359"/>
              <a:gd name="connsiteX1-2835" fmla="*/ 6625977 w 8393514"/>
              <a:gd name="connsiteY1-2836" fmla="*/ 1293 h 1521359"/>
              <a:gd name="connsiteX2-2837" fmla="*/ 7062175 w 8393514"/>
              <a:gd name="connsiteY2-2838" fmla="*/ 576587 h 1521359"/>
              <a:gd name="connsiteX3-2839" fmla="*/ 7221629 w 8393514"/>
              <a:gd name="connsiteY3-2840" fmla="*/ 900773 h 1521359"/>
              <a:gd name="connsiteX4-2841" fmla="*/ 8348876 w 8393514"/>
              <a:gd name="connsiteY4-2842" fmla="*/ 667115 h 1521359"/>
              <a:gd name="connsiteX5-2843" fmla="*/ 8393514 w 8393514"/>
              <a:gd name="connsiteY5-2844" fmla="*/ 715705 h 1521359"/>
              <a:gd name="connsiteX6-2845" fmla="*/ 7211471 w 8393514"/>
              <a:gd name="connsiteY6-2846" fmla="*/ 960338 h 1521359"/>
              <a:gd name="connsiteX7-2847" fmla="*/ 7023079 w 8393514"/>
              <a:gd name="connsiteY7-2848" fmla="*/ 601100 h 1521359"/>
              <a:gd name="connsiteX8-2849" fmla="*/ 6625054 w 8393514"/>
              <a:gd name="connsiteY8-2850" fmla="*/ 61782 h 1521359"/>
              <a:gd name="connsiteX9-2851" fmla="*/ 6613972 w 8393514"/>
              <a:gd name="connsiteY9-2852" fmla="*/ 61782 h 1521359"/>
              <a:gd name="connsiteX10-2853" fmla="*/ 5725111 w 8393514"/>
              <a:gd name="connsiteY10-2854" fmla="*/ 642196 h 1521359"/>
              <a:gd name="connsiteX11-2855" fmla="*/ 5596746 w 8393514"/>
              <a:gd name="connsiteY11-2856" fmla="*/ 773793 h 1521359"/>
              <a:gd name="connsiteX12-2857" fmla="*/ 5426824 w 8393514"/>
              <a:gd name="connsiteY12-2858" fmla="*/ 952950 h 1521359"/>
              <a:gd name="connsiteX13-2859" fmla="*/ 5037572 w 8393514"/>
              <a:gd name="connsiteY13-2860" fmla="*/ 1343587 h 1521359"/>
              <a:gd name="connsiteX14-2861" fmla="*/ 4680181 w 8393514"/>
              <a:gd name="connsiteY14-2862" fmla="*/ 1521359 h 1521359"/>
              <a:gd name="connsiteX15-2863" fmla="*/ 4637239 w 8393514"/>
              <a:gd name="connsiteY15-2864" fmla="*/ 1517203 h 1521359"/>
              <a:gd name="connsiteX16-2865" fmla="*/ 4405443 w 8393514"/>
              <a:gd name="connsiteY16-2866" fmla="*/ 1173665 h 1521359"/>
              <a:gd name="connsiteX17-2867" fmla="*/ 4179650 w 8393514"/>
              <a:gd name="connsiteY17-2868" fmla="*/ 764096 h 1521359"/>
              <a:gd name="connsiteX18-2869" fmla="*/ 3311567 w 8393514"/>
              <a:gd name="connsiteY18-2870" fmla="*/ 769176 h 1521359"/>
              <a:gd name="connsiteX19-2871" fmla="*/ 2360834 w 8393514"/>
              <a:gd name="connsiteY19-2872" fmla="*/ 996354 h 1521359"/>
              <a:gd name="connsiteX20-2873" fmla="*/ 2342497 w 8393514"/>
              <a:gd name="connsiteY20-2874" fmla="*/ 994126 h 1521359"/>
              <a:gd name="connsiteX21-2875" fmla="*/ 2126238 w 8393514"/>
              <a:gd name="connsiteY21-2876" fmla="*/ 1042224 h 1521359"/>
              <a:gd name="connsiteX22-2877" fmla="*/ 1317343 w 8393514"/>
              <a:gd name="connsiteY22-2878" fmla="*/ 1115357 h 1521359"/>
              <a:gd name="connsiteX23-2879" fmla="*/ 1009685 w 8393514"/>
              <a:gd name="connsiteY23-2880" fmla="*/ 1103927 h 1521359"/>
              <a:gd name="connsiteX24-2881" fmla="*/ 90523 w 8393514"/>
              <a:gd name="connsiteY24-2882" fmla="*/ 743882 h 1521359"/>
              <a:gd name="connsiteX25-2883" fmla="*/ 22895 w 8393514"/>
              <a:gd name="connsiteY25-2884" fmla="*/ 282872 h 1521359"/>
              <a:gd name="connsiteX26-2885" fmla="*/ 33026 w 8393514"/>
              <a:gd name="connsiteY26-2886" fmla="*/ 258972 h 1521359"/>
              <a:gd name="connsiteX27-2887" fmla="*/ 94142 w 8393514"/>
              <a:gd name="connsiteY27-2888" fmla="*/ 258972 h 1521359"/>
              <a:gd name="connsiteX28-2889" fmla="*/ 76235 w 8393514"/>
              <a:gd name="connsiteY28-2890" fmla="*/ 300970 h 1521359"/>
              <a:gd name="connsiteX29-2891" fmla="*/ 140053 w 8393514"/>
              <a:gd name="connsiteY29-2892" fmla="*/ 717212 h 1521359"/>
              <a:gd name="connsiteX30-2893" fmla="*/ 2361283 w 8393514"/>
              <a:gd name="connsiteY30-2894" fmla="*/ 931525 h 1521359"/>
              <a:gd name="connsiteX31-2895" fmla="*/ 2361890 w 8393514"/>
              <a:gd name="connsiteY31-2896" fmla="*/ 933870 h 1521359"/>
              <a:gd name="connsiteX32-2897" fmla="*/ 2418393 w 8393514"/>
              <a:gd name="connsiteY32-2898" fmla="*/ 918228 h 1521359"/>
              <a:gd name="connsiteX33-2899" fmla="*/ 3300486 w 8393514"/>
              <a:gd name="connsiteY33-2900" fmla="*/ 710073 h 1521359"/>
              <a:gd name="connsiteX34-2901" fmla="*/ 4213357 w 8393514"/>
              <a:gd name="connsiteY34-2902" fmla="*/ 714228 h 1521359"/>
              <a:gd name="connsiteX35-2903" fmla="*/ 4437569 w 8393514"/>
              <a:gd name="connsiteY35-2904" fmla="*/ 1132024 h 1521359"/>
              <a:gd name="connsiteX36-2905" fmla="*/ 4656698 w 8393514"/>
              <a:gd name="connsiteY36-2906" fmla="*/ 1440029 h 1521359"/>
              <a:gd name="connsiteX37-2907" fmla="*/ 5382034 w 8393514"/>
              <a:gd name="connsiteY37-2908" fmla="*/ 912317 h 1521359"/>
              <a:gd name="connsiteX38-2909" fmla="*/ 5554727 w 8393514"/>
              <a:gd name="connsiteY38-2910" fmla="*/ 729927 h 1521359"/>
              <a:gd name="connsiteX39-2911" fmla="*/ 5681246 w 8393514"/>
              <a:gd name="connsiteY39-2912" fmla="*/ 600639 h 1521359"/>
              <a:gd name="connsiteX40-2913" fmla="*/ 6613510 w 8393514"/>
              <a:gd name="connsiteY40-2914" fmla="*/ 1293 h 1521359"/>
              <a:gd name="connsiteX0-2915" fmla="*/ 6613510 w 8393514"/>
              <a:gd name="connsiteY0-2916" fmla="*/ 1293 h 1521359"/>
              <a:gd name="connsiteX1-2917" fmla="*/ 6625977 w 8393514"/>
              <a:gd name="connsiteY1-2918" fmla="*/ 1293 h 1521359"/>
              <a:gd name="connsiteX2-2919" fmla="*/ 7062175 w 8393514"/>
              <a:gd name="connsiteY2-2920" fmla="*/ 576587 h 1521359"/>
              <a:gd name="connsiteX3-2921" fmla="*/ 7221629 w 8393514"/>
              <a:gd name="connsiteY3-2922" fmla="*/ 900773 h 1521359"/>
              <a:gd name="connsiteX4-2923" fmla="*/ 8348876 w 8393514"/>
              <a:gd name="connsiteY4-2924" fmla="*/ 667115 h 1521359"/>
              <a:gd name="connsiteX5-2925" fmla="*/ 8393514 w 8393514"/>
              <a:gd name="connsiteY5-2926" fmla="*/ 715705 h 1521359"/>
              <a:gd name="connsiteX6-2927" fmla="*/ 7211471 w 8393514"/>
              <a:gd name="connsiteY6-2928" fmla="*/ 960338 h 1521359"/>
              <a:gd name="connsiteX7-2929" fmla="*/ 7023079 w 8393514"/>
              <a:gd name="connsiteY7-2930" fmla="*/ 601100 h 1521359"/>
              <a:gd name="connsiteX8-2931" fmla="*/ 6625054 w 8393514"/>
              <a:gd name="connsiteY8-2932" fmla="*/ 61782 h 1521359"/>
              <a:gd name="connsiteX9-2933" fmla="*/ 6613972 w 8393514"/>
              <a:gd name="connsiteY9-2934" fmla="*/ 61782 h 1521359"/>
              <a:gd name="connsiteX10-2935" fmla="*/ 5725111 w 8393514"/>
              <a:gd name="connsiteY10-2936" fmla="*/ 642196 h 1521359"/>
              <a:gd name="connsiteX11-2937" fmla="*/ 5596746 w 8393514"/>
              <a:gd name="connsiteY11-2938" fmla="*/ 773793 h 1521359"/>
              <a:gd name="connsiteX12-2939" fmla="*/ 5426824 w 8393514"/>
              <a:gd name="connsiteY12-2940" fmla="*/ 952950 h 1521359"/>
              <a:gd name="connsiteX13-2941" fmla="*/ 5037572 w 8393514"/>
              <a:gd name="connsiteY13-2942" fmla="*/ 1343587 h 1521359"/>
              <a:gd name="connsiteX14-2943" fmla="*/ 4680181 w 8393514"/>
              <a:gd name="connsiteY14-2944" fmla="*/ 1521359 h 1521359"/>
              <a:gd name="connsiteX15-2945" fmla="*/ 4637239 w 8393514"/>
              <a:gd name="connsiteY15-2946" fmla="*/ 1517203 h 1521359"/>
              <a:gd name="connsiteX16-2947" fmla="*/ 4405443 w 8393514"/>
              <a:gd name="connsiteY16-2948" fmla="*/ 1173665 h 1521359"/>
              <a:gd name="connsiteX17-2949" fmla="*/ 4179650 w 8393514"/>
              <a:gd name="connsiteY17-2950" fmla="*/ 764096 h 1521359"/>
              <a:gd name="connsiteX18-2951" fmla="*/ 3311567 w 8393514"/>
              <a:gd name="connsiteY18-2952" fmla="*/ 769176 h 1521359"/>
              <a:gd name="connsiteX19-2953" fmla="*/ 2360834 w 8393514"/>
              <a:gd name="connsiteY19-2954" fmla="*/ 996354 h 1521359"/>
              <a:gd name="connsiteX20-2955" fmla="*/ 2342497 w 8393514"/>
              <a:gd name="connsiteY20-2956" fmla="*/ 994126 h 1521359"/>
              <a:gd name="connsiteX21-2957" fmla="*/ 2126238 w 8393514"/>
              <a:gd name="connsiteY21-2958" fmla="*/ 1042224 h 1521359"/>
              <a:gd name="connsiteX22-2959" fmla="*/ 1317343 w 8393514"/>
              <a:gd name="connsiteY22-2960" fmla="*/ 1115357 h 1521359"/>
              <a:gd name="connsiteX23-2961" fmla="*/ 1009685 w 8393514"/>
              <a:gd name="connsiteY23-2962" fmla="*/ 1103927 h 1521359"/>
              <a:gd name="connsiteX24-2963" fmla="*/ 90523 w 8393514"/>
              <a:gd name="connsiteY24-2964" fmla="*/ 743882 h 1521359"/>
              <a:gd name="connsiteX25-2965" fmla="*/ 22895 w 8393514"/>
              <a:gd name="connsiteY25-2966" fmla="*/ 282872 h 1521359"/>
              <a:gd name="connsiteX26-2967" fmla="*/ 33026 w 8393514"/>
              <a:gd name="connsiteY26-2968" fmla="*/ 258972 h 1521359"/>
              <a:gd name="connsiteX27-2969" fmla="*/ 94142 w 8393514"/>
              <a:gd name="connsiteY27-2970" fmla="*/ 258972 h 1521359"/>
              <a:gd name="connsiteX28-2971" fmla="*/ 76235 w 8393514"/>
              <a:gd name="connsiteY28-2972" fmla="*/ 300970 h 1521359"/>
              <a:gd name="connsiteX29-2973" fmla="*/ 140053 w 8393514"/>
              <a:gd name="connsiteY29-2974" fmla="*/ 717212 h 1521359"/>
              <a:gd name="connsiteX30-2975" fmla="*/ 2361283 w 8393514"/>
              <a:gd name="connsiteY30-2976" fmla="*/ 931525 h 1521359"/>
              <a:gd name="connsiteX31-2977" fmla="*/ 2361890 w 8393514"/>
              <a:gd name="connsiteY31-2978" fmla="*/ 933870 h 1521359"/>
              <a:gd name="connsiteX32-2979" fmla="*/ 2418393 w 8393514"/>
              <a:gd name="connsiteY32-2980" fmla="*/ 918228 h 1521359"/>
              <a:gd name="connsiteX33-2981" fmla="*/ 3300486 w 8393514"/>
              <a:gd name="connsiteY33-2982" fmla="*/ 710073 h 1521359"/>
              <a:gd name="connsiteX34-2983" fmla="*/ 4213357 w 8393514"/>
              <a:gd name="connsiteY34-2984" fmla="*/ 714228 h 1521359"/>
              <a:gd name="connsiteX35-2985" fmla="*/ 4437569 w 8393514"/>
              <a:gd name="connsiteY35-2986" fmla="*/ 1132024 h 1521359"/>
              <a:gd name="connsiteX36-2987" fmla="*/ 4656698 w 8393514"/>
              <a:gd name="connsiteY36-2988" fmla="*/ 1440029 h 1521359"/>
              <a:gd name="connsiteX37-2989" fmla="*/ 5382034 w 8393514"/>
              <a:gd name="connsiteY37-2990" fmla="*/ 912317 h 1521359"/>
              <a:gd name="connsiteX38-2991" fmla="*/ 5554727 w 8393514"/>
              <a:gd name="connsiteY38-2992" fmla="*/ 729927 h 1521359"/>
              <a:gd name="connsiteX39-2993" fmla="*/ 5681246 w 8393514"/>
              <a:gd name="connsiteY39-2994" fmla="*/ 600639 h 1521359"/>
              <a:gd name="connsiteX40-2995" fmla="*/ 6613510 w 8393514"/>
              <a:gd name="connsiteY40-2996" fmla="*/ 1293 h 1521359"/>
              <a:gd name="connsiteX0-2997" fmla="*/ 6613510 w 8393514"/>
              <a:gd name="connsiteY0-2998" fmla="*/ 1293 h 1521359"/>
              <a:gd name="connsiteX1-2999" fmla="*/ 6625977 w 8393514"/>
              <a:gd name="connsiteY1-3000" fmla="*/ 1293 h 1521359"/>
              <a:gd name="connsiteX2-3001" fmla="*/ 7062175 w 8393514"/>
              <a:gd name="connsiteY2-3002" fmla="*/ 576587 h 1521359"/>
              <a:gd name="connsiteX3-3003" fmla="*/ 7221629 w 8393514"/>
              <a:gd name="connsiteY3-3004" fmla="*/ 900773 h 1521359"/>
              <a:gd name="connsiteX4-3005" fmla="*/ 8348876 w 8393514"/>
              <a:gd name="connsiteY4-3006" fmla="*/ 667115 h 1521359"/>
              <a:gd name="connsiteX5-3007" fmla="*/ 8393514 w 8393514"/>
              <a:gd name="connsiteY5-3008" fmla="*/ 715705 h 1521359"/>
              <a:gd name="connsiteX6-3009" fmla="*/ 7211471 w 8393514"/>
              <a:gd name="connsiteY6-3010" fmla="*/ 960338 h 1521359"/>
              <a:gd name="connsiteX7-3011" fmla="*/ 7023079 w 8393514"/>
              <a:gd name="connsiteY7-3012" fmla="*/ 601100 h 1521359"/>
              <a:gd name="connsiteX8-3013" fmla="*/ 6625054 w 8393514"/>
              <a:gd name="connsiteY8-3014" fmla="*/ 61782 h 1521359"/>
              <a:gd name="connsiteX9-3015" fmla="*/ 6613972 w 8393514"/>
              <a:gd name="connsiteY9-3016" fmla="*/ 61782 h 1521359"/>
              <a:gd name="connsiteX10-3017" fmla="*/ 5725111 w 8393514"/>
              <a:gd name="connsiteY10-3018" fmla="*/ 642196 h 1521359"/>
              <a:gd name="connsiteX11-3019" fmla="*/ 5596746 w 8393514"/>
              <a:gd name="connsiteY11-3020" fmla="*/ 773793 h 1521359"/>
              <a:gd name="connsiteX12-3021" fmla="*/ 5426824 w 8393514"/>
              <a:gd name="connsiteY12-3022" fmla="*/ 952950 h 1521359"/>
              <a:gd name="connsiteX13-3023" fmla="*/ 5037572 w 8393514"/>
              <a:gd name="connsiteY13-3024" fmla="*/ 1343587 h 1521359"/>
              <a:gd name="connsiteX14-3025" fmla="*/ 4680181 w 8393514"/>
              <a:gd name="connsiteY14-3026" fmla="*/ 1521359 h 1521359"/>
              <a:gd name="connsiteX15-3027" fmla="*/ 4637239 w 8393514"/>
              <a:gd name="connsiteY15-3028" fmla="*/ 1517203 h 1521359"/>
              <a:gd name="connsiteX16-3029" fmla="*/ 4405443 w 8393514"/>
              <a:gd name="connsiteY16-3030" fmla="*/ 1173665 h 1521359"/>
              <a:gd name="connsiteX17-3031" fmla="*/ 4179650 w 8393514"/>
              <a:gd name="connsiteY17-3032" fmla="*/ 764096 h 1521359"/>
              <a:gd name="connsiteX18-3033" fmla="*/ 3311567 w 8393514"/>
              <a:gd name="connsiteY18-3034" fmla="*/ 769176 h 1521359"/>
              <a:gd name="connsiteX19-3035" fmla="*/ 2360834 w 8393514"/>
              <a:gd name="connsiteY19-3036" fmla="*/ 996354 h 1521359"/>
              <a:gd name="connsiteX20-3037" fmla="*/ 2342497 w 8393514"/>
              <a:gd name="connsiteY20-3038" fmla="*/ 994126 h 1521359"/>
              <a:gd name="connsiteX21-3039" fmla="*/ 2126238 w 8393514"/>
              <a:gd name="connsiteY21-3040" fmla="*/ 1042224 h 1521359"/>
              <a:gd name="connsiteX22-3041" fmla="*/ 1317343 w 8393514"/>
              <a:gd name="connsiteY22-3042" fmla="*/ 1115357 h 1521359"/>
              <a:gd name="connsiteX23-3043" fmla="*/ 1009685 w 8393514"/>
              <a:gd name="connsiteY23-3044" fmla="*/ 1103927 h 1521359"/>
              <a:gd name="connsiteX24-3045" fmla="*/ 90523 w 8393514"/>
              <a:gd name="connsiteY24-3046" fmla="*/ 743882 h 1521359"/>
              <a:gd name="connsiteX25-3047" fmla="*/ 22895 w 8393514"/>
              <a:gd name="connsiteY25-3048" fmla="*/ 282872 h 1521359"/>
              <a:gd name="connsiteX26-3049" fmla="*/ 33026 w 8393514"/>
              <a:gd name="connsiteY26-3050" fmla="*/ 258972 h 1521359"/>
              <a:gd name="connsiteX27-3051" fmla="*/ 94142 w 8393514"/>
              <a:gd name="connsiteY27-3052" fmla="*/ 258972 h 1521359"/>
              <a:gd name="connsiteX28-3053" fmla="*/ 76235 w 8393514"/>
              <a:gd name="connsiteY28-3054" fmla="*/ 300970 h 1521359"/>
              <a:gd name="connsiteX29-3055" fmla="*/ 140053 w 8393514"/>
              <a:gd name="connsiteY29-3056" fmla="*/ 717212 h 1521359"/>
              <a:gd name="connsiteX30-3057" fmla="*/ 2361283 w 8393514"/>
              <a:gd name="connsiteY30-3058" fmla="*/ 931525 h 1521359"/>
              <a:gd name="connsiteX31-3059" fmla="*/ 2361890 w 8393514"/>
              <a:gd name="connsiteY31-3060" fmla="*/ 933870 h 1521359"/>
              <a:gd name="connsiteX32-3061" fmla="*/ 2418393 w 8393514"/>
              <a:gd name="connsiteY32-3062" fmla="*/ 918228 h 1521359"/>
              <a:gd name="connsiteX33-3063" fmla="*/ 3300486 w 8393514"/>
              <a:gd name="connsiteY33-3064" fmla="*/ 710073 h 1521359"/>
              <a:gd name="connsiteX34-3065" fmla="*/ 4213357 w 8393514"/>
              <a:gd name="connsiteY34-3066" fmla="*/ 714228 h 1521359"/>
              <a:gd name="connsiteX35-3067" fmla="*/ 4437569 w 8393514"/>
              <a:gd name="connsiteY35-3068" fmla="*/ 1132024 h 1521359"/>
              <a:gd name="connsiteX36-3069" fmla="*/ 4631568 w 8393514"/>
              <a:gd name="connsiteY36-3070" fmla="*/ 1452075 h 1521359"/>
              <a:gd name="connsiteX37-3071" fmla="*/ 5382034 w 8393514"/>
              <a:gd name="connsiteY37-3072" fmla="*/ 912317 h 1521359"/>
              <a:gd name="connsiteX38-3073" fmla="*/ 5554727 w 8393514"/>
              <a:gd name="connsiteY38-3074" fmla="*/ 729927 h 1521359"/>
              <a:gd name="connsiteX39-3075" fmla="*/ 5681246 w 8393514"/>
              <a:gd name="connsiteY39-3076" fmla="*/ 600639 h 1521359"/>
              <a:gd name="connsiteX40-3077" fmla="*/ 6613510 w 8393514"/>
              <a:gd name="connsiteY40-3078" fmla="*/ 1293 h 1521359"/>
              <a:gd name="connsiteX0-3079" fmla="*/ 6613510 w 8393514"/>
              <a:gd name="connsiteY0-3080" fmla="*/ 1293 h 1521359"/>
              <a:gd name="connsiteX1-3081" fmla="*/ 6625977 w 8393514"/>
              <a:gd name="connsiteY1-3082" fmla="*/ 1293 h 1521359"/>
              <a:gd name="connsiteX2-3083" fmla="*/ 7062175 w 8393514"/>
              <a:gd name="connsiteY2-3084" fmla="*/ 576587 h 1521359"/>
              <a:gd name="connsiteX3-3085" fmla="*/ 7221629 w 8393514"/>
              <a:gd name="connsiteY3-3086" fmla="*/ 900773 h 1521359"/>
              <a:gd name="connsiteX4-3087" fmla="*/ 8348876 w 8393514"/>
              <a:gd name="connsiteY4-3088" fmla="*/ 667115 h 1521359"/>
              <a:gd name="connsiteX5-3089" fmla="*/ 8393514 w 8393514"/>
              <a:gd name="connsiteY5-3090" fmla="*/ 715705 h 1521359"/>
              <a:gd name="connsiteX6-3091" fmla="*/ 7211471 w 8393514"/>
              <a:gd name="connsiteY6-3092" fmla="*/ 960338 h 1521359"/>
              <a:gd name="connsiteX7-3093" fmla="*/ 7023079 w 8393514"/>
              <a:gd name="connsiteY7-3094" fmla="*/ 601100 h 1521359"/>
              <a:gd name="connsiteX8-3095" fmla="*/ 6625054 w 8393514"/>
              <a:gd name="connsiteY8-3096" fmla="*/ 61782 h 1521359"/>
              <a:gd name="connsiteX9-3097" fmla="*/ 6613972 w 8393514"/>
              <a:gd name="connsiteY9-3098" fmla="*/ 61782 h 1521359"/>
              <a:gd name="connsiteX10-3099" fmla="*/ 5725111 w 8393514"/>
              <a:gd name="connsiteY10-3100" fmla="*/ 642196 h 1521359"/>
              <a:gd name="connsiteX11-3101" fmla="*/ 5596746 w 8393514"/>
              <a:gd name="connsiteY11-3102" fmla="*/ 773793 h 1521359"/>
              <a:gd name="connsiteX12-3103" fmla="*/ 5426824 w 8393514"/>
              <a:gd name="connsiteY12-3104" fmla="*/ 952950 h 1521359"/>
              <a:gd name="connsiteX13-3105" fmla="*/ 5037572 w 8393514"/>
              <a:gd name="connsiteY13-3106" fmla="*/ 1343587 h 1521359"/>
              <a:gd name="connsiteX14-3107" fmla="*/ 4680181 w 8393514"/>
              <a:gd name="connsiteY14-3108" fmla="*/ 1521359 h 1521359"/>
              <a:gd name="connsiteX15-3109" fmla="*/ 4637239 w 8393514"/>
              <a:gd name="connsiteY15-3110" fmla="*/ 1517203 h 1521359"/>
              <a:gd name="connsiteX16-3111" fmla="*/ 4405443 w 8393514"/>
              <a:gd name="connsiteY16-3112" fmla="*/ 1173665 h 1521359"/>
              <a:gd name="connsiteX17-3113" fmla="*/ 4179650 w 8393514"/>
              <a:gd name="connsiteY17-3114" fmla="*/ 764096 h 1521359"/>
              <a:gd name="connsiteX18-3115" fmla="*/ 3311567 w 8393514"/>
              <a:gd name="connsiteY18-3116" fmla="*/ 769176 h 1521359"/>
              <a:gd name="connsiteX19-3117" fmla="*/ 2360834 w 8393514"/>
              <a:gd name="connsiteY19-3118" fmla="*/ 996354 h 1521359"/>
              <a:gd name="connsiteX20-3119" fmla="*/ 2342497 w 8393514"/>
              <a:gd name="connsiteY20-3120" fmla="*/ 994126 h 1521359"/>
              <a:gd name="connsiteX21-3121" fmla="*/ 2126238 w 8393514"/>
              <a:gd name="connsiteY21-3122" fmla="*/ 1042224 h 1521359"/>
              <a:gd name="connsiteX22-3123" fmla="*/ 1317343 w 8393514"/>
              <a:gd name="connsiteY22-3124" fmla="*/ 1115357 h 1521359"/>
              <a:gd name="connsiteX23-3125" fmla="*/ 1009685 w 8393514"/>
              <a:gd name="connsiteY23-3126" fmla="*/ 1103927 h 1521359"/>
              <a:gd name="connsiteX24-3127" fmla="*/ 90523 w 8393514"/>
              <a:gd name="connsiteY24-3128" fmla="*/ 743882 h 1521359"/>
              <a:gd name="connsiteX25-3129" fmla="*/ 22895 w 8393514"/>
              <a:gd name="connsiteY25-3130" fmla="*/ 282872 h 1521359"/>
              <a:gd name="connsiteX26-3131" fmla="*/ 33026 w 8393514"/>
              <a:gd name="connsiteY26-3132" fmla="*/ 258972 h 1521359"/>
              <a:gd name="connsiteX27-3133" fmla="*/ 94142 w 8393514"/>
              <a:gd name="connsiteY27-3134" fmla="*/ 258972 h 1521359"/>
              <a:gd name="connsiteX28-3135" fmla="*/ 76235 w 8393514"/>
              <a:gd name="connsiteY28-3136" fmla="*/ 300970 h 1521359"/>
              <a:gd name="connsiteX29-3137" fmla="*/ 140053 w 8393514"/>
              <a:gd name="connsiteY29-3138" fmla="*/ 717212 h 1521359"/>
              <a:gd name="connsiteX30-3139" fmla="*/ 2361283 w 8393514"/>
              <a:gd name="connsiteY30-3140" fmla="*/ 931525 h 1521359"/>
              <a:gd name="connsiteX31-3141" fmla="*/ 2361890 w 8393514"/>
              <a:gd name="connsiteY31-3142" fmla="*/ 933870 h 1521359"/>
              <a:gd name="connsiteX32-3143" fmla="*/ 2418393 w 8393514"/>
              <a:gd name="connsiteY32-3144" fmla="*/ 918228 h 1521359"/>
              <a:gd name="connsiteX33-3145" fmla="*/ 3300486 w 8393514"/>
              <a:gd name="connsiteY33-3146" fmla="*/ 710073 h 1521359"/>
              <a:gd name="connsiteX34-3147" fmla="*/ 4213357 w 8393514"/>
              <a:gd name="connsiteY34-3148" fmla="*/ 714228 h 1521359"/>
              <a:gd name="connsiteX35-3149" fmla="*/ 4437569 w 8393514"/>
              <a:gd name="connsiteY35-3150" fmla="*/ 1132024 h 1521359"/>
              <a:gd name="connsiteX36-3151" fmla="*/ 4631568 w 8393514"/>
              <a:gd name="connsiteY36-3152" fmla="*/ 1452075 h 1521359"/>
              <a:gd name="connsiteX37-3153" fmla="*/ 5382034 w 8393514"/>
              <a:gd name="connsiteY37-3154" fmla="*/ 912317 h 1521359"/>
              <a:gd name="connsiteX38-3155" fmla="*/ 5554727 w 8393514"/>
              <a:gd name="connsiteY38-3156" fmla="*/ 729927 h 1521359"/>
              <a:gd name="connsiteX39-3157" fmla="*/ 5681246 w 8393514"/>
              <a:gd name="connsiteY39-3158" fmla="*/ 600639 h 1521359"/>
              <a:gd name="connsiteX40-3159" fmla="*/ 6613510 w 8393514"/>
              <a:gd name="connsiteY40-3160" fmla="*/ 1293 h 1521359"/>
              <a:gd name="connsiteX0-3161" fmla="*/ 6613510 w 8393514"/>
              <a:gd name="connsiteY0-3162" fmla="*/ 1293 h 1521359"/>
              <a:gd name="connsiteX1-3163" fmla="*/ 6625977 w 8393514"/>
              <a:gd name="connsiteY1-3164" fmla="*/ 1293 h 1521359"/>
              <a:gd name="connsiteX2-3165" fmla="*/ 7062175 w 8393514"/>
              <a:gd name="connsiteY2-3166" fmla="*/ 576587 h 1521359"/>
              <a:gd name="connsiteX3-3167" fmla="*/ 7221629 w 8393514"/>
              <a:gd name="connsiteY3-3168" fmla="*/ 900773 h 1521359"/>
              <a:gd name="connsiteX4-3169" fmla="*/ 8348876 w 8393514"/>
              <a:gd name="connsiteY4-3170" fmla="*/ 667115 h 1521359"/>
              <a:gd name="connsiteX5-3171" fmla="*/ 8393514 w 8393514"/>
              <a:gd name="connsiteY5-3172" fmla="*/ 715705 h 1521359"/>
              <a:gd name="connsiteX6-3173" fmla="*/ 7211471 w 8393514"/>
              <a:gd name="connsiteY6-3174" fmla="*/ 960338 h 1521359"/>
              <a:gd name="connsiteX7-3175" fmla="*/ 7023079 w 8393514"/>
              <a:gd name="connsiteY7-3176" fmla="*/ 601100 h 1521359"/>
              <a:gd name="connsiteX8-3177" fmla="*/ 6625054 w 8393514"/>
              <a:gd name="connsiteY8-3178" fmla="*/ 61782 h 1521359"/>
              <a:gd name="connsiteX9-3179" fmla="*/ 6613972 w 8393514"/>
              <a:gd name="connsiteY9-3180" fmla="*/ 61782 h 1521359"/>
              <a:gd name="connsiteX10-3181" fmla="*/ 5725111 w 8393514"/>
              <a:gd name="connsiteY10-3182" fmla="*/ 642196 h 1521359"/>
              <a:gd name="connsiteX11-3183" fmla="*/ 5596746 w 8393514"/>
              <a:gd name="connsiteY11-3184" fmla="*/ 773793 h 1521359"/>
              <a:gd name="connsiteX12-3185" fmla="*/ 5426824 w 8393514"/>
              <a:gd name="connsiteY12-3186" fmla="*/ 952950 h 1521359"/>
              <a:gd name="connsiteX13-3187" fmla="*/ 5037572 w 8393514"/>
              <a:gd name="connsiteY13-3188" fmla="*/ 1343587 h 1521359"/>
              <a:gd name="connsiteX14-3189" fmla="*/ 4680181 w 8393514"/>
              <a:gd name="connsiteY14-3190" fmla="*/ 1521359 h 1521359"/>
              <a:gd name="connsiteX15-3191" fmla="*/ 4637239 w 8393514"/>
              <a:gd name="connsiteY15-3192" fmla="*/ 1517203 h 1521359"/>
              <a:gd name="connsiteX16-3193" fmla="*/ 4405443 w 8393514"/>
              <a:gd name="connsiteY16-3194" fmla="*/ 1173665 h 1521359"/>
              <a:gd name="connsiteX17-3195" fmla="*/ 4179650 w 8393514"/>
              <a:gd name="connsiteY17-3196" fmla="*/ 764096 h 1521359"/>
              <a:gd name="connsiteX18-3197" fmla="*/ 3311567 w 8393514"/>
              <a:gd name="connsiteY18-3198" fmla="*/ 769176 h 1521359"/>
              <a:gd name="connsiteX19-3199" fmla="*/ 2360834 w 8393514"/>
              <a:gd name="connsiteY19-3200" fmla="*/ 996354 h 1521359"/>
              <a:gd name="connsiteX20-3201" fmla="*/ 2342497 w 8393514"/>
              <a:gd name="connsiteY20-3202" fmla="*/ 994126 h 1521359"/>
              <a:gd name="connsiteX21-3203" fmla="*/ 2126238 w 8393514"/>
              <a:gd name="connsiteY21-3204" fmla="*/ 1042224 h 1521359"/>
              <a:gd name="connsiteX22-3205" fmla="*/ 1317343 w 8393514"/>
              <a:gd name="connsiteY22-3206" fmla="*/ 1115357 h 1521359"/>
              <a:gd name="connsiteX23-3207" fmla="*/ 1009685 w 8393514"/>
              <a:gd name="connsiteY23-3208" fmla="*/ 1103927 h 1521359"/>
              <a:gd name="connsiteX24-3209" fmla="*/ 90523 w 8393514"/>
              <a:gd name="connsiteY24-3210" fmla="*/ 743882 h 1521359"/>
              <a:gd name="connsiteX25-3211" fmla="*/ 22895 w 8393514"/>
              <a:gd name="connsiteY25-3212" fmla="*/ 282872 h 1521359"/>
              <a:gd name="connsiteX26-3213" fmla="*/ 33026 w 8393514"/>
              <a:gd name="connsiteY26-3214" fmla="*/ 258972 h 1521359"/>
              <a:gd name="connsiteX27-3215" fmla="*/ 94142 w 8393514"/>
              <a:gd name="connsiteY27-3216" fmla="*/ 258972 h 1521359"/>
              <a:gd name="connsiteX28-3217" fmla="*/ 76235 w 8393514"/>
              <a:gd name="connsiteY28-3218" fmla="*/ 300970 h 1521359"/>
              <a:gd name="connsiteX29-3219" fmla="*/ 140053 w 8393514"/>
              <a:gd name="connsiteY29-3220" fmla="*/ 717212 h 1521359"/>
              <a:gd name="connsiteX30-3221" fmla="*/ 2361283 w 8393514"/>
              <a:gd name="connsiteY30-3222" fmla="*/ 931525 h 1521359"/>
              <a:gd name="connsiteX31-3223" fmla="*/ 2361890 w 8393514"/>
              <a:gd name="connsiteY31-3224" fmla="*/ 933870 h 1521359"/>
              <a:gd name="connsiteX32-3225" fmla="*/ 2418393 w 8393514"/>
              <a:gd name="connsiteY32-3226" fmla="*/ 918228 h 1521359"/>
              <a:gd name="connsiteX33-3227" fmla="*/ 3300486 w 8393514"/>
              <a:gd name="connsiteY33-3228" fmla="*/ 710073 h 1521359"/>
              <a:gd name="connsiteX34-3229" fmla="*/ 4213357 w 8393514"/>
              <a:gd name="connsiteY34-3230" fmla="*/ 714228 h 1521359"/>
              <a:gd name="connsiteX35-3231" fmla="*/ 4437569 w 8393514"/>
              <a:gd name="connsiteY35-3232" fmla="*/ 1132024 h 1521359"/>
              <a:gd name="connsiteX36-3233" fmla="*/ 4631568 w 8393514"/>
              <a:gd name="connsiteY36-3234" fmla="*/ 1452075 h 1521359"/>
              <a:gd name="connsiteX37-3235" fmla="*/ 5382034 w 8393514"/>
              <a:gd name="connsiteY37-3236" fmla="*/ 912317 h 1521359"/>
              <a:gd name="connsiteX38-3237" fmla="*/ 5554727 w 8393514"/>
              <a:gd name="connsiteY38-3238" fmla="*/ 729927 h 1521359"/>
              <a:gd name="connsiteX39-3239" fmla="*/ 5681246 w 8393514"/>
              <a:gd name="connsiteY39-3240" fmla="*/ 600639 h 1521359"/>
              <a:gd name="connsiteX40-3241" fmla="*/ 6613510 w 8393514"/>
              <a:gd name="connsiteY40-3242" fmla="*/ 1293 h 1521359"/>
              <a:gd name="connsiteX0-3243" fmla="*/ 6613510 w 8393514"/>
              <a:gd name="connsiteY0-3244" fmla="*/ 1293 h 1521359"/>
              <a:gd name="connsiteX1-3245" fmla="*/ 6625977 w 8393514"/>
              <a:gd name="connsiteY1-3246" fmla="*/ 1293 h 1521359"/>
              <a:gd name="connsiteX2-3247" fmla="*/ 7062175 w 8393514"/>
              <a:gd name="connsiteY2-3248" fmla="*/ 576587 h 1521359"/>
              <a:gd name="connsiteX3-3249" fmla="*/ 7221629 w 8393514"/>
              <a:gd name="connsiteY3-3250" fmla="*/ 900773 h 1521359"/>
              <a:gd name="connsiteX4-3251" fmla="*/ 8348876 w 8393514"/>
              <a:gd name="connsiteY4-3252" fmla="*/ 667115 h 1521359"/>
              <a:gd name="connsiteX5-3253" fmla="*/ 8393514 w 8393514"/>
              <a:gd name="connsiteY5-3254" fmla="*/ 715705 h 1521359"/>
              <a:gd name="connsiteX6-3255" fmla="*/ 7211471 w 8393514"/>
              <a:gd name="connsiteY6-3256" fmla="*/ 960338 h 1521359"/>
              <a:gd name="connsiteX7-3257" fmla="*/ 7023079 w 8393514"/>
              <a:gd name="connsiteY7-3258" fmla="*/ 601100 h 1521359"/>
              <a:gd name="connsiteX8-3259" fmla="*/ 6625054 w 8393514"/>
              <a:gd name="connsiteY8-3260" fmla="*/ 61782 h 1521359"/>
              <a:gd name="connsiteX9-3261" fmla="*/ 6613972 w 8393514"/>
              <a:gd name="connsiteY9-3262" fmla="*/ 61782 h 1521359"/>
              <a:gd name="connsiteX10-3263" fmla="*/ 5725111 w 8393514"/>
              <a:gd name="connsiteY10-3264" fmla="*/ 642196 h 1521359"/>
              <a:gd name="connsiteX11-3265" fmla="*/ 5596746 w 8393514"/>
              <a:gd name="connsiteY11-3266" fmla="*/ 773793 h 1521359"/>
              <a:gd name="connsiteX12-3267" fmla="*/ 5426824 w 8393514"/>
              <a:gd name="connsiteY12-3268" fmla="*/ 952950 h 1521359"/>
              <a:gd name="connsiteX13-3269" fmla="*/ 5037572 w 8393514"/>
              <a:gd name="connsiteY13-3270" fmla="*/ 1343587 h 1521359"/>
              <a:gd name="connsiteX14-3271" fmla="*/ 4680181 w 8393514"/>
              <a:gd name="connsiteY14-3272" fmla="*/ 1521359 h 1521359"/>
              <a:gd name="connsiteX15-3273" fmla="*/ 4637239 w 8393514"/>
              <a:gd name="connsiteY15-3274" fmla="*/ 1517203 h 1521359"/>
              <a:gd name="connsiteX16-3275" fmla="*/ 4405443 w 8393514"/>
              <a:gd name="connsiteY16-3276" fmla="*/ 1173665 h 1521359"/>
              <a:gd name="connsiteX17-3277" fmla="*/ 4179650 w 8393514"/>
              <a:gd name="connsiteY17-3278" fmla="*/ 764096 h 1521359"/>
              <a:gd name="connsiteX18-3279" fmla="*/ 3311567 w 8393514"/>
              <a:gd name="connsiteY18-3280" fmla="*/ 769176 h 1521359"/>
              <a:gd name="connsiteX19-3281" fmla="*/ 2360834 w 8393514"/>
              <a:gd name="connsiteY19-3282" fmla="*/ 996354 h 1521359"/>
              <a:gd name="connsiteX20-3283" fmla="*/ 2342497 w 8393514"/>
              <a:gd name="connsiteY20-3284" fmla="*/ 994126 h 1521359"/>
              <a:gd name="connsiteX21-3285" fmla="*/ 2126238 w 8393514"/>
              <a:gd name="connsiteY21-3286" fmla="*/ 1042224 h 1521359"/>
              <a:gd name="connsiteX22-3287" fmla="*/ 1317343 w 8393514"/>
              <a:gd name="connsiteY22-3288" fmla="*/ 1115357 h 1521359"/>
              <a:gd name="connsiteX23-3289" fmla="*/ 1009685 w 8393514"/>
              <a:gd name="connsiteY23-3290" fmla="*/ 1103927 h 1521359"/>
              <a:gd name="connsiteX24-3291" fmla="*/ 90523 w 8393514"/>
              <a:gd name="connsiteY24-3292" fmla="*/ 743882 h 1521359"/>
              <a:gd name="connsiteX25-3293" fmla="*/ 22895 w 8393514"/>
              <a:gd name="connsiteY25-3294" fmla="*/ 282872 h 1521359"/>
              <a:gd name="connsiteX26-3295" fmla="*/ 33026 w 8393514"/>
              <a:gd name="connsiteY26-3296" fmla="*/ 258972 h 1521359"/>
              <a:gd name="connsiteX27-3297" fmla="*/ 94142 w 8393514"/>
              <a:gd name="connsiteY27-3298" fmla="*/ 258972 h 1521359"/>
              <a:gd name="connsiteX28-3299" fmla="*/ 76235 w 8393514"/>
              <a:gd name="connsiteY28-3300" fmla="*/ 300970 h 1521359"/>
              <a:gd name="connsiteX29-3301" fmla="*/ 140053 w 8393514"/>
              <a:gd name="connsiteY29-3302" fmla="*/ 717212 h 1521359"/>
              <a:gd name="connsiteX30-3303" fmla="*/ 2361283 w 8393514"/>
              <a:gd name="connsiteY30-3304" fmla="*/ 931525 h 1521359"/>
              <a:gd name="connsiteX31-3305" fmla="*/ 2361890 w 8393514"/>
              <a:gd name="connsiteY31-3306" fmla="*/ 933870 h 1521359"/>
              <a:gd name="connsiteX32-3307" fmla="*/ 2418393 w 8393514"/>
              <a:gd name="connsiteY32-3308" fmla="*/ 918228 h 1521359"/>
              <a:gd name="connsiteX33-3309" fmla="*/ 3300486 w 8393514"/>
              <a:gd name="connsiteY33-3310" fmla="*/ 710073 h 1521359"/>
              <a:gd name="connsiteX34-3311" fmla="*/ 4213357 w 8393514"/>
              <a:gd name="connsiteY34-3312" fmla="*/ 714228 h 1521359"/>
              <a:gd name="connsiteX35-3313" fmla="*/ 4437569 w 8393514"/>
              <a:gd name="connsiteY35-3314" fmla="*/ 1132024 h 1521359"/>
              <a:gd name="connsiteX36-3315" fmla="*/ 4631568 w 8393514"/>
              <a:gd name="connsiteY36-3316" fmla="*/ 1452075 h 1521359"/>
              <a:gd name="connsiteX37-3317" fmla="*/ 5382034 w 8393514"/>
              <a:gd name="connsiteY37-3318" fmla="*/ 912317 h 1521359"/>
              <a:gd name="connsiteX38-3319" fmla="*/ 5681246 w 8393514"/>
              <a:gd name="connsiteY38-3320" fmla="*/ 600639 h 1521359"/>
              <a:gd name="connsiteX39-3321" fmla="*/ 6613510 w 8393514"/>
              <a:gd name="connsiteY39-3322" fmla="*/ 1293 h 1521359"/>
              <a:gd name="connsiteX0-3323" fmla="*/ 6613510 w 8393514"/>
              <a:gd name="connsiteY0-3324" fmla="*/ 1293 h 1521359"/>
              <a:gd name="connsiteX1-3325" fmla="*/ 6625977 w 8393514"/>
              <a:gd name="connsiteY1-3326" fmla="*/ 1293 h 1521359"/>
              <a:gd name="connsiteX2-3327" fmla="*/ 7062175 w 8393514"/>
              <a:gd name="connsiteY2-3328" fmla="*/ 576587 h 1521359"/>
              <a:gd name="connsiteX3-3329" fmla="*/ 7221629 w 8393514"/>
              <a:gd name="connsiteY3-3330" fmla="*/ 900773 h 1521359"/>
              <a:gd name="connsiteX4-3331" fmla="*/ 8348876 w 8393514"/>
              <a:gd name="connsiteY4-3332" fmla="*/ 667115 h 1521359"/>
              <a:gd name="connsiteX5-3333" fmla="*/ 8393514 w 8393514"/>
              <a:gd name="connsiteY5-3334" fmla="*/ 715705 h 1521359"/>
              <a:gd name="connsiteX6-3335" fmla="*/ 7211471 w 8393514"/>
              <a:gd name="connsiteY6-3336" fmla="*/ 960338 h 1521359"/>
              <a:gd name="connsiteX7-3337" fmla="*/ 7023079 w 8393514"/>
              <a:gd name="connsiteY7-3338" fmla="*/ 601100 h 1521359"/>
              <a:gd name="connsiteX8-3339" fmla="*/ 6625054 w 8393514"/>
              <a:gd name="connsiteY8-3340" fmla="*/ 61782 h 1521359"/>
              <a:gd name="connsiteX9-3341" fmla="*/ 6613972 w 8393514"/>
              <a:gd name="connsiteY9-3342" fmla="*/ 61782 h 1521359"/>
              <a:gd name="connsiteX10-3343" fmla="*/ 5725111 w 8393514"/>
              <a:gd name="connsiteY10-3344" fmla="*/ 642196 h 1521359"/>
              <a:gd name="connsiteX11-3345" fmla="*/ 5596746 w 8393514"/>
              <a:gd name="connsiteY11-3346" fmla="*/ 773793 h 1521359"/>
              <a:gd name="connsiteX12-3347" fmla="*/ 5426824 w 8393514"/>
              <a:gd name="connsiteY12-3348" fmla="*/ 952950 h 1521359"/>
              <a:gd name="connsiteX13-3349" fmla="*/ 5037572 w 8393514"/>
              <a:gd name="connsiteY13-3350" fmla="*/ 1343587 h 1521359"/>
              <a:gd name="connsiteX14-3351" fmla="*/ 4680181 w 8393514"/>
              <a:gd name="connsiteY14-3352" fmla="*/ 1521359 h 1521359"/>
              <a:gd name="connsiteX15-3353" fmla="*/ 4637239 w 8393514"/>
              <a:gd name="connsiteY15-3354" fmla="*/ 1517203 h 1521359"/>
              <a:gd name="connsiteX16-3355" fmla="*/ 4405443 w 8393514"/>
              <a:gd name="connsiteY16-3356" fmla="*/ 1173665 h 1521359"/>
              <a:gd name="connsiteX17-3357" fmla="*/ 4179650 w 8393514"/>
              <a:gd name="connsiteY17-3358" fmla="*/ 764096 h 1521359"/>
              <a:gd name="connsiteX18-3359" fmla="*/ 3311567 w 8393514"/>
              <a:gd name="connsiteY18-3360" fmla="*/ 769176 h 1521359"/>
              <a:gd name="connsiteX19-3361" fmla="*/ 2360834 w 8393514"/>
              <a:gd name="connsiteY19-3362" fmla="*/ 996354 h 1521359"/>
              <a:gd name="connsiteX20-3363" fmla="*/ 2342497 w 8393514"/>
              <a:gd name="connsiteY20-3364" fmla="*/ 994126 h 1521359"/>
              <a:gd name="connsiteX21-3365" fmla="*/ 2126238 w 8393514"/>
              <a:gd name="connsiteY21-3366" fmla="*/ 1042224 h 1521359"/>
              <a:gd name="connsiteX22-3367" fmla="*/ 1317343 w 8393514"/>
              <a:gd name="connsiteY22-3368" fmla="*/ 1115357 h 1521359"/>
              <a:gd name="connsiteX23-3369" fmla="*/ 1009685 w 8393514"/>
              <a:gd name="connsiteY23-3370" fmla="*/ 1103927 h 1521359"/>
              <a:gd name="connsiteX24-3371" fmla="*/ 90523 w 8393514"/>
              <a:gd name="connsiteY24-3372" fmla="*/ 743882 h 1521359"/>
              <a:gd name="connsiteX25-3373" fmla="*/ 22895 w 8393514"/>
              <a:gd name="connsiteY25-3374" fmla="*/ 282872 h 1521359"/>
              <a:gd name="connsiteX26-3375" fmla="*/ 33026 w 8393514"/>
              <a:gd name="connsiteY26-3376" fmla="*/ 258972 h 1521359"/>
              <a:gd name="connsiteX27-3377" fmla="*/ 94142 w 8393514"/>
              <a:gd name="connsiteY27-3378" fmla="*/ 258972 h 1521359"/>
              <a:gd name="connsiteX28-3379" fmla="*/ 76235 w 8393514"/>
              <a:gd name="connsiteY28-3380" fmla="*/ 300970 h 1521359"/>
              <a:gd name="connsiteX29-3381" fmla="*/ 140053 w 8393514"/>
              <a:gd name="connsiteY29-3382" fmla="*/ 717212 h 1521359"/>
              <a:gd name="connsiteX30-3383" fmla="*/ 2361283 w 8393514"/>
              <a:gd name="connsiteY30-3384" fmla="*/ 931525 h 1521359"/>
              <a:gd name="connsiteX31-3385" fmla="*/ 2361890 w 8393514"/>
              <a:gd name="connsiteY31-3386" fmla="*/ 933870 h 1521359"/>
              <a:gd name="connsiteX32-3387" fmla="*/ 2418393 w 8393514"/>
              <a:gd name="connsiteY32-3388" fmla="*/ 918228 h 1521359"/>
              <a:gd name="connsiteX33-3389" fmla="*/ 3300486 w 8393514"/>
              <a:gd name="connsiteY33-3390" fmla="*/ 710073 h 1521359"/>
              <a:gd name="connsiteX34-3391" fmla="*/ 4213357 w 8393514"/>
              <a:gd name="connsiteY34-3392" fmla="*/ 714228 h 1521359"/>
              <a:gd name="connsiteX35-3393" fmla="*/ 4437569 w 8393514"/>
              <a:gd name="connsiteY35-3394" fmla="*/ 1132024 h 1521359"/>
              <a:gd name="connsiteX36-3395" fmla="*/ 4631568 w 8393514"/>
              <a:gd name="connsiteY36-3396" fmla="*/ 1452075 h 1521359"/>
              <a:gd name="connsiteX37-3397" fmla="*/ 5382034 w 8393514"/>
              <a:gd name="connsiteY37-3398" fmla="*/ 912317 h 1521359"/>
              <a:gd name="connsiteX38-3399" fmla="*/ 5681246 w 8393514"/>
              <a:gd name="connsiteY38-3400" fmla="*/ 600639 h 1521359"/>
              <a:gd name="connsiteX39-3401" fmla="*/ 6613510 w 8393514"/>
              <a:gd name="connsiteY39-3402" fmla="*/ 1293 h 1521359"/>
              <a:gd name="connsiteX0-3403" fmla="*/ 6613510 w 8393514"/>
              <a:gd name="connsiteY0-3404" fmla="*/ 1293 h 1521359"/>
              <a:gd name="connsiteX1-3405" fmla="*/ 6625977 w 8393514"/>
              <a:gd name="connsiteY1-3406" fmla="*/ 1293 h 1521359"/>
              <a:gd name="connsiteX2-3407" fmla="*/ 7062175 w 8393514"/>
              <a:gd name="connsiteY2-3408" fmla="*/ 576587 h 1521359"/>
              <a:gd name="connsiteX3-3409" fmla="*/ 7221629 w 8393514"/>
              <a:gd name="connsiteY3-3410" fmla="*/ 900773 h 1521359"/>
              <a:gd name="connsiteX4-3411" fmla="*/ 8348876 w 8393514"/>
              <a:gd name="connsiteY4-3412" fmla="*/ 667115 h 1521359"/>
              <a:gd name="connsiteX5-3413" fmla="*/ 8393514 w 8393514"/>
              <a:gd name="connsiteY5-3414" fmla="*/ 715705 h 1521359"/>
              <a:gd name="connsiteX6-3415" fmla="*/ 7211471 w 8393514"/>
              <a:gd name="connsiteY6-3416" fmla="*/ 960338 h 1521359"/>
              <a:gd name="connsiteX7-3417" fmla="*/ 7023079 w 8393514"/>
              <a:gd name="connsiteY7-3418" fmla="*/ 601100 h 1521359"/>
              <a:gd name="connsiteX8-3419" fmla="*/ 6625054 w 8393514"/>
              <a:gd name="connsiteY8-3420" fmla="*/ 61782 h 1521359"/>
              <a:gd name="connsiteX9-3421" fmla="*/ 6613972 w 8393514"/>
              <a:gd name="connsiteY9-3422" fmla="*/ 61782 h 1521359"/>
              <a:gd name="connsiteX10-3423" fmla="*/ 5725111 w 8393514"/>
              <a:gd name="connsiteY10-3424" fmla="*/ 642196 h 1521359"/>
              <a:gd name="connsiteX11-3425" fmla="*/ 5596746 w 8393514"/>
              <a:gd name="connsiteY11-3426" fmla="*/ 773793 h 1521359"/>
              <a:gd name="connsiteX12-3427" fmla="*/ 5426824 w 8393514"/>
              <a:gd name="connsiteY12-3428" fmla="*/ 952950 h 1521359"/>
              <a:gd name="connsiteX13-3429" fmla="*/ 5037572 w 8393514"/>
              <a:gd name="connsiteY13-3430" fmla="*/ 1343587 h 1521359"/>
              <a:gd name="connsiteX14-3431" fmla="*/ 4680181 w 8393514"/>
              <a:gd name="connsiteY14-3432" fmla="*/ 1521359 h 1521359"/>
              <a:gd name="connsiteX15-3433" fmla="*/ 4637239 w 8393514"/>
              <a:gd name="connsiteY15-3434" fmla="*/ 1517203 h 1521359"/>
              <a:gd name="connsiteX16-3435" fmla="*/ 4405443 w 8393514"/>
              <a:gd name="connsiteY16-3436" fmla="*/ 1173665 h 1521359"/>
              <a:gd name="connsiteX17-3437" fmla="*/ 4179650 w 8393514"/>
              <a:gd name="connsiteY17-3438" fmla="*/ 764096 h 1521359"/>
              <a:gd name="connsiteX18-3439" fmla="*/ 3311567 w 8393514"/>
              <a:gd name="connsiteY18-3440" fmla="*/ 769176 h 1521359"/>
              <a:gd name="connsiteX19-3441" fmla="*/ 2360834 w 8393514"/>
              <a:gd name="connsiteY19-3442" fmla="*/ 996354 h 1521359"/>
              <a:gd name="connsiteX20-3443" fmla="*/ 2342497 w 8393514"/>
              <a:gd name="connsiteY20-3444" fmla="*/ 994126 h 1521359"/>
              <a:gd name="connsiteX21-3445" fmla="*/ 2126238 w 8393514"/>
              <a:gd name="connsiteY21-3446" fmla="*/ 1042224 h 1521359"/>
              <a:gd name="connsiteX22-3447" fmla="*/ 1317343 w 8393514"/>
              <a:gd name="connsiteY22-3448" fmla="*/ 1115357 h 1521359"/>
              <a:gd name="connsiteX23-3449" fmla="*/ 1009685 w 8393514"/>
              <a:gd name="connsiteY23-3450" fmla="*/ 1103927 h 1521359"/>
              <a:gd name="connsiteX24-3451" fmla="*/ 90523 w 8393514"/>
              <a:gd name="connsiteY24-3452" fmla="*/ 743882 h 1521359"/>
              <a:gd name="connsiteX25-3453" fmla="*/ 22895 w 8393514"/>
              <a:gd name="connsiteY25-3454" fmla="*/ 282872 h 1521359"/>
              <a:gd name="connsiteX26-3455" fmla="*/ 33026 w 8393514"/>
              <a:gd name="connsiteY26-3456" fmla="*/ 258972 h 1521359"/>
              <a:gd name="connsiteX27-3457" fmla="*/ 94142 w 8393514"/>
              <a:gd name="connsiteY27-3458" fmla="*/ 258972 h 1521359"/>
              <a:gd name="connsiteX28-3459" fmla="*/ 76235 w 8393514"/>
              <a:gd name="connsiteY28-3460" fmla="*/ 300970 h 1521359"/>
              <a:gd name="connsiteX29-3461" fmla="*/ 140053 w 8393514"/>
              <a:gd name="connsiteY29-3462" fmla="*/ 717212 h 1521359"/>
              <a:gd name="connsiteX30-3463" fmla="*/ 2361283 w 8393514"/>
              <a:gd name="connsiteY30-3464" fmla="*/ 931525 h 1521359"/>
              <a:gd name="connsiteX31-3465" fmla="*/ 2361890 w 8393514"/>
              <a:gd name="connsiteY31-3466" fmla="*/ 933870 h 1521359"/>
              <a:gd name="connsiteX32-3467" fmla="*/ 2418393 w 8393514"/>
              <a:gd name="connsiteY32-3468" fmla="*/ 918228 h 1521359"/>
              <a:gd name="connsiteX33-3469" fmla="*/ 3300486 w 8393514"/>
              <a:gd name="connsiteY33-3470" fmla="*/ 710073 h 1521359"/>
              <a:gd name="connsiteX34-3471" fmla="*/ 4213357 w 8393514"/>
              <a:gd name="connsiteY34-3472" fmla="*/ 714228 h 1521359"/>
              <a:gd name="connsiteX35-3473" fmla="*/ 4437569 w 8393514"/>
              <a:gd name="connsiteY35-3474" fmla="*/ 1132024 h 1521359"/>
              <a:gd name="connsiteX36-3475" fmla="*/ 4631568 w 8393514"/>
              <a:gd name="connsiteY36-3476" fmla="*/ 1452075 h 1521359"/>
              <a:gd name="connsiteX37-3477" fmla="*/ 5382034 w 8393514"/>
              <a:gd name="connsiteY37-3478" fmla="*/ 912317 h 1521359"/>
              <a:gd name="connsiteX38-3479" fmla="*/ 5681246 w 8393514"/>
              <a:gd name="connsiteY38-3480" fmla="*/ 600639 h 1521359"/>
              <a:gd name="connsiteX39-3481" fmla="*/ 6613510 w 8393514"/>
              <a:gd name="connsiteY39-3482" fmla="*/ 1293 h 1521359"/>
              <a:gd name="connsiteX0-3483" fmla="*/ 6613510 w 8393514"/>
              <a:gd name="connsiteY0-3484" fmla="*/ 1293 h 1521359"/>
              <a:gd name="connsiteX1-3485" fmla="*/ 6625977 w 8393514"/>
              <a:gd name="connsiteY1-3486" fmla="*/ 1293 h 1521359"/>
              <a:gd name="connsiteX2-3487" fmla="*/ 7062175 w 8393514"/>
              <a:gd name="connsiteY2-3488" fmla="*/ 576587 h 1521359"/>
              <a:gd name="connsiteX3-3489" fmla="*/ 7221629 w 8393514"/>
              <a:gd name="connsiteY3-3490" fmla="*/ 900773 h 1521359"/>
              <a:gd name="connsiteX4-3491" fmla="*/ 8348876 w 8393514"/>
              <a:gd name="connsiteY4-3492" fmla="*/ 667115 h 1521359"/>
              <a:gd name="connsiteX5-3493" fmla="*/ 8393514 w 8393514"/>
              <a:gd name="connsiteY5-3494" fmla="*/ 715705 h 1521359"/>
              <a:gd name="connsiteX6-3495" fmla="*/ 7211471 w 8393514"/>
              <a:gd name="connsiteY6-3496" fmla="*/ 960338 h 1521359"/>
              <a:gd name="connsiteX7-3497" fmla="*/ 7023079 w 8393514"/>
              <a:gd name="connsiteY7-3498" fmla="*/ 601100 h 1521359"/>
              <a:gd name="connsiteX8-3499" fmla="*/ 6625054 w 8393514"/>
              <a:gd name="connsiteY8-3500" fmla="*/ 61782 h 1521359"/>
              <a:gd name="connsiteX9-3501" fmla="*/ 6613972 w 8393514"/>
              <a:gd name="connsiteY9-3502" fmla="*/ 61782 h 1521359"/>
              <a:gd name="connsiteX10-3503" fmla="*/ 5725111 w 8393514"/>
              <a:gd name="connsiteY10-3504" fmla="*/ 642196 h 1521359"/>
              <a:gd name="connsiteX11-3505" fmla="*/ 5596746 w 8393514"/>
              <a:gd name="connsiteY11-3506" fmla="*/ 773793 h 1521359"/>
              <a:gd name="connsiteX12-3507" fmla="*/ 5426824 w 8393514"/>
              <a:gd name="connsiteY12-3508" fmla="*/ 952950 h 1521359"/>
              <a:gd name="connsiteX13-3509" fmla="*/ 5037572 w 8393514"/>
              <a:gd name="connsiteY13-3510" fmla="*/ 1343587 h 1521359"/>
              <a:gd name="connsiteX14-3511" fmla="*/ 4680181 w 8393514"/>
              <a:gd name="connsiteY14-3512" fmla="*/ 1521359 h 1521359"/>
              <a:gd name="connsiteX15-3513" fmla="*/ 4637239 w 8393514"/>
              <a:gd name="connsiteY15-3514" fmla="*/ 1517203 h 1521359"/>
              <a:gd name="connsiteX16-3515" fmla="*/ 4405443 w 8393514"/>
              <a:gd name="connsiteY16-3516" fmla="*/ 1173665 h 1521359"/>
              <a:gd name="connsiteX17-3517" fmla="*/ 4179650 w 8393514"/>
              <a:gd name="connsiteY17-3518" fmla="*/ 764096 h 1521359"/>
              <a:gd name="connsiteX18-3519" fmla="*/ 3311567 w 8393514"/>
              <a:gd name="connsiteY18-3520" fmla="*/ 769176 h 1521359"/>
              <a:gd name="connsiteX19-3521" fmla="*/ 2360834 w 8393514"/>
              <a:gd name="connsiteY19-3522" fmla="*/ 996354 h 1521359"/>
              <a:gd name="connsiteX20-3523" fmla="*/ 2342497 w 8393514"/>
              <a:gd name="connsiteY20-3524" fmla="*/ 994126 h 1521359"/>
              <a:gd name="connsiteX21-3525" fmla="*/ 2126238 w 8393514"/>
              <a:gd name="connsiteY21-3526" fmla="*/ 1042224 h 1521359"/>
              <a:gd name="connsiteX22-3527" fmla="*/ 1317343 w 8393514"/>
              <a:gd name="connsiteY22-3528" fmla="*/ 1115357 h 1521359"/>
              <a:gd name="connsiteX23-3529" fmla="*/ 1009685 w 8393514"/>
              <a:gd name="connsiteY23-3530" fmla="*/ 1103927 h 1521359"/>
              <a:gd name="connsiteX24-3531" fmla="*/ 90523 w 8393514"/>
              <a:gd name="connsiteY24-3532" fmla="*/ 743882 h 1521359"/>
              <a:gd name="connsiteX25-3533" fmla="*/ 22895 w 8393514"/>
              <a:gd name="connsiteY25-3534" fmla="*/ 282872 h 1521359"/>
              <a:gd name="connsiteX26-3535" fmla="*/ 33026 w 8393514"/>
              <a:gd name="connsiteY26-3536" fmla="*/ 258972 h 1521359"/>
              <a:gd name="connsiteX27-3537" fmla="*/ 94142 w 8393514"/>
              <a:gd name="connsiteY27-3538" fmla="*/ 258972 h 1521359"/>
              <a:gd name="connsiteX28-3539" fmla="*/ 140053 w 8393514"/>
              <a:gd name="connsiteY28-3540" fmla="*/ 717212 h 1521359"/>
              <a:gd name="connsiteX29-3541" fmla="*/ 2361283 w 8393514"/>
              <a:gd name="connsiteY29-3542" fmla="*/ 931525 h 1521359"/>
              <a:gd name="connsiteX30-3543" fmla="*/ 2361890 w 8393514"/>
              <a:gd name="connsiteY30-3544" fmla="*/ 933870 h 1521359"/>
              <a:gd name="connsiteX31-3545" fmla="*/ 2418393 w 8393514"/>
              <a:gd name="connsiteY31-3546" fmla="*/ 918228 h 1521359"/>
              <a:gd name="connsiteX32-3547" fmla="*/ 3300486 w 8393514"/>
              <a:gd name="connsiteY32-3548" fmla="*/ 710073 h 1521359"/>
              <a:gd name="connsiteX33-3549" fmla="*/ 4213357 w 8393514"/>
              <a:gd name="connsiteY33-3550" fmla="*/ 714228 h 1521359"/>
              <a:gd name="connsiteX34-3551" fmla="*/ 4437569 w 8393514"/>
              <a:gd name="connsiteY34-3552" fmla="*/ 1132024 h 1521359"/>
              <a:gd name="connsiteX35-3553" fmla="*/ 4631568 w 8393514"/>
              <a:gd name="connsiteY35-3554" fmla="*/ 1452075 h 1521359"/>
              <a:gd name="connsiteX36-3555" fmla="*/ 5382034 w 8393514"/>
              <a:gd name="connsiteY36-3556" fmla="*/ 912317 h 1521359"/>
              <a:gd name="connsiteX37-3557" fmla="*/ 5681246 w 8393514"/>
              <a:gd name="connsiteY37-3558" fmla="*/ 600639 h 1521359"/>
              <a:gd name="connsiteX38-3559" fmla="*/ 6613510 w 8393514"/>
              <a:gd name="connsiteY38-3560" fmla="*/ 1293 h 1521359"/>
              <a:gd name="connsiteX0-3561" fmla="*/ 6625404 w 8405408"/>
              <a:gd name="connsiteY0-3562" fmla="*/ 311945 h 1832011"/>
              <a:gd name="connsiteX1-3563" fmla="*/ 6637871 w 8405408"/>
              <a:gd name="connsiteY1-3564" fmla="*/ 311945 h 1832011"/>
              <a:gd name="connsiteX2-3565" fmla="*/ 7074069 w 8405408"/>
              <a:gd name="connsiteY2-3566" fmla="*/ 887239 h 1832011"/>
              <a:gd name="connsiteX3-3567" fmla="*/ 7233523 w 8405408"/>
              <a:gd name="connsiteY3-3568" fmla="*/ 1211425 h 1832011"/>
              <a:gd name="connsiteX4-3569" fmla="*/ 8360770 w 8405408"/>
              <a:gd name="connsiteY4-3570" fmla="*/ 977767 h 1832011"/>
              <a:gd name="connsiteX5-3571" fmla="*/ 8405408 w 8405408"/>
              <a:gd name="connsiteY5-3572" fmla="*/ 1026357 h 1832011"/>
              <a:gd name="connsiteX6-3573" fmla="*/ 7223365 w 8405408"/>
              <a:gd name="connsiteY6-3574" fmla="*/ 1270990 h 1832011"/>
              <a:gd name="connsiteX7-3575" fmla="*/ 7034973 w 8405408"/>
              <a:gd name="connsiteY7-3576" fmla="*/ 911752 h 1832011"/>
              <a:gd name="connsiteX8-3577" fmla="*/ 6636948 w 8405408"/>
              <a:gd name="connsiteY8-3578" fmla="*/ 372434 h 1832011"/>
              <a:gd name="connsiteX9-3579" fmla="*/ 6625866 w 8405408"/>
              <a:gd name="connsiteY9-3580" fmla="*/ 372434 h 1832011"/>
              <a:gd name="connsiteX10-3581" fmla="*/ 5737005 w 8405408"/>
              <a:gd name="connsiteY10-3582" fmla="*/ 952848 h 1832011"/>
              <a:gd name="connsiteX11-3583" fmla="*/ 5608640 w 8405408"/>
              <a:gd name="connsiteY11-3584" fmla="*/ 1084445 h 1832011"/>
              <a:gd name="connsiteX12-3585" fmla="*/ 5438718 w 8405408"/>
              <a:gd name="connsiteY12-3586" fmla="*/ 1263602 h 1832011"/>
              <a:gd name="connsiteX13-3587" fmla="*/ 5049466 w 8405408"/>
              <a:gd name="connsiteY13-3588" fmla="*/ 1654239 h 1832011"/>
              <a:gd name="connsiteX14-3589" fmla="*/ 4692075 w 8405408"/>
              <a:gd name="connsiteY14-3590" fmla="*/ 1832011 h 1832011"/>
              <a:gd name="connsiteX15-3591" fmla="*/ 4649133 w 8405408"/>
              <a:gd name="connsiteY15-3592" fmla="*/ 1827855 h 1832011"/>
              <a:gd name="connsiteX16-3593" fmla="*/ 4417337 w 8405408"/>
              <a:gd name="connsiteY16-3594" fmla="*/ 1484317 h 1832011"/>
              <a:gd name="connsiteX17-3595" fmla="*/ 4191544 w 8405408"/>
              <a:gd name="connsiteY17-3596" fmla="*/ 1074748 h 1832011"/>
              <a:gd name="connsiteX18-3597" fmla="*/ 3323461 w 8405408"/>
              <a:gd name="connsiteY18-3598" fmla="*/ 1079828 h 1832011"/>
              <a:gd name="connsiteX19-3599" fmla="*/ 2372728 w 8405408"/>
              <a:gd name="connsiteY19-3600" fmla="*/ 1307006 h 1832011"/>
              <a:gd name="connsiteX20-3601" fmla="*/ 2354391 w 8405408"/>
              <a:gd name="connsiteY20-3602" fmla="*/ 1304778 h 1832011"/>
              <a:gd name="connsiteX21-3603" fmla="*/ 2138132 w 8405408"/>
              <a:gd name="connsiteY21-3604" fmla="*/ 1352876 h 1832011"/>
              <a:gd name="connsiteX22-3605" fmla="*/ 1329237 w 8405408"/>
              <a:gd name="connsiteY22-3606" fmla="*/ 1426009 h 1832011"/>
              <a:gd name="connsiteX23-3607" fmla="*/ 1021579 w 8405408"/>
              <a:gd name="connsiteY23-3608" fmla="*/ 1414579 h 1832011"/>
              <a:gd name="connsiteX24-3609" fmla="*/ 102417 w 8405408"/>
              <a:gd name="connsiteY24-3610" fmla="*/ 1054534 h 1832011"/>
              <a:gd name="connsiteX25-3611" fmla="*/ 34789 w 8405408"/>
              <a:gd name="connsiteY25-3612" fmla="*/ 593524 h 1832011"/>
              <a:gd name="connsiteX26-3613" fmla="*/ 44920 w 8405408"/>
              <a:gd name="connsiteY26-3614" fmla="*/ 569624 h 1832011"/>
              <a:gd name="connsiteX27-3615" fmla="*/ 202638 w 8405408"/>
              <a:gd name="connsiteY27-3616" fmla="*/ 0 h 1832011"/>
              <a:gd name="connsiteX28-3617" fmla="*/ 151947 w 8405408"/>
              <a:gd name="connsiteY28-3618" fmla="*/ 1027864 h 1832011"/>
              <a:gd name="connsiteX29-3619" fmla="*/ 2373177 w 8405408"/>
              <a:gd name="connsiteY29-3620" fmla="*/ 1242177 h 1832011"/>
              <a:gd name="connsiteX30-3621" fmla="*/ 2373784 w 8405408"/>
              <a:gd name="connsiteY30-3622" fmla="*/ 1244522 h 1832011"/>
              <a:gd name="connsiteX31-3623" fmla="*/ 2430287 w 8405408"/>
              <a:gd name="connsiteY31-3624" fmla="*/ 1228880 h 1832011"/>
              <a:gd name="connsiteX32-3625" fmla="*/ 3312380 w 8405408"/>
              <a:gd name="connsiteY32-3626" fmla="*/ 1020725 h 1832011"/>
              <a:gd name="connsiteX33-3627" fmla="*/ 4225251 w 8405408"/>
              <a:gd name="connsiteY33-3628" fmla="*/ 1024880 h 1832011"/>
              <a:gd name="connsiteX34-3629" fmla="*/ 4449463 w 8405408"/>
              <a:gd name="connsiteY34-3630" fmla="*/ 1442676 h 1832011"/>
              <a:gd name="connsiteX35-3631" fmla="*/ 4643462 w 8405408"/>
              <a:gd name="connsiteY35-3632" fmla="*/ 1762727 h 1832011"/>
              <a:gd name="connsiteX36-3633" fmla="*/ 5393928 w 8405408"/>
              <a:gd name="connsiteY36-3634" fmla="*/ 1222969 h 1832011"/>
              <a:gd name="connsiteX37-3635" fmla="*/ 5693140 w 8405408"/>
              <a:gd name="connsiteY37-3636" fmla="*/ 911291 h 1832011"/>
              <a:gd name="connsiteX38-3637" fmla="*/ 6625404 w 8405408"/>
              <a:gd name="connsiteY38-3638" fmla="*/ 311945 h 1832011"/>
              <a:gd name="connsiteX0-3639" fmla="*/ 6625404 w 8405408"/>
              <a:gd name="connsiteY0-3640" fmla="*/ 311945 h 1832011"/>
              <a:gd name="connsiteX1-3641" fmla="*/ 6637871 w 8405408"/>
              <a:gd name="connsiteY1-3642" fmla="*/ 311945 h 1832011"/>
              <a:gd name="connsiteX2-3643" fmla="*/ 7074069 w 8405408"/>
              <a:gd name="connsiteY2-3644" fmla="*/ 887239 h 1832011"/>
              <a:gd name="connsiteX3-3645" fmla="*/ 7233523 w 8405408"/>
              <a:gd name="connsiteY3-3646" fmla="*/ 1211425 h 1832011"/>
              <a:gd name="connsiteX4-3647" fmla="*/ 8360770 w 8405408"/>
              <a:gd name="connsiteY4-3648" fmla="*/ 977767 h 1832011"/>
              <a:gd name="connsiteX5-3649" fmla="*/ 8405408 w 8405408"/>
              <a:gd name="connsiteY5-3650" fmla="*/ 1026357 h 1832011"/>
              <a:gd name="connsiteX6-3651" fmla="*/ 7223365 w 8405408"/>
              <a:gd name="connsiteY6-3652" fmla="*/ 1270990 h 1832011"/>
              <a:gd name="connsiteX7-3653" fmla="*/ 7034973 w 8405408"/>
              <a:gd name="connsiteY7-3654" fmla="*/ 911752 h 1832011"/>
              <a:gd name="connsiteX8-3655" fmla="*/ 6636948 w 8405408"/>
              <a:gd name="connsiteY8-3656" fmla="*/ 372434 h 1832011"/>
              <a:gd name="connsiteX9-3657" fmla="*/ 6625866 w 8405408"/>
              <a:gd name="connsiteY9-3658" fmla="*/ 372434 h 1832011"/>
              <a:gd name="connsiteX10-3659" fmla="*/ 5737005 w 8405408"/>
              <a:gd name="connsiteY10-3660" fmla="*/ 952848 h 1832011"/>
              <a:gd name="connsiteX11-3661" fmla="*/ 5608640 w 8405408"/>
              <a:gd name="connsiteY11-3662" fmla="*/ 1084445 h 1832011"/>
              <a:gd name="connsiteX12-3663" fmla="*/ 5438718 w 8405408"/>
              <a:gd name="connsiteY12-3664" fmla="*/ 1263602 h 1832011"/>
              <a:gd name="connsiteX13-3665" fmla="*/ 5049466 w 8405408"/>
              <a:gd name="connsiteY13-3666" fmla="*/ 1654239 h 1832011"/>
              <a:gd name="connsiteX14-3667" fmla="*/ 4692075 w 8405408"/>
              <a:gd name="connsiteY14-3668" fmla="*/ 1832011 h 1832011"/>
              <a:gd name="connsiteX15-3669" fmla="*/ 4649133 w 8405408"/>
              <a:gd name="connsiteY15-3670" fmla="*/ 1827855 h 1832011"/>
              <a:gd name="connsiteX16-3671" fmla="*/ 4417337 w 8405408"/>
              <a:gd name="connsiteY16-3672" fmla="*/ 1484317 h 1832011"/>
              <a:gd name="connsiteX17-3673" fmla="*/ 4191544 w 8405408"/>
              <a:gd name="connsiteY17-3674" fmla="*/ 1074748 h 1832011"/>
              <a:gd name="connsiteX18-3675" fmla="*/ 3323461 w 8405408"/>
              <a:gd name="connsiteY18-3676" fmla="*/ 1079828 h 1832011"/>
              <a:gd name="connsiteX19-3677" fmla="*/ 2372728 w 8405408"/>
              <a:gd name="connsiteY19-3678" fmla="*/ 1307006 h 1832011"/>
              <a:gd name="connsiteX20-3679" fmla="*/ 2354391 w 8405408"/>
              <a:gd name="connsiteY20-3680" fmla="*/ 1304778 h 1832011"/>
              <a:gd name="connsiteX21-3681" fmla="*/ 2138132 w 8405408"/>
              <a:gd name="connsiteY21-3682" fmla="*/ 1352876 h 1832011"/>
              <a:gd name="connsiteX22-3683" fmla="*/ 1329237 w 8405408"/>
              <a:gd name="connsiteY22-3684" fmla="*/ 1426009 h 1832011"/>
              <a:gd name="connsiteX23-3685" fmla="*/ 1021579 w 8405408"/>
              <a:gd name="connsiteY23-3686" fmla="*/ 1414579 h 1832011"/>
              <a:gd name="connsiteX24-3687" fmla="*/ 102417 w 8405408"/>
              <a:gd name="connsiteY24-3688" fmla="*/ 1054534 h 1832011"/>
              <a:gd name="connsiteX25-3689" fmla="*/ 34789 w 8405408"/>
              <a:gd name="connsiteY25-3690" fmla="*/ 593524 h 1832011"/>
              <a:gd name="connsiteX26-3691" fmla="*/ 102881 w 8405408"/>
              <a:gd name="connsiteY26-3692" fmla="*/ 97254 h 1832011"/>
              <a:gd name="connsiteX27-3693" fmla="*/ 202638 w 8405408"/>
              <a:gd name="connsiteY27-3694" fmla="*/ 0 h 1832011"/>
              <a:gd name="connsiteX28-3695" fmla="*/ 151947 w 8405408"/>
              <a:gd name="connsiteY28-3696" fmla="*/ 1027864 h 1832011"/>
              <a:gd name="connsiteX29-3697" fmla="*/ 2373177 w 8405408"/>
              <a:gd name="connsiteY29-3698" fmla="*/ 1242177 h 1832011"/>
              <a:gd name="connsiteX30-3699" fmla="*/ 2373784 w 8405408"/>
              <a:gd name="connsiteY30-3700" fmla="*/ 1244522 h 1832011"/>
              <a:gd name="connsiteX31-3701" fmla="*/ 2430287 w 8405408"/>
              <a:gd name="connsiteY31-3702" fmla="*/ 1228880 h 1832011"/>
              <a:gd name="connsiteX32-3703" fmla="*/ 3312380 w 8405408"/>
              <a:gd name="connsiteY32-3704" fmla="*/ 1020725 h 1832011"/>
              <a:gd name="connsiteX33-3705" fmla="*/ 4225251 w 8405408"/>
              <a:gd name="connsiteY33-3706" fmla="*/ 1024880 h 1832011"/>
              <a:gd name="connsiteX34-3707" fmla="*/ 4449463 w 8405408"/>
              <a:gd name="connsiteY34-3708" fmla="*/ 1442676 h 1832011"/>
              <a:gd name="connsiteX35-3709" fmla="*/ 4643462 w 8405408"/>
              <a:gd name="connsiteY35-3710" fmla="*/ 1762727 h 1832011"/>
              <a:gd name="connsiteX36-3711" fmla="*/ 5393928 w 8405408"/>
              <a:gd name="connsiteY36-3712" fmla="*/ 1222969 h 1832011"/>
              <a:gd name="connsiteX37-3713" fmla="*/ 5693140 w 8405408"/>
              <a:gd name="connsiteY37-3714" fmla="*/ 911291 h 1832011"/>
              <a:gd name="connsiteX38-3715" fmla="*/ 6625404 w 8405408"/>
              <a:gd name="connsiteY38-3716" fmla="*/ 311945 h 1832011"/>
              <a:gd name="connsiteX0-3717" fmla="*/ 6697297 w 8477301"/>
              <a:gd name="connsiteY0-3718" fmla="*/ 311945 h 1832011"/>
              <a:gd name="connsiteX1-3719" fmla="*/ 6709764 w 8477301"/>
              <a:gd name="connsiteY1-3720" fmla="*/ 311945 h 1832011"/>
              <a:gd name="connsiteX2-3721" fmla="*/ 7145962 w 8477301"/>
              <a:gd name="connsiteY2-3722" fmla="*/ 887239 h 1832011"/>
              <a:gd name="connsiteX3-3723" fmla="*/ 7305416 w 8477301"/>
              <a:gd name="connsiteY3-3724" fmla="*/ 1211425 h 1832011"/>
              <a:gd name="connsiteX4-3725" fmla="*/ 8432663 w 8477301"/>
              <a:gd name="connsiteY4-3726" fmla="*/ 977767 h 1832011"/>
              <a:gd name="connsiteX5-3727" fmla="*/ 8477301 w 8477301"/>
              <a:gd name="connsiteY5-3728" fmla="*/ 1026357 h 1832011"/>
              <a:gd name="connsiteX6-3729" fmla="*/ 7295258 w 8477301"/>
              <a:gd name="connsiteY6-3730" fmla="*/ 1270990 h 1832011"/>
              <a:gd name="connsiteX7-3731" fmla="*/ 7106866 w 8477301"/>
              <a:gd name="connsiteY7-3732" fmla="*/ 911752 h 1832011"/>
              <a:gd name="connsiteX8-3733" fmla="*/ 6708841 w 8477301"/>
              <a:gd name="connsiteY8-3734" fmla="*/ 372434 h 1832011"/>
              <a:gd name="connsiteX9-3735" fmla="*/ 6697759 w 8477301"/>
              <a:gd name="connsiteY9-3736" fmla="*/ 372434 h 1832011"/>
              <a:gd name="connsiteX10-3737" fmla="*/ 5808898 w 8477301"/>
              <a:gd name="connsiteY10-3738" fmla="*/ 952848 h 1832011"/>
              <a:gd name="connsiteX11-3739" fmla="*/ 5680533 w 8477301"/>
              <a:gd name="connsiteY11-3740" fmla="*/ 1084445 h 1832011"/>
              <a:gd name="connsiteX12-3741" fmla="*/ 5510611 w 8477301"/>
              <a:gd name="connsiteY12-3742" fmla="*/ 1263602 h 1832011"/>
              <a:gd name="connsiteX13-3743" fmla="*/ 5121359 w 8477301"/>
              <a:gd name="connsiteY13-3744" fmla="*/ 1654239 h 1832011"/>
              <a:gd name="connsiteX14-3745" fmla="*/ 4763968 w 8477301"/>
              <a:gd name="connsiteY14-3746" fmla="*/ 1832011 h 1832011"/>
              <a:gd name="connsiteX15-3747" fmla="*/ 4721026 w 8477301"/>
              <a:gd name="connsiteY15-3748" fmla="*/ 1827855 h 1832011"/>
              <a:gd name="connsiteX16-3749" fmla="*/ 4489230 w 8477301"/>
              <a:gd name="connsiteY16-3750" fmla="*/ 1484317 h 1832011"/>
              <a:gd name="connsiteX17-3751" fmla="*/ 4263437 w 8477301"/>
              <a:gd name="connsiteY17-3752" fmla="*/ 1074748 h 1832011"/>
              <a:gd name="connsiteX18-3753" fmla="*/ 3395354 w 8477301"/>
              <a:gd name="connsiteY18-3754" fmla="*/ 1079828 h 1832011"/>
              <a:gd name="connsiteX19-3755" fmla="*/ 2444621 w 8477301"/>
              <a:gd name="connsiteY19-3756" fmla="*/ 1307006 h 1832011"/>
              <a:gd name="connsiteX20-3757" fmla="*/ 2426284 w 8477301"/>
              <a:gd name="connsiteY20-3758" fmla="*/ 1304778 h 1832011"/>
              <a:gd name="connsiteX21-3759" fmla="*/ 2210025 w 8477301"/>
              <a:gd name="connsiteY21-3760" fmla="*/ 1352876 h 1832011"/>
              <a:gd name="connsiteX22-3761" fmla="*/ 1401130 w 8477301"/>
              <a:gd name="connsiteY22-3762" fmla="*/ 1426009 h 1832011"/>
              <a:gd name="connsiteX23-3763" fmla="*/ 1093472 w 8477301"/>
              <a:gd name="connsiteY23-3764" fmla="*/ 1414579 h 1832011"/>
              <a:gd name="connsiteX24-3765" fmla="*/ 174310 w 8477301"/>
              <a:gd name="connsiteY24-3766" fmla="*/ 1054534 h 1832011"/>
              <a:gd name="connsiteX25-3767" fmla="*/ 10081 w 8477301"/>
              <a:gd name="connsiteY25-3768" fmla="*/ 593524 h 1832011"/>
              <a:gd name="connsiteX26-3769" fmla="*/ 174774 w 8477301"/>
              <a:gd name="connsiteY26-3770" fmla="*/ 97254 h 1832011"/>
              <a:gd name="connsiteX27-3771" fmla="*/ 274531 w 8477301"/>
              <a:gd name="connsiteY27-3772" fmla="*/ 0 h 1832011"/>
              <a:gd name="connsiteX28-3773" fmla="*/ 223840 w 8477301"/>
              <a:gd name="connsiteY28-3774" fmla="*/ 1027864 h 1832011"/>
              <a:gd name="connsiteX29-3775" fmla="*/ 2445070 w 8477301"/>
              <a:gd name="connsiteY29-3776" fmla="*/ 1242177 h 1832011"/>
              <a:gd name="connsiteX30-3777" fmla="*/ 2445677 w 8477301"/>
              <a:gd name="connsiteY30-3778" fmla="*/ 1244522 h 1832011"/>
              <a:gd name="connsiteX31-3779" fmla="*/ 2502180 w 8477301"/>
              <a:gd name="connsiteY31-3780" fmla="*/ 1228880 h 1832011"/>
              <a:gd name="connsiteX32-3781" fmla="*/ 3384273 w 8477301"/>
              <a:gd name="connsiteY32-3782" fmla="*/ 1020725 h 1832011"/>
              <a:gd name="connsiteX33-3783" fmla="*/ 4297144 w 8477301"/>
              <a:gd name="connsiteY33-3784" fmla="*/ 1024880 h 1832011"/>
              <a:gd name="connsiteX34-3785" fmla="*/ 4521356 w 8477301"/>
              <a:gd name="connsiteY34-3786" fmla="*/ 1442676 h 1832011"/>
              <a:gd name="connsiteX35-3787" fmla="*/ 4715355 w 8477301"/>
              <a:gd name="connsiteY35-3788" fmla="*/ 1762727 h 1832011"/>
              <a:gd name="connsiteX36-3789" fmla="*/ 5465821 w 8477301"/>
              <a:gd name="connsiteY36-3790" fmla="*/ 1222969 h 1832011"/>
              <a:gd name="connsiteX37-3791" fmla="*/ 5765033 w 8477301"/>
              <a:gd name="connsiteY37-3792" fmla="*/ 911291 h 1832011"/>
              <a:gd name="connsiteX38-3793" fmla="*/ 6697297 w 8477301"/>
              <a:gd name="connsiteY38-3794" fmla="*/ 311945 h 1832011"/>
              <a:gd name="connsiteX0-3795" fmla="*/ 6697297 w 8477301"/>
              <a:gd name="connsiteY0-3796" fmla="*/ 311945 h 1832011"/>
              <a:gd name="connsiteX1-3797" fmla="*/ 6709764 w 8477301"/>
              <a:gd name="connsiteY1-3798" fmla="*/ 311945 h 1832011"/>
              <a:gd name="connsiteX2-3799" fmla="*/ 7145962 w 8477301"/>
              <a:gd name="connsiteY2-3800" fmla="*/ 887239 h 1832011"/>
              <a:gd name="connsiteX3-3801" fmla="*/ 7305416 w 8477301"/>
              <a:gd name="connsiteY3-3802" fmla="*/ 1211425 h 1832011"/>
              <a:gd name="connsiteX4-3803" fmla="*/ 8432663 w 8477301"/>
              <a:gd name="connsiteY4-3804" fmla="*/ 977767 h 1832011"/>
              <a:gd name="connsiteX5-3805" fmla="*/ 8477301 w 8477301"/>
              <a:gd name="connsiteY5-3806" fmla="*/ 1026357 h 1832011"/>
              <a:gd name="connsiteX6-3807" fmla="*/ 7295258 w 8477301"/>
              <a:gd name="connsiteY6-3808" fmla="*/ 1270990 h 1832011"/>
              <a:gd name="connsiteX7-3809" fmla="*/ 7106866 w 8477301"/>
              <a:gd name="connsiteY7-3810" fmla="*/ 911752 h 1832011"/>
              <a:gd name="connsiteX8-3811" fmla="*/ 6708841 w 8477301"/>
              <a:gd name="connsiteY8-3812" fmla="*/ 372434 h 1832011"/>
              <a:gd name="connsiteX9-3813" fmla="*/ 6697759 w 8477301"/>
              <a:gd name="connsiteY9-3814" fmla="*/ 372434 h 1832011"/>
              <a:gd name="connsiteX10-3815" fmla="*/ 5808898 w 8477301"/>
              <a:gd name="connsiteY10-3816" fmla="*/ 952848 h 1832011"/>
              <a:gd name="connsiteX11-3817" fmla="*/ 5680533 w 8477301"/>
              <a:gd name="connsiteY11-3818" fmla="*/ 1084445 h 1832011"/>
              <a:gd name="connsiteX12-3819" fmla="*/ 5510611 w 8477301"/>
              <a:gd name="connsiteY12-3820" fmla="*/ 1263602 h 1832011"/>
              <a:gd name="connsiteX13-3821" fmla="*/ 5121359 w 8477301"/>
              <a:gd name="connsiteY13-3822" fmla="*/ 1654239 h 1832011"/>
              <a:gd name="connsiteX14-3823" fmla="*/ 4763968 w 8477301"/>
              <a:gd name="connsiteY14-3824" fmla="*/ 1832011 h 1832011"/>
              <a:gd name="connsiteX15-3825" fmla="*/ 4721026 w 8477301"/>
              <a:gd name="connsiteY15-3826" fmla="*/ 1827855 h 1832011"/>
              <a:gd name="connsiteX16-3827" fmla="*/ 4489230 w 8477301"/>
              <a:gd name="connsiteY16-3828" fmla="*/ 1484317 h 1832011"/>
              <a:gd name="connsiteX17-3829" fmla="*/ 4263437 w 8477301"/>
              <a:gd name="connsiteY17-3830" fmla="*/ 1074748 h 1832011"/>
              <a:gd name="connsiteX18-3831" fmla="*/ 3395354 w 8477301"/>
              <a:gd name="connsiteY18-3832" fmla="*/ 1079828 h 1832011"/>
              <a:gd name="connsiteX19-3833" fmla="*/ 2444621 w 8477301"/>
              <a:gd name="connsiteY19-3834" fmla="*/ 1307006 h 1832011"/>
              <a:gd name="connsiteX20-3835" fmla="*/ 2426284 w 8477301"/>
              <a:gd name="connsiteY20-3836" fmla="*/ 1304778 h 1832011"/>
              <a:gd name="connsiteX21-3837" fmla="*/ 2210025 w 8477301"/>
              <a:gd name="connsiteY21-3838" fmla="*/ 1352876 h 1832011"/>
              <a:gd name="connsiteX22-3839" fmla="*/ 1401130 w 8477301"/>
              <a:gd name="connsiteY22-3840" fmla="*/ 1426009 h 1832011"/>
              <a:gd name="connsiteX23-3841" fmla="*/ 1093472 w 8477301"/>
              <a:gd name="connsiteY23-3842" fmla="*/ 1414579 h 1832011"/>
              <a:gd name="connsiteX24-3843" fmla="*/ 174310 w 8477301"/>
              <a:gd name="connsiteY24-3844" fmla="*/ 1054534 h 1832011"/>
              <a:gd name="connsiteX25-3845" fmla="*/ 10081 w 8477301"/>
              <a:gd name="connsiteY25-3846" fmla="*/ 593524 h 1832011"/>
              <a:gd name="connsiteX26-3847" fmla="*/ 174774 w 8477301"/>
              <a:gd name="connsiteY26-3848" fmla="*/ 97254 h 1832011"/>
              <a:gd name="connsiteX27-3849" fmla="*/ 274531 w 8477301"/>
              <a:gd name="connsiteY27-3850" fmla="*/ 0 h 1832011"/>
              <a:gd name="connsiteX28-3851" fmla="*/ 223840 w 8477301"/>
              <a:gd name="connsiteY28-3852" fmla="*/ 1027864 h 1832011"/>
              <a:gd name="connsiteX29-3853" fmla="*/ 2445070 w 8477301"/>
              <a:gd name="connsiteY29-3854" fmla="*/ 1242177 h 1832011"/>
              <a:gd name="connsiteX30-3855" fmla="*/ 2445677 w 8477301"/>
              <a:gd name="connsiteY30-3856" fmla="*/ 1244522 h 1832011"/>
              <a:gd name="connsiteX31-3857" fmla="*/ 2502180 w 8477301"/>
              <a:gd name="connsiteY31-3858" fmla="*/ 1228880 h 1832011"/>
              <a:gd name="connsiteX32-3859" fmla="*/ 3384273 w 8477301"/>
              <a:gd name="connsiteY32-3860" fmla="*/ 1020725 h 1832011"/>
              <a:gd name="connsiteX33-3861" fmla="*/ 4297144 w 8477301"/>
              <a:gd name="connsiteY33-3862" fmla="*/ 1024880 h 1832011"/>
              <a:gd name="connsiteX34-3863" fmla="*/ 4521356 w 8477301"/>
              <a:gd name="connsiteY34-3864" fmla="*/ 1442676 h 1832011"/>
              <a:gd name="connsiteX35-3865" fmla="*/ 4715355 w 8477301"/>
              <a:gd name="connsiteY35-3866" fmla="*/ 1762727 h 1832011"/>
              <a:gd name="connsiteX36-3867" fmla="*/ 5465821 w 8477301"/>
              <a:gd name="connsiteY36-3868" fmla="*/ 1222969 h 1832011"/>
              <a:gd name="connsiteX37-3869" fmla="*/ 5765033 w 8477301"/>
              <a:gd name="connsiteY37-3870" fmla="*/ 911291 h 1832011"/>
              <a:gd name="connsiteX38-3871" fmla="*/ 6697297 w 8477301"/>
              <a:gd name="connsiteY38-3872" fmla="*/ 311945 h 1832011"/>
              <a:gd name="connsiteX0-3873" fmla="*/ 6702701 w 8482705"/>
              <a:gd name="connsiteY0-3874" fmla="*/ 311945 h 1832011"/>
              <a:gd name="connsiteX1-3875" fmla="*/ 6715168 w 8482705"/>
              <a:gd name="connsiteY1-3876" fmla="*/ 311945 h 1832011"/>
              <a:gd name="connsiteX2-3877" fmla="*/ 7151366 w 8482705"/>
              <a:gd name="connsiteY2-3878" fmla="*/ 887239 h 1832011"/>
              <a:gd name="connsiteX3-3879" fmla="*/ 7310820 w 8482705"/>
              <a:gd name="connsiteY3-3880" fmla="*/ 1211425 h 1832011"/>
              <a:gd name="connsiteX4-3881" fmla="*/ 8438067 w 8482705"/>
              <a:gd name="connsiteY4-3882" fmla="*/ 977767 h 1832011"/>
              <a:gd name="connsiteX5-3883" fmla="*/ 8482705 w 8482705"/>
              <a:gd name="connsiteY5-3884" fmla="*/ 1026357 h 1832011"/>
              <a:gd name="connsiteX6-3885" fmla="*/ 7300662 w 8482705"/>
              <a:gd name="connsiteY6-3886" fmla="*/ 1270990 h 1832011"/>
              <a:gd name="connsiteX7-3887" fmla="*/ 7112270 w 8482705"/>
              <a:gd name="connsiteY7-3888" fmla="*/ 911752 h 1832011"/>
              <a:gd name="connsiteX8-3889" fmla="*/ 6714245 w 8482705"/>
              <a:gd name="connsiteY8-3890" fmla="*/ 372434 h 1832011"/>
              <a:gd name="connsiteX9-3891" fmla="*/ 6703163 w 8482705"/>
              <a:gd name="connsiteY9-3892" fmla="*/ 372434 h 1832011"/>
              <a:gd name="connsiteX10-3893" fmla="*/ 5814302 w 8482705"/>
              <a:gd name="connsiteY10-3894" fmla="*/ 952848 h 1832011"/>
              <a:gd name="connsiteX11-3895" fmla="*/ 5685937 w 8482705"/>
              <a:gd name="connsiteY11-3896" fmla="*/ 1084445 h 1832011"/>
              <a:gd name="connsiteX12-3897" fmla="*/ 5516015 w 8482705"/>
              <a:gd name="connsiteY12-3898" fmla="*/ 1263602 h 1832011"/>
              <a:gd name="connsiteX13-3899" fmla="*/ 5126763 w 8482705"/>
              <a:gd name="connsiteY13-3900" fmla="*/ 1654239 h 1832011"/>
              <a:gd name="connsiteX14-3901" fmla="*/ 4769372 w 8482705"/>
              <a:gd name="connsiteY14-3902" fmla="*/ 1832011 h 1832011"/>
              <a:gd name="connsiteX15-3903" fmla="*/ 4726430 w 8482705"/>
              <a:gd name="connsiteY15-3904" fmla="*/ 1827855 h 1832011"/>
              <a:gd name="connsiteX16-3905" fmla="*/ 4494634 w 8482705"/>
              <a:gd name="connsiteY16-3906" fmla="*/ 1484317 h 1832011"/>
              <a:gd name="connsiteX17-3907" fmla="*/ 4268841 w 8482705"/>
              <a:gd name="connsiteY17-3908" fmla="*/ 1074748 h 1832011"/>
              <a:gd name="connsiteX18-3909" fmla="*/ 3400758 w 8482705"/>
              <a:gd name="connsiteY18-3910" fmla="*/ 1079828 h 1832011"/>
              <a:gd name="connsiteX19-3911" fmla="*/ 2450025 w 8482705"/>
              <a:gd name="connsiteY19-3912" fmla="*/ 1307006 h 1832011"/>
              <a:gd name="connsiteX20-3913" fmla="*/ 2431688 w 8482705"/>
              <a:gd name="connsiteY20-3914" fmla="*/ 1304778 h 1832011"/>
              <a:gd name="connsiteX21-3915" fmla="*/ 2215429 w 8482705"/>
              <a:gd name="connsiteY21-3916" fmla="*/ 1352876 h 1832011"/>
              <a:gd name="connsiteX22-3917" fmla="*/ 1406534 w 8482705"/>
              <a:gd name="connsiteY22-3918" fmla="*/ 1426009 h 1832011"/>
              <a:gd name="connsiteX23-3919" fmla="*/ 1098876 w 8482705"/>
              <a:gd name="connsiteY23-3920" fmla="*/ 1414579 h 1832011"/>
              <a:gd name="connsiteX24-3921" fmla="*/ 121753 w 8482705"/>
              <a:gd name="connsiteY24-3922" fmla="*/ 1068426 h 1832011"/>
              <a:gd name="connsiteX25-3923" fmla="*/ 15485 w 8482705"/>
              <a:gd name="connsiteY25-3924" fmla="*/ 593524 h 1832011"/>
              <a:gd name="connsiteX26-3925" fmla="*/ 180178 w 8482705"/>
              <a:gd name="connsiteY26-3926" fmla="*/ 97254 h 1832011"/>
              <a:gd name="connsiteX27-3927" fmla="*/ 279935 w 8482705"/>
              <a:gd name="connsiteY27-3928" fmla="*/ 0 h 1832011"/>
              <a:gd name="connsiteX28-3929" fmla="*/ 229244 w 8482705"/>
              <a:gd name="connsiteY28-3930" fmla="*/ 1027864 h 1832011"/>
              <a:gd name="connsiteX29-3931" fmla="*/ 2450474 w 8482705"/>
              <a:gd name="connsiteY29-3932" fmla="*/ 1242177 h 1832011"/>
              <a:gd name="connsiteX30-3933" fmla="*/ 2451081 w 8482705"/>
              <a:gd name="connsiteY30-3934" fmla="*/ 1244522 h 1832011"/>
              <a:gd name="connsiteX31-3935" fmla="*/ 2507584 w 8482705"/>
              <a:gd name="connsiteY31-3936" fmla="*/ 1228880 h 1832011"/>
              <a:gd name="connsiteX32-3937" fmla="*/ 3389677 w 8482705"/>
              <a:gd name="connsiteY32-3938" fmla="*/ 1020725 h 1832011"/>
              <a:gd name="connsiteX33-3939" fmla="*/ 4302548 w 8482705"/>
              <a:gd name="connsiteY33-3940" fmla="*/ 1024880 h 1832011"/>
              <a:gd name="connsiteX34-3941" fmla="*/ 4526760 w 8482705"/>
              <a:gd name="connsiteY34-3942" fmla="*/ 1442676 h 1832011"/>
              <a:gd name="connsiteX35-3943" fmla="*/ 4720759 w 8482705"/>
              <a:gd name="connsiteY35-3944" fmla="*/ 1762727 h 1832011"/>
              <a:gd name="connsiteX36-3945" fmla="*/ 5471225 w 8482705"/>
              <a:gd name="connsiteY36-3946" fmla="*/ 1222969 h 1832011"/>
              <a:gd name="connsiteX37-3947" fmla="*/ 5770437 w 8482705"/>
              <a:gd name="connsiteY37-3948" fmla="*/ 911291 h 1832011"/>
              <a:gd name="connsiteX38-3949" fmla="*/ 6702701 w 8482705"/>
              <a:gd name="connsiteY38-3950" fmla="*/ 311945 h 1832011"/>
              <a:gd name="connsiteX0-3951" fmla="*/ 6702701 w 8482705"/>
              <a:gd name="connsiteY0-3952" fmla="*/ 311945 h 1832011"/>
              <a:gd name="connsiteX1-3953" fmla="*/ 6715168 w 8482705"/>
              <a:gd name="connsiteY1-3954" fmla="*/ 311945 h 1832011"/>
              <a:gd name="connsiteX2-3955" fmla="*/ 7151366 w 8482705"/>
              <a:gd name="connsiteY2-3956" fmla="*/ 887239 h 1832011"/>
              <a:gd name="connsiteX3-3957" fmla="*/ 7310820 w 8482705"/>
              <a:gd name="connsiteY3-3958" fmla="*/ 1211425 h 1832011"/>
              <a:gd name="connsiteX4-3959" fmla="*/ 8438067 w 8482705"/>
              <a:gd name="connsiteY4-3960" fmla="*/ 977767 h 1832011"/>
              <a:gd name="connsiteX5-3961" fmla="*/ 8482705 w 8482705"/>
              <a:gd name="connsiteY5-3962" fmla="*/ 1026357 h 1832011"/>
              <a:gd name="connsiteX6-3963" fmla="*/ 7300662 w 8482705"/>
              <a:gd name="connsiteY6-3964" fmla="*/ 1270990 h 1832011"/>
              <a:gd name="connsiteX7-3965" fmla="*/ 7112270 w 8482705"/>
              <a:gd name="connsiteY7-3966" fmla="*/ 911752 h 1832011"/>
              <a:gd name="connsiteX8-3967" fmla="*/ 6714245 w 8482705"/>
              <a:gd name="connsiteY8-3968" fmla="*/ 372434 h 1832011"/>
              <a:gd name="connsiteX9-3969" fmla="*/ 6703163 w 8482705"/>
              <a:gd name="connsiteY9-3970" fmla="*/ 372434 h 1832011"/>
              <a:gd name="connsiteX10-3971" fmla="*/ 5814302 w 8482705"/>
              <a:gd name="connsiteY10-3972" fmla="*/ 952848 h 1832011"/>
              <a:gd name="connsiteX11-3973" fmla="*/ 5685937 w 8482705"/>
              <a:gd name="connsiteY11-3974" fmla="*/ 1084445 h 1832011"/>
              <a:gd name="connsiteX12-3975" fmla="*/ 5516015 w 8482705"/>
              <a:gd name="connsiteY12-3976" fmla="*/ 1263602 h 1832011"/>
              <a:gd name="connsiteX13-3977" fmla="*/ 5126763 w 8482705"/>
              <a:gd name="connsiteY13-3978" fmla="*/ 1654239 h 1832011"/>
              <a:gd name="connsiteX14-3979" fmla="*/ 4769372 w 8482705"/>
              <a:gd name="connsiteY14-3980" fmla="*/ 1832011 h 1832011"/>
              <a:gd name="connsiteX15-3981" fmla="*/ 4726430 w 8482705"/>
              <a:gd name="connsiteY15-3982" fmla="*/ 1827855 h 1832011"/>
              <a:gd name="connsiteX16-3983" fmla="*/ 4494634 w 8482705"/>
              <a:gd name="connsiteY16-3984" fmla="*/ 1484317 h 1832011"/>
              <a:gd name="connsiteX17-3985" fmla="*/ 4268841 w 8482705"/>
              <a:gd name="connsiteY17-3986" fmla="*/ 1074748 h 1832011"/>
              <a:gd name="connsiteX18-3987" fmla="*/ 3400758 w 8482705"/>
              <a:gd name="connsiteY18-3988" fmla="*/ 1079828 h 1832011"/>
              <a:gd name="connsiteX19-3989" fmla="*/ 2450025 w 8482705"/>
              <a:gd name="connsiteY19-3990" fmla="*/ 1307006 h 1832011"/>
              <a:gd name="connsiteX20-3991" fmla="*/ 2431688 w 8482705"/>
              <a:gd name="connsiteY20-3992" fmla="*/ 1304778 h 1832011"/>
              <a:gd name="connsiteX21-3993" fmla="*/ 2215429 w 8482705"/>
              <a:gd name="connsiteY21-3994" fmla="*/ 1352876 h 1832011"/>
              <a:gd name="connsiteX22-3995" fmla="*/ 1406534 w 8482705"/>
              <a:gd name="connsiteY22-3996" fmla="*/ 1426009 h 1832011"/>
              <a:gd name="connsiteX23-3997" fmla="*/ 1098876 w 8482705"/>
              <a:gd name="connsiteY23-3998" fmla="*/ 1414579 h 1832011"/>
              <a:gd name="connsiteX24-3999" fmla="*/ 121753 w 8482705"/>
              <a:gd name="connsiteY24-4000" fmla="*/ 1068426 h 1832011"/>
              <a:gd name="connsiteX25-4001" fmla="*/ 15485 w 8482705"/>
              <a:gd name="connsiteY25-4002" fmla="*/ 593524 h 1832011"/>
              <a:gd name="connsiteX26-4003" fmla="*/ 180178 w 8482705"/>
              <a:gd name="connsiteY26-4004" fmla="*/ 97254 h 1832011"/>
              <a:gd name="connsiteX27-4005" fmla="*/ 279935 w 8482705"/>
              <a:gd name="connsiteY27-4006" fmla="*/ 0 h 1832011"/>
              <a:gd name="connsiteX28-4007" fmla="*/ 229244 w 8482705"/>
              <a:gd name="connsiteY28-4008" fmla="*/ 1027864 h 1832011"/>
              <a:gd name="connsiteX29-4009" fmla="*/ 2450474 w 8482705"/>
              <a:gd name="connsiteY29-4010" fmla="*/ 1242177 h 1832011"/>
              <a:gd name="connsiteX30-4011" fmla="*/ 2451081 w 8482705"/>
              <a:gd name="connsiteY30-4012" fmla="*/ 1244522 h 1832011"/>
              <a:gd name="connsiteX31-4013" fmla="*/ 2507584 w 8482705"/>
              <a:gd name="connsiteY31-4014" fmla="*/ 1228880 h 1832011"/>
              <a:gd name="connsiteX32-4015" fmla="*/ 3389677 w 8482705"/>
              <a:gd name="connsiteY32-4016" fmla="*/ 1020725 h 1832011"/>
              <a:gd name="connsiteX33-4017" fmla="*/ 4302548 w 8482705"/>
              <a:gd name="connsiteY33-4018" fmla="*/ 1024880 h 1832011"/>
              <a:gd name="connsiteX34-4019" fmla="*/ 4526760 w 8482705"/>
              <a:gd name="connsiteY34-4020" fmla="*/ 1442676 h 1832011"/>
              <a:gd name="connsiteX35-4021" fmla="*/ 4720759 w 8482705"/>
              <a:gd name="connsiteY35-4022" fmla="*/ 1762727 h 1832011"/>
              <a:gd name="connsiteX36-4023" fmla="*/ 5471225 w 8482705"/>
              <a:gd name="connsiteY36-4024" fmla="*/ 1222969 h 1832011"/>
              <a:gd name="connsiteX37-4025" fmla="*/ 5770437 w 8482705"/>
              <a:gd name="connsiteY37-4026" fmla="*/ 911291 h 1832011"/>
              <a:gd name="connsiteX38-4027" fmla="*/ 6702701 w 8482705"/>
              <a:gd name="connsiteY38-4028" fmla="*/ 311945 h 1832011"/>
              <a:gd name="connsiteX0-4029" fmla="*/ 6702701 w 8482705"/>
              <a:gd name="connsiteY0-4030" fmla="*/ 311945 h 1832011"/>
              <a:gd name="connsiteX1-4031" fmla="*/ 6715168 w 8482705"/>
              <a:gd name="connsiteY1-4032" fmla="*/ 311945 h 1832011"/>
              <a:gd name="connsiteX2-4033" fmla="*/ 7151366 w 8482705"/>
              <a:gd name="connsiteY2-4034" fmla="*/ 887239 h 1832011"/>
              <a:gd name="connsiteX3-4035" fmla="*/ 7310820 w 8482705"/>
              <a:gd name="connsiteY3-4036" fmla="*/ 1211425 h 1832011"/>
              <a:gd name="connsiteX4-4037" fmla="*/ 8438067 w 8482705"/>
              <a:gd name="connsiteY4-4038" fmla="*/ 977767 h 1832011"/>
              <a:gd name="connsiteX5-4039" fmla="*/ 8482705 w 8482705"/>
              <a:gd name="connsiteY5-4040" fmla="*/ 1026357 h 1832011"/>
              <a:gd name="connsiteX6-4041" fmla="*/ 7300662 w 8482705"/>
              <a:gd name="connsiteY6-4042" fmla="*/ 1270990 h 1832011"/>
              <a:gd name="connsiteX7-4043" fmla="*/ 7112270 w 8482705"/>
              <a:gd name="connsiteY7-4044" fmla="*/ 911752 h 1832011"/>
              <a:gd name="connsiteX8-4045" fmla="*/ 6714245 w 8482705"/>
              <a:gd name="connsiteY8-4046" fmla="*/ 372434 h 1832011"/>
              <a:gd name="connsiteX9-4047" fmla="*/ 6703163 w 8482705"/>
              <a:gd name="connsiteY9-4048" fmla="*/ 372434 h 1832011"/>
              <a:gd name="connsiteX10-4049" fmla="*/ 5814302 w 8482705"/>
              <a:gd name="connsiteY10-4050" fmla="*/ 952848 h 1832011"/>
              <a:gd name="connsiteX11-4051" fmla="*/ 5685937 w 8482705"/>
              <a:gd name="connsiteY11-4052" fmla="*/ 1084445 h 1832011"/>
              <a:gd name="connsiteX12-4053" fmla="*/ 5516015 w 8482705"/>
              <a:gd name="connsiteY12-4054" fmla="*/ 1263602 h 1832011"/>
              <a:gd name="connsiteX13-4055" fmla="*/ 5126763 w 8482705"/>
              <a:gd name="connsiteY13-4056" fmla="*/ 1654239 h 1832011"/>
              <a:gd name="connsiteX14-4057" fmla="*/ 4769372 w 8482705"/>
              <a:gd name="connsiteY14-4058" fmla="*/ 1832011 h 1832011"/>
              <a:gd name="connsiteX15-4059" fmla="*/ 4726430 w 8482705"/>
              <a:gd name="connsiteY15-4060" fmla="*/ 1827855 h 1832011"/>
              <a:gd name="connsiteX16-4061" fmla="*/ 4494634 w 8482705"/>
              <a:gd name="connsiteY16-4062" fmla="*/ 1484317 h 1832011"/>
              <a:gd name="connsiteX17-4063" fmla="*/ 4268841 w 8482705"/>
              <a:gd name="connsiteY17-4064" fmla="*/ 1074748 h 1832011"/>
              <a:gd name="connsiteX18-4065" fmla="*/ 3400758 w 8482705"/>
              <a:gd name="connsiteY18-4066" fmla="*/ 1079828 h 1832011"/>
              <a:gd name="connsiteX19-4067" fmla="*/ 2450025 w 8482705"/>
              <a:gd name="connsiteY19-4068" fmla="*/ 1307006 h 1832011"/>
              <a:gd name="connsiteX20-4069" fmla="*/ 2431688 w 8482705"/>
              <a:gd name="connsiteY20-4070" fmla="*/ 1304778 h 1832011"/>
              <a:gd name="connsiteX21-4071" fmla="*/ 2215429 w 8482705"/>
              <a:gd name="connsiteY21-4072" fmla="*/ 1352876 h 1832011"/>
              <a:gd name="connsiteX22-4073" fmla="*/ 1406534 w 8482705"/>
              <a:gd name="connsiteY22-4074" fmla="*/ 1426009 h 1832011"/>
              <a:gd name="connsiteX23-4075" fmla="*/ 1098876 w 8482705"/>
              <a:gd name="connsiteY23-4076" fmla="*/ 1414579 h 1832011"/>
              <a:gd name="connsiteX24-4077" fmla="*/ 121753 w 8482705"/>
              <a:gd name="connsiteY24-4078" fmla="*/ 1068426 h 1832011"/>
              <a:gd name="connsiteX25-4079" fmla="*/ 15485 w 8482705"/>
              <a:gd name="connsiteY25-4080" fmla="*/ 593524 h 1832011"/>
              <a:gd name="connsiteX26-4081" fmla="*/ 180178 w 8482705"/>
              <a:gd name="connsiteY26-4082" fmla="*/ 97254 h 1832011"/>
              <a:gd name="connsiteX27-4083" fmla="*/ 279935 w 8482705"/>
              <a:gd name="connsiteY27-4084" fmla="*/ 0 h 1832011"/>
              <a:gd name="connsiteX28-4085" fmla="*/ 229244 w 8482705"/>
              <a:gd name="connsiteY28-4086" fmla="*/ 1027864 h 1832011"/>
              <a:gd name="connsiteX29-4087" fmla="*/ 2450474 w 8482705"/>
              <a:gd name="connsiteY29-4088" fmla="*/ 1242177 h 1832011"/>
              <a:gd name="connsiteX30-4089" fmla="*/ 2451081 w 8482705"/>
              <a:gd name="connsiteY30-4090" fmla="*/ 1244522 h 1832011"/>
              <a:gd name="connsiteX31-4091" fmla="*/ 2507584 w 8482705"/>
              <a:gd name="connsiteY31-4092" fmla="*/ 1228880 h 1832011"/>
              <a:gd name="connsiteX32-4093" fmla="*/ 3389677 w 8482705"/>
              <a:gd name="connsiteY32-4094" fmla="*/ 1020725 h 1832011"/>
              <a:gd name="connsiteX33-4095" fmla="*/ 4302548 w 8482705"/>
              <a:gd name="connsiteY33-4096" fmla="*/ 1024880 h 1832011"/>
              <a:gd name="connsiteX34-4097" fmla="*/ 4526760 w 8482705"/>
              <a:gd name="connsiteY34-4098" fmla="*/ 1442676 h 1832011"/>
              <a:gd name="connsiteX35-4099" fmla="*/ 4720759 w 8482705"/>
              <a:gd name="connsiteY35-4100" fmla="*/ 1762727 h 1832011"/>
              <a:gd name="connsiteX36-4101" fmla="*/ 5471225 w 8482705"/>
              <a:gd name="connsiteY36-4102" fmla="*/ 1222969 h 1832011"/>
              <a:gd name="connsiteX37-4103" fmla="*/ 5770437 w 8482705"/>
              <a:gd name="connsiteY37-4104" fmla="*/ 911291 h 1832011"/>
              <a:gd name="connsiteX38-4105" fmla="*/ 6702701 w 8482705"/>
              <a:gd name="connsiteY38-4106" fmla="*/ 311945 h 1832011"/>
              <a:gd name="connsiteX0-4107" fmla="*/ 6702701 w 8482705"/>
              <a:gd name="connsiteY0-4108" fmla="*/ 214691 h 1734757"/>
              <a:gd name="connsiteX1-4109" fmla="*/ 6715168 w 8482705"/>
              <a:gd name="connsiteY1-4110" fmla="*/ 214691 h 1734757"/>
              <a:gd name="connsiteX2-4111" fmla="*/ 7151366 w 8482705"/>
              <a:gd name="connsiteY2-4112" fmla="*/ 789985 h 1734757"/>
              <a:gd name="connsiteX3-4113" fmla="*/ 7310820 w 8482705"/>
              <a:gd name="connsiteY3-4114" fmla="*/ 1114171 h 1734757"/>
              <a:gd name="connsiteX4-4115" fmla="*/ 8438067 w 8482705"/>
              <a:gd name="connsiteY4-4116" fmla="*/ 880513 h 1734757"/>
              <a:gd name="connsiteX5-4117" fmla="*/ 8482705 w 8482705"/>
              <a:gd name="connsiteY5-4118" fmla="*/ 929103 h 1734757"/>
              <a:gd name="connsiteX6-4119" fmla="*/ 7300662 w 8482705"/>
              <a:gd name="connsiteY6-4120" fmla="*/ 1173736 h 1734757"/>
              <a:gd name="connsiteX7-4121" fmla="*/ 7112270 w 8482705"/>
              <a:gd name="connsiteY7-4122" fmla="*/ 814498 h 1734757"/>
              <a:gd name="connsiteX8-4123" fmla="*/ 6714245 w 8482705"/>
              <a:gd name="connsiteY8-4124" fmla="*/ 275180 h 1734757"/>
              <a:gd name="connsiteX9-4125" fmla="*/ 6703163 w 8482705"/>
              <a:gd name="connsiteY9-4126" fmla="*/ 275180 h 1734757"/>
              <a:gd name="connsiteX10-4127" fmla="*/ 5814302 w 8482705"/>
              <a:gd name="connsiteY10-4128" fmla="*/ 855594 h 1734757"/>
              <a:gd name="connsiteX11-4129" fmla="*/ 5685937 w 8482705"/>
              <a:gd name="connsiteY11-4130" fmla="*/ 987191 h 1734757"/>
              <a:gd name="connsiteX12-4131" fmla="*/ 5516015 w 8482705"/>
              <a:gd name="connsiteY12-4132" fmla="*/ 1166348 h 1734757"/>
              <a:gd name="connsiteX13-4133" fmla="*/ 5126763 w 8482705"/>
              <a:gd name="connsiteY13-4134" fmla="*/ 1556985 h 1734757"/>
              <a:gd name="connsiteX14-4135" fmla="*/ 4769372 w 8482705"/>
              <a:gd name="connsiteY14-4136" fmla="*/ 1734757 h 1734757"/>
              <a:gd name="connsiteX15-4137" fmla="*/ 4726430 w 8482705"/>
              <a:gd name="connsiteY15-4138" fmla="*/ 1730601 h 1734757"/>
              <a:gd name="connsiteX16-4139" fmla="*/ 4494634 w 8482705"/>
              <a:gd name="connsiteY16-4140" fmla="*/ 1387063 h 1734757"/>
              <a:gd name="connsiteX17-4141" fmla="*/ 4268841 w 8482705"/>
              <a:gd name="connsiteY17-4142" fmla="*/ 977494 h 1734757"/>
              <a:gd name="connsiteX18-4143" fmla="*/ 3400758 w 8482705"/>
              <a:gd name="connsiteY18-4144" fmla="*/ 982574 h 1734757"/>
              <a:gd name="connsiteX19-4145" fmla="*/ 2450025 w 8482705"/>
              <a:gd name="connsiteY19-4146" fmla="*/ 1209752 h 1734757"/>
              <a:gd name="connsiteX20-4147" fmla="*/ 2431688 w 8482705"/>
              <a:gd name="connsiteY20-4148" fmla="*/ 1207524 h 1734757"/>
              <a:gd name="connsiteX21-4149" fmla="*/ 2215429 w 8482705"/>
              <a:gd name="connsiteY21-4150" fmla="*/ 1255622 h 1734757"/>
              <a:gd name="connsiteX22-4151" fmla="*/ 1406534 w 8482705"/>
              <a:gd name="connsiteY22-4152" fmla="*/ 1328755 h 1734757"/>
              <a:gd name="connsiteX23-4153" fmla="*/ 1098876 w 8482705"/>
              <a:gd name="connsiteY23-4154" fmla="*/ 1317325 h 1734757"/>
              <a:gd name="connsiteX24-4155" fmla="*/ 121753 w 8482705"/>
              <a:gd name="connsiteY24-4156" fmla="*/ 971172 h 1734757"/>
              <a:gd name="connsiteX25-4157" fmla="*/ 15485 w 8482705"/>
              <a:gd name="connsiteY25-4158" fmla="*/ 496270 h 1734757"/>
              <a:gd name="connsiteX26-4159" fmla="*/ 180178 w 8482705"/>
              <a:gd name="connsiteY26-4160" fmla="*/ 0 h 1734757"/>
              <a:gd name="connsiteX27-4161" fmla="*/ 254175 w 8482705"/>
              <a:gd name="connsiteY27-4162" fmla="*/ 55572 h 1734757"/>
              <a:gd name="connsiteX28-4163" fmla="*/ 229244 w 8482705"/>
              <a:gd name="connsiteY28-4164" fmla="*/ 930610 h 1734757"/>
              <a:gd name="connsiteX29-4165" fmla="*/ 2450474 w 8482705"/>
              <a:gd name="connsiteY29-4166" fmla="*/ 1144923 h 1734757"/>
              <a:gd name="connsiteX30-4167" fmla="*/ 2451081 w 8482705"/>
              <a:gd name="connsiteY30-4168" fmla="*/ 1147268 h 1734757"/>
              <a:gd name="connsiteX31-4169" fmla="*/ 2507584 w 8482705"/>
              <a:gd name="connsiteY31-4170" fmla="*/ 1131626 h 1734757"/>
              <a:gd name="connsiteX32-4171" fmla="*/ 3389677 w 8482705"/>
              <a:gd name="connsiteY32-4172" fmla="*/ 923471 h 1734757"/>
              <a:gd name="connsiteX33-4173" fmla="*/ 4302548 w 8482705"/>
              <a:gd name="connsiteY33-4174" fmla="*/ 927626 h 1734757"/>
              <a:gd name="connsiteX34-4175" fmla="*/ 4526760 w 8482705"/>
              <a:gd name="connsiteY34-4176" fmla="*/ 1345422 h 1734757"/>
              <a:gd name="connsiteX35-4177" fmla="*/ 4720759 w 8482705"/>
              <a:gd name="connsiteY35-4178" fmla="*/ 1665473 h 1734757"/>
              <a:gd name="connsiteX36-4179" fmla="*/ 5471225 w 8482705"/>
              <a:gd name="connsiteY36-4180" fmla="*/ 1125715 h 1734757"/>
              <a:gd name="connsiteX37-4181" fmla="*/ 5770437 w 8482705"/>
              <a:gd name="connsiteY37-4182" fmla="*/ 814037 h 1734757"/>
              <a:gd name="connsiteX38-4183" fmla="*/ 6702701 w 8482705"/>
              <a:gd name="connsiteY38-4184" fmla="*/ 214691 h 1734757"/>
              <a:gd name="connsiteX0-4185" fmla="*/ 6702701 w 8482705"/>
              <a:gd name="connsiteY0-4186" fmla="*/ 214691 h 1734757"/>
              <a:gd name="connsiteX1-4187" fmla="*/ 6715168 w 8482705"/>
              <a:gd name="connsiteY1-4188" fmla="*/ 214691 h 1734757"/>
              <a:gd name="connsiteX2-4189" fmla="*/ 7151366 w 8482705"/>
              <a:gd name="connsiteY2-4190" fmla="*/ 789985 h 1734757"/>
              <a:gd name="connsiteX3-4191" fmla="*/ 7310820 w 8482705"/>
              <a:gd name="connsiteY3-4192" fmla="*/ 1114171 h 1734757"/>
              <a:gd name="connsiteX4-4193" fmla="*/ 8438067 w 8482705"/>
              <a:gd name="connsiteY4-4194" fmla="*/ 880513 h 1734757"/>
              <a:gd name="connsiteX5-4195" fmla="*/ 8482705 w 8482705"/>
              <a:gd name="connsiteY5-4196" fmla="*/ 929103 h 1734757"/>
              <a:gd name="connsiteX6-4197" fmla="*/ 7300662 w 8482705"/>
              <a:gd name="connsiteY6-4198" fmla="*/ 1173736 h 1734757"/>
              <a:gd name="connsiteX7-4199" fmla="*/ 7112270 w 8482705"/>
              <a:gd name="connsiteY7-4200" fmla="*/ 814498 h 1734757"/>
              <a:gd name="connsiteX8-4201" fmla="*/ 6714245 w 8482705"/>
              <a:gd name="connsiteY8-4202" fmla="*/ 275180 h 1734757"/>
              <a:gd name="connsiteX9-4203" fmla="*/ 6703163 w 8482705"/>
              <a:gd name="connsiteY9-4204" fmla="*/ 275180 h 1734757"/>
              <a:gd name="connsiteX10-4205" fmla="*/ 5814302 w 8482705"/>
              <a:gd name="connsiteY10-4206" fmla="*/ 855594 h 1734757"/>
              <a:gd name="connsiteX11-4207" fmla="*/ 5685937 w 8482705"/>
              <a:gd name="connsiteY11-4208" fmla="*/ 987191 h 1734757"/>
              <a:gd name="connsiteX12-4209" fmla="*/ 5516015 w 8482705"/>
              <a:gd name="connsiteY12-4210" fmla="*/ 1166348 h 1734757"/>
              <a:gd name="connsiteX13-4211" fmla="*/ 5126763 w 8482705"/>
              <a:gd name="connsiteY13-4212" fmla="*/ 1556985 h 1734757"/>
              <a:gd name="connsiteX14-4213" fmla="*/ 4769372 w 8482705"/>
              <a:gd name="connsiteY14-4214" fmla="*/ 1734757 h 1734757"/>
              <a:gd name="connsiteX15-4215" fmla="*/ 4726430 w 8482705"/>
              <a:gd name="connsiteY15-4216" fmla="*/ 1730601 h 1734757"/>
              <a:gd name="connsiteX16-4217" fmla="*/ 4494634 w 8482705"/>
              <a:gd name="connsiteY16-4218" fmla="*/ 1387063 h 1734757"/>
              <a:gd name="connsiteX17-4219" fmla="*/ 4268841 w 8482705"/>
              <a:gd name="connsiteY17-4220" fmla="*/ 977494 h 1734757"/>
              <a:gd name="connsiteX18-4221" fmla="*/ 3400758 w 8482705"/>
              <a:gd name="connsiteY18-4222" fmla="*/ 982574 h 1734757"/>
              <a:gd name="connsiteX19-4223" fmla="*/ 2450025 w 8482705"/>
              <a:gd name="connsiteY19-4224" fmla="*/ 1209752 h 1734757"/>
              <a:gd name="connsiteX20-4225" fmla="*/ 2431688 w 8482705"/>
              <a:gd name="connsiteY20-4226" fmla="*/ 1207524 h 1734757"/>
              <a:gd name="connsiteX21-4227" fmla="*/ 2215429 w 8482705"/>
              <a:gd name="connsiteY21-4228" fmla="*/ 1255622 h 1734757"/>
              <a:gd name="connsiteX22-4229" fmla="*/ 1406534 w 8482705"/>
              <a:gd name="connsiteY22-4230" fmla="*/ 1328755 h 1734757"/>
              <a:gd name="connsiteX23-4231" fmla="*/ 1098876 w 8482705"/>
              <a:gd name="connsiteY23-4232" fmla="*/ 1317325 h 1734757"/>
              <a:gd name="connsiteX24-4233" fmla="*/ 121753 w 8482705"/>
              <a:gd name="connsiteY24-4234" fmla="*/ 971172 h 1734757"/>
              <a:gd name="connsiteX25-4235" fmla="*/ 15485 w 8482705"/>
              <a:gd name="connsiteY25-4236" fmla="*/ 496270 h 1734757"/>
              <a:gd name="connsiteX26-4237" fmla="*/ 180178 w 8482705"/>
              <a:gd name="connsiteY26-4238" fmla="*/ 0 h 1734757"/>
              <a:gd name="connsiteX27-4239" fmla="*/ 254175 w 8482705"/>
              <a:gd name="connsiteY27-4240" fmla="*/ 55572 h 1734757"/>
              <a:gd name="connsiteX28-4241" fmla="*/ 229244 w 8482705"/>
              <a:gd name="connsiteY28-4242" fmla="*/ 930610 h 1734757"/>
              <a:gd name="connsiteX29-4243" fmla="*/ 2450474 w 8482705"/>
              <a:gd name="connsiteY29-4244" fmla="*/ 1144923 h 1734757"/>
              <a:gd name="connsiteX30-4245" fmla="*/ 2451081 w 8482705"/>
              <a:gd name="connsiteY30-4246" fmla="*/ 1147268 h 1734757"/>
              <a:gd name="connsiteX31-4247" fmla="*/ 2507584 w 8482705"/>
              <a:gd name="connsiteY31-4248" fmla="*/ 1131626 h 1734757"/>
              <a:gd name="connsiteX32-4249" fmla="*/ 3389677 w 8482705"/>
              <a:gd name="connsiteY32-4250" fmla="*/ 923471 h 1734757"/>
              <a:gd name="connsiteX33-4251" fmla="*/ 4302548 w 8482705"/>
              <a:gd name="connsiteY33-4252" fmla="*/ 927626 h 1734757"/>
              <a:gd name="connsiteX34-4253" fmla="*/ 4526760 w 8482705"/>
              <a:gd name="connsiteY34-4254" fmla="*/ 1345422 h 1734757"/>
              <a:gd name="connsiteX35-4255" fmla="*/ 4720759 w 8482705"/>
              <a:gd name="connsiteY35-4256" fmla="*/ 1665473 h 1734757"/>
              <a:gd name="connsiteX36-4257" fmla="*/ 5471225 w 8482705"/>
              <a:gd name="connsiteY36-4258" fmla="*/ 1125715 h 1734757"/>
              <a:gd name="connsiteX37-4259" fmla="*/ 5770437 w 8482705"/>
              <a:gd name="connsiteY37-4260" fmla="*/ 814037 h 1734757"/>
              <a:gd name="connsiteX38-4261" fmla="*/ 6702701 w 8482705"/>
              <a:gd name="connsiteY38-4262" fmla="*/ 214691 h 1734757"/>
              <a:gd name="connsiteX0-4263" fmla="*/ 6702701 w 8482705"/>
              <a:gd name="connsiteY0-4264" fmla="*/ 214691 h 1734757"/>
              <a:gd name="connsiteX1-4265" fmla="*/ 6715168 w 8482705"/>
              <a:gd name="connsiteY1-4266" fmla="*/ 214691 h 1734757"/>
              <a:gd name="connsiteX2-4267" fmla="*/ 7151366 w 8482705"/>
              <a:gd name="connsiteY2-4268" fmla="*/ 789985 h 1734757"/>
              <a:gd name="connsiteX3-4269" fmla="*/ 7310820 w 8482705"/>
              <a:gd name="connsiteY3-4270" fmla="*/ 1114171 h 1734757"/>
              <a:gd name="connsiteX4-4271" fmla="*/ 8438067 w 8482705"/>
              <a:gd name="connsiteY4-4272" fmla="*/ 880513 h 1734757"/>
              <a:gd name="connsiteX5-4273" fmla="*/ 8482705 w 8482705"/>
              <a:gd name="connsiteY5-4274" fmla="*/ 929103 h 1734757"/>
              <a:gd name="connsiteX6-4275" fmla="*/ 7300662 w 8482705"/>
              <a:gd name="connsiteY6-4276" fmla="*/ 1173736 h 1734757"/>
              <a:gd name="connsiteX7-4277" fmla="*/ 7112270 w 8482705"/>
              <a:gd name="connsiteY7-4278" fmla="*/ 814498 h 1734757"/>
              <a:gd name="connsiteX8-4279" fmla="*/ 6714245 w 8482705"/>
              <a:gd name="connsiteY8-4280" fmla="*/ 275180 h 1734757"/>
              <a:gd name="connsiteX9-4281" fmla="*/ 6703163 w 8482705"/>
              <a:gd name="connsiteY9-4282" fmla="*/ 275180 h 1734757"/>
              <a:gd name="connsiteX10-4283" fmla="*/ 5814302 w 8482705"/>
              <a:gd name="connsiteY10-4284" fmla="*/ 855594 h 1734757"/>
              <a:gd name="connsiteX11-4285" fmla="*/ 5685937 w 8482705"/>
              <a:gd name="connsiteY11-4286" fmla="*/ 987191 h 1734757"/>
              <a:gd name="connsiteX12-4287" fmla="*/ 5516015 w 8482705"/>
              <a:gd name="connsiteY12-4288" fmla="*/ 1166348 h 1734757"/>
              <a:gd name="connsiteX13-4289" fmla="*/ 5126763 w 8482705"/>
              <a:gd name="connsiteY13-4290" fmla="*/ 1556985 h 1734757"/>
              <a:gd name="connsiteX14-4291" fmla="*/ 4769372 w 8482705"/>
              <a:gd name="connsiteY14-4292" fmla="*/ 1734757 h 1734757"/>
              <a:gd name="connsiteX15-4293" fmla="*/ 4726430 w 8482705"/>
              <a:gd name="connsiteY15-4294" fmla="*/ 1730601 h 1734757"/>
              <a:gd name="connsiteX16-4295" fmla="*/ 4494634 w 8482705"/>
              <a:gd name="connsiteY16-4296" fmla="*/ 1387063 h 1734757"/>
              <a:gd name="connsiteX17-4297" fmla="*/ 4268841 w 8482705"/>
              <a:gd name="connsiteY17-4298" fmla="*/ 977494 h 1734757"/>
              <a:gd name="connsiteX18-4299" fmla="*/ 3400758 w 8482705"/>
              <a:gd name="connsiteY18-4300" fmla="*/ 982574 h 1734757"/>
              <a:gd name="connsiteX19-4301" fmla="*/ 2450025 w 8482705"/>
              <a:gd name="connsiteY19-4302" fmla="*/ 1209752 h 1734757"/>
              <a:gd name="connsiteX20-4303" fmla="*/ 2431688 w 8482705"/>
              <a:gd name="connsiteY20-4304" fmla="*/ 1207524 h 1734757"/>
              <a:gd name="connsiteX21-4305" fmla="*/ 2215429 w 8482705"/>
              <a:gd name="connsiteY21-4306" fmla="*/ 1255622 h 1734757"/>
              <a:gd name="connsiteX22-4307" fmla="*/ 1406534 w 8482705"/>
              <a:gd name="connsiteY22-4308" fmla="*/ 1328755 h 1734757"/>
              <a:gd name="connsiteX23-4309" fmla="*/ 1098876 w 8482705"/>
              <a:gd name="connsiteY23-4310" fmla="*/ 1317325 h 1734757"/>
              <a:gd name="connsiteX24-4311" fmla="*/ 121753 w 8482705"/>
              <a:gd name="connsiteY24-4312" fmla="*/ 971172 h 1734757"/>
              <a:gd name="connsiteX25-4313" fmla="*/ 15485 w 8482705"/>
              <a:gd name="connsiteY25-4314" fmla="*/ 496270 h 1734757"/>
              <a:gd name="connsiteX26-4315" fmla="*/ 180178 w 8482705"/>
              <a:gd name="connsiteY26-4316" fmla="*/ 0 h 1734757"/>
              <a:gd name="connsiteX27-4317" fmla="*/ 254175 w 8482705"/>
              <a:gd name="connsiteY27-4318" fmla="*/ 55572 h 1734757"/>
              <a:gd name="connsiteX28-4319" fmla="*/ 229244 w 8482705"/>
              <a:gd name="connsiteY28-4320" fmla="*/ 930610 h 1734757"/>
              <a:gd name="connsiteX29-4321" fmla="*/ 2450474 w 8482705"/>
              <a:gd name="connsiteY29-4322" fmla="*/ 1144923 h 1734757"/>
              <a:gd name="connsiteX30-4323" fmla="*/ 2451081 w 8482705"/>
              <a:gd name="connsiteY30-4324" fmla="*/ 1147268 h 1734757"/>
              <a:gd name="connsiteX31-4325" fmla="*/ 2507584 w 8482705"/>
              <a:gd name="connsiteY31-4326" fmla="*/ 1131626 h 1734757"/>
              <a:gd name="connsiteX32-4327" fmla="*/ 3389677 w 8482705"/>
              <a:gd name="connsiteY32-4328" fmla="*/ 923471 h 1734757"/>
              <a:gd name="connsiteX33-4329" fmla="*/ 4302548 w 8482705"/>
              <a:gd name="connsiteY33-4330" fmla="*/ 927626 h 1734757"/>
              <a:gd name="connsiteX34-4331" fmla="*/ 4526760 w 8482705"/>
              <a:gd name="connsiteY34-4332" fmla="*/ 1345422 h 1734757"/>
              <a:gd name="connsiteX35-4333" fmla="*/ 4720759 w 8482705"/>
              <a:gd name="connsiteY35-4334" fmla="*/ 1665473 h 1734757"/>
              <a:gd name="connsiteX36-4335" fmla="*/ 5471225 w 8482705"/>
              <a:gd name="connsiteY36-4336" fmla="*/ 1125715 h 1734757"/>
              <a:gd name="connsiteX37-4337" fmla="*/ 5770437 w 8482705"/>
              <a:gd name="connsiteY37-4338" fmla="*/ 814037 h 1734757"/>
              <a:gd name="connsiteX38-4339" fmla="*/ 6702701 w 8482705"/>
              <a:gd name="connsiteY38-4340" fmla="*/ 214691 h 1734757"/>
              <a:gd name="connsiteX0-4341" fmla="*/ 6702701 w 8482705"/>
              <a:gd name="connsiteY0-4342" fmla="*/ 214691 h 1734757"/>
              <a:gd name="connsiteX1-4343" fmla="*/ 6715168 w 8482705"/>
              <a:gd name="connsiteY1-4344" fmla="*/ 214691 h 1734757"/>
              <a:gd name="connsiteX2-4345" fmla="*/ 7151366 w 8482705"/>
              <a:gd name="connsiteY2-4346" fmla="*/ 789985 h 1734757"/>
              <a:gd name="connsiteX3-4347" fmla="*/ 7310820 w 8482705"/>
              <a:gd name="connsiteY3-4348" fmla="*/ 1114171 h 1734757"/>
              <a:gd name="connsiteX4-4349" fmla="*/ 8438067 w 8482705"/>
              <a:gd name="connsiteY4-4350" fmla="*/ 880513 h 1734757"/>
              <a:gd name="connsiteX5-4351" fmla="*/ 8482705 w 8482705"/>
              <a:gd name="connsiteY5-4352" fmla="*/ 929103 h 1734757"/>
              <a:gd name="connsiteX6-4353" fmla="*/ 7300662 w 8482705"/>
              <a:gd name="connsiteY6-4354" fmla="*/ 1173736 h 1734757"/>
              <a:gd name="connsiteX7-4355" fmla="*/ 7112270 w 8482705"/>
              <a:gd name="connsiteY7-4356" fmla="*/ 814498 h 1734757"/>
              <a:gd name="connsiteX8-4357" fmla="*/ 6714245 w 8482705"/>
              <a:gd name="connsiteY8-4358" fmla="*/ 275180 h 1734757"/>
              <a:gd name="connsiteX9-4359" fmla="*/ 6703163 w 8482705"/>
              <a:gd name="connsiteY9-4360" fmla="*/ 275180 h 1734757"/>
              <a:gd name="connsiteX10-4361" fmla="*/ 5814302 w 8482705"/>
              <a:gd name="connsiteY10-4362" fmla="*/ 855594 h 1734757"/>
              <a:gd name="connsiteX11-4363" fmla="*/ 5685937 w 8482705"/>
              <a:gd name="connsiteY11-4364" fmla="*/ 987191 h 1734757"/>
              <a:gd name="connsiteX12-4365" fmla="*/ 5516015 w 8482705"/>
              <a:gd name="connsiteY12-4366" fmla="*/ 1166348 h 1734757"/>
              <a:gd name="connsiteX13-4367" fmla="*/ 5126763 w 8482705"/>
              <a:gd name="connsiteY13-4368" fmla="*/ 1556985 h 1734757"/>
              <a:gd name="connsiteX14-4369" fmla="*/ 4769372 w 8482705"/>
              <a:gd name="connsiteY14-4370" fmla="*/ 1734757 h 1734757"/>
              <a:gd name="connsiteX15-4371" fmla="*/ 4726430 w 8482705"/>
              <a:gd name="connsiteY15-4372" fmla="*/ 1730601 h 1734757"/>
              <a:gd name="connsiteX16-4373" fmla="*/ 4494634 w 8482705"/>
              <a:gd name="connsiteY16-4374" fmla="*/ 1387063 h 1734757"/>
              <a:gd name="connsiteX17-4375" fmla="*/ 4268841 w 8482705"/>
              <a:gd name="connsiteY17-4376" fmla="*/ 977494 h 1734757"/>
              <a:gd name="connsiteX18-4377" fmla="*/ 3400758 w 8482705"/>
              <a:gd name="connsiteY18-4378" fmla="*/ 982574 h 1734757"/>
              <a:gd name="connsiteX19-4379" fmla="*/ 2450025 w 8482705"/>
              <a:gd name="connsiteY19-4380" fmla="*/ 1209752 h 1734757"/>
              <a:gd name="connsiteX20-4381" fmla="*/ 2431688 w 8482705"/>
              <a:gd name="connsiteY20-4382" fmla="*/ 1207524 h 1734757"/>
              <a:gd name="connsiteX21-4383" fmla="*/ 2215429 w 8482705"/>
              <a:gd name="connsiteY21-4384" fmla="*/ 1255622 h 1734757"/>
              <a:gd name="connsiteX22-4385" fmla="*/ 1406534 w 8482705"/>
              <a:gd name="connsiteY22-4386" fmla="*/ 1328755 h 1734757"/>
              <a:gd name="connsiteX23-4387" fmla="*/ 1098876 w 8482705"/>
              <a:gd name="connsiteY23-4388" fmla="*/ 1317325 h 1734757"/>
              <a:gd name="connsiteX24-4389" fmla="*/ 121753 w 8482705"/>
              <a:gd name="connsiteY24-4390" fmla="*/ 971172 h 1734757"/>
              <a:gd name="connsiteX25-4391" fmla="*/ 15485 w 8482705"/>
              <a:gd name="connsiteY25-4392" fmla="*/ 496270 h 1734757"/>
              <a:gd name="connsiteX26-4393" fmla="*/ 180178 w 8482705"/>
              <a:gd name="connsiteY26-4394" fmla="*/ 0 h 1734757"/>
              <a:gd name="connsiteX27-4395" fmla="*/ 254175 w 8482705"/>
              <a:gd name="connsiteY27-4396" fmla="*/ 55572 h 1734757"/>
              <a:gd name="connsiteX28-4397" fmla="*/ 229244 w 8482705"/>
              <a:gd name="connsiteY28-4398" fmla="*/ 930610 h 1734757"/>
              <a:gd name="connsiteX29-4399" fmla="*/ 2450474 w 8482705"/>
              <a:gd name="connsiteY29-4400" fmla="*/ 1144923 h 1734757"/>
              <a:gd name="connsiteX30-4401" fmla="*/ 2451081 w 8482705"/>
              <a:gd name="connsiteY30-4402" fmla="*/ 1147268 h 1734757"/>
              <a:gd name="connsiteX31-4403" fmla="*/ 2507584 w 8482705"/>
              <a:gd name="connsiteY31-4404" fmla="*/ 1131626 h 1734757"/>
              <a:gd name="connsiteX32-4405" fmla="*/ 3389677 w 8482705"/>
              <a:gd name="connsiteY32-4406" fmla="*/ 923471 h 1734757"/>
              <a:gd name="connsiteX33-4407" fmla="*/ 4302548 w 8482705"/>
              <a:gd name="connsiteY33-4408" fmla="*/ 927626 h 1734757"/>
              <a:gd name="connsiteX34-4409" fmla="*/ 4526760 w 8482705"/>
              <a:gd name="connsiteY34-4410" fmla="*/ 1345422 h 1734757"/>
              <a:gd name="connsiteX35-4411" fmla="*/ 4720759 w 8482705"/>
              <a:gd name="connsiteY35-4412" fmla="*/ 1665473 h 1734757"/>
              <a:gd name="connsiteX36-4413" fmla="*/ 5471225 w 8482705"/>
              <a:gd name="connsiteY36-4414" fmla="*/ 1125715 h 1734757"/>
              <a:gd name="connsiteX37-4415" fmla="*/ 5770437 w 8482705"/>
              <a:gd name="connsiteY37-4416" fmla="*/ 814037 h 1734757"/>
              <a:gd name="connsiteX38-4417" fmla="*/ 6702701 w 8482705"/>
              <a:gd name="connsiteY38-4418" fmla="*/ 214691 h 1734757"/>
              <a:gd name="connsiteX0-4419" fmla="*/ 6702701 w 8482705"/>
              <a:gd name="connsiteY0-4420" fmla="*/ 214691 h 1734757"/>
              <a:gd name="connsiteX1-4421" fmla="*/ 6715168 w 8482705"/>
              <a:gd name="connsiteY1-4422" fmla="*/ 214691 h 1734757"/>
              <a:gd name="connsiteX2-4423" fmla="*/ 7151366 w 8482705"/>
              <a:gd name="connsiteY2-4424" fmla="*/ 789985 h 1734757"/>
              <a:gd name="connsiteX3-4425" fmla="*/ 7310820 w 8482705"/>
              <a:gd name="connsiteY3-4426" fmla="*/ 1114171 h 1734757"/>
              <a:gd name="connsiteX4-4427" fmla="*/ 8438067 w 8482705"/>
              <a:gd name="connsiteY4-4428" fmla="*/ 880513 h 1734757"/>
              <a:gd name="connsiteX5-4429" fmla="*/ 8482705 w 8482705"/>
              <a:gd name="connsiteY5-4430" fmla="*/ 929103 h 1734757"/>
              <a:gd name="connsiteX6-4431" fmla="*/ 7300662 w 8482705"/>
              <a:gd name="connsiteY6-4432" fmla="*/ 1173736 h 1734757"/>
              <a:gd name="connsiteX7-4433" fmla="*/ 7112270 w 8482705"/>
              <a:gd name="connsiteY7-4434" fmla="*/ 814498 h 1734757"/>
              <a:gd name="connsiteX8-4435" fmla="*/ 6714245 w 8482705"/>
              <a:gd name="connsiteY8-4436" fmla="*/ 275180 h 1734757"/>
              <a:gd name="connsiteX9-4437" fmla="*/ 6703163 w 8482705"/>
              <a:gd name="connsiteY9-4438" fmla="*/ 275180 h 1734757"/>
              <a:gd name="connsiteX10-4439" fmla="*/ 5814302 w 8482705"/>
              <a:gd name="connsiteY10-4440" fmla="*/ 855594 h 1734757"/>
              <a:gd name="connsiteX11-4441" fmla="*/ 5685937 w 8482705"/>
              <a:gd name="connsiteY11-4442" fmla="*/ 987191 h 1734757"/>
              <a:gd name="connsiteX12-4443" fmla="*/ 5516015 w 8482705"/>
              <a:gd name="connsiteY12-4444" fmla="*/ 1166348 h 1734757"/>
              <a:gd name="connsiteX13-4445" fmla="*/ 5126763 w 8482705"/>
              <a:gd name="connsiteY13-4446" fmla="*/ 1556985 h 1734757"/>
              <a:gd name="connsiteX14-4447" fmla="*/ 4769372 w 8482705"/>
              <a:gd name="connsiteY14-4448" fmla="*/ 1734757 h 1734757"/>
              <a:gd name="connsiteX15-4449" fmla="*/ 4726430 w 8482705"/>
              <a:gd name="connsiteY15-4450" fmla="*/ 1730601 h 1734757"/>
              <a:gd name="connsiteX16-4451" fmla="*/ 4494634 w 8482705"/>
              <a:gd name="connsiteY16-4452" fmla="*/ 1387063 h 1734757"/>
              <a:gd name="connsiteX17-4453" fmla="*/ 4268841 w 8482705"/>
              <a:gd name="connsiteY17-4454" fmla="*/ 977494 h 1734757"/>
              <a:gd name="connsiteX18-4455" fmla="*/ 3400758 w 8482705"/>
              <a:gd name="connsiteY18-4456" fmla="*/ 982574 h 1734757"/>
              <a:gd name="connsiteX19-4457" fmla="*/ 2450025 w 8482705"/>
              <a:gd name="connsiteY19-4458" fmla="*/ 1209752 h 1734757"/>
              <a:gd name="connsiteX20-4459" fmla="*/ 2431688 w 8482705"/>
              <a:gd name="connsiteY20-4460" fmla="*/ 1207524 h 1734757"/>
              <a:gd name="connsiteX21-4461" fmla="*/ 2215429 w 8482705"/>
              <a:gd name="connsiteY21-4462" fmla="*/ 1255622 h 1734757"/>
              <a:gd name="connsiteX22-4463" fmla="*/ 1406534 w 8482705"/>
              <a:gd name="connsiteY22-4464" fmla="*/ 1328755 h 1734757"/>
              <a:gd name="connsiteX23-4465" fmla="*/ 1098876 w 8482705"/>
              <a:gd name="connsiteY23-4466" fmla="*/ 1317325 h 1734757"/>
              <a:gd name="connsiteX24-4467" fmla="*/ 121753 w 8482705"/>
              <a:gd name="connsiteY24-4468" fmla="*/ 971172 h 1734757"/>
              <a:gd name="connsiteX25-4469" fmla="*/ 15485 w 8482705"/>
              <a:gd name="connsiteY25-4470" fmla="*/ 496270 h 1734757"/>
              <a:gd name="connsiteX26-4471" fmla="*/ 180178 w 8482705"/>
              <a:gd name="connsiteY26-4472" fmla="*/ 0 h 1734757"/>
              <a:gd name="connsiteX27-4473" fmla="*/ 254175 w 8482705"/>
              <a:gd name="connsiteY27-4474" fmla="*/ 55572 h 1734757"/>
              <a:gd name="connsiteX28-4475" fmla="*/ 229244 w 8482705"/>
              <a:gd name="connsiteY28-4476" fmla="*/ 930610 h 1734757"/>
              <a:gd name="connsiteX29-4477" fmla="*/ 2450474 w 8482705"/>
              <a:gd name="connsiteY29-4478" fmla="*/ 1144923 h 1734757"/>
              <a:gd name="connsiteX30-4479" fmla="*/ 2451081 w 8482705"/>
              <a:gd name="connsiteY30-4480" fmla="*/ 1147268 h 1734757"/>
              <a:gd name="connsiteX31-4481" fmla="*/ 2507584 w 8482705"/>
              <a:gd name="connsiteY31-4482" fmla="*/ 1131626 h 1734757"/>
              <a:gd name="connsiteX32-4483" fmla="*/ 3389677 w 8482705"/>
              <a:gd name="connsiteY32-4484" fmla="*/ 923471 h 1734757"/>
              <a:gd name="connsiteX33-4485" fmla="*/ 4302548 w 8482705"/>
              <a:gd name="connsiteY33-4486" fmla="*/ 927626 h 1734757"/>
              <a:gd name="connsiteX34-4487" fmla="*/ 4526760 w 8482705"/>
              <a:gd name="connsiteY34-4488" fmla="*/ 1345422 h 1734757"/>
              <a:gd name="connsiteX35-4489" fmla="*/ 4720759 w 8482705"/>
              <a:gd name="connsiteY35-4490" fmla="*/ 1665473 h 1734757"/>
              <a:gd name="connsiteX36-4491" fmla="*/ 5471225 w 8482705"/>
              <a:gd name="connsiteY36-4492" fmla="*/ 1125715 h 1734757"/>
              <a:gd name="connsiteX37-4493" fmla="*/ 5770437 w 8482705"/>
              <a:gd name="connsiteY37-4494" fmla="*/ 814037 h 1734757"/>
              <a:gd name="connsiteX38-4495" fmla="*/ 6702701 w 8482705"/>
              <a:gd name="connsiteY38-4496" fmla="*/ 214691 h 1734757"/>
              <a:gd name="connsiteX0-4497" fmla="*/ 6694989 w 8474993"/>
              <a:gd name="connsiteY0-4498" fmla="*/ 214691 h 1734757"/>
              <a:gd name="connsiteX1-4499" fmla="*/ 6707456 w 8474993"/>
              <a:gd name="connsiteY1-4500" fmla="*/ 214691 h 1734757"/>
              <a:gd name="connsiteX2-4501" fmla="*/ 7143654 w 8474993"/>
              <a:gd name="connsiteY2-4502" fmla="*/ 789985 h 1734757"/>
              <a:gd name="connsiteX3-4503" fmla="*/ 7303108 w 8474993"/>
              <a:gd name="connsiteY3-4504" fmla="*/ 1114171 h 1734757"/>
              <a:gd name="connsiteX4-4505" fmla="*/ 8430355 w 8474993"/>
              <a:gd name="connsiteY4-4506" fmla="*/ 880513 h 1734757"/>
              <a:gd name="connsiteX5-4507" fmla="*/ 8474993 w 8474993"/>
              <a:gd name="connsiteY5-4508" fmla="*/ 929103 h 1734757"/>
              <a:gd name="connsiteX6-4509" fmla="*/ 7292950 w 8474993"/>
              <a:gd name="connsiteY6-4510" fmla="*/ 1173736 h 1734757"/>
              <a:gd name="connsiteX7-4511" fmla="*/ 7104558 w 8474993"/>
              <a:gd name="connsiteY7-4512" fmla="*/ 814498 h 1734757"/>
              <a:gd name="connsiteX8-4513" fmla="*/ 6706533 w 8474993"/>
              <a:gd name="connsiteY8-4514" fmla="*/ 275180 h 1734757"/>
              <a:gd name="connsiteX9-4515" fmla="*/ 6695451 w 8474993"/>
              <a:gd name="connsiteY9-4516" fmla="*/ 275180 h 1734757"/>
              <a:gd name="connsiteX10-4517" fmla="*/ 5806590 w 8474993"/>
              <a:gd name="connsiteY10-4518" fmla="*/ 855594 h 1734757"/>
              <a:gd name="connsiteX11-4519" fmla="*/ 5678225 w 8474993"/>
              <a:gd name="connsiteY11-4520" fmla="*/ 987191 h 1734757"/>
              <a:gd name="connsiteX12-4521" fmla="*/ 5508303 w 8474993"/>
              <a:gd name="connsiteY12-4522" fmla="*/ 1166348 h 1734757"/>
              <a:gd name="connsiteX13-4523" fmla="*/ 5119051 w 8474993"/>
              <a:gd name="connsiteY13-4524" fmla="*/ 1556985 h 1734757"/>
              <a:gd name="connsiteX14-4525" fmla="*/ 4761660 w 8474993"/>
              <a:gd name="connsiteY14-4526" fmla="*/ 1734757 h 1734757"/>
              <a:gd name="connsiteX15-4527" fmla="*/ 4718718 w 8474993"/>
              <a:gd name="connsiteY15-4528" fmla="*/ 1730601 h 1734757"/>
              <a:gd name="connsiteX16-4529" fmla="*/ 4486922 w 8474993"/>
              <a:gd name="connsiteY16-4530" fmla="*/ 1387063 h 1734757"/>
              <a:gd name="connsiteX17-4531" fmla="*/ 4261129 w 8474993"/>
              <a:gd name="connsiteY17-4532" fmla="*/ 977494 h 1734757"/>
              <a:gd name="connsiteX18-4533" fmla="*/ 3393046 w 8474993"/>
              <a:gd name="connsiteY18-4534" fmla="*/ 982574 h 1734757"/>
              <a:gd name="connsiteX19-4535" fmla="*/ 2442313 w 8474993"/>
              <a:gd name="connsiteY19-4536" fmla="*/ 1209752 h 1734757"/>
              <a:gd name="connsiteX20-4537" fmla="*/ 2423976 w 8474993"/>
              <a:gd name="connsiteY20-4538" fmla="*/ 1207524 h 1734757"/>
              <a:gd name="connsiteX21-4539" fmla="*/ 2207717 w 8474993"/>
              <a:gd name="connsiteY21-4540" fmla="*/ 1255622 h 1734757"/>
              <a:gd name="connsiteX22-4541" fmla="*/ 1398822 w 8474993"/>
              <a:gd name="connsiteY22-4542" fmla="*/ 1328755 h 1734757"/>
              <a:gd name="connsiteX23-4543" fmla="*/ 1091164 w 8474993"/>
              <a:gd name="connsiteY23-4544" fmla="*/ 1317325 h 1734757"/>
              <a:gd name="connsiteX24-4545" fmla="*/ 114041 w 8474993"/>
              <a:gd name="connsiteY24-4546" fmla="*/ 971172 h 1734757"/>
              <a:gd name="connsiteX25-4547" fmla="*/ 7773 w 8474993"/>
              <a:gd name="connsiteY25-4548" fmla="*/ 496270 h 1734757"/>
              <a:gd name="connsiteX26-4549" fmla="*/ 172466 w 8474993"/>
              <a:gd name="connsiteY26-4550" fmla="*/ 0 h 1734757"/>
              <a:gd name="connsiteX27-4551" fmla="*/ 246463 w 8474993"/>
              <a:gd name="connsiteY27-4552" fmla="*/ 55572 h 1734757"/>
              <a:gd name="connsiteX28-4553" fmla="*/ 221532 w 8474993"/>
              <a:gd name="connsiteY28-4554" fmla="*/ 930610 h 1734757"/>
              <a:gd name="connsiteX29-4555" fmla="*/ 2442762 w 8474993"/>
              <a:gd name="connsiteY29-4556" fmla="*/ 1144923 h 1734757"/>
              <a:gd name="connsiteX30-4557" fmla="*/ 2443369 w 8474993"/>
              <a:gd name="connsiteY30-4558" fmla="*/ 1147268 h 1734757"/>
              <a:gd name="connsiteX31-4559" fmla="*/ 2499872 w 8474993"/>
              <a:gd name="connsiteY31-4560" fmla="*/ 1131626 h 1734757"/>
              <a:gd name="connsiteX32-4561" fmla="*/ 3381965 w 8474993"/>
              <a:gd name="connsiteY32-4562" fmla="*/ 923471 h 1734757"/>
              <a:gd name="connsiteX33-4563" fmla="*/ 4294836 w 8474993"/>
              <a:gd name="connsiteY33-4564" fmla="*/ 927626 h 1734757"/>
              <a:gd name="connsiteX34-4565" fmla="*/ 4519048 w 8474993"/>
              <a:gd name="connsiteY34-4566" fmla="*/ 1345422 h 1734757"/>
              <a:gd name="connsiteX35-4567" fmla="*/ 4713047 w 8474993"/>
              <a:gd name="connsiteY35-4568" fmla="*/ 1665473 h 1734757"/>
              <a:gd name="connsiteX36-4569" fmla="*/ 5463513 w 8474993"/>
              <a:gd name="connsiteY36-4570" fmla="*/ 1125715 h 1734757"/>
              <a:gd name="connsiteX37-4571" fmla="*/ 5762725 w 8474993"/>
              <a:gd name="connsiteY37-4572" fmla="*/ 814037 h 1734757"/>
              <a:gd name="connsiteX38-4573" fmla="*/ 6694989 w 8474993"/>
              <a:gd name="connsiteY38-4574" fmla="*/ 214691 h 1734757"/>
              <a:gd name="connsiteX0-4575" fmla="*/ 6697194 w 8477198"/>
              <a:gd name="connsiteY0-4576" fmla="*/ 214691 h 1734757"/>
              <a:gd name="connsiteX1-4577" fmla="*/ 6709661 w 8477198"/>
              <a:gd name="connsiteY1-4578" fmla="*/ 214691 h 1734757"/>
              <a:gd name="connsiteX2-4579" fmla="*/ 7145859 w 8477198"/>
              <a:gd name="connsiteY2-4580" fmla="*/ 789985 h 1734757"/>
              <a:gd name="connsiteX3-4581" fmla="*/ 7305313 w 8477198"/>
              <a:gd name="connsiteY3-4582" fmla="*/ 1114171 h 1734757"/>
              <a:gd name="connsiteX4-4583" fmla="*/ 8432560 w 8477198"/>
              <a:gd name="connsiteY4-4584" fmla="*/ 880513 h 1734757"/>
              <a:gd name="connsiteX5-4585" fmla="*/ 8477198 w 8477198"/>
              <a:gd name="connsiteY5-4586" fmla="*/ 929103 h 1734757"/>
              <a:gd name="connsiteX6-4587" fmla="*/ 7295155 w 8477198"/>
              <a:gd name="connsiteY6-4588" fmla="*/ 1173736 h 1734757"/>
              <a:gd name="connsiteX7-4589" fmla="*/ 7106763 w 8477198"/>
              <a:gd name="connsiteY7-4590" fmla="*/ 814498 h 1734757"/>
              <a:gd name="connsiteX8-4591" fmla="*/ 6708738 w 8477198"/>
              <a:gd name="connsiteY8-4592" fmla="*/ 275180 h 1734757"/>
              <a:gd name="connsiteX9-4593" fmla="*/ 6697656 w 8477198"/>
              <a:gd name="connsiteY9-4594" fmla="*/ 275180 h 1734757"/>
              <a:gd name="connsiteX10-4595" fmla="*/ 5808795 w 8477198"/>
              <a:gd name="connsiteY10-4596" fmla="*/ 855594 h 1734757"/>
              <a:gd name="connsiteX11-4597" fmla="*/ 5680430 w 8477198"/>
              <a:gd name="connsiteY11-4598" fmla="*/ 987191 h 1734757"/>
              <a:gd name="connsiteX12-4599" fmla="*/ 5510508 w 8477198"/>
              <a:gd name="connsiteY12-4600" fmla="*/ 1166348 h 1734757"/>
              <a:gd name="connsiteX13-4601" fmla="*/ 5121256 w 8477198"/>
              <a:gd name="connsiteY13-4602" fmla="*/ 1556985 h 1734757"/>
              <a:gd name="connsiteX14-4603" fmla="*/ 4763865 w 8477198"/>
              <a:gd name="connsiteY14-4604" fmla="*/ 1734757 h 1734757"/>
              <a:gd name="connsiteX15-4605" fmla="*/ 4720923 w 8477198"/>
              <a:gd name="connsiteY15-4606" fmla="*/ 1730601 h 1734757"/>
              <a:gd name="connsiteX16-4607" fmla="*/ 4489127 w 8477198"/>
              <a:gd name="connsiteY16-4608" fmla="*/ 1387063 h 1734757"/>
              <a:gd name="connsiteX17-4609" fmla="*/ 4263334 w 8477198"/>
              <a:gd name="connsiteY17-4610" fmla="*/ 977494 h 1734757"/>
              <a:gd name="connsiteX18-4611" fmla="*/ 3395251 w 8477198"/>
              <a:gd name="connsiteY18-4612" fmla="*/ 982574 h 1734757"/>
              <a:gd name="connsiteX19-4613" fmla="*/ 2444518 w 8477198"/>
              <a:gd name="connsiteY19-4614" fmla="*/ 1209752 h 1734757"/>
              <a:gd name="connsiteX20-4615" fmla="*/ 2426181 w 8477198"/>
              <a:gd name="connsiteY20-4616" fmla="*/ 1207524 h 1734757"/>
              <a:gd name="connsiteX21-4617" fmla="*/ 2209922 w 8477198"/>
              <a:gd name="connsiteY21-4618" fmla="*/ 1255622 h 1734757"/>
              <a:gd name="connsiteX22-4619" fmla="*/ 1401027 w 8477198"/>
              <a:gd name="connsiteY22-4620" fmla="*/ 1328755 h 1734757"/>
              <a:gd name="connsiteX23-4621" fmla="*/ 1093369 w 8477198"/>
              <a:gd name="connsiteY23-4622" fmla="*/ 1317325 h 1734757"/>
              <a:gd name="connsiteX24-4623" fmla="*/ 116246 w 8477198"/>
              <a:gd name="connsiteY24-4624" fmla="*/ 971172 h 1734757"/>
              <a:gd name="connsiteX25-4625" fmla="*/ 9978 w 8477198"/>
              <a:gd name="connsiteY25-4626" fmla="*/ 496270 h 1734757"/>
              <a:gd name="connsiteX26-4627" fmla="*/ 174671 w 8477198"/>
              <a:gd name="connsiteY26-4628" fmla="*/ 0 h 1734757"/>
              <a:gd name="connsiteX27-4629" fmla="*/ 248668 w 8477198"/>
              <a:gd name="connsiteY27-4630" fmla="*/ 55572 h 1734757"/>
              <a:gd name="connsiteX28-4631" fmla="*/ 223737 w 8477198"/>
              <a:gd name="connsiteY28-4632" fmla="*/ 930610 h 1734757"/>
              <a:gd name="connsiteX29-4633" fmla="*/ 2444967 w 8477198"/>
              <a:gd name="connsiteY29-4634" fmla="*/ 1144923 h 1734757"/>
              <a:gd name="connsiteX30-4635" fmla="*/ 2445574 w 8477198"/>
              <a:gd name="connsiteY30-4636" fmla="*/ 1147268 h 1734757"/>
              <a:gd name="connsiteX31-4637" fmla="*/ 2502077 w 8477198"/>
              <a:gd name="connsiteY31-4638" fmla="*/ 1131626 h 1734757"/>
              <a:gd name="connsiteX32-4639" fmla="*/ 3384170 w 8477198"/>
              <a:gd name="connsiteY32-4640" fmla="*/ 923471 h 1734757"/>
              <a:gd name="connsiteX33-4641" fmla="*/ 4297041 w 8477198"/>
              <a:gd name="connsiteY33-4642" fmla="*/ 927626 h 1734757"/>
              <a:gd name="connsiteX34-4643" fmla="*/ 4521253 w 8477198"/>
              <a:gd name="connsiteY34-4644" fmla="*/ 1345422 h 1734757"/>
              <a:gd name="connsiteX35-4645" fmla="*/ 4715252 w 8477198"/>
              <a:gd name="connsiteY35-4646" fmla="*/ 1665473 h 1734757"/>
              <a:gd name="connsiteX36-4647" fmla="*/ 5465718 w 8477198"/>
              <a:gd name="connsiteY36-4648" fmla="*/ 1125715 h 1734757"/>
              <a:gd name="connsiteX37-4649" fmla="*/ 5764930 w 8477198"/>
              <a:gd name="connsiteY37-4650" fmla="*/ 814037 h 1734757"/>
              <a:gd name="connsiteX38-4651" fmla="*/ 6697194 w 8477198"/>
              <a:gd name="connsiteY38-4652" fmla="*/ 214691 h 1734757"/>
              <a:gd name="connsiteX0-4653" fmla="*/ 6697194 w 8477198"/>
              <a:gd name="connsiteY0-4654" fmla="*/ 214691 h 1734757"/>
              <a:gd name="connsiteX1-4655" fmla="*/ 6709661 w 8477198"/>
              <a:gd name="connsiteY1-4656" fmla="*/ 214691 h 1734757"/>
              <a:gd name="connsiteX2-4657" fmla="*/ 7145859 w 8477198"/>
              <a:gd name="connsiteY2-4658" fmla="*/ 789985 h 1734757"/>
              <a:gd name="connsiteX3-4659" fmla="*/ 7305313 w 8477198"/>
              <a:gd name="connsiteY3-4660" fmla="*/ 1114171 h 1734757"/>
              <a:gd name="connsiteX4-4661" fmla="*/ 8432560 w 8477198"/>
              <a:gd name="connsiteY4-4662" fmla="*/ 880513 h 1734757"/>
              <a:gd name="connsiteX5-4663" fmla="*/ 8477198 w 8477198"/>
              <a:gd name="connsiteY5-4664" fmla="*/ 929103 h 1734757"/>
              <a:gd name="connsiteX6-4665" fmla="*/ 7295155 w 8477198"/>
              <a:gd name="connsiteY6-4666" fmla="*/ 1173736 h 1734757"/>
              <a:gd name="connsiteX7-4667" fmla="*/ 7106763 w 8477198"/>
              <a:gd name="connsiteY7-4668" fmla="*/ 814498 h 1734757"/>
              <a:gd name="connsiteX8-4669" fmla="*/ 6708738 w 8477198"/>
              <a:gd name="connsiteY8-4670" fmla="*/ 275180 h 1734757"/>
              <a:gd name="connsiteX9-4671" fmla="*/ 6697656 w 8477198"/>
              <a:gd name="connsiteY9-4672" fmla="*/ 275180 h 1734757"/>
              <a:gd name="connsiteX10-4673" fmla="*/ 5808795 w 8477198"/>
              <a:gd name="connsiteY10-4674" fmla="*/ 855594 h 1734757"/>
              <a:gd name="connsiteX11-4675" fmla="*/ 5680430 w 8477198"/>
              <a:gd name="connsiteY11-4676" fmla="*/ 987191 h 1734757"/>
              <a:gd name="connsiteX12-4677" fmla="*/ 5510508 w 8477198"/>
              <a:gd name="connsiteY12-4678" fmla="*/ 1166348 h 1734757"/>
              <a:gd name="connsiteX13-4679" fmla="*/ 5121256 w 8477198"/>
              <a:gd name="connsiteY13-4680" fmla="*/ 1556985 h 1734757"/>
              <a:gd name="connsiteX14-4681" fmla="*/ 4763865 w 8477198"/>
              <a:gd name="connsiteY14-4682" fmla="*/ 1734757 h 1734757"/>
              <a:gd name="connsiteX15-4683" fmla="*/ 4720923 w 8477198"/>
              <a:gd name="connsiteY15-4684" fmla="*/ 1730601 h 1734757"/>
              <a:gd name="connsiteX16-4685" fmla="*/ 4489127 w 8477198"/>
              <a:gd name="connsiteY16-4686" fmla="*/ 1387063 h 1734757"/>
              <a:gd name="connsiteX17-4687" fmla="*/ 4263334 w 8477198"/>
              <a:gd name="connsiteY17-4688" fmla="*/ 977494 h 1734757"/>
              <a:gd name="connsiteX18-4689" fmla="*/ 3395251 w 8477198"/>
              <a:gd name="connsiteY18-4690" fmla="*/ 982574 h 1734757"/>
              <a:gd name="connsiteX19-4691" fmla="*/ 2444518 w 8477198"/>
              <a:gd name="connsiteY19-4692" fmla="*/ 1209752 h 1734757"/>
              <a:gd name="connsiteX20-4693" fmla="*/ 2426181 w 8477198"/>
              <a:gd name="connsiteY20-4694" fmla="*/ 1207524 h 1734757"/>
              <a:gd name="connsiteX21-4695" fmla="*/ 2209922 w 8477198"/>
              <a:gd name="connsiteY21-4696" fmla="*/ 1255622 h 1734757"/>
              <a:gd name="connsiteX22-4697" fmla="*/ 1401027 w 8477198"/>
              <a:gd name="connsiteY22-4698" fmla="*/ 1328755 h 1734757"/>
              <a:gd name="connsiteX23-4699" fmla="*/ 1093369 w 8477198"/>
              <a:gd name="connsiteY23-4700" fmla="*/ 1317325 h 1734757"/>
              <a:gd name="connsiteX24-4701" fmla="*/ 116246 w 8477198"/>
              <a:gd name="connsiteY24-4702" fmla="*/ 971172 h 1734757"/>
              <a:gd name="connsiteX25-4703" fmla="*/ 9978 w 8477198"/>
              <a:gd name="connsiteY25-4704" fmla="*/ 496270 h 1734757"/>
              <a:gd name="connsiteX26-4705" fmla="*/ 174671 w 8477198"/>
              <a:gd name="connsiteY26-4706" fmla="*/ 0 h 1734757"/>
              <a:gd name="connsiteX27-4707" fmla="*/ 248668 w 8477198"/>
              <a:gd name="connsiteY27-4708" fmla="*/ 55572 h 1734757"/>
              <a:gd name="connsiteX28-4709" fmla="*/ 223737 w 8477198"/>
              <a:gd name="connsiteY28-4710" fmla="*/ 930610 h 1734757"/>
              <a:gd name="connsiteX29-4711" fmla="*/ 2444967 w 8477198"/>
              <a:gd name="connsiteY29-4712" fmla="*/ 1144923 h 1734757"/>
              <a:gd name="connsiteX30-4713" fmla="*/ 2413374 w 8477198"/>
              <a:gd name="connsiteY30-4714" fmla="*/ 938870 h 1734757"/>
              <a:gd name="connsiteX31-4715" fmla="*/ 2502077 w 8477198"/>
              <a:gd name="connsiteY31-4716" fmla="*/ 1131626 h 1734757"/>
              <a:gd name="connsiteX32-4717" fmla="*/ 3384170 w 8477198"/>
              <a:gd name="connsiteY32-4718" fmla="*/ 923471 h 1734757"/>
              <a:gd name="connsiteX33-4719" fmla="*/ 4297041 w 8477198"/>
              <a:gd name="connsiteY33-4720" fmla="*/ 927626 h 1734757"/>
              <a:gd name="connsiteX34-4721" fmla="*/ 4521253 w 8477198"/>
              <a:gd name="connsiteY34-4722" fmla="*/ 1345422 h 1734757"/>
              <a:gd name="connsiteX35-4723" fmla="*/ 4715252 w 8477198"/>
              <a:gd name="connsiteY35-4724" fmla="*/ 1665473 h 1734757"/>
              <a:gd name="connsiteX36-4725" fmla="*/ 5465718 w 8477198"/>
              <a:gd name="connsiteY36-4726" fmla="*/ 1125715 h 1734757"/>
              <a:gd name="connsiteX37-4727" fmla="*/ 5764930 w 8477198"/>
              <a:gd name="connsiteY37-4728" fmla="*/ 814037 h 1734757"/>
              <a:gd name="connsiteX38-4729" fmla="*/ 6697194 w 8477198"/>
              <a:gd name="connsiteY38-4730" fmla="*/ 214691 h 1734757"/>
              <a:gd name="connsiteX0-4731" fmla="*/ 6697194 w 8477198"/>
              <a:gd name="connsiteY0-4732" fmla="*/ 214691 h 1734757"/>
              <a:gd name="connsiteX1-4733" fmla="*/ 6709661 w 8477198"/>
              <a:gd name="connsiteY1-4734" fmla="*/ 214691 h 1734757"/>
              <a:gd name="connsiteX2-4735" fmla="*/ 7145859 w 8477198"/>
              <a:gd name="connsiteY2-4736" fmla="*/ 789985 h 1734757"/>
              <a:gd name="connsiteX3-4737" fmla="*/ 7305313 w 8477198"/>
              <a:gd name="connsiteY3-4738" fmla="*/ 1114171 h 1734757"/>
              <a:gd name="connsiteX4-4739" fmla="*/ 8432560 w 8477198"/>
              <a:gd name="connsiteY4-4740" fmla="*/ 880513 h 1734757"/>
              <a:gd name="connsiteX5-4741" fmla="*/ 8477198 w 8477198"/>
              <a:gd name="connsiteY5-4742" fmla="*/ 929103 h 1734757"/>
              <a:gd name="connsiteX6-4743" fmla="*/ 7295155 w 8477198"/>
              <a:gd name="connsiteY6-4744" fmla="*/ 1173736 h 1734757"/>
              <a:gd name="connsiteX7-4745" fmla="*/ 7106763 w 8477198"/>
              <a:gd name="connsiteY7-4746" fmla="*/ 814498 h 1734757"/>
              <a:gd name="connsiteX8-4747" fmla="*/ 6708738 w 8477198"/>
              <a:gd name="connsiteY8-4748" fmla="*/ 275180 h 1734757"/>
              <a:gd name="connsiteX9-4749" fmla="*/ 6697656 w 8477198"/>
              <a:gd name="connsiteY9-4750" fmla="*/ 275180 h 1734757"/>
              <a:gd name="connsiteX10-4751" fmla="*/ 5808795 w 8477198"/>
              <a:gd name="connsiteY10-4752" fmla="*/ 855594 h 1734757"/>
              <a:gd name="connsiteX11-4753" fmla="*/ 5680430 w 8477198"/>
              <a:gd name="connsiteY11-4754" fmla="*/ 987191 h 1734757"/>
              <a:gd name="connsiteX12-4755" fmla="*/ 5510508 w 8477198"/>
              <a:gd name="connsiteY12-4756" fmla="*/ 1166348 h 1734757"/>
              <a:gd name="connsiteX13-4757" fmla="*/ 5121256 w 8477198"/>
              <a:gd name="connsiteY13-4758" fmla="*/ 1556985 h 1734757"/>
              <a:gd name="connsiteX14-4759" fmla="*/ 4763865 w 8477198"/>
              <a:gd name="connsiteY14-4760" fmla="*/ 1734757 h 1734757"/>
              <a:gd name="connsiteX15-4761" fmla="*/ 4720923 w 8477198"/>
              <a:gd name="connsiteY15-4762" fmla="*/ 1730601 h 1734757"/>
              <a:gd name="connsiteX16-4763" fmla="*/ 4489127 w 8477198"/>
              <a:gd name="connsiteY16-4764" fmla="*/ 1387063 h 1734757"/>
              <a:gd name="connsiteX17-4765" fmla="*/ 4263334 w 8477198"/>
              <a:gd name="connsiteY17-4766" fmla="*/ 977494 h 1734757"/>
              <a:gd name="connsiteX18-4767" fmla="*/ 3395251 w 8477198"/>
              <a:gd name="connsiteY18-4768" fmla="*/ 982574 h 1734757"/>
              <a:gd name="connsiteX19-4769" fmla="*/ 2444518 w 8477198"/>
              <a:gd name="connsiteY19-4770" fmla="*/ 1209752 h 1734757"/>
              <a:gd name="connsiteX20-4771" fmla="*/ 2426181 w 8477198"/>
              <a:gd name="connsiteY20-4772" fmla="*/ 1207524 h 1734757"/>
              <a:gd name="connsiteX21-4773" fmla="*/ 2209922 w 8477198"/>
              <a:gd name="connsiteY21-4774" fmla="*/ 1255622 h 1734757"/>
              <a:gd name="connsiteX22-4775" fmla="*/ 1401027 w 8477198"/>
              <a:gd name="connsiteY22-4776" fmla="*/ 1328755 h 1734757"/>
              <a:gd name="connsiteX23-4777" fmla="*/ 1093369 w 8477198"/>
              <a:gd name="connsiteY23-4778" fmla="*/ 1317325 h 1734757"/>
              <a:gd name="connsiteX24-4779" fmla="*/ 116246 w 8477198"/>
              <a:gd name="connsiteY24-4780" fmla="*/ 971172 h 1734757"/>
              <a:gd name="connsiteX25-4781" fmla="*/ 9978 w 8477198"/>
              <a:gd name="connsiteY25-4782" fmla="*/ 496270 h 1734757"/>
              <a:gd name="connsiteX26-4783" fmla="*/ 174671 w 8477198"/>
              <a:gd name="connsiteY26-4784" fmla="*/ 0 h 1734757"/>
              <a:gd name="connsiteX27-4785" fmla="*/ 248668 w 8477198"/>
              <a:gd name="connsiteY27-4786" fmla="*/ 55572 h 1734757"/>
              <a:gd name="connsiteX28-4787" fmla="*/ 223737 w 8477198"/>
              <a:gd name="connsiteY28-4788" fmla="*/ 930610 h 1734757"/>
              <a:gd name="connsiteX29-4789" fmla="*/ 2444967 w 8477198"/>
              <a:gd name="connsiteY29-4790" fmla="*/ 1144923 h 1734757"/>
              <a:gd name="connsiteX30-4791" fmla="*/ 2502077 w 8477198"/>
              <a:gd name="connsiteY30-4792" fmla="*/ 1131626 h 1734757"/>
              <a:gd name="connsiteX31-4793" fmla="*/ 3384170 w 8477198"/>
              <a:gd name="connsiteY31-4794" fmla="*/ 923471 h 1734757"/>
              <a:gd name="connsiteX32-4795" fmla="*/ 4297041 w 8477198"/>
              <a:gd name="connsiteY32-4796" fmla="*/ 927626 h 1734757"/>
              <a:gd name="connsiteX33-4797" fmla="*/ 4521253 w 8477198"/>
              <a:gd name="connsiteY33-4798" fmla="*/ 1345422 h 1734757"/>
              <a:gd name="connsiteX34-4799" fmla="*/ 4715252 w 8477198"/>
              <a:gd name="connsiteY34-4800" fmla="*/ 1665473 h 1734757"/>
              <a:gd name="connsiteX35-4801" fmla="*/ 5465718 w 8477198"/>
              <a:gd name="connsiteY35-4802" fmla="*/ 1125715 h 1734757"/>
              <a:gd name="connsiteX36-4803" fmla="*/ 5764930 w 8477198"/>
              <a:gd name="connsiteY36-4804" fmla="*/ 814037 h 1734757"/>
              <a:gd name="connsiteX37-4805" fmla="*/ 6697194 w 8477198"/>
              <a:gd name="connsiteY37-4806" fmla="*/ 214691 h 1734757"/>
              <a:gd name="connsiteX0-4807" fmla="*/ 6697194 w 8477198"/>
              <a:gd name="connsiteY0-4808" fmla="*/ 214691 h 1734757"/>
              <a:gd name="connsiteX1-4809" fmla="*/ 6709661 w 8477198"/>
              <a:gd name="connsiteY1-4810" fmla="*/ 214691 h 1734757"/>
              <a:gd name="connsiteX2-4811" fmla="*/ 7145859 w 8477198"/>
              <a:gd name="connsiteY2-4812" fmla="*/ 789985 h 1734757"/>
              <a:gd name="connsiteX3-4813" fmla="*/ 7305313 w 8477198"/>
              <a:gd name="connsiteY3-4814" fmla="*/ 1114171 h 1734757"/>
              <a:gd name="connsiteX4-4815" fmla="*/ 8432560 w 8477198"/>
              <a:gd name="connsiteY4-4816" fmla="*/ 880513 h 1734757"/>
              <a:gd name="connsiteX5-4817" fmla="*/ 8477198 w 8477198"/>
              <a:gd name="connsiteY5-4818" fmla="*/ 929103 h 1734757"/>
              <a:gd name="connsiteX6-4819" fmla="*/ 7295155 w 8477198"/>
              <a:gd name="connsiteY6-4820" fmla="*/ 1173736 h 1734757"/>
              <a:gd name="connsiteX7-4821" fmla="*/ 7106763 w 8477198"/>
              <a:gd name="connsiteY7-4822" fmla="*/ 814498 h 1734757"/>
              <a:gd name="connsiteX8-4823" fmla="*/ 6708738 w 8477198"/>
              <a:gd name="connsiteY8-4824" fmla="*/ 275180 h 1734757"/>
              <a:gd name="connsiteX9-4825" fmla="*/ 6697656 w 8477198"/>
              <a:gd name="connsiteY9-4826" fmla="*/ 275180 h 1734757"/>
              <a:gd name="connsiteX10-4827" fmla="*/ 5808795 w 8477198"/>
              <a:gd name="connsiteY10-4828" fmla="*/ 855594 h 1734757"/>
              <a:gd name="connsiteX11-4829" fmla="*/ 5680430 w 8477198"/>
              <a:gd name="connsiteY11-4830" fmla="*/ 987191 h 1734757"/>
              <a:gd name="connsiteX12-4831" fmla="*/ 5510508 w 8477198"/>
              <a:gd name="connsiteY12-4832" fmla="*/ 1166348 h 1734757"/>
              <a:gd name="connsiteX13-4833" fmla="*/ 5121256 w 8477198"/>
              <a:gd name="connsiteY13-4834" fmla="*/ 1556985 h 1734757"/>
              <a:gd name="connsiteX14-4835" fmla="*/ 4763865 w 8477198"/>
              <a:gd name="connsiteY14-4836" fmla="*/ 1734757 h 1734757"/>
              <a:gd name="connsiteX15-4837" fmla="*/ 4720923 w 8477198"/>
              <a:gd name="connsiteY15-4838" fmla="*/ 1730601 h 1734757"/>
              <a:gd name="connsiteX16-4839" fmla="*/ 4489127 w 8477198"/>
              <a:gd name="connsiteY16-4840" fmla="*/ 1387063 h 1734757"/>
              <a:gd name="connsiteX17-4841" fmla="*/ 4263334 w 8477198"/>
              <a:gd name="connsiteY17-4842" fmla="*/ 977494 h 1734757"/>
              <a:gd name="connsiteX18-4843" fmla="*/ 3395251 w 8477198"/>
              <a:gd name="connsiteY18-4844" fmla="*/ 982574 h 1734757"/>
              <a:gd name="connsiteX19-4845" fmla="*/ 2444518 w 8477198"/>
              <a:gd name="connsiteY19-4846" fmla="*/ 1209752 h 1734757"/>
              <a:gd name="connsiteX20-4847" fmla="*/ 2426181 w 8477198"/>
              <a:gd name="connsiteY20-4848" fmla="*/ 1207524 h 1734757"/>
              <a:gd name="connsiteX21-4849" fmla="*/ 2209922 w 8477198"/>
              <a:gd name="connsiteY21-4850" fmla="*/ 1255622 h 1734757"/>
              <a:gd name="connsiteX22-4851" fmla="*/ 1401027 w 8477198"/>
              <a:gd name="connsiteY22-4852" fmla="*/ 1328755 h 1734757"/>
              <a:gd name="connsiteX23-4853" fmla="*/ 1093369 w 8477198"/>
              <a:gd name="connsiteY23-4854" fmla="*/ 1317325 h 1734757"/>
              <a:gd name="connsiteX24-4855" fmla="*/ 116246 w 8477198"/>
              <a:gd name="connsiteY24-4856" fmla="*/ 971172 h 1734757"/>
              <a:gd name="connsiteX25-4857" fmla="*/ 9978 w 8477198"/>
              <a:gd name="connsiteY25-4858" fmla="*/ 496270 h 1734757"/>
              <a:gd name="connsiteX26-4859" fmla="*/ 174671 w 8477198"/>
              <a:gd name="connsiteY26-4860" fmla="*/ 0 h 1734757"/>
              <a:gd name="connsiteX27-4861" fmla="*/ 248668 w 8477198"/>
              <a:gd name="connsiteY27-4862" fmla="*/ 55572 h 1734757"/>
              <a:gd name="connsiteX28-4863" fmla="*/ 223737 w 8477198"/>
              <a:gd name="connsiteY28-4864" fmla="*/ 930610 h 1734757"/>
              <a:gd name="connsiteX29-4865" fmla="*/ 2502077 w 8477198"/>
              <a:gd name="connsiteY29-4866" fmla="*/ 1131626 h 1734757"/>
              <a:gd name="connsiteX30-4867" fmla="*/ 3384170 w 8477198"/>
              <a:gd name="connsiteY30-4868" fmla="*/ 923471 h 1734757"/>
              <a:gd name="connsiteX31-4869" fmla="*/ 4297041 w 8477198"/>
              <a:gd name="connsiteY31-4870" fmla="*/ 927626 h 1734757"/>
              <a:gd name="connsiteX32-4871" fmla="*/ 4521253 w 8477198"/>
              <a:gd name="connsiteY32-4872" fmla="*/ 1345422 h 1734757"/>
              <a:gd name="connsiteX33-4873" fmla="*/ 4715252 w 8477198"/>
              <a:gd name="connsiteY33-4874" fmla="*/ 1665473 h 1734757"/>
              <a:gd name="connsiteX34-4875" fmla="*/ 5465718 w 8477198"/>
              <a:gd name="connsiteY34-4876" fmla="*/ 1125715 h 1734757"/>
              <a:gd name="connsiteX35-4877" fmla="*/ 5764930 w 8477198"/>
              <a:gd name="connsiteY35-4878" fmla="*/ 814037 h 1734757"/>
              <a:gd name="connsiteX36-4879" fmla="*/ 6697194 w 8477198"/>
              <a:gd name="connsiteY36-4880" fmla="*/ 214691 h 1734757"/>
              <a:gd name="connsiteX0-4881" fmla="*/ 6714652 w 8494656"/>
              <a:gd name="connsiteY0-4882" fmla="*/ 214691 h 1734757"/>
              <a:gd name="connsiteX1-4883" fmla="*/ 6727119 w 8494656"/>
              <a:gd name="connsiteY1-4884" fmla="*/ 214691 h 1734757"/>
              <a:gd name="connsiteX2-4885" fmla="*/ 7163317 w 8494656"/>
              <a:gd name="connsiteY2-4886" fmla="*/ 789985 h 1734757"/>
              <a:gd name="connsiteX3-4887" fmla="*/ 7322771 w 8494656"/>
              <a:gd name="connsiteY3-4888" fmla="*/ 1114171 h 1734757"/>
              <a:gd name="connsiteX4-4889" fmla="*/ 8450018 w 8494656"/>
              <a:gd name="connsiteY4-4890" fmla="*/ 880513 h 1734757"/>
              <a:gd name="connsiteX5-4891" fmla="*/ 8494656 w 8494656"/>
              <a:gd name="connsiteY5-4892" fmla="*/ 929103 h 1734757"/>
              <a:gd name="connsiteX6-4893" fmla="*/ 7312613 w 8494656"/>
              <a:gd name="connsiteY6-4894" fmla="*/ 1173736 h 1734757"/>
              <a:gd name="connsiteX7-4895" fmla="*/ 7124221 w 8494656"/>
              <a:gd name="connsiteY7-4896" fmla="*/ 814498 h 1734757"/>
              <a:gd name="connsiteX8-4897" fmla="*/ 6726196 w 8494656"/>
              <a:gd name="connsiteY8-4898" fmla="*/ 275180 h 1734757"/>
              <a:gd name="connsiteX9-4899" fmla="*/ 6715114 w 8494656"/>
              <a:gd name="connsiteY9-4900" fmla="*/ 275180 h 1734757"/>
              <a:gd name="connsiteX10-4901" fmla="*/ 5826253 w 8494656"/>
              <a:gd name="connsiteY10-4902" fmla="*/ 855594 h 1734757"/>
              <a:gd name="connsiteX11-4903" fmla="*/ 5697888 w 8494656"/>
              <a:gd name="connsiteY11-4904" fmla="*/ 987191 h 1734757"/>
              <a:gd name="connsiteX12-4905" fmla="*/ 5527966 w 8494656"/>
              <a:gd name="connsiteY12-4906" fmla="*/ 1166348 h 1734757"/>
              <a:gd name="connsiteX13-4907" fmla="*/ 5138714 w 8494656"/>
              <a:gd name="connsiteY13-4908" fmla="*/ 1556985 h 1734757"/>
              <a:gd name="connsiteX14-4909" fmla="*/ 4781323 w 8494656"/>
              <a:gd name="connsiteY14-4910" fmla="*/ 1734757 h 1734757"/>
              <a:gd name="connsiteX15-4911" fmla="*/ 4738381 w 8494656"/>
              <a:gd name="connsiteY15-4912" fmla="*/ 1730601 h 1734757"/>
              <a:gd name="connsiteX16-4913" fmla="*/ 4506585 w 8494656"/>
              <a:gd name="connsiteY16-4914" fmla="*/ 1387063 h 1734757"/>
              <a:gd name="connsiteX17-4915" fmla="*/ 4280792 w 8494656"/>
              <a:gd name="connsiteY17-4916" fmla="*/ 977494 h 1734757"/>
              <a:gd name="connsiteX18-4917" fmla="*/ 3412709 w 8494656"/>
              <a:gd name="connsiteY18-4918" fmla="*/ 982574 h 1734757"/>
              <a:gd name="connsiteX19-4919" fmla="*/ 2461976 w 8494656"/>
              <a:gd name="connsiteY19-4920" fmla="*/ 1209752 h 1734757"/>
              <a:gd name="connsiteX20-4921" fmla="*/ 2443639 w 8494656"/>
              <a:gd name="connsiteY20-4922" fmla="*/ 1207524 h 1734757"/>
              <a:gd name="connsiteX21-4923" fmla="*/ 2227380 w 8494656"/>
              <a:gd name="connsiteY21-4924" fmla="*/ 1255622 h 1734757"/>
              <a:gd name="connsiteX22-4925" fmla="*/ 1418485 w 8494656"/>
              <a:gd name="connsiteY22-4926" fmla="*/ 1328755 h 1734757"/>
              <a:gd name="connsiteX23-4927" fmla="*/ 1110827 w 8494656"/>
              <a:gd name="connsiteY23-4928" fmla="*/ 1317325 h 1734757"/>
              <a:gd name="connsiteX24-4929" fmla="*/ 133704 w 8494656"/>
              <a:gd name="connsiteY24-4930" fmla="*/ 971172 h 1734757"/>
              <a:gd name="connsiteX25-4931" fmla="*/ 27436 w 8494656"/>
              <a:gd name="connsiteY25-4932" fmla="*/ 496270 h 1734757"/>
              <a:gd name="connsiteX26-4933" fmla="*/ 192129 w 8494656"/>
              <a:gd name="connsiteY26-4934" fmla="*/ 0 h 1734757"/>
              <a:gd name="connsiteX27-4935" fmla="*/ 266126 w 8494656"/>
              <a:gd name="connsiteY27-4936" fmla="*/ 55572 h 1734757"/>
              <a:gd name="connsiteX28-4937" fmla="*/ 241195 w 8494656"/>
              <a:gd name="connsiteY28-4938" fmla="*/ 930610 h 1734757"/>
              <a:gd name="connsiteX29-4939" fmla="*/ 3401628 w 8494656"/>
              <a:gd name="connsiteY29-4940" fmla="*/ 923471 h 1734757"/>
              <a:gd name="connsiteX30-4941" fmla="*/ 4314499 w 8494656"/>
              <a:gd name="connsiteY30-4942" fmla="*/ 927626 h 1734757"/>
              <a:gd name="connsiteX31-4943" fmla="*/ 4538711 w 8494656"/>
              <a:gd name="connsiteY31-4944" fmla="*/ 1345422 h 1734757"/>
              <a:gd name="connsiteX32-4945" fmla="*/ 4732710 w 8494656"/>
              <a:gd name="connsiteY32-4946" fmla="*/ 1665473 h 1734757"/>
              <a:gd name="connsiteX33-4947" fmla="*/ 5483176 w 8494656"/>
              <a:gd name="connsiteY33-4948" fmla="*/ 1125715 h 1734757"/>
              <a:gd name="connsiteX34-4949" fmla="*/ 5782388 w 8494656"/>
              <a:gd name="connsiteY34-4950" fmla="*/ 814037 h 1734757"/>
              <a:gd name="connsiteX35-4951" fmla="*/ 6714652 w 8494656"/>
              <a:gd name="connsiteY35-4952" fmla="*/ 214691 h 1734757"/>
              <a:gd name="connsiteX0-4953" fmla="*/ 6723232 w 8503236"/>
              <a:gd name="connsiteY0-4954" fmla="*/ 214691 h 1734757"/>
              <a:gd name="connsiteX1-4955" fmla="*/ 6735699 w 8503236"/>
              <a:gd name="connsiteY1-4956" fmla="*/ 214691 h 1734757"/>
              <a:gd name="connsiteX2-4957" fmla="*/ 7171897 w 8503236"/>
              <a:gd name="connsiteY2-4958" fmla="*/ 789985 h 1734757"/>
              <a:gd name="connsiteX3-4959" fmla="*/ 7331351 w 8503236"/>
              <a:gd name="connsiteY3-4960" fmla="*/ 1114171 h 1734757"/>
              <a:gd name="connsiteX4-4961" fmla="*/ 8458598 w 8503236"/>
              <a:gd name="connsiteY4-4962" fmla="*/ 880513 h 1734757"/>
              <a:gd name="connsiteX5-4963" fmla="*/ 8503236 w 8503236"/>
              <a:gd name="connsiteY5-4964" fmla="*/ 929103 h 1734757"/>
              <a:gd name="connsiteX6-4965" fmla="*/ 7321193 w 8503236"/>
              <a:gd name="connsiteY6-4966" fmla="*/ 1173736 h 1734757"/>
              <a:gd name="connsiteX7-4967" fmla="*/ 7132801 w 8503236"/>
              <a:gd name="connsiteY7-4968" fmla="*/ 814498 h 1734757"/>
              <a:gd name="connsiteX8-4969" fmla="*/ 6734776 w 8503236"/>
              <a:gd name="connsiteY8-4970" fmla="*/ 275180 h 1734757"/>
              <a:gd name="connsiteX9-4971" fmla="*/ 6723694 w 8503236"/>
              <a:gd name="connsiteY9-4972" fmla="*/ 275180 h 1734757"/>
              <a:gd name="connsiteX10-4973" fmla="*/ 5834833 w 8503236"/>
              <a:gd name="connsiteY10-4974" fmla="*/ 855594 h 1734757"/>
              <a:gd name="connsiteX11-4975" fmla="*/ 5706468 w 8503236"/>
              <a:gd name="connsiteY11-4976" fmla="*/ 987191 h 1734757"/>
              <a:gd name="connsiteX12-4977" fmla="*/ 5536546 w 8503236"/>
              <a:gd name="connsiteY12-4978" fmla="*/ 1166348 h 1734757"/>
              <a:gd name="connsiteX13-4979" fmla="*/ 5147294 w 8503236"/>
              <a:gd name="connsiteY13-4980" fmla="*/ 1556985 h 1734757"/>
              <a:gd name="connsiteX14-4981" fmla="*/ 4789903 w 8503236"/>
              <a:gd name="connsiteY14-4982" fmla="*/ 1734757 h 1734757"/>
              <a:gd name="connsiteX15-4983" fmla="*/ 4746961 w 8503236"/>
              <a:gd name="connsiteY15-4984" fmla="*/ 1730601 h 1734757"/>
              <a:gd name="connsiteX16-4985" fmla="*/ 4515165 w 8503236"/>
              <a:gd name="connsiteY16-4986" fmla="*/ 1387063 h 1734757"/>
              <a:gd name="connsiteX17-4987" fmla="*/ 4289372 w 8503236"/>
              <a:gd name="connsiteY17-4988" fmla="*/ 977494 h 1734757"/>
              <a:gd name="connsiteX18-4989" fmla="*/ 3421289 w 8503236"/>
              <a:gd name="connsiteY18-4990" fmla="*/ 982574 h 1734757"/>
              <a:gd name="connsiteX19-4991" fmla="*/ 2470556 w 8503236"/>
              <a:gd name="connsiteY19-4992" fmla="*/ 1209752 h 1734757"/>
              <a:gd name="connsiteX20-4993" fmla="*/ 2452219 w 8503236"/>
              <a:gd name="connsiteY20-4994" fmla="*/ 1207524 h 1734757"/>
              <a:gd name="connsiteX21-4995" fmla="*/ 2235960 w 8503236"/>
              <a:gd name="connsiteY21-4996" fmla="*/ 1255622 h 1734757"/>
              <a:gd name="connsiteX22-4997" fmla="*/ 1427065 w 8503236"/>
              <a:gd name="connsiteY22-4998" fmla="*/ 1328755 h 1734757"/>
              <a:gd name="connsiteX23-4999" fmla="*/ 1119407 w 8503236"/>
              <a:gd name="connsiteY23-5000" fmla="*/ 1317325 h 1734757"/>
              <a:gd name="connsiteX24-5001" fmla="*/ 142284 w 8503236"/>
              <a:gd name="connsiteY24-5002" fmla="*/ 971172 h 1734757"/>
              <a:gd name="connsiteX25-5003" fmla="*/ 36016 w 8503236"/>
              <a:gd name="connsiteY25-5004" fmla="*/ 496270 h 1734757"/>
              <a:gd name="connsiteX26-5005" fmla="*/ 200709 w 8503236"/>
              <a:gd name="connsiteY26-5006" fmla="*/ 0 h 1734757"/>
              <a:gd name="connsiteX27-5007" fmla="*/ 274706 w 8503236"/>
              <a:gd name="connsiteY27-5008" fmla="*/ 55572 h 1734757"/>
              <a:gd name="connsiteX28-5009" fmla="*/ 249775 w 8503236"/>
              <a:gd name="connsiteY28-5010" fmla="*/ 930610 h 1734757"/>
              <a:gd name="connsiteX29-5011" fmla="*/ 3526130 w 8503236"/>
              <a:gd name="connsiteY29-5012" fmla="*/ 840111 h 1734757"/>
              <a:gd name="connsiteX30-5013" fmla="*/ 4323079 w 8503236"/>
              <a:gd name="connsiteY30-5014" fmla="*/ 927626 h 1734757"/>
              <a:gd name="connsiteX31-5015" fmla="*/ 4547291 w 8503236"/>
              <a:gd name="connsiteY31-5016" fmla="*/ 1345422 h 1734757"/>
              <a:gd name="connsiteX32-5017" fmla="*/ 4741290 w 8503236"/>
              <a:gd name="connsiteY32-5018" fmla="*/ 1665473 h 1734757"/>
              <a:gd name="connsiteX33-5019" fmla="*/ 5491756 w 8503236"/>
              <a:gd name="connsiteY33-5020" fmla="*/ 1125715 h 1734757"/>
              <a:gd name="connsiteX34-5021" fmla="*/ 5790968 w 8503236"/>
              <a:gd name="connsiteY34-5022" fmla="*/ 814037 h 1734757"/>
              <a:gd name="connsiteX35-5023" fmla="*/ 6723232 w 8503236"/>
              <a:gd name="connsiteY35-5024" fmla="*/ 214691 h 1734757"/>
              <a:gd name="connsiteX0-5025" fmla="*/ 6723232 w 8503236"/>
              <a:gd name="connsiteY0-5026" fmla="*/ 214691 h 1734757"/>
              <a:gd name="connsiteX1-5027" fmla="*/ 6735699 w 8503236"/>
              <a:gd name="connsiteY1-5028" fmla="*/ 214691 h 1734757"/>
              <a:gd name="connsiteX2-5029" fmla="*/ 7171897 w 8503236"/>
              <a:gd name="connsiteY2-5030" fmla="*/ 789985 h 1734757"/>
              <a:gd name="connsiteX3-5031" fmla="*/ 7331351 w 8503236"/>
              <a:gd name="connsiteY3-5032" fmla="*/ 1114171 h 1734757"/>
              <a:gd name="connsiteX4-5033" fmla="*/ 8458598 w 8503236"/>
              <a:gd name="connsiteY4-5034" fmla="*/ 880513 h 1734757"/>
              <a:gd name="connsiteX5-5035" fmla="*/ 8503236 w 8503236"/>
              <a:gd name="connsiteY5-5036" fmla="*/ 929103 h 1734757"/>
              <a:gd name="connsiteX6-5037" fmla="*/ 7321193 w 8503236"/>
              <a:gd name="connsiteY6-5038" fmla="*/ 1173736 h 1734757"/>
              <a:gd name="connsiteX7-5039" fmla="*/ 7132801 w 8503236"/>
              <a:gd name="connsiteY7-5040" fmla="*/ 814498 h 1734757"/>
              <a:gd name="connsiteX8-5041" fmla="*/ 6734776 w 8503236"/>
              <a:gd name="connsiteY8-5042" fmla="*/ 275180 h 1734757"/>
              <a:gd name="connsiteX9-5043" fmla="*/ 6723694 w 8503236"/>
              <a:gd name="connsiteY9-5044" fmla="*/ 275180 h 1734757"/>
              <a:gd name="connsiteX10-5045" fmla="*/ 5834833 w 8503236"/>
              <a:gd name="connsiteY10-5046" fmla="*/ 855594 h 1734757"/>
              <a:gd name="connsiteX11-5047" fmla="*/ 5706468 w 8503236"/>
              <a:gd name="connsiteY11-5048" fmla="*/ 987191 h 1734757"/>
              <a:gd name="connsiteX12-5049" fmla="*/ 5536546 w 8503236"/>
              <a:gd name="connsiteY12-5050" fmla="*/ 1166348 h 1734757"/>
              <a:gd name="connsiteX13-5051" fmla="*/ 5147294 w 8503236"/>
              <a:gd name="connsiteY13-5052" fmla="*/ 1556985 h 1734757"/>
              <a:gd name="connsiteX14-5053" fmla="*/ 4789903 w 8503236"/>
              <a:gd name="connsiteY14-5054" fmla="*/ 1734757 h 1734757"/>
              <a:gd name="connsiteX15-5055" fmla="*/ 4746961 w 8503236"/>
              <a:gd name="connsiteY15-5056" fmla="*/ 1730601 h 1734757"/>
              <a:gd name="connsiteX16-5057" fmla="*/ 4515165 w 8503236"/>
              <a:gd name="connsiteY16-5058" fmla="*/ 1387063 h 1734757"/>
              <a:gd name="connsiteX17-5059" fmla="*/ 4289372 w 8503236"/>
              <a:gd name="connsiteY17-5060" fmla="*/ 977494 h 1734757"/>
              <a:gd name="connsiteX18-5061" fmla="*/ 3421289 w 8503236"/>
              <a:gd name="connsiteY18-5062" fmla="*/ 982574 h 1734757"/>
              <a:gd name="connsiteX19-5063" fmla="*/ 2470556 w 8503236"/>
              <a:gd name="connsiteY19-5064" fmla="*/ 1209752 h 1734757"/>
              <a:gd name="connsiteX20-5065" fmla="*/ 2452219 w 8503236"/>
              <a:gd name="connsiteY20-5066" fmla="*/ 1207524 h 1734757"/>
              <a:gd name="connsiteX21-5067" fmla="*/ 2235960 w 8503236"/>
              <a:gd name="connsiteY21-5068" fmla="*/ 1255622 h 1734757"/>
              <a:gd name="connsiteX22-5069" fmla="*/ 1427065 w 8503236"/>
              <a:gd name="connsiteY22-5070" fmla="*/ 1328755 h 1734757"/>
              <a:gd name="connsiteX23-5071" fmla="*/ 1119407 w 8503236"/>
              <a:gd name="connsiteY23-5072" fmla="*/ 1317325 h 1734757"/>
              <a:gd name="connsiteX24-5073" fmla="*/ 142284 w 8503236"/>
              <a:gd name="connsiteY24-5074" fmla="*/ 971172 h 1734757"/>
              <a:gd name="connsiteX25-5075" fmla="*/ 36016 w 8503236"/>
              <a:gd name="connsiteY25-5076" fmla="*/ 496270 h 1734757"/>
              <a:gd name="connsiteX26-5077" fmla="*/ 200709 w 8503236"/>
              <a:gd name="connsiteY26-5078" fmla="*/ 0 h 1734757"/>
              <a:gd name="connsiteX27-5079" fmla="*/ 274706 w 8503236"/>
              <a:gd name="connsiteY27-5080" fmla="*/ 55572 h 1734757"/>
              <a:gd name="connsiteX28-5081" fmla="*/ 249775 w 8503236"/>
              <a:gd name="connsiteY28-5082" fmla="*/ 930610 h 1734757"/>
              <a:gd name="connsiteX29-5083" fmla="*/ 3526130 w 8503236"/>
              <a:gd name="connsiteY29-5084" fmla="*/ 840111 h 1734757"/>
              <a:gd name="connsiteX30-5085" fmla="*/ 4323079 w 8503236"/>
              <a:gd name="connsiteY30-5086" fmla="*/ 927626 h 1734757"/>
              <a:gd name="connsiteX31-5087" fmla="*/ 4547291 w 8503236"/>
              <a:gd name="connsiteY31-5088" fmla="*/ 1345422 h 1734757"/>
              <a:gd name="connsiteX32-5089" fmla="*/ 4741290 w 8503236"/>
              <a:gd name="connsiteY32-5090" fmla="*/ 1665473 h 1734757"/>
              <a:gd name="connsiteX33-5091" fmla="*/ 5491756 w 8503236"/>
              <a:gd name="connsiteY33-5092" fmla="*/ 1125715 h 1734757"/>
              <a:gd name="connsiteX34-5093" fmla="*/ 5790968 w 8503236"/>
              <a:gd name="connsiteY34-5094" fmla="*/ 814037 h 1734757"/>
              <a:gd name="connsiteX35-5095" fmla="*/ 6723232 w 8503236"/>
              <a:gd name="connsiteY35-5096" fmla="*/ 214691 h 1734757"/>
              <a:gd name="connsiteX0-5097" fmla="*/ 6723232 w 8503236"/>
              <a:gd name="connsiteY0-5098" fmla="*/ 214691 h 1734757"/>
              <a:gd name="connsiteX1-5099" fmla="*/ 6735699 w 8503236"/>
              <a:gd name="connsiteY1-5100" fmla="*/ 214691 h 1734757"/>
              <a:gd name="connsiteX2-5101" fmla="*/ 7171897 w 8503236"/>
              <a:gd name="connsiteY2-5102" fmla="*/ 789985 h 1734757"/>
              <a:gd name="connsiteX3-5103" fmla="*/ 7331351 w 8503236"/>
              <a:gd name="connsiteY3-5104" fmla="*/ 1114171 h 1734757"/>
              <a:gd name="connsiteX4-5105" fmla="*/ 8458598 w 8503236"/>
              <a:gd name="connsiteY4-5106" fmla="*/ 880513 h 1734757"/>
              <a:gd name="connsiteX5-5107" fmla="*/ 8503236 w 8503236"/>
              <a:gd name="connsiteY5-5108" fmla="*/ 929103 h 1734757"/>
              <a:gd name="connsiteX6-5109" fmla="*/ 7321193 w 8503236"/>
              <a:gd name="connsiteY6-5110" fmla="*/ 1173736 h 1734757"/>
              <a:gd name="connsiteX7-5111" fmla="*/ 7132801 w 8503236"/>
              <a:gd name="connsiteY7-5112" fmla="*/ 814498 h 1734757"/>
              <a:gd name="connsiteX8-5113" fmla="*/ 6734776 w 8503236"/>
              <a:gd name="connsiteY8-5114" fmla="*/ 275180 h 1734757"/>
              <a:gd name="connsiteX9-5115" fmla="*/ 6723694 w 8503236"/>
              <a:gd name="connsiteY9-5116" fmla="*/ 275180 h 1734757"/>
              <a:gd name="connsiteX10-5117" fmla="*/ 5834833 w 8503236"/>
              <a:gd name="connsiteY10-5118" fmla="*/ 855594 h 1734757"/>
              <a:gd name="connsiteX11-5119" fmla="*/ 5706468 w 8503236"/>
              <a:gd name="connsiteY11-5120" fmla="*/ 987191 h 1734757"/>
              <a:gd name="connsiteX12-5121" fmla="*/ 5536546 w 8503236"/>
              <a:gd name="connsiteY12-5122" fmla="*/ 1166348 h 1734757"/>
              <a:gd name="connsiteX13-5123" fmla="*/ 5147294 w 8503236"/>
              <a:gd name="connsiteY13-5124" fmla="*/ 1556985 h 1734757"/>
              <a:gd name="connsiteX14-5125" fmla="*/ 4789903 w 8503236"/>
              <a:gd name="connsiteY14-5126" fmla="*/ 1734757 h 1734757"/>
              <a:gd name="connsiteX15-5127" fmla="*/ 4746961 w 8503236"/>
              <a:gd name="connsiteY15-5128" fmla="*/ 1730601 h 1734757"/>
              <a:gd name="connsiteX16-5129" fmla="*/ 4515165 w 8503236"/>
              <a:gd name="connsiteY16-5130" fmla="*/ 1387063 h 1734757"/>
              <a:gd name="connsiteX17-5131" fmla="*/ 4289372 w 8503236"/>
              <a:gd name="connsiteY17-5132" fmla="*/ 977494 h 1734757"/>
              <a:gd name="connsiteX18-5133" fmla="*/ 3421289 w 8503236"/>
              <a:gd name="connsiteY18-5134" fmla="*/ 982574 h 1734757"/>
              <a:gd name="connsiteX19-5135" fmla="*/ 2470556 w 8503236"/>
              <a:gd name="connsiteY19-5136" fmla="*/ 1209752 h 1734757"/>
              <a:gd name="connsiteX20-5137" fmla="*/ 2452219 w 8503236"/>
              <a:gd name="connsiteY20-5138" fmla="*/ 1207524 h 1734757"/>
              <a:gd name="connsiteX21-5139" fmla="*/ 2235960 w 8503236"/>
              <a:gd name="connsiteY21-5140" fmla="*/ 1255622 h 1734757"/>
              <a:gd name="connsiteX22-5141" fmla="*/ 1427065 w 8503236"/>
              <a:gd name="connsiteY22-5142" fmla="*/ 1328755 h 1734757"/>
              <a:gd name="connsiteX23-5143" fmla="*/ 1119407 w 8503236"/>
              <a:gd name="connsiteY23-5144" fmla="*/ 1317325 h 1734757"/>
              <a:gd name="connsiteX24-5145" fmla="*/ 142284 w 8503236"/>
              <a:gd name="connsiteY24-5146" fmla="*/ 971172 h 1734757"/>
              <a:gd name="connsiteX25-5147" fmla="*/ 36016 w 8503236"/>
              <a:gd name="connsiteY25-5148" fmla="*/ 496270 h 1734757"/>
              <a:gd name="connsiteX26-5149" fmla="*/ 200709 w 8503236"/>
              <a:gd name="connsiteY26-5150" fmla="*/ 0 h 1734757"/>
              <a:gd name="connsiteX27-5151" fmla="*/ 274706 w 8503236"/>
              <a:gd name="connsiteY27-5152" fmla="*/ 55572 h 1734757"/>
              <a:gd name="connsiteX28-5153" fmla="*/ 249775 w 8503236"/>
              <a:gd name="connsiteY28-5154" fmla="*/ 930610 h 1734757"/>
              <a:gd name="connsiteX29-5155" fmla="*/ 3526130 w 8503236"/>
              <a:gd name="connsiteY29-5156" fmla="*/ 840111 h 1734757"/>
              <a:gd name="connsiteX30-5157" fmla="*/ 4323079 w 8503236"/>
              <a:gd name="connsiteY30-5158" fmla="*/ 927626 h 1734757"/>
              <a:gd name="connsiteX31-5159" fmla="*/ 4547291 w 8503236"/>
              <a:gd name="connsiteY31-5160" fmla="*/ 1345422 h 1734757"/>
              <a:gd name="connsiteX32-5161" fmla="*/ 4741290 w 8503236"/>
              <a:gd name="connsiteY32-5162" fmla="*/ 1665473 h 1734757"/>
              <a:gd name="connsiteX33-5163" fmla="*/ 5491756 w 8503236"/>
              <a:gd name="connsiteY33-5164" fmla="*/ 1125715 h 1734757"/>
              <a:gd name="connsiteX34-5165" fmla="*/ 5790968 w 8503236"/>
              <a:gd name="connsiteY34-5166" fmla="*/ 814037 h 1734757"/>
              <a:gd name="connsiteX35-5167" fmla="*/ 6723232 w 8503236"/>
              <a:gd name="connsiteY35-5168" fmla="*/ 214691 h 1734757"/>
              <a:gd name="connsiteX0-5169" fmla="*/ 6723232 w 8503236"/>
              <a:gd name="connsiteY0-5170" fmla="*/ 214691 h 1734757"/>
              <a:gd name="connsiteX1-5171" fmla="*/ 6735699 w 8503236"/>
              <a:gd name="connsiteY1-5172" fmla="*/ 214691 h 1734757"/>
              <a:gd name="connsiteX2-5173" fmla="*/ 7171897 w 8503236"/>
              <a:gd name="connsiteY2-5174" fmla="*/ 789985 h 1734757"/>
              <a:gd name="connsiteX3-5175" fmla="*/ 7331351 w 8503236"/>
              <a:gd name="connsiteY3-5176" fmla="*/ 1114171 h 1734757"/>
              <a:gd name="connsiteX4-5177" fmla="*/ 8458598 w 8503236"/>
              <a:gd name="connsiteY4-5178" fmla="*/ 880513 h 1734757"/>
              <a:gd name="connsiteX5-5179" fmla="*/ 8503236 w 8503236"/>
              <a:gd name="connsiteY5-5180" fmla="*/ 929103 h 1734757"/>
              <a:gd name="connsiteX6-5181" fmla="*/ 7321193 w 8503236"/>
              <a:gd name="connsiteY6-5182" fmla="*/ 1173736 h 1734757"/>
              <a:gd name="connsiteX7-5183" fmla="*/ 7132801 w 8503236"/>
              <a:gd name="connsiteY7-5184" fmla="*/ 814498 h 1734757"/>
              <a:gd name="connsiteX8-5185" fmla="*/ 6734776 w 8503236"/>
              <a:gd name="connsiteY8-5186" fmla="*/ 275180 h 1734757"/>
              <a:gd name="connsiteX9-5187" fmla="*/ 6723694 w 8503236"/>
              <a:gd name="connsiteY9-5188" fmla="*/ 275180 h 1734757"/>
              <a:gd name="connsiteX10-5189" fmla="*/ 5834833 w 8503236"/>
              <a:gd name="connsiteY10-5190" fmla="*/ 855594 h 1734757"/>
              <a:gd name="connsiteX11-5191" fmla="*/ 5706468 w 8503236"/>
              <a:gd name="connsiteY11-5192" fmla="*/ 987191 h 1734757"/>
              <a:gd name="connsiteX12-5193" fmla="*/ 5536546 w 8503236"/>
              <a:gd name="connsiteY12-5194" fmla="*/ 1166348 h 1734757"/>
              <a:gd name="connsiteX13-5195" fmla="*/ 5147294 w 8503236"/>
              <a:gd name="connsiteY13-5196" fmla="*/ 1556985 h 1734757"/>
              <a:gd name="connsiteX14-5197" fmla="*/ 4789903 w 8503236"/>
              <a:gd name="connsiteY14-5198" fmla="*/ 1734757 h 1734757"/>
              <a:gd name="connsiteX15-5199" fmla="*/ 4746961 w 8503236"/>
              <a:gd name="connsiteY15-5200" fmla="*/ 1730601 h 1734757"/>
              <a:gd name="connsiteX16-5201" fmla="*/ 4515165 w 8503236"/>
              <a:gd name="connsiteY16-5202" fmla="*/ 1387063 h 1734757"/>
              <a:gd name="connsiteX17-5203" fmla="*/ 4289372 w 8503236"/>
              <a:gd name="connsiteY17-5204" fmla="*/ 977494 h 1734757"/>
              <a:gd name="connsiteX18-5205" fmla="*/ 3421289 w 8503236"/>
              <a:gd name="connsiteY18-5206" fmla="*/ 982574 h 1734757"/>
              <a:gd name="connsiteX19-5207" fmla="*/ 2470556 w 8503236"/>
              <a:gd name="connsiteY19-5208" fmla="*/ 1209752 h 1734757"/>
              <a:gd name="connsiteX20-5209" fmla="*/ 2452219 w 8503236"/>
              <a:gd name="connsiteY20-5210" fmla="*/ 1207524 h 1734757"/>
              <a:gd name="connsiteX21-5211" fmla="*/ 2235960 w 8503236"/>
              <a:gd name="connsiteY21-5212" fmla="*/ 1255622 h 1734757"/>
              <a:gd name="connsiteX22-5213" fmla="*/ 1427065 w 8503236"/>
              <a:gd name="connsiteY22-5214" fmla="*/ 1328755 h 1734757"/>
              <a:gd name="connsiteX23-5215" fmla="*/ 1119407 w 8503236"/>
              <a:gd name="connsiteY23-5216" fmla="*/ 1317325 h 1734757"/>
              <a:gd name="connsiteX24-5217" fmla="*/ 142284 w 8503236"/>
              <a:gd name="connsiteY24-5218" fmla="*/ 971172 h 1734757"/>
              <a:gd name="connsiteX25-5219" fmla="*/ 36016 w 8503236"/>
              <a:gd name="connsiteY25-5220" fmla="*/ 496270 h 1734757"/>
              <a:gd name="connsiteX26-5221" fmla="*/ 200709 w 8503236"/>
              <a:gd name="connsiteY26-5222" fmla="*/ 0 h 1734757"/>
              <a:gd name="connsiteX27-5223" fmla="*/ 274706 w 8503236"/>
              <a:gd name="connsiteY27-5224" fmla="*/ 55572 h 1734757"/>
              <a:gd name="connsiteX28-5225" fmla="*/ 249775 w 8503236"/>
              <a:gd name="connsiteY28-5226" fmla="*/ 930610 h 1734757"/>
              <a:gd name="connsiteX29-5227" fmla="*/ 3526130 w 8503236"/>
              <a:gd name="connsiteY29-5228" fmla="*/ 840111 h 1734757"/>
              <a:gd name="connsiteX30-5229" fmla="*/ 4297319 w 8503236"/>
              <a:gd name="connsiteY30-5230" fmla="*/ 872053 h 1734757"/>
              <a:gd name="connsiteX31-5231" fmla="*/ 4547291 w 8503236"/>
              <a:gd name="connsiteY31-5232" fmla="*/ 1345422 h 1734757"/>
              <a:gd name="connsiteX32-5233" fmla="*/ 4741290 w 8503236"/>
              <a:gd name="connsiteY32-5234" fmla="*/ 1665473 h 1734757"/>
              <a:gd name="connsiteX33-5235" fmla="*/ 5491756 w 8503236"/>
              <a:gd name="connsiteY33-5236" fmla="*/ 1125715 h 1734757"/>
              <a:gd name="connsiteX34-5237" fmla="*/ 5790968 w 8503236"/>
              <a:gd name="connsiteY34-5238" fmla="*/ 814037 h 1734757"/>
              <a:gd name="connsiteX35-5239" fmla="*/ 6723232 w 8503236"/>
              <a:gd name="connsiteY35-5240" fmla="*/ 214691 h 1734757"/>
              <a:gd name="connsiteX0-5241" fmla="*/ 6723232 w 8503236"/>
              <a:gd name="connsiteY0-5242" fmla="*/ 214691 h 1734757"/>
              <a:gd name="connsiteX1-5243" fmla="*/ 6735699 w 8503236"/>
              <a:gd name="connsiteY1-5244" fmla="*/ 214691 h 1734757"/>
              <a:gd name="connsiteX2-5245" fmla="*/ 7171897 w 8503236"/>
              <a:gd name="connsiteY2-5246" fmla="*/ 789985 h 1734757"/>
              <a:gd name="connsiteX3-5247" fmla="*/ 7331351 w 8503236"/>
              <a:gd name="connsiteY3-5248" fmla="*/ 1114171 h 1734757"/>
              <a:gd name="connsiteX4-5249" fmla="*/ 8458598 w 8503236"/>
              <a:gd name="connsiteY4-5250" fmla="*/ 880513 h 1734757"/>
              <a:gd name="connsiteX5-5251" fmla="*/ 8503236 w 8503236"/>
              <a:gd name="connsiteY5-5252" fmla="*/ 929103 h 1734757"/>
              <a:gd name="connsiteX6-5253" fmla="*/ 7321193 w 8503236"/>
              <a:gd name="connsiteY6-5254" fmla="*/ 1173736 h 1734757"/>
              <a:gd name="connsiteX7-5255" fmla="*/ 7132801 w 8503236"/>
              <a:gd name="connsiteY7-5256" fmla="*/ 814498 h 1734757"/>
              <a:gd name="connsiteX8-5257" fmla="*/ 6734776 w 8503236"/>
              <a:gd name="connsiteY8-5258" fmla="*/ 275180 h 1734757"/>
              <a:gd name="connsiteX9-5259" fmla="*/ 6723694 w 8503236"/>
              <a:gd name="connsiteY9-5260" fmla="*/ 275180 h 1734757"/>
              <a:gd name="connsiteX10-5261" fmla="*/ 5834833 w 8503236"/>
              <a:gd name="connsiteY10-5262" fmla="*/ 855594 h 1734757"/>
              <a:gd name="connsiteX11-5263" fmla="*/ 5706468 w 8503236"/>
              <a:gd name="connsiteY11-5264" fmla="*/ 987191 h 1734757"/>
              <a:gd name="connsiteX12-5265" fmla="*/ 5536546 w 8503236"/>
              <a:gd name="connsiteY12-5266" fmla="*/ 1166348 h 1734757"/>
              <a:gd name="connsiteX13-5267" fmla="*/ 5147294 w 8503236"/>
              <a:gd name="connsiteY13-5268" fmla="*/ 1556985 h 1734757"/>
              <a:gd name="connsiteX14-5269" fmla="*/ 4789903 w 8503236"/>
              <a:gd name="connsiteY14-5270" fmla="*/ 1734757 h 1734757"/>
              <a:gd name="connsiteX15-5271" fmla="*/ 4746961 w 8503236"/>
              <a:gd name="connsiteY15-5272" fmla="*/ 1730601 h 1734757"/>
              <a:gd name="connsiteX16-5273" fmla="*/ 4515165 w 8503236"/>
              <a:gd name="connsiteY16-5274" fmla="*/ 1387063 h 1734757"/>
              <a:gd name="connsiteX17-5275" fmla="*/ 4289372 w 8503236"/>
              <a:gd name="connsiteY17-5276" fmla="*/ 977494 h 1734757"/>
              <a:gd name="connsiteX18-5277" fmla="*/ 3421289 w 8503236"/>
              <a:gd name="connsiteY18-5278" fmla="*/ 982574 h 1734757"/>
              <a:gd name="connsiteX19-5279" fmla="*/ 2470556 w 8503236"/>
              <a:gd name="connsiteY19-5280" fmla="*/ 1209752 h 1734757"/>
              <a:gd name="connsiteX20-5281" fmla="*/ 2452219 w 8503236"/>
              <a:gd name="connsiteY20-5282" fmla="*/ 1207524 h 1734757"/>
              <a:gd name="connsiteX21-5283" fmla="*/ 2235960 w 8503236"/>
              <a:gd name="connsiteY21-5284" fmla="*/ 1255622 h 1734757"/>
              <a:gd name="connsiteX22-5285" fmla="*/ 1427065 w 8503236"/>
              <a:gd name="connsiteY22-5286" fmla="*/ 1328755 h 1734757"/>
              <a:gd name="connsiteX23-5287" fmla="*/ 1119407 w 8503236"/>
              <a:gd name="connsiteY23-5288" fmla="*/ 1317325 h 1734757"/>
              <a:gd name="connsiteX24-5289" fmla="*/ 142284 w 8503236"/>
              <a:gd name="connsiteY24-5290" fmla="*/ 971172 h 1734757"/>
              <a:gd name="connsiteX25-5291" fmla="*/ 36016 w 8503236"/>
              <a:gd name="connsiteY25-5292" fmla="*/ 496270 h 1734757"/>
              <a:gd name="connsiteX26-5293" fmla="*/ 200709 w 8503236"/>
              <a:gd name="connsiteY26-5294" fmla="*/ 0 h 1734757"/>
              <a:gd name="connsiteX27-5295" fmla="*/ 274706 w 8503236"/>
              <a:gd name="connsiteY27-5296" fmla="*/ 55572 h 1734757"/>
              <a:gd name="connsiteX28-5297" fmla="*/ 249775 w 8503236"/>
              <a:gd name="connsiteY28-5298" fmla="*/ 930610 h 1734757"/>
              <a:gd name="connsiteX29-5299" fmla="*/ 3526130 w 8503236"/>
              <a:gd name="connsiteY29-5300" fmla="*/ 840111 h 1734757"/>
              <a:gd name="connsiteX30-5301" fmla="*/ 4297319 w 8503236"/>
              <a:gd name="connsiteY30-5302" fmla="*/ 872053 h 1734757"/>
              <a:gd name="connsiteX31-5303" fmla="*/ 4560172 w 8503236"/>
              <a:gd name="connsiteY31-5304" fmla="*/ 1275955 h 1734757"/>
              <a:gd name="connsiteX32-5305" fmla="*/ 4741290 w 8503236"/>
              <a:gd name="connsiteY32-5306" fmla="*/ 1665473 h 1734757"/>
              <a:gd name="connsiteX33-5307" fmla="*/ 5491756 w 8503236"/>
              <a:gd name="connsiteY33-5308" fmla="*/ 1125715 h 1734757"/>
              <a:gd name="connsiteX34-5309" fmla="*/ 5790968 w 8503236"/>
              <a:gd name="connsiteY34-5310" fmla="*/ 814037 h 1734757"/>
              <a:gd name="connsiteX35-5311" fmla="*/ 6723232 w 8503236"/>
              <a:gd name="connsiteY35-5312" fmla="*/ 214691 h 1734757"/>
              <a:gd name="connsiteX0-5313" fmla="*/ 6723232 w 8503236"/>
              <a:gd name="connsiteY0-5314" fmla="*/ 214691 h 1734757"/>
              <a:gd name="connsiteX1-5315" fmla="*/ 6735699 w 8503236"/>
              <a:gd name="connsiteY1-5316" fmla="*/ 214691 h 1734757"/>
              <a:gd name="connsiteX2-5317" fmla="*/ 7171897 w 8503236"/>
              <a:gd name="connsiteY2-5318" fmla="*/ 789985 h 1734757"/>
              <a:gd name="connsiteX3-5319" fmla="*/ 7331351 w 8503236"/>
              <a:gd name="connsiteY3-5320" fmla="*/ 1114171 h 1734757"/>
              <a:gd name="connsiteX4-5321" fmla="*/ 8458598 w 8503236"/>
              <a:gd name="connsiteY4-5322" fmla="*/ 880513 h 1734757"/>
              <a:gd name="connsiteX5-5323" fmla="*/ 8503236 w 8503236"/>
              <a:gd name="connsiteY5-5324" fmla="*/ 929103 h 1734757"/>
              <a:gd name="connsiteX6-5325" fmla="*/ 7321193 w 8503236"/>
              <a:gd name="connsiteY6-5326" fmla="*/ 1173736 h 1734757"/>
              <a:gd name="connsiteX7-5327" fmla="*/ 7132801 w 8503236"/>
              <a:gd name="connsiteY7-5328" fmla="*/ 814498 h 1734757"/>
              <a:gd name="connsiteX8-5329" fmla="*/ 6734776 w 8503236"/>
              <a:gd name="connsiteY8-5330" fmla="*/ 275180 h 1734757"/>
              <a:gd name="connsiteX9-5331" fmla="*/ 6723694 w 8503236"/>
              <a:gd name="connsiteY9-5332" fmla="*/ 275180 h 1734757"/>
              <a:gd name="connsiteX10-5333" fmla="*/ 5834833 w 8503236"/>
              <a:gd name="connsiteY10-5334" fmla="*/ 855594 h 1734757"/>
              <a:gd name="connsiteX11-5335" fmla="*/ 5706468 w 8503236"/>
              <a:gd name="connsiteY11-5336" fmla="*/ 987191 h 1734757"/>
              <a:gd name="connsiteX12-5337" fmla="*/ 5536546 w 8503236"/>
              <a:gd name="connsiteY12-5338" fmla="*/ 1166348 h 1734757"/>
              <a:gd name="connsiteX13-5339" fmla="*/ 5147294 w 8503236"/>
              <a:gd name="connsiteY13-5340" fmla="*/ 1556985 h 1734757"/>
              <a:gd name="connsiteX14-5341" fmla="*/ 4789903 w 8503236"/>
              <a:gd name="connsiteY14-5342" fmla="*/ 1734757 h 1734757"/>
              <a:gd name="connsiteX15-5343" fmla="*/ 4746961 w 8503236"/>
              <a:gd name="connsiteY15-5344" fmla="*/ 1730601 h 1734757"/>
              <a:gd name="connsiteX16-5345" fmla="*/ 4515165 w 8503236"/>
              <a:gd name="connsiteY16-5346" fmla="*/ 1387063 h 1734757"/>
              <a:gd name="connsiteX17-5347" fmla="*/ 4289372 w 8503236"/>
              <a:gd name="connsiteY17-5348" fmla="*/ 977494 h 1734757"/>
              <a:gd name="connsiteX18-5349" fmla="*/ 3421289 w 8503236"/>
              <a:gd name="connsiteY18-5350" fmla="*/ 982574 h 1734757"/>
              <a:gd name="connsiteX19-5351" fmla="*/ 2470556 w 8503236"/>
              <a:gd name="connsiteY19-5352" fmla="*/ 1209752 h 1734757"/>
              <a:gd name="connsiteX20-5353" fmla="*/ 2452219 w 8503236"/>
              <a:gd name="connsiteY20-5354" fmla="*/ 1207524 h 1734757"/>
              <a:gd name="connsiteX21-5355" fmla="*/ 2235960 w 8503236"/>
              <a:gd name="connsiteY21-5356" fmla="*/ 1255622 h 1734757"/>
              <a:gd name="connsiteX22-5357" fmla="*/ 1427065 w 8503236"/>
              <a:gd name="connsiteY22-5358" fmla="*/ 1328755 h 1734757"/>
              <a:gd name="connsiteX23-5359" fmla="*/ 1119407 w 8503236"/>
              <a:gd name="connsiteY23-5360" fmla="*/ 1317325 h 1734757"/>
              <a:gd name="connsiteX24-5361" fmla="*/ 142284 w 8503236"/>
              <a:gd name="connsiteY24-5362" fmla="*/ 971172 h 1734757"/>
              <a:gd name="connsiteX25-5363" fmla="*/ 36016 w 8503236"/>
              <a:gd name="connsiteY25-5364" fmla="*/ 496270 h 1734757"/>
              <a:gd name="connsiteX26-5365" fmla="*/ 200709 w 8503236"/>
              <a:gd name="connsiteY26-5366" fmla="*/ 0 h 1734757"/>
              <a:gd name="connsiteX27-5367" fmla="*/ 274706 w 8503236"/>
              <a:gd name="connsiteY27-5368" fmla="*/ 55572 h 1734757"/>
              <a:gd name="connsiteX28-5369" fmla="*/ 249775 w 8503236"/>
              <a:gd name="connsiteY28-5370" fmla="*/ 930610 h 1734757"/>
              <a:gd name="connsiteX29-5371" fmla="*/ 3526130 w 8503236"/>
              <a:gd name="connsiteY29-5372" fmla="*/ 840111 h 1734757"/>
              <a:gd name="connsiteX30-5373" fmla="*/ 4297319 w 8503236"/>
              <a:gd name="connsiteY30-5374" fmla="*/ 872053 h 1734757"/>
              <a:gd name="connsiteX31-5375" fmla="*/ 4560172 w 8503236"/>
              <a:gd name="connsiteY31-5376" fmla="*/ 1275955 h 1734757"/>
              <a:gd name="connsiteX32-5377" fmla="*/ 4779931 w 8503236"/>
              <a:gd name="connsiteY32-5378" fmla="*/ 1609900 h 1734757"/>
              <a:gd name="connsiteX33-5379" fmla="*/ 5491756 w 8503236"/>
              <a:gd name="connsiteY33-5380" fmla="*/ 1125715 h 1734757"/>
              <a:gd name="connsiteX34-5381" fmla="*/ 5790968 w 8503236"/>
              <a:gd name="connsiteY34-5382" fmla="*/ 814037 h 1734757"/>
              <a:gd name="connsiteX35-5383" fmla="*/ 6723232 w 8503236"/>
              <a:gd name="connsiteY35-5384" fmla="*/ 214691 h 1734757"/>
              <a:gd name="connsiteX0-5385" fmla="*/ 6723232 w 8503236"/>
              <a:gd name="connsiteY0-5386" fmla="*/ 214691 h 1734757"/>
              <a:gd name="connsiteX1-5387" fmla="*/ 6735699 w 8503236"/>
              <a:gd name="connsiteY1-5388" fmla="*/ 214691 h 1734757"/>
              <a:gd name="connsiteX2-5389" fmla="*/ 7171897 w 8503236"/>
              <a:gd name="connsiteY2-5390" fmla="*/ 789985 h 1734757"/>
              <a:gd name="connsiteX3-5391" fmla="*/ 7331351 w 8503236"/>
              <a:gd name="connsiteY3-5392" fmla="*/ 1114171 h 1734757"/>
              <a:gd name="connsiteX4-5393" fmla="*/ 8458598 w 8503236"/>
              <a:gd name="connsiteY4-5394" fmla="*/ 880513 h 1734757"/>
              <a:gd name="connsiteX5-5395" fmla="*/ 8503236 w 8503236"/>
              <a:gd name="connsiteY5-5396" fmla="*/ 929103 h 1734757"/>
              <a:gd name="connsiteX6-5397" fmla="*/ 7321193 w 8503236"/>
              <a:gd name="connsiteY6-5398" fmla="*/ 1173736 h 1734757"/>
              <a:gd name="connsiteX7-5399" fmla="*/ 7132801 w 8503236"/>
              <a:gd name="connsiteY7-5400" fmla="*/ 814498 h 1734757"/>
              <a:gd name="connsiteX8-5401" fmla="*/ 6734776 w 8503236"/>
              <a:gd name="connsiteY8-5402" fmla="*/ 275180 h 1734757"/>
              <a:gd name="connsiteX9-5403" fmla="*/ 6723694 w 8503236"/>
              <a:gd name="connsiteY9-5404" fmla="*/ 275180 h 1734757"/>
              <a:gd name="connsiteX10-5405" fmla="*/ 5834833 w 8503236"/>
              <a:gd name="connsiteY10-5406" fmla="*/ 855594 h 1734757"/>
              <a:gd name="connsiteX11-5407" fmla="*/ 5706468 w 8503236"/>
              <a:gd name="connsiteY11-5408" fmla="*/ 987191 h 1734757"/>
              <a:gd name="connsiteX12-5409" fmla="*/ 5536546 w 8503236"/>
              <a:gd name="connsiteY12-5410" fmla="*/ 1166348 h 1734757"/>
              <a:gd name="connsiteX13-5411" fmla="*/ 5147294 w 8503236"/>
              <a:gd name="connsiteY13-5412" fmla="*/ 1556985 h 1734757"/>
              <a:gd name="connsiteX14-5413" fmla="*/ 4789903 w 8503236"/>
              <a:gd name="connsiteY14-5414" fmla="*/ 1734757 h 1734757"/>
              <a:gd name="connsiteX15-5415" fmla="*/ 4746961 w 8503236"/>
              <a:gd name="connsiteY15-5416" fmla="*/ 1730601 h 1734757"/>
              <a:gd name="connsiteX16-5417" fmla="*/ 4515165 w 8503236"/>
              <a:gd name="connsiteY16-5418" fmla="*/ 1387063 h 1734757"/>
              <a:gd name="connsiteX17-5419" fmla="*/ 4289372 w 8503236"/>
              <a:gd name="connsiteY17-5420" fmla="*/ 977494 h 1734757"/>
              <a:gd name="connsiteX18-5421" fmla="*/ 3421289 w 8503236"/>
              <a:gd name="connsiteY18-5422" fmla="*/ 982574 h 1734757"/>
              <a:gd name="connsiteX19-5423" fmla="*/ 2470556 w 8503236"/>
              <a:gd name="connsiteY19-5424" fmla="*/ 1209752 h 1734757"/>
              <a:gd name="connsiteX20-5425" fmla="*/ 2452219 w 8503236"/>
              <a:gd name="connsiteY20-5426" fmla="*/ 1207524 h 1734757"/>
              <a:gd name="connsiteX21-5427" fmla="*/ 2235960 w 8503236"/>
              <a:gd name="connsiteY21-5428" fmla="*/ 1255622 h 1734757"/>
              <a:gd name="connsiteX22-5429" fmla="*/ 1427065 w 8503236"/>
              <a:gd name="connsiteY22-5430" fmla="*/ 1328755 h 1734757"/>
              <a:gd name="connsiteX23-5431" fmla="*/ 1119407 w 8503236"/>
              <a:gd name="connsiteY23-5432" fmla="*/ 1317325 h 1734757"/>
              <a:gd name="connsiteX24-5433" fmla="*/ 142284 w 8503236"/>
              <a:gd name="connsiteY24-5434" fmla="*/ 971172 h 1734757"/>
              <a:gd name="connsiteX25-5435" fmla="*/ 36016 w 8503236"/>
              <a:gd name="connsiteY25-5436" fmla="*/ 496270 h 1734757"/>
              <a:gd name="connsiteX26-5437" fmla="*/ 200709 w 8503236"/>
              <a:gd name="connsiteY26-5438" fmla="*/ 0 h 1734757"/>
              <a:gd name="connsiteX27-5439" fmla="*/ 274706 w 8503236"/>
              <a:gd name="connsiteY27-5440" fmla="*/ 55572 h 1734757"/>
              <a:gd name="connsiteX28-5441" fmla="*/ 249775 w 8503236"/>
              <a:gd name="connsiteY28-5442" fmla="*/ 930610 h 1734757"/>
              <a:gd name="connsiteX29-5443" fmla="*/ 3526130 w 8503236"/>
              <a:gd name="connsiteY29-5444" fmla="*/ 840111 h 1734757"/>
              <a:gd name="connsiteX30-5445" fmla="*/ 4297319 w 8503236"/>
              <a:gd name="connsiteY30-5446" fmla="*/ 872053 h 1734757"/>
              <a:gd name="connsiteX31-5447" fmla="*/ 4560172 w 8503236"/>
              <a:gd name="connsiteY31-5448" fmla="*/ 1275955 h 1734757"/>
              <a:gd name="connsiteX32-5449" fmla="*/ 4779931 w 8503236"/>
              <a:gd name="connsiteY32-5450" fmla="*/ 1609900 h 1734757"/>
              <a:gd name="connsiteX33-5451" fmla="*/ 5491756 w 8503236"/>
              <a:gd name="connsiteY33-5452" fmla="*/ 1125715 h 1734757"/>
              <a:gd name="connsiteX34-5453" fmla="*/ 5790968 w 8503236"/>
              <a:gd name="connsiteY34-5454" fmla="*/ 814037 h 1734757"/>
              <a:gd name="connsiteX35-5455" fmla="*/ 6723232 w 8503236"/>
              <a:gd name="connsiteY35-5456" fmla="*/ 214691 h 1734757"/>
              <a:gd name="connsiteX0-5457" fmla="*/ 6723232 w 8503236"/>
              <a:gd name="connsiteY0-5458" fmla="*/ 214691 h 1734757"/>
              <a:gd name="connsiteX1-5459" fmla="*/ 6735699 w 8503236"/>
              <a:gd name="connsiteY1-5460" fmla="*/ 214691 h 1734757"/>
              <a:gd name="connsiteX2-5461" fmla="*/ 7171897 w 8503236"/>
              <a:gd name="connsiteY2-5462" fmla="*/ 789985 h 1734757"/>
              <a:gd name="connsiteX3-5463" fmla="*/ 7331351 w 8503236"/>
              <a:gd name="connsiteY3-5464" fmla="*/ 1114171 h 1734757"/>
              <a:gd name="connsiteX4-5465" fmla="*/ 8458598 w 8503236"/>
              <a:gd name="connsiteY4-5466" fmla="*/ 880513 h 1734757"/>
              <a:gd name="connsiteX5-5467" fmla="*/ 8503236 w 8503236"/>
              <a:gd name="connsiteY5-5468" fmla="*/ 929103 h 1734757"/>
              <a:gd name="connsiteX6-5469" fmla="*/ 7321193 w 8503236"/>
              <a:gd name="connsiteY6-5470" fmla="*/ 1173736 h 1734757"/>
              <a:gd name="connsiteX7-5471" fmla="*/ 7132801 w 8503236"/>
              <a:gd name="connsiteY7-5472" fmla="*/ 814498 h 1734757"/>
              <a:gd name="connsiteX8-5473" fmla="*/ 6734776 w 8503236"/>
              <a:gd name="connsiteY8-5474" fmla="*/ 275180 h 1734757"/>
              <a:gd name="connsiteX9-5475" fmla="*/ 6723694 w 8503236"/>
              <a:gd name="connsiteY9-5476" fmla="*/ 275180 h 1734757"/>
              <a:gd name="connsiteX10-5477" fmla="*/ 5834833 w 8503236"/>
              <a:gd name="connsiteY10-5478" fmla="*/ 855594 h 1734757"/>
              <a:gd name="connsiteX11-5479" fmla="*/ 5706468 w 8503236"/>
              <a:gd name="connsiteY11-5480" fmla="*/ 987191 h 1734757"/>
              <a:gd name="connsiteX12-5481" fmla="*/ 5536546 w 8503236"/>
              <a:gd name="connsiteY12-5482" fmla="*/ 1166348 h 1734757"/>
              <a:gd name="connsiteX13-5483" fmla="*/ 5147294 w 8503236"/>
              <a:gd name="connsiteY13-5484" fmla="*/ 1556985 h 1734757"/>
              <a:gd name="connsiteX14-5485" fmla="*/ 4789903 w 8503236"/>
              <a:gd name="connsiteY14-5486" fmla="*/ 1734757 h 1734757"/>
              <a:gd name="connsiteX15-5487" fmla="*/ 4746961 w 8503236"/>
              <a:gd name="connsiteY15-5488" fmla="*/ 1730601 h 1734757"/>
              <a:gd name="connsiteX16-5489" fmla="*/ 4515165 w 8503236"/>
              <a:gd name="connsiteY16-5490" fmla="*/ 1387063 h 1734757"/>
              <a:gd name="connsiteX17-5491" fmla="*/ 4289372 w 8503236"/>
              <a:gd name="connsiteY17-5492" fmla="*/ 977494 h 1734757"/>
              <a:gd name="connsiteX18-5493" fmla="*/ 3421289 w 8503236"/>
              <a:gd name="connsiteY18-5494" fmla="*/ 982574 h 1734757"/>
              <a:gd name="connsiteX19-5495" fmla="*/ 2470556 w 8503236"/>
              <a:gd name="connsiteY19-5496" fmla="*/ 1209752 h 1734757"/>
              <a:gd name="connsiteX20-5497" fmla="*/ 2452219 w 8503236"/>
              <a:gd name="connsiteY20-5498" fmla="*/ 1207524 h 1734757"/>
              <a:gd name="connsiteX21-5499" fmla="*/ 2235960 w 8503236"/>
              <a:gd name="connsiteY21-5500" fmla="*/ 1255622 h 1734757"/>
              <a:gd name="connsiteX22-5501" fmla="*/ 1427065 w 8503236"/>
              <a:gd name="connsiteY22-5502" fmla="*/ 1328755 h 1734757"/>
              <a:gd name="connsiteX23-5503" fmla="*/ 1119407 w 8503236"/>
              <a:gd name="connsiteY23-5504" fmla="*/ 1317325 h 1734757"/>
              <a:gd name="connsiteX24-5505" fmla="*/ 142284 w 8503236"/>
              <a:gd name="connsiteY24-5506" fmla="*/ 971172 h 1734757"/>
              <a:gd name="connsiteX25-5507" fmla="*/ 36016 w 8503236"/>
              <a:gd name="connsiteY25-5508" fmla="*/ 496270 h 1734757"/>
              <a:gd name="connsiteX26-5509" fmla="*/ 200709 w 8503236"/>
              <a:gd name="connsiteY26-5510" fmla="*/ 0 h 1734757"/>
              <a:gd name="connsiteX27-5511" fmla="*/ 274706 w 8503236"/>
              <a:gd name="connsiteY27-5512" fmla="*/ 55572 h 1734757"/>
              <a:gd name="connsiteX28-5513" fmla="*/ 249775 w 8503236"/>
              <a:gd name="connsiteY28-5514" fmla="*/ 930610 h 1734757"/>
              <a:gd name="connsiteX29-5515" fmla="*/ 3526130 w 8503236"/>
              <a:gd name="connsiteY29-5516" fmla="*/ 840111 h 1734757"/>
              <a:gd name="connsiteX30-5517" fmla="*/ 4297319 w 8503236"/>
              <a:gd name="connsiteY30-5518" fmla="*/ 872053 h 1734757"/>
              <a:gd name="connsiteX31-5519" fmla="*/ 4560172 w 8503236"/>
              <a:gd name="connsiteY31-5520" fmla="*/ 1275955 h 1734757"/>
              <a:gd name="connsiteX32-5521" fmla="*/ 4779931 w 8503236"/>
              <a:gd name="connsiteY32-5522" fmla="*/ 1609900 h 1734757"/>
              <a:gd name="connsiteX33-5523" fmla="*/ 5491756 w 8503236"/>
              <a:gd name="connsiteY33-5524" fmla="*/ 1070143 h 1734757"/>
              <a:gd name="connsiteX34-5525" fmla="*/ 5790968 w 8503236"/>
              <a:gd name="connsiteY34-5526" fmla="*/ 814037 h 1734757"/>
              <a:gd name="connsiteX35-5527" fmla="*/ 6723232 w 8503236"/>
              <a:gd name="connsiteY35-5528" fmla="*/ 214691 h 1734757"/>
              <a:gd name="connsiteX0-5529" fmla="*/ 6723232 w 8503236"/>
              <a:gd name="connsiteY0-5530" fmla="*/ 214691 h 1734757"/>
              <a:gd name="connsiteX1-5531" fmla="*/ 6735699 w 8503236"/>
              <a:gd name="connsiteY1-5532" fmla="*/ 214691 h 1734757"/>
              <a:gd name="connsiteX2-5533" fmla="*/ 7171897 w 8503236"/>
              <a:gd name="connsiteY2-5534" fmla="*/ 789985 h 1734757"/>
              <a:gd name="connsiteX3-5535" fmla="*/ 7331351 w 8503236"/>
              <a:gd name="connsiteY3-5536" fmla="*/ 1114171 h 1734757"/>
              <a:gd name="connsiteX4-5537" fmla="*/ 8458598 w 8503236"/>
              <a:gd name="connsiteY4-5538" fmla="*/ 880513 h 1734757"/>
              <a:gd name="connsiteX5-5539" fmla="*/ 8503236 w 8503236"/>
              <a:gd name="connsiteY5-5540" fmla="*/ 929103 h 1734757"/>
              <a:gd name="connsiteX6-5541" fmla="*/ 7321193 w 8503236"/>
              <a:gd name="connsiteY6-5542" fmla="*/ 1173736 h 1734757"/>
              <a:gd name="connsiteX7-5543" fmla="*/ 7132801 w 8503236"/>
              <a:gd name="connsiteY7-5544" fmla="*/ 814498 h 1734757"/>
              <a:gd name="connsiteX8-5545" fmla="*/ 6734776 w 8503236"/>
              <a:gd name="connsiteY8-5546" fmla="*/ 275180 h 1734757"/>
              <a:gd name="connsiteX9-5547" fmla="*/ 6723694 w 8503236"/>
              <a:gd name="connsiteY9-5548" fmla="*/ 275180 h 1734757"/>
              <a:gd name="connsiteX10-5549" fmla="*/ 5834833 w 8503236"/>
              <a:gd name="connsiteY10-5550" fmla="*/ 855594 h 1734757"/>
              <a:gd name="connsiteX11-5551" fmla="*/ 5706468 w 8503236"/>
              <a:gd name="connsiteY11-5552" fmla="*/ 987191 h 1734757"/>
              <a:gd name="connsiteX12-5553" fmla="*/ 5536546 w 8503236"/>
              <a:gd name="connsiteY12-5554" fmla="*/ 1166348 h 1734757"/>
              <a:gd name="connsiteX13-5555" fmla="*/ 5147294 w 8503236"/>
              <a:gd name="connsiteY13-5556" fmla="*/ 1556985 h 1734757"/>
              <a:gd name="connsiteX14-5557" fmla="*/ 4789903 w 8503236"/>
              <a:gd name="connsiteY14-5558" fmla="*/ 1734757 h 1734757"/>
              <a:gd name="connsiteX15-5559" fmla="*/ 4746961 w 8503236"/>
              <a:gd name="connsiteY15-5560" fmla="*/ 1730601 h 1734757"/>
              <a:gd name="connsiteX16-5561" fmla="*/ 4515165 w 8503236"/>
              <a:gd name="connsiteY16-5562" fmla="*/ 1387063 h 1734757"/>
              <a:gd name="connsiteX17-5563" fmla="*/ 4289372 w 8503236"/>
              <a:gd name="connsiteY17-5564" fmla="*/ 977494 h 1734757"/>
              <a:gd name="connsiteX18-5565" fmla="*/ 3421289 w 8503236"/>
              <a:gd name="connsiteY18-5566" fmla="*/ 982574 h 1734757"/>
              <a:gd name="connsiteX19-5567" fmla="*/ 2470556 w 8503236"/>
              <a:gd name="connsiteY19-5568" fmla="*/ 1209752 h 1734757"/>
              <a:gd name="connsiteX20-5569" fmla="*/ 2452219 w 8503236"/>
              <a:gd name="connsiteY20-5570" fmla="*/ 1207524 h 1734757"/>
              <a:gd name="connsiteX21-5571" fmla="*/ 2235960 w 8503236"/>
              <a:gd name="connsiteY21-5572" fmla="*/ 1255622 h 1734757"/>
              <a:gd name="connsiteX22-5573" fmla="*/ 1427065 w 8503236"/>
              <a:gd name="connsiteY22-5574" fmla="*/ 1328755 h 1734757"/>
              <a:gd name="connsiteX23-5575" fmla="*/ 1119407 w 8503236"/>
              <a:gd name="connsiteY23-5576" fmla="*/ 1317325 h 1734757"/>
              <a:gd name="connsiteX24-5577" fmla="*/ 142284 w 8503236"/>
              <a:gd name="connsiteY24-5578" fmla="*/ 971172 h 1734757"/>
              <a:gd name="connsiteX25-5579" fmla="*/ 36016 w 8503236"/>
              <a:gd name="connsiteY25-5580" fmla="*/ 496270 h 1734757"/>
              <a:gd name="connsiteX26-5581" fmla="*/ 200709 w 8503236"/>
              <a:gd name="connsiteY26-5582" fmla="*/ 0 h 1734757"/>
              <a:gd name="connsiteX27-5583" fmla="*/ 274706 w 8503236"/>
              <a:gd name="connsiteY27-5584" fmla="*/ 55572 h 1734757"/>
              <a:gd name="connsiteX28-5585" fmla="*/ 249775 w 8503236"/>
              <a:gd name="connsiteY28-5586" fmla="*/ 930610 h 1734757"/>
              <a:gd name="connsiteX29-5587" fmla="*/ 3526130 w 8503236"/>
              <a:gd name="connsiteY29-5588" fmla="*/ 840111 h 1734757"/>
              <a:gd name="connsiteX30-5589" fmla="*/ 4297319 w 8503236"/>
              <a:gd name="connsiteY30-5590" fmla="*/ 872053 h 1734757"/>
              <a:gd name="connsiteX31-5591" fmla="*/ 4560172 w 8503236"/>
              <a:gd name="connsiteY31-5592" fmla="*/ 1275955 h 1734757"/>
              <a:gd name="connsiteX32-5593" fmla="*/ 4779931 w 8503236"/>
              <a:gd name="connsiteY32-5594" fmla="*/ 1609900 h 1734757"/>
              <a:gd name="connsiteX33-5595" fmla="*/ 5491756 w 8503236"/>
              <a:gd name="connsiteY33-5596" fmla="*/ 1070143 h 1734757"/>
              <a:gd name="connsiteX34-5597" fmla="*/ 5829609 w 8503236"/>
              <a:gd name="connsiteY34-5598" fmla="*/ 744571 h 1734757"/>
              <a:gd name="connsiteX35-5599" fmla="*/ 6723232 w 8503236"/>
              <a:gd name="connsiteY35-5600" fmla="*/ 214691 h 1734757"/>
              <a:gd name="connsiteX0-5601" fmla="*/ 6723232 w 8503236"/>
              <a:gd name="connsiteY0-5602" fmla="*/ 214691 h 1734757"/>
              <a:gd name="connsiteX1-5603" fmla="*/ 6735699 w 8503236"/>
              <a:gd name="connsiteY1-5604" fmla="*/ 214691 h 1734757"/>
              <a:gd name="connsiteX2-5605" fmla="*/ 7171897 w 8503236"/>
              <a:gd name="connsiteY2-5606" fmla="*/ 789985 h 1734757"/>
              <a:gd name="connsiteX3-5607" fmla="*/ 7331351 w 8503236"/>
              <a:gd name="connsiteY3-5608" fmla="*/ 1114171 h 1734757"/>
              <a:gd name="connsiteX4-5609" fmla="*/ 8458598 w 8503236"/>
              <a:gd name="connsiteY4-5610" fmla="*/ 880513 h 1734757"/>
              <a:gd name="connsiteX5-5611" fmla="*/ 8503236 w 8503236"/>
              <a:gd name="connsiteY5-5612" fmla="*/ 929103 h 1734757"/>
              <a:gd name="connsiteX6-5613" fmla="*/ 7321193 w 8503236"/>
              <a:gd name="connsiteY6-5614" fmla="*/ 1173736 h 1734757"/>
              <a:gd name="connsiteX7-5615" fmla="*/ 7132801 w 8503236"/>
              <a:gd name="connsiteY7-5616" fmla="*/ 814498 h 1734757"/>
              <a:gd name="connsiteX8-5617" fmla="*/ 6734776 w 8503236"/>
              <a:gd name="connsiteY8-5618" fmla="*/ 275180 h 1734757"/>
              <a:gd name="connsiteX9-5619" fmla="*/ 6723694 w 8503236"/>
              <a:gd name="connsiteY9-5620" fmla="*/ 275180 h 1734757"/>
              <a:gd name="connsiteX10-5621" fmla="*/ 5834833 w 8503236"/>
              <a:gd name="connsiteY10-5622" fmla="*/ 855594 h 1734757"/>
              <a:gd name="connsiteX11-5623" fmla="*/ 5706468 w 8503236"/>
              <a:gd name="connsiteY11-5624" fmla="*/ 987191 h 1734757"/>
              <a:gd name="connsiteX12-5625" fmla="*/ 5536546 w 8503236"/>
              <a:gd name="connsiteY12-5626" fmla="*/ 1166348 h 1734757"/>
              <a:gd name="connsiteX13-5627" fmla="*/ 5147294 w 8503236"/>
              <a:gd name="connsiteY13-5628" fmla="*/ 1556985 h 1734757"/>
              <a:gd name="connsiteX14-5629" fmla="*/ 4789903 w 8503236"/>
              <a:gd name="connsiteY14-5630" fmla="*/ 1734757 h 1734757"/>
              <a:gd name="connsiteX15-5631" fmla="*/ 4746961 w 8503236"/>
              <a:gd name="connsiteY15-5632" fmla="*/ 1730601 h 1734757"/>
              <a:gd name="connsiteX16-5633" fmla="*/ 4515165 w 8503236"/>
              <a:gd name="connsiteY16-5634" fmla="*/ 1387063 h 1734757"/>
              <a:gd name="connsiteX17-5635" fmla="*/ 4289372 w 8503236"/>
              <a:gd name="connsiteY17-5636" fmla="*/ 977494 h 1734757"/>
              <a:gd name="connsiteX18-5637" fmla="*/ 3421289 w 8503236"/>
              <a:gd name="connsiteY18-5638" fmla="*/ 982574 h 1734757"/>
              <a:gd name="connsiteX19-5639" fmla="*/ 2470556 w 8503236"/>
              <a:gd name="connsiteY19-5640" fmla="*/ 1209752 h 1734757"/>
              <a:gd name="connsiteX20-5641" fmla="*/ 2452219 w 8503236"/>
              <a:gd name="connsiteY20-5642" fmla="*/ 1207524 h 1734757"/>
              <a:gd name="connsiteX21-5643" fmla="*/ 2235960 w 8503236"/>
              <a:gd name="connsiteY21-5644" fmla="*/ 1255622 h 1734757"/>
              <a:gd name="connsiteX22-5645" fmla="*/ 1427065 w 8503236"/>
              <a:gd name="connsiteY22-5646" fmla="*/ 1328755 h 1734757"/>
              <a:gd name="connsiteX23-5647" fmla="*/ 1119407 w 8503236"/>
              <a:gd name="connsiteY23-5648" fmla="*/ 1317325 h 1734757"/>
              <a:gd name="connsiteX24-5649" fmla="*/ 142284 w 8503236"/>
              <a:gd name="connsiteY24-5650" fmla="*/ 971172 h 1734757"/>
              <a:gd name="connsiteX25-5651" fmla="*/ 36016 w 8503236"/>
              <a:gd name="connsiteY25-5652" fmla="*/ 496270 h 1734757"/>
              <a:gd name="connsiteX26-5653" fmla="*/ 200709 w 8503236"/>
              <a:gd name="connsiteY26-5654" fmla="*/ 0 h 1734757"/>
              <a:gd name="connsiteX27-5655" fmla="*/ 274706 w 8503236"/>
              <a:gd name="connsiteY27-5656" fmla="*/ 55572 h 1734757"/>
              <a:gd name="connsiteX28-5657" fmla="*/ 249775 w 8503236"/>
              <a:gd name="connsiteY28-5658" fmla="*/ 930610 h 1734757"/>
              <a:gd name="connsiteX29-5659" fmla="*/ 3526130 w 8503236"/>
              <a:gd name="connsiteY29-5660" fmla="*/ 840111 h 1734757"/>
              <a:gd name="connsiteX30-5661" fmla="*/ 4297319 w 8503236"/>
              <a:gd name="connsiteY30-5662" fmla="*/ 872053 h 1734757"/>
              <a:gd name="connsiteX31-5663" fmla="*/ 4560172 w 8503236"/>
              <a:gd name="connsiteY31-5664" fmla="*/ 1275955 h 1734757"/>
              <a:gd name="connsiteX32-5665" fmla="*/ 4779931 w 8503236"/>
              <a:gd name="connsiteY32-5666" fmla="*/ 1609900 h 1734757"/>
              <a:gd name="connsiteX33-5667" fmla="*/ 5356514 w 8503236"/>
              <a:gd name="connsiteY33-5668" fmla="*/ 1209076 h 1734757"/>
              <a:gd name="connsiteX34-5669" fmla="*/ 5829609 w 8503236"/>
              <a:gd name="connsiteY34-5670" fmla="*/ 744571 h 1734757"/>
              <a:gd name="connsiteX35-5671" fmla="*/ 6723232 w 8503236"/>
              <a:gd name="connsiteY35-5672" fmla="*/ 214691 h 1734757"/>
              <a:gd name="connsiteX0-5673" fmla="*/ 6723232 w 8503236"/>
              <a:gd name="connsiteY0-5674" fmla="*/ 214691 h 1734757"/>
              <a:gd name="connsiteX1-5675" fmla="*/ 6735699 w 8503236"/>
              <a:gd name="connsiteY1-5676" fmla="*/ 214691 h 1734757"/>
              <a:gd name="connsiteX2-5677" fmla="*/ 7171897 w 8503236"/>
              <a:gd name="connsiteY2-5678" fmla="*/ 789985 h 1734757"/>
              <a:gd name="connsiteX3-5679" fmla="*/ 7331351 w 8503236"/>
              <a:gd name="connsiteY3-5680" fmla="*/ 1114171 h 1734757"/>
              <a:gd name="connsiteX4-5681" fmla="*/ 8458598 w 8503236"/>
              <a:gd name="connsiteY4-5682" fmla="*/ 880513 h 1734757"/>
              <a:gd name="connsiteX5-5683" fmla="*/ 8503236 w 8503236"/>
              <a:gd name="connsiteY5-5684" fmla="*/ 929103 h 1734757"/>
              <a:gd name="connsiteX6-5685" fmla="*/ 7321193 w 8503236"/>
              <a:gd name="connsiteY6-5686" fmla="*/ 1173736 h 1734757"/>
              <a:gd name="connsiteX7-5687" fmla="*/ 7132801 w 8503236"/>
              <a:gd name="connsiteY7-5688" fmla="*/ 814498 h 1734757"/>
              <a:gd name="connsiteX8-5689" fmla="*/ 6734776 w 8503236"/>
              <a:gd name="connsiteY8-5690" fmla="*/ 275180 h 1734757"/>
              <a:gd name="connsiteX9-5691" fmla="*/ 6723694 w 8503236"/>
              <a:gd name="connsiteY9-5692" fmla="*/ 275180 h 1734757"/>
              <a:gd name="connsiteX10-5693" fmla="*/ 5834833 w 8503236"/>
              <a:gd name="connsiteY10-5694" fmla="*/ 855594 h 1734757"/>
              <a:gd name="connsiteX11-5695" fmla="*/ 5706468 w 8503236"/>
              <a:gd name="connsiteY11-5696" fmla="*/ 987191 h 1734757"/>
              <a:gd name="connsiteX12-5697" fmla="*/ 5536546 w 8503236"/>
              <a:gd name="connsiteY12-5698" fmla="*/ 1166348 h 1734757"/>
              <a:gd name="connsiteX13-5699" fmla="*/ 5147294 w 8503236"/>
              <a:gd name="connsiteY13-5700" fmla="*/ 1556985 h 1734757"/>
              <a:gd name="connsiteX14-5701" fmla="*/ 4789903 w 8503236"/>
              <a:gd name="connsiteY14-5702" fmla="*/ 1734757 h 1734757"/>
              <a:gd name="connsiteX15-5703" fmla="*/ 4746961 w 8503236"/>
              <a:gd name="connsiteY15-5704" fmla="*/ 1730601 h 1734757"/>
              <a:gd name="connsiteX16-5705" fmla="*/ 4515165 w 8503236"/>
              <a:gd name="connsiteY16-5706" fmla="*/ 1387063 h 1734757"/>
              <a:gd name="connsiteX17-5707" fmla="*/ 4289372 w 8503236"/>
              <a:gd name="connsiteY17-5708" fmla="*/ 977494 h 1734757"/>
              <a:gd name="connsiteX18-5709" fmla="*/ 3421289 w 8503236"/>
              <a:gd name="connsiteY18-5710" fmla="*/ 982574 h 1734757"/>
              <a:gd name="connsiteX19-5711" fmla="*/ 2470556 w 8503236"/>
              <a:gd name="connsiteY19-5712" fmla="*/ 1209752 h 1734757"/>
              <a:gd name="connsiteX20-5713" fmla="*/ 2452219 w 8503236"/>
              <a:gd name="connsiteY20-5714" fmla="*/ 1207524 h 1734757"/>
              <a:gd name="connsiteX21-5715" fmla="*/ 2235960 w 8503236"/>
              <a:gd name="connsiteY21-5716" fmla="*/ 1255622 h 1734757"/>
              <a:gd name="connsiteX22-5717" fmla="*/ 1427065 w 8503236"/>
              <a:gd name="connsiteY22-5718" fmla="*/ 1328755 h 1734757"/>
              <a:gd name="connsiteX23-5719" fmla="*/ 1119407 w 8503236"/>
              <a:gd name="connsiteY23-5720" fmla="*/ 1317325 h 1734757"/>
              <a:gd name="connsiteX24-5721" fmla="*/ 142284 w 8503236"/>
              <a:gd name="connsiteY24-5722" fmla="*/ 971172 h 1734757"/>
              <a:gd name="connsiteX25-5723" fmla="*/ 36016 w 8503236"/>
              <a:gd name="connsiteY25-5724" fmla="*/ 496270 h 1734757"/>
              <a:gd name="connsiteX26-5725" fmla="*/ 200709 w 8503236"/>
              <a:gd name="connsiteY26-5726" fmla="*/ 0 h 1734757"/>
              <a:gd name="connsiteX27-5727" fmla="*/ 274706 w 8503236"/>
              <a:gd name="connsiteY27-5728" fmla="*/ 55572 h 1734757"/>
              <a:gd name="connsiteX28-5729" fmla="*/ 249775 w 8503236"/>
              <a:gd name="connsiteY28-5730" fmla="*/ 930610 h 1734757"/>
              <a:gd name="connsiteX29-5731" fmla="*/ 3526130 w 8503236"/>
              <a:gd name="connsiteY29-5732" fmla="*/ 840111 h 1734757"/>
              <a:gd name="connsiteX30-5733" fmla="*/ 4297319 w 8503236"/>
              <a:gd name="connsiteY30-5734" fmla="*/ 872053 h 1734757"/>
              <a:gd name="connsiteX31-5735" fmla="*/ 4560172 w 8503236"/>
              <a:gd name="connsiteY31-5736" fmla="*/ 1275955 h 1734757"/>
              <a:gd name="connsiteX32-5737" fmla="*/ 4779931 w 8503236"/>
              <a:gd name="connsiteY32-5738" fmla="*/ 1609900 h 1734757"/>
              <a:gd name="connsiteX33-5739" fmla="*/ 5829609 w 8503236"/>
              <a:gd name="connsiteY33-5740" fmla="*/ 744571 h 1734757"/>
              <a:gd name="connsiteX34-5741" fmla="*/ 6723232 w 8503236"/>
              <a:gd name="connsiteY34-5742" fmla="*/ 214691 h 1734757"/>
              <a:gd name="connsiteX0-5743" fmla="*/ 6723232 w 8503236"/>
              <a:gd name="connsiteY0-5744" fmla="*/ 214691 h 1734757"/>
              <a:gd name="connsiteX1-5745" fmla="*/ 6735699 w 8503236"/>
              <a:gd name="connsiteY1-5746" fmla="*/ 214691 h 1734757"/>
              <a:gd name="connsiteX2-5747" fmla="*/ 7171897 w 8503236"/>
              <a:gd name="connsiteY2-5748" fmla="*/ 789985 h 1734757"/>
              <a:gd name="connsiteX3-5749" fmla="*/ 7331351 w 8503236"/>
              <a:gd name="connsiteY3-5750" fmla="*/ 1114171 h 1734757"/>
              <a:gd name="connsiteX4-5751" fmla="*/ 8458598 w 8503236"/>
              <a:gd name="connsiteY4-5752" fmla="*/ 880513 h 1734757"/>
              <a:gd name="connsiteX5-5753" fmla="*/ 8503236 w 8503236"/>
              <a:gd name="connsiteY5-5754" fmla="*/ 929103 h 1734757"/>
              <a:gd name="connsiteX6-5755" fmla="*/ 7321193 w 8503236"/>
              <a:gd name="connsiteY6-5756" fmla="*/ 1173736 h 1734757"/>
              <a:gd name="connsiteX7-5757" fmla="*/ 7132801 w 8503236"/>
              <a:gd name="connsiteY7-5758" fmla="*/ 814498 h 1734757"/>
              <a:gd name="connsiteX8-5759" fmla="*/ 6734776 w 8503236"/>
              <a:gd name="connsiteY8-5760" fmla="*/ 275180 h 1734757"/>
              <a:gd name="connsiteX9-5761" fmla="*/ 6723694 w 8503236"/>
              <a:gd name="connsiteY9-5762" fmla="*/ 275180 h 1734757"/>
              <a:gd name="connsiteX10-5763" fmla="*/ 5834833 w 8503236"/>
              <a:gd name="connsiteY10-5764" fmla="*/ 855594 h 1734757"/>
              <a:gd name="connsiteX11-5765" fmla="*/ 5706468 w 8503236"/>
              <a:gd name="connsiteY11-5766" fmla="*/ 987191 h 1734757"/>
              <a:gd name="connsiteX12-5767" fmla="*/ 5536546 w 8503236"/>
              <a:gd name="connsiteY12-5768" fmla="*/ 1166348 h 1734757"/>
              <a:gd name="connsiteX13-5769" fmla="*/ 5147294 w 8503236"/>
              <a:gd name="connsiteY13-5770" fmla="*/ 1556985 h 1734757"/>
              <a:gd name="connsiteX14-5771" fmla="*/ 4789903 w 8503236"/>
              <a:gd name="connsiteY14-5772" fmla="*/ 1734757 h 1734757"/>
              <a:gd name="connsiteX15-5773" fmla="*/ 4746961 w 8503236"/>
              <a:gd name="connsiteY15-5774" fmla="*/ 1730601 h 1734757"/>
              <a:gd name="connsiteX16-5775" fmla="*/ 4515165 w 8503236"/>
              <a:gd name="connsiteY16-5776" fmla="*/ 1387063 h 1734757"/>
              <a:gd name="connsiteX17-5777" fmla="*/ 4289372 w 8503236"/>
              <a:gd name="connsiteY17-5778" fmla="*/ 977494 h 1734757"/>
              <a:gd name="connsiteX18-5779" fmla="*/ 3421289 w 8503236"/>
              <a:gd name="connsiteY18-5780" fmla="*/ 982574 h 1734757"/>
              <a:gd name="connsiteX19-5781" fmla="*/ 2470556 w 8503236"/>
              <a:gd name="connsiteY19-5782" fmla="*/ 1209752 h 1734757"/>
              <a:gd name="connsiteX20-5783" fmla="*/ 2452219 w 8503236"/>
              <a:gd name="connsiteY20-5784" fmla="*/ 1207524 h 1734757"/>
              <a:gd name="connsiteX21-5785" fmla="*/ 2235960 w 8503236"/>
              <a:gd name="connsiteY21-5786" fmla="*/ 1255622 h 1734757"/>
              <a:gd name="connsiteX22-5787" fmla="*/ 1427065 w 8503236"/>
              <a:gd name="connsiteY22-5788" fmla="*/ 1328755 h 1734757"/>
              <a:gd name="connsiteX23-5789" fmla="*/ 1119407 w 8503236"/>
              <a:gd name="connsiteY23-5790" fmla="*/ 1317325 h 1734757"/>
              <a:gd name="connsiteX24-5791" fmla="*/ 142284 w 8503236"/>
              <a:gd name="connsiteY24-5792" fmla="*/ 971172 h 1734757"/>
              <a:gd name="connsiteX25-5793" fmla="*/ 36016 w 8503236"/>
              <a:gd name="connsiteY25-5794" fmla="*/ 496270 h 1734757"/>
              <a:gd name="connsiteX26-5795" fmla="*/ 200709 w 8503236"/>
              <a:gd name="connsiteY26-5796" fmla="*/ 0 h 1734757"/>
              <a:gd name="connsiteX27-5797" fmla="*/ 274706 w 8503236"/>
              <a:gd name="connsiteY27-5798" fmla="*/ 55572 h 1734757"/>
              <a:gd name="connsiteX28-5799" fmla="*/ 249775 w 8503236"/>
              <a:gd name="connsiteY28-5800" fmla="*/ 930610 h 1734757"/>
              <a:gd name="connsiteX29-5801" fmla="*/ 3526130 w 8503236"/>
              <a:gd name="connsiteY29-5802" fmla="*/ 840111 h 1734757"/>
              <a:gd name="connsiteX30-5803" fmla="*/ 4297319 w 8503236"/>
              <a:gd name="connsiteY30-5804" fmla="*/ 872053 h 1734757"/>
              <a:gd name="connsiteX31-5805" fmla="*/ 4560172 w 8503236"/>
              <a:gd name="connsiteY31-5806" fmla="*/ 1275955 h 1734757"/>
              <a:gd name="connsiteX32-5807" fmla="*/ 4779931 w 8503236"/>
              <a:gd name="connsiteY32-5808" fmla="*/ 1609900 h 1734757"/>
              <a:gd name="connsiteX33-5809" fmla="*/ 5829609 w 8503236"/>
              <a:gd name="connsiteY33-5810" fmla="*/ 744571 h 1734757"/>
              <a:gd name="connsiteX34-5811" fmla="*/ 6723232 w 8503236"/>
              <a:gd name="connsiteY34-5812" fmla="*/ 214691 h 1734757"/>
              <a:gd name="connsiteX0-5813" fmla="*/ 6723232 w 8503236"/>
              <a:gd name="connsiteY0-5814" fmla="*/ 214691 h 1734757"/>
              <a:gd name="connsiteX1-5815" fmla="*/ 6735699 w 8503236"/>
              <a:gd name="connsiteY1-5816" fmla="*/ 214691 h 1734757"/>
              <a:gd name="connsiteX2-5817" fmla="*/ 7171897 w 8503236"/>
              <a:gd name="connsiteY2-5818" fmla="*/ 789985 h 1734757"/>
              <a:gd name="connsiteX3-5819" fmla="*/ 7331351 w 8503236"/>
              <a:gd name="connsiteY3-5820" fmla="*/ 1114171 h 1734757"/>
              <a:gd name="connsiteX4-5821" fmla="*/ 8458598 w 8503236"/>
              <a:gd name="connsiteY4-5822" fmla="*/ 880513 h 1734757"/>
              <a:gd name="connsiteX5-5823" fmla="*/ 8503236 w 8503236"/>
              <a:gd name="connsiteY5-5824" fmla="*/ 929103 h 1734757"/>
              <a:gd name="connsiteX6-5825" fmla="*/ 7321193 w 8503236"/>
              <a:gd name="connsiteY6-5826" fmla="*/ 1173736 h 1734757"/>
              <a:gd name="connsiteX7-5827" fmla="*/ 7132801 w 8503236"/>
              <a:gd name="connsiteY7-5828" fmla="*/ 814498 h 1734757"/>
              <a:gd name="connsiteX8-5829" fmla="*/ 6734776 w 8503236"/>
              <a:gd name="connsiteY8-5830" fmla="*/ 275180 h 1734757"/>
              <a:gd name="connsiteX9-5831" fmla="*/ 6723694 w 8503236"/>
              <a:gd name="connsiteY9-5832" fmla="*/ 275180 h 1734757"/>
              <a:gd name="connsiteX10-5833" fmla="*/ 5834833 w 8503236"/>
              <a:gd name="connsiteY10-5834" fmla="*/ 855594 h 1734757"/>
              <a:gd name="connsiteX11-5835" fmla="*/ 5706468 w 8503236"/>
              <a:gd name="connsiteY11-5836" fmla="*/ 987191 h 1734757"/>
              <a:gd name="connsiteX12-5837" fmla="*/ 5536546 w 8503236"/>
              <a:gd name="connsiteY12-5838" fmla="*/ 1166348 h 1734757"/>
              <a:gd name="connsiteX13-5839" fmla="*/ 5147294 w 8503236"/>
              <a:gd name="connsiteY13-5840" fmla="*/ 1556985 h 1734757"/>
              <a:gd name="connsiteX14-5841" fmla="*/ 4789903 w 8503236"/>
              <a:gd name="connsiteY14-5842" fmla="*/ 1734757 h 1734757"/>
              <a:gd name="connsiteX15-5843" fmla="*/ 4746961 w 8503236"/>
              <a:gd name="connsiteY15-5844" fmla="*/ 1730601 h 1734757"/>
              <a:gd name="connsiteX16-5845" fmla="*/ 4515165 w 8503236"/>
              <a:gd name="connsiteY16-5846" fmla="*/ 1387063 h 1734757"/>
              <a:gd name="connsiteX17-5847" fmla="*/ 4289372 w 8503236"/>
              <a:gd name="connsiteY17-5848" fmla="*/ 977494 h 1734757"/>
              <a:gd name="connsiteX18-5849" fmla="*/ 3421289 w 8503236"/>
              <a:gd name="connsiteY18-5850" fmla="*/ 982574 h 1734757"/>
              <a:gd name="connsiteX19-5851" fmla="*/ 2470556 w 8503236"/>
              <a:gd name="connsiteY19-5852" fmla="*/ 1209752 h 1734757"/>
              <a:gd name="connsiteX20-5853" fmla="*/ 2452219 w 8503236"/>
              <a:gd name="connsiteY20-5854" fmla="*/ 1207524 h 1734757"/>
              <a:gd name="connsiteX21-5855" fmla="*/ 2235960 w 8503236"/>
              <a:gd name="connsiteY21-5856" fmla="*/ 1255622 h 1734757"/>
              <a:gd name="connsiteX22-5857" fmla="*/ 1427065 w 8503236"/>
              <a:gd name="connsiteY22-5858" fmla="*/ 1328755 h 1734757"/>
              <a:gd name="connsiteX23-5859" fmla="*/ 1119407 w 8503236"/>
              <a:gd name="connsiteY23-5860" fmla="*/ 1317325 h 1734757"/>
              <a:gd name="connsiteX24-5861" fmla="*/ 142284 w 8503236"/>
              <a:gd name="connsiteY24-5862" fmla="*/ 971172 h 1734757"/>
              <a:gd name="connsiteX25-5863" fmla="*/ 36016 w 8503236"/>
              <a:gd name="connsiteY25-5864" fmla="*/ 496270 h 1734757"/>
              <a:gd name="connsiteX26-5865" fmla="*/ 200709 w 8503236"/>
              <a:gd name="connsiteY26-5866" fmla="*/ 0 h 1734757"/>
              <a:gd name="connsiteX27-5867" fmla="*/ 274706 w 8503236"/>
              <a:gd name="connsiteY27-5868" fmla="*/ 55572 h 1734757"/>
              <a:gd name="connsiteX28-5869" fmla="*/ 249775 w 8503236"/>
              <a:gd name="connsiteY28-5870" fmla="*/ 930610 h 1734757"/>
              <a:gd name="connsiteX29-5871" fmla="*/ 3526130 w 8503236"/>
              <a:gd name="connsiteY29-5872" fmla="*/ 840111 h 1734757"/>
              <a:gd name="connsiteX30-5873" fmla="*/ 4297319 w 8503236"/>
              <a:gd name="connsiteY30-5874" fmla="*/ 872053 h 1734757"/>
              <a:gd name="connsiteX31-5875" fmla="*/ 4560172 w 8503236"/>
              <a:gd name="connsiteY31-5876" fmla="*/ 1275955 h 1734757"/>
              <a:gd name="connsiteX32-5877" fmla="*/ 4882973 w 8503236"/>
              <a:gd name="connsiteY32-5878" fmla="*/ 1596007 h 1734757"/>
              <a:gd name="connsiteX33-5879" fmla="*/ 5829609 w 8503236"/>
              <a:gd name="connsiteY33-5880" fmla="*/ 744571 h 1734757"/>
              <a:gd name="connsiteX34-5881" fmla="*/ 6723232 w 8503236"/>
              <a:gd name="connsiteY34-5882" fmla="*/ 214691 h 1734757"/>
              <a:gd name="connsiteX0-5883" fmla="*/ 6723232 w 8503236"/>
              <a:gd name="connsiteY0-5884" fmla="*/ 214691 h 1734757"/>
              <a:gd name="connsiteX1-5885" fmla="*/ 6735699 w 8503236"/>
              <a:gd name="connsiteY1-5886" fmla="*/ 214691 h 1734757"/>
              <a:gd name="connsiteX2-5887" fmla="*/ 7171897 w 8503236"/>
              <a:gd name="connsiteY2-5888" fmla="*/ 789985 h 1734757"/>
              <a:gd name="connsiteX3-5889" fmla="*/ 7331351 w 8503236"/>
              <a:gd name="connsiteY3-5890" fmla="*/ 1114171 h 1734757"/>
              <a:gd name="connsiteX4-5891" fmla="*/ 8458598 w 8503236"/>
              <a:gd name="connsiteY4-5892" fmla="*/ 880513 h 1734757"/>
              <a:gd name="connsiteX5-5893" fmla="*/ 8503236 w 8503236"/>
              <a:gd name="connsiteY5-5894" fmla="*/ 929103 h 1734757"/>
              <a:gd name="connsiteX6-5895" fmla="*/ 7321193 w 8503236"/>
              <a:gd name="connsiteY6-5896" fmla="*/ 1173736 h 1734757"/>
              <a:gd name="connsiteX7-5897" fmla="*/ 7132801 w 8503236"/>
              <a:gd name="connsiteY7-5898" fmla="*/ 814498 h 1734757"/>
              <a:gd name="connsiteX8-5899" fmla="*/ 6734776 w 8503236"/>
              <a:gd name="connsiteY8-5900" fmla="*/ 275180 h 1734757"/>
              <a:gd name="connsiteX9-5901" fmla="*/ 6723694 w 8503236"/>
              <a:gd name="connsiteY9-5902" fmla="*/ 275180 h 1734757"/>
              <a:gd name="connsiteX10-5903" fmla="*/ 5834833 w 8503236"/>
              <a:gd name="connsiteY10-5904" fmla="*/ 855594 h 1734757"/>
              <a:gd name="connsiteX11-5905" fmla="*/ 5706468 w 8503236"/>
              <a:gd name="connsiteY11-5906" fmla="*/ 987191 h 1734757"/>
              <a:gd name="connsiteX12-5907" fmla="*/ 5536546 w 8503236"/>
              <a:gd name="connsiteY12-5908" fmla="*/ 1166348 h 1734757"/>
              <a:gd name="connsiteX13-5909" fmla="*/ 5147294 w 8503236"/>
              <a:gd name="connsiteY13-5910" fmla="*/ 1556985 h 1734757"/>
              <a:gd name="connsiteX14-5911" fmla="*/ 4789903 w 8503236"/>
              <a:gd name="connsiteY14-5912" fmla="*/ 1734757 h 1734757"/>
              <a:gd name="connsiteX15-5913" fmla="*/ 4746961 w 8503236"/>
              <a:gd name="connsiteY15-5914" fmla="*/ 1730601 h 1734757"/>
              <a:gd name="connsiteX16-5915" fmla="*/ 4515165 w 8503236"/>
              <a:gd name="connsiteY16-5916" fmla="*/ 1387063 h 1734757"/>
              <a:gd name="connsiteX17-5917" fmla="*/ 4289372 w 8503236"/>
              <a:gd name="connsiteY17-5918" fmla="*/ 977494 h 1734757"/>
              <a:gd name="connsiteX18-5919" fmla="*/ 3421289 w 8503236"/>
              <a:gd name="connsiteY18-5920" fmla="*/ 982574 h 1734757"/>
              <a:gd name="connsiteX19-5921" fmla="*/ 2470556 w 8503236"/>
              <a:gd name="connsiteY19-5922" fmla="*/ 1209752 h 1734757"/>
              <a:gd name="connsiteX20-5923" fmla="*/ 2452219 w 8503236"/>
              <a:gd name="connsiteY20-5924" fmla="*/ 1207524 h 1734757"/>
              <a:gd name="connsiteX21-5925" fmla="*/ 2235960 w 8503236"/>
              <a:gd name="connsiteY21-5926" fmla="*/ 1255622 h 1734757"/>
              <a:gd name="connsiteX22-5927" fmla="*/ 1427065 w 8503236"/>
              <a:gd name="connsiteY22-5928" fmla="*/ 1328755 h 1734757"/>
              <a:gd name="connsiteX23-5929" fmla="*/ 1119407 w 8503236"/>
              <a:gd name="connsiteY23-5930" fmla="*/ 1317325 h 1734757"/>
              <a:gd name="connsiteX24-5931" fmla="*/ 142284 w 8503236"/>
              <a:gd name="connsiteY24-5932" fmla="*/ 971172 h 1734757"/>
              <a:gd name="connsiteX25-5933" fmla="*/ 36016 w 8503236"/>
              <a:gd name="connsiteY25-5934" fmla="*/ 496270 h 1734757"/>
              <a:gd name="connsiteX26-5935" fmla="*/ 200709 w 8503236"/>
              <a:gd name="connsiteY26-5936" fmla="*/ 0 h 1734757"/>
              <a:gd name="connsiteX27-5937" fmla="*/ 274706 w 8503236"/>
              <a:gd name="connsiteY27-5938" fmla="*/ 55572 h 1734757"/>
              <a:gd name="connsiteX28-5939" fmla="*/ 249775 w 8503236"/>
              <a:gd name="connsiteY28-5940" fmla="*/ 930610 h 1734757"/>
              <a:gd name="connsiteX29-5941" fmla="*/ 3526130 w 8503236"/>
              <a:gd name="connsiteY29-5942" fmla="*/ 840111 h 1734757"/>
              <a:gd name="connsiteX30-5943" fmla="*/ 4297319 w 8503236"/>
              <a:gd name="connsiteY30-5944" fmla="*/ 872053 h 1734757"/>
              <a:gd name="connsiteX31-5945" fmla="*/ 4560172 w 8503236"/>
              <a:gd name="connsiteY31-5946" fmla="*/ 1275955 h 1734757"/>
              <a:gd name="connsiteX32-5947" fmla="*/ 4850773 w 8503236"/>
              <a:gd name="connsiteY32-5948" fmla="*/ 1596007 h 1734757"/>
              <a:gd name="connsiteX33-5949" fmla="*/ 5829609 w 8503236"/>
              <a:gd name="connsiteY33-5950" fmla="*/ 744571 h 1734757"/>
              <a:gd name="connsiteX34-5951" fmla="*/ 6723232 w 8503236"/>
              <a:gd name="connsiteY34-5952" fmla="*/ 214691 h 1734757"/>
              <a:gd name="connsiteX0-5953" fmla="*/ 6723232 w 8503236"/>
              <a:gd name="connsiteY0-5954" fmla="*/ 214691 h 1734757"/>
              <a:gd name="connsiteX1-5955" fmla="*/ 6735699 w 8503236"/>
              <a:gd name="connsiteY1-5956" fmla="*/ 214691 h 1734757"/>
              <a:gd name="connsiteX2-5957" fmla="*/ 7171897 w 8503236"/>
              <a:gd name="connsiteY2-5958" fmla="*/ 789985 h 1734757"/>
              <a:gd name="connsiteX3-5959" fmla="*/ 7331351 w 8503236"/>
              <a:gd name="connsiteY3-5960" fmla="*/ 1114171 h 1734757"/>
              <a:gd name="connsiteX4-5961" fmla="*/ 8458598 w 8503236"/>
              <a:gd name="connsiteY4-5962" fmla="*/ 880513 h 1734757"/>
              <a:gd name="connsiteX5-5963" fmla="*/ 8503236 w 8503236"/>
              <a:gd name="connsiteY5-5964" fmla="*/ 929103 h 1734757"/>
              <a:gd name="connsiteX6-5965" fmla="*/ 7321193 w 8503236"/>
              <a:gd name="connsiteY6-5966" fmla="*/ 1173736 h 1734757"/>
              <a:gd name="connsiteX7-5967" fmla="*/ 7132801 w 8503236"/>
              <a:gd name="connsiteY7-5968" fmla="*/ 814498 h 1734757"/>
              <a:gd name="connsiteX8-5969" fmla="*/ 6734776 w 8503236"/>
              <a:gd name="connsiteY8-5970" fmla="*/ 275180 h 1734757"/>
              <a:gd name="connsiteX9-5971" fmla="*/ 6723694 w 8503236"/>
              <a:gd name="connsiteY9-5972" fmla="*/ 275180 h 1734757"/>
              <a:gd name="connsiteX10-5973" fmla="*/ 5834833 w 8503236"/>
              <a:gd name="connsiteY10-5974" fmla="*/ 855594 h 1734757"/>
              <a:gd name="connsiteX11-5975" fmla="*/ 5706468 w 8503236"/>
              <a:gd name="connsiteY11-5976" fmla="*/ 987191 h 1734757"/>
              <a:gd name="connsiteX12-5977" fmla="*/ 5536546 w 8503236"/>
              <a:gd name="connsiteY12-5978" fmla="*/ 1166348 h 1734757"/>
              <a:gd name="connsiteX13-5979" fmla="*/ 5147294 w 8503236"/>
              <a:gd name="connsiteY13-5980" fmla="*/ 1556985 h 1734757"/>
              <a:gd name="connsiteX14-5981" fmla="*/ 4789903 w 8503236"/>
              <a:gd name="connsiteY14-5982" fmla="*/ 1734757 h 1734757"/>
              <a:gd name="connsiteX15-5983" fmla="*/ 4746961 w 8503236"/>
              <a:gd name="connsiteY15-5984" fmla="*/ 1730601 h 1734757"/>
              <a:gd name="connsiteX16-5985" fmla="*/ 4515165 w 8503236"/>
              <a:gd name="connsiteY16-5986" fmla="*/ 1387063 h 1734757"/>
              <a:gd name="connsiteX17-5987" fmla="*/ 4289372 w 8503236"/>
              <a:gd name="connsiteY17-5988" fmla="*/ 977494 h 1734757"/>
              <a:gd name="connsiteX18-5989" fmla="*/ 3421289 w 8503236"/>
              <a:gd name="connsiteY18-5990" fmla="*/ 982574 h 1734757"/>
              <a:gd name="connsiteX19-5991" fmla="*/ 2470556 w 8503236"/>
              <a:gd name="connsiteY19-5992" fmla="*/ 1209752 h 1734757"/>
              <a:gd name="connsiteX20-5993" fmla="*/ 2452219 w 8503236"/>
              <a:gd name="connsiteY20-5994" fmla="*/ 1207524 h 1734757"/>
              <a:gd name="connsiteX21-5995" fmla="*/ 2235960 w 8503236"/>
              <a:gd name="connsiteY21-5996" fmla="*/ 1255622 h 1734757"/>
              <a:gd name="connsiteX22-5997" fmla="*/ 1427065 w 8503236"/>
              <a:gd name="connsiteY22-5998" fmla="*/ 1328755 h 1734757"/>
              <a:gd name="connsiteX23-5999" fmla="*/ 1119407 w 8503236"/>
              <a:gd name="connsiteY23-6000" fmla="*/ 1317325 h 1734757"/>
              <a:gd name="connsiteX24-6001" fmla="*/ 142284 w 8503236"/>
              <a:gd name="connsiteY24-6002" fmla="*/ 971172 h 1734757"/>
              <a:gd name="connsiteX25-6003" fmla="*/ 36016 w 8503236"/>
              <a:gd name="connsiteY25-6004" fmla="*/ 496270 h 1734757"/>
              <a:gd name="connsiteX26-6005" fmla="*/ 200709 w 8503236"/>
              <a:gd name="connsiteY26-6006" fmla="*/ 0 h 1734757"/>
              <a:gd name="connsiteX27-6007" fmla="*/ 274706 w 8503236"/>
              <a:gd name="connsiteY27-6008" fmla="*/ 55572 h 1734757"/>
              <a:gd name="connsiteX28-6009" fmla="*/ 249775 w 8503236"/>
              <a:gd name="connsiteY28-6010" fmla="*/ 930610 h 1734757"/>
              <a:gd name="connsiteX29-6011" fmla="*/ 3526130 w 8503236"/>
              <a:gd name="connsiteY29-6012" fmla="*/ 840111 h 1734757"/>
              <a:gd name="connsiteX30-6013" fmla="*/ 4297319 w 8503236"/>
              <a:gd name="connsiteY30-6014" fmla="*/ 872053 h 1734757"/>
              <a:gd name="connsiteX31-6015" fmla="*/ 4560172 w 8503236"/>
              <a:gd name="connsiteY31-6016" fmla="*/ 1303743 h 1734757"/>
              <a:gd name="connsiteX32-6017" fmla="*/ 4850773 w 8503236"/>
              <a:gd name="connsiteY32-6018" fmla="*/ 1596007 h 1734757"/>
              <a:gd name="connsiteX33-6019" fmla="*/ 5829609 w 8503236"/>
              <a:gd name="connsiteY33-6020" fmla="*/ 744571 h 1734757"/>
              <a:gd name="connsiteX34-6021" fmla="*/ 6723232 w 8503236"/>
              <a:gd name="connsiteY34-6022" fmla="*/ 214691 h 1734757"/>
              <a:gd name="connsiteX0-6023" fmla="*/ 6723232 w 8503236"/>
              <a:gd name="connsiteY0-6024" fmla="*/ 214691 h 1734757"/>
              <a:gd name="connsiteX1-6025" fmla="*/ 6735699 w 8503236"/>
              <a:gd name="connsiteY1-6026" fmla="*/ 214691 h 1734757"/>
              <a:gd name="connsiteX2-6027" fmla="*/ 7171897 w 8503236"/>
              <a:gd name="connsiteY2-6028" fmla="*/ 789985 h 1734757"/>
              <a:gd name="connsiteX3-6029" fmla="*/ 7331351 w 8503236"/>
              <a:gd name="connsiteY3-6030" fmla="*/ 1114171 h 1734757"/>
              <a:gd name="connsiteX4-6031" fmla="*/ 8458598 w 8503236"/>
              <a:gd name="connsiteY4-6032" fmla="*/ 880513 h 1734757"/>
              <a:gd name="connsiteX5-6033" fmla="*/ 8503236 w 8503236"/>
              <a:gd name="connsiteY5-6034" fmla="*/ 929103 h 1734757"/>
              <a:gd name="connsiteX6-6035" fmla="*/ 7321193 w 8503236"/>
              <a:gd name="connsiteY6-6036" fmla="*/ 1173736 h 1734757"/>
              <a:gd name="connsiteX7-6037" fmla="*/ 7132801 w 8503236"/>
              <a:gd name="connsiteY7-6038" fmla="*/ 814498 h 1734757"/>
              <a:gd name="connsiteX8-6039" fmla="*/ 6734776 w 8503236"/>
              <a:gd name="connsiteY8-6040" fmla="*/ 275180 h 1734757"/>
              <a:gd name="connsiteX9-6041" fmla="*/ 6723694 w 8503236"/>
              <a:gd name="connsiteY9-6042" fmla="*/ 275180 h 1734757"/>
              <a:gd name="connsiteX10-6043" fmla="*/ 5834833 w 8503236"/>
              <a:gd name="connsiteY10-6044" fmla="*/ 855594 h 1734757"/>
              <a:gd name="connsiteX11-6045" fmla="*/ 5706468 w 8503236"/>
              <a:gd name="connsiteY11-6046" fmla="*/ 987191 h 1734757"/>
              <a:gd name="connsiteX12-6047" fmla="*/ 5536546 w 8503236"/>
              <a:gd name="connsiteY12-6048" fmla="*/ 1166348 h 1734757"/>
              <a:gd name="connsiteX13-6049" fmla="*/ 5147294 w 8503236"/>
              <a:gd name="connsiteY13-6050" fmla="*/ 1556985 h 1734757"/>
              <a:gd name="connsiteX14-6051" fmla="*/ 4789903 w 8503236"/>
              <a:gd name="connsiteY14-6052" fmla="*/ 1734757 h 1734757"/>
              <a:gd name="connsiteX15-6053" fmla="*/ 4746961 w 8503236"/>
              <a:gd name="connsiteY15-6054" fmla="*/ 1730601 h 1734757"/>
              <a:gd name="connsiteX16-6055" fmla="*/ 4515165 w 8503236"/>
              <a:gd name="connsiteY16-6056" fmla="*/ 1387063 h 1734757"/>
              <a:gd name="connsiteX17-6057" fmla="*/ 4289372 w 8503236"/>
              <a:gd name="connsiteY17-6058" fmla="*/ 977494 h 1734757"/>
              <a:gd name="connsiteX18-6059" fmla="*/ 3421289 w 8503236"/>
              <a:gd name="connsiteY18-6060" fmla="*/ 982574 h 1734757"/>
              <a:gd name="connsiteX19-6061" fmla="*/ 2470556 w 8503236"/>
              <a:gd name="connsiteY19-6062" fmla="*/ 1209752 h 1734757"/>
              <a:gd name="connsiteX20-6063" fmla="*/ 2452219 w 8503236"/>
              <a:gd name="connsiteY20-6064" fmla="*/ 1207524 h 1734757"/>
              <a:gd name="connsiteX21-6065" fmla="*/ 2235960 w 8503236"/>
              <a:gd name="connsiteY21-6066" fmla="*/ 1255622 h 1734757"/>
              <a:gd name="connsiteX22-6067" fmla="*/ 1427065 w 8503236"/>
              <a:gd name="connsiteY22-6068" fmla="*/ 1328755 h 1734757"/>
              <a:gd name="connsiteX23-6069" fmla="*/ 1119407 w 8503236"/>
              <a:gd name="connsiteY23-6070" fmla="*/ 1317325 h 1734757"/>
              <a:gd name="connsiteX24-6071" fmla="*/ 142284 w 8503236"/>
              <a:gd name="connsiteY24-6072" fmla="*/ 971172 h 1734757"/>
              <a:gd name="connsiteX25-6073" fmla="*/ 36016 w 8503236"/>
              <a:gd name="connsiteY25-6074" fmla="*/ 496270 h 1734757"/>
              <a:gd name="connsiteX26-6075" fmla="*/ 200709 w 8503236"/>
              <a:gd name="connsiteY26-6076" fmla="*/ 0 h 1734757"/>
              <a:gd name="connsiteX27-6077" fmla="*/ 274706 w 8503236"/>
              <a:gd name="connsiteY27-6078" fmla="*/ 55572 h 1734757"/>
              <a:gd name="connsiteX28-6079" fmla="*/ 249775 w 8503236"/>
              <a:gd name="connsiteY28-6080" fmla="*/ 930610 h 1734757"/>
              <a:gd name="connsiteX29-6081" fmla="*/ 3526130 w 8503236"/>
              <a:gd name="connsiteY29-6082" fmla="*/ 840111 h 1734757"/>
              <a:gd name="connsiteX30-6083" fmla="*/ 4297319 w 8503236"/>
              <a:gd name="connsiteY30-6084" fmla="*/ 872053 h 1734757"/>
              <a:gd name="connsiteX31-6085" fmla="*/ 4560172 w 8503236"/>
              <a:gd name="connsiteY31-6086" fmla="*/ 1303743 h 1734757"/>
              <a:gd name="connsiteX32-6087" fmla="*/ 4850773 w 8503236"/>
              <a:gd name="connsiteY32-6088" fmla="*/ 1596007 h 1734757"/>
              <a:gd name="connsiteX33-6089" fmla="*/ 5829609 w 8503236"/>
              <a:gd name="connsiteY33-6090" fmla="*/ 744571 h 1734757"/>
              <a:gd name="connsiteX34-6091" fmla="*/ 6723232 w 8503236"/>
              <a:gd name="connsiteY34-6092" fmla="*/ 214691 h 1734757"/>
              <a:gd name="connsiteX0-6093" fmla="*/ 6723232 w 8503236"/>
              <a:gd name="connsiteY0-6094" fmla="*/ 214691 h 1734757"/>
              <a:gd name="connsiteX1-6095" fmla="*/ 6735699 w 8503236"/>
              <a:gd name="connsiteY1-6096" fmla="*/ 214691 h 1734757"/>
              <a:gd name="connsiteX2-6097" fmla="*/ 7171897 w 8503236"/>
              <a:gd name="connsiteY2-6098" fmla="*/ 789985 h 1734757"/>
              <a:gd name="connsiteX3-6099" fmla="*/ 7331351 w 8503236"/>
              <a:gd name="connsiteY3-6100" fmla="*/ 1114171 h 1734757"/>
              <a:gd name="connsiteX4-6101" fmla="*/ 8458598 w 8503236"/>
              <a:gd name="connsiteY4-6102" fmla="*/ 880513 h 1734757"/>
              <a:gd name="connsiteX5-6103" fmla="*/ 8503236 w 8503236"/>
              <a:gd name="connsiteY5-6104" fmla="*/ 929103 h 1734757"/>
              <a:gd name="connsiteX6-6105" fmla="*/ 7321193 w 8503236"/>
              <a:gd name="connsiteY6-6106" fmla="*/ 1173736 h 1734757"/>
              <a:gd name="connsiteX7-6107" fmla="*/ 7132801 w 8503236"/>
              <a:gd name="connsiteY7-6108" fmla="*/ 814498 h 1734757"/>
              <a:gd name="connsiteX8-6109" fmla="*/ 6734776 w 8503236"/>
              <a:gd name="connsiteY8-6110" fmla="*/ 275180 h 1734757"/>
              <a:gd name="connsiteX9-6111" fmla="*/ 6723694 w 8503236"/>
              <a:gd name="connsiteY9-6112" fmla="*/ 275180 h 1734757"/>
              <a:gd name="connsiteX10-6113" fmla="*/ 5834833 w 8503236"/>
              <a:gd name="connsiteY10-6114" fmla="*/ 855594 h 1734757"/>
              <a:gd name="connsiteX11-6115" fmla="*/ 5706468 w 8503236"/>
              <a:gd name="connsiteY11-6116" fmla="*/ 987191 h 1734757"/>
              <a:gd name="connsiteX12-6117" fmla="*/ 5536546 w 8503236"/>
              <a:gd name="connsiteY12-6118" fmla="*/ 1166348 h 1734757"/>
              <a:gd name="connsiteX13-6119" fmla="*/ 5147294 w 8503236"/>
              <a:gd name="connsiteY13-6120" fmla="*/ 1556985 h 1734757"/>
              <a:gd name="connsiteX14-6121" fmla="*/ 4789903 w 8503236"/>
              <a:gd name="connsiteY14-6122" fmla="*/ 1734757 h 1734757"/>
              <a:gd name="connsiteX15-6123" fmla="*/ 4746961 w 8503236"/>
              <a:gd name="connsiteY15-6124" fmla="*/ 1730601 h 1734757"/>
              <a:gd name="connsiteX16-6125" fmla="*/ 4515165 w 8503236"/>
              <a:gd name="connsiteY16-6126" fmla="*/ 1387063 h 1734757"/>
              <a:gd name="connsiteX17-6127" fmla="*/ 4289372 w 8503236"/>
              <a:gd name="connsiteY17-6128" fmla="*/ 977494 h 1734757"/>
              <a:gd name="connsiteX18-6129" fmla="*/ 3466370 w 8503236"/>
              <a:gd name="connsiteY18-6130" fmla="*/ 1010362 h 1734757"/>
              <a:gd name="connsiteX19-6131" fmla="*/ 2470556 w 8503236"/>
              <a:gd name="connsiteY19-6132" fmla="*/ 1209752 h 1734757"/>
              <a:gd name="connsiteX20-6133" fmla="*/ 2452219 w 8503236"/>
              <a:gd name="connsiteY20-6134" fmla="*/ 1207524 h 1734757"/>
              <a:gd name="connsiteX21-6135" fmla="*/ 2235960 w 8503236"/>
              <a:gd name="connsiteY21-6136" fmla="*/ 1255622 h 1734757"/>
              <a:gd name="connsiteX22-6137" fmla="*/ 1427065 w 8503236"/>
              <a:gd name="connsiteY22-6138" fmla="*/ 1328755 h 1734757"/>
              <a:gd name="connsiteX23-6139" fmla="*/ 1119407 w 8503236"/>
              <a:gd name="connsiteY23-6140" fmla="*/ 1317325 h 1734757"/>
              <a:gd name="connsiteX24-6141" fmla="*/ 142284 w 8503236"/>
              <a:gd name="connsiteY24-6142" fmla="*/ 971172 h 1734757"/>
              <a:gd name="connsiteX25-6143" fmla="*/ 36016 w 8503236"/>
              <a:gd name="connsiteY25-6144" fmla="*/ 496270 h 1734757"/>
              <a:gd name="connsiteX26-6145" fmla="*/ 200709 w 8503236"/>
              <a:gd name="connsiteY26-6146" fmla="*/ 0 h 1734757"/>
              <a:gd name="connsiteX27-6147" fmla="*/ 274706 w 8503236"/>
              <a:gd name="connsiteY27-6148" fmla="*/ 55572 h 1734757"/>
              <a:gd name="connsiteX28-6149" fmla="*/ 249775 w 8503236"/>
              <a:gd name="connsiteY28-6150" fmla="*/ 930610 h 1734757"/>
              <a:gd name="connsiteX29-6151" fmla="*/ 3526130 w 8503236"/>
              <a:gd name="connsiteY29-6152" fmla="*/ 840111 h 1734757"/>
              <a:gd name="connsiteX30-6153" fmla="*/ 4297319 w 8503236"/>
              <a:gd name="connsiteY30-6154" fmla="*/ 872053 h 1734757"/>
              <a:gd name="connsiteX31-6155" fmla="*/ 4560172 w 8503236"/>
              <a:gd name="connsiteY31-6156" fmla="*/ 1303743 h 1734757"/>
              <a:gd name="connsiteX32-6157" fmla="*/ 4850773 w 8503236"/>
              <a:gd name="connsiteY32-6158" fmla="*/ 1596007 h 1734757"/>
              <a:gd name="connsiteX33-6159" fmla="*/ 5829609 w 8503236"/>
              <a:gd name="connsiteY33-6160" fmla="*/ 744571 h 1734757"/>
              <a:gd name="connsiteX34-6161" fmla="*/ 6723232 w 8503236"/>
              <a:gd name="connsiteY34-6162" fmla="*/ 214691 h 1734757"/>
              <a:gd name="connsiteX0-6163" fmla="*/ 6719897 w 8499901"/>
              <a:gd name="connsiteY0-6164" fmla="*/ 214691 h 1734757"/>
              <a:gd name="connsiteX1-6165" fmla="*/ 6732364 w 8499901"/>
              <a:gd name="connsiteY1-6166" fmla="*/ 214691 h 1734757"/>
              <a:gd name="connsiteX2-6167" fmla="*/ 7168562 w 8499901"/>
              <a:gd name="connsiteY2-6168" fmla="*/ 789985 h 1734757"/>
              <a:gd name="connsiteX3-6169" fmla="*/ 7328016 w 8499901"/>
              <a:gd name="connsiteY3-6170" fmla="*/ 1114171 h 1734757"/>
              <a:gd name="connsiteX4-6171" fmla="*/ 8455263 w 8499901"/>
              <a:gd name="connsiteY4-6172" fmla="*/ 880513 h 1734757"/>
              <a:gd name="connsiteX5-6173" fmla="*/ 8499901 w 8499901"/>
              <a:gd name="connsiteY5-6174" fmla="*/ 929103 h 1734757"/>
              <a:gd name="connsiteX6-6175" fmla="*/ 7317858 w 8499901"/>
              <a:gd name="connsiteY6-6176" fmla="*/ 1173736 h 1734757"/>
              <a:gd name="connsiteX7-6177" fmla="*/ 7129466 w 8499901"/>
              <a:gd name="connsiteY7-6178" fmla="*/ 814498 h 1734757"/>
              <a:gd name="connsiteX8-6179" fmla="*/ 6731441 w 8499901"/>
              <a:gd name="connsiteY8-6180" fmla="*/ 275180 h 1734757"/>
              <a:gd name="connsiteX9-6181" fmla="*/ 6720359 w 8499901"/>
              <a:gd name="connsiteY9-6182" fmla="*/ 275180 h 1734757"/>
              <a:gd name="connsiteX10-6183" fmla="*/ 5831498 w 8499901"/>
              <a:gd name="connsiteY10-6184" fmla="*/ 855594 h 1734757"/>
              <a:gd name="connsiteX11-6185" fmla="*/ 5703133 w 8499901"/>
              <a:gd name="connsiteY11-6186" fmla="*/ 987191 h 1734757"/>
              <a:gd name="connsiteX12-6187" fmla="*/ 5533211 w 8499901"/>
              <a:gd name="connsiteY12-6188" fmla="*/ 1166348 h 1734757"/>
              <a:gd name="connsiteX13-6189" fmla="*/ 5143959 w 8499901"/>
              <a:gd name="connsiteY13-6190" fmla="*/ 1556985 h 1734757"/>
              <a:gd name="connsiteX14-6191" fmla="*/ 4786568 w 8499901"/>
              <a:gd name="connsiteY14-6192" fmla="*/ 1734757 h 1734757"/>
              <a:gd name="connsiteX15-6193" fmla="*/ 4743626 w 8499901"/>
              <a:gd name="connsiteY15-6194" fmla="*/ 1730601 h 1734757"/>
              <a:gd name="connsiteX16-6195" fmla="*/ 4511830 w 8499901"/>
              <a:gd name="connsiteY16-6196" fmla="*/ 1387063 h 1734757"/>
              <a:gd name="connsiteX17-6197" fmla="*/ 4286037 w 8499901"/>
              <a:gd name="connsiteY17-6198" fmla="*/ 977494 h 1734757"/>
              <a:gd name="connsiteX18-6199" fmla="*/ 3463035 w 8499901"/>
              <a:gd name="connsiteY18-6200" fmla="*/ 1010362 h 1734757"/>
              <a:gd name="connsiteX19-6201" fmla="*/ 2467221 w 8499901"/>
              <a:gd name="connsiteY19-6202" fmla="*/ 1209752 h 1734757"/>
              <a:gd name="connsiteX20-6203" fmla="*/ 2448884 w 8499901"/>
              <a:gd name="connsiteY20-6204" fmla="*/ 1207524 h 1734757"/>
              <a:gd name="connsiteX21-6205" fmla="*/ 2232625 w 8499901"/>
              <a:gd name="connsiteY21-6206" fmla="*/ 1255622 h 1734757"/>
              <a:gd name="connsiteX22-6207" fmla="*/ 1423730 w 8499901"/>
              <a:gd name="connsiteY22-6208" fmla="*/ 1328755 h 1734757"/>
              <a:gd name="connsiteX23-6209" fmla="*/ 1116072 w 8499901"/>
              <a:gd name="connsiteY23-6210" fmla="*/ 1317325 h 1734757"/>
              <a:gd name="connsiteX24-6211" fmla="*/ 138949 w 8499901"/>
              <a:gd name="connsiteY24-6212" fmla="*/ 971172 h 1734757"/>
              <a:gd name="connsiteX25-6213" fmla="*/ 32681 w 8499901"/>
              <a:gd name="connsiteY25-6214" fmla="*/ 496270 h 1734757"/>
              <a:gd name="connsiteX26-6215" fmla="*/ 197374 w 8499901"/>
              <a:gd name="connsiteY26-6216" fmla="*/ 0 h 1734757"/>
              <a:gd name="connsiteX27-6217" fmla="*/ 271371 w 8499901"/>
              <a:gd name="connsiteY27-6218" fmla="*/ 55572 h 1734757"/>
              <a:gd name="connsiteX28-6219" fmla="*/ 246440 w 8499901"/>
              <a:gd name="connsiteY28-6220" fmla="*/ 930610 h 1734757"/>
              <a:gd name="connsiteX29-6221" fmla="*/ 3477714 w 8499901"/>
              <a:gd name="connsiteY29-6222" fmla="*/ 840111 h 1734757"/>
              <a:gd name="connsiteX30-6223" fmla="*/ 4293984 w 8499901"/>
              <a:gd name="connsiteY30-6224" fmla="*/ 872053 h 1734757"/>
              <a:gd name="connsiteX31-6225" fmla="*/ 4556837 w 8499901"/>
              <a:gd name="connsiteY31-6226" fmla="*/ 1303743 h 1734757"/>
              <a:gd name="connsiteX32-6227" fmla="*/ 4847438 w 8499901"/>
              <a:gd name="connsiteY32-6228" fmla="*/ 1596007 h 1734757"/>
              <a:gd name="connsiteX33-6229" fmla="*/ 5826274 w 8499901"/>
              <a:gd name="connsiteY33-6230" fmla="*/ 744571 h 1734757"/>
              <a:gd name="connsiteX34-6231" fmla="*/ 6719897 w 8499901"/>
              <a:gd name="connsiteY34-6232" fmla="*/ 214691 h 1734757"/>
              <a:gd name="connsiteX0-6233" fmla="*/ 6719897 w 8499901"/>
              <a:gd name="connsiteY0-6234" fmla="*/ 214691 h 1734757"/>
              <a:gd name="connsiteX1-6235" fmla="*/ 6732364 w 8499901"/>
              <a:gd name="connsiteY1-6236" fmla="*/ 214691 h 1734757"/>
              <a:gd name="connsiteX2-6237" fmla="*/ 7168562 w 8499901"/>
              <a:gd name="connsiteY2-6238" fmla="*/ 789985 h 1734757"/>
              <a:gd name="connsiteX3-6239" fmla="*/ 7328016 w 8499901"/>
              <a:gd name="connsiteY3-6240" fmla="*/ 1114171 h 1734757"/>
              <a:gd name="connsiteX4-6241" fmla="*/ 8455263 w 8499901"/>
              <a:gd name="connsiteY4-6242" fmla="*/ 880513 h 1734757"/>
              <a:gd name="connsiteX5-6243" fmla="*/ 8499901 w 8499901"/>
              <a:gd name="connsiteY5-6244" fmla="*/ 929103 h 1734757"/>
              <a:gd name="connsiteX6-6245" fmla="*/ 7317858 w 8499901"/>
              <a:gd name="connsiteY6-6246" fmla="*/ 1173736 h 1734757"/>
              <a:gd name="connsiteX7-6247" fmla="*/ 7129466 w 8499901"/>
              <a:gd name="connsiteY7-6248" fmla="*/ 814498 h 1734757"/>
              <a:gd name="connsiteX8-6249" fmla="*/ 6731441 w 8499901"/>
              <a:gd name="connsiteY8-6250" fmla="*/ 275180 h 1734757"/>
              <a:gd name="connsiteX9-6251" fmla="*/ 6720359 w 8499901"/>
              <a:gd name="connsiteY9-6252" fmla="*/ 275180 h 1734757"/>
              <a:gd name="connsiteX10-6253" fmla="*/ 5831498 w 8499901"/>
              <a:gd name="connsiteY10-6254" fmla="*/ 855594 h 1734757"/>
              <a:gd name="connsiteX11-6255" fmla="*/ 5703133 w 8499901"/>
              <a:gd name="connsiteY11-6256" fmla="*/ 987191 h 1734757"/>
              <a:gd name="connsiteX12-6257" fmla="*/ 5533211 w 8499901"/>
              <a:gd name="connsiteY12-6258" fmla="*/ 1166348 h 1734757"/>
              <a:gd name="connsiteX13-6259" fmla="*/ 5143959 w 8499901"/>
              <a:gd name="connsiteY13-6260" fmla="*/ 1556985 h 1734757"/>
              <a:gd name="connsiteX14-6261" fmla="*/ 4786568 w 8499901"/>
              <a:gd name="connsiteY14-6262" fmla="*/ 1734757 h 1734757"/>
              <a:gd name="connsiteX15-6263" fmla="*/ 4743626 w 8499901"/>
              <a:gd name="connsiteY15-6264" fmla="*/ 1730601 h 1734757"/>
              <a:gd name="connsiteX16-6265" fmla="*/ 4511830 w 8499901"/>
              <a:gd name="connsiteY16-6266" fmla="*/ 1387063 h 1734757"/>
              <a:gd name="connsiteX17-6267" fmla="*/ 4286037 w 8499901"/>
              <a:gd name="connsiteY17-6268" fmla="*/ 977494 h 1734757"/>
              <a:gd name="connsiteX18-6269" fmla="*/ 3463035 w 8499901"/>
              <a:gd name="connsiteY18-6270" fmla="*/ 1010362 h 1734757"/>
              <a:gd name="connsiteX19-6271" fmla="*/ 2467221 w 8499901"/>
              <a:gd name="connsiteY19-6272" fmla="*/ 1209752 h 1734757"/>
              <a:gd name="connsiteX20-6273" fmla="*/ 2448884 w 8499901"/>
              <a:gd name="connsiteY20-6274" fmla="*/ 1207524 h 1734757"/>
              <a:gd name="connsiteX21-6275" fmla="*/ 2232625 w 8499901"/>
              <a:gd name="connsiteY21-6276" fmla="*/ 1255622 h 1734757"/>
              <a:gd name="connsiteX22-6277" fmla="*/ 1423730 w 8499901"/>
              <a:gd name="connsiteY22-6278" fmla="*/ 1328755 h 1734757"/>
              <a:gd name="connsiteX23-6279" fmla="*/ 1116072 w 8499901"/>
              <a:gd name="connsiteY23-6280" fmla="*/ 1317325 h 1734757"/>
              <a:gd name="connsiteX24-6281" fmla="*/ 138949 w 8499901"/>
              <a:gd name="connsiteY24-6282" fmla="*/ 971172 h 1734757"/>
              <a:gd name="connsiteX25-6283" fmla="*/ 32681 w 8499901"/>
              <a:gd name="connsiteY25-6284" fmla="*/ 496270 h 1734757"/>
              <a:gd name="connsiteX26-6285" fmla="*/ 197374 w 8499901"/>
              <a:gd name="connsiteY26-6286" fmla="*/ 0 h 1734757"/>
              <a:gd name="connsiteX27-6287" fmla="*/ 271371 w 8499901"/>
              <a:gd name="connsiteY27-6288" fmla="*/ 55572 h 1734757"/>
              <a:gd name="connsiteX28-6289" fmla="*/ 246440 w 8499901"/>
              <a:gd name="connsiteY28-6290" fmla="*/ 930610 h 1734757"/>
              <a:gd name="connsiteX29-6291" fmla="*/ 3477714 w 8499901"/>
              <a:gd name="connsiteY29-6292" fmla="*/ 840111 h 1734757"/>
              <a:gd name="connsiteX30-6293" fmla="*/ 4293984 w 8499901"/>
              <a:gd name="connsiteY30-6294" fmla="*/ 872053 h 1734757"/>
              <a:gd name="connsiteX31-6295" fmla="*/ 4556837 w 8499901"/>
              <a:gd name="connsiteY31-6296" fmla="*/ 1303743 h 1734757"/>
              <a:gd name="connsiteX32-6297" fmla="*/ 4847438 w 8499901"/>
              <a:gd name="connsiteY32-6298" fmla="*/ 1596007 h 1734757"/>
              <a:gd name="connsiteX33-6299" fmla="*/ 5826274 w 8499901"/>
              <a:gd name="connsiteY33-6300" fmla="*/ 744571 h 1734757"/>
              <a:gd name="connsiteX34-6301" fmla="*/ 6719897 w 8499901"/>
              <a:gd name="connsiteY34-6302" fmla="*/ 214691 h 1734757"/>
              <a:gd name="connsiteX0-6303" fmla="*/ 6702261 w 8482265"/>
              <a:gd name="connsiteY0-6304" fmla="*/ 214691 h 1734757"/>
              <a:gd name="connsiteX1-6305" fmla="*/ 6714728 w 8482265"/>
              <a:gd name="connsiteY1-6306" fmla="*/ 214691 h 1734757"/>
              <a:gd name="connsiteX2-6307" fmla="*/ 7150926 w 8482265"/>
              <a:gd name="connsiteY2-6308" fmla="*/ 789985 h 1734757"/>
              <a:gd name="connsiteX3-6309" fmla="*/ 7310380 w 8482265"/>
              <a:gd name="connsiteY3-6310" fmla="*/ 1114171 h 1734757"/>
              <a:gd name="connsiteX4-6311" fmla="*/ 8437627 w 8482265"/>
              <a:gd name="connsiteY4-6312" fmla="*/ 880513 h 1734757"/>
              <a:gd name="connsiteX5-6313" fmla="*/ 8482265 w 8482265"/>
              <a:gd name="connsiteY5-6314" fmla="*/ 929103 h 1734757"/>
              <a:gd name="connsiteX6-6315" fmla="*/ 7300222 w 8482265"/>
              <a:gd name="connsiteY6-6316" fmla="*/ 1173736 h 1734757"/>
              <a:gd name="connsiteX7-6317" fmla="*/ 7111830 w 8482265"/>
              <a:gd name="connsiteY7-6318" fmla="*/ 814498 h 1734757"/>
              <a:gd name="connsiteX8-6319" fmla="*/ 6713805 w 8482265"/>
              <a:gd name="connsiteY8-6320" fmla="*/ 275180 h 1734757"/>
              <a:gd name="connsiteX9-6321" fmla="*/ 6702723 w 8482265"/>
              <a:gd name="connsiteY9-6322" fmla="*/ 275180 h 1734757"/>
              <a:gd name="connsiteX10-6323" fmla="*/ 5813862 w 8482265"/>
              <a:gd name="connsiteY10-6324" fmla="*/ 855594 h 1734757"/>
              <a:gd name="connsiteX11-6325" fmla="*/ 5685497 w 8482265"/>
              <a:gd name="connsiteY11-6326" fmla="*/ 987191 h 1734757"/>
              <a:gd name="connsiteX12-6327" fmla="*/ 5515575 w 8482265"/>
              <a:gd name="connsiteY12-6328" fmla="*/ 1166348 h 1734757"/>
              <a:gd name="connsiteX13-6329" fmla="*/ 5126323 w 8482265"/>
              <a:gd name="connsiteY13-6330" fmla="*/ 1556985 h 1734757"/>
              <a:gd name="connsiteX14-6331" fmla="*/ 4768932 w 8482265"/>
              <a:gd name="connsiteY14-6332" fmla="*/ 1734757 h 1734757"/>
              <a:gd name="connsiteX15-6333" fmla="*/ 4725990 w 8482265"/>
              <a:gd name="connsiteY15-6334" fmla="*/ 1730601 h 1734757"/>
              <a:gd name="connsiteX16-6335" fmla="*/ 4494194 w 8482265"/>
              <a:gd name="connsiteY16-6336" fmla="*/ 1387063 h 1734757"/>
              <a:gd name="connsiteX17-6337" fmla="*/ 4268401 w 8482265"/>
              <a:gd name="connsiteY17-6338" fmla="*/ 977494 h 1734757"/>
              <a:gd name="connsiteX18-6339" fmla="*/ 3445399 w 8482265"/>
              <a:gd name="connsiteY18-6340" fmla="*/ 1010362 h 1734757"/>
              <a:gd name="connsiteX19-6341" fmla="*/ 2449585 w 8482265"/>
              <a:gd name="connsiteY19-6342" fmla="*/ 1209752 h 1734757"/>
              <a:gd name="connsiteX20-6343" fmla="*/ 2431248 w 8482265"/>
              <a:gd name="connsiteY20-6344" fmla="*/ 1207524 h 1734757"/>
              <a:gd name="connsiteX21-6345" fmla="*/ 2214989 w 8482265"/>
              <a:gd name="connsiteY21-6346" fmla="*/ 1255622 h 1734757"/>
              <a:gd name="connsiteX22-6347" fmla="*/ 1406094 w 8482265"/>
              <a:gd name="connsiteY22-6348" fmla="*/ 1328755 h 1734757"/>
              <a:gd name="connsiteX23-6349" fmla="*/ 1098436 w 8482265"/>
              <a:gd name="connsiteY23-6350" fmla="*/ 1317325 h 1734757"/>
              <a:gd name="connsiteX24-6351" fmla="*/ 121313 w 8482265"/>
              <a:gd name="connsiteY24-6352" fmla="*/ 971172 h 1734757"/>
              <a:gd name="connsiteX25-6353" fmla="*/ 15045 w 8482265"/>
              <a:gd name="connsiteY25-6354" fmla="*/ 496270 h 1734757"/>
              <a:gd name="connsiteX26-6355" fmla="*/ 179738 w 8482265"/>
              <a:gd name="connsiteY26-6356" fmla="*/ 0 h 1734757"/>
              <a:gd name="connsiteX27-6357" fmla="*/ 253735 w 8482265"/>
              <a:gd name="connsiteY27-6358" fmla="*/ 55572 h 1734757"/>
              <a:gd name="connsiteX28-6359" fmla="*/ 228804 w 8482265"/>
              <a:gd name="connsiteY28-6360" fmla="*/ 930610 h 1734757"/>
              <a:gd name="connsiteX29-6361" fmla="*/ 3221793 w 8482265"/>
              <a:gd name="connsiteY29-6362" fmla="*/ 923472 h 1734757"/>
              <a:gd name="connsiteX30-6363" fmla="*/ 4276348 w 8482265"/>
              <a:gd name="connsiteY30-6364" fmla="*/ 872053 h 1734757"/>
              <a:gd name="connsiteX31-6365" fmla="*/ 4539201 w 8482265"/>
              <a:gd name="connsiteY31-6366" fmla="*/ 1303743 h 1734757"/>
              <a:gd name="connsiteX32-6367" fmla="*/ 4829802 w 8482265"/>
              <a:gd name="connsiteY32-6368" fmla="*/ 1596007 h 1734757"/>
              <a:gd name="connsiteX33-6369" fmla="*/ 5808638 w 8482265"/>
              <a:gd name="connsiteY33-6370" fmla="*/ 744571 h 1734757"/>
              <a:gd name="connsiteX34-6371" fmla="*/ 6702261 w 8482265"/>
              <a:gd name="connsiteY34-6372" fmla="*/ 214691 h 1734757"/>
              <a:gd name="connsiteX0-6373" fmla="*/ 6702261 w 8482265"/>
              <a:gd name="connsiteY0-6374" fmla="*/ 214691 h 1734757"/>
              <a:gd name="connsiteX1-6375" fmla="*/ 6714728 w 8482265"/>
              <a:gd name="connsiteY1-6376" fmla="*/ 214691 h 1734757"/>
              <a:gd name="connsiteX2-6377" fmla="*/ 7150926 w 8482265"/>
              <a:gd name="connsiteY2-6378" fmla="*/ 789985 h 1734757"/>
              <a:gd name="connsiteX3-6379" fmla="*/ 7310380 w 8482265"/>
              <a:gd name="connsiteY3-6380" fmla="*/ 1114171 h 1734757"/>
              <a:gd name="connsiteX4-6381" fmla="*/ 8437627 w 8482265"/>
              <a:gd name="connsiteY4-6382" fmla="*/ 880513 h 1734757"/>
              <a:gd name="connsiteX5-6383" fmla="*/ 8482265 w 8482265"/>
              <a:gd name="connsiteY5-6384" fmla="*/ 929103 h 1734757"/>
              <a:gd name="connsiteX6-6385" fmla="*/ 7300222 w 8482265"/>
              <a:gd name="connsiteY6-6386" fmla="*/ 1173736 h 1734757"/>
              <a:gd name="connsiteX7-6387" fmla="*/ 7111830 w 8482265"/>
              <a:gd name="connsiteY7-6388" fmla="*/ 814498 h 1734757"/>
              <a:gd name="connsiteX8-6389" fmla="*/ 6713805 w 8482265"/>
              <a:gd name="connsiteY8-6390" fmla="*/ 275180 h 1734757"/>
              <a:gd name="connsiteX9-6391" fmla="*/ 6702723 w 8482265"/>
              <a:gd name="connsiteY9-6392" fmla="*/ 275180 h 1734757"/>
              <a:gd name="connsiteX10-6393" fmla="*/ 5813862 w 8482265"/>
              <a:gd name="connsiteY10-6394" fmla="*/ 855594 h 1734757"/>
              <a:gd name="connsiteX11-6395" fmla="*/ 5685497 w 8482265"/>
              <a:gd name="connsiteY11-6396" fmla="*/ 987191 h 1734757"/>
              <a:gd name="connsiteX12-6397" fmla="*/ 5515575 w 8482265"/>
              <a:gd name="connsiteY12-6398" fmla="*/ 1166348 h 1734757"/>
              <a:gd name="connsiteX13-6399" fmla="*/ 5126323 w 8482265"/>
              <a:gd name="connsiteY13-6400" fmla="*/ 1556985 h 1734757"/>
              <a:gd name="connsiteX14-6401" fmla="*/ 4768932 w 8482265"/>
              <a:gd name="connsiteY14-6402" fmla="*/ 1734757 h 1734757"/>
              <a:gd name="connsiteX15-6403" fmla="*/ 4725990 w 8482265"/>
              <a:gd name="connsiteY15-6404" fmla="*/ 1730601 h 1734757"/>
              <a:gd name="connsiteX16-6405" fmla="*/ 4494194 w 8482265"/>
              <a:gd name="connsiteY16-6406" fmla="*/ 1387063 h 1734757"/>
              <a:gd name="connsiteX17-6407" fmla="*/ 4268401 w 8482265"/>
              <a:gd name="connsiteY17-6408" fmla="*/ 977494 h 1734757"/>
              <a:gd name="connsiteX18-6409" fmla="*/ 3445399 w 8482265"/>
              <a:gd name="connsiteY18-6410" fmla="*/ 1010362 h 1734757"/>
              <a:gd name="connsiteX19-6411" fmla="*/ 2449585 w 8482265"/>
              <a:gd name="connsiteY19-6412" fmla="*/ 1209752 h 1734757"/>
              <a:gd name="connsiteX20-6413" fmla="*/ 2431248 w 8482265"/>
              <a:gd name="connsiteY20-6414" fmla="*/ 1207524 h 1734757"/>
              <a:gd name="connsiteX21-6415" fmla="*/ 2214989 w 8482265"/>
              <a:gd name="connsiteY21-6416" fmla="*/ 1255622 h 1734757"/>
              <a:gd name="connsiteX22-6417" fmla="*/ 1406094 w 8482265"/>
              <a:gd name="connsiteY22-6418" fmla="*/ 1328755 h 1734757"/>
              <a:gd name="connsiteX23-6419" fmla="*/ 1098436 w 8482265"/>
              <a:gd name="connsiteY23-6420" fmla="*/ 1317325 h 1734757"/>
              <a:gd name="connsiteX24-6421" fmla="*/ 121313 w 8482265"/>
              <a:gd name="connsiteY24-6422" fmla="*/ 971172 h 1734757"/>
              <a:gd name="connsiteX25-6423" fmla="*/ 15045 w 8482265"/>
              <a:gd name="connsiteY25-6424" fmla="*/ 496270 h 1734757"/>
              <a:gd name="connsiteX26-6425" fmla="*/ 179738 w 8482265"/>
              <a:gd name="connsiteY26-6426" fmla="*/ 0 h 1734757"/>
              <a:gd name="connsiteX27-6427" fmla="*/ 253735 w 8482265"/>
              <a:gd name="connsiteY27-6428" fmla="*/ 55572 h 1734757"/>
              <a:gd name="connsiteX28-6429" fmla="*/ 228804 w 8482265"/>
              <a:gd name="connsiteY28-6430" fmla="*/ 930610 h 1734757"/>
              <a:gd name="connsiteX29-6431" fmla="*/ 3221793 w 8482265"/>
              <a:gd name="connsiteY29-6432" fmla="*/ 923472 h 1734757"/>
              <a:gd name="connsiteX30-6433" fmla="*/ 4276348 w 8482265"/>
              <a:gd name="connsiteY30-6434" fmla="*/ 872053 h 1734757"/>
              <a:gd name="connsiteX31-6435" fmla="*/ 4539201 w 8482265"/>
              <a:gd name="connsiteY31-6436" fmla="*/ 1303743 h 1734757"/>
              <a:gd name="connsiteX32-6437" fmla="*/ 4829802 w 8482265"/>
              <a:gd name="connsiteY32-6438" fmla="*/ 1596007 h 1734757"/>
              <a:gd name="connsiteX33-6439" fmla="*/ 5808638 w 8482265"/>
              <a:gd name="connsiteY33-6440" fmla="*/ 744571 h 1734757"/>
              <a:gd name="connsiteX34-6441" fmla="*/ 6702261 w 8482265"/>
              <a:gd name="connsiteY34-6442" fmla="*/ 214691 h 1734757"/>
              <a:gd name="connsiteX0-6443" fmla="*/ 6702261 w 8482265"/>
              <a:gd name="connsiteY0-6444" fmla="*/ 214691 h 1734757"/>
              <a:gd name="connsiteX1-6445" fmla="*/ 6714728 w 8482265"/>
              <a:gd name="connsiteY1-6446" fmla="*/ 214691 h 1734757"/>
              <a:gd name="connsiteX2-6447" fmla="*/ 7150926 w 8482265"/>
              <a:gd name="connsiteY2-6448" fmla="*/ 789985 h 1734757"/>
              <a:gd name="connsiteX3-6449" fmla="*/ 7310380 w 8482265"/>
              <a:gd name="connsiteY3-6450" fmla="*/ 1114171 h 1734757"/>
              <a:gd name="connsiteX4-6451" fmla="*/ 8437627 w 8482265"/>
              <a:gd name="connsiteY4-6452" fmla="*/ 880513 h 1734757"/>
              <a:gd name="connsiteX5-6453" fmla="*/ 8482265 w 8482265"/>
              <a:gd name="connsiteY5-6454" fmla="*/ 929103 h 1734757"/>
              <a:gd name="connsiteX6-6455" fmla="*/ 7300222 w 8482265"/>
              <a:gd name="connsiteY6-6456" fmla="*/ 1173736 h 1734757"/>
              <a:gd name="connsiteX7-6457" fmla="*/ 7111830 w 8482265"/>
              <a:gd name="connsiteY7-6458" fmla="*/ 814498 h 1734757"/>
              <a:gd name="connsiteX8-6459" fmla="*/ 6713805 w 8482265"/>
              <a:gd name="connsiteY8-6460" fmla="*/ 275180 h 1734757"/>
              <a:gd name="connsiteX9-6461" fmla="*/ 6702723 w 8482265"/>
              <a:gd name="connsiteY9-6462" fmla="*/ 275180 h 1734757"/>
              <a:gd name="connsiteX10-6463" fmla="*/ 5813862 w 8482265"/>
              <a:gd name="connsiteY10-6464" fmla="*/ 855594 h 1734757"/>
              <a:gd name="connsiteX11-6465" fmla="*/ 5685497 w 8482265"/>
              <a:gd name="connsiteY11-6466" fmla="*/ 987191 h 1734757"/>
              <a:gd name="connsiteX12-6467" fmla="*/ 5515575 w 8482265"/>
              <a:gd name="connsiteY12-6468" fmla="*/ 1166348 h 1734757"/>
              <a:gd name="connsiteX13-6469" fmla="*/ 5126323 w 8482265"/>
              <a:gd name="connsiteY13-6470" fmla="*/ 1556985 h 1734757"/>
              <a:gd name="connsiteX14-6471" fmla="*/ 4768932 w 8482265"/>
              <a:gd name="connsiteY14-6472" fmla="*/ 1734757 h 1734757"/>
              <a:gd name="connsiteX15-6473" fmla="*/ 4725990 w 8482265"/>
              <a:gd name="connsiteY15-6474" fmla="*/ 1730601 h 1734757"/>
              <a:gd name="connsiteX16-6475" fmla="*/ 4494194 w 8482265"/>
              <a:gd name="connsiteY16-6476" fmla="*/ 1387063 h 1734757"/>
              <a:gd name="connsiteX17-6477" fmla="*/ 4268401 w 8482265"/>
              <a:gd name="connsiteY17-6478" fmla="*/ 977494 h 1734757"/>
              <a:gd name="connsiteX18-6479" fmla="*/ 3445399 w 8482265"/>
              <a:gd name="connsiteY18-6480" fmla="*/ 1010362 h 1734757"/>
              <a:gd name="connsiteX19-6481" fmla="*/ 2449585 w 8482265"/>
              <a:gd name="connsiteY19-6482" fmla="*/ 1209752 h 1734757"/>
              <a:gd name="connsiteX20-6483" fmla="*/ 2431248 w 8482265"/>
              <a:gd name="connsiteY20-6484" fmla="*/ 1207524 h 1734757"/>
              <a:gd name="connsiteX21-6485" fmla="*/ 2214989 w 8482265"/>
              <a:gd name="connsiteY21-6486" fmla="*/ 1255622 h 1734757"/>
              <a:gd name="connsiteX22-6487" fmla="*/ 1406094 w 8482265"/>
              <a:gd name="connsiteY22-6488" fmla="*/ 1328755 h 1734757"/>
              <a:gd name="connsiteX23-6489" fmla="*/ 1098436 w 8482265"/>
              <a:gd name="connsiteY23-6490" fmla="*/ 1317325 h 1734757"/>
              <a:gd name="connsiteX24-6491" fmla="*/ 121313 w 8482265"/>
              <a:gd name="connsiteY24-6492" fmla="*/ 971172 h 1734757"/>
              <a:gd name="connsiteX25-6493" fmla="*/ 15045 w 8482265"/>
              <a:gd name="connsiteY25-6494" fmla="*/ 496270 h 1734757"/>
              <a:gd name="connsiteX26-6495" fmla="*/ 179738 w 8482265"/>
              <a:gd name="connsiteY26-6496" fmla="*/ 0 h 1734757"/>
              <a:gd name="connsiteX27-6497" fmla="*/ 253735 w 8482265"/>
              <a:gd name="connsiteY27-6498" fmla="*/ 55572 h 1734757"/>
              <a:gd name="connsiteX28-6499" fmla="*/ 228804 w 8482265"/>
              <a:gd name="connsiteY28-6500" fmla="*/ 930610 h 1734757"/>
              <a:gd name="connsiteX29-6501" fmla="*/ 3221793 w 8482265"/>
              <a:gd name="connsiteY29-6502" fmla="*/ 923472 h 1734757"/>
              <a:gd name="connsiteX30-6503" fmla="*/ 4276348 w 8482265"/>
              <a:gd name="connsiteY30-6504" fmla="*/ 872053 h 1734757"/>
              <a:gd name="connsiteX31-6505" fmla="*/ 4539201 w 8482265"/>
              <a:gd name="connsiteY31-6506" fmla="*/ 1303743 h 1734757"/>
              <a:gd name="connsiteX32-6507" fmla="*/ 4829802 w 8482265"/>
              <a:gd name="connsiteY32-6508" fmla="*/ 1596007 h 1734757"/>
              <a:gd name="connsiteX33-6509" fmla="*/ 5808638 w 8482265"/>
              <a:gd name="connsiteY33-6510" fmla="*/ 744571 h 1734757"/>
              <a:gd name="connsiteX34-6511" fmla="*/ 6702261 w 8482265"/>
              <a:gd name="connsiteY34-6512" fmla="*/ 214691 h 1734757"/>
              <a:gd name="connsiteX0-6513" fmla="*/ 6697195 w 8477199"/>
              <a:gd name="connsiteY0-6514" fmla="*/ 214691 h 1734757"/>
              <a:gd name="connsiteX1-6515" fmla="*/ 6709662 w 8477199"/>
              <a:gd name="connsiteY1-6516" fmla="*/ 214691 h 1734757"/>
              <a:gd name="connsiteX2-6517" fmla="*/ 7145860 w 8477199"/>
              <a:gd name="connsiteY2-6518" fmla="*/ 789985 h 1734757"/>
              <a:gd name="connsiteX3-6519" fmla="*/ 7305314 w 8477199"/>
              <a:gd name="connsiteY3-6520" fmla="*/ 1114171 h 1734757"/>
              <a:gd name="connsiteX4-6521" fmla="*/ 8432561 w 8477199"/>
              <a:gd name="connsiteY4-6522" fmla="*/ 880513 h 1734757"/>
              <a:gd name="connsiteX5-6523" fmla="*/ 8477199 w 8477199"/>
              <a:gd name="connsiteY5-6524" fmla="*/ 929103 h 1734757"/>
              <a:gd name="connsiteX6-6525" fmla="*/ 7295156 w 8477199"/>
              <a:gd name="connsiteY6-6526" fmla="*/ 1173736 h 1734757"/>
              <a:gd name="connsiteX7-6527" fmla="*/ 7106764 w 8477199"/>
              <a:gd name="connsiteY7-6528" fmla="*/ 814498 h 1734757"/>
              <a:gd name="connsiteX8-6529" fmla="*/ 6708739 w 8477199"/>
              <a:gd name="connsiteY8-6530" fmla="*/ 275180 h 1734757"/>
              <a:gd name="connsiteX9-6531" fmla="*/ 6697657 w 8477199"/>
              <a:gd name="connsiteY9-6532" fmla="*/ 275180 h 1734757"/>
              <a:gd name="connsiteX10-6533" fmla="*/ 5808796 w 8477199"/>
              <a:gd name="connsiteY10-6534" fmla="*/ 855594 h 1734757"/>
              <a:gd name="connsiteX11-6535" fmla="*/ 5680431 w 8477199"/>
              <a:gd name="connsiteY11-6536" fmla="*/ 987191 h 1734757"/>
              <a:gd name="connsiteX12-6537" fmla="*/ 5510509 w 8477199"/>
              <a:gd name="connsiteY12-6538" fmla="*/ 1166348 h 1734757"/>
              <a:gd name="connsiteX13-6539" fmla="*/ 5121257 w 8477199"/>
              <a:gd name="connsiteY13-6540" fmla="*/ 1556985 h 1734757"/>
              <a:gd name="connsiteX14-6541" fmla="*/ 4763866 w 8477199"/>
              <a:gd name="connsiteY14-6542" fmla="*/ 1734757 h 1734757"/>
              <a:gd name="connsiteX15-6543" fmla="*/ 4720924 w 8477199"/>
              <a:gd name="connsiteY15-6544" fmla="*/ 1730601 h 1734757"/>
              <a:gd name="connsiteX16-6545" fmla="*/ 4489128 w 8477199"/>
              <a:gd name="connsiteY16-6546" fmla="*/ 1387063 h 1734757"/>
              <a:gd name="connsiteX17-6547" fmla="*/ 4263335 w 8477199"/>
              <a:gd name="connsiteY17-6548" fmla="*/ 977494 h 1734757"/>
              <a:gd name="connsiteX18-6549" fmla="*/ 3440333 w 8477199"/>
              <a:gd name="connsiteY18-6550" fmla="*/ 1010362 h 1734757"/>
              <a:gd name="connsiteX19-6551" fmla="*/ 2444519 w 8477199"/>
              <a:gd name="connsiteY19-6552" fmla="*/ 1209752 h 1734757"/>
              <a:gd name="connsiteX20-6553" fmla="*/ 2426182 w 8477199"/>
              <a:gd name="connsiteY20-6554" fmla="*/ 1207524 h 1734757"/>
              <a:gd name="connsiteX21-6555" fmla="*/ 2209923 w 8477199"/>
              <a:gd name="connsiteY21-6556" fmla="*/ 1255622 h 1734757"/>
              <a:gd name="connsiteX22-6557" fmla="*/ 1401028 w 8477199"/>
              <a:gd name="connsiteY22-6558" fmla="*/ 1328755 h 1734757"/>
              <a:gd name="connsiteX23-6559" fmla="*/ 1093370 w 8477199"/>
              <a:gd name="connsiteY23-6560" fmla="*/ 1317325 h 1734757"/>
              <a:gd name="connsiteX24-6561" fmla="*/ 116247 w 8477199"/>
              <a:gd name="connsiteY24-6562" fmla="*/ 971172 h 1734757"/>
              <a:gd name="connsiteX25-6563" fmla="*/ 9979 w 8477199"/>
              <a:gd name="connsiteY25-6564" fmla="*/ 496270 h 1734757"/>
              <a:gd name="connsiteX26-6565" fmla="*/ 174672 w 8477199"/>
              <a:gd name="connsiteY26-6566" fmla="*/ 0 h 1734757"/>
              <a:gd name="connsiteX27-6567" fmla="*/ 248669 w 8477199"/>
              <a:gd name="connsiteY27-6568" fmla="*/ 55572 h 1734757"/>
              <a:gd name="connsiteX28-6569" fmla="*/ 307460 w 8477199"/>
              <a:gd name="connsiteY28-6570" fmla="*/ 944504 h 1734757"/>
              <a:gd name="connsiteX29-6571" fmla="*/ 3216727 w 8477199"/>
              <a:gd name="connsiteY29-6572" fmla="*/ 923472 h 1734757"/>
              <a:gd name="connsiteX30-6573" fmla="*/ 4271282 w 8477199"/>
              <a:gd name="connsiteY30-6574" fmla="*/ 872053 h 1734757"/>
              <a:gd name="connsiteX31-6575" fmla="*/ 4534135 w 8477199"/>
              <a:gd name="connsiteY31-6576" fmla="*/ 1303743 h 1734757"/>
              <a:gd name="connsiteX32-6577" fmla="*/ 4824736 w 8477199"/>
              <a:gd name="connsiteY32-6578" fmla="*/ 1596007 h 1734757"/>
              <a:gd name="connsiteX33-6579" fmla="*/ 5803572 w 8477199"/>
              <a:gd name="connsiteY33-6580" fmla="*/ 744571 h 1734757"/>
              <a:gd name="connsiteX34-6581" fmla="*/ 6697195 w 8477199"/>
              <a:gd name="connsiteY34-6582" fmla="*/ 214691 h 1734757"/>
              <a:gd name="connsiteX0-6583" fmla="*/ 6697195 w 8477199"/>
              <a:gd name="connsiteY0-6584" fmla="*/ 214691 h 1734757"/>
              <a:gd name="connsiteX1-6585" fmla="*/ 6709662 w 8477199"/>
              <a:gd name="connsiteY1-6586" fmla="*/ 214691 h 1734757"/>
              <a:gd name="connsiteX2-6587" fmla="*/ 7145860 w 8477199"/>
              <a:gd name="connsiteY2-6588" fmla="*/ 789985 h 1734757"/>
              <a:gd name="connsiteX3-6589" fmla="*/ 7305314 w 8477199"/>
              <a:gd name="connsiteY3-6590" fmla="*/ 1114171 h 1734757"/>
              <a:gd name="connsiteX4-6591" fmla="*/ 8432561 w 8477199"/>
              <a:gd name="connsiteY4-6592" fmla="*/ 880513 h 1734757"/>
              <a:gd name="connsiteX5-6593" fmla="*/ 8477199 w 8477199"/>
              <a:gd name="connsiteY5-6594" fmla="*/ 929103 h 1734757"/>
              <a:gd name="connsiteX6-6595" fmla="*/ 7295156 w 8477199"/>
              <a:gd name="connsiteY6-6596" fmla="*/ 1173736 h 1734757"/>
              <a:gd name="connsiteX7-6597" fmla="*/ 7106764 w 8477199"/>
              <a:gd name="connsiteY7-6598" fmla="*/ 814498 h 1734757"/>
              <a:gd name="connsiteX8-6599" fmla="*/ 6708739 w 8477199"/>
              <a:gd name="connsiteY8-6600" fmla="*/ 275180 h 1734757"/>
              <a:gd name="connsiteX9-6601" fmla="*/ 6697657 w 8477199"/>
              <a:gd name="connsiteY9-6602" fmla="*/ 275180 h 1734757"/>
              <a:gd name="connsiteX10-6603" fmla="*/ 5808796 w 8477199"/>
              <a:gd name="connsiteY10-6604" fmla="*/ 855594 h 1734757"/>
              <a:gd name="connsiteX11-6605" fmla="*/ 5680431 w 8477199"/>
              <a:gd name="connsiteY11-6606" fmla="*/ 987191 h 1734757"/>
              <a:gd name="connsiteX12-6607" fmla="*/ 5510509 w 8477199"/>
              <a:gd name="connsiteY12-6608" fmla="*/ 1166348 h 1734757"/>
              <a:gd name="connsiteX13-6609" fmla="*/ 5121257 w 8477199"/>
              <a:gd name="connsiteY13-6610" fmla="*/ 1556985 h 1734757"/>
              <a:gd name="connsiteX14-6611" fmla="*/ 4763866 w 8477199"/>
              <a:gd name="connsiteY14-6612" fmla="*/ 1734757 h 1734757"/>
              <a:gd name="connsiteX15-6613" fmla="*/ 4720924 w 8477199"/>
              <a:gd name="connsiteY15-6614" fmla="*/ 1730601 h 1734757"/>
              <a:gd name="connsiteX16-6615" fmla="*/ 4489128 w 8477199"/>
              <a:gd name="connsiteY16-6616" fmla="*/ 1387063 h 1734757"/>
              <a:gd name="connsiteX17-6617" fmla="*/ 4263335 w 8477199"/>
              <a:gd name="connsiteY17-6618" fmla="*/ 977494 h 1734757"/>
              <a:gd name="connsiteX18-6619" fmla="*/ 3440333 w 8477199"/>
              <a:gd name="connsiteY18-6620" fmla="*/ 1010362 h 1734757"/>
              <a:gd name="connsiteX19-6621" fmla="*/ 2444519 w 8477199"/>
              <a:gd name="connsiteY19-6622" fmla="*/ 1209752 h 1734757"/>
              <a:gd name="connsiteX20-6623" fmla="*/ 2426182 w 8477199"/>
              <a:gd name="connsiteY20-6624" fmla="*/ 1207524 h 1734757"/>
              <a:gd name="connsiteX21-6625" fmla="*/ 2209923 w 8477199"/>
              <a:gd name="connsiteY21-6626" fmla="*/ 1255622 h 1734757"/>
              <a:gd name="connsiteX22-6627" fmla="*/ 1401028 w 8477199"/>
              <a:gd name="connsiteY22-6628" fmla="*/ 1328755 h 1734757"/>
              <a:gd name="connsiteX23-6629" fmla="*/ 1093370 w 8477199"/>
              <a:gd name="connsiteY23-6630" fmla="*/ 1317325 h 1734757"/>
              <a:gd name="connsiteX24-6631" fmla="*/ 116247 w 8477199"/>
              <a:gd name="connsiteY24-6632" fmla="*/ 971172 h 1734757"/>
              <a:gd name="connsiteX25-6633" fmla="*/ 9979 w 8477199"/>
              <a:gd name="connsiteY25-6634" fmla="*/ 496270 h 1734757"/>
              <a:gd name="connsiteX26-6635" fmla="*/ 174672 w 8477199"/>
              <a:gd name="connsiteY26-6636" fmla="*/ 0 h 1734757"/>
              <a:gd name="connsiteX27-6637" fmla="*/ 248669 w 8477199"/>
              <a:gd name="connsiteY27-6638" fmla="*/ 55572 h 1734757"/>
              <a:gd name="connsiteX28-6639" fmla="*/ 307460 w 8477199"/>
              <a:gd name="connsiteY28-6640" fmla="*/ 944504 h 1734757"/>
              <a:gd name="connsiteX29-6641" fmla="*/ 3216727 w 8477199"/>
              <a:gd name="connsiteY29-6642" fmla="*/ 923472 h 1734757"/>
              <a:gd name="connsiteX30-6643" fmla="*/ 4271282 w 8477199"/>
              <a:gd name="connsiteY30-6644" fmla="*/ 872053 h 1734757"/>
              <a:gd name="connsiteX31-6645" fmla="*/ 4534135 w 8477199"/>
              <a:gd name="connsiteY31-6646" fmla="*/ 1303743 h 1734757"/>
              <a:gd name="connsiteX32-6647" fmla="*/ 4824736 w 8477199"/>
              <a:gd name="connsiteY32-6648" fmla="*/ 1596007 h 1734757"/>
              <a:gd name="connsiteX33-6649" fmla="*/ 5803572 w 8477199"/>
              <a:gd name="connsiteY33-6650" fmla="*/ 744571 h 1734757"/>
              <a:gd name="connsiteX34-6651" fmla="*/ 6697195 w 8477199"/>
              <a:gd name="connsiteY34-6652" fmla="*/ 214691 h 1734757"/>
              <a:gd name="connsiteX0-6653" fmla="*/ 6697195 w 8477199"/>
              <a:gd name="connsiteY0-6654" fmla="*/ 214691 h 1734757"/>
              <a:gd name="connsiteX1-6655" fmla="*/ 6709662 w 8477199"/>
              <a:gd name="connsiteY1-6656" fmla="*/ 214691 h 1734757"/>
              <a:gd name="connsiteX2-6657" fmla="*/ 7145860 w 8477199"/>
              <a:gd name="connsiteY2-6658" fmla="*/ 789985 h 1734757"/>
              <a:gd name="connsiteX3-6659" fmla="*/ 7305314 w 8477199"/>
              <a:gd name="connsiteY3-6660" fmla="*/ 1114171 h 1734757"/>
              <a:gd name="connsiteX4-6661" fmla="*/ 8432561 w 8477199"/>
              <a:gd name="connsiteY4-6662" fmla="*/ 880513 h 1734757"/>
              <a:gd name="connsiteX5-6663" fmla="*/ 8477199 w 8477199"/>
              <a:gd name="connsiteY5-6664" fmla="*/ 929103 h 1734757"/>
              <a:gd name="connsiteX6-6665" fmla="*/ 7295156 w 8477199"/>
              <a:gd name="connsiteY6-6666" fmla="*/ 1173736 h 1734757"/>
              <a:gd name="connsiteX7-6667" fmla="*/ 7106764 w 8477199"/>
              <a:gd name="connsiteY7-6668" fmla="*/ 814498 h 1734757"/>
              <a:gd name="connsiteX8-6669" fmla="*/ 6708739 w 8477199"/>
              <a:gd name="connsiteY8-6670" fmla="*/ 275180 h 1734757"/>
              <a:gd name="connsiteX9-6671" fmla="*/ 6697657 w 8477199"/>
              <a:gd name="connsiteY9-6672" fmla="*/ 275180 h 1734757"/>
              <a:gd name="connsiteX10-6673" fmla="*/ 5808796 w 8477199"/>
              <a:gd name="connsiteY10-6674" fmla="*/ 855594 h 1734757"/>
              <a:gd name="connsiteX11-6675" fmla="*/ 5680431 w 8477199"/>
              <a:gd name="connsiteY11-6676" fmla="*/ 987191 h 1734757"/>
              <a:gd name="connsiteX12-6677" fmla="*/ 5510509 w 8477199"/>
              <a:gd name="connsiteY12-6678" fmla="*/ 1166348 h 1734757"/>
              <a:gd name="connsiteX13-6679" fmla="*/ 5121257 w 8477199"/>
              <a:gd name="connsiteY13-6680" fmla="*/ 1556985 h 1734757"/>
              <a:gd name="connsiteX14-6681" fmla="*/ 4763866 w 8477199"/>
              <a:gd name="connsiteY14-6682" fmla="*/ 1734757 h 1734757"/>
              <a:gd name="connsiteX15-6683" fmla="*/ 4720924 w 8477199"/>
              <a:gd name="connsiteY15-6684" fmla="*/ 1730601 h 1734757"/>
              <a:gd name="connsiteX16-6685" fmla="*/ 4489128 w 8477199"/>
              <a:gd name="connsiteY16-6686" fmla="*/ 1387063 h 1734757"/>
              <a:gd name="connsiteX17-6687" fmla="*/ 4263335 w 8477199"/>
              <a:gd name="connsiteY17-6688" fmla="*/ 977494 h 1734757"/>
              <a:gd name="connsiteX18-6689" fmla="*/ 3440333 w 8477199"/>
              <a:gd name="connsiteY18-6690" fmla="*/ 1010362 h 1734757"/>
              <a:gd name="connsiteX19-6691" fmla="*/ 2444519 w 8477199"/>
              <a:gd name="connsiteY19-6692" fmla="*/ 1209752 h 1734757"/>
              <a:gd name="connsiteX20-6693" fmla="*/ 2426182 w 8477199"/>
              <a:gd name="connsiteY20-6694" fmla="*/ 1207524 h 1734757"/>
              <a:gd name="connsiteX21-6695" fmla="*/ 2209923 w 8477199"/>
              <a:gd name="connsiteY21-6696" fmla="*/ 1255622 h 1734757"/>
              <a:gd name="connsiteX22-6697" fmla="*/ 1401028 w 8477199"/>
              <a:gd name="connsiteY22-6698" fmla="*/ 1328755 h 1734757"/>
              <a:gd name="connsiteX23-6699" fmla="*/ 1093370 w 8477199"/>
              <a:gd name="connsiteY23-6700" fmla="*/ 1317325 h 1734757"/>
              <a:gd name="connsiteX24-6701" fmla="*/ 116247 w 8477199"/>
              <a:gd name="connsiteY24-6702" fmla="*/ 971172 h 1734757"/>
              <a:gd name="connsiteX25-6703" fmla="*/ 9979 w 8477199"/>
              <a:gd name="connsiteY25-6704" fmla="*/ 496270 h 1734757"/>
              <a:gd name="connsiteX26-6705" fmla="*/ 174672 w 8477199"/>
              <a:gd name="connsiteY26-6706" fmla="*/ 0 h 1734757"/>
              <a:gd name="connsiteX27-6707" fmla="*/ 248669 w 8477199"/>
              <a:gd name="connsiteY27-6708" fmla="*/ 55572 h 1734757"/>
              <a:gd name="connsiteX28-6709" fmla="*/ 307460 w 8477199"/>
              <a:gd name="connsiteY28-6710" fmla="*/ 944504 h 1734757"/>
              <a:gd name="connsiteX29-6711" fmla="*/ 3216727 w 8477199"/>
              <a:gd name="connsiteY29-6712" fmla="*/ 923472 h 1734757"/>
              <a:gd name="connsiteX30-6713" fmla="*/ 4271282 w 8477199"/>
              <a:gd name="connsiteY30-6714" fmla="*/ 872053 h 1734757"/>
              <a:gd name="connsiteX31-6715" fmla="*/ 4534135 w 8477199"/>
              <a:gd name="connsiteY31-6716" fmla="*/ 1303743 h 1734757"/>
              <a:gd name="connsiteX32-6717" fmla="*/ 4824736 w 8477199"/>
              <a:gd name="connsiteY32-6718" fmla="*/ 1596007 h 1734757"/>
              <a:gd name="connsiteX33-6719" fmla="*/ 5803572 w 8477199"/>
              <a:gd name="connsiteY33-6720" fmla="*/ 744571 h 1734757"/>
              <a:gd name="connsiteX34-6721" fmla="*/ 6697195 w 8477199"/>
              <a:gd name="connsiteY34-6722" fmla="*/ 214691 h 1734757"/>
              <a:gd name="connsiteX0-6723" fmla="*/ 6697195 w 8477199"/>
              <a:gd name="connsiteY0-6724" fmla="*/ 214691 h 1734757"/>
              <a:gd name="connsiteX1-6725" fmla="*/ 6709662 w 8477199"/>
              <a:gd name="connsiteY1-6726" fmla="*/ 214691 h 1734757"/>
              <a:gd name="connsiteX2-6727" fmla="*/ 7145860 w 8477199"/>
              <a:gd name="connsiteY2-6728" fmla="*/ 789985 h 1734757"/>
              <a:gd name="connsiteX3-6729" fmla="*/ 7305314 w 8477199"/>
              <a:gd name="connsiteY3-6730" fmla="*/ 1114171 h 1734757"/>
              <a:gd name="connsiteX4-6731" fmla="*/ 8432561 w 8477199"/>
              <a:gd name="connsiteY4-6732" fmla="*/ 880513 h 1734757"/>
              <a:gd name="connsiteX5-6733" fmla="*/ 8477199 w 8477199"/>
              <a:gd name="connsiteY5-6734" fmla="*/ 929103 h 1734757"/>
              <a:gd name="connsiteX6-6735" fmla="*/ 7295156 w 8477199"/>
              <a:gd name="connsiteY6-6736" fmla="*/ 1173736 h 1734757"/>
              <a:gd name="connsiteX7-6737" fmla="*/ 7106764 w 8477199"/>
              <a:gd name="connsiteY7-6738" fmla="*/ 814498 h 1734757"/>
              <a:gd name="connsiteX8-6739" fmla="*/ 6708739 w 8477199"/>
              <a:gd name="connsiteY8-6740" fmla="*/ 275180 h 1734757"/>
              <a:gd name="connsiteX9-6741" fmla="*/ 6697657 w 8477199"/>
              <a:gd name="connsiteY9-6742" fmla="*/ 275180 h 1734757"/>
              <a:gd name="connsiteX10-6743" fmla="*/ 5808796 w 8477199"/>
              <a:gd name="connsiteY10-6744" fmla="*/ 855594 h 1734757"/>
              <a:gd name="connsiteX11-6745" fmla="*/ 5680431 w 8477199"/>
              <a:gd name="connsiteY11-6746" fmla="*/ 987191 h 1734757"/>
              <a:gd name="connsiteX12-6747" fmla="*/ 5510509 w 8477199"/>
              <a:gd name="connsiteY12-6748" fmla="*/ 1166348 h 1734757"/>
              <a:gd name="connsiteX13-6749" fmla="*/ 5121257 w 8477199"/>
              <a:gd name="connsiteY13-6750" fmla="*/ 1556985 h 1734757"/>
              <a:gd name="connsiteX14-6751" fmla="*/ 4763866 w 8477199"/>
              <a:gd name="connsiteY14-6752" fmla="*/ 1734757 h 1734757"/>
              <a:gd name="connsiteX15-6753" fmla="*/ 4720924 w 8477199"/>
              <a:gd name="connsiteY15-6754" fmla="*/ 1730601 h 1734757"/>
              <a:gd name="connsiteX16-6755" fmla="*/ 4489128 w 8477199"/>
              <a:gd name="connsiteY16-6756" fmla="*/ 1387063 h 1734757"/>
              <a:gd name="connsiteX17-6757" fmla="*/ 4263335 w 8477199"/>
              <a:gd name="connsiteY17-6758" fmla="*/ 977494 h 1734757"/>
              <a:gd name="connsiteX18-6759" fmla="*/ 3440333 w 8477199"/>
              <a:gd name="connsiteY18-6760" fmla="*/ 1010362 h 1734757"/>
              <a:gd name="connsiteX19-6761" fmla="*/ 2444519 w 8477199"/>
              <a:gd name="connsiteY19-6762" fmla="*/ 1209752 h 1734757"/>
              <a:gd name="connsiteX20-6763" fmla="*/ 2426182 w 8477199"/>
              <a:gd name="connsiteY20-6764" fmla="*/ 1207524 h 1734757"/>
              <a:gd name="connsiteX21-6765" fmla="*/ 2209923 w 8477199"/>
              <a:gd name="connsiteY21-6766" fmla="*/ 1255622 h 1734757"/>
              <a:gd name="connsiteX22-6767" fmla="*/ 1401028 w 8477199"/>
              <a:gd name="connsiteY22-6768" fmla="*/ 1328755 h 1734757"/>
              <a:gd name="connsiteX23-6769" fmla="*/ 1093370 w 8477199"/>
              <a:gd name="connsiteY23-6770" fmla="*/ 1317325 h 1734757"/>
              <a:gd name="connsiteX24-6771" fmla="*/ 116247 w 8477199"/>
              <a:gd name="connsiteY24-6772" fmla="*/ 971172 h 1734757"/>
              <a:gd name="connsiteX25-6773" fmla="*/ 9979 w 8477199"/>
              <a:gd name="connsiteY25-6774" fmla="*/ 496270 h 1734757"/>
              <a:gd name="connsiteX26-6775" fmla="*/ 174672 w 8477199"/>
              <a:gd name="connsiteY26-6776" fmla="*/ 0 h 1734757"/>
              <a:gd name="connsiteX27-6777" fmla="*/ 248669 w 8477199"/>
              <a:gd name="connsiteY27-6778" fmla="*/ 55572 h 1734757"/>
              <a:gd name="connsiteX28-6779" fmla="*/ 307460 w 8477199"/>
              <a:gd name="connsiteY28-6780" fmla="*/ 944504 h 1734757"/>
              <a:gd name="connsiteX29-6781" fmla="*/ 3216727 w 8477199"/>
              <a:gd name="connsiteY29-6782" fmla="*/ 923472 h 1734757"/>
              <a:gd name="connsiteX30-6783" fmla="*/ 4271282 w 8477199"/>
              <a:gd name="connsiteY30-6784" fmla="*/ 872053 h 1734757"/>
              <a:gd name="connsiteX31-6785" fmla="*/ 4534135 w 8477199"/>
              <a:gd name="connsiteY31-6786" fmla="*/ 1303743 h 1734757"/>
              <a:gd name="connsiteX32-6787" fmla="*/ 4824736 w 8477199"/>
              <a:gd name="connsiteY32-6788" fmla="*/ 1596007 h 1734757"/>
              <a:gd name="connsiteX33-6789" fmla="*/ 5803572 w 8477199"/>
              <a:gd name="connsiteY33-6790" fmla="*/ 744571 h 1734757"/>
              <a:gd name="connsiteX34-6791" fmla="*/ 6697195 w 8477199"/>
              <a:gd name="connsiteY34-6792" fmla="*/ 214691 h 1734757"/>
              <a:gd name="connsiteX0-6793" fmla="*/ 6697195 w 8477199"/>
              <a:gd name="connsiteY0-6794" fmla="*/ 214691 h 1734757"/>
              <a:gd name="connsiteX1-6795" fmla="*/ 6709662 w 8477199"/>
              <a:gd name="connsiteY1-6796" fmla="*/ 214691 h 1734757"/>
              <a:gd name="connsiteX2-6797" fmla="*/ 7145860 w 8477199"/>
              <a:gd name="connsiteY2-6798" fmla="*/ 789985 h 1734757"/>
              <a:gd name="connsiteX3-6799" fmla="*/ 7305314 w 8477199"/>
              <a:gd name="connsiteY3-6800" fmla="*/ 1114171 h 1734757"/>
              <a:gd name="connsiteX4-6801" fmla="*/ 8432561 w 8477199"/>
              <a:gd name="connsiteY4-6802" fmla="*/ 880513 h 1734757"/>
              <a:gd name="connsiteX5-6803" fmla="*/ 8477199 w 8477199"/>
              <a:gd name="connsiteY5-6804" fmla="*/ 929103 h 1734757"/>
              <a:gd name="connsiteX6-6805" fmla="*/ 7295156 w 8477199"/>
              <a:gd name="connsiteY6-6806" fmla="*/ 1173736 h 1734757"/>
              <a:gd name="connsiteX7-6807" fmla="*/ 7106764 w 8477199"/>
              <a:gd name="connsiteY7-6808" fmla="*/ 814498 h 1734757"/>
              <a:gd name="connsiteX8-6809" fmla="*/ 6708739 w 8477199"/>
              <a:gd name="connsiteY8-6810" fmla="*/ 275180 h 1734757"/>
              <a:gd name="connsiteX9-6811" fmla="*/ 6697657 w 8477199"/>
              <a:gd name="connsiteY9-6812" fmla="*/ 275180 h 1734757"/>
              <a:gd name="connsiteX10-6813" fmla="*/ 5808796 w 8477199"/>
              <a:gd name="connsiteY10-6814" fmla="*/ 855594 h 1734757"/>
              <a:gd name="connsiteX11-6815" fmla="*/ 5680431 w 8477199"/>
              <a:gd name="connsiteY11-6816" fmla="*/ 987191 h 1734757"/>
              <a:gd name="connsiteX12-6817" fmla="*/ 5510509 w 8477199"/>
              <a:gd name="connsiteY12-6818" fmla="*/ 1166348 h 1734757"/>
              <a:gd name="connsiteX13-6819" fmla="*/ 5121257 w 8477199"/>
              <a:gd name="connsiteY13-6820" fmla="*/ 1556985 h 1734757"/>
              <a:gd name="connsiteX14-6821" fmla="*/ 4763866 w 8477199"/>
              <a:gd name="connsiteY14-6822" fmla="*/ 1734757 h 1734757"/>
              <a:gd name="connsiteX15-6823" fmla="*/ 4720924 w 8477199"/>
              <a:gd name="connsiteY15-6824" fmla="*/ 1730601 h 1734757"/>
              <a:gd name="connsiteX16-6825" fmla="*/ 4489128 w 8477199"/>
              <a:gd name="connsiteY16-6826" fmla="*/ 1387063 h 1734757"/>
              <a:gd name="connsiteX17-6827" fmla="*/ 4263335 w 8477199"/>
              <a:gd name="connsiteY17-6828" fmla="*/ 977494 h 1734757"/>
              <a:gd name="connsiteX18-6829" fmla="*/ 3440333 w 8477199"/>
              <a:gd name="connsiteY18-6830" fmla="*/ 1010362 h 1734757"/>
              <a:gd name="connsiteX19-6831" fmla="*/ 2444519 w 8477199"/>
              <a:gd name="connsiteY19-6832" fmla="*/ 1209752 h 1734757"/>
              <a:gd name="connsiteX20-6833" fmla="*/ 2426182 w 8477199"/>
              <a:gd name="connsiteY20-6834" fmla="*/ 1207524 h 1734757"/>
              <a:gd name="connsiteX21-6835" fmla="*/ 2209923 w 8477199"/>
              <a:gd name="connsiteY21-6836" fmla="*/ 1255622 h 1734757"/>
              <a:gd name="connsiteX22-6837" fmla="*/ 1401028 w 8477199"/>
              <a:gd name="connsiteY22-6838" fmla="*/ 1328755 h 1734757"/>
              <a:gd name="connsiteX23-6839" fmla="*/ 1093370 w 8477199"/>
              <a:gd name="connsiteY23-6840" fmla="*/ 1317325 h 1734757"/>
              <a:gd name="connsiteX24-6841" fmla="*/ 116247 w 8477199"/>
              <a:gd name="connsiteY24-6842" fmla="*/ 971172 h 1734757"/>
              <a:gd name="connsiteX25-6843" fmla="*/ 9979 w 8477199"/>
              <a:gd name="connsiteY25-6844" fmla="*/ 496270 h 1734757"/>
              <a:gd name="connsiteX26-6845" fmla="*/ 174672 w 8477199"/>
              <a:gd name="connsiteY26-6846" fmla="*/ 0 h 1734757"/>
              <a:gd name="connsiteX27-6847" fmla="*/ 248669 w 8477199"/>
              <a:gd name="connsiteY27-6848" fmla="*/ 55572 h 1734757"/>
              <a:gd name="connsiteX28-6849" fmla="*/ 307460 w 8477199"/>
              <a:gd name="connsiteY28-6850" fmla="*/ 1000075 h 1734757"/>
              <a:gd name="connsiteX29-6851" fmla="*/ 3216727 w 8477199"/>
              <a:gd name="connsiteY29-6852" fmla="*/ 923472 h 1734757"/>
              <a:gd name="connsiteX30-6853" fmla="*/ 4271282 w 8477199"/>
              <a:gd name="connsiteY30-6854" fmla="*/ 872053 h 1734757"/>
              <a:gd name="connsiteX31-6855" fmla="*/ 4534135 w 8477199"/>
              <a:gd name="connsiteY31-6856" fmla="*/ 1303743 h 1734757"/>
              <a:gd name="connsiteX32-6857" fmla="*/ 4824736 w 8477199"/>
              <a:gd name="connsiteY32-6858" fmla="*/ 1596007 h 1734757"/>
              <a:gd name="connsiteX33-6859" fmla="*/ 5803572 w 8477199"/>
              <a:gd name="connsiteY33-6860" fmla="*/ 744571 h 1734757"/>
              <a:gd name="connsiteX34-6861" fmla="*/ 6697195 w 8477199"/>
              <a:gd name="connsiteY34-6862" fmla="*/ 214691 h 1734757"/>
              <a:gd name="connsiteX0-6863" fmla="*/ 6697195 w 8477199"/>
              <a:gd name="connsiteY0-6864" fmla="*/ 214691 h 1734757"/>
              <a:gd name="connsiteX1-6865" fmla="*/ 6709662 w 8477199"/>
              <a:gd name="connsiteY1-6866" fmla="*/ 214691 h 1734757"/>
              <a:gd name="connsiteX2-6867" fmla="*/ 7145860 w 8477199"/>
              <a:gd name="connsiteY2-6868" fmla="*/ 789985 h 1734757"/>
              <a:gd name="connsiteX3-6869" fmla="*/ 7305314 w 8477199"/>
              <a:gd name="connsiteY3-6870" fmla="*/ 1114171 h 1734757"/>
              <a:gd name="connsiteX4-6871" fmla="*/ 8432561 w 8477199"/>
              <a:gd name="connsiteY4-6872" fmla="*/ 880513 h 1734757"/>
              <a:gd name="connsiteX5-6873" fmla="*/ 8477199 w 8477199"/>
              <a:gd name="connsiteY5-6874" fmla="*/ 929103 h 1734757"/>
              <a:gd name="connsiteX6-6875" fmla="*/ 7295156 w 8477199"/>
              <a:gd name="connsiteY6-6876" fmla="*/ 1173736 h 1734757"/>
              <a:gd name="connsiteX7-6877" fmla="*/ 7106764 w 8477199"/>
              <a:gd name="connsiteY7-6878" fmla="*/ 814498 h 1734757"/>
              <a:gd name="connsiteX8-6879" fmla="*/ 6708739 w 8477199"/>
              <a:gd name="connsiteY8-6880" fmla="*/ 275180 h 1734757"/>
              <a:gd name="connsiteX9-6881" fmla="*/ 6697657 w 8477199"/>
              <a:gd name="connsiteY9-6882" fmla="*/ 275180 h 1734757"/>
              <a:gd name="connsiteX10-6883" fmla="*/ 5808796 w 8477199"/>
              <a:gd name="connsiteY10-6884" fmla="*/ 855594 h 1734757"/>
              <a:gd name="connsiteX11-6885" fmla="*/ 5680431 w 8477199"/>
              <a:gd name="connsiteY11-6886" fmla="*/ 987191 h 1734757"/>
              <a:gd name="connsiteX12-6887" fmla="*/ 5510509 w 8477199"/>
              <a:gd name="connsiteY12-6888" fmla="*/ 1166348 h 1734757"/>
              <a:gd name="connsiteX13-6889" fmla="*/ 5121257 w 8477199"/>
              <a:gd name="connsiteY13-6890" fmla="*/ 1556985 h 1734757"/>
              <a:gd name="connsiteX14-6891" fmla="*/ 4763866 w 8477199"/>
              <a:gd name="connsiteY14-6892" fmla="*/ 1734757 h 1734757"/>
              <a:gd name="connsiteX15-6893" fmla="*/ 4720924 w 8477199"/>
              <a:gd name="connsiteY15-6894" fmla="*/ 1730601 h 1734757"/>
              <a:gd name="connsiteX16-6895" fmla="*/ 4489128 w 8477199"/>
              <a:gd name="connsiteY16-6896" fmla="*/ 1387063 h 1734757"/>
              <a:gd name="connsiteX17-6897" fmla="*/ 4263335 w 8477199"/>
              <a:gd name="connsiteY17-6898" fmla="*/ 977494 h 1734757"/>
              <a:gd name="connsiteX18-6899" fmla="*/ 3440333 w 8477199"/>
              <a:gd name="connsiteY18-6900" fmla="*/ 1010362 h 1734757"/>
              <a:gd name="connsiteX19-6901" fmla="*/ 2444519 w 8477199"/>
              <a:gd name="connsiteY19-6902" fmla="*/ 1209752 h 1734757"/>
              <a:gd name="connsiteX20-6903" fmla="*/ 2426182 w 8477199"/>
              <a:gd name="connsiteY20-6904" fmla="*/ 1207524 h 1734757"/>
              <a:gd name="connsiteX21-6905" fmla="*/ 2209923 w 8477199"/>
              <a:gd name="connsiteY21-6906" fmla="*/ 1255622 h 1734757"/>
              <a:gd name="connsiteX22-6907" fmla="*/ 1401028 w 8477199"/>
              <a:gd name="connsiteY22-6908" fmla="*/ 1328755 h 1734757"/>
              <a:gd name="connsiteX23-6909" fmla="*/ 1093370 w 8477199"/>
              <a:gd name="connsiteY23-6910" fmla="*/ 1317325 h 1734757"/>
              <a:gd name="connsiteX24-6911" fmla="*/ 116247 w 8477199"/>
              <a:gd name="connsiteY24-6912" fmla="*/ 971172 h 1734757"/>
              <a:gd name="connsiteX25-6913" fmla="*/ 9979 w 8477199"/>
              <a:gd name="connsiteY25-6914" fmla="*/ 496270 h 1734757"/>
              <a:gd name="connsiteX26-6915" fmla="*/ 174672 w 8477199"/>
              <a:gd name="connsiteY26-6916" fmla="*/ 0 h 1734757"/>
              <a:gd name="connsiteX27-6917" fmla="*/ 248669 w 8477199"/>
              <a:gd name="connsiteY27-6918" fmla="*/ 55572 h 1734757"/>
              <a:gd name="connsiteX28-6919" fmla="*/ 307460 w 8477199"/>
              <a:gd name="connsiteY28-6920" fmla="*/ 1000075 h 1734757"/>
              <a:gd name="connsiteX29-6921" fmla="*/ 3216727 w 8477199"/>
              <a:gd name="connsiteY29-6922" fmla="*/ 923472 h 1734757"/>
              <a:gd name="connsiteX30-6923" fmla="*/ 4271282 w 8477199"/>
              <a:gd name="connsiteY30-6924" fmla="*/ 872053 h 1734757"/>
              <a:gd name="connsiteX31-6925" fmla="*/ 4534135 w 8477199"/>
              <a:gd name="connsiteY31-6926" fmla="*/ 1303743 h 1734757"/>
              <a:gd name="connsiteX32-6927" fmla="*/ 4824736 w 8477199"/>
              <a:gd name="connsiteY32-6928" fmla="*/ 1596007 h 1734757"/>
              <a:gd name="connsiteX33-6929" fmla="*/ 5803572 w 8477199"/>
              <a:gd name="connsiteY33-6930" fmla="*/ 744571 h 1734757"/>
              <a:gd name="connsiteX34-6931" fmla="*/ 6697195 w 8477199"/>
              <a:gd name="connsiteY34-6932" fmla="*/ 214691 h 1734757"/>
              <a:gd name="connsiteX0-6933" fmla="*/ 6697195 w 8477199"/>
              <a:gd name="connsiteY0-6934" fmla="*/ 214691 h 1734757"/>
              <a:gd name="connsiteX1-6935" fmla="*/ 6709662 w 8477199"/>
              <a:gd name="connsiteY1-6936" fmla="*/ 214691 h 1734757"/>
              <a:gd name="connsiteX2-6937" fmla="*/ 7145860 w 8477199"/>
              <a:gd name="connsiteY2-6938" fmla="*/ 789985 h 1734757"/>
              <a:gd name="connsiteX3-6939" fmla="*/ 7305314 w 8477199"/>
              <a:gd name="connsiteY3-6940" fmla="*/ 1114171 h 1734757"/>
              <a:gd name="connsiteX4-6941" fmla="*/ 8432561 w 8477199"/>
              <a:gd name="connsiteY4-6942" fmla="*/ 880513 h 1734757"/>
              <a:gd name="connsiteX5-6943" fmla="*/ 8477199 w 8477199"/>
              <a:gd name="connsiteY5-6944" fmla="*/ 929103 h 1734757"/>
              <a:gd name="connsiteX6-6945" fmla="*/ 7295156 w 8477199"/>
              <a:gd name="connsiteY6-6946" fmla="*/ 1173736 h 1734757"/>
              <a:gd name="connsiteX7-6947" fmla="*/ 7106764 w 8477199"/>
              <a:gd name="connsiteY7-6948" fmla="*/ 814498 h 1734757"/>
              <a:gd name="connsiteX8-6949" fmla="*/ 6708739 w 8477199"/>
              <a:gd name="connsiteY8-6950" fmla="*/ 275180 h 1734757"/>
              <a:gd name="connsiteX9-6951" fmla="*/ 6697657 w 8477199"/>
              <a:gd name="connsiteY9-6952" fmla="*/ 275180 h 1734757"/>
              <a:gd name="connsiteX10-6953" fmla="*/ 5808796 w 8477199"/>
              <a:gd name="connsiteY10-6954" fmla="*/ 855594 h 1734757"/>
              <a:gd name="connsiteX11-6955" fmla="*/ 5680431 w 8477199"/>
              <a:gd name="connsiteY11-6956" fmla="*/ 987191 h 1734757"/>
              <a:gd name="connsiteX12-6957" fmla="*/ 5510509 w 8477199"/>
              <a:gd name="connsiteY12-6958" fmla="*/ 1166348 h 1734757"/>
              <a:gd name="connsiteX13-6959" fmla="*/ 5121257 w 8477199"/>
              <a:gd name="connsiteY13-6960" fmla="*/ 1556985 h 1734757"/>
              <a:gd name="connsiteX14-6961" fmla="*/ 4763866 w 8477199"/>
              <a:gd name="connsiteY14-6962" fmla="*/ 1734757 h 1734757"/>
              <a:gd name="connsiteX15-6963" fmla="*/ 4720924 w 8477199"/>
              <a:gd name="connsiteY15-6964" fmla="*/ 1730601 h 1734757"/>
              <a:gd name="connsiteX16-6965" fmla="*/ 4489128 w 8477199"/>
              <a:gd name="connsiteY16-6966" fmla="*/ 1387063 h 1734757"/>
              <a:gd name="connsiteX17-6967" fmla="*/ 4263335 w 8477199"/>
              <a:gd name="connsiteY17-6968" fmla="*/ 977494 h 1734757"/>
              <a:gd name="connsiteX18-6969" fmla="*/ 3440333 w 8477199"/>
              <a:gd name="connsiteY18-6970" fmla="*/ 1010362 h 1734757"/>
              <a:gd name="connsiteX19-6971" fmla="*/ 2444519 w 8477199"/>
              <a:gd name="connsiteY19-6972" fmla="*/ 1209752 h 1734757"/>
              <a:gd name="connsiteX20-6973" fmla="*/ 2426182 w 8477199"/>
              <a:gd name="connsiteY20-6974" fmla="*/ 1207524 h 1734757"/>
              <a:gd name="connsiteX21-6975" fmla="*/ 2209923 w 8477199"/>
              <a:gd name="connsiteY21-6976" fmla="*/ 1255622 h 1734757"/>
              <a:gd name="connsiteX22-6977" fmla="*/ 1401028 w 8477199"/>
              <a:gd name="connsiteY22-6978" fmla="*/ 1328755 h 1734757"/>
              <a:gd name="connsiteX23-6979" fmla="*/ 1093370 w 8477199"/>
              <a:gd name="connsiteY23-6980" fmla="*/ 1317325 h 1734757"/>
              <a:gd name="connsiteX24-6981" fmla="*/ 116247 w 8477199"/>
              <a:gd name="connsiteY24-6982" fmla="*/ 971172 h 1734757"/>
              <a:gd name="connsiteX25-6983" fmla="*/ 9979 w 8477199"/>
              <a:gd name="connsiteY25-6984" fmla="*/ 496270 h 1734757"/>
              <a:gd name="connsiteX26-6985" fmla="*/ 174672 w 8477199"/>
              <a:gd name="connsiteY26-6986" fmla="*/ 0 h 1734757"/>
              <a:gd name="connsiteX27-6987" fmla="*/ 248669 w 8477199"/>
              <a:gd name="connsiteY27-6988" fmla="*/ 55572 h 1734757"/>
              <a:gd name="connsiteX28-6989" fmla="*/ 307460 w 8477199"/>
              <a:gd name="connsiteY28-6990" fmla="*/ 1000075 h 1734757"/>
              <a:gd name="connsiteX29-6991" fmla="*/ 3216727 w 8477199"/>
              <a:gd name="connsiteY29-6992" fmla="*/ 923472 h 1734757"/>
              <a:gd name="connsiteX30-6993" fmla="*/ 4271282 w 8477199"/>
              <a:gd name="connsiteY30-6994" fmla="*/ 872053 h 1734757"/>
              <a:gd name="connsiteX31-6995" fmla="*/ 4534135 w 8477199"/>
              <a:gd name="connsiteY31-6996" fmla="*/ 1303743 h 1734757"/>
              <a:gd name="connsiteX32-6997" fmla="*/ 4824736 w 8477199"/>
              <a:gd name="connsiteY32-6998" fmla="*/ 1596007 h 1734757"/>
              <a:gd name="connsiteX33-6999" fmla="*/ 5803572 w 8477199"/>
              <a:gd name="connsiteY33-7000" fmla="*/ 744571 h 1734757"/>
              <a:gd name="connsiteX34-7001" fmla="*/ 6697195 w 8477199"/>
              <a:gd name="connsiteY34-7002" fmla="*/ 214691 h 1734757"/>
              <a:gd name="connsiteX0-7003" fmla="*/ 6697195 w 8477199"/>
              <a:gd name="connsiteY0-7004" fmla="*/ 214691 h 1734757"/>
              <a:gd name="connsiteX1-7005" fmla="*/ 6709662 w 8477199"/>
              <a:gd name="connsiteY1-7006" fmla="*/ 214691 h 1734757"/>
              <a:gd name="connsiteX2-7007" fmla="*/ 7145860 w 8477199"/>
              <a:gd name="connsiteY2-7008" fmla="*/ 789985 h 1734757"/>
              <a:gd name="connsiteX3-7009" fmla="*/ 7305314 w 8477199"/>
              <a:gd name="connsiteY3-7010" fmla="*/ 1114171 h 1734757"/>
              <a:gd name="connsiteX4-7011" fmla="*/ 8432561 w 8477199"/>
              <a:gd name="connsiteY4-7012" fmla="*/ 880513 h 1734757"/>
              <a:gd name="connsiteX5-7013" fmla="*/ 8477199 w 8477199"/>
              <a:gd name="connsiteY5-7014" fmla="*/ 929103 h 1734757"/>
              <a:gd name="connsiteX6-7015" fmla="*/ 7295156 w 8477199"/>
              <a:gd name="connsiteY6-7016" fmla="*/ 1173736 h 1734757"/>
              <a:gd name="connsiteX7-7017" fmla="*/ 7106764 w 8477199"/>
              <a:gd name="connsiteY7-7018" fmla="*/ 814498 h 1734757"/>
              <a:gd name="connsiteX8-7019" fmla="*/ 6708739 w 8477199"/>
              <a:gd name="connsiteY8-7020" fmla="*/ 275180 h 1734757"/>
              <a:gd name="connsiteX9-7021" fmla="*/ 6697657 w 8477199"/>
              <a:gd name="connsiteY9-7022" fmla="*/ 275180 h 1734757"/>
              <a:gd name="connsiteX10-7023" fmla="*/ 5808796 w 8477199"/>
              <a:gd name="connsiteY10-7024" fmla="*/ 855594 h 1734757"/>
              <a:gd name="connsiteX11-7025" fmla="*/ 5680431 w 8477199"/>
              <a:gd name="connsiteY11-7026" fmla="*/ 987191 h 1734757"/>
              <a:gd name="connsiteX12-7027" fmla="*/ 5510509 w 8477199"/>
              <a:gd name="connsiteY12-7028" fmla="*/ 1166348 h 1734757"/>
              <a:gd name="connsiteX13-7029" fmla="*/ 5121257 w 8477199"/>
              <a:gd name="connsiteY13-7030" fmla="*/ 1556985 h 1734757"/>
              <a:gd name="connsiteX14-7031" fmla="*/ 4763866 w 8477199"/>
              <a:gd name="connsiteY14-7032" fmla="*/ 1734757 h 1734757"/>
              <a:gd name="connsiteX15-7033" fmla="*/ 4720924 w 8477199"/>
              <a:gd name="connsiteY15-7034" fmla="*/ 1730601 h 1734757"/>
              <a:gd name="connsiteX16-7035" fmla="*/ 4489128 w 8477199"/>
              <a:gd name="connsiteY16-7036" fmla="*/ 1387063 h 1734757"/>
              <a:gd name="connsiteX17-7037" fmla="*/ 4263335 w 8477199"/>
              <a:gd name="connsiteY17-7038" fmla="*/ 977494 h 1734757"/>
              <a:gd name="connsiteX18-7039" fmla="*/ 3440333 w 8477199"/>
              <a:gd name="connsiteY18-7040" fmla="*/ 1010362 h 1734757"/>
              <a:gd name="connsiteX19-7041" fmla="*/ 2444519 w 8477199"/>
              <a:gd name="connsiteY19-7042" fmla="*/ 1209752 h 1734757"/>
              <a:gd name="connsiteX20-7043" fmla="*/ 2209923 w 8477199"/>
              <a:gd name="connsiteY20-7044" fmla="*/ 1255622 h 1734757"/>
              <a:gd name="connsiteX21-7045" fmla="*/ 1401028 w 8477199"/>
              <a:gd name="connsiteY21-7046" fmla="*/ 1328755 h 1734757"/>
              <a:gd name="connsiteX22-7047" fmla="*/ 1093370 w 8477199"/>
              <a:gd name="connsiteY22-7048" fmla="*/ 1317325 h 1734757"/>
              <a:gd name="connsiteX23-7049" fmla="*/ 116247 w 8477199"/>
              <a:gd name="connsiteY23-7050" fmla="*/ 971172 h 1734757"/>
              <a:gd name="connsiteX24-7051" fmla="*/ 9979 w 8477199"/>
              <a:gd name="connsiteY24-7052" fmla="*/ 496270 h 1734757"/>
              <a:gd name="connsiteX25-7053" fmla="*/ 174672 w 8477199"/>
              <a:gd name="connsiteY25-7054" fmla="*/ 0 h 1734757"/>
              <a:gd name="connsiteX26-7055" fmla="*/ 248669 w 8477199"/>
              <a:gd name="connsiteY26-7056" fmla="*/ 55572 h 1734757"/>
              <a:gd name="connsiteX27-7057" fmla="*/ 307460 w 8477199"/>
              <a:gd name="connsiteY27-7058" fmla="*/ 1000075 h 1734757"/>
              <a:gd name="connsiteX28-7059" fmla="*/ 3216727 w 8477199"/>
              <a:gd name="connsiteY28-7060" fmla="*/ 923472 h 1734757"/>
              <a:gd name="connsiteX29-7061" fmla="*/ 4271282 w 8477199"/>
              <a:gd name="connsiteY29-7062" fmla="*/ 872053 h 1734757"/>
              <a:gd name="connsiteX30-7063" fmla="*/ 4534135 w 8477199"/>
              <a:gd name="connsiteY30-7064" fmla="*/ 1303743 h 1734757"/>
              <a:gd name="connsiteX31-7065" fmla="*/ 4824736 w 8477199"/>
              <a:gd name="connsiteY31-7066" fmla="*/ 1596007 h 1734757"/>
              <a:gd name="connsiteX32-7067" fmla="*/ 5803572 w 8477199"/>
              <a:gd name="connsiteY32-7068" fmla="*/ 744571 h 1734757"/>
              <a:gd name="connsiteX33-7069" fmla="*/ 6697195 w 8477199"/>
              <a:gd name="connsiteY33-7070" fmla="*/ 214691 h 1734757"/>
              <a:gd name="connsiteX0-7071" fmla="*/ 6697195 w 8477199"/>
              <a:gd name="connsiteY0-7072" fmla="*/ 214691 h 1734757"/>
              <a:gd name="connsiteX1-7073" fmla="*/ 6709662 w 8477199"/>
              <a:gd name="connsiteY1-7074" fmla="*/ 214691 h 1734757"/>
              <a:gd name="connsiteX2-7075" fmla="*/ 7145860 w 8477199"/>
              <a:gd name="connsiteY2-7076" fmla="*/ 789985 h 1734757"/>
              <a:gd name="connsiteX3-7077" fmla="*/ 7305314 w 8477199"/>
              <a:gd name="connsiteY3-7078" fmla="*/ 1114171 h 1734757"/>
              <a:gd name="connsiteX4-7079" fmla="*/ 8432561 w 8477199"/>
              <a:gd name="connsiteY4-7080" fmla="*/ 880513 h 1734757"/>
              <a:gd name="connsiteX5-7081" fmla="*/ 8477199 w 8477199"/>
              <a:gd name="connsiteY5-7082" fmla="*/ 929103 h 1734757"/>
              <a:gd name="connsiteX6-7083" fmla="*/ 7295156 w 8477199"/>
              <a:gd name="connsiteY6-7084" fmla="*/ 1173736 h 1734757"/>
              <a:gd name="connsiteX7-7085" fmla="*/ 7106764 w 8477199"/>
              <a:gd name="connsiteY7-7086" fmla="*/ 814498 h 1734757"/>
              <a:gd name="connsiteX8-7087" fmla="*/ 6708739 w 8477199"/>
              <a:gd name="connsiteY8-7088" fmla="*/ 275180 h 1734757"/>
              <a:gd name="connsiteX9-7089" fmla="*/ 6697657 w 8477199"/>
              <a:gd name="connsiteY9-7090" fmla="*/ 275180 h 1734757"/>
              <a:gd name="connsiteX10-7091" fmla="*/ 5808796 w 8477199"/>
              <a:gd name="connsiteY10-7092" fmla="*/ 855594 h 1734757"/>
              <a:gd name="connsiteX11-7093" fmla="*/ 5680431 w 8477199"/>
              <a:gd name="connsiteY11-7094" fmla="*/ 987191 h 1734757"/>
              <a:gd name="connsiteX12-7095" fmla="*/ 5510509 w 8477199"/>
              <a:gd name="connsiteY12-7096" fmla="*/ 1166348 h 1734757"/>
              <a:gd name="connsiteX13-7097" fmla="*/ 5121257 w 8477199"/>
              <a:gd name="connsiteY13-7098" fmla="*/ 1556985 h 1734757"/>
              <a:gd name="connsiteX14-7099" fmla="*/ 4763866 w 8477199"/>
              <a:gd name="connsiteY14-7100" fmla="*/ 1734757 h 1734757"/>
              <a:gd name="connsiteX15-7101" fmla="*/ 4720924 w 8477199"/>
              <a:gd name="connsiteY15-7102" fmla="*/ 1730601 h 1734757"/>
              <a:gd name="connsiteX16-7103" fmla="*/ 4489128 w 8477199"/>
              <a:gd name="connsiteY16-7104" fmla="*/ 1387063 h 1734757"/>
              <a:gd name="connsiteX17-7105" fmla="*/ 4263335 w 8477199"/>
              <a:gd name="connsiteY17-7106" fmla="*/ 977494 h 1734757"/>
              <a:gd name="connsiteX18-7107" fmla="*/ 3440333 w 8477199"/>
              <a:gd name="connsiteY18-7108" fmla="*/ 1010362 h 1734757"/>
              <a:gd name="connsiteX19-7109" fmla="*/ 2209923 w 8477199"/>
              <a:gd name="connsiteY19-7110" fmla="*/ 1255622 h 1734757"/>
              <a:gd name="connsiteX20-7111" fmla="*/ 1401028 w 8477199"/>
              <a:gd name="connsiteY20-7112" fmla="*/ 1328755 h 1734757"/>
              <a:gd name="connsiteX21-7113" fmla="*/ 1093370 w 8477199"/>
              <a:gd name="connsiteY21-7114" fmla="*/ 1317325 h 1734757"/>
              <a:gd name="connsiteX22-7115" fmla="*/ 116247 w 8477199"/>
              <a:gd name="connsiteY22-7116" fmla="*/ 971172 h 1734757"/>
              <a:gd name="connsiteX23-7117" fmla="*/ 9979 w 8477199"/>
              <a:gd name="connsiteY23-7118" fmla="*/ 496270 h 1734757"/>
              <a:gd name="connsiteX24-7119" fmla="*/ 174672 w 8477199"/>
              <a:gd name="connsiteY24-7120" fmla="*/ 0 h 1734757"/>
              <a:gd name="connsiteX25-7121" fmla="*/ 248669 w 8477199"/>
              <a:gd name="connsiteY25-7122" fmla="*/ 55572 h 1734757"/>
              <a:gd name="connsiteX26-7123" fmla="*/ 307460 w 8477199"/>
              <a:gd name="connsiteY26-7124" fmla="*/ 1000075 h 1734757"/>
              <a:gd name="connsiteX27-7125" fmla="*/ 3216727 w 8477199"/>
              <a:gd name="connsiteY27-7126" fmla="*/ 923472 h 1734757"/>
              <a:gd name="connsiteX28-7127" fmla="*/ 4271282 w 8477199"/>
              <a:gd name="connsiteY28-7128" fmla="*/ 872053 h 1734757"/>
              <a:gd name="connsiteX29-7129" fmla="*/ 4534135 w 8477199"/>
              <a:gd name="connsiteY29-7130" fmla="*/ 1303743 h 1734757"/>
              <a:gd name="connsiteX30-7131" fmla="*/ 4824736 w 8477199"/>
              <a:gd name="connsiteY30-7132" fmla="*/ 1596007 h 1734757"/>
              <a:gd name="connsiteX31-7133" fmla="*/ 5803572 w 8477199"/>
              <a:gd name="connsiteY31-7134" fmla="*/ 744571 h 1734757"/>
              <a:gd name="connsiteX32-7135" fmla="*/ 6697195 w 8477199"/>
              <a:gd name="connsiteY32-7136" fmla="*/ 214691 h 1734757"/>
              <a:gd name="connsiteX0-7137" fmla="*/ 6697195 w 8477199"/>
              <a:gd name="connsiteY0-7138" fmla="*/ 214691 h 1734757"/>
              <a:gd name="connsiteX1-7139" fmla="*/ 6709662 w 8477199"/>
              <a:gd name="connsiteY1-7140" fmla="*/ 214691 h 1734757"/>
              <a:gd name="connsiteX2-7141" fmla="*/ 7145860 w 8477199"/>
              <a:gd name="connsiteY2-7142" fmla="*/ 789985 h 1734757"/>
              <a:gd name="connsiteX3-7143" fmla="*/ 7305314 w 8477199"/>
              <a:gd name="connsiteY3-7144" fmla="*/ 1114171 h 1734757"/>
              <a:gd name="connsiteX4-7145" fmla="*/ 8432561 w 8477199"/>
              <a:gd name="connsiteY4-7146" fmla="*/ 880513 h 1734757"/>
              <a:gd name="connsiteX5-7147" fmla="*/ 8477199 w 8477199"/>
              <a:gd name="connsiteY5-7148" fmla="*/ 929103 h 1734757"/>
              <a:gd name="connsiteX6-7149" fmla="*/ 7295156 w 8477199"/>
              <a:gd name="connsiteY6-7150" fmla="*/ 1173736 h 1734757"/>
              <a:gd name="connsiteX7-7151" fmla="*/ 7106764 w 8477199"/>
              <a:gd name="connsiteY7-7152" fmla="*/ 814498 h 1734757"/>
              <a:gd name="connsiteX8-7153" fmla="*/ 6708739 w 8477199"/>
              <a:gd name="connsiteY8-7154" fmla="*/ 275180 h 1734757"/>
              <a:gd name="connsiteX9-7155" fmla="*/ 6697657 w 8477199"/>
              <a:gd name="connsiteY9-7156" fmla="*/ 275180 h 1734757"/>
              <a:gd name="connsiteX10-7157" fmla="*/ 5808796 w 8477199"/>
              <a:gd name="connsiteY10-7158" fmla="*/ 855594 h 1734757"/>
              <a:gd name="connsiteX11-7159" fmla="*/ 5680431 w 8477199"/>
              <a:gd name="connsiteY11-7160" fmla="*/ 987191 h 1734757"/>
              <a:gd name="connsiteX12-7161" fmla="*/ 5510509 w 8477199"/>
              <a:gd name="connsiteY12-7162" fmla="*/ 1166348 h 1734757"/>
              <a:gd name="connsiteX13-7163" fmla="*/ 5121257 w 8477199"/>
              <a:gd name="connsiteY13-7164" fmla="*/ 1556985 h 1734757"/>
              <a:gd name="connsiteX14-7165" fmla="*/ 4763866 w 8477199"/>
              <a:gd name="connsiteY14-7166" fmla="*/ 1734757 h 1734757"/>
              <a:gd name="connsiteX15-7167" fmla="*/ 4720924 w 8477199"/>
              <a:gd name="connsiteY15-7168" fmla="*/ 1730601 h 1734757"/>
              <a:gd name="connsiteX16-7169" fmla="*/ 4489128 w 8477199"/>
              <a:gd name="connsiteY16-7170" fmla="*/ 1387063 h 1734757"/>
              <a:gd name="connsiteX17-7171" fmla="*/ 4263335 w 8477199"/>
              <a:gd name="connsiteY17-7172" fmla="*/ 977494 h 1734757"/>
              <a:gd name="connsiteX18-7173" fmla="*/ 3440333 w 8477199"/>
              <a:gd name="connsiteY18-7174" fmla="*/ 1010362 h 1734757"/>
              <a:gd name="connsiteX19-7175" fmla="*/ 2222804 w 8477199"/>
              <a:gd name="connsiteY19-7176" fmla="*/ 1311196 h 1734757"/>
              <a:gd name="connsiteX20-7177" fmla="*/ 1401028 w 8477199"/>
              <a:gd name="connsiteY20-7178" fmla="*/ 1328755 h 1734757"/>
              <a:gd name="connsiteX21-7179" fmla="*/ 1093370 w 8477199"/>
              <a:gd name="connsiteY21-7180" fmla="*/ 1317325 h 1734757"/>
              <a:gd name="connsiteX22-7181" fmla="*/ 116247 w 8477199"/>
              <a:gd name="connsiteY22-7182" fmla="*/ 971172 h 1734757"/>
              <a:gd name="connsiteX23-7183" fmla="*/ 9979 w 8477199"/>
              <a:gd name="connsiteY23-7184" fmla="*/ 496270 h 1734757"/>
              <a:gd name="connsiteX24-7185" fmla="*/ 174672 w 8477199"/>
              <a:gd name="connsiteY24-7186" fmla="*/ 0 h 1734757"/>
              <a:gd name="connsiteX25-7187" fmla="*/ 248669 w 8477199"/>
              <a:gd name="connsiteY25-7188" fmla="*/ 55572 h 1734757"/>
              <a:gd name="connsiteX26-7189" fmla="*/ 307460 w 8477199"/>
              <a:gd name="connsiteY26-7190" fmla="*/ 1000075 h 1734757"/>
              <a:gd name="connsiteX27-7191" fmla="*/ 3216727 w 8477199"/>
              <a:gd name="connsiteY27-7192" fmla="*/ 923472 h 1734757"/>
              <a:gd name="connsiteX28-7193" fmla="*/ 4271282 w 8477199"/>
              <a:gd name="connsiteY28-7194" fmla="*/ 872053 h 1734757"/>
              <a:gd name="connsiteX29-7195" fmla="*/ 4534135 w 8477199"/>
              <a:gd name="connsiteY29-7196" fmla="*/ 1303743 h 1734757"/>
              <a:gd name="connsiteX30-7197" fmla="*/ 4824736 w 8477199"/>
              <a:gd name="connsiteY30-7198" fmla="*/ 1596007 h 1734757"/>
              <a:gd name="connsiteX31-7199" fmla="*/ 5803572 w 8477199"/>
              <a:gd name="connsiteY31-7200" fmla="*/ 744571 h 1734757"/>
              <a:gd name="connsiteX32-7201" fmla="*/ 6697195 w 8477199"/>
              <a:gd name="connsiteY32-7202" fmla="*/ 214691 h 1734757"/>
              <a:gd name="connsiteX0-7203" fmla="*/ 6697195 w 8477199"/>
              <a:gd name="connsiteY0-7204" fmla="*/ 214691 h 1734757"/>
              <a:gd name="connsiteX1-7205" fmla="*/ 6709662 w 8477199"/>
              <a:gd name="connsiteY1-7206" fmla="*/ 214691 h 1734757"/>
              <a:gd name="connsiteX2-7207" fmla="*/ 7145860 w 8477199"/>
              <a:gd name="connsiteY2-7208" fmla="*/ 789985 h 1734757"/>
              <a:gd name="connsiteX3-7209" fmla="*/ 7305314 w 8477199"/>
              <a:gd name="connsiteY3-7210" fmla="*/ 1114171 h 1734757"/>
              <a:gd name="connsiteX4-7211" fmla="*/ 8432561 w 8477199"/>
              <a:gd name="connsiteY4-7212" fmla="*/ 880513 h 1734757"/>
              <a:gd name="connsiteX5-7213" fmla="*/ 8477199 w 8477199"/>
              <a:gd name="connsiteY5-7214" fmla="*/ 929103 h 1734757"/>
              <a:gd name="connsiteX6-7215" fmla="*/ 7295156 w 8477199"/>
              <a:gd name="connsiteY6-7216" fmla="*/ 1173736 h 1734757"/>
              <a:gd name="connsiteX7-7217" fmla="*/ 7106764 w 8477199"/>
              <a:gd name="connsiteY7-7218" fmla="*/ 814498 h 1734757"/>
              <a:gd name="connsiteX8-7219" fmla="*/ 6708739 w 8477199"/>
              <a:gd name="connsiteY8-7220" fmla="*/ 275180 h 1734757"/>
              <a:gd name="connsiteX9-7221" fmla="*/ 6697657 w 8477199"/>
              <a:gd name="connsiteY9-7222" fmla="*/ 275180 h 1734757"/>
              <a:gd name="connsiteX10-7223" fmla="*/ 5808796 w 8477199"/>
              <a:gd name="connsiteY10-7224" fmla="*/ 855594 h 1734757"/>
              <a:gd name="connsiteX11-7225" fmla="*/ 5680431 w 8477199"/>
              <a:gd name="connsiteY11-7226" fmla="*/ 987191 h 1734757"/>
              <a:gd name="connsiteX12-7227" fmla="*/ 5510509 w 8477199"/>
              <a:gd name="connsiteY12-7228" fmla="*/ 1166348 h 1734757"/>
              <a:gd name="connsiteX13-7229" fmla="*/ 5121257 w 8477199"/>
              <a:gd name="connsiteY13-7230" fmla="*/ 1556985 h 1734757"/>
              <a:gd name="connsiteX14-7231" fmla="*/ 4763866 w 8477199"/>
              <a:gd name="connsiteY14-7232" fmla="*/ 1734757 h 1734757"/>
              <a:gd name="connsiteX15-7233" fmla="*/ 4720924 w 8477199"/>
              <a:gd name="connsiteY15-7234" fmla="*/ 1730601 h 1734757"/>
              <a:gd name="connsiteX16-7235" fmla="*/ 4489128 w 8477199"/>
              <a:gd name="connsiteY16-7236" fmla="*/ 1387063 h 1734757"/>
              <a:gd name="connsiteX17-7237" fmla="*/ 4263335 w 8477199"/>
              <a:gd name="connsiteY17-7238" fmla="*/ 977494 h 1734757"/>
              <a:gd name="connsiteX18-7239" fmla="*/ 3440333 w 8477199"/>
              <a:gd name="connsiteY18-7240" fmla="*/ 1010362 h 1734757"/>
              <a:gd name="connsiteX19-7241" fmla="*/ 2222804 w 8477199"/>
              <a:gd name="connsiteY19-7242" fmla="*/ 1311196 h 1734757"/>
              <a:gd name="connsiteX20-7243" fmla="*/ 1093370 w 8477199"/>
              <a:gd name="connsiteY20-7244" fmla="*/ 1317325 h 1734757"/>
              <a:gd name="connsiteX21-7245" fmla="*/ 116247 w 8477199"/>
              <a:gd name="connsiteY21-7246" fmla="*/ 971172 h 1734757"/>
              <a:gd name="connsiteX22-7247" fmla="*/ 9979 w 8477199"/>
              <a:gd name="connsiteY22-7248" fmla="*/ 496270 h 1734757"/>
              <a:gd name="connsiteX23-7249" fmla="*/ 174672 w 8477199"/>
              <a:gd name="connsiteY23-7250" fmla="*/ 0 h 1734757"/>
              <a:gd name="connsiteX24-7251" fmla="*/ 248669 w 8477199"/>
              <a:gd name="connsiteY24-7252" fmla="*/ 55572 h 1734757"/>
              <a:gd name="connsiteX25-7253" fmla="*/ 307460 w 8477199"/>
              <a:gd name="connsiteY25-7254" fmla="*/ 1000075 h 1734757"/>
              <a:gd name="connsiteX26-7255" fmla="*/ 3216727 w 8477199"/>
              <a:gd name="connsiteY26-7256" fmla="*/ 923472 h 1734757"/>
              <a:gd name="connsiteX27-7257" fmla="*/ 4271282 w 8477199"/>
              <a:gd name="connsiteY27-7258" fmla="*/ 872053 h 1734757"/>
              <a:gd name="connsiteX28-7259" fmla="*/ 4534135 w 8477199"/>
              <a:gd name="connsiteY28-7260" fmla="*/ 1303743 h 1734757"/>
              <a:gd name="connsiteX29-7261" fmla="*/ 4824736 w 8477199"/>
              <a:gd name="connsiteY29-7262" fmla="*/ 1596007 h 1734757"/>
              <a:gd name="connsiteX30-7263" fmla="*/ 5803572 w 8477199"/>
              <a:gd name="connsiteY30-7264" fmla="*/ 744571 h 1734757"/>
              <a:gd name="connsiteX31-7265" fmla="*/ 6697195 w 8477199"/>
              <a:gd name="connsiteY31-7266" fmla="*/ 214691 h 1734757"/>
              <a:gd name="connsiteX0-7267" fmla="*/ 6697195 w 8477199"/>
              <a:gd name="connsiteY0-7268" fmla="*/ 214691 h 1734757"/>
              <a:gd name="connsiteX1-7269" fmla="*/ 6709662 w 8477199"/>
              <a:gd name="connsiteY1-7270" fmla="*/ 214691 h 1734757"/>
              <a:gd name="connsiteX2-7271" fmla="*/ 7145860 w 8477199"/>
              <a:gd name="connsiteY2-7272" fmla="*/ 789985 h 1734757"/>
              <a:gd name="connsiteX3-7273" fmla="*/ 7305314 w 8477199"/>
              <a:gd name="connsiteY3-7274" fmla="*/ 1114171 h 1734757"/>
              <a:gd name="connsiteX4-7275" fmla="*/ 8432561 w 8477199"/>
              <a:gd name="connsiteY4-7276" fmla="*/ 880513 h 1734757"/>
              <a:gd name="connsiteX5-7277" fmla="*/ 8477199 w 8477199"/>
              <a:gd name="connsiteY5-7278" fmla="*/ 929103 h 1734757"/>
              <a:gd name="connsiteX6-7279" fmla="*/ 7295156 w 8477199"/>
              <a:gd name="connsiteY6-7280" fmla="*/ 1173736 h 1734757"/>
              <a:gd name="connsiteX7-7281" fmla="*/ 7106764 w 8477199"/>
              <a:gd name="connsiteY7-7282" fmla="*/ 814498 h 1734757"/>
              <a:gd name="connsiteX8-7283" fmla="*/ 6708739 w 8477199"/>
              <a:gd name="connsiteY8-7284" fmla="*/ 275180 h 1734757"/>
              <a:gd name="connsiteX9-7285" fmla="*/ 6697657 w 8477199"/>
              <a:gd name="connsiteY9-7286" fmla="*/ 275180 h 1734757"/>
              <a:gd name="connsiteX10-7287" fmla="*/ 5808796 w 8477199"/>
              <a:gd name="connsiteY10-7288" fmla="*/ 855594 h 1734757"/>
              <a:gd name="connsiteX11-7289" fmla="*/ 5680431 w 8477199"/>
              <a:gd name="connsiteY11-7290" fmla="*/ 987191 h 1734757"/>
              <a:gd name="connsiteX12-7291" fmla="*/ 5510509 w 8477199"/>
              <a:gd name="connsiteY12-7292" fmla="*/ 1166348 h 1734757"/>
              <a:gd name="connsiteX13-7293" fmla="*/ 5121257 w 8477199"/>
              <a:gd name="connsiteY13-7294" fmla="*/ 1556985 h 1734757"/>
              <a:gd name="connsiteX14-7295" fmla="*/ 4763866 w 8477199"/>
              <a:gd name="connsiteY14-7296" fmla="*/ 1734757 h 1734757"/>
              <a:gd name="connsiteX15-7297" fmla="*/ 4720924 w 8477199"/>
              <a:gd name="connsiteY15-7298" fmla="*/ 1730601 h 1734757"/>
              <a:gd name="connsiteX16-7299" fmla="*/ 4489128 w 8477199"/>
              <a:gd name="connsiteY16-7300" fmla="*/ 1387063 h 1734757"/>
              <a:gd name="connsiteX17-7301" fmla="*/ 4263335 w 8477199"/>
              <a:gd name="connsiteY17-7302" fmla="*/ 977494 h 1734757"/>
              <a:gd name="connsiteX18-7303" fmla="*/ 3440333 w 8477199"/>
              <a:gd name="connsiteY18-7304" fmla="*/ 1010362 h 1734757"/>
              <a:gd name="connsiteX19-7305" fmla="*/ 2222804 w 8477199"/>
              <a:gd name="connsiteY19-7306" fmla="*/ 1311196 h 1734757"/>
              <a:gd name="connsiteX20-7307" fmla="*/ 1093370 w 8477199"/>
              <a:gd name="connsiteY20-7308" fmla="*/ 1317325 h 1734757"/>
              <a:gd name="connsiteX21-7309" fmla="*/ 116247 w 8477199"/>
              <a:gd name="connsiteY21-7310" fmla="*/ 971172 h 1734757"/>
              <a:gd name="connsiteX22-7311" fmla="*/ 9979 w 8477199"/>
              <a:gd name="connsiteY22-7312" fmla="*/ 496270 h 1734757"/>
              <a:gd name="connsiteX23-7313" fmla="*/ 174672 w 8477199"/>
              <a:gd name="connsiteY23-7314" fmla="*/ 0 h 1734757"/>
              <a:gd name="connsiteX24-7315" fmla="*/ 248669 w 8477199"/>
              <a:gd name="connsiteY24-7316" fmla="*/ 55572 h 1734757"/>
              <a:gd name="connsiteX25-7317" fmla="*/ 307460 w 8477199"/>
              <a:gd name="connsiteY25-7318" fmla="*/ 1000075 h 1734757"/>
              <a:gd name="connsiteX26-7319" fmla="*/ 3216727 w 8477199"/>
              <a:gd name="connsiteY26-7320" fmla="*/ 923472 h 1734757"/>
              <a:gd name="connsiteX27-7321" fmla="*/ 4271282 w 8477199"/>
              <a:gd name="connsiteY27-7322" fmla="*/ 872053 h 1734757"/>
              <a:gd name="connsiteX28-7323" fmla="*/ 4534135 w 8477199"/>
              <a:gd name="connsiteY28-7324" fmla="*/ 1303743 h 1734757"/>
              <a:gd name="connsiteX29-7325" fmla="*/ 4824736 w 8477199"/>
              <a:gd name="connsiteY29-7326" fmla="*/ 1596007 h 1734757"/>
              <a:gd name="connsiteX30-7327" fmla="*/ 5803572 w 8477199"/>
              <a:gd name="connsiteY30-7328" fmla="*/ 744571 h 1734757"/>
              <a:gd name="connsiteX31-7329" fmla="*/ 6697195 w 8477199"/>
              <a:gd name="connsiteY31-7330" fmla="*/ 214691 h 1734757"/>
              <a:gd name="connsiteX0-7331" fmla="*/ 6697195 w 8477199"/>
              <a:gd name="connsiteY0-7332" fmla="*/ 214691 h 1734757"/>
              <a:gd name="connsiteX1-7333" fmla="*/ 6709662 w 8477199"/>
              <a:gd name="connsiteY1-7334" fmla="*/ 214691 h 1734757"/>
              <a:gd name="connsiteX2-7335" fmla="*/ 7145860 w 8477199"/>
              <a:gd name="connsiteY2-7336" fmla="*/ 789985 h 1734757"/>
              <a:gd name="connsiteX3-7337" fmla="*/ 7305314 w 8477199"/>
              <a:gd name="connsiteY3-7338" fmla="*/ 1114171 h 1734757"/>
              <a:gd name="connsiteX4-7339" fmla="*/ 8432561 w 8477199"/>
              <a:gd name="connsiteY4-7340" fmla="*/ 880513 h 1734757"/>
              <a:gd name="connsiteX5-7341" fmla="*/ 8477199 w 8477199"/>
              <a:gd name="connsiteY5-7342" fmla="*/ 929103 h 1734757"/>
              <a:gd name="connsiteX6-7343" fmla="*/ 7295156 w 8477199"/>
              <a:gd name="connsiteY6-7344" fmla="*/ 1173736 h 1734757"/>
              <a:gd name="connsiteX7-7345" fmla="*/ 7106764 w 8477199"/>
              <a:gd name="connsiteY7-7346" fmla="*/ 814498 h 1734757"/>
              <a:gd name="connsiteX8-7347" fmla="*/ 6708739 w 8477199"/>
              <a:gd name="connsiteY8-7348" fmla="*/ 275180 h 1734757"/>
              <a:gd name="connsiteX9-7349" fmla="*/ 6697657 w 8477199"/>
              <a:gd name="connsiteY9-7350" fmla="*/ 275180 h 1734757"/>
              <a:gd name="connsiteX10-7351" fmla="*/ 5808796 w 8477199"/>
              <a:gd name="connsiteY10-7352" fmla="*/ 855594 h 1734757"/>
              <a:gd name="connsiteX11-7353" fmla="*/ 5680431 w 8477199"/>
              <a:gd name="connsiteY11-7354" fmla="*/ 987191 h 1734757"/>
              <a:gd name="connsiteX12-7355" fmla="*/ 5510509 w 8477199"/>
              <a:gd name="connsiteY12-7356" fmla="*/ 1166348 h 1734757"/>
              <a:gd name="connsiteX13-7357" fmla="*/ 5121257 w 8477199"/>
              <a:gd name="connsiteY13-7358" fmla="*/ 1556985 h 1734757"/>
              <a:gd name="connsiteX14-7359" fmla="*/ 4763866 w 8477199"/>
              <a:gd name="connsiteY14-7360" fmla="*/ 1734757 h 1734757"/>
              <a:gd name="connsiteX15-7361" fmla="*/ 4720924 w 8477199"/>
              <a:gd name="connsiteY15-7362" fmla="*/ 1730601 h 1734757"/>
              <a:gd name="connsiteX16-7363" fmla="*/ 4489128 w 8477199"/>
              <a:gd name="connsiteY16-7364" fmla="*/ 1387063 h 1734757"/>
              <a:gd name="connsiteX17-7365" fmla="*/ 4263335 w 8477199"/>
              <a:gd name="connsiteY17-7366" fmla="*/ 977494 h 1734757"/>
              <a:gd name="connsiteX18-7367" fmla="*/ 3440333 w 8477199"/>
              <a:gd name="connsiteY18-7368" fmla="*/ 1010362 h 1734757"/>
              <a:gd name="connsiteX19-7369" fmla="*/ 2222804 w 8477199"/>
              <a:gd name="connsiteY19-7370" fmla="*/ 1311196 h 1734757"/>
              <a:gd name="connsiteX20-7371" fmla="*/ 1093370 w 8477199"/>
              <a:gd name="connsiteY20-7372" fmla="*/ 1317325 h 1734757"/>
              <a:gd name="connsiteX21-7373" fmla="*/ 116247 w 8477199"/>
              <a:gd name="connsiteY21-7374" fmla="*/ 971172 h 1734757"/>
              <a:gd name="connsiteX22-7375" fmla="*/ 9979 w 8477199"/>
              <a:gd name="connsiteY22-7376" fmla="*/ 496270 h 1734757"/>
              <a:gd name="connsiteX23-7377" fmla="*/ 174672 w 8477199"/>
              <a:gd name="connsiteY23-7378" fmla="*/ 0 h 1734757"/>
              <a:gd name="connsiteX24-7379" fmla="*/ 248669 w 8477199"/>
              <a:gd name="connsiteY24-7380" fmla="*/ 55572 h 1734757"/>
              <a:gd name="connsiteX25-7381" fmla="*/ 307460 w 8477199"/>
              <a:gd name="connsiteY25-7382" fmla="*/ 1000075 h 1734757"/>
              <a:gd name="connsiteX26-7383" fmla="*/ 3216727 w 8477199"/>
              <a:gd name="connsiteY26-7384" fmla="*/ 923472 h 1734757"/>
              <a:gd name="connsiteX27-7385" fmla="*/ 4271282 w 8477199"/>
              <a:gd name="connsiteY27-7386" fmla="*/ 872053 h 1734757"/>
              <a:gd name="connsiteX28-7387" fmla="*/ 4534135 w 8477199"/>
              <a:gd name="connsiteY28-7388" fmla="*/ 1303743 h 1734757"/>
              <a:gd name="connsiteX29-7389" fmla="*/ 4824736 w 8477199"/>
              <a:gd name="connsiteY29-7390" fmla="*/ 1596007 h 1734757"/>
              <a:gd name="connsiteX30-7391" fmla="*/ 5803572 w 8477199"/>
              <a:gd name="connsiteY30-7392" fmla="*/ 744571 h 1734757"/>
              <a:gd name="connsiteX31-7393" fmla="*/ 6697195 w 8477199"/>
              <a:gd name="connsiteY31-7394" fmla="*/ 214691 h 1734757"/>
              <a:gd name="connsiteX0-7395" fmla="*/ 6697195 w 8477199"/>
              <a:gd name="connsiteY0-7396" fmla="*/ 214691 h 1734757"/>
              <a:gd name="connsiteX1-7397" fmla="*/ 6709662 w 8477199"/>
              <a:gd name="connsiteY1-7398" fmla="*/ 214691 h 1734757"/>
              <a:gd name="connsiteX2-7399" fmla="*/ 7145860 w 8477199"/>
              <a:gd name="connsiteY2-7400" fmla="*/ 789985 h 1734757"/>
              <a:gd name="connsiteX3-7401" fmla="*/ 7305314 w 8477199"/>
              <a:gd name="connsiteY3-7402" fmla="*/ 1114171 h 1734757"/>
              <a:gd name="connsiteX4-7403" fmla="*/ 8432561 w 8477199"/>
              <a:gd name="connsiteY4-7404" fmla="*/ 880513 h 1734757"/>
              <a:gd name="connsiteX5-7405" fmla="*/ 8477199 w 8477199"/>
              <a:gd name="connsiteY5-7406" fmla="*/ 929103 h 1734757"/>
              <a:gd name="connsiteX6-7407" fmla="*/ 7295156 w 8477199"/>
              <a:gd name="connsiteY6-7408" fmla="*/ 1173736 h 1734757"/>
              <a:gd name="connsiteX7-7409" fmla="*/ 7106764 w 8477199"/>
              <a:gd name="connsiteY7-7410" fmla="*/ 814498 h 1734757"/>
              <a:gd name="connsiteX8-7411" fmla="*/ 6708739 w 8477199"/>
              <a:gd name="connsiteY8-7412" fmla="*/ 275180 h 1734757"/>
              <a:gd name="connsiteX9-7413" fmla="*/ 6697657 w 8477199"/>
              <a:gd name="connsiteY9-7414" fmla="*/ 275180 h 1734757"/>
              <a:gd name="connsiteX10-7415" fmla="*/ 5808796 w 8477199"/>
              <a:gd name="connsiteY10-7416" fmla="*/ 855594 h 1734757"/>
              <a:gd name="connsiteX11-7417" fmla="*/ 5680431 w 8477199"/>
              <a:gd name="connsiteY11-7418" fmla="*/ 987191 h 1734757"/>
              <a:gd name="connsiteX12-7419" fmla="*/ 5510509 w 8477199"/>
              <a:gd name="connsiteY12-7420" fmla="*/ 1166348 h 1734757"/>
              <a:gd name="connsiteX13-7421" fmla="*/ 5121257 w 8477199"/>
              <a:gd name="connsiteY13-7422" fmla="*/ 1556985 h 1734757"/>
              <a:gd name="connsiteX14-7423" fmla="*/ 4763866 w 8477199"/>
              <a:gd name="connsiteY14-7424" fmla="*/ 1734757 h 1734757"/>
              <a:gd name="connsiteX15-7425" fmla="*/ 4720924 w 8477199"/>
              <a:gd name="connsiteY15-7426" fmla="*/ 1730601 h 1734757"/>
              <a:gd name="connsiteX16-7427" fmla="*/ 4489128 w 8477199"/>
              <a:gd name="connsiteY16-7428" fmla="*/ 1387063 h 1734757"/>
              <a:gd name="connsiteX17-7429" fmla="*/ 4263335 w 8477199"/>
              <a:gd name="connsiteY17-7430" fmla="*/ 977494 h 1734757"/>
              <a:gd name="connsiteX18-7431" fmla="*/ 3440333 w 8477199"/>
              <a:gd name="connsiteY18-7432" fmla="*/ 1010362 h 1734757"/>
              <a:gd name="connsiteX19-7433" fmla="*/ 2222804 w 8477199"/>
              <a:gd name="connsiteY19-7434" fmla="*/ 1311196 h 1734757"/>
              <a:gd name="connsiteX20-7435" fmla="*/ 1093370 w 8477199"/>
              <a:gd name="connsiteY20-7436" fmla="*/ 1317325 h 1734757"/>
              <a:gd name="connsiteX21-7437" fmla="*/ 116247 w 8477199"/>
              <a:gd name="connsiteY21-7438" fmla="*/ 971172 h 1734757"/>
              <a:gd name="connsiteX22-7439" fmla="*/ 9979 w 8477199"/>
              <a:gd name="connsiteY22-7440" fmla="*/ 496270 h 1734757"/>
              <a:gd name="connsiteX23-7441" fmla="*/ 174672 w 8477199"/>
              <a:gd name="connsiteY23-7442" fmla="*/ 0 h 1734757"/>
              <a:gd name="connsiteX24-7443" fmla="*/ 248669 w 8477199"/>
              <a:gd name="connsiteY24-7444" fmla="*/ 55572 h 1734757"/>
              <a:gd name="connsiteX25-7445" fmla="*/ 307460 w 8477199"/>
              <a:gd name="connsiteY25-7446" fmla="*/ 1000075 h 1734757"/>
              <a:gd name="connsiteX26-7447" fmla="*/ 3216727 w 8477199"/>
              <a:gd name="connsiteY26-7448" fmla="*/ 923472 h 1734757"/>
              <a:gd name="connsiteX27-7449" fmla="*/ 4271282 w 8477199"/>
              <a:gd name="connsiteY27-7450" fmla="*/ 872053 h 1734757"/>
              <a:gd name="connsiteX28-7451" fmla="*/ 4534135 w 8477199"/>
              <a:gd name="connsiteY28-7452" fmla="*/ 1303743 h 1734757"/>
              <a:gd name="connsiteX29-7453" fmla="*/ 4824736 w 8477199"/>
              <a:gd name="connsiteY29-7454" fmla="*/ 1596007 h 1734757"/>
              <a:gd name="connsiteX30-7455" fmla="*/ 5803572 w 8477199"/>
              <a:gd name="connsiteY30-7456" fmla="*/ 744571 h 1734757"/>
              <a:gd name="connsiteX31-7457" fmla="*/ 6697195 w 8477199"/>
              <a:gd name="connsiteY31-7458" fmla="*/ 214691 h 1734757"/>
              <a:gd name="connsiteX0-7459" fmla="*/ 6697195 w 8477199"/>
              <a:gd name="connsiteY0-7460" fmla="*/ 214691 h 1734757"/>
              <a:gd name="connsiteX1-7461" fmla="*/ 6709662 w 8477199"/>
              <a:gd name="connsiteY1-7462" fmla="*/ 214691 h 1734757"/>
              <a:gd name="connsiteX2-7463" fmla="*/ 7145860 w 8477199"/>
              <a:gd name="connsiteY2-7464" fmla="*/ 789985 h 1734757"/>
              <a:gd name="connsiteX3-7465" fmla="*/ 7305314 w 8477199"/>
              <a:gd name="connsiteY3-7466" fmla="*/ 1114171 h 1734757"/>
              <a:gd name="connsiteX4-7467" fmla="*/ 8432561 w 8477199"/>
              <a:gd name="connsiteY4-7468" fmla="*/ 880513 h 1734757"/>
              <a:gd name="connsiteX5-7469" fmla="*/ 8477199 w 8477199"/>
              <a:gd name="connsiteY5-7470" fmla="*/ 929103 h 1734757"/>
              <a:gd name="connsiteX6-7471" fmla="*/ 7295156 w 8477199"/>
              <a:gd name="connsiteY6-7472" fmla="*/ 1173736 h 1734757"/>
              <a:gd name="connsiteX7-7473" fmla="*/ 7106764 w 8477199"/>
              <a:gd name="connsiteY7-7474" fmla="*/ 814498 h 1734757"/>
              <a:gd name="connsiteX8-7475" fmla="*/ 6708739 w 8477199"/>
              <a:gd name="connsiteY8-7476" fmla="*/ 275180 h 1734757"/>
              <a:gd name="connsiteX9-7477" fmla="*/ 6697657 w 8477199"/>
              <a:gd name="connsiteY9-7478" fmla="*/ 275180 h 1734757"/>
              <a:gd name="connsiteX10-7479" fmla="*/ 5808796 w 8477199"/>
              <a:gd name="connsiteY10-7480" fmla="*/ 855594 h 1734757"/>
              <a:gd name="connsiteX11-7481" fmla="*/ 5680431 w 8477199"/>
              <a:gd name="connsiteY11-7482" fmla="*/ 987191 h 1734757"/>
              <a:gd name="connsiteX12-7483" fmla="*/ 5510509 w 8477199"/>
              <a:gd name="connsiteY12-7484" fmla="*/ 1166348 h 1734757"/>
              <a:gd name="connsiteX13-7485" fmla="*/ 5121257 w 8477199"/>
              <a:gd name="connsiteY13-7486" fmla="*/ 1556985 h 1734757"/>
              <a:gd name="connsiteX14-7487" fmla="*/ 4763866 w 8477199"/>
              <a:gd name="connsiteY14-7488" fmla="*/ 1734757 h 1734757"/>
              <a:gd name="connsiteX15-7489" fmla="*/ 4720924 w 8477199"/>
              <a:gd name="connsiteY15-7490" fmla="*/ 1730601 h 1734757"/>
              <a:gd name="connsiteX16-7491" fmla="*/ 4489128 w 8477199"/>
              <a:gd name="connsiteY16-7492" fmla="*/ 1387063 h 1734757"/>
              <a:gd name="connsiteX17-7493" fmla="*/ 4263335 w 8477199"/>
              <a:gd name="connsiteY17-7494" fmla="*/ 977494 h 1734757"/>
              <a:gd name="connsiteX18-7495" fmla="*/ 3440333 w 8477199"/>
              <a:gd name="connsiteY18-7496" fmla="*/ 1010362 h 1734757"/>
              <a:gd name="connsiteX19-7497" fmla="*/ 2222804 w 8477199"/>
              <a:gd name="connsiteY19-7498" fmla="*/ 1311196 h 1734757"/>
              <a:gd name="connsiteX20-7499" fmla="*/ 1093370 w 8477199"/>
              <a:gd name="connsiteY20-7500" fmla="*/ 1317325 h 1734757"/>
              <a:gd name="connsiteX21-7501" fmla="*/ 116247 w 8477199"/>
              <a:gd name="connsiteY21-7502" fmla="*/ 971172 h 1734757"/>
              <a:gd name="connsiteX22-7503" fmla="*/ 9979 w 8477199"/>
              <a:gd name="connsiteY22-7504" fmla="*/ 496270 h 1734757"/>
              <a:gd name="connsiteX23-7505" fmla="*/ 174672 w 8477199"/>
              <a:gd name="connsiteY23-7506" fmla="*/ 0 h 1734757"/>
              <a:gd name="connsiteX24-7507" fmla="*/ 248669 w 8477199"/>
              <a:gd name="connsiteY24-7508" fmla="*/ 55572 h 1734757"/>
              <a:gd name="connsiteX25-7509" fmla="*/ 307460 w 8477199"/>
              <a:gd name="connsiteY25-7510" fmla="*/ 1000075 h 1734757"/>
              <a:gd name="connsiteX26-7511" fmla="*/ 3216727 w 8477199"/>
              <a:gd name="connsiteY26-7512" fmla="*/ 923472 h 1734757"/>
              <a:gd name="connsiteX27-7513" fmla="*/ 4271282 w 8477199"/>
              <a:gd name="connsiteY27-7514" fmla="*/ 872053 h 1734757"/>
              <a:gd name="connsiteX28-7515" fmla="*/ 4534135 w 8477199"/>
              <a:gd name="connsiteY28-7516" fmla="*/ 1303743 h 1734757"/>
              <a:gd name="connsiteX29-7517" fmla="*/ 4824736 w 8477199"/>
              <a:gd name="connsiteY29-7518" fmla="*/ 1596007 h 1734757"/>
              <a:gd name="connsiteX30-7519" fmla="*/ 5803572 w 8477199"/>
              <a:gd name="connsiteY30-7520" fmla="*/ 744571 h 1734757"/>
              <a:gd name="connsiteX31-7521" fmla="*/ 6697195 w 8477199"/>
              <a:gd name="connsiteY31-7522" fmla="*/ 214691 h 1734757"/>
              <a:gd name="connsiteX0-7523" fmla="*/ 6697195 w 8477199"/>
              <a:gd name="connsiteY0-7524" fmla="*/ 214691 h 1734757"/>
              <a:gd name="connsiteX1-7525" fmla="*/ 6709662 w 8477199"/>
              <a:gd name="connsiteY1-7526" fmla="*/ 214691 h 1734757"/>
              <a:gd name="connsiteX2-7527" fmla="*/ 7145860 w 8477199"/>
              <a:gd name="connsiteY2-7528" fmla="*/ 789985 h 1734757"/>
              <a:gd name="connsiteX3-7529" fmla="*/ 7305314 w 8477199"/>
              <a:gd name="connsiteY3-7530" fmla="*/ 1114171 h 1734757"/>
              <a:gd name="connsiteX4-7531" fmla="*/ 8432561 w 8477199"/>
              <a:gd name="connsiteY4-7532" fmla="*/ 880513 h 1734757"/>
              <a:gd name="connsiteX5-7533" fmla="*/ 8477199 w 8477199"/>
              <a:gd name="connsiteY5-7534" fmla="*/ 929103 h 1734757"/>
              <a:gd name="connsiteX6-7535" fmla="*/ 7295156 w 8477199"/>
              <a:gd name="connsiteY6-7536" fmla="*/ 1173736 h 1734757"/>
              <a:gd name="connsiteX7-7537" fmla="*/ 7106764 w 8477199"/>
              <a:gd name="connsiteY7-7538" fmla="*/ 814498 h 1734757"/>
              <a:gd name="connsiteX8-7539" fmla="*/ 6708739 w 8477199"/>
              <a:gd name="connsiteY8-7540" fmla="*/ 275180 h 1734757"/>
              <a:gd name="connsiteX9-7541" fmla="*/ 6697657 w 8477199"/>
              <a:gd name="connsiteY9-7542" fmla="*/ 275180 h 1734757"/>
              <a:gd name="connsiteX10-7543" fmla="*/ 5808796 w 8477199"/>
              <a:gd name="connsiteY10-7544" fmla="*/ 855594 h 1734757"/>
              <a:gd name="connsiteX11-7545" fmla="*/ 5680431 w 8477199"/>
              <a:gd name="connsiteY11-7546" fmla="*/ 987191 h 1734757"/>
              <a:gd name="connsiteX12-7547" fmla="*/ 5510509 w 8477199"/>
              <a:gd name="connsiteY12-7548" fmla="*/ 1166348 h 1734757"/>
              <a:gd name="connsiteX13-7549" fmla="*/ 5121257 w 8477199"/>
              <a:gd name="connsiteY13-7550" fmla="*/ 1556985 h 1734757"/>
              <a:gd name="connsiteX14-7551" fmla="*/ 4763866 w 8477199"/>
              <a:gd name="connsiteY14-7552" fmla="*/ 1734757 h 1734757"/>
              <a:gd name="connsiteX15-7553" fmla="*/ 4720924 w 8477199"/>
              <a:gd name="connsiteY15-7554" fmla="*/ 1730601 h 1734757"/>
              <a:gd name="connsiteX16-7555" fmla="*/ 4489128 w 8477199"/>
              <a:gd name="connsiteY16-7556" fmla="*/ 1387063 h 1734757"/>
              <a:gd name="connsiteX17-7557" fmla="*/ 4263335 w 8477199"/>
              <a:gd name="connsiteY17-7558" fmla="*/ 977494 h 1734757"/>
              <a:gd name="connsiteX18-7559" fmla="*/ 3440333 w 8477199"/>
              <a:gd name="connsiteY18-7560" fmla="*/ 1010362 h 1734757"/>
              <a:gd name="connsiteX19-7561" fmla="*/ 2222804 w 8477199"/>
              <a:gd name="connsiteY19-7562" fmla="*/ 1311196 h 1734757"/>
              <a:gd name="connsiteX20-7563" fmla="*/ 1093370 w 8477199"/>
              <a:gd name="connsiteY20-7564" fmla="*/ 1317325 h 1734757"/>
              <a:gd name="connsiteX21-7565" fmla="*/ 116247 w 8477199"/>
              <a:gd name="connsiteY21-7566" fmla="*/ 971172 h 1734757"/>
              <a:gd name="connsiteX22-7567" fmla="*/ 9979 w 8477199"/>
              <a:gd name="connsiteY22-7568" fmla="*/ 496270 h 1734757"/>
              <a:gd name="connsiteX23-7569" fmla="*/ 174672 w 8477199"/>
              <a:gd name="connsiteY23-7570" fmla="*/ 0 h 1734757"/>
              <a:gd name="connsiteX24-7571" fmla="*/ 248669 w 8477199"/>
              <a:gd name="connsiteY24-7572" fmla="*/ 55572 h 1734757"/>
              <a:gd name="connsiteX25-7573" fmla="*/ 307460 w 8477199"/>
              <a:gd name="connsiteY25-7574" fmla="*/ 1000075 h 1734757"/>
              <a:gd name="connsiteX26-7575" fmla="*/ 3216727 w 8477199"/>
              <a:gd name="connsiteY26-7576" fmla="*/ 923472 h 1734757"/>
              <a:gd name="connsiteX27-7577" fmla="*/ 4271282 w 8477199"/>
              <a:gd name="connsiteY27-7578" fmla="*/ 872053 h 1734757"/>
              <a:gd name="connsiteX28-7579" fmla="*/ 4534135 w 8477199"/>
              <a:gd name="connsiteY28-7580" fmla="*/ 1303743 h 1734757"/>
              <a:gd name="connsiteX29-7581" fmla="*/ 4824736 w 8477199"/>
              <a:gd name="connsiteY29-7582" fmla="*/ 1596007 h 1734757"/>
              <a:gd name="connsiteX30-7583" fmla="*/ 5803572 w 8477199"/>
              <a:gd name="connsiteY30-7584" fmla="*/ 744571 h 1734757"/>
              <a:gd name="connsiteX31-7585" fmla="*/ 6697195 w 8477199"/>
              <a:gd name="connsiteY31-7586" fmla="*/ 214691 h 1734757"/>
              <a:gd name="connsiteX0-7587" fmla="*/ 6697195 w 8477199"/>
              <a:gd name="connsiteY0-7588" fmla="*/ 214691 h 1734757"/>
              <a:gd name="connsiteX1-7589" fmla="*/ 6709662 w 8477199"/>
              <a:gd name="connsiteY1-7590" fmla="*/ 214691 h 1734757"/>
              <a:gd name="connsiteX2-7591" fmla="*/ 7145860 w 8477199"/>
              <a:gd name="connsiteY2-7592" fmla="*/ 789985 h 1734757"/>
              <a:gd name="connsiteX3-7593" fmla="*/ 7305314 w 8477199"/>
              <a:gd name="connsiteY3-7594" fmla="*/ 1114171 h 1734757"/>
              <a:gd name="connsiteX4-7595" fmla="*/ 8432561 w 8477199"/>
              <a:gd name="connsiteY4-7596" fmla="*/ 880513 h 1734757"/>
              <a:gd name="connsiteX5-7597" fmla="*/ 8477199 w 8477199"/>
              <a:gd name="connsiteY5-7598" fmla="*/ 929103 h 1734757"/>
              <a:gd name="connsiteX6-7599" fmla="*/ 7295156 w 8477199"/>
              <a:gd name="connsiteY6-7600" fmla="*/ 1173736 h 1734757"/>
              <a:gd name="connsiteX7-7601" fmla="*/ 7106764 w 8477199"/>
              <a:gd name="connsiteY7-7602" fmla="*/ 814498 h 1734757"/>
              <a:gd name="connsiteX8-7603" fmla="*/ 6708739 w 8477199"/>
              <a:gd name="connsiteY8-7604" fmla="*/ 275180 h 1734757"/>
              <a:gd name="connsiteX9-7605" fmla="*/ 6697657 w 8477199"/>
              <a:gd name="connsiteY9-7606" fmla="*/ 275180 h 1734757"/>
              <a:gd name="connsiteX10-7607" fmla="*/ 5808796 w 8477199"/>
              <a:gd name="connsiteY10-7608" fmla="*/ 855594 h 1734757"/>
              <a:gd name="connsiteX11-7609" fmla="*/ 5680431 w 8477199"/>
              <a:gd name="connsiteY11-7610" fmla="*/ 987191 h 1734757"/>
              <a:gd name="connsiteX12-7611" fmla="*/ 5510509 w 8477199"/>
              <a:gd name="connsiteY12-7612" fmla="*/ 1166348 h 1734757"/>
              <a:gd name="connsiteX13-7613" fmla="*/ 5121257 w 8477199"/>
              <a:gd name="connsiteY13-7614" fmla="*/ 1556985 h 1734757"/>
              <a:gd name="connsiteX14-7615" fmla="*/ 4763866 w 8477199"/>
              <a:gd name="connsiteY14-7616" fmla="*/ 1734757 h 1734757"/>
              <a:gd name="connsiteX15-7617" fmla="*/ 4720924 w 8477199"/>
              <a:gd name="connsiteY15-7618" fmla="*/ 1730601 h 1734757"/>
              <a:gd name="connsiteX16-7619" fmla="*/ 4489128 w 8477199"/>
              <a:gd name="connsiteY16-7620" fmla="*/ 1387063 h 1734757"/>
              <a:gd name="connsiteX17-7621" fmla="*/ 4263335 w 8477199"/>
              <a:gd name="connsiteY17-7622" fmla="*/ 977494 h 1734757"/>
              <a:gd name="connsiteX18-7623" fmla="*/ 3440333 w 8477199"/>
              <a:gd name="connsiteY18-7624" fmla="*/ 1010362 h 1734757"/>
              <a:gd name="connsiteX19-7625" fmla="*/ 2222804 w 8477199"/>
              <a:gd name="connsiteY19-7626" fmla="*/ 1311196 h 1734757"/>
              <a:gd name="connsiteX20-7627" fmla="*/ 1093370 w 8477199"/>
              <a:gd name="connsiteY20-7628" fmla="*/ 1317325 h 1734757"/>
              <a:gd name="connsiteX21-7629" fmla="*/ 116247 w 8477199"/>
              <a:gd name="connsiteY21-7630" fmla="*/ 971172 h 1734757"/>
              <a:gd name="connsiteX22-7631" fmla="*/ 9979 w 8477199"/>
              <a:gd name="connsiteY22-7632" fmla="*/ 496270 h 1734757"/>
              <a:gd name="connsiteX23-7633" fmla="*/ 174672 w 8477199"/>
              <a:gd name="connsiteY23-7634" fmla="*/ 0 h 1734757"/>
              <a:gd name="connsiteX24-7635" fmla="*/ 248669 w 8477199"/>
              <a:gd name="connsiteY24-7636" fmla="*/ 55572 h 1734757"/>
              <a:gd name="connsiteX25-7637" fmla="*/ 307460 w 8477199"/>
              <a:gd name="connsiteY25-7638" fmla="*/ 1000075 h 1734757"/>
              <a:gd name="connsiteX26-7639" fmla="*/ 3216727 w 8477199"/>
              <a:gd name="connsiteY26-7640" fmla="*/ 923472 h 1734757"/>
              <a:gd name="connsiteX27-7641" fmla="*/ 4271282 w 8477199"/>
              <a:gd name="connsiteY27-7642" fmla="*/ 872053 h 1734757"/>
              <a:gd name="connsiteX28-7643" fmla="*/ 4534135 w 8477199"/>
              <a:gd name="connsiteY28-7644" fmla="*/ 1303743 h 1734757"/>
              <a:gd name="connsiteX29-7645" fmla="*/ 4824736 w 8477199"/>
              <a:gd name="connsiteY29-7646" fmla="*/ 1596007 h 1734757"/>
              <a:gd name="connsiteX30-7647" fmla="*/ 5803572 w 8477199"/>
              <a:gd name="connsiteY30-7648" fmla="*/ 744571 h 1734757"/>
              <a:gd name="connsiteX31-7649" fmla="*/ 6697195 w 8477199"/>
              <a:gd name="connsiteY31-7650" fmla="*/ 214691 h 1734757"/>
              <a:gd name="connsiteX0-7651" fmla="*/ 6697195 w 8477199"/>
              <a:gd name="connsiteY0-7652" fmla="*/ 214691 h 1734757"/>
              <a:gd name="connsiteX1-7653" fmla="*/ 6709662 w 8477199"/>
              <a:gd name="connsiteY1-7654" fmla="*/ 214691 h 1734757"/>
              <a:gd name="connsiteX2-7655" fmla="*/ 7145860 w 8477199"/>
              <a:gd name="connsiteY2-7656" fmla="*/ 789985 h 1734757"/>
              <a:gd name="connsiteX3-7657" fmla="*/ 7305314 w 8477199"/>
              <a:gd name="connsiteY3-7658" fmla="*/ 1114171 h 1734757"/>
              <a:gd name="connsiteX4-7659" fmla="*/ 8432561 w 8477199"/>
              <a:gd name="connsiteY4-7660" fmla="*/ 880513 h 1734757"/>
              <a:gd name="connsiteX5-7661" fmla="*/ 8477199 w 8477199"/>
              <a:gd name="connsiteY5-7662" fmla="*/ 929103 h 1734757"/>
              <a:gd name="connsiteX6-7663" fmla="*/ 7295156 w 8477199"/>
              <a:gd name="connsiteY6-7664" fmla="*/ 1173736 h 1734757"/>
              <a:gd name="connsiteX7-7665" fmla="*/ 7106764 w 8477199"/>
              <a:gd name="connsiteY7-7666" fmla="*/ 814498 h 1734757"/>
              <a:gd name="connsiteX8-7667" fmla="*/ 6708739 w 8477199"/>
              <a:gd name="connsiteY8-7668" fmla="*/ 275180 h 1734757"/>
              <a:gd name="connsiteX9-7669" fmla="*/ 6697657 w 8477199"/>
              <a:gd name="connsiteY9-7670" fmla="*/ 275180 h 1734757"/>
              <a:gd name="connsiteX10-7671" fmla="*/ 5808796 w 8477199"/>
              <a:gd name="connsiteY10-7672" fmla="*/ 855594 h 1734757"/>
              <a:gd name="connsiteX11-7673" fmla="*/ 5680431 w 8477199"/>
              <a:gd name="connsiteY11-7674" fmla="*/ 987191 h 1734757"/>
              <a:gd name="connsiteX12-7675" fmla="*/ 5510509 w 8477199"/>
              <a:gd name="connsiteY12-7676" fmla="*/ 1166348 h 1734757"/>
              <a:gd name="connsiteX13-7677" fmla="*/ 5121257 w 8477199"/>
              <a:gd name="connsiteY13-7678" fmla="*/ 1556985 h 1734757"/>
              <a:gd name="connsiteX14-7679" fmla="*/ 4763866 w 8477199"/>
              <a:gd name="connsiteY14-7680" fmla="*/ 1734757 h 1734757"/>
              <a:gd name="connsiteX15-7681" fmla="*/ 4720924 w 8477199"/>
              <a:gd name="connsiteY15-7682" fmla="*/ 1730601 h 1734757"/>
              <a:gd name="connsiteX16-7683" fmla="*/ 4489128 w 8477199"/>
              <a:gd name="connsiteY16-7684" fmla="*/ 1387063 h 1734757"/>
              <a:gd name="connsiteX17-7685" fmla="*/ 4263335 w 8477199"/>
              <a:gd name="connsiteY17-7686" fmla="*/ 977494 h 1734757"/>
              <a:gd name="connsiteX18-7687" fmla="*/ 3440333 w 8477199"/>
              <a:gd name="connsiteY18-7688" fmla="*/ 1010362 h 1734757"/>
              <a:gd name="connsiteX19-7689" fmla="*/ 2222804 w 8477199"/>
              <a:gd name="connsiteY19-7690" fmla="*/ 1311196 h 1734757"/>
              <a:gd name="connsiteX20-7691" fmla="*/ 1093370 w 8477199"/>
              <a:gd name="connsiteY20-7692" fmla="*/ 1317325 h 1734757"/>
              <a:gd name="connsiteX21-7693" fmla="*/ 116247 w 8477199"/>
              <a:gd name="connsiteY21-7694" fmla="*/ 971172 h 1734757"/>
              <a:gd name="connsiteX22-7695" fmla="*/ 9979 w 8477199"/>
              <a:gd name="connsiteY22-7696" fmla="*/ 496270 h 1734757"/>
              <a:gd name="connsiteX23-7697" fmla="*/ 174672 w 8477199"/>
              <a:gd name="connsiteY23-7698" fmla="*/ 0 h 1734757"/>
              <a:gd name="connsiteX24-7699" fmla="*/ 248669 w 8477199"/>
              <a:gd name="connsiteY24-7700" fmla="*/ 55572 h 1734757"/>
              <a:gd name="connsiteX25-7701" fmla="*/ 307460 w 8477199"/>
              <a:gd name="connsiteY25-7702" fmla="*/ 1000075 h 1734757"/>
              <a:gd name="connsiteX26-7703" fmla="*/ 3216727 w 8477199"/>
              <a:gd name="connsiteY26-7704" fmla="*/ 923472 h 1734757"/>
              <a:gd name="connsiteX27-7705" fmla="*/ 4271282 w 8477199"/>
              <a:gd name="connsiteY27-7706" fmla="*/ 872053 h 1734757"/>
              <a:gd name="connsiteX28-7707" fmla="*/ 4534135 w 8477199"/>
              <a:gd name="connsiteY28-7708" fmla="*/ 1303743 h 1734757"/>
              <a:gd name="connsiteX29-7709" fmla="*/ 4824736 w 8477199"/>
              <a:gd name="connsiteY29-7710" fmla="*/ 1596007 h 1734757"/>
              <a:gd name="connsiteX30-7711" fmla="*/ 5803572 w 8477199"/>
              <a:gd name="connsiteY30-7712" fmla="*/ 744571 h 1734757"/>
              <a:gd name="connsiteX31-7713" fmla="*/ 6697195 w 8477199"/>
              <a:gd name="connsiteY31-7714" fmla="*/ 214691 h 1734757"/>
              <a:gd name="connsiteX0-7715" fmla="*/ 6697195 w 8477199"/>
              <a:gd name="connsiteY0-7716" fmla="*/ 214691 h 1734757"/>
              <a:gd name="connsiteX1-7717" fmla="*/ 6709662 w 8477199"/>
              <a:gd name="connsiteY1-7718" fmla="*/ 214691 h 1734757"/>
              <a:gd name="connsiteX2-7719" fmla="*/ 7145860 w 8477199"/>
              <a:gd name="connsiteY2-7720" fmla="*/ 789985 h 1734757"/>
              <a:gd name="connsiteX3-7721" fmla="*/ 7305314 w 8477199"/>
              <a:gd name="connsiteY3-7722" fmla="*/ 1114171 h 1734757"/>
              <a:gd name="connsiteX4-7723" fmla="*/ 8432561 w 8477199"/>
              <a:gd name="connsiteY4-7724" fmla="*/ 880513 h 1734757"/>
              <a:gd name="connsiteX5-7725" fmla="*/ 8477199 w 8477199"/>
              <a:gd name="connsiteY5-7726" fmla="*/ 929103 h 1734757"/>
              <a:gd name="connsiteX6-7727" fmla="*/ 7295156 w 8477199"/>
              <a:gd name="connsiteY6-7728" fmla="*/ 1173736 h 1734757"/>
              <a:gd name="connsiteX7-7729" fmla="*/ 7106764 w 8477199"/>
              <a:gd name="connsiteY7-7730" fmla="*/ 814498 h 1734757"/>
              <a:gd name="connsiteX8-7731" fmla="*/ 6708739 w 8477199"/>
              <a:gd name="connsiteY8-7732" fmla="*/ 275180 h 1734757"/>
              <a:gd name="connsiteX9-7733" fmla="*/ 6697657 w 8477199"/>
              <a:gd name="connsiteY9-7734" fmla="*/ 275180 h 1734757"/>
              <a:gd name="connsiteX10-7735" fmla="*/ 5808796 w 8477199"/>
              <a:gd name="connsiteY10-7736" fmla="*/ 855594 h 1734757"/>
              <a:gd name="connsiteX11-7737" fmla="*/ 5680431 w 8477199"/>
              <a:gd name="connsiteY11-7738" fmla="*/ 987191 h 1734757"/>
              <a:gd name="connsiteX12-7739" fmla="*/ 5510509 w 8477199"/>
              <a:gd name="connsiteY12-7740" fmla="*/ 1166348 h 1734757"/>
              <a:gd name="connsiteX13-7741" fmla="*/ 5121257 w 8477199"/>
              <a:gd name="connsiteY13-7742" fmla="*/ 1556985 h 1734757"/>
              <a:gd name="connsiteX14-7743" fmla="*/ 4763866 w 8477199"/>
              <a:gd name="connsiteY14-7744" fmla="*/ 1734757 h 1734757"/>
              <a:gd name="connsiteX15-7745" fmla="*/ 4720924 w 8477199"/>
              <a:gd name="connsiteY15-7746" fmla="*/ 1730601 h 1734757"/>
              <a:gd name="connsiteX16-7747" fmla="*/ 4489128 w 8477199"/>
              <a:gd name="connsiteY16-7748" fmla="*/ 1387063 h 1734757"/>
              <a:gd name="connsiteX17-7749" fmla="*/ 4263335 w 8477199"/>
              <a:gd name="connsiteY17-7750" fmla="*/ 977494 h 1734757"/>
              <a:gd name="connsiteX18-7751" fmla="*/ 3440333 w 8477199"/>
              <a:gd name="connsiteY18-7752" fmla="*/ 1010362 h 1734757"/>
              <a:gd name="connsiteX19-7753" fmla="*/ 2222804 w 8477199"/>
              <a:gd name="connsiteY19-7754" fmla="*/ 1311196 h 1734757"/>
              <a:gd name="connsiteX20-7755" fmla="*/ 1093370 w 8477199"/>
              <a:gd name="connsiteY20-7756" fmla="*/ 1317325 h 1734757"/>
              <a:gd name="connsiteX21-7757" fmla="*/ 116247 w 8477199"/>
              <a:gd name="connsiteY21-7758" fmla="*/ 971172 h 1734757"/>
              <a:gd name="connsiteX22-7759" fmla="*/ 9979 w 8477199"/>
              <a:gd name="connsiteY22-7760" fmla="*/ 496270 h 1734757"/>
              <a:gd name="connsiteX23-7761" fmla="*/ 174672 w 8477199"/>
              <a:gd name="connsiteY23-7762" fmla="*/ 0 h 1734757"/>
              <a:gd name="connsiteX24-7763" fmla="*/ 248669 w 8477199"/>
              <a:gd name="connsiteY24-7764" fmla="*/ 55572 h 1734757"/>
              <a:gd name="connsiteX25-7765" fmla="*/ 307460 w 8477199"/>
              <a:gd name="connsiteY25-7766" fmla="*/ 1000075 h 1734757"/>
              <a:gd name="connsiteX26-7767" fmla="*/ 3216727 w 8477199"/>
              <a:gd name="connsiteY26-7768" fmla="*/ 923472 h 1734757"/>
              <a:gd name="connsiteX27-7769" fmla="*/ 4271282 w 8477199"/>
              <a:gd name="connsiteY27-7770" fmla="*/ 872053 h 1734757"/>
              <a:gd name="connsiteX28-7771" fmla="*/ 4534135 w 8477199"/>
              <a:gd name="connsiteY28-7772" fmla="*/ 1303743 h 1734757"/>
              <a:gd name="connsiteX29-7773" fmla="*/ 4824736 w 8477199"/>
              <a:gd name="connsiteY29-7774" fmla="*/ 1596007 h 1734757"/>
              <a:gd name="connsiteX30-7775" fmla="*/ 5803572 w 8477199"/>
              <a:gd name="connsiteY30-7776" fmla="*/ 744571 h 1734757"/>
              <a:gd name="connsiteX31-7777" fmla="*/ 6697195 w 8477199"/>
              <a:gd name="connsiteY31-7778" fmla="*/ 214691 h 1734757"/>
              <a:gd name="connsiteX0-7779" fmla="*/ 6697195 w 8477199"/>
              <a:gd name="connsiteY0-7780" fmla="*/ 214691 h 1734757"/>
              <a:gd name="connsiteX1-7781" fmla="*/ 6709662 w 8477199"/>
              <a:gd name="connsiteY1-7782" fmla="*/ 214691 h 1734757"/>
              <a:gd name="connsiteX2-7783" fmla="*/ 7145860 w 8477199"/>
              <a:gd name="connsiteY2-7784" fmla="*/ 789985 h 1734757"/>
              <a:gd name="connsiteX3-7785" fmla="*/ 7305314 w 8477199"/>
              <a:gd name="connsiteY3-7786" fmla="*/ 1114171 h 1734757"/>
              <a:gd name="connsiteX4-7787" fmla="*/ 8432561 w 8477199"/>
              <a:gd name="connsiteY4-7788" fmla="*/ 880513 h 1734757"/>
              <a:gd name="connsiteX5-7789" fmla="*/ 8477199 w 8477199"/>
              <a:gd name="connsiteY5-7790" fmla="*/ 929103 h 1734757"/>
              <a:gd name="connsiteX6-7791" fmla="*/ 7295156 w 8477199"/>
              <a:gd name="connsiteY6-7792" fmla="*/ 1173736 h 1734757"/>
              <a:gd name="connsiteX7-7793" fmla="*/ 7106764 w 8477199"/>
              <a:gd name="connsiteY7-7794" fmla="*/ 814498 h 1734757"/>
              <a:gd name="connsiteX8-7795" fmla="*/ 6708739 w 8477199"/>
              <a:gd name="connsiteY8-7796" fmla="*/ 275180 h 1734757"/>
              <a:gd name="connsiteX9-7797" fmla="*/ 6697657 w 8477199"/>
              <a:gd name="connsiteY9-7798" fmla="*/ 275180 h 1734757"/>
              <a:gd name="connsiteX10-7799" fmla="*/ 5808796 w 8477199"/>
              <a:gd name="connsiteY10-7800" fmla="*/ 855594 h 1734757"/>
              <a:gd name="connsiteX11-7801" fmla="*/ 5680431 w 8477199"/>
              <a:gd name="connsiteY11-7802" fmla="*/ 987191 h 1734757"/>
              <a:gd name="connsiteX12-7803" fmla="*/ 5510509 w 8477199"/>
              <a:gd name="connsiteY12-7804" fmla="*/ 1166348 h 1734757"/>
              <a:gd name="connsiteX13-7805" fmla="*/ 5121257 w 8477199"/>
              <a:gd name="connsiteY13-7806" fmla="*/ 1556985 h 1734757"/>
              <a:gd name="connsiteX14-7807" fmla="*/ 4763866 w 8477199"/>
              <a:gd name="connsiteY14-7808" fmla="*/ 1734757 h 1734757"/>
              <a:gd name="connsiteX15-7809" fmla="*/ 4720924 w 8477199"/>
              <a:gd name="connsiteY15-7810" fmla="*/ 1730601 h 1734757"/>
              <a:gd name="connsiteX16-7811" fmla="*/ 4489128 w 8477199"/>
              <a:gd name="connsiteY16-7812" fmla="*/ 1387063 h 1734757"/>
              <a:gd name="connsiteX17-7813" fmla="*/ 4263335 w 8477199"/>
              <a:gd name="connsiteY17-7814" fmla="*/ 977494 h 1734757"/>
              <a:gd name="connsiteX18-7815" fmla="*/ 3440333 w 8477199"/>
              <a:gd name="connsiteY18-7816" fmla="*/ 1010362 h 1734757"/>
              <a:gd name="connsiteX19-7817" fmla="*/ 2222804 w 8477199"/>
              <a:gd name="connsiteY19-7818" fmla="*/ 1311196 h 1734757"/>
              <a:gd name="connsiteX20-7819" fmla="*/ 116247 w 8477199"/>
              <a:gd name="connsiteY20-7820" fmla="*/ 971172 h 1734757"/>
              <a:gd name="connsiteX21-7821" fmla="*/ 9979 w 8477199"/>
              <a:gd name="connsiteY21-7822" fmla="*/ 496270 h 1734757"/>
              <a:gd name="connsiteX22-7823" fmla="*/ 174672 w 8477199"/>
              <a:gd name="connsiteY22-7824" fmla="*/ 0 h 1734757"/>
              <a:gd name="connsiteX23-7825" fmla="*/ 248669 w 8477199"/>
              <a:gd name="connsiteY23-7826" fmla="*/ 55572 h 1734757"/>
              <a:gd name="connsiteX24-7827" fmla="*/ 307460 w 8477199"/>
              <a:gd name="connsiteY24-7828" fmla="*/ 1000075 h 1734757"/>
              <a:gd name="connsiteX25-7829" fmla="*/ 3216727 w 8477199"/>
              <a:gd name="connsiteY25-7830" fmla="*/ 923472 h 1734757"/>
              <a:gd name="connsiteX26-7831" fmla="*/ 4271282 w 8477199"/>
              <a:gd name="connsiteY26-7832" fmla="*/ 872053 h 1734757"/>
              <a:gd name="connsiteX27-7833" fmla="*/ 4534135 w 8477199"/>
              <a:gd name="connsiteY27-7834" fmla="*/ 1303743 h 1734757"/>
              <a:gd name="connsiteX28-7835" fmla="*/ 4824736 w 8477199"/>
              <a:gd name="connsiteY28-7836" fmla="*/ 1596007 h 1734757"/>
              <a:gd name="connsiteX29-7837" fmla="*/ 5803572 w 8477199"/>
              <a:gd name="connsiteY29-7838" fmla="*/ 744571 h 1734757"/>
              <a:gd name="connsiteX30-7839" fmla="*/ 6697195 w 8477199"/>
              <a:gd name="connsiteY30-7840" fmla="*/ 214691 h 1734757"/>
              <a:gd name="connsiteX0-7841" fmla="*/ 6697195 w 8477199"/>
              <a:gd name="connsiteY0-7842" fmla="*/ 214691 h 1734757"/>
              <a:gd name="connsiteX1-7843" fmla="*/ 6709662 w 8477199"/>
              <a:gd name="connsiteY1-7844" fmla="*/ 214691 h 1734757"/>
              <a:gd name="connsiteX2-7845" fmla="*/ 7145860 w 8477199"/>
              <a:gd name="connsiteY2-7846" fmla="*/ 789985 h 1734757"/>
              <a:gd name="connsiteX3-7847" fmla="*/ 7305314 w 8477199"/>
              <a:gd name="connsiteY3-7848" fmla="*/ 1114171 h 1734757"/>
              <a:gd name="connsiteX4-7849" fmla="*/ 8432561 w 8477199"/>
              <a:gd name="connsiteY4-7850" fmla="*/ 880513 h 1734757"/>
              <a:gd name="connsiteX5-7851" fmla="*/ 8477199 w 8477199"/>
              <a:gd name="connsiteY5-7852" fmla="*/ 929103 h 1734757"/>
              <a:gd name="connsiteX6-7853" fmla="*/ 7295156 w 8477199"/>
              <a:gd name="connsiteY6-7854" fmla="*/ 1173736 h 1734757"/>
              <a:gd name="connsiteX7-7855" fmla="*/ 7106764 w 8477199"/>
              <a:gd name="connsiteY7-7856" fmla="*/ 814498 h 1734757"/>
              <a:gd name="connsiteX8-7857" fmla="*/ 6708739 w 8477199"/>
              <a:gd name="connsiteY8-7858" fmla="*/ 275180 h 1734757"/>
              <a:gd name="connsiteX9-7859" fmla="*/ 6697657 w 8477199"/>
              <a:gd name="connsiteY9-7860" fmla="*/ 275180 h 1734757"/>
              <a:gd name="connsiteX10-7861" fmla="*/ 5808796 w 8477199"/>
              <a:gd name="connsiteY10-7862" fmla="*/ 855594 h 1734757"/>
              <a:gd name="connsiteX11-7863" fmla="*/ 5680431 w 8477199"/>
              <a:gd name="connsiteY11-7864" fmla="*/ 987191 h 1734757"/>
              <a:gd name="connsiteX12-7865" fmla="*/ 5510509 w 8477199"/>
              <a:gd name="connsiteY12-7866" fmla="*/ 1166348 h 1734757"/>
              <a:gd name="connsiteX13-7867" fmla="*/ 5121257 w 8477199"/>
              <a:gd name="connsiteY13-7868" fmla="*/ 1556985 h 1734757"/>
              <a:gd name="connsiteX14-7869" fmla="*/ 4763866 w 8477199"/>
              <a:gd name="connsiteY14-7870" fmla="*/ 1734757 h 1734757"/>
              <a:gd name="connsiteX15-7871" fmla="*/ 4720924 w 8477199"/>
              <a:gd name="connsiteY15-7872" fmla="*/ 1730601 h 1734757"/>
              <a:gd name="connsiteX16-7873" fmla="*/ 4489128 w 8477199"/>
              <a:gd name="connsiteY16-7874" fmla="*/ 1387063 h 1734757"/>
              <a:gd name="connsiteX17-7875" fmla="*/ 4263335 w 8477199"/>
              <a:gd name="connsiteY17-7876" fmla="*/ 977494 h 1734757"/>
              <a:gd name="connsiteX18-7877" fmla="*/ 3440333 w 8477199"/>
              <a:gd name="connsiteY18-7878" fmla="*/ 1010362 h 1734757"/>
              <a:gd name="connsiteX19-7879" fmla="*/ 2222804 w 8477199"/>
              <a:gd name="connsiteY19-7880" fmla="*/ 1311196 h 1734757"/>
              <a:gd name="connsiteX20-7881" fmla="*/ 116247 w 8477199"/>
              <a:gd name="connsiteY20-7882" fmla="*/ 971172 h 1734757"/>
              <a:gd name="connsiteX21-7883" fmla="*/ 9979 w 8477199"/>
              <a:gd name="connsiteY21-7884" fmla="*/ 496270 h 1734757"/>
              <a:gd name="connsiteX22-7885" fmla="*/ 174672 w 8477199"/>
              <a:gd name="connsiteY22-7886" fmla="*/ 0 h 1734757"/>
              <a:gd name="connsiteX23-7887" fmla="*/ 248669 w 8477199"/>
              <a:gd name="connsiteY23-7888" fmla="*/ 55572 h 1734757"/>
              <a:gd name="connsiteX24-7889" fmla="*/ 307460 w 8477199"/>
              <a:gd name="connsiteY24-7890" fmla="*/ 1000075 h 1734757"/>
              <a:gd name="connsiteX25-7891" fmla="*/ 3216727 w 8477199"/>
              <a:gd name="connsiteY25-7892" fmla="*/ 923472 h 1734757"/>
              <a:gd name="connsiteX26-7893" fmla="*/ 4271282 w 8477199"/>
              <a:gd name="connsiteY26-7894" fmla="*/ 872053 h 1734757"/>
              <a:gd name="connsiteX27-7895" fmla="*/ 4534135 w 8477199"/>
              <a:gd name="connsiteY27-7896" fmla="*/ 1303743 h 1734757"/>
              <a:gd name="connsiteX28-7897" fmla="*/ 4824736 w 8477199"/>
              <a:gd name="connsiteY28-7898" fmla="*/ 1596007 h 1734757"/>
              <a:gd name="connsiteX29-7899" fmla="*/ 5803572 w 8477199"/>
              <a:gd name="connsiteY29-7900" fmla="*/ 744571 h 1734757"/>
              <a:gd name="connsiteX30-7901" fmla="*/ 6697195 w 8477199"/>
              <a:gd name="connsiteY30-7902" fmla="*/ 214691 h 1734757"/>
              <a:gd name="connsiteX0-7903" fmla="*/ 6697195 w 8477199"/>
              <a:gd name="connsiteY0-7904" fmla="*/ 214691 h 1734757"/>
              <a:gd name="connsiteX1-7905" fmla="*/ 6709662 w 8477199"/>
              <a:gd name="connsiteY1-7906" fmla="*/ 214691 h 1734757"/>
              <a:gd name="connsiteX2-7907" fmla="*/ 7145860 w 8477199"/>
              <a:gd name="connsiteY2-7908" fmla="*/ 789985 h 1734757"/>
              <a:gd name="connsiteX3-7909" fmla="*/ 7305314 w 8477199"/>
              <a:gd name="connsiteY3-7910" fmla="*/ 1114171 h 1734757"/>
              <a:gd name="connsiteX4-7911" fmla="*/ 8432561 w 8477199"/>
              <a:gd name="connsiteY4-7912" fmla="*/ 880513 h 1734757"/>
              <a:gd name="connsiteX5-7913" fmla="*/ 8477199 w 8477199"/>
              <a:gd name="connsiteY5-7914" fmla="*/ 929103 h 1734757"/>
              <a:gd name="connsiteX6-7915" fmla="*/ 7295156 w 8477199"/>
              <a:gd name="connsiteY6-7916" fmla="*/ 1173736 h 1734757"/>
              <a:gd name="connsiteX7-7917" fmla="*/ 7106764 w 8477199"/>
              <a:gd name="connsiteY7-7918" fmla="*/ 814498 h 1734757"/>
              <a:gd name="connsiteX8-7919" fmla="*/ 6708739 w 8477199"/>
              <a:gd name="connsiteY8-7920" fmla="*/ 275180 h 1734757"/>
              <a:gd name="connsiteX9-7921" fmla="*/ 6697657 w 8477199"/>
              <a:gd name="connsiteY9-7922" fmla="*/ 275180 h 1734757"/>
              <a:gd name="connsiteX10-7923" fmla="*/ 5808796 w 8477199"/>
              <a:gd name="connsiteY10-7924" fmla="*/ 855594 h 1734757"/>
              <a:gd name="connsiteX11-7925" fmla="*/ 5680431 w 8477199"/>
              <a:gd name="connsiteY11-7926" fmla="*/ 987191 h 1734757"/>
              <a:gd name="connsiteX12-7927" fmla="*/ 5510509 w 8477199"/>
              <a:gd name="connsiteY12-7928" fmla="*/ 1166348 h 1734757"/>
              <a:gd name="connsiteX13-7929" fmla="*/ 5121257 w 8477199"/>
              <a:gd name="connsiteY13-7930" fmla="*/ 1556985 h 1734757"/>
              <a:gd name="connsiteX14-7931" fmla="*/ 4763866 w 8477199"/>
              <a:gd name="connsiteY14-7932" fmla="*/ 1734757 h 1734757"/>
              <a:gd name="connsiteX15-7933" fmla="*/ 4720924 w 8477199"/>
              <a:gd name="connsiteY15-7934" fmla="*/ 1730601 h 1734757"/>
              <a:gd name="connsiteX16-7935" fmla="*/ 4489128 w 8477199"/>
              <a:gd name="connsiteY16-7936" fmla="*/ 1387063 h 1734757"/>
              <a:gd name="connsiteX17-7937" fmla="*/ 4263335 w 8477199"/>
              <a:gd name="connsiteY17-7938" fmla="*/ 977494 h 1734757"/>
              <a:gd name="connsiteX18-7939" fmla="*/ 3440333 w 8477199"/>
              <a:gd name="connsiteY18-7940" fmla="*/ 1010362 h 1734757"/>
              <a:gd name="connsiteX19-7941" fmla="*/ 2222804 w 8477199"/>
              <a:gd name="connsiteY19-7942" fmla="*/ 1311196 h 1734757"/>
              <a:gd name="connsiteX20-7943" fmla="*/ 116247 w 8477199"/>
              <a:gd name="connsiteY20-7944" fmla="*/ 971172 h 1734757"/>
              <a:gd name="connsiteX21-7945" fmla="*/ 9979 w 8477199"/>
              <a:gd name="connsiteY21-7946" fmla="*/ 496270 h 1734757"/>
              <a:gd name="connsiteX22-7947" fmla="*/ 174672 w 8477199"/>
              <a:gd name="connsiteY22-7948" fmla="*/ 0 h 1734757"/>
              <a:gd name="connsiteX23-7949" fmla="*/ 248669 w 8477199"/>
              <a:gd name="connsiteY23-7950" fmla="*/ 55572 h 1734757"/>
              <a:gd name="connsiteX24-7951" fmla="*/ 307460 w 8477199"/>
              <a:gd name="connsiteY24-7952" fmla="*/ 1000075 h 1734757"/>
              <a:gd name="connsiteX25-7953" fmla="*/ 3216727 w 8477199"/>
              <a:gd name="connsiteY25-7954" fmla="*/ 923472 h 1734757"/>
              <a:gd name="connsiteX26-7955" fmla="*/ 4271282 w 8477199"/>
              <a:gd name="connsiteY26-7956" fmla="*/ 872053 h 1734757"/>
              <a:gd name="connsiteX27-7957" fmla="*/ 4534135 w 8477199"/>
              <a:gd name="connsiteY27-7958" fmla="*/ 1303743 h 1734757"/>
              <a:gd name="connsiteX28-7959" fmla="*/ 4824736 w 8477199"/>
              <a:gd name="connsiteY28-7960" fmla="*/ 1596007 h 1734757"/>
              <a:gd name="connsiteX29-7961" fmla="*/ 5803572 w 8477199"/>
              <a:gd name="connsiteY29-7962" fmla="*/ 744571 h 1734757"/>
              <a:gd name="connsiteX30-7963" fmla="*/ 6697195 w 8477199"/>
              <a:gd name="connsiteY30-7964" fmla="*/ 214691 h 1734757"/>
              <a:gd name="connsiteX0-7965" fmla="*/ 6697195 w 8477199"/>
              <a:gd name="connsiteY0-7966" fmla="*/ 214691 h 1734757"/>
              <a:gd name="connsiteX1-7967" fmla="*/ 6709662 w 8477199"/>
              <a:gd name="connsiteY1-7968" fmla="*/ 214691 h 1734757"/>
              <a:gd name="connsiteX2-7969" fmla="*/ 7145860 w 8477199"/>
              <a:gd name="connsiteY2-7970" fmla="*/ 789985 h 1734757"/>
              <a:gd name="connsiteX3-7971" fmla="*/ 7305314 w 8477199"/>
              <a:gd name="connsiteY3-7972" fmla="*/ 1114171 h 1734757"/>
              <a:gd name="connsiteX4-7973" fmla="*/ 8432561 w 8477199"/>
              <a:gd name="connsiteY4-7974" fmla="*/ 880513 h 1734757"/>
              <a:gd name="connsiteX5-7975" fmla="*/ 8477199 w 8477199"/>
              <a:gd name="connsiteY5-7976" fmla="*/ 929103 h 1734757"/>
              <a:gd name="connsiteX6-7977" fmla="*/ 7295156 w 8477199"/>
              <a:gd name="connsiteY6-7978" fmla="*/ 1173736 h 1734757"/>
              <a:gd name="connsiteX7-7979" fmla="*/ 7106764 w 8477199"/>
              <a:gd name="connsiteY7-7980" fmla="*/ 814498 h 1734757"/>
              <a:gd name="connsiteX8-7981" fmla="*/ 6708739 w 8477199"/>
              <a:gd name="connsiteY8-7982" fmla="*/ 275180 h 1734757"/>
              <a:gd name="connsiteX9-7983" fmla="*/ 6697657 w 8477199"/>
              <a:gd name="connsiteY9-7984" fmla="*/ 275180 h 1734757"/>
              <a:gd name="connsiteX10-7985" fmla="*/ 5808796 w 8477199"/>
              <a:gd name="connsiteY10-7986" fmla="*/ 855594 h 1734757"/>
              <a:gd name="connsiteX11-7987" fmla="*/ 5680431 w 8477199"/>
              <a:gd name="connsiteY11-7988" fmla="*/ 987191 h 1734757"/>
              <a:gd name="connsiteX12-7989" fmla="*/ 5510509 w 8477199"/>
              <a:gd name="connsiteY12-7990" fmla="*/ 1166348 h 1734757"/>
              <a:gd name="connsiteX13-7991" fmla="*/ 5121257 w 8477199"/>
              <a:gd name="connsiteY13-7992" fmla="*/ 1556985 h 1734757"/>
              <a:gd name="connsiteX14-7993" fmla="*/ 4763866 w 8477199"/>
              <a:gd name="connsiteY14-7994" fmla="*/ 1734757 h 1734757"/>
              <a:gd name="connsiteX15-7995" fmla="*/ 4720924 w 8477199"/>
              <a:gd name="connsiteY15-7996" fmla="*/ 1730601 h 1734757"/>
              <a:gd name="connsiteX16-7997" fmla="*/ 4489128 w 8477199"/>
              <a:gd name="connsiteY16-7998" fmla="*/ 1387063 h 1734757"/>
              <a:gd name="connsiteX17-7999" fmla="*/ 4263335 w 8477199"/>
              <a:gd name="connsiteY17-8000" fmla="*/ 977494 h 1734757"/>
              <a:gd name="connsiteX18-8001" fmla="*/ 3440333 w 8477199"/>
              <a:gd name="connsiteY18-8002" fmla="*/ 1010362 h 1734757"/>
              <a:gd name="connsiteX19-8003" fmla="*/ 2222804 w 8477199"/>
              <a:gd name="connsiteY19-8004" fmla="*/ 1311196 h 1734757"/>
              <a:gd name="connsiteX20-8005" fmla="*/ 116247 w 8477199"/>
              <a:gd name="connsiteY20-8006" fmla="*/ 971172 h 1734757"/>
              <a:gd name="connsiteX21-8007" fmla="*/ 9979 w 8477199"/>
              <a:gd name="connsiteY21-8008" fmla="*/ 496270 h 1734757"/>
              <a:gd name="connsiteX22-8009" fmla="*/ 174672 w 8477199"/>
              <a:gd name="connsiteY22-8010" fmla="*/ 0 h 1734757"/>
              <a:gd name="connsiteX23-8011" fmla="*/ 248669 w 8477199"/>
              <a:gd name="connsiteY23-8012" fmla="*/ 55572 h 1734757"/>
              <a:gd name="connsiteX24-8013" fmla="*/ 307460 w 8477199"/>
              <a:gd name="connsiteY24-8014" fmla="*/ 1000075 h 1734757"/>
              <a:gd name="connsiteX25-8015" fmla="*/ 3216727 w 8477199"/>
              <a:gd name="connsiteY25-8016" fmla="*/ 923472 h 1734757"/>
              <a:gd name="connsiteX26-8017" fmla="*/ 4271282 w 8477199"/>
              <a:gd name="connsiteY26-8018" fmla="*/ 872053 h 1734757"/>
              <a:gd name="connsiteX27-8019" fmla="*/ 4534135 w 8477199"/>
              <a:gd name="connsiteY27-8020" fmla="*/ 1303743 h 1734757"/>
              <a:gd name="connsiteX28-8021" fmla="*/ 4824736 w 8477199"/>
              <a:gd name="connsiteY28-8022" fmla="*/ 1596007 h 1734757"/>
              <a:gd name="connsiteX29-8023" fmla="*/ 5803572 w 8477199"/>
              <a:gd name="connsiteY29-8024" fmla="*/ 744571 h 1734757"/>
              <a:gd name="connsiteX30-8025" fmla="*/ 6697195 w 8477199"/>
              <a:gd name="connsiteY30-8026" fmla="*/ 214691 h 1734757"/>
              <a:gd name="connsiteX0-8027" fmla="*/ 6697195 w 8477199"/>
              <a:gd name="connsiteY0-8028" fmla="*/ 214691 h 1734757"/>
              <a:gd name="connsiteX1-8029" fmla="*/ 6709662 w 8477199"/>
              <a:gd name="connsiteY1-8030" fmla="*/ 214691 h 1734757"/>
              <a:gd name="connsiteX2-8031" fmla="*/ 7145860 w 8477199"/>
              <a:gd name="connsiteY2-8032" fmla="*/ 789985 h 1734757"/>
              <a:gd name="connsiteX3-8033" fmla="*/ 7305314 w 8477199"/>
              <a:gd name="connsiteY3-8034" fmla="*/ 1114171 h 1734757"/>
              <a:gd name="connsiteX4-8035" fmla="*/ 8432561 w 8477199"/>
              <a:gd name="connsiteY4-8036" fmla="*/ 880513 h 1734757"/>
              <a:gd name="connsiteX5-8037" fmla="*/ 8477199 w 8477199"/>
              <a:gd name="connsiteY5-8038" fmla="*/ 929103 h 1734757"/>
              <a:gd name="connsiteX6-8039" fmla="*/ 7295156 w 8477199"/>
              <a:gd name="connsiteY6-8040" fmla="*/ 1173736 h 1734757"/>
              <a:gd name="connsiteX7-8041" fmla="*/ 7106764 w 8477199"/>
              <a:gd name="connsiteY7-8042" fmla="*/ 814498 h 1734757"/>
              <a:gd name="connsiteX8-8043" fmla="*/ 6708739 w 8477199"/>
              <a:gd name="connsiteY8-8044" fmla="*/ 275180 h 1734757"/>
              <a:gd name="connsiteX9-8045" fmla="*/ 6697657 w 8477199"/>
              <a:gd name="connsiteY9-8046" fmla="*/ 275180 h 1734757"/>
              <a:gd name="connsiteX10-8047" fmla="*/ 5808796 w 8477199"/>
              <a:gd name="connsiteY10-8048" fmla="*/ 855594 h 1734757"/>
              <a:gd name="connsiteX11-8049" fmla="*/ 5680431 w 8477199"/>
              <a:gd name="connsiteY11-8050" fmla="*/ 987191 h 1734757"/>
              <a:gd name="connsiteX12-8051" fmla="*/ 5510509 w 8477199"/>
              <a:gd name="connsiteY12-8052" fmla="*/ 1166348 h 1734757"/>
              <a:gd name="connsiteX13-8053" fmla="*/ 5121257 w 8477199"/>
              <a:gd name="connsiteY13-8054" fmla="*/ 1556985 h 1734757"/>
              <a:gd name="connsiteX14-8055" fmla="*/ 4763866 w 8477199"/>
              <a:gd name="connsiteY14-8056" fmla="*/ 1734757 h 1734757"/>
              <a:gd name="connsiteX15-8057" fmla="*/ 4720924 w 8477199"/>
              <a:gd name="connsiteY15-8058" fmla="*/ 1730601 h 1734757"/>
              <a:gd name="connsiteX16-8059" fmla="*/ 4489128 w 8477199"/>
              <a:gd name="connsiteY16-8060" fmla="*/ 1387063 h 1734757"/>
              <a:gd name="connsiteX17-8061" fmla="*/ 4263335 w 8477199"/>
              <a:gd name="connsiteY17-8062" fmla="*/ 977494 h 1734757"/>
              <a:gd name="connsiteX18-8063" fmla="*/ 3440333 w 8477199"/>
              <a:gd name="connsiteY18-8064" fmla="*/ 1010362 h 1734757"/>
              <a:gd name="connsiteX19-8065" fmla="*/ 2222804 w 8477199"/>
              <a:gd name="connsiteY19-8066" fmla="*/ 1311196 h 1734757"/>
              <a:gd name="connsiteX20-8067" fmla="*/ 116247 w 8477199"/>
              <a:gd name="connsiteY20-8068" fmla="*/ 971172 h 1734757"/>
              <a:gd name="connsiteX21-8069" fmla="*/ 9979 w 8477199"/>
              <a:gd name="connsiteY21-8070" fmla="*/ 496270 h 1734757"/>
              <a:gd name="connsiteX22-8071" fmla="*/ 174672 w 8477199"/>
              <a:gd name="connsiteY22-8072" fmla="*/ 0 h 1734757"/>
              <a:gd name="connsiteX23-8073" fmla="*/ 248669 w 8477199"/>
              <a:gd name="connsiteY23-8074" fmla="*/ 55572 h 1734757"/>
              <a:gd name="connsiteX24-8075" fmla="*/ 307460 w 8477199"/>
              <a:gd name="connsiteY24-8076" fmla="*/ 1000075 h 1734757"/>
              <a:gd name="connsiteX25-8077" fmla="*/ 3216727 w 8477199"/>
              <a:gd name="connsiteY25-8078" fmla="*/ 923472 h 1734757"/>
              <a:gd name="connsiteX26-8079" fmla="*/ 4271282 w 8477199"/>
              <a:gd name="connsiteY26-8080" fmla="*/ 872053 h 1734757"/>
              <a:gd name="connsiteX27-8081" fmla="*/ 4534135 w 8477199"/>
              <a:gd name="connsiteY27-8082" fmla="*/ 1303743 h 1734757"/>
              <a:gd name="connsiteX28-8083" fmla="*/ 4824736 w 8477199"/>
              <a:gd name="connsiteY28-8084" fmla="*/ 1596007 h 1734757"/>
              <a:gd name="connsiteX29-8085" fmla="*/ 5803572 w 8477199"/>
              <a:gd name="connsiteY29-8086" fmla="*/ 744571 h 1734757"/>
              <a:gd name="connsiteX30-8087" fmla="*/ 6697195 w 8477199"/>
              <a:gd name="connsiteY30-8088" fmla="*/ 214691 h 1734757"/>
              <a:gd name="connsiteX0-8089" fmla="*/ 6697195 w 8477199"/>
              <a:gd name="connsiteY0-8090" fmla="*/ 214691 h 1734757"/>
              <a:gd name="connsiteX1-8091" fmla="*/ 6709662 w 8477199"/>
              <a:gd name="connsiteY1-8092" fmla="*/ 214691 h 1734757"/>
              <a:gd name="connsiteX2-8093" fmla="*/ 7145860 w 8477199"/>
              <a:gd name="connsiteY2-8094" fmla="*/ 789985 h 1734757"/>
              <a:gd name="connsiteX3-8095" fmla="*/ 7305314 w 8477199"/>
              <a:gd name="connsiteY3-8096" fmla="*/ 1114171 h 1734757"/>
              <a:gd name="connsiteX4-8097" fmla="*/ 8432561 w 8477199"/>
              <a:gd name="connsiteY4-8098" fmla="*/ 880513 h 1734757"/>
              <a:gd name="connsiteX5-8099" fmla="*/ 8477199 w 8477199"/>
              <a:gd name="connsiteY5-8100" fmla="*/ 929103 h 1734757"/>
              <a:gd name="connsiteX6-8101" fmla="*/ 7295156 w 8477199"/>
              <a:gd name="connsiteY6-8102" fmla="*/ 1173736 h 1734757"/>
              <a:gd name="connsiteX7-8103" fmla="*/ 7106764 w 8477199"/>
              <a:gd name="connsiteY7-8104" fmla="*/ 814498 h 1734757"/>
              <a:gd name="connsiteX8-8105" fmla="*/ 6708739 w 8477199"/>
              <a:gd name="connsiteY8-8106" fmla="*/ 275180 h 1734757"/>
              <a:gd name="connsiteX9-8107" fmla="*/ 6697657 w 8477199"/>
              <a:gd name="connsiteY9-8108" fmla="*/ 275180 h 1734757"/>
              <a:gd name="connsiteX10-8109" fmla="*/ 5808796 w 8477199"/>
              <a:gd name="connsiteY10-8110" fmla="*/ 855594 h 1734757"/>
              <a:gd name="connsiteX11-8111" fmla="*/ 5680431 w 8477199"/>
              <a:gd name="connsiteY11-8112" fmla="*/ 987191 h 1734757"/>
              <a:gd name="connsiteX12-8113" fmla="*/ 5510509 w 8477199"/>
              <a:gd name="connsiteY12-8114" fmla="*/ 1166348 h 1734757"/>
              <a:gd name="connsiteX13-8115" fmla="*/ 5121257 w 8477199"/>
              <a:gd name="connsiteY13-8116" fmla="*/ 1556985 h 1734757"/>
              <a:gd name="connsiteX14-8117" fmla="*/ 4763866 w 8477199"/>
              <a:gd name="connsiteY14-8118" fmla="*/ 1734757 h 1734757"/>
              <a:gd name="connsiteX15-8119" fmla="*/ 4720924 w 8477199"/>
              <a:gd name="connsiteY15-8120" fmla="*/ 1730601 h 1734757"/>
              <a:gd name="connsiteX16-8121" fmla="*/ 4489128 w 8477199"/>
              <a:gd name="connsiteY16-8122" fmla="*/ 1387063 h 1734757"/>
              <a:gd name="connsiteX17-8123" fmla="*/ 4263335 w 8477199"/>
              <a:gd name="connsiteY17-8124" fmla="*/ 977494 h 1734757"/>
              <a:gd name="connsiteX18-8125" fmla="*/ 3440333 w 8477199"/>
              <a:gd name="connsiteY18-8126" fmla="*/ 1010362 h 1734757"/>
              <a:gd name="connsiteX19-8127" fmla="*/ 2222804 w 8477199"/>
              <a:gd name="connsiteY19-8128" fmla="*/ 1311196 h 1734757"/>
              <a:gd name="connsiteX20-8129" fmla="*/ 116247 w 8477199"/>
              <a:gd name="connsiteY20-8130" fmla="*/ 971172 h 1734757"/>
              <a:gd name="connsiteX21-8131" fmla="*/ 9979 w 8477199"/>
              <a:gd name="connsiteY21-8132" fmla="*/ 496270 h 1734757"/>
              <a:gd name="connsiteX22-8133" fmla="*/ 174672 w 8477199"/>
              <a:gd name="connsiteY22-8134" fmla="*/ 0 h 1734757"/>
              <a:gd name="connsiteX23-8135" fmla="*/ 248669 w 8477199"/>
              <a:gd name="connsiteY23-8136" fmla="*/ 55572 h 1734757"/>
              <a:gd name="connsiteX24-8137" fmla="*/ 307460 w 8477199"/>
              <a:gd name="connsiteY24-8138" fmla="*/ 1000075 h 1734757"/>
              <a:gd name="connsiteX25-8139" fmla="*/ 3216727 w 8477199"/>
              <a:gd name="connsiteY25-8140" fmla="*/ 923472 h 1734757"/>
              <a:gd name="connsiteX26-8141" fmla="*/ 4271282 w 8477199"/>
              <a:gd name="connsiteY26-8142" fmla="*/ 872053 h 1734757"/>
              <a:gd name="connsiteX27-8143" fmla="*/ 4534135 w 8477199"/>
              <a:gd name="connsiteY27-8144" fmla="*/ 1303743 h 1734757"/>
              <a:gd name="connsiteX28-8145" fmla="*/ 4824736 w 8477199"/>
              <a:gd name="connsiteY28-8146" fmla="*/ 1596007 h 1734757"/>
              <a:gd name="connsiteX29-8147" fmla="*/ 5803572 w 8477199"/>
              <a:gd name="connsiteY29-8148" fmla="*/ 744571 h 1734757"/>
              <a:gd name="connsiteX30-8149" fmla="*/ 6697195 w 8477199"/>
              <a:gd name="connsiteY30-8150" fmla="*/ 214691 h 1734757"/>
              <a:gd name="connsiteX0-8151" fmla="*/ 6697195 w 8477199"/>
              <a:gd name="connsiteY0-8152" fmla="*/ 214691 h 1734757"/>
              <a:gd name="connsiteX1-8153" fmla="*/ 6709662 w 8477199"/>
              <a:gd name="connsiteY1-8154" fmla="*/ 214691 h 1734757"/>
              <a:gd name="connsiteX2-8155" fmla="*/ 7145860 w 8477199"/>
              <a:gd name="connsiteY2-8156" fmla="*/ 789985 h 1734757"/>
              <a:gd name="connsiteX3-8157" fmla="*/ 7305314 w 8477199"/>
              <a:gd name="connsiteY3-8158" fmla="*/ 1114171 h 1734757"/>
              <a:gd name="connsiteX4-8159" fmla="*/ 8432561 w 8477199"/>
              <a:gd name="connsiteY4-8160" fmla="*/ 880513 h 1734757"/>
              <a:gd name="connsiteX5-8161" fmla="*/ 8477199 w 8477199"/>
              <a:gd name="connsiteY5-8162" fmla="*/ 929103 h 1734757"/>
              <a:gd name="connsiteX6-8163" fmla="*/ 7295156 w 8477199"/>
              <a:gd name="connsiteY6-8164" fmla="*/ 1173736 h 1734757"/>
              <a:gd name="connsiteX7-8165" fmla="*/ 7106764 w 8477199"/>
              <a:gd name="connsiteY7-8166" fmla="*/ 814498 h 1734757"/>
              <a:gd name="connsiteX8-8167" fmla="*/ 6708739 w 8477199"/>
              <a:gd name="connsiteY8-8168" fmla="*/ 275180 h 1734757"/>
              <a:gd name="connsiteX9-8169" fmla="*/ 6697657 w 8477199"/>
              <a:gd name="connsiteY9-8170" fmla="*/ 275180 h 1734757"/>
              <a:gd name="connsiteX10-8171" fmla="*/ 5808796 w 8477199"/>
              <a:gd name="connsiteY10-8172" fmla="*/ 855594 h 1734757"/>
              <a:gd name="connsiteX11-8173" fmla="*/ 5680431 w 8477199"/>
              <a:gd name="connsiteY11-8174" fmla="*/ 987191 h 1734757"/>
              <a:gd name="connsiteX12-8175" fmla="*/ 5510509 w 8477199"/>
              <a:gd name="connsiteY12-8176" fmla="*/ 1166348 h 1734757"/>
              <a:gd name="connsiteX13-8177" fmla="*/ 5121257 w 8477199"/>
              <a:gd name="connsiteY13-8178" fmla="*/ 1556985 h 1734757"/>
              <a:gd name="connsiteX14-8179" fmla="*/ 4763866 w 8477199"/>
              <a:gd name="connsiteY14-8180" fmla="*/ 1734757 h 1734757"/>
              <a:gd name="connsiteX15-8181" fmla="*/ 4720924 w 8477199"/>
              <a:gd name="connsiteY15-8182" fmla="*/ 1730601 h 1734757"/>
              <a:gd name="connsiteX16-8183" fmla="*/ 4489128 w 8477199"/>
              <a:gd name="connsiteY16-8184" fmla="*/ 1387063 h 1734757"/>
              <a:gd name="connsiteX17-8185" fmla="*/ 4263335 w 8477199"/>
              <a:gd name="connsiteY17-8186" fmla="*/ 977494 h 1734757"/>
              <a:gd name="connsiteX18-8187" fmla="*/ 3440333 w 8477199"/>
              <a:gd name="connsiteY18-8188" fmla="*/ 1010362 h 1734757"/>
              <a:gd name="connsiteX19-8189" fmla="*/ 2222804 w 8477199"/>
              <a:gd name="connsiteY19-8190" fmla="*/ 1311196 h 1734757"/>
              <a:gd name="connsiteX20-8191" fmla="*/ 116247 w 8477199"/>
              <a:gd name="connsiteY20-8192" fmla="*/ 971172 h 1734757"/>
              <a:gd name="connsiteX21-8193" fmla="*/ 9979 w 8477199"/>
              <a:gd name="connsiteY21-8194" fmla="*/ 496270 h 1734757"/>
              <a:gd name="connsiteX22-8195" fmla="*/ 174672 w 8477199"/>
              <a:gd name="connsiteY22-8196" fmla="*/ 0 h 1734757"/>
              <a:gd name="connsiteX23-8197" fmla="*/ 248669 w 8477199"/>
              <a:gd name="connsiteY23-8198" fmla="*/ 55572 h 1734757"/>
              <a:gd name="connsiteX24-8199" fmla="*/ 313900 w 8477199"/>
              <a:gd name="connsiteY24-8200" fmla="*/ 944502 h 1734757"/>
              <a:gd name="connsiteX25-8201" fmla="*/ 3216727 w 8477199"/>
              <a:gd name="connsiteY25-8202" fmla="*/ 923472 h 1734757"/>
              <a:gd name="connsiteX26-8203" fmla="*/ 4271282 w 8477199"/>
              <a:gd name="connsiteY26-8204" fmla="*/ 872053 h 1734757"/>
              <a:gd name="connsiteX27-8205" fmla="*/ 4534135 w 8477199"/>
              <a:gd name="connsiteY27-8206" fmla="*/ 1303743 h 1734757"/>
              <a:gd name="connsiteX28-8207" fmla="*/ 4824736 w 8477199"/>
              <a:gd name="connsiteY28-8208" fmla="*/ 1596007 h 1734757"/>
              <a:gd name="connsiteX29-8209" fmla="*/ 5803572 w 8477199"/>
              <a:gd name="connsiteY29-8210" fmla="*/ 744571 h 1734757"/>
              <a:gd name="connsiteX30-8211" fmla="*/ 6697195 w 8477199"/>
              <a:gd name="connsiteY30-8212" fmla="*/ 214691 h 1734757"/>
              <a:gd name="connsiteX0-8213" fmla="*/ 6697195 w 8477199"/>
              <a:gd name="connsiteY0-8214" fmla="*/ 214691 h 1734757"/>
              <a:gd name="connsiteX1-8215" fmla="*/ 6709662 w 8477199"/>
              <a:gd name="connsiteY1-8216" fmla="*/ 214691 h 1734757"/>
              <a:gd name="connsiteX2-8217" fmla="*/ 7145860 w 8477199"/>
              <a:gd name="connsiteY2-8218" fmla="*/ 789985 h 1734757"/>
              <a:gd name="connsiteX3-8219" fmla="*/ 7305314 w 8477199"/>
              <a:gd name="connsiteY3-8220" fmla="*/ 1114171 h 1734757"/>
              <a:gd name="connsiteX4-8221" fmla="*/ 8432561 w 8477199"/>
              <a:gd name="connsiteY4-8222" fmla="*/ 880513 h 1734757"/>
              <a:gd name="connsiteX5-8223" fmla="*/ 8477199 w 8477199"/>
              <a:gd name="connsiteY5-8224" fmla="*/ 929103 h 1734757"/>
              <a:gd name="connsiteX6-8225" fmla="*/ 7295156 w 8477199"/>
              <a:gd name="connsiteY6-8226" fmla="*/ 1173736 h 1734757"/>
              <a:gd name="connsiteX7-8227" fmla="*/ 7106764 w 8477199"/>
              <a:gd name="connsiteY7-8228" fmla="*/ 814498 h 1734757"/>
              <a:gd name="connsiteX8-8229" fmla="*/ 6708739 w 8477199"/>
              <a:gd name="connsiteY8-8230" fmla="*/ 275180 h 1734757"/>
              <a:gd name="connsiteX9-8231" fmla="*/ 6697657 w 8477199"/>
              <a:gd name="connsiteY9-8232" fmla="*/ 275180 h 1734757"/>
              <a:gd name="connsiteX10-8233" fmla="*/ 5808796 w 8477199"/>
              <a:gd name="connsiteY10-8234" fmla="*/ 855594 h 1734757"/>
              <a:gd name="connsiteX11-8235" fmla="*/ 5680431 w 8477199"/>
              <a:gd name="connsiteY11-8236" fmla="*/ 987191 h 1734757"/>
              <a:gd name="connsiteX12-8237" fmla="*/ 5510509 w 8477199"/>
              <a:gd name="connsiteY12-8238" fmla="*/ 1166348 h 1734757"/>
              <a:gd name="connsiteX13-8239" fmla="*/ 5121257 w 8477199"/>
              <a:gd name="connsiteY13-8240" fmla="*/ 1556985 h 1734757"/>
              <a:gd name="connsiteX14-8241" fmla="*/ 4763866 w 8477199"/>
              <a:gd name="connsiteY14-8242" fmla="*/ 1734757 h 1734757"/>
              <a:gd name="connsiteX15-8243" fmla="*/ 4720924 w 8477199"/>
              <a:gd name="connsiteY15-8244" fmla="*/ 1730601 h 1734757"/>
              <a:gd name="connsiteX16-8245" fmla="*/ 4489128 w 8477199"/>
              <a:gd name="connsiteY16-8246" fmla="*/ 1387063 h 1734757"/>
              <a:gd name="connsiteX17-8247" fmla="*/ 4263335 w 8477199"/>
              <a:gd name="connsiteY17-8248" fmla="*/ 977494 h 1734757"/>
              <a:gd name="connsiteX18-8249" fmla="*/ 3440333 w 8477199"/>
              <a:gd name="connsiteY18-8250" fmla="*/ 1010362 h 1734757"/>
              <a:gd name="connsiteX19-8251" fmla="*/ 2222804 w 8477199"/>
              <a:gd name="connsiteY19-8252" fmla="*/ 1311196 h 1734757"/>
              <a:gd name="connsiteX20-8253" fmla="*/ 116247 w 8477199"/>
              <a:gd name="connsiteY20-8254" fmla="*/ 971172 h 1734757"/>
              <a:gd name="connsiteX21-8255" fmla="*/ 9979 w 8477199"/>
              <a:gd name="connsiteY21-8256" fmla="*/ 496270 h 1734757"/>
              <a:gd name="connsiteX22-8257" fmla="*/ 174672 w 8477199"/>
              <a:gd name="connsiteY22-8258" fmla="*/ 0 h 1734757"/>
              <a:gd name="connsiteX23-8259" fmla="*/ 248669 w 8477199"/>
              <a:gd name="connsiteY23-8260" fmla="*/ 55572 h 1734757"/>
              <a:gd name="connsiteX24-8261" fmla="*/ 313900 w 8477199"/>
              <a:gd name="connsiteY24-8262" fmla="*/ 944502 h 1734757"/>
              <a:gd name="connsiteX25-8263" fmla="*/ 3216727 w 8477199"/>
              <a:gd name="connsiteY25-8264" fmla="*/ 923472 h 1734757"/>
              <a:gd name="connsiteX26-8265" fmla="*/ 4271282 w 8477199"/>
              <a:gd name="connsiteY26-8266" fmla="*/ 872053 h 1734757"/>
              <a:gd name="connsiteX27-8267" fmla="*/ 4534135 w 8477199"/>
              <a:gd name="connsiteY27-8268" fmla="*/ 1303743 h 1734757"/>
              <a:gd name="connsiteX28-8269" fmla="*/ 4824736 w 8477199"/>
              <a:gd name="connsiteY28-8270" fmla="*/ 1596007 h 1734757"/>
              <a:gd name="connsiteX29-8271" fmla="*/ 5803572 w 8477199"/>
              <a:gd name="connsiteY29-8272" fmla="*/ 744571 h 1734757"/>
              <a:gd name="connsiteX30-8273" fmla="*/ 6697195 w 8477199"/>
              <a:gd name="connsiteY30-8274" fmla="*/ 214691 h 1734757"/>
              <a:gd name="connsiteX0-8275" fmla="*/ 6697195 w 8477199"/>
              <a:gd name="connsiteY0-8276" fmla="*/ 214691 h 1734757"/>
              <a:gd name="connsiteX1-8277" fmla="*/ 6709662 w 8477199"/>
              <a:gd name="connsiteY1-8278" fmla="*/ 214691 h 1734757"/>
              <a:gd name="connsiteX2-8279" fmla="*/ 7145860 w 8477199"/>
              <a:gd name="connsiteY2-8280" fmla="*/ 789985 h 1734757"/>
              <a:gd name="connsiteX3-8281" fmla="*/ 7305314 w 8477199"/>
              <a:gd name="connsiteY3-8282" fmla="*/ 1114171 h 1734757"/>
              <a:gd name="connsiteX4-8283" fmla="*/ 8432561 w 8477199"/>
              <a:gd name="connsiteY4-8284" fmla="*/ 880513 h 1734757"/>
              <a:gd name="connsiteX5-8285" fmla="*/ 8477199 w 8477199"/>
              <a:gd name="connsiteY5-8286" fmla="*/ 929103 h 1734757"/>
              <a:gd name="connsiteX6-8287" fmla="*/ 7295156 w 8477199"/>
              <a:gd name="connsiteY6-8288" fmla="*/ 1173736 h 1734757"/>
              <a:gd name="connsiteX7-8289" fmla="*/ 7106764 w 8477199"/>
              <a:gd name="connsiteY7-8290" fmla="*/ 814498 h 1734757"/>
              <a:gd name="connsiteX8-8291" fmla="*/ 6708739 w 8477199"/>
              <a:gd name="connsiteY8-8292" fmla="*/ 275180 h 1734757"/>
              <a:gd name="connsiteX9-8293" fmla="*/ 6697657 w 8477199"/>
              <a:gd name="connsiteY9-8294" fmla="*/ 275180 h 1734757"/>
              <a:gd name="connsiteX10-8295" fmla="*/ 5808796 w 8477199"/>
              <a:gd name="connsiteY10-8296" fmla="*/ 855594 h 1734757"/>
              <a:gd name="connsiteX11-8297" fmla="*/ 5680431 w 8477199"/>
              <a:gd name="connsiteY11-8298" fmla="*/ 987191 h 1734757"/>
              <a:gd name="connsiteX12-8299" fmla="*/ 5510509 w 8477199"/>
              <a:gd name="connsiteY12-8300" fmla="*/ 1166348 h 1734757"/>
              <a:gd name="connsiteX13-8301" fmla="*/ 5121257 w 8477199"/>
              <a:gd name="connsiteY13-8302" fmla="*/ 1556985 h 1734757"/>
              <a:gd name="connsiteX14-8303" fmla="*/ 4763866 w 8477199"/>
              <a:gd name="connsiteY14-8304" fmla="*/ 1734757 h 1734757"/>
              <a:gd name="connsiteX15-8305" fmla="*/ 4720924 w 8477199"/>
              <a:gd name="connsiteY15-8306" fmla="*/ 1730601 h 1734757"/>
              <a:gd name="connsiteX16-8307" fmla="*/ 4489128 w 8477199"/>
              <a:gd name="connsiteY16-8308" fmla="*/ 1387063 h 1734757"/>
              <a:gd name="connsiteX17-8309" fmla="*/ 4263335 w 8477199"/>
              <a:gd name="connsiteY17-8310" fmla="*/ 977494 h 1734757"/>
              <a:gd name="connsiteX18-8311" fmla="*/ 3440333 w 8477199"/>
              <a:gd name="connsiteY18-8312" fmla="*/ 1010362 h 1734757"/>
              <a:gd name="connsiteX19-8313" fmla="*/ 2222804 w 8477199"/>
              <a:gd name="connsiteY19-8314" fmla="*/ 1311196 h 1734757"/>
              <a:gd name="connsiteX20-8315" fmla="*/ 116247 w 8477199"/>
              <a:gd name="connsiteY20-8316" fmla="*/ 971172 h 1734757"/>
              <a:gd name="connsiteX21-8317" fmla="*/ 9979 w 8477199"/>
              <a:gd name="connsiteY21-8318" fmla="*/ 496270 h 1734757"/>
              <a:gd name="connsiteX22-8319" fmla="*/ 174672 w 8477199"/>
              <a:gd name="connsiteY22-8320" fmla="*/ 0 h 1734757"/>
              <a:gd name="connsiteX23-8321" fmla="*/ 248669 w 8477199"/>
              <a:gd name="connsiteY23-8322" fmla="*/ 55572 h 1734757"/>
              <a:gd name="connsiteX24-8323" fmla="*/ 313900 w 8477199"/>
              <a:gd name="connsiteY24-8324" fmla="*/ 944502 h 1734757"/>
              <a:gd name="connsiteX25-8325" fmla="*/ 3255368 w 8477199"/>
              <a:gd name="connsiteY25-8326" fmla="*/ 867898 h 1734757"/>
              <a:gd name="connsiteX26-8327" fmla="*/ 4271282 w 8477199"/>
              <a:gd name="connsiteY26-8328" fmla="*/ 872053 h 1734757"/>
              <a:gd name="connsiteX27-8329" fmla="*/ 4534135 w 8477199"/>
              <a:gd name="connsiteY27-8330" fmla="*/ 1303743 h 1734757"/>
              <a:gd name="connsiteX28-8331" fmla="*/ 4824736 w 8477199"/>
              <a:gd name="connsiteY28-8332" fmla="*/ 1596007 h 1734757"/>
              <a:gd name="connsiteX29-8333" fmla="*/ 5803572 w 8477199"/>
              <a:gd name="connsiteY29-8334" fmla="*/ 744571 h 1734757"/>
              <a:gd name="connsiteX30-8335" fmla="*/ 6697195 w 8477199"/>
              <a:gd name="connsiteY30-8336" fmla="*/ 214691 h 1734757"/>
              <a:gd name="connsiteX0-8337" fmla="*/ 6697195 w 8477199"/>
              <a:gd name="connsiteY0-8338" fmla="*/ 214691 h 1734757"/>
              <a:gd name="connsiteX1-8339" fmla="*/ 6709662 w 8477199"/>
              <a:gd name="connsiteY1-8340" fmla="*/ 214691 h 1734757"/>
              <a:gd name="connsiteX2-8341" fmla="*/ 7145860 w 8477199"/>
              <a:gd name="connsiteY2-8342" fmla="*/ 789985 h 1734757"/>
              <a:gd name="connsiteX3-8343" fmla="*/ 7305314 w 8477199"/>
              <a:gd name="connsiteY3-8344" fmla="*/ 1114171 h 1734757"/>
              <a:gd name="connsiteX4-8345" fmla="*/ 8432561 w 8477199"/>
              <a:gd name="connsiteY4-8346" fmla="*/ 880513 h 1734757"/>
              <a:gd name="connsiteX5-8347" fmla="*/ 8477199 w 8477199"/>
              <a:gd name="connsiteY5-8348" fmla="*/ 929103 h 1734757"/>
              <a:gd name="connsiteX6-8349" fmla="*/ 7295156 w 8477199"/>
              <a:gd name="connsiteY6-8350" fmla="*/ 1173736 h 1734757"/>
              <a:gd name="connsiteX7-8351" fmla="*/ 7106764 w 8477199"/>
              <a:gd name="connsiteY7-8352" fmla="*/ 814498 h 1734757"/>
              <a:gd name="connsiteX8-8353" fmla="*/ 6708739 w 8477199"/>
              <a:gd name="connsiteY8-8354" fmla="*/ 275180 h 1734757"/>
              <a:gd name="connsiteX9-8355" fmla="*/ 6697657 w 8477199"/>
              <a:gd name="connsiteY9-8356" fmla="*/ 275180 h 1734757"/>
              <a:gd name="connsiteX10-8357" fmla="*/ 5808796 w 8477199"/>
              <a:gd name="connsiteY10-8358" fmla="*/ 855594 h 1734757"/>
              <a:gd name="connsiteX11-8359" fmla="*/ 5680431 w 8477199"/>
              <a:gd name="connsiteY11-8360" fmla="*/ 987191 h 1734757"/>
              <a:gd name="connsiteX12-8361" fmla="*/ 5510509 w 8477199"/>
              <a:gd name="connsiteY12-8362" fmla="*/ 1166348 h 1734757"/>
              <a:gd name="connsiteX13-8363" fmla="*/ 5121257 w 8477199"/>
              <a:gd name="connsiteY13-8364" fmla="*/ 1556985 h 1734757"/>
              <a:gd name="connsiteX14-8365" fmla="*/ 4763866 w 8477199"/>
              <a:gd name="connsiteY14-8366" fmla="*/ 1734757 h 1734757"/>
              <a:gd name="connsiteX15-8367" fmla="*/ 4720924 w 8477199"/>
              <a:gd name="connsiteY15-8368" fmla="*/ 1730601 h 1734757"/>
              <a:gd name="connsiteX16-8369" fmla="*/ 4489128 w 8477199"/>
              <a:gd name="connsiteY16-8370" fmla="*/ 1387063 h 1734757"/>
              <a:gd name="connsiteX17-8371" fmla="*/ 4263335 w 8477199"/>
              <a:gd name="connsiteY17-8372" fmla="*/ 977494 h 1734757"/>
              <a:gd name="connsiteX18-8373" fmla="*/ 3440333 w 8477199"/>
              <a:gd name="connsiteY18-8374" fmla="*/ 1010362 h 1734757"/>
              <a:gd name="connsiteX19-8375" fmla="*/ 2222804 w 8477199"/>
              <a:gd name="connsiteY19-8376" fmla="*/ 1311196 h 1734757"/>
              <a:gd name="connsiteX20-8377" fmla="*/ 116247 w 8477199"/>
              <a:gd name="connsiteY20-8378" fmla="*/ 971172 h 1734757"/>
              <a:gd name="connsiteX21-8379" fmla="*/ 9979 w 8477199"/>
              <a:gd name="connsiteY21-8380" fmla="*/ 496270 h 1734757"/>
              <a:gd name="connsiteX22-8381" fmla="*/ 174672 w 8477199"/>
              <a:gd name="connsiteY22-8382" fmla="*/ 0 h 1734757"/>
              <a:gd name="connsiteX23-8383" fmla="*/ 248669 w 8477199"/>
              <a:gd name="connsiteY23-8384" fmla="*/ 55572 h 1734757"/>
              <a:gd name="connsiteX24-8385" fmla="*/ 313900 w 8477199"/>
              <a:gd name="connsiteY24-8386" fmla="*/ 944502 h 1734757"/>
              <a:gd name="connsiteX25-8387" fmla="*/ 3255368 w 8477199"/>
              <a:gd name="connsiteY25-8388" fmla="*/ 867898 h 1734757"/>
              <a:gd name="connsiteX26-8389" fmla="*/ 4271282 w 8477199"/>
              <a:gd name="connsiteY26-8390" fmla="*/ 872053 h 1734757"/>
              <a:gd name="connsiteX27-8391" fmla="*/ 4534135 w 8477199"/>
              <a:gd name="connsiteY27-8392" fmla="*/ 1303743 h 1734757"/>
              <a:gd name="connsiteX28-8393" fmla="*/ 4824736 w 8477199"/>
              <a:gd name="connsiteY28-8394" fmla="*/ 1596007 h 1734757"/>
              <a:gd name="connsiteX29-8395" fmla="*/ 5803572 w 8477199"/>
              <a:gd name="connsiteY29-8396" fmla="*/ 744571 h 1734757"/>
              <a:gd name="connsiteX30-8397" fmla="*/ 6697195 w 8477199"/>
              <a:gd name="connsiteY30-8398" fmla="*/ 214691 h 1734757"/>
              <a:gd name="connsiteX0-8399" fmla="*/ 6697195 w 8477199"/>
              <a:gd name="connsiteY0-8400" fmla="*/ 214691 h 1734757"/>
              <a:gd name="connsiteX1-8401" fmla="*/ 6709662 w 8477199"/>
              <a:gd name="connsiteY1-8402" fmla="*/ 214691 h 1734757"/>
              <a:gd name="connsiteX2-8403" fmla="*/ 7145860 w 8477199"/>
              <a:gd name="connsiteY2-8404" fmla="*/ 789985 h 1734757"/>
              <a:gd name="connsiteX3-8405" fmla="*/ 7305314 w 8477199"/>
              <a:gd name="connsiteY3-8406" fmla="*/ 1114171 h 1734757"/>
              <a:gd name="connsiteX4-8407" fmla="*/ 8432561 w 8477199"/>
              <a:gd name="connsiteY4-8408" fmla="*/ 880513 h 1734757"/>
              <a:gd name="connsiteX5-8409" fmla="*/ 8477199 w 8477199"/>
              <a:gd name="connsiteY5-8410" fmla="*/ 929103 h 1734757"/>
              <a:gd name="connsiteX6-8411" fmla="*/ 7295156 w 8477199"/>
              <a:gd name="connsiteY6-8412" fmla="*/ 1173736 h 1734757"/>
              <a:gd name="connsiteX7-8413" fmla="*/ 7106764 w 8477199"/>
              <a:gd name="connsiteY7-8414" fmla="*/ 814498 h 1734757"/>
              <a:gd name="connsiteX8-8415" fmla="*/ 6708739 w 8477199"/>
              <a:gd name="connsiteY8-8416" fmla="*/ 275180 h 1734757"/>
              <a:gd name="connsiteX9-8417" fmla="*/ 6697657 w 8477199"/>
              <a:gd name="connsiteY9-8418" fmla="*/ 275180 h 1734757"/>
              <a:gd name="connsiteX10-8419" fmla="*/ 5808796 w 8477199"/>
              <a:gd name="connsiteY10-8420" fmla="*/ 855594 h 1734757"/>
              <a:gd name="connsiteX11-8421" fmla="*/ 5680431 w 8477199"/>
              <a:gd name="connsiteY11-8422" fmla="*/ 987191 h 1734757"/>
              <a:gd name="connsiteX12-8423" fmla="*/ 5510509 w 8477199"/>
              <a:gd name="connsiteY12-8424" fmla="*/ 1166348 h 1734757"/>
              <a:gd name="connsiteX13-8425" fmla="*/ 5121257 w 8477199"/>
              <a:gd name="connsiteY13-8426" fmla="*/ 1556985 h 1734757"/>
              <a:gd name="connsiteX14-8427" fmla="*/ 4763866 w 8477199"/>
              <a:gd name="connsiteY14-8428" fmla="*/ 1734757 h 1734757"/>
              <a:gd name="connsiteX15-8429" fmla="*/ 4720924 w 8477199"/>
              <a:gd name="connsiteY15-8430" fmla="*/ 1730601 h 1734757"/>
              <a:gd name="connsiteX16-8431" fmla="*/ 4489128 w 8477199"/>
              <a:gd name="connsiteY16-8432" fmla="*/ 1387063 h 1734757"/>
              <a:gd name="connsiteX17-8433" fmla="*/ 4263335 w 8477199"/>
              <a:gd name="connsiteY17-8434" fmla="*/ 977494 h 1734757"/>
              <a:gd name="connsiteX18-8435" fmla="*/ 3440333 w 8477199"/>
              <a:gd name="connsiteY18-8436" fmla="*/ 1010362 h 1734757"/>
              <a:gd name="connsiteX19-8437" fmla="*/ 2222804 w 8477199"/>
              <a:gd name="connsiteY19-8438" fmla="*/ 1311196 h 1734757"/>
              <a:gd name="connsiteX20-8439" fmla="*/ 116247 w 8477199"/>
              <a:gd name="connsiteY20-8440" fmla="*/ 971172 h 1734757"/>
              <a:gd name="connsiteX21-8441" fmla="*/ 9979 w 8477199"/>
              <a:gd name="connsiteY21-8442" fmla="*/ 496270 h 1734757"/>
              <a:gd name="connsiteX22-8443" fmla="*/ 174672 w 8477199"/>
              <a:gd name="connsiteY22-8444" fmla="*/ 0 h 1734757"/>
              <a:gd name="connsiteX23-8445" fmla="*/ 248669 w 8477199"/>
              <a:gd name="connsiteY23-8446" fmla="*/ 55572 h 1734757"/>
              <a:gd name="connsiteX24-8447" fmla="*/ 313900 w 8477199"/>
              <a:gd name="connsiteY24-8448" fmla="*/ 944502 h 1734757"/>
              <a:gd name="connsiteX25-8449" fmla="*/ 2901161 w 8477199"/>
              <a:gd name="connsiteY25-8450" fmla="*/ 992937 h 1734757"/>
              <a:gd name="connsiteX26-8451" fmla="*/ 4271282 w 8477199"/>
              <a:gd name="connsiteY26-8452" fmla="*/ 872053 h 1734757"/>
              <a:gd name="connsiteX27-8453" fmla="*/ 4534135 w 8477199"/>
              <a:gd name="connsiteY27-8454" fmla="*/ 1303743 h 1734757"/>
              <a:gd name="connsiteX28-8455" fmla="*/ 4824736 w 8477199"/>
              <a:gd name="connsiteY28-8456" fmla="*/ 1596007 h 1734757"/>
              <a:gd name="connsiteX29-8457" fmla="*/ 5803572 w 8477199"/>
              <a:gd name="connsiteY29-8458" fmla="*/ 744571 h 1734757"/>
              <a:gd name="connsiteX30-8459" fmla="*/ 6697195 w 8477199"/>
              <a:gd name="connsiteY30-8460" fmla="*/ 214691 h 1734757"/>
              <a:gd name="connsiteX0-8461" fmla="*/ 6697195 w 8477199"/>
              <a:gd name="connsiteY0-8462" fmla="*/ 214691 h 1734757"/>
              <a:gd name="connsiteX1-8463" fmla="*/ 6709662 w 8477199"/>
              <a:gd name="connsiteY1-8464" fmla="*/ 214691 h 1734757"/>
              <a:gd name="connsiteX2-8465" fmla="*/ 7145860 w 8477199"/>
              <a:gd name="connsiteY2-8466" fmla="*/ 789985 h 1734757"/>
              <a:gd name="connsiteX3-8467" fmla="*/ 7305314 w 8477199"/>
              <a:gd name="connsiteY3-8468" fmla="*/ 1114171 h 1734757"/>
              <a:gd name="connsiteX4-8469" fmla="*/ 8432561 w 8477199"/>
              <a:gd name="connsiteY4-8470" fmla="*/ 880513 h 1734757"/>
              <a:gd name="connsiteX5-8471" fmla="*/ 8477199 w 8477199"/>
              <a:gd name="connsiteY5-8472" fmla="*/ 929103 h 1734757"/>
              <a:gd name="connsiteX6-8473" fmla="*/ 7295156 w 8477199"/>
              <a:gd name="connsiteY6-8474" fmla="*/ 1173736 h 1734757"/>
              <a:gd name="connsiteX7-8475" fmla="*/ 7106764 w 8477199"/>
              <a:gd name="connsiteY7-8476" fmla="*/ 814498 h 1734757"/>
              <a:gd name="connsiteX8-8477" fmla="*/ 6708739 w 8477199"/>
              <a:gd name="connsiteY8-8478" fmla="*/ 275180 h 1734757"/>
              <a:gd name="connsiteX9-8479" fmla="*/ 6697657 w 8477199"/>
              <a:gd name="connsiteY9-8480" fmla="*/ 275180 h 1734757"/>
              <a:gd name="connsiteX10-8481" fmla="*/ 5808796 w 8477199"/>
              <a:gd name="connsiteY10-8482" fmla="*/ 855594 h 1734757"/>
              <a:gd name="connsiteX11-8483" fmla="*/ 5680431 w 8477199"/>
              <a:gd name="connsiteY11-8484" fmla="*/ 987191 h 1734757"/>
              <a:gd name="connsiteX12-8485" fmla="*/ 5510509 w 8477199"/>
              <a:gd name="connsiteY12-8486" fmla="*/ 1166348 h 1734757"/>
              <a:gd name="connsiteX13-8487" fmla="*/ 5121257 w 8477199"/>
              <a:gd name="connsiteY13-8488" fmla="*/ 1556985 h 1734757"/>
              <a:gd name="connsiteX14-8489" fmla="*/ 4763866 w 8477199"/>
              <a:gd name="connsiteY14-8490" fmla="*/ 1734757 h 1734757"/>
              <a:gd name="connsiteX15-8491" fmla="*/ 4720924 w 8477199"/>
              <a:gd name="connsiteY15-8492" fmla="*/ 1730601 h 1734757"/>
              <a:gd name="connsiteX16-8493" fmla="*/ 4489128 w 8477199"/>
              <a:gd name="connsiteY16-8494" fmla="*/ 1387063 h 1734757"/>
              <a:gd name="connsiteX17-8495" fmla="*/ 4263335 w 8477199"/>
              <a:gd name="connsiteY17-8496" fmla="*/ 977494 h 1734757"/>
              <a:gd name="connsiteX18-8497" fmla="*/ 3440333 w 8477199"/>
              <a:gd name="connsiteY18-8498" fmla="*/ 1010362 h 1734757"/>
              <a:gd name="connsiteX19-8499" fmla="*/ 2222804 w 8477199"/>
              <a:gd name="connsiteY19-8500" fmla="*/ 1311196 h 1734757"/>
              <a:gd name="connsiteX20-8501" fmla="*/ 116247 w 8477199"/>
              <a:gd name="connsiteY20-8502" fmla="*/ 971172 h 1734757"/>
              <a:gd name="connsiteX21-8503" fmla="*/ 9979 w 8477199"/>
              <a:gd name="connsiteY21-8504" fmla="*/ 496270 h 1734757"/>
              <a:gd name="connsiteX22-8505" fmla="*/ 174672 w 8477199"/>
              <a:gd name="connsiteY22-8506" fmla="*/ 0 h 1734757"/>
              <a:gd name="connsiteX23-8507" fmla="*/ 248669 w 8477199"/>
              <a:gd name="connsiteY23-8508" fmla="*/ 55572 h 1734757"/>
              <a:gd name="connsiteX24-8509" fmla="*/ 313900 w 8477199"/>
              <a:gd name="connsiteY24-8510" fmla="*/ 944502 h 1734757"/>
              <a:gd name="connsiteX25-8511" fmla="*/ 2901161 w 8477199"/>
              <a:gd name="connsiteY25-8512" fmla="*/ 992937 h 1734757"/>
              <a:gd name="connsiteX26-8513" fmla="*/ 4271282 w 8477199"/>
              <a:gd name="connsiteY26-8514" fmla="*/ 872053 h 1734757"/>
              <a:gd name="connsiteX27-8515" fmla="*/ 4534135 w 8477199"/>
              <a:gd name="connsiteY27-8516" fmla="*/ 1303743 h 1734757"/>
              <a:gd name="connsiteX28-8517" fmla="*/ 4824736 w 8477199"/>
              <a:gd name="connsiteY28-8518" fmla="*/ 1596007 h 1734757"/>
              <a:gd name="connsiteX29-8519" fmla="*/ 5803572 w 8477199"/>
              <a:gd name="connsiteY29-8520" fmla="*/ 744571 h 1734757"/>
              <a:gd name="connsiteX30-8521" fmla="*/ 6697195 w 8477199"/>
              <a:gd name="connsiteY30-8522" fmla="*/ 214691 h 1734757"/>
              <a:gd name="connsiteX0-8523" fmla="*/ 6697195 w 8477199"/>
              <a:gd name="connsiteY0-8524" fmla="*/ 214691 h 1734757"/>
              <a:gd name="connsiteX1-8525" fmla="*/ 6709662 w 8477199"/>
              <a:gd name="connsiteY1-8526" fmla="*/ 214691 h 1734757"/>
              <a:gd name="connsiteX2-8527" fmla="*/ 7145860 w 8477199"/>
              <a:gd name="connsiteY2-8528" fmla="*/ 789985 h 1734757"/>
              <a:gd name="connsiteX3-8529" fmla="*/ 7305314 w 8477199"/>
              <a:gd name="connsiteY3-8530" fmla="*/ 1114171 h 1734757"/>
              <a:gd name="connsiteX4-8531" fmla="*/ 8432561 w 8477199"/>
              <a:gd name="connsiteY4-8532" fmla="*/ 880513 h 1734757"/>
              <a:gd name="connsiteX5-8533" fmla="*/ 8477199 w 8477199"/>
              <a:gd name="connsiteY5-8534" fmla="*/ 929103 h 1734757"/>
              <a:gd name="connsiteX6-8535" fmla="*/ 7295156 w 8477199"/>
              <a:gd name="connsiteY6-8536" fmla="*/ 1173736 h 1734757"/>
              <a:gd name="connsiteX7-8537" fmla="*/ 7106764 w 8477199"/>
              <a:gd name="connsiteY7-8538" fmla="*/ 814498 h 1734757"/>
              <a:gd name="connsiteX8-8539" fmla="*/ 6708739 w 8477199"/>
              <a:gd name="connsiteY8-8540" fmla="*/ 275180 h 1734757"/>
              <a:gd name="connsiteX9-8541" fmla="*/ 6697657 w 8477199"/>
              <a:gd name="connsiteY9-8542" fmla="*/ 275180 h 1734757"/>
              <a:gd name="connsiteX10-8543" fmla="*/ 5808796 w 8477199"/>
              <a:gd name="connsiteY10-8544" fmla="*/ 855594 h 1734757"/>
              <a:gd name="connsiteX11-8545" fmla="*/ 5680431 w 8477199"/>
              <a:gd name="connsiteY11-8546" fmla="*/ 987191 h 1734757"/>
              <a:gd name="connsiteX12-8547" fmla="*/ 5510509 w 8477199"/>
              <a:gd name="connsiteY12-8548" fmla="*/ 1166348 h 1734757"/>
              <a:gd name="connsiteX13-8549" fmla="*/ 5121257 w 8477199"/>
              <a:gd name="connsiteY13-8550" fmla="*/ 1556985 h 1734757"/>
              <a:gd name="connsiteX14-8551" fmla="*/ 4763866 w 8477199"/>
              <a:gd name="connsiteY14-8552" fmla="*/ 1734757 h 1734757"/>
              <a:gd name="connsiteX15-8553" fmla="*/ 4720924 w 8477199"/>
              <a:gd name="connsiteY15-8554" fmla="*/ 1730601 h 1734757"/>
              <a:gd name="connsiteX16-8555" fmla="*/ 4489128 w 8477199"/>
              <a:gd name="connsiteY16-8556" fmla="*/ 1387063 h 1734757"/>
              <a:gd name="connsiteX17-8557" fmla="*/ 4263335 w 8477199"/>
              <a:gd name="connsiteY17-8558" fmla="*/ 977494 h 1734757"/>
              <a:gd name="connsiteX18-8559" fmla="*/ 3440333 w 8477199"/>
              <a:gd name="connsiteY18-8560" fmla="*/ 1010362 h 1734757"/>
              <a:gd name="connsiteX19-8561" fmla="*/ 2222804 w 8477199"/>
              <a:gd name="connsiteY19-8562" fmla="*/ 1311196 h 1734757"/>
              <a:gd name="connsiteX20-8563" fmla="*/ 116247 w 8477199"/>
              <a:gd name="connsiteY20-8564" fmla="*/ 971172 h 1734757"/>
              <a:gd name="connsiteX21-8565" fmla="*/ 9979 w 8477199"/>
              <a:gd name="connsiteY21-8566" fmla="*/ 496270 h 1734757"/>
              <a:gd name="connsiteX22-8567" fmla="*/ 174672 w 8477199"/>
              <a:gd name="connsiteY22-8568" fmla="*/ 0 h 1734757"/>
              <a:gd name="connsiteX23-8569" fmla="*/ 248669 w 8477199"/>
              <a:gd name="connsiteY23-8570" fmla="*/ 55572 h 1734757"/>
              <a:gd name="connsiteX24-8571" fmla="*/ 313900 w 8477199"/>
              <a:gd name="connsiteY24-8572" fmla="*/ 944502 h 1734757"/>
              <a:gd name="connsiteX25-8573" fmla="*/ 2901161 w 8477199"/>
              <a:gd name="connsiteY25-8574" fmla="*/ 992937 h 1734757"/>
              <a:gd name="connsiteX26-8575" fmla="*/ 4251961 w 8477199"/>
              <a:gd name="connsiteY26-8576" fmla="*/ 816481 h 1734757"/>
              <a:gd name="connsiteX27-8577" fmla="*/ 4534135 w 8477199"/>
              <a:gd name="connsiteY27-8578" fmla="*/ 1303743 h 1734757"/>
              <a:gd name="connsiteX28-8579" fmla="*/ 4824736 w 8477199"/>
              <a:gd name="connsiteY28-8580" fmla="*/ 1596007 h 1734757"/>
              <a:gd name="connsiteX29-8581" fmla="*/ 5803572 w 8477199"/>
              <a:gd name="connsiteY29-8582" fmla="*/ 744571 h 1734757"/>
              <a:gd name="connsiteX30-8583" fmla="*/ 6697195 w 8477199"/>
              <a:gd name="connsiteY30-8584" fmla="*/ 214691 h 1734757"/>
              <a:gd name="connsiteX0-8585" fmla="*/ 6697195 w 8477199"/>
              <a:gd name="connsiteY0-8586" fmla="*/ 214691 h 1734757"/>
              <a:gd name="connsiteX1-8587" fmla="*/ 6709662 w 8477199"/>
              <a:gd name="connsiteY1-8588" fmla="*/ 214691 h 1734757"/>
              <a:gd name="connsiteX2-8589" fmla="*/ 7145860 w 8477199"/>
              <a:gd name="connsiteY2-8590" fmla="*/ 789985 h 1734757"/>
              <a:gd name="connsiteX3-8591" fmla="*/ 7305314 w 8477199"/>
              <a:gd name="connsiteY3-8592" fmla="*/ 1114171 h 1734757"/>
              <a:gd name="connsiteX4-8593" fmla="*/ 8432561 w 8477199"/>
              <a:gd name="connsiteY4-8594" fmla="*/ 880513 h 1734757"/>
              <a:gd name="connsiteX5-8595" fmla="*/ 8477199 w 8477199"/>
              <a:gd name="connsiteY5-8596" fmla="*/ 929103 h 1734757"/>
              <a:gd name="connsiteX6-8597" fmla="*/ 7295156 w 8477199"/>
              <a:gd name="connsiteY6-8598" fmla="*/ 1173736 h 1734757"/>
              <a:gd name="connsiteX7-8599" fmla="*/ 7106764 w 8477199"/>
              <a:gd name="connsiteY7-8600" fmla="*/ 814498 h 1734757"/>
              <a:gd name="connsiteX8-8601" fmla="*/ 6708739 w 8477199"/>
              <a:gd name="connsiteY8-8602" fmla="*/ 275180 h 1734757"/>
              <a:gd name="connsiteX9-8603" fmla="*/ 6697657 w 8477199"/>
              <a:gd name="connsiteY9-8604" fmla="*/ 275180 h 1734757"/>
              <a:gd name="connsiteX10-8605" fmla="*/ 5808796 w 8477199"/>
              <a:gd name="connsiteY10-8606" fmla="*/ 855594 h 1734757"/>
              <a:gd name="connsiteX11-8607" fmla="*/ 5680431 w 8477199"/>
              <a:gd name="connsiteY11-8608" fmla="*/ 987191 h 1734757"/>
              <a:gd name="connsiteX12-8609" fmla="*/ 5510509 w 8477199"/>
              <a:gd name="connsiteY12-8610" fmla="*/ 1166348 h 1734757"/>
              <a:gd name="connsiteX13-8611" fmla="*/ 5121257 w 8477199"/>
              <a:gd name="connsiteY13-8612" fmla="*/ 1556985 h 1734757"/>
              <a:gd name="connsiteX14-8613" fmla="*/ 4763866 w 8477199"/>
              <a:gd name="connsiteY14-8614" fmla="*/ 1734757 h 1734757"/>
              <a:gd name="connsiteX15-8615" fmla="*/ 4720924 w 8477199"/>
              <a:gd name="connsiteY15-8616" fmla="*/ 1730601 h 1734757"/>
              <a:gd name="connsiteX16-8617" fmla="*/ 4489128 w 8477199"/>
              <a:gd name="connsiteY16-8618" fmla="*/ 1387063 h 1734757"/>
              <a:gd name="connsiteX17-8619" fmla="*/ 4263335 w 8477199"/>
              <a:gd name="connsiteY17-8620" fmla="*/ 977494 h 1734757"/>
              <a:gd name="connsiteX18-8621" fmla="*/ 3440333 w 8477199"/>
              <a:gd name="connsiteY18-8622" fmla="*/ 1010362 h 1734757"/>
              <a:gd name="connsiteX19-8623" fmla="*/ 2222804 w 8477199"/>
              <a:gd name="connsiteY19-8624" fmla="*/ 1311196 h 1734757"/>
              <a:gd name="connsiteX20-8625" fmla="*/ 116247 w 8477199"/>
              <a:gd name="connsiteY20-8626" fmla="*/ 971172 h 1734757"/>
              <a:gd name="connsiteX21-8627" fmla="*/ 9979 w 8477199"/>
              <a:gd name="connsiteY21-8628" fmla="*/ 496270 h 1734757"/>
              <a:gd name="connsiteX22-8629" fmla="*/ 174672 w 8477199"/>
              <a:gd name="connsiteY22-8630" fmla="*/ 0 h 1734757"/>
              <a:gd name="connsiteX23-8631" fmla="*/ 248669 w 8477199"/>
              <a:gd name="connsiteY23-8632" fmla="*/ 55572 h 1734757"/>
              <a:gd name="connsiteX24-8633" fmla="*/ 313900 w 8477199"/>
              <a:gd name="connsiteY24-8634" fmla="*/ 944502 h 1734757"/>
              <a:gd name="connsiteX25-8635" fmla="*/ 2901161 w 8477199"/>
              <a:gd name="connsiteY25-8636" fmla="*/ 992937 h 1734757"/>
              <a:gd name="connsiteX26-8637" fmla="*/ 4206880 w 8477199"/>
              <a:gd name="connsiteY26-8638" fmla="*/ 816481 h 1734757"/>
              <a:gd name="connsiteX27-8639" fmla="*/ 4534135 w 8477199"/>
              <a:gd name="connsiteY27-8640" fmla="*/ 1303743 h 1734757"/>
              <a:gd name="connsiteX28-8641" fmla="*/ 4824736 w 8477199"/>
              <a:gd name="connsiteY28-8642" fmla="*/ 1596007 h 1734757"/>
              <a:gd name="connsiteX29-8643" fmla="*/ 5803572 w 8477199"/>
              <a:gd name="connsiteY29-8644" fmla="*/ 744571 h 1734757"/>
              <a:gd name="connsiteX30-8645" fmla="*/ 6697195 w 8477199"/>
              <a:gd name="connsiteY30-8646" fmla="*/ 214691 h 1734757"/>
              <a:gd name="connsiteX0-8647" fmla="*/ 6697195 w 8477199"/>
              <a:gd name="connsiteY0-8648" fmla="*/ 214691 h 1734757"/>
              <a:gd name="connsiteX1-8649" fmla="*/ 6709662 w 8477199"/>
              <a:gd name="connsiteY1-8650" fmla="*/ 214691 h 1734757"/>
              <a:gd name="connsiteX2-8651" fmla="*/ 7145860 w 8477199"/>
              <a:gd name="connsiteY2-8652" fmla="*/ 789985 h 1734757"/>
              <a:gd name="connsiteX3-8653" fmla="*/ 7305314 w 8477199"/>
              <a:gd name="connsiteY3-8654" fmla="*/ 1114171 h 1734757"/>
              <a:gd name="connsiteX4-8655" fmla="*/ 8432561 w 8477199"/>
              <a:gd name="connsiteY4-8656" fmla="*/ 880513 h 1734757"/>
              <a:gd name="connsiteX5-8657" fmla="*/ 8477199 w 8477199"/>
              <a:gd name="connsiteY5-8658" fmla="*/ 929103 h 1734757"/>
              <a:gd name="connsiteX6-8659" fmla="*/ 7295156 w 8477199"/>
              <a:gd name="connsiteY6-8660" fmla="*/ 1173736 h 1734757"/>
              <a:gd name="connsiteX7-8661" fmla="*/ 7106764 w 8477199"/>
              <a:gd name="connsiteY7-8662" fmla="*/ 814498 h 1734757"/>
              <a:gd name="connsiteX8-8663" fmla="*/ 6708739 w 8477199"/>
              <a:gd name="connsiteY8-8664" fmla="*/ 275180 h 1734757"/>
              <a:gd name="connsiteX9-8665" fmla="*/ 6697657 w 8477199"/>
              <a:gd name="connsiteY9-8666" fmla="*/ 275180 h 1734757"/>
              <a:gd name="connsiteX10-8667" fmla="*/ 5808796 w 8477199"/>
              <a:gd name="connsiteY10-8668" fmla="*/ 855594 h 1734757"/>
              <a:gd name="connsiteX11-8669" fmla="*/ 5680431 w 8477199"/>
              <a:gd name="connsiteY11-8670" fmla="*/ 987191 h 1734757"/>
              <a:gd name="connsiteX12-8671" fmla="*/ 5510509 w 8477199"/>
              <a:gd name="connsiteY12-8672" fmla="*/ 1166348 h 1734757"/>
              <a:gd name="connsiteX13-8673" fmla="*/ 5121257 w 8477199"/>
              <a:gd name="connsiteY13-8674" fmla="*/ 1556985 h 1734757"/>
              <a:gd name="connsiteX14-8675" fmla="*/ 4763866 w 8477199"/>
              <a:gd name="connsiteY14-8676" fmla="*/ 1734757 h 1734757"/>
              <a:gd name="connsiteX15-8677" fmla="*/ 4720924 w 8477199"/>
              <a:gd name="connsiteY15-8678" fmla="*/ 1730601 h 1734757"/>
              <a:gd name="connsiteX16-8679" fmla="*/ 4489128 w 8477199"/>
              <a:gd name="connsiteY16-8680" fmla="*/ 1387063 h 1734757"/>
              <a:gd name="connsiteX17-8681" fmla="*/ 4263335 w 8477199"/>
              <a:gd name="connsiteY17-8682" fmla="*/ 977494 h 1734757"/>
              <a:gd name="connsiteX18-8683" fmla="*/ 3440333 w 8477199"/>
              <a:gd name="connsiteY18-8684" fmla="*/ 1010362 h 1734757"/>
              <a:gd name="connsiteX19-8685" fmla="*/ 2222804 w 8477199"/>
              <a:gd name="connsiteY19-8686" fmla="*/ 1311196 h 1734757"/>
              <a:gd name="connsiteX20-8687" fmla="*/ 116247 w 8477199"/>
              <a:gd name="connsiteY20-8688" fmla="*/ 971172 h 1734757"/>
              <a:gd name="connsiteX21-8689" fmla="*/ 9979 w 8477199"/>
              <a:gd name="connsiteY21-8690" fmla="*/ 496270 h 1734757"/>
              <a:gd name="connsiteX22-8691" fmla="*/ 174672 w 8477199"/>
              <a:gd name="connsiteY22-8692" fmla="*/ 0 h 1734757"/>
              <a:gd name="connsiteX23-8693" fmla="*/ 248669 w 8477199"/>
              <a:gd name="connsiteY23-8694" fmla="*/ 55572 h 1734757"/>
              <a:gd name="connsiteX24-8695" fmla="*/ 313900 w 8477199"/>
              <a:gd name="connsiteY24-8696" fmla="*/ 944502 h 1734757"/>
              <a:gd name="connsiteX25-8697" fmla="*/ 2901161 w 8477199"/>
              <a:gd name="connsiteY25-8698" fmla="*/ 992937 h 1734757"/>
              <a:gd name="connsiteX26-8699" fmla="*/ 4206880 w 8477199"/>
              <a:gd name="connsiteY26-8700" fmla="*/ 816481 h 1734757"/>
              <a:gd name="connsiteX27-8701" fmla="*/ 4534135 w 8477199"/>
              <a:gd name="connsiteY27-8702" fmla="*/ 1303743 h 1734757"/>
              <a:gd name="connsiteX28-8703" fmla="*/ 4824736 w 8477199"/>
              <a:gd name="connsiteY28-8704" fmla="*/ 1596007 h 1734757"/>
              <a:gd name="connsiteX29-8705" fmla="*/ 5803572 w 8477199"/>
              <a:gd name="connsiteY29-8706" fmla="*/ 744571 h 1734757"/>
              <a:gd name="connsiteX30-8707" fmla="*/ 6697195 w 8477199"/>
              <a:gd name="connsiteY30-8708" fmla="*/ 214691 h 1734757"/>
              <a:gd name="connsiteX0-8709" fmla="*/ 6697195 w 8477199"/>
              <a:gd name="connsiteY0-8710" fmla="*/ 214691 h 1734757"/>
              <a:gd name="connsiteX1-8711" fmla="*/ 6709662 w 8477199"/>
              <a:gd name="connsiteY1-8712" fmla="*/ 214691 h 1734757"/>
              <a:gd name="connsiteX2-8713" fmla="*/ 7145860 w 8477199"/>
              <a:gd name="connsiteY2-8714" fmla="*/ 789985 h 1734757"/>
              <a:gd name="connsiteX3-8715" fmla="*/ 7305314 w 8477199"/>
              <a:gd name="connsiteY3-8716" fmla="*/ 1114171 h 1734757"/>
              <a:gd name="connsiteX4-8717" fmla="*/ 8432561 w 8477199"/>
              <a:gd name="connsiteY4-8718" fmla="*/ 880513 h 1734757"/>
              <a:gd name="connsiteX5-8719" fmla="*/ 8477199 w 8477199"/>
              <a:gd name="connsiteY5-8720" fmla="*/ 929103 h 1734757"/>
              <a:gd name="connsiteX6-8721" fmla="*/ 7295156 w 8477199"/>
              <a:gd name="connsiteY6-8722" fmla="*/ 1173736 h 1734757"/>
              <a:gd name="connsiteX7-8723" fmla="*/ 7106764 w 8477199"/>
              <a:gd name="connsiteY7-8724" fmla="*/ 814498 h 1734757"/>
              <a:gd name="connsiteX8-8725" fmla="*/ 6708739 w 8477199"/>
              <a:gd name="connsiteY8-8726" fmla="*/ 275180 h 1734757"/>
              <a:gd name="connsiteX9-8727" fmla="*/ 6697657 w 8477199"/>
              <a:gd name="connsiteY9-8728" fmla="*/ 275180 h 1734757"/>
              <a:gd name="connsiteX10-8729" fmla="*/ 5808796 w 8477199"/>
              <a:gd name="connsiteY10-8730" fmla="*/ 855594 h 1734757"/>
              <a:gd name="connsiteX11-8731" fmla="*/ 5680431 w 8477199"/>
              <a:gd name="connsiteY11-8732" fmla="*/ 987191 h 1734757"/>
              <a:gd name="connsiteX12-8733" fmla="*/ 5510509 w 8477199"/>
              <a:gd name="connsiteY12-8734" fmla="*/ 1166348 h 1734757"/>
              <a:gd name="connsiteX13-8735" fmla="*/ 5121257 w 8477199"/>
              <a:gd name="connsiteY13-8736" fmla="*/ 1556985 h 1734757"/>
              <a:gd name="connsiteX14-8737" fmla="*/ 4763866 w 8477199"/>
              <a:gd name="connsiteY14-8738" fmla="*/ 1734757 h 1734757"/>
              <a:gd name="connsiteX15-8739" fmla="*/ 4720924 w 8477199"/>
              <a:gd name="connsiteY15-8740" fmla="*/ 1730601 h 1734757"/>
              <a:gd name="connsiteX16-8741" fmla="*/ 4489128 w 8477199"/>
              <a:gd name="connsiteY16-8742" fmla="*/ 1387063 h 1734757"/>
              <a:gd name="connsiteX17-8743" fmla="*/ 4263335 w 8477199"/>
              <a:gd name="connsiteY17-8744" fmla="*/ 977494 h 1734757"/>
              <a:gd name="connsiteX18-8745" fmla="*/ 3440333 w 8477199"/>
              <a:gd name="connsiteY18-8746" fmla="*/ 1010362 h 1734757"/>
              <a:gd name="connsiteX19-8747" fmla="*/ 2222804 w 8477199"/>
              <a:gd name="connsiteY19-8748" fmla="*/ 1311196 h 1734757"/>
              <a:gd name="connsiteX20-8749" fmla="*/ 116247 w 8477199"/>
              <a:gd name="connsiteY20-8750" fmla="*/ 971172 h 1734757"/>
              <a:gd name="connsiteX21-8751" fmla="*/ 9979 w 8477199"/>
              <a:gd name="connsiteY21-8752" fmla="*/ 496270 h 1734757"/>
              <a:gd name="connsiteX22-8753" fmla="*/ 174672 w 8477199"/>
              <a:gd name="connsiteY22-8754" fmla="*/ 0 h 1734757"/>
              <a:gd name="connsiteX23-8755" fmla="*/ 248669 w 8477199"/>
              <a:gd name="connsiteY23-8756" fmla="*/ 55572 h 1734757"/>
              <a:gd name="connsiteX24-8757" fmla="*/ 313900 w 8477199"/>
              <a:gd name="connsiteY24-8758" fmla="*/ 944502 h 1734757"/>
              <a:gd name="connsiteX25-8759" fmla="*/ 1735499 w 8477199"/>
              <a:gd name="connsiteY25-8760" fmla="*/ 1229124 h 1734757"/>
              <a:gd name="connsiteX26-8761" fmla="*/ 4206880 w 8477199"/>
              <a:gd name="connsiteY26-8762" fmla="*/ 816481 h 1734757"/>
              <a:gd name="connsiteX27-8763" fmla="*/ 4534135 w 8477199"/>
              <a:gd name="connsiteY27-8764" fmla="*/ 1303743 h 1734757"/>
              <a:gd name="connsiteX28-8765" fmla="*/ 4824736 w 8477199"/>
              <a:gd name="connsiteY28-8766" fmla="*/ 1596007 h 1734757"/>
              <a:gd name="connsiteX29-8767" fmla="*/ 5803572 w 8477199"/>
              <a:gd name="connsiteY29-8768" fmla="*/ 744571 h 1734757"/>
              <a:gd name="connsiteX30-8769" fmla="*/ 6697195 w 8477199"/>
              <a:gd name="connsiteY30-8770" fmla="*/ 214691 h 1734757"/>
              <a:gd name="connsiteX0-8771" fmla="*/ 6697195 w 8477199"/>
              <a:gd name="connsiteY0-8772" fmla="*/ 214691 h 1734757"/>
              <a:gd name="connsiteX1-8773" fmla="*/ 6709662 w 8477199"/>
              <a:gd name="connsiteY1-8774" fmla="*/ 214691 h 1734757"/>
              <a:gd name="connsiteX2-8775" fmla="*/ 7145860 w 8477199"/>
              <a:gd name="connsiteY2-8776" fmla="*/ 789985 h 1734757"/>
              <a:gd name="connsiteX3-8777" fmla="*/ 7305314 w 8477199"/>
              <a:gd name="connsiteY3-8778" fmla="*/ 1114171 h 1734757"/>
              <a:gd name="connsiteX4-8779" fmla="*/ 8432561 w 8477199"/>
              <a:gd name="connsiteY4-8780" fmla="*/ 880513 h 1734757"/>
              <a:gd name="connsiteX5-8781" fmla="*/ 8477199 w 8477199"/>
              <a:gd name="connsiteY5-8782" fmla="*/ 929103 h 1734757"/>
              <a:gd name="connsiteX6-8783" fmla="*/ 7295156 w 8477199"/>
              <a:gd name="connsiteY6-8784" fmla="*/ 1173736 h 1734757"/>
              <a:gd name="connsiteX7-8785" fmla="*/ 7106764 w 8477199"/>
              <a:gd name="connsiteY7-8786" fmla="*/ 814498 h 1734757"/>
              <a:gd name="connsiteX8-8787" fmla="*/ 6708739 w 8477199"/>
              <a:gd name="connsiteY8-8788" fmla="*/ 275180 h 1734757"/>
              <a:gd name="connsiteX9-8789" fmla="*/ 6697657 w 8477199"/>
              <a:gd name="connsiteY9-8790" fmla="*/ 275180 h 1734757"/>
              <a:gd name="connsiteX10-8791" fmla="*/ 5808796 w 8477199"/>
              <a:gd name="connsiteY10-8792" fmla="*/ 855594 h 1734757"/>
              <a:gd name="connsiteX11-8793" fmla="*/ 5680431 w 8477199"/>
              <a:gd name="connsiteY11-8794" fmla="*/ 987191 h 1734757"/>
              <a:gd name="connsiteX12-8795" fmla="*/ 5510509 w 8477199"/>
              <a:gd name="connsiteY12-8796" fmla="*/ 1166348 h 1734757"/>
              <a:gd name="connsiteX13-8797" fmla="*/ 5121257 w 8477199"/>
              <a:gd name="connsiteY13-8798" fmla="*/ 1556985 h 1734757"/>
              <a:gd name="connsiteX14-8799" fmla="*/ 4763866 w 8477199"/>
              <a:gd name="connsiteY14-8800" fmla="*/ 1734757 h 1734757"/>
              <a:gd name="connsiteX15-8801" fmla="*/ 4720924 w 8477199"/>
              <a:gd name="connsiteY15-8802" fmla="*/ 1730601 h 1734757"/>
              <a:gd name="connsiteX16-8803" fmla="*/ 4489128 w 8477199"/>
              <a:gd name="connsiteY16-8804" fmla="*/ 1387063 h 1734757"/>
              <a:gd name="connsiteX17-8805" fmla="*/ 4263335 w 8477199"/>
              <a:gd name="connsiteY17-8806" fmla="*/ 977494 h 1734757"/>
              <a:gd name="connsiteX18-8807" fmla="*/ 3440333 w 8477199"/>
              <a:gd name="connsiteY18-8808" fmla="*/ 1010362 h 1734757"/>
              <a:gd name="connsiteX19-8809" fmla="*/ 2222804 w 8477199"/>
              <a:gd name="connsiteY19-8810" fmla="*/ 1311196 h 1734757"/>
              <a:gd name="connsiteX20-8811" fmla="*/ 116247 w 8477199"/>
              <a:gd name="connsiteY20-8812" fmla="*/ 971172 h 1734757"/>
              <a:gd name="connsiteX21-8813" fmla="*/ 9979 w 8477199"/>
              <a:gd name="connsiteY21-8814" fmla="*/ 496270 h 1734757"/>
              <a:gd name="connsiteX22-8815" fmla="*/ 174672 w 8477199"/>
              <a:gd name="connsiteY22-8816" fmla="*/ 0 h 1734757"/>
              <a:gd name="connsiteX23-8817" fmla="*/ 248669 w 8477199"/>
              <a:gd name="connsiteY23-8818" fmla="*/ 55572 h 1734757"/>
              <a:gd name="connsiteX24-8819" fmla="*/ 313900 w 8477199"/>
              <a:gd name="connsiteY24-8820" fmla="*/ 944502 h 1734757"/>
              <a:gd name="connsiteX25-8821" fmla="*/ 1735499 w 8477199"/>
              <a:gd name="connsiteY25-8822" fmla="*/ 1229124 h 1734757"/>
              <a:gd name="connsiteX26-8823" fmla="*/ 4206880 w 8477199"/>
              <a:gd name="connsiteY26-8824" fmla="*/ 816481 h 1734757"/>
              <a:gd name="connsiteX27-8825" fmla="*/ 4534135 w 8477199"/>
              <a:gd name="connsiteY27-8826" fmla="*/ 1303743 h 1734757"/>
              <a:gd name="connsiteX28-8827" fmla="*/ 4824736 w 8477199"/>
              <a:gd name="connsiteY28-8828" fmla="*/ 1596007 h 1734757"/>
              <a:gd name="connsiteX29-8829" fmla="*/ 5803572 w 8477199"/>
              <a:gd name="connsiteY29-8830" fmla="*/ 744571 h 1734757"/>
              <a:gd name="connsiteX30-8831" fmla="*/ 6697195 w 8477199"/>
              <a:gd name="connsiteY30-8832" fmla="*/ 214691 h 1734757"/>
              <a:gd name="connsiteX0-8833" fmla="*/ 6697195 w 8477199"/>
              <a:gd name="connsiteY0-8834" fmla="*/ 214691 h 1734757"/>
              <a:gd name="connsiteX1-8835" fmla="*/ 6709662 w 8477199"/>
              <a:gd name="connsiteY1-8836" fmla="*/ 214691 h 1734757"/>
              <a:gd name="connsiteX2-8837" fmla="*/ 7145860 w 8477199"/>
              <a:gd name="connsiteY2-8838" fmla="*/ 789985 h 1734757"/>
              <a:gd name="connsiteX3-8839" fmla="*/ 7305314 w 8477199"/>
              <a:gd name="connsiteY3-8840" fmla="*/ 1114171 h 1734757"/>
              <a:gd name="connsiteX4-8841" fmla="*/ 8432561 w 8477199"/>
              <a:gd name="connsiteY4-8842" fmla="*/ 880513 h 1734757"/>
              <a:gd name="connsiteX5-8843" fmla="*/ 8477199 w 8477199"/>
              <a:gd name="connsiteY5-8844" fmla="*/ 929103 h 1734757"/>
              <a:gd name="connsiteX6-8845" fmla="*/ 7295156 w 8477199"/>
              <a:gd name="connsiteY6-8846" fmla="*/ 1173736 h 1734757"/>
              <a:gd name="connsiteX7-8847" fmla="*/ 7106764 w 8477199"/>
              <a:gd name="connsiteY7-8848" fmla="*/ 814498 h 1734757"/>
              <a:gd name="connsiteX8-8849" fmla="*/ 6708739 w 8477199"/>
              <a:gd name="connsiteY8-8850" fmla="*/ 275180 h 1734757"/>
              <a:gd name="connsiteX9-8851" fmla="*/ 6697657 w 8477199"/>
              <a:gd name="connsiteY9-8852" fmla="*/ 275180 h 1734757"/>
              <a:gd name="connsiteX10-8853" fmla="*/ 5808796 w 8477199"/>
              <a:gd name="connsiteY10-8854" fmla="*/ 855594 h 1734757"/>
              <a:gd name="connsiteX11-8855" fmla="*/ 5680431 w 8477199"/>
              <a:gd name="connsiteY11-8856" fmla="*/ 987191 h 1734757"/>
              <a:gd name="connsiteX12-8857" fmla="*/ 5510509 w 8477199"/>
              <a:gd name="connsiteY12-8858" fmla="*/ 1166348 h 1734757"/>
              <a:gd name="connsiteX13-8859" fmla="*/ 5121257 w 8477199"/>
              <a:gd name="connsiteY13-8860" fmla="*/ 1556985 h 1734757"/>
              <a:gd name="connsiteX14-8861" fmla="*/ 4763866 w 8477199"/>
              <a:gd name="connsiteY14-8862" fmla="*/ 1734757 h 1734757"/>
              <a:gd name="connsiteX15-8863" fmla="*/ 4720924 w 8477199"/>
              <a:gd name="connsiteY15-8864" fmla="*/ 1730601 h 1734757"/>
              <a:gd name="connsiteX16-8865" fmla="*/ 4489128 w 8477199"/>
              <a:gd name="connsiteY16-8866" fmla="*/ 1387063 h 1734757"/>
              <a:gd name="connsiteX17-8867" fmla="*/ 4263335 w 8477199"/>
              <a:gd name="connsiteY17-8868" fmla="*/ 977494 h 1734757"/>
              <a:gd name="connsiteX18-8869" fmla="*/ 3440333 w 8477199"/>
              <a:gd name="connsiteY18-8870" fmla="*/ 1010362 h 1734757"/>
              <a:gd name="connsiteX19-8871" fmla="*/ 2222804 w 8477199"/>
              <a:gd name="connsiteY19-8872" fmla="*/ 1311196 h 1734757"/>
              <a:gd name="connsiteX20-8873" fmla="*/ 116247 w 8477199"/>
              <a:gd name="connsiteY20-8874" fmla="*/ 971172 h 1734757"/>
              <a:gd name="connsiteX21-8875" fmla="*/ 9979 w 8477199"/>
              <a:gd name="connsiteY21-8876" fmla="*/ 496270 h 1734757"/>
              <a:gd name="connsiteX22-8877" fmla="*/ 174672 w 8477199"/>
              <a:gd name="connsiteY22-8878" fmla="*/ 0 h 1734757"/>
              <a:gd name="connsiteX23-8879" fmla="*/ 248669 w 8477199"/>
              <a:gd name="connsiteY23-8880" fmla="*/ 55572 h 1734757"/>
              <a:gd name="connsiteX24-8881" fmla="*/ 313900 w 8477199"/>
              <a:gd name="connsiteY24-8882" fmla="*/ 944502 h 1734757"/>
              <a:gd name="connsiteX25-8883" fmla="*/ 1735499 w 8477199"/>
              <a:gd name="connsiteY25-8884" fmla="*/ 1229124 h 1734757"/>
              <a:gd name="connsiteX26-8885" fmla="*/ 4071638 w 8477199"/>
              <a:gd name="connsiteY26-8886" fmla="*/ 788693 h 1734757"/>
              <a:gd name="connsiteX27-8887" fmla="*/ 4534135 w 8477199"/>
              <a:gd name="connsiteY27-8888" fmla="*/ 1303743 h 1734757"/>
              <a:gd name="connsiteX28-8889" fmla="*/ 4824736 w 8477199"/>
              <a:gd name="connsiteY28-8890" fmla="*/ 1596007 h 1734757"/>
              <a:gd name="connsiteX29-8891" fmla="*/ 5803572 w 8477199"/>
              <a:gd name="connsiteY29-8892" fmla="*/ 744571 h 1734757"/>
              <a:gd name="connsiteX30-8893" fmla="*/ 6697195 w 8477199"/>
              <a:gd name="connsiteY30-8894" fmla="*/ 214691 h 1734757"/>
              <a:gd name="connsiteX0-8895" fmla="*/ 6697195 w 8477199"/>
              <a:gd name="connsiteY0-8896" fmla="*/ 214691 h 1734757"/>
              <a:gd name="connsiteX1-8897" fmla="*/ 6709662 w 8477199"/>
              <a:gd name="connsiteY1-8898" fmla="*/ 214691 h 1734757"/>
              <a:gd name="connsiteX2-8899" fmla="*/ 7145860 w 8477199"/>
              <a:gd name="connsiteY2-8900" fmla="*/ 789985 h 1734757"/>
              <a:gd name="connsiteX3-8901" fmla="*/ 7305314 w 8477199"/>
              <a:gd name="connsiteY3-8902" fmla="*/ 1114171 h 1734757"/>
              <a:gd name="connsiteX4-8903" fmla="*/ 8432561 w 8477199"/>
              <a:gd name="connsiteY4-8904" fmla="*/ 880513 h 1734757"/>
              <a:gd name="connsiteX5-8905" fmla="*/ 8477199 w 8477199"/>
              <a:gd name="connsiteY5-8906" fmla="*/ 929103 h 1734757"/>
              <a:gd name="connsiteX6-8907" fmla="*/ 7295156 w 8477199"/>
              <a:gd name="connsiteY6-8908" fmla="*/ 1173736 h 1734757"/>
              <a:gd name="connsiteX7-8909" fmla="*/ 7106764 w 8477199"/>
              <a:gd name="connsiteY7-8910" fmla="*/ 814498 h 1734757"/>
              <a:gd name="connsiteX8-8911" fmla="*/ 6708739 w 8477199"/>
              <a:gd name="connsiteY8-8912" fmla="*/ 275180 h 1734757"/>
              <a:gd name="connsiteX9-8913" fmla="*/ 6697657 w 8477199"/>
              <a:gd name="connsiteY9-8914" fmla="*/ 275180 h 1734757"/>
              <a:gd name="connsiteX10-8915" fmla="*/ 5808796 w 8477199"/>
              <a:gd name="connsiteY10-8916" fmla="*/ 855594 h 1734757"/>
              <a:gd name="connsiteX11-8917" fmla="*/ 5680431 w 8477199"/>
              <a:gd name="connsiteY11-8918" fmla="*/ 987191 h 1734757"/>
              <a:gd name="connsiteX12-8919" fmla="*/ 5510509 w 8477199"/>
              <a:gd name="connsiteY12-8920" fmla="*/ 1166348 h 1734757"/>
              <a:gd name="connsiteX13-8921" fmla="*/ 5121257 w 8477199"/>
              <a:gd name="connsiteY13-8922" fmla="*/ 1556985 h 1734757"/>
              <a:gd name="connsiteX14-8923" fmla="*/ 4763866 w 8477199"/>
              <a:gd name="connsiteY14-8924" fmla="*/ 1734757 h 1734757"/>
              <a:gd name="connsiteX15-8925" fmla="*/ 4720924 w 8477199"/>
              <a:gd name="connsiteY15-8926" fmla="*/ 1730601 h 1734757"/>
              <a:gd name="connsiteX16-8927" fmla="*/ 4489128 w 8477199"/>
              <a:gd name="connsiteY16-8928" fmla="*/ 1387063 h 1734757"/>
              <a:gd name="connsiteX17-8929" fmla="*/ 4263335 w 8477199"/>
              <a:gd name="connsiteY17-8930" fmla="*/ 977494 h 1734757"/>
              <a:gd name="connsiteX18-8931" fmla="*/ 3440333 w 8477199"/>
              <a:gd name="connsiteY18-8932" fmla="*/ 1010362 h 1734757"/>
              <a:gd name="connsiteX19-8933" fmla="*/ 2222804 w 8477199"/>
              <a:gd name="connsiteY19-8934" fmla="*/ 1311196 h 1734757"/>
              <a:gd name="connsiteX20-8935" fmla="*/ 116247 w 8477199"/>
              <a:gd name="connsiteY20-8936" fmla="*/ 971172 h 1734757"/>
              <a:gd name="connsiteX21-8937" fmla="*/ 9979 w 8477199"/>
              <a:gd name="connsiteY21-8938" fmla="*/ 496270 h 1734757"/>
              <a:gd name="connsiteX22-8939" fmla="*/ 174672 w 8477199"/>
              <a:gd name="connsiteY22-8940" fmla="*/ 0 h 1734757"/>
              <a:gd name="connsiteX23-8941" fmla="*/ 248669 w 8477199"/>
              <a:gd name="connsiteY23-8942" fmla="*/ 55572 h 1734757"/>
              <a:gd name="connsiteX24-8943" fmla="*/ 313900 w 8477199"/>
              <a:gd name="connsiteY24-8944" fmla="*/ 944502 h 1734757"/>
              <a:gd name="connsiteX25-8945" fmla="*/ 1735499 w 8477199"/>
              <a:gd name="connsiteY25-8946" fmla="*/ 1229124 h 1734757"/>
              <a:gd name="connsiteX26-8947" fmla="*/ 4052317 w 8477199"/>
              <a:gd name="connsiteY26-8948" fmla="*/ 760908 h 1734757"/>
              <a:gd name="connsiteX27-8949" fmla="*/ 4534135 w 8477199"/>
              <a:gd name="connsiteY27-8950" fmla="*/ 1303743 h 1734757"/>
              <a:gd name="connsiteX28-8951" fmla="*/ 4824736 w 8477199"/>
              <a:gd name="connsiteY28-8952" fmla="*/ 1596007 h 1734757"/>
              <a:gd name="connsiteX29-8953" fmla="*/ 5803572 w 8477199"/>
              <a:gd name="connsiteY29-8954" fmla="*/ 744571 h 1734757"/>
              <a:gd name="connsiteX30-8955" fmla="*/ 6697195 w 8477199"/>
              <a:gd name="connsiteY30-8956" fmla="*/ 214691 h 1734757"/>
              <a:gd name="connsiteX0-8957" fmla="*/ 6697195 w 8477199"/>
              <a:gd name="connsiteY0-8958" fmla="*/ 214691 h 1734757"/>
              <a:gd name="connsiteX1-8959" fmla="*/ 6709662 w 8477199"/>
              <a:gd name="connsiteY1-8960" fmla="*/ 214691 h 1734757"/>
              <a:gd name="connsiteX2-8961" fmla="*/ 7145860 w 8477199"/>
              <a:gd name="connsiteY2-8962" fmla="*/ 789985 h 1734757"/>
              <a:gd name="connsiteX3-8963" fmla="*/ 7305314 w 8477199"/>
              <a:gd name="connsiteY3-8964" fmla="*/ 1114171 h 1734757"/>
              <a:gd name="connsiteX4-8965" fmla="*/ 8432561 w 8477199"/>
              <a:gd name="connsiteY4-8966" fmla="*/ 880513 h 1734757"/>
              <a:gd name="connsiteX5-8967" fmla="*/ 8477199 w 8477199"/>
              <a:gd name="connsiteY5-8968" fmla="*/ 929103 h 1734757"/>
              <a:gd name="connsiteX6-8969" fmla="*/ 7295156 w 8477199"/>
              <a:gd name="connsiteY6-8970" fmla="*/ 1173736 h 1734757"/>
              <a:gd name="connsiteX7-8971" fmla="*/ 7106764 w 8477199"/>
              <a:gd name="connsiteY7-8972" fmla="*/ 814498 h 1734757"/>
              <a:gd name="connsiteX8-8973" fmla="*/ 6708739 w 8477199"/>
              <a:gd name="connsiteY8-8974" fmla="*/ 275180 h 1734757"/>
              <a:gd name="connsiteX9-8975" fmla="*/ 6697657 w 8477199"/>
              <a:gd name="connsiteY9-8976" fmla="*/ 275180 h 1734757"/>
              <a:gd name="connsiteX10-8977" fmla="*/ 5808796 w 8477199"/>
              <a:gd name="connsiteY10-8978" fmla="*/ 855594 h 1734757"/>
              <a:gd name="connsiteX11-8979" fmla="*/ 5680431 w 8477199"/>
              <a:gd name="connsiteY11-8980" fmla="*/ 987191 h 1734757"/>
              <a:gd name="connsiteX12-8981" fmla="*/ 5510509 w 8477199"/>
              <a:gd name="connsiteY12-8982" fmla="*/ 1166348 h 1734757"/>
              <a:gd name="connsiteX13-8983" fmla="*/ 5121257 w 8477199"/>
              <a:gd name="connsiteY13-8984" fmla="*/ 1556985 h 1734757"/>
              <a:gd name="connsiteX14-8985" fmla="*/ 4763866 w 8477199"/>
              <a:gd name="connsiteY14-8986" fmla="*/ 1734757 h 1734757"/>
              <a:gd name="connsiteX15-8987" fmla="*/ 4720924 w 8477199"/>
              <a:gd name="connsiteY15-8988" fmla="*/ 1730601 h 1734757"/>
              <a:gd name="connsiteX16-8989" fmla="*/ 4489128 w 8477199"/>
              <a:gd name="connsiteY16-8990" fmla="*/ 1387063 h 1734757"/>
              <a:gd name="connsiteX17-8991" fmla="*/ 4263335 w 8477199"/>
              <a:gd name="connsiteY17-8992" fmla="*/ 977494 h 1734757"/>
              <a:gd name="connsiteX18-8993" fmla="*/ 3440333 w 8477199"/>
              <a:gd name="connsiteY18-8994" fmla="*/ 1010362 h 1734757"/>
              <a:gd name="connsiteX19-8995" fmla="*/ 2222804 w 8477199"/>
              <a:gd name="connsiteY19-8996" fmla="*/ 1311196 h 1734757"/>
              <a:gd name="connsiteX20-8997" fmla="*/ 116247 w 8477199"/>
              <a:gd name="connsiteY20-8998" fmla="*/ 971172 h 1734757"/>
              <a:gd name="connsiteX21-8999" fmla="*/ 9979 w 8477199"/>
              <a:gd name="connsiteY21-9000" fmla="*/ 496270 h 1734757"/>
              <a:gd name="connsiteX22-9001" fmla="*/ 174672 w 8477199"/>
              <a:gd name="connsiteY22-9002" fmla="*/ 0 h 1734757"/>
              <a:gd name="connsiteX23-9003" fmla="*/ 248669 w 8477199"/>
              <a:gd name="connsiteY23-9004" fmla="*/ 55572 h 1734757"/>
              <a:gd name="connsiteX24-9005" fmla="*/ 313900 w 8477199"/>
              <a:gd name="connsiteY24-9006" fmla="*/ 944502 h 1734757"/>
              <a:gd name="connsiteX25-9007" fmla="*/ 1735499 w 8477199"/>
              <a:gd name="connsiteY25-9008" fmla="*/ 1229124 h 1734757"/>
              <a:gd name="connsiteX26-9009" fmla="*/ 4052317 w 8477199"/>
              <a:gd name="connsiteY26-9010" fmla="*/ 760908 h 1734757"/>
              <a:gd name="connsiteX27-9011" fmla="*/ 4534135 w 8477199"/>
              <a:gd name="connsiteY27-9012" fmla="*/ 1303743 h 1734757"/>
              <a:gd name="connsiteX28-9013" fmla="*/ 4824736 w 8477199"/>
              <a:gd name="connsiteY28-9014" fmla="*/ 1596007 h 1734757"/>
              <a:gd name="connsiteX29-9015" fmla="*/ 5803572 w 8477199"/>
              <a:gd name="connsiteY29-9016" fmla="*/ 744571 h 1734757"/>
              <a:gd name="connsiteX30-9017" fmla="*/ 6697195 w 8477199"/>
              <a:gd name="connsiteY30-9018" fmla="*/ 214691 h 1734757"/>
              <a:gd name="connsiteX0-9019" fmla="*/ 6697195 w 8477199"/>
              <a:gd name="connsiteY0-9020" fmla="*/ 214691 h 1734757"/>
              <a:gd name="connsiteX1-9021" fmla="*/ 6709662 w 8477199"/>
              <a:gd name="connsiteY1-9022" fmla="*/ 214691 h 1734757"/>
              <a:gd name="connsiteX2-9023" fmla="*/ 7145860 w 8477199"/>
              <a:gd name="connsiteY2-9024" fmla="*/ 789985 h 1734757"/>
              <a:gd name="connsiteX3-9025" fmla="*/ 7305314 w 8477199"/>
              <a:gd name="connsiteY3-9026" fmla="*/ 1114171 h 1734757"/>
              <a:gd name="connsiteX4-9027" fmla="*/ 8432561 w 8477199"/>
              <a:gd name="connsiteY4-9028" fmla="*/ 880513 h 1734757"/>
              <a:gd name="connsiteX5-9029" fmla="*/ 8477199 w 8477199"/>
              <a:gd name="connsiteY5-9030" fmla="*/ 929103 h 1734757"/>
              <a:gd name="connsiteX6-9031" fmla="*/ 7295156 w 8477199"/>
              <a:gd name="connsiteY6-9032" fmla="*/ 1173736 h 1734757"/>
              <a:gd name="connsiteX7-9033" fmla="*/ 7106764 w 8477199"/>
              <a:gd name="connsiteY7-9034" fmla="*/ 814498 h 1734757"/>
              <a:gd name="connsiteX8-9035" fmla="*/ 6708739 w 8477199"/>
              <a:gd name="connsiteY8-9036" fmla="*/ 275180 h 1734757"/>
              <a:gd name="connsiteX9-9037" fmla="*/ 6697657 w 8477199"/>
              <a:gd name="connsiteY9-9038" fmla="*/ 275180 h 1734757"/>
              <a:gd name="connsiteX10-9039" fmla="*/ 5808796 w 8477199"/>
              <a:gd name="connsiteY10-9040" fmla="*/ 855594 h 1734757"/>
              <a:gd name="connsiteX11-9041" fmla="*/ 5680431 w 8477199"/>
              <a:gd name="connsiteY11-9042" fmla="*/ 987191 h 1734757"/>
              <a:gd name="connsiteX12-9043" fmla="*/ 5510509 w 8477199"/>
              <a:gd name="connsiteY12-9044" fmla="*/ 1166348 h 1734757"/>
              <a:gd name="connsiteX13-9045" fmla="*/ 5121257 w 8477199"/>
              <a:gd name="connsiteY13-9046" fmla="*/ 1556985 h 1734757"/>
              <a:gd name="connsiteX14-9047" fmla="*/ 4763866 w 8477199"/>
              <a:gd name="connsiteY14-9048" fmla="*/ 1734757 h 1734757"/>
              <a:gd name="connsiteX15-9049" fmla="*/ 4720924 w 8477199"/>
              <a:gd name="connsiteY15-9050" fmla="*/ 1730601 h 1734757"/>
              <a:gd name="connsiteX16-9051" fmla="*/ 4489128 w 8477199"/>
              <a:gd name="connsiteY16-9052" fmla="*/ 1387063 h 1734757"/>
              <a:gd name="connsiteX17-9053" fmla="*/ 4263335 w 8477199"/>
              <a:gd name="connsiteY17-9054" fmla="*/ 977494 h 1734757"/>
              <a:gd name="connsiteX18-9055" fmla="*/ 3440333 w 8477199"/>
              <a:gd name="connsiteY18-9056" fmla="*/ 1010362 h 1734757"/>
              <a:gd name="connsiteX19-9057" fmla="*/ 2222804 w 8477199"/>
              <a:gd name="connsiteY19-9058" fmla="*/ 1311196 h 1734757"/>
              <a:gd name="connsiteX20-9059" fmla="*/ 116247 w 8477199"/>
              <a:gd name="connsiteY20-9060" fmla="*/ 971172 h 1734757"/>
              <a:gd name="connsiteX21-9061" fmla="*/ 9979 w 8477199"/>
              <a:gd name="connsiteY21-9062" fmla="*/ 496270 h 1734757"/>
              <a:gd name="connsiteX22-9063" fmla="*/ 174672 w 8477199"/>
              <a:gd name="connsiteY22-9064" fmla="*/ 0 h 1734757"/>
              <a:gd name="connsiteX23-9065" fmla="*/ 248669 w 8477199"/>
              <a:gd name="connsiteY23-9066" fmla="*/ 55572 h 1734757"/>
              <a:gd name="connsiteX24-9067" fmla="*/ 313900 w 8477199"/>
              <a:gd name="connsiteY24-9068" fmla="*/ 944502 h 1734757"/>
              <a:gd name="connsiteX25-9069" fmla="*/ 1735499 w 8477199"/>
              <a:gd name="connsiteY25-9070" fmla="*/ 1229124 h 1734757"/>
              <a:gd name="connsiteX26-9071" fmla="*/ 4052317 w 8477199"/>
              <a:gd name="connsiteY26-9072" fmla="*/ 760908 h 1734757"/>
              <a:gd name="connsiteX27-9073" fmla="*/ 4534135 w 8477199"/>
              <a:gd name="connsiteY27-9074" fmla="*/ 1303743 h 1734757"/>
              <a:gd name="connsiteX28-9075" fmla="*/ 4824736 w 8477199"/>
              <a:gd name="connsiteY28-9076" fmla="*/ 1596007 h 1734757"/>
              <a:gd name="connsiteX29-9077" fmla="*/ 5803572 w 8477199"/>
              <a:gd name="connsiteY29-9078" fmla="*/ 744571 h 1734757"/>
              <a:gd name="connsiteX30-9079" fmla="*/ 6697195 w 8477199"/>
              <a:gd name="connsiteY30-9080" fmla="*/ 214691 h 1734757"/>
              <a:gd name="connsiteX0-9081" fmla="*/ 6697195 w 8477199"/>
              <a:gd name="connsiteY0-9082" fmla="*/ 1138479 h 2658545"/>
              <a:gd name="connsiteX1-9083" fmla="*/ 6709662 w 8477199"/>
              <a:gd name="connsiteY1-9084" fmla="*/ 1138479 h 2658545"/>
              <a:gd name="connsiteX2-9085" fmla="*/ 7145860 w 8477199"/>
              <a:gd name="connsiteY2-9086" fmla="*/ 1713773 h 2658545"/>
              <a:gd name="connsiteX3-9087" fmla="*/ 7305314 w 8477199"/>
              <a:gd name="connsiteY3-9088" fmla="*/ 2037959 h 2658545"/>
              <a:gd name="connsiteX4-9089" fmla="*/ 8432561 w 8477199"/>
              <a:gd name="connsiteY4-9090" fmla="*/ 1804301 h 2658545"/>
              <a:gd name="connsiteX5-9091" fmla="*/ 8477199 w 8477199"/>
              <a:gd name="connsiteY5-9092" fmla="*/ 1852891 h 2658545"/>
              <a:gd name="connsiteX6-9093" fmla="*/ 7295156 w 8477199"/>
              <a:gd name="connsiteY6-9094" fmla="*/ 2097524 h 2658545"/>
              <a:gd name="connsiteX7-9095" fmla="*/ 7106764 w 8477199"/>
              <a:gd name="connsiteY7-9096" fmla="*/ 1738286 h 2658545"/>
              <a:gd name="connsiteX8-9097" fmla="*/ 6708739 w 8477199"/>
              <a:gd name="connsiteY8-9098" fmla="*/ 1198968 h 2658545"/>
              <a:gd name="connsiteX9-9099" fmla="*/ 6697657 w 8477199"/>
              <a:gd name="connsiteY9-9100" fmla="*/ 1198968 h 2658545"/>
              <a:gd name="connsiteX10-9101" fmla="*/ 5808796 w 8477199"/>
              <a:gd name="connsiteY10-9102" fmla="*/ 1779382 h 2658545"/>
              <a:gd name="connsiteX11-9103" fmla="*/ 5680431 w 8477199"/>
              <a:gd name="connsiteY11-9104" fmla="*/ 1910979 h 2658545"/>
              <a:gd name="connsiteX12-9105" fmla="*/ 5510509 w 8477199"/>
              <a:gd name="connsiteY12-9106" fmla="*/ 2090136 h 2658545"/>
              <a:gd name="connsiteX13-9107" fmla="*/ 5121257 w 8477199"/>
              <a:gd name="connsiteY13-9108" fmla="*/ 2480773 h 2658545"/>
              <a:gd name="connsiteX14-9109" fmla="*/ 4763866 w 8477199"/>
              <a:gd name="connsiteY14-9110" fmla="*/ 2658545 h 2658545"/>
              <a:gd name="connsiteX15-9111" fmla="*/ 4720924 w 8477199"/>
              <a:gd name="connsiteY15-9112" fmla="*/ 2654389 h 2658545"/>
              <a:gd name="connsiteX16-9113" fmla="*/ 4489128 w 8477199"/>
              <a:gd name="connsiteY16-9114" fmla="*/ 2310851 h 2658545"/>
              <a:gd name="connsiteX17-9115" fmla="*/ 4263335 w 8477199"/>
              <a:gd name="connsiteY17-9116" fmla="*/ 1901282 h 2658545"/>
              <a:gd name="connsiteX18-9117" fmla="*/ 3440333 w 8477199"/>
              <a:gd name="connsiteY18-9118" fmla="*/ 1934150 h 2658545"/>
              <a:gd name="connsiteX19-9119" fmla="*/ 2222804 w 8477199"/>
              <a:gd name="connsiteY19-9120" fmla="*/ 2234984 h 2658545"/>
              <a:gd name="connsiteX20-9121" fmla="*/ 116247 w 8477199"/>
              <a:gd name="connsiteY20-9122" fmla="*/ 1894960 h 2658545"/>
              <a:gd name="connsiteX21-9123" fmla="*/ 9979 w 8477199"/>
              <a:gd name="connsiteY21-9124" fmla="*/ 1420058 h 2658545"/>
              <a:gd name="connsiteX22-9125" fmla="*/ 1437237 w 8477199"/>
              <a:gd name="connsiteY22-9126" fmla="*/ 0 h 2658545"/>
              <a:gd name="connsiteX23-9127" fmla="*/ 248669 w 8477199"/>
              <a:gd name="connsiteY23-9128" fmla="*/ 979360 h 2658545"/>
              <a:gd name="connsiteX24-9129" fmla="*/ 313900 w 8477199"/>
              <a:gd name="connsiteY24-9130" fmla="*/ 1868290 h 2658545"/>
              <a:gd name="connsiteX25-9131" fmla="*/ 1735499 w 8477199"/>
              <a:gd name="connsiteY25-9132" fmla="*/ 2152912 h 2658545"/>
              <a:gd name="connsiteX26-9133" fmla="*/ 4052317 w 8477199"/>
              <a:gd name="connsiteY26-9134" fmla="*/ 1684696 h 2658545"/>
              <a:gd name="connsiteX27-9135" fmla="*/ 4534135 w 8477199"/>
              <a:gd name="connsiteY27-9136" fmla="*/ 2227531 h 2658545"/>
              <a:gd name="connsiteX28-9137" fmla="*/ 4824736 w 8477199"/>
              <a:gd name="connsiteY28-9138" fmla="*/ 2519795 h 2658545"/>
              <a:gd name="connsiteX29-9139" fmla="*/ 5803572 w 8477199"/>
              <a:gd name="connsiteY29-9140" fmla="*/ 1668359 h 2658545"/>
              <a:gd name="connsiteX30-9141" fmla="*/ 6697195 w 8477199"/>
              <a:gd name="connsiteY30-9142" fmla="*/ 1138479 h 2658545"/>
              <a:gd name="connsiteX0-9143" fmla="*/ 6697195 w 8477199"/>
              <a:gd name="connsiteY0-9144" fmla="*/ 1138479 h 2658545"/>
              <a:gd name="connsiteX1-9145" fmla="*/ 6709662 w 8477199"/>
              <a:gd name="connsiteY1-9146" fmla="*/ 1138479 h 2658545"/>
              <a:gd name="connsiteX2-9147" fmla="*/ 7145860 w 8477199"/>
              <a:gd name="connsiteY2-9148" fmla="*/ 1713773 h 2658545"/>
              <a:gd name="connsiteX3-9149" fmla="*/ 7305314 w 8477199"/>
              <a:gd name="connsiteY3-9150" fmla="*/ 2037959 h 2658545"/>
              <a:gd name="connsiteX4-9151" fmla="*/ 8432561 w 8477199"/>
              <a:gd name="connsiteY4-9152" fmla="*/ 1804301 h 2658545"/>
              <a:gd name="connsiteX5-9153" fmla="*/ 8477199 w 8477199"/>
              <a:gd name="connsiteY5-9154" fmla="*/ 1852891 h 2658545"/>
              <a:gd name="connsiteX6-9155" fmla="*/ 7295156 w 8477199"/>
              <a:gd name="connsiteY6-9156" fmla="*/ 2097524 h 2658545"/>
              <a:gd name="connsiteX7-9157" fmla="*/ 7106764 w 8477199"/>
              <a:gd name="connsiteY7-9158" fmla="*/ 1738286 h 2658545"/>
              <a:gd name="connsiteX8-9159" fmla="*/ 6708739 w 8477199"/>
              <a:gd name="connsiteY8-9160" fmla="*/ 1198968 h 2658545"/>
              <a:gd name="connsiteX9-9161" fmla="*/ 6697657 w 8477199"/>
              <a:gd name="connsiteY9-9162" fmla="*/ 1198968 h 2658545"/>
              <a:gd name="connsiteX10-9163" fmla="*/ 5808796 w 8477199"/>
              <a:gd name="connsiteY10-9164" fmla="*/ 1779382 h 2658545"/>
              <a:gd name="connsiteX11-9165" fmla="*/ 5680431 w 8477199"/>
              <a:gd name="connsiteY11-9166" fmla="*/ 1910979 h 2658545"/>
              <a:gd name="connsiteX12-9167" fmla="*/ 5510509 w 8477199"/>
              <a:gd name="connsiteY12-9168" fmla="*/ 2090136 h 2658545"/>
              <a:gd name="connsiteX13-9169" fmla="*/ 5121257 w 8477199"/>
              <a:gd name="connsiteY13-9170" fmla="*/ 2480773 h 2658545"/>
              <a:gd name="connsiteX14-9171" fmla="*/ 4763866 w 8477199"/>
              <a:gd name="connsiteY14-9172" fmla="*/ 2658545 h 2658545"/>
              <a:gd name="connsiteX15-9173" fmla="*/ 4720924 w 8477199"/>
              <a:gd name="connsiteY15-9174" fmla="*/ 2654389 h 2658545"/>
              <a:gd name="connsiteX16-9175" fmla="*/ 4489128 w 8477199"/>
              <a:gd name="connsiteY16-9176" fmla="*/ 2310851 h 2658545"/>
              <a:gd name="connsiteX17-9177" fmla="*/ 4263335 w 8477199"/>
              <a:gd name="connsiteY17-9178" fmla="*/ 1901282 h 2658545"/>
              <a:gd name="connsiteX18-9179" fmla="*/ 3440333 w 8477199"/>
              <a:gd name="connsiteY18-9180" fmla="*/ 1934150 h 2658545"/>
              <a:gd name="connsiteX19-9181" fmla="*/ 2222804 w 8477199"/>
              <a:gd name="connsiteY19-9182" fmla="*/ 2234984 h 2658545"/>
              <a:gd name="connsiteX20-9183" fmla="*/ 116247 w 8477199"/>
              <a:gd name="connsiteY20-9184" fmla="*/ 1894960 h 2658545"/>
              <a:gd name="connsiteX21-9185" fmla="*/ 9979 w 8477199"/>
              <a:gd name="connsiteY21-9186" fmla="*/ 1420058 h 2658545"/>
              <a:gd name="connsiteX22-9187" fmla="*/ 1437237 w 8477199"/>
              <a:gd name="connsiteY22-9188" fmla="*/ 0 h 2658545"/>
              <a:gd name="connsiteX23-9189" fmla="*/ 1421847 w 8477199"/>
              <a:gd name="connsiteY23-9190" fmla="*/ 85614 h 2658545"/>
              <a:gd name="connsiteX24-9191" fmla="*/ 313900 w 8477199"/>
              <a:gd name="connsiteY24-9192" fmla="*/ 1868290 h 2658545"/>
              <a:gd name="connsiteX25-9193" fmla="*/ 1735499 w 8477199"/>
              <a:gd name="connsiteY25-9194" fmla="*/ 2152912 h 2658545"/>
              <a:gd name="connsiteX26-9195" fmla="*/ 4052317 w 8477199"/>
              <a:gd name="connsiteY26-9196" fmla="*/ 1684696 h 2658545"/>
              <a:gd name="connsiteX27-9197" fmla="*/ 4534135 w 8477199"/>
              <a:gd name="connsiteY27-9198" fmla="*/ 2227531 h 2658545"/>
              <a:gd name="connsiteX28-9199" fmla="*/ 4824736 w 8477199"/>
              <a:gd name="connsiteY28-9200" fmla="*/ 2519795 h 2658545"/>
              <a:gd name="connsiteX29-9201" fmla="*/ 5803572 w 8477199"/>
              <a:gd name="connsiteY29-9202" fmla="*/ 1668359 h 2658545"/>
              <a:gd name="connsiteX30-9203" fmla="*/ 6697195 w 8477199"/>
              <a:gd name="connsiteY30-9204" fmla="*/ 1138479 h 2658545"/>
              <a:gd name="connsiteX0-9205" fmla="*/ 6697195 w 8477199"/>
              <a:gd name="connsiteY0-9206" fmla="*/ 1138479 h 2658545"/>
              <a:gd name="connsiteX1-9207" fmla="*/ 6709662 w 8477199"/>
              <a:gd name="connsiteY1-9208" fmla="*/ 1138479 h 2658545"/>
              <a:gd name="connsiteX2-9209" fmla="*/ 7145860 w 8477199"/>
              <a:gd name="connsiteY2-9210" fmla="*/ 1713773 h 2658545"/>
              <a:gd name="connsiteX3-9211" fmla="*/ 7305314 w 8477199"/>
              <a:gd name="connsiteY3-9212" fmla="*/ 2037959 h 2658545"/>
              <a:gd name="connsiteX4-9213" fmla="*/ 8432561 w 8477199"/>
              <a:gd name="connsiteY4-9214" fmla="*/ 1804301 h 2658545"/>
              <a:gd name="connsiteX5-9215" fmla="*/ 8477199 w 8477199"/>
              <a:gd name="connsiteY5-9216" fmla="*/ 1852891 h 2658545"/>
              <a:gd name="connsiteX6-9217" fmla="*/ 7295156 w 8477199"/>
              <a:gd name="connsiteY6-9218" fmla="*/ 2097524 h 2658545"/>
              <a:gd name="connsiteX7-9219" fmla="*/ 7106764 w 8477199"/>
              <a:gd name="connsiteY7-9220" fmla="*/ 1738286 h 2658545"/>
              <a:gd name="connsiteX8-9221" fmla="*/ 6708739 w 8477199"/>
              <a:gd name="connsiteY8-9222" fmla="*/ 1198968 h 2658545"/>
              <a:gd name="connsiteX9-9223" fmla="*/ 6697657 w 8477199"/>
              <a:gd name="connsiteY9-9224" fmla="*/ 1198968 h 2658545"/>
              <a:gd name="connsiteX10-9225" fmla="*/ 5808796 w 8477199"/>
              <a:gd name="connsiteY10-9226" fmla="*/ 1779382 h 2658545"/>
              <a:gd name="connsiteX11-9227" fmla="*/ 5680431 w 8477199"/>
              <a:gd name="connsiteY11-9228" fmla="*/ 1910979 h 2658545"/>
              <a:gd name="connsiteX12-9229" fmla="*/ 5510509 w 8477199"/>
              <a:gd name="connsiteY12-9230" fmla="*/ 2090136 h 2658545"/>
              <a:gd name="connsiteX13-9231" fmla="*/ 5121257 w 8477199"/>
              <a:gd name="connsiteY13-9232" fmla="*/ 2480773 h 2658545"/>
              <a:gd name="connsiteX14-9233" fmla="*/ 4763866 w 8477199"/>
              <a:gd name="connsiteY14-9234" fmla="*/ 2658545 h 2658545"/>
              <a:gd name="connsiteX15-9235" fmla="*/ 4720924 w 8477199"/>
              <a:gd name="connsiteY15-9236" fmla="*/ 2654389 h 2658545"/>
              <a:gd name="connsiteX16-9237" fmla="*/ 4489128 w 8477199"/>
              <a:gd name="connsiteY16-9238" fmla="*/ 2310851 h 2658545"/>
              <a:gd name="connsiteX17-9239" fmla="*/ 4263335 w 8477199"/>
              <a:gd name="connsiteY17-9240" fmla="*/ 1901282 h 2658545"/>
              <a:gd name="connsiteX18-9241" fmla="*/ 3440333 w 8477199"/>
              <a:gd name="connsiteY18-9242" fmla="*/ 1934150 h 2658545"/>
              <a:gd name="connsiteX19-9243" fmla="*/ 2222804 w 8477199"/>
              <a:gd name="connsiteY19-9244" fmla="*/ 2234984 h 2658545"/>
              <a:gd name="connsiteX20-9245" fmla="*/ 116247 w 8477199"/>
              <a:gd name="connsiteY20-9246" fmla="*/ 1894960 h 2658545"/>
              <a:gd name="connsiteX21-9247" fmla="*/ 9979 w 8477199"/>
              <a:gd name="connsiteY21-9248" fmla="*/ 1420058 h 2658545"/>
              <a:gd name="connsiteX22-9249" fmla="*/ 1437237 w 8477199"/>
              <a:gd name="connsiteY22-9250" fmla="*/ 0 h 2658545"/>
              <a:gd name="connsiteX23-9251" fmla="*/ 1421847 w 8477199"/>
              <a:gd name="connsiteY23-9252" fmla="*/ 85614 h 2658545"/>
              <a:gd name="connsiteX24-9253" fmla="*/ 313900 w 8477199"/>
              <a:gd name="connsiteY24-9254" fmla="*/ 1868290 h 2658545"/>
              <a:gd name="connsiteX25-9255" fmla="*/ 1735499 w 8477199"/>
              <a:gd name="connsiteY25-9256" fmla="*/ 2152912 h 2658545"/>
              <a:gd name="connsiteX26-9257" fmla="*/ 4052317 w 8477199"/>
              <a:gd name="connsiteY26-9258" fmla="*/ 1684696 h 2658545"/>
              <a:gd name="connsiteX27-9259" fmla="*/ 4534135 w 8477199"/>
              <a:gd name="connsiteY27-9260" fmla="*/ 2227531 h 2658545"/>
              <a:gd name="connsiteX28-9261" fmla="*/ 4824736 w 8477199"/>
              <a:gd name="connsiteY28-9262" fmla="*/ 2519795 h 2658545"/>
              <a:gd name="connsiteX29-9263" fmla="*/ 5803572 w 8477199"/>
              <a:gd name="connsiteY29-9264" fmla="*/ 1668359 h 2658545"/>
              <a:gd name="connsiteX30-9265" fmla="*/ 6697195 w 8477199"/>
              <a:gd name="connsiteY30-9266" fmla="*/ 1138479 h 2658545"/>
              <a:gd name="connsiteX0-9267" fmla="*/ 6697195 w 8477199"/>
              <a:gd name="connsiteY0-9268" fmla="*/ 1138479 h 2658545"/>
              <a:gd name="connsiteX1-9269" fmla="*/ 6709662 w 8477199"/>
              <a:gd name="connsiteY1-9270" fmla="*/ 1138479 h 2658545"/>
              <a:gd name="connsiteX2-9271" fmla="*/ 7145860 w 8477199"/>
              <a:gd name="connsiteY2-9272" fmla="*/ 1713773 h 2658545"/>
              <a:gd name="connsiteX3-9273" fmla="*/ 7305314 w 8477199"/>
              <a:gd name="connsiteY3-9274" fmla="*/ 2037959 h 2658545"/>
              <a:gd name="connsiteX4-9275" fmla="*/ 8432561 w 8477199"/>
              <a:gd name="connsiteY4-9276" fmla="*/ 1804301 h 2658545"/>
              <a:gd name="connsiteX5-9277" fmla="*/ 8477199 w 8477199"/>
              <a:gd name="connsiteY5-9278" fmla="*/ 1852891 h 2658545"/>
              <a:gd name="connsiteX6-9279" fmla="*/ 7295156 w 8477199"/>
              <a:gd name="connsiteY6-9280" fmla="*/ 2097524 h 2658545"/>
              <a:gd name="connsiteX7-9281" fmla="*/ 7106764 w 8477199"/>
              <a:gd name="connsiteY7-9282" fmla="*/ 1738286 h 2658545"/>
              <a:gd name="connsiteX8-9283" fmla="*/ 6708739 w 8477199"/>
              <a:gd name="connsiteY8-9284" fmla="*/ 1198968 h 2658545"/>
              <a:gd name="connsiteX9-9285" fmla="*/ 6697657 w 8477199"/>
              <a:gd name="connsiteY9-9286" fmla="*/ 1198968 h 2658545"/>
              <a:gd name="connsiteX10-9287" fmla="*/ 5808796 w 8477199"/>
              <a:gd name="connsiteY10-9288" fmla="*/ 1779382 h 2658545"/>
              <a:gd name="connsiteX11-9289" fmla="*/ 5680431 w 8477199"/>
              <a:gd name="connsiteY11-9290" fmla="*/ 1910979 h 2658545"/>
              <a:gd name="connsiteX12-9291" fmla="*/ 5510509 w 8477199"/>
              <a:gd name="connsiteY12-9292" fmla="*/ 2090136 h 2658545"/>
              <a:gd name="connsiteX13-9293" fmla="*/ 5121257 w 8477199"/>
              <a:gd name="connsiteY13-9294" fmla="*/ 2480773 h 2658545"/>
              <a:gd name="connsiteX14-9295" fmla="*/ 4763866 w 8477199"/>
              <a:gd name="connsiteY14-9296" fmla="*/ 2658545 h 2658545"/>
              <a:gd name="connsiteX15-9297" fmla="*/ 4720924 w 8477199"/>
              <a:gd name="connsiteY15-9298" fmla="*/ 2654389 h 2658545"/>
              <a:gd name="connsiteX16-9299" fmla="*/ 4489128 w 8477199"/>
              <a:gd name="connsiteY16-9300" fmla="*/ 2310851 h 2658545"/>
              <a:gd name="connsiteX17-9301" fmla="*/ 4263335 w 8477199"/>
              <a:gd name="connsiteY17-9302" fmla="*/ 1901282 h 2658545"/>
              <a:gd name="connsiteX18-9303" fmla="*/ 3440333 w 8477199"/>
              <a:gd name="connsiteY18-9304" fmla="*/ 1934150 h 2658545"/>
              <a:gd name="connsiteX19-9305" fmla="*/ 2222804 w 8477199"/>
              <a:gd name="connsiteY19-9306" fmla="*/ 2234984 h 2658545"/>
              <a:gd name="connsiteX20-9307" fmla="*/ 116247 w 8477199"/>
              <a:gd name="connsiteY20-9308" fmla="*/ 1894960 h 2658545"/>
              <a:gd name="connsiteX21-9309" fmla="*/ 9979 w 8477199"/>
              <a:gd name="connsiteY21-9310" fmla="*/ 1420058 h 2658545"/>
              <a:gd name="connsiteX22-9311" fmla="*/ 1437237 w 8477199"/>
              <a:gd name="connsiteY22-9312" fmla="*/ 0 h 2658545"/>
              <a:gd name="connsiteX23-9313" fmla="*/ 1421847 w 8477199"/>
              <a:gd name="connsiteY23-9314" fmla="*/ 85614 h 2658545"/>
              <a:gd name="connsiteX24-9315" fmla="*/ 313900 w 8477199"/>
              <a:gd name="connsiteY24-9316" fmla="*/ 1868290 h 2658545"/>
              <a:gd name="connsiteX25-9317" fmla="*/ 1735499 w 8477199"/>
              <a:gd name="connsiteY25-9318" fmla="*/ 2152912 h 2658545"/>
              <a:gd name="connsiteX26-9319" fmla="*/ 4052317 w 8477199"/>
              <a:gd name="connsiteY26-9320" fmla="*/ 1684696 h 2658545"/>
              <a:gd name="connsiteX27-9321" fmla="*/ 4534135 w 8477199"/>
              <a:gd name="connsiteY27-9322" fmla="*/ 2227531 h 2658545"/>
              <a:gd name="connsiteX28-9323" fmla="*/ 4824736 w 8477199"/>
              <a:gd name="connsiteY28-9324" fmla="*/ 2519795 h 2658545"/>
              <a:gd name="connsiteX29-9325" fmla="*/ 5803572 w 8477199"/>
              <a:gd name="connsiteY29-9326" fmla="*/ 1668359 h 2658545"/>
              <a:gd name="connsiteX30-9327" fmla="*/ 6697195 w 8477199"/>
              <a:gd name="connsiteY30-9328" fmla="*/ 1138479 h 2658545"/>
              <a:gd name="connsiteX0-9329" fmla="*/ 6697195 w 8477199"/>
              <a:gd name="connsiteY0-9330" fmla="*/ 1138479 h 2658545"/>
              <a:gd name="connsiteX1-9331" fmla="*/ 6709662 w 8477199"/>
              <a:gd name="connsiteY1-9332" fmla="*/ 1138479 h 2658545"/>
              <a:gd name="connsiteX2-9333" fmla="*/ 7145860 w 8477199"/>
              <a:gd name="connsiteY2-9334" fmla="*/ 1713773 h 2658545"/>
              <a:gd name="connsiteX3-9335" fmla="*/ 7305314 w 8477199"/>
              <a:gd name="connsiteY3-9336" fmla="*/ 2037959 h 2658545"/>
              <a:gd name="connsiteX4-9337" fmla="*/ 8432561 w 8477199"/>
              <a:gd name="connsiteY4-9338" fmla="*/ 1804301 h 2658545"/>
              <a:gd name="connsiteX5-9339" fmla="*/ 8477199 w 8477199"/>
              <a:gd name="connsiteY5-9340" fmla="*/ 1852891 h 2658545"/>
              <a:gd name="connsiteX6-9341" fmla="*/ 7295156 w 8477199"/>
              <a:gd name="connsiteY6-9342" fmla="*/ 2097524 h 2658545"/>
              <a:gd name="connsiteX7-9343" fmla="*/ 7106764 w 8477199"/>
              <a:gd name="connsiteY7-9344" fmla="*/ 1738286 h 2658545"/>
              <a:gd name="connsiteX8-9345" fmla="*/ 6708739 w 8477199"/>
              <a:gd name="connsiteY8-9346" fmla="*/ 1198968 h 2658545"/>
              <a:gd name="connsiteX9-9347" fmla="*/ 6697657 w 8477199"/>
              <a:gd name="connsiteY9-9348" fmla="*/ 1198968 h 2658545"/>
              <a:gd name="connsiteX10-9349" fmla="*/ 5808796 w 8477199"/>
              <a:gd name="connsiteY10-9350" fmla="*/ 1779382 h 2658545"/>
              <a:gd name="connsiteX11-9351" fmla="*/ 5680431 w 8477199"/>
              <a:gd name="connsiteY11-9352" fmla="*/ 1910979 h 2658545"/>
              <a:gd name="connsiteX12-9353" fmla="*/ 5510509 w 8477199"/>
              <a:gd name="connsiteY12-9354" fmla="*/ 2090136 h 2658545"/>
              <a:gd name="connsiteX13-9355" fmla="*/ 5121257 w 8477199"/>
              <a:gd name="connsiteY13-9356" fmla="*/ 2480773 h 2658545"/>
              <a:gd name="connsiteX14-9357" fmla="*/ 4763866 w 8477199"/>
              <a:gd name="connsiteY14-9358" fmla="*/ 2658545 h 2658545"/>
              <a:gd name="connsiteX15-9359" fmla="*/ 4720924 w 8477199"/>
              <a:gd name="connsiteY15-9360" fmla="*/ 2654389 h 2658545"/>
              <a:gd name="connsiteX16-9361" fmla="*/ 4489128 w 8477199"/>
              <a:gd name="connsiteY16-9362" fmla="*/ 2310851 h 2658545"/>
              <a:gd name="connsiteX17-9363" fmla="*/ 4263335 w 8477199"/>
              <a:gd name="connsiteY17-9364" fmla="*/ 1901282 h 2658545"/>
              <a:gd name="connsiteX18-9365" fmla="*/ 3440333 w 8477199"/>
              <a:gd name="connsiteY18-9366" fmla="*/ 1934150 h 2658545"/>
              <a:gd name="connsiteX19-9367" fmla="*/ 2222804 w 8477199"/>
              <a:gd name="connsiteY19-9368" fmla="*/ 2234984 h 2658545"/>
              <a:gd name="connsiteX20-9369" fmla="*/ 116247 w 8477199"/>
              <a:gd name="connsiteY20-9370" fmla="*/ 1894960 h 2658545"/>
              <a:gd name="connsiteX21-9371" fmla="*/ 9979 w 8477199"/>
              <a:gd name="connsiteY21-9372" fmla="*/ 1420058 h 2658545"/>
              <a:gd name="connsiteX22-9373" fmla="*/ 1437237 w 8477199"/>
              <a:gd name="connsiteY22-9374" fmla="*/ 0 h 2658545"/>
              <a:gd name="connsiteX23-9375" fmla="*/ 1421847 w 8477199"/>
              <a:gd name="connsiteY23-9376" fmla="*/ 85614 h 2658545"/>
              <a:gd name="connsiteX24-9377" fmla="*/ 107198 w 8477199"/>
              <a:gd name="connsiteY24-9378" fmla="*/ 1725589 h 2658545"/>
              <a:gd name="connsiteX25-9379" fmla="*/ 1735499 w 8477199"/>
              <a:gd name="connsiteY25-9380" fmla="*/ 2152912 h 2658545"/>
              <a:gd name="connsiteX26-9381" fmla="*/ 4052317 w 8477199"/>
              <a:gd name="connsiteY26-9382" fmla="*/ 1684696 h 2658545"/>
              <a:gd name="connsiteX27-9383" fmla="*/ 4534135 w 8477199"/>
              <a:gd name="connsiteY27-9384" fmla="*/ 2227531 h 2658545"/>
              <a:gd name="connsiteX28-9385" fmla="*/ 4824736 w 8477199"/>
              <a:gd name="connsiteY28-9386" fmla="*/ 2519795 h 2658545"/>
              <a:gd name="connsiteX29-9387" fmla="*/ 5803572 w 8477199"/>
              <a:gd name="connsiteY29-9388" fmla="*/ 1668359 h 2658545"/>
              <a:gd name="connsiteX30-9389" fmla="*/ 6697195 w 8477199"/>
              <a:gd name="connsiteY30-9390" fmla="*/ 1138479 h 2658545"/>
              <a:gd name="connsiteX0-9391" fmla="*/ 6697195 w 8477199"/>
              <a:gd name="connsiteY0-9392" fmla="*/ 1138479 h 2658545"/>
              <a:gd name="connsiteX1-9393" fmla="*/ 6709662 w 8477199"/>
              <a:gd name="connsiteY1-9394" fmla="*/ 1138479 h 2658545"/>
              <a:gd name="connsiteX2-9395" fmla="*/ 7145860 w 8477199"/>
              <a:gd name="connsiteY2-9396" fmla="*/ 1713773 h 2658545"/>
              <a:gd name="connsiteX3-9397" fmla="*/ 7305314 w 8477199"/>
              <a:gd name="connsiteY3-9398" fmla="*/ 2037959 h 2658545"/>
              <a:gd name="connsiteX4-9399" fmla="*/ 8432561 w 8477199"/>
              <a:gd name="connsiteY4-9400" fmla="*/ 1804301 h 2658545"/>
              <a:gd name="connsiteX5-9401" fmla="*/ 8477199 w 8477199"/>
              <a:gd name="connsiteY5-9402" fmla="*/ 1852891 h 2658545"/>
              <a:gd name="connsiteX6-9403" fmla="*/ 7295156 w 8477199"/>
              <a:gd name="connsiteY6-9404" fmla="*/ 2097524 h 2658545"/>
              <a:gd name="connsiteX7-9405" fmla="*/ 7106764 w 8477199"/>
              <a:gd name="connsiteY7-9406" fmla="*/ 1738286 h 2658545"/>
              <a:gd name="connsiteX8-9407" fmla="*/ 6708739 w 8477199"/>
              <a:gd name="connsiteY8-9408" fmla="*/ 1198968 h 2658545"/>
              <a:gd name="connsiteX9-9409" fmla="*/ 6697657 w 8477199"/>
              <a:gd name="connsiteY9-9410" fmla="*/ 1198968 h 2658545"/>
              <a:gd name="connsiteX10-9411" fmla="*/ 5808796 w 8477199"/>
              <a:gd name="connsiteY10-9412" fmla="*/ 1779382 h 2658545"/>
              <a:gd name="connsiteX11-9413" fmla="*/ 5680431 w 8477199"/>
              <a:gd name="connsiteY11-9414" fmla="*/ 1910979 h 2658545"/>
              <a:gd name="connsiteX12-9415" fmla="*/ 5510509 w 8477199"/>
              <a:gd name="connsiteY12-9416" fmla="*/ 2090136 h 2658545"/>
              <a:gd name="connsiteX13-9417" fmla="*/ 5121257 w 8477199"/>
              <a:gd name="connsiteY13-9418" fmla="*/ 2480773 h 2658545"/>
              <a:gd name="connsiteX14-9419" fmla="*/ 4763866 w 8477199"/>
              <a:gd name="connsiteY14-9420" fmla="*/ 2658545 h 2658545"/>
              <a:gd name="connsiteX15-9421" fmla="*/ 4720924 w 8477199"/>
              <a:gd name="connsiteY15-9422" fmla="*/ 2654389 h 2658545"/>
              <a:gd name="connsiteX16-9423" fmla="*/ 4489128 w 8477199"/>
              <a:gd name="connsiteY16-9424" fmla="*/ 2310851 h 2658545"/>
              <a:gd name="connsiteX17-9425" fmla="*/ 4263335 w 8477199"/>
              <a:gd name="connsiteY17-9426" fmla="*/ 1901282 h 2658545"/>
              <a:gd name="connsiteX18-9427" fmla="*/ 3440333 w 8477199"/>
              <a:gd name="connsiteY18-9428" fmla="*/ 1934150 h 2658545"/>
              <a:gd name="connsiteX19-9429" fmla="*/ 2222804 w 8477199"/>
              <a:gd name="connsiteY19-9430" fmla="*/ 2234984 h 2658545"/>
              <a:gd name="connsiteX20-9431" fmla="*/ 116247 w 8477199"/>
              <a:gd name="connsiteY20-9432" fmla="*/ 1894960 h 2658545"/>
              <a:gd name="connsiteX21-9433" fmla="*/ 9979 w 8477199"/>
              <a:gd name="connsiteY21-9434" fmla="*/ 1420058 h 2658545"/>
              <a:gd name="connsiteX22-9435" fmla="*/ 1437237 w 8477199"/>
              <a:gd name="connsiteY22-9436" fmla="*/ 0 h 2658545"/>
              <a:gd name="connsiteX23-9437" fmla="*/ 1427434 w 8477199"/>
              <a:gd name="connsiteY23-9438" fmla="*/ 100633 h 2658545"/>
              <a:gd name="connsiteX24-9439" fmla="*/ 107198 w 8477199"/>
              <a:gd name="connsiteY24-9440" fmla="*/ 1725589 h 2658545"/>
              <a:gd name="connsiteX25-9441" fmla="*/ 1735499 w 8477199"/>
              <a:gd name="connsiteY25-9442" fmla="*/ 2152912 h 2658545"/>
              <a:gd name="connsiteX26-9443" fmla="*/ 4052317 w 8477199"/>
              <a:gd name="connsiteY26-9444" fmla="*/ 1684696 h 2658545"/>
              <a:gd name="connsiteX27-9445" fmla="*/ 4534135 w 8477199"/>
              <a:gd name="connsiteY27-9446" fmla="*/ 2227531 h 2658545"/>
              <a:gd name="connsiteX28-9447" fmla="*/ 4824736 w 8477199"/>
              <a:gd name="connsiteY28-9448" fmla="*/ 2519795 h 2658545"/>
              <a:gd name="connsiteX29-9449" fmla="*/ 5803572 w 8477199"/>
              <a:gd name="connsiteY29-9450" fmla="*/ 1668359 h 2658545"/>
              <a:gd name="connsiteX30-9451" fmla="*/ 6697195 w 8477199"/>
              <a:gd name="connsiteY30-9452" fmla="*/ 1138479 h 2658545"/>
              <a:gd name="connsiteX0-9453" fmla="*/ 6697195 w 8477199"/>
              <a:gd name="connsiteY0-9454" fmla="*/ 1138479 h 2658545"/>
              <a:gd name="connsiteX1-9455" fmla="*/ 6709662 w 8477199"/>
              <a:gd name="connsiteY1-9456" fmla="*/ 1138479 h 2658545"/>
              <a:gd name="connsiteX2-9457" fmla="*/ 7145860 w 8477199"/>
              <a:gd name="connsiteY2-9458" fmla="*/ 1713773 h 2658545"/>
              <a:gd name="connsiteX3-9459" fmla="*/ 7305314 w 8477199"/>
              <a:gd name="connsiteY3-9460" fmla="*/ 2037959 h 2658545"/>
              <a:gd name="connsiteX4-9461" fmla="*/ 8432561 w 8477199"/>
              <a:gd name="connsiteY4-9462" fmla="*/ 1804301 h 2658545"/>
              <a:gd name="connsiteX5-9463" fmla="*/ 8477199 w 8477199"/>
              <a:gd name="connsiteY5-9464" fmla="*/ 1852891 h 2658545"/>
              <a:gd name="connsiteX6-9465" fmla="*/ 7295156 w 8477199"/>
              <a:gd name="connsiteY6-9466" fmla="*/ 2097524 h 2658545"/>
              <a:gd name="connsiteX7-9467" fmla="*/ 7106764 w 8477199"/>
              <a:gd name="connsiteY7-9468" fmla="*/ 1738286 h 2658545"/>
              <a:gd name="connsiteX8-9469" fmla="*/ 6708739 w 8477199"/>
              <a:gd name="connsiteY8-9470" fmla="*/ 1198968 h 2658545"/>
              <a:gd name="connsiteX9-9471" fmla="*/ 6697657 w 8477199"/>
              <a:gd name="connsiteY9-9472" fmla="*/ 1198968 h 2658545"/>
              <a:gd name="connsiteX10-9473" fmla="*/ 5808796 w 8477199"/>
              <a:gd name="connsiteY10-9474" fmla="*/ 1779382 h 2658545"/>
              <a:gd name="connsiteX11-9475" fmla="*/ 5680431 w 8477199"/>
              <a:gd name="connsiteY11-9476" fmla="*/ 1910979 h 2658545"/>
              <a:gd name="connsiteX12-9477" fmla="*/ 5510509 w 8477199"/>
              <a:gd name="connsiteY12-9478" fmla="*/ 2090136 h 2658545"/>
              <a:gd name="connsiteX13-9479" fmla="*/ 5121257 w 8477199"/>
              <a:gd name="connsiteY13-9480" fmla="*/ 2480773 h 2658545"/>
              <a:gd name="connsiteX14-9481" fmla="*/ 4763866 w 8477199"/>
              <a:gd name="connsiteY14-9482" fmla="*/ 2658545 h 2658545"/>
              <a:gd name="connsiteX15-9483" fmla="*/ 4720924 w 8477199"/>
              <a:gd name="connsiteY15-9484" fmla="*/ 2654389 h 2658545"/>
              <a:gd name="connsiteX16-9485" fmla="*/ 4489128 w 8477199"/>
              <a:gd name="connsiteY16-9486" fmla="*/ 2310851 h 2658545"/>
              <a:gd name="connsiteX17-9487" fmla="*/ 4263335 w 8477199"/>
              <a:gd name="connsiteY17-9488" fmla="*/ 1901282 h 2658545"/>
              <a:gd name="connsiteX18-9489" fmla="*/ 3440333 w 8477199"/>
              <a:gd name="connsiteY18-9490" fmla="*/ 1934150 h 2658545"/>
              <a:gd name="connsiteX19-9491" fmla="*/ 2222804 w 8477199"/>
              <a:gd name="connsiteY19-9492" fmla="*/ 2234984 h 2658545"/>
              <a:gd name="connsiteX20-9493" fmla="*/ 116247 w 8477199"/>
              <a:gd name="connsiteY20-9494" fmla="*/ 1894960 h 2658545"/>
              <a:gd name="connsiteX21-9495" fmla="*/ 9979 w 8477199"/>
              <a:gd name="connsiteY21-9496" fmla="*/ 1420058 h 2658545"/>
              <a:gd name="connsiteX22-9497" fmla="*/ 1437237 w 8477199"/>
              <a:gd name="connsiteY22-9498" fmla="*/ 0 h 2658545"/>
              <a:gd name="connsiteX23-9499" fmla="*/ 1427434 w 8477199"/>
              <a:gd name="connsiteY23-9500" fmla="*/ 100633 h 2658545"/>
              <a:gd name="connsiteX24-9501" fmla="*/ 107198 w 8477199"/>
              <a:gd name="connsiteY24-9502" fmla="*/ 1725589 h 2658545"/>
              <a:gd name="connsiteX25-9503" fmla="*/ 1735499 w 8477199"/>
              <a:gd name="connsiteY25-9504" fmla="*/ 2152912 h 2658545"/>
              <a:gd name="connsiteX26-9505" fmla="*/ 4052317 w 8477199"/>
              <a:gd name="connsiteY26-9506" fmla="*/ 1684696 h 2658545"/>
              <a:gd name="connsiteX27-9507" fmla="*/ 4534135 w 8477199"/>
              <a:gd name="connsiteY27-9508" fmla="*/ 2227531 h 2658545"/>
              <a:gd name="connsiteX28-9509" fmla="*/ 4824736 w 8477199"/>
              <a:gd name="connsiteY28-9510" fmla="*/ 2519795 h 2658545"/>
              <a:gd name="connsiteX29-9511" fmla="*/ 5803572 w 8477199"/>
              <a:gd name="connsiteY29-9512" fmla="*/ 1668359 h 2658545"/>
              <a:gd name="connsiteX30-9513" fmla="*/ 6697195 w 8477199"/>
              <a:gd name="connsiteY30-9514" fmla="*/ 1138479 h 2658545"/>
              <a:gd name="connsiteX0-9515" fmla="*/ 6697195 w 8477199"/>
              <a:gd name="connsiteY0-9516" fmla="*/ 1138479 h 2658545"/>
              <a:gd name="connsiteX1-9517" fmla="*/ 6709662 w 8477199"/>
              <a:gd name="connsiteY1-9518" fmla="*/ 1138479 h 2658545"/>
              <a:gd name="connsiteX2-9519" fmla="*/ 7145860 w 8477199"/>
              <a:gd name="connsiteY2-9520" fmla="*/ 1713773 h 2658545"/>
              <a:gd name="connsiteX3-9521" fmla="*/ 7305314 w 8477199"/>
              <a:gd name="connsiteY3-9522" fmla="*/ 2037959 h 2658545"/>
              <a:gd name="connsiteX4-9523" fmla="*/ 8432561 w 8477199"/>
              <a:gd name="connsiteY4-9524" fmla="*/ 1804301 h 2658545"/>
              <a:gd name="connsiteX5-9525" fmla="*/ 8477199 w 8477199"/>
              <a:gd name="connsiteY5-9526" fmla="*/ 1852891 h 2658545"/>
              <a:gd name="connsiteX6-9527" fmla="*/ 7295156 w 8477199"/>
              <a:gd name="connsiteY6-9528" fmla="*/ 2097524 h 2658545"/>
              <a:gd name="connsiteX7-9529" fmla="*/ 7106764 w 8477199"/>
              <a:gd name="connsiteY7-9530" fmla="*/ 1738286 h 2658545"/>
              <a:gd name="connsiteX8-9531" fmla="*/ 6708739 w 8477199"/>
              <a:gd name="connsiteY8-9532" fmla="*/ 1198968 h 2658545"/>
              <a:gd name="connsiteX9-9533" fmla="*/ 6697657 w 8477199"/>
              <a:gd name="connsiteY9-9534" fmla="*/ 1198968 h 2658545"/>
              <a:gd name="connsiteX10-9535" fmla="*/ 5808796 w 8477199"/>
              <a:gd name="connsiteY10-9536" fmla="*/ 1779382 h 2658545"/>
              <a:gd name="connsiteX11-9537" fmla="*/ 5680431 w 8477199"/>
              <a:gd name="connsiteY11-9538" fmla="*/ 1910979 h 2658545"/>
              <a:gd name="connsiteX12-9539" fmla="*/ 5510509 w 8477199"/>
              <a:gd name="connsiteY12-9540" fmla="*/ 2090136 h 2658545"/>
              <a:gd name="connsiteX13-9541" fmla="*/ 5121257 w 8477199"/>
              <a:gd name="connsiteY13-9542" fmla="*/ 2480773 h 2658545"/>
              <a:gd name="connsiteX14-9543" fmla="*/ 4763866 w 8477199"/>
              <a:gd name="connsiteY14-9544" fmla="*/ 2658545 h 2658545"/>
              <a:gd name="connsiteX15-9545" fmla="*/ 4720924 w 8477199"/>
              <a:gd name="connsiteY15-9546" fmla="*/ 2654389 h 2658545"/>
              <a:gd name="connsiteX16-9547" fmla="*/ 4489128 w 8477199"/>
              <a:gd name="connsiteY16-9548" fmla="*/ 2310851 h 2658545"/>
              <a:gd name="connsiteX17-9549" fmla="*/ 4263335 w 8477199"/>
              <a:gd name="connsiteY17-9550" fmla="*/ 1901282 h 2658545"/>
              <a:gd name="connsiteX18-9551" fmla="*/ 3440333 w 8477199"/>
              <a:gd name="connsiteY18-9552" fmla="*/ 1934150 h 2658545"/>
              <a:gd name="connsiteX19-9553" fmla="*/ 2222804 w 8477199"/>
              <a:gd name="connsiteY19-9554" fmla="*/ 2234984 h 2658545"/>
              <a:gd name="connsiteX20-9555" fmla="*/ 116247 w 8477199"/>
              <a:gd name="connsiteY20-9556" fmla="*/ 1894960 h 2658545"/>
              <a:gd name="connsiteX21-9557" fmla="*/ 9979 w 8477199"/>
              <a:gd name="connsiteY21-9558" fmla="*/ 1420058 h 2658545"/>
              <a:gd name="connsiteX22-9559" fmla="*/ 1437237 w 8477199"/>
              <a:gd name="connsiteY22-9560" fmla="*/ 0 h 2658545"/>
              <a:gd name="connsiteX23-9561" fmla="*/ 1427434 w 8477199"/>
              <a:gd name="connsiteY23-9562" fmla="*/ 100633 h 2658545"/>
              <a:gd name="connsiteX24-9563" fmla="*/ 107198 w 8477199"/>
              <a:gd name="connsiteY24-9564" fmla="*/ 1725589 h 2658545"/>
              <a:gd name="connsiteX25-9565" fmla="*/ 1735499 w 8477199"/>
              <a:gd name="connsiteY25-9566" fmla="*/ 2152912 h 2658545"/>
              <a:gd name="connsiteX26-9567" fmla="*/ 4052317 w 8477199"/>
              <a:gd name="connsiteY26-9568" fmla="*/ 1684696 h 2658545"/>
              <a:gd name="connsiteX27-9569" fmla="*/ 4534135 w 8477199"/>
              <a:gd name="connsiteY27-9570" fmla="*/ 2227531 h 2658545"/>
              <a:gd name="connsiteX28-9571" fmla="*/ 4824736 w 8477199"/>
              <a:gd name="connsiteY28-9572" fmla="*/ 2519795 h 2658545"/>
              <a:gd name="connsiteX29-9573" fmla="*/ 5803572 w 8477199"/>
              <a:gd name="connsiteY29-9574" fmla="*/ 1668359 h 2658545"/>
              <a:gd name="connsiteX30-9575" fmla="*/ 6697195 w 8477199"/>
              <a:gd name="connsiteY30-9576" fmla="*/ 1138479 h 2658545"/>
              <a:gd name="connsiteX0-9577" fmla="*/ 6697195 w 8477199"/>
              <a:gd name="connsiteY0-9578" fmla="*/ 1138479 h 2658545"/>
              <a:gd name="connsiteX1-9579" fmla="*/ 6709662 w 8477199"/>
              <a:gd name="connsiteY1-9580" fmla="*/ 1138479 h 2658545"/>
              <a:gd name="connsiteX2-9581" fmla="*/ 7145860 w 8477199"/>
              <a:gd name="connsiteY2-9582" fmla="*/ 1713773 h 2658545"/>
              <a:gd name="connsiteX3-9583" fmla="*/ 7305314 w 8477199"/>
              <a:gd name="connsiteY3-9584" fmla="*/ 2037959 h 2658545"/>
              <a:gd name="connsiteX4-9585" fmla="*/ 8432561 w 8477199"/>
              <a:gd name="connsiteY4-9586" fmla="*/ 1804301 h 2658545"/>
              <a:gd name="connsiteX5-9587" fmla="*/ 8477199 w 8477199"/>
              <a:gd name="connsiteY5-9588" fmla="*/ 1852891 h 2658545"/>
              <a:gd name="connsiteX6-9589" fmla="*/ 7295156 w 8477199"/>
              <a:gd name="connsiteY6-9590" fmla="*/ 2097524 h 2658545"/>
              <a:gd name="connsiteX7-9591" fmla="*/ 7106764 w 8477199"/>
              <a:gd name="connsiteY7-9592" fmla="*/ 1738286 h 2658545"/>
              <a:gd name="connsiteX8-9593" fmla="*/ 6708739 w 8477199"/>
              <a:gd name="connsiteY8-9594" fmla="*/ 1198968 h 2658545"/>
              <a:gd name="connsiteX9-9595" fmla="*/ 6697657 w 8477199"/>
              <a:gd name="connsiteY9-9596" fmla="*/ 1198968 h 2658545"/>
              <a:gd name="connsiteX10-9597" fmla="*/ 5808796 w 8477199"/>
              <a:gd name="connsiteY10-9598" fmla="*/ 1779382 h 2658545"/>
              <a:gd name="connsiteX11-9599" fmla="*/ 5680431 w 8477199"/>
              <a:gd name="connsiteY11-9600" fmla="*/ 1910979 h 2658545"/>
              <a:gd name="connsiteX12-9601" fmla="*/ 5510509 w 8477199"/>
              <a:gd name="connsiteY12-9602" fmla="*/ 2090136 h 2658545"/>
              <a:gd name="connsiteX13-9603" fmla="*/ 5121257 w 8477199"/>
              <a:gd name="connsiteY13-9604" fmla="*/ 2480773 h 2658545"/>
              <a:gd name="connsiteX14-9605" fmla="*/ 4763866 w 8477199"/>
              <a:gd name="connsiteY14-9606" fmla="*/ 2658545 h 2658545"/>
              <a:gd name="connsiteX15-9607" fmla="*/ 4720924 w 8477199"/>
              <a:gd name="connsiteY15-9608" fmla="*/ 2654389 h 2658545"/>
              <a:gd name="connsiteX16-9609" fmla="*/ 4489128 w 8477199"/>
              <a:gd name="connsiteY16-9610" fmla="*/ 2310851 h 2658545"/>
              <a:gd name="connsiteX17-9611" fmla="*/ 4263335 w 8477199"/>
              <a:gd name="connsiteY17-9612" fmla="*/ 1901282 h 2658545"/>
              <a:gd name="connsiteX18-9613" fmla="*/ 3440333 w 8477199"/>
              <a:gd name="connsiteY18-9614" fmla="*/ 1934150 h 2658545"/>
              <a:gd name="connsiteX19-9615" fmla="*/ 2222804 w 8477199"/>
              <a:gd name="connsiteY19-9616" fmla="*/ 2234984 h 2658545"/>
              <a:gd name="connsiteX20-9617" fmla="*/ 116247 w 8477199"/>
              <a:gd name="connsiteY20-9618" fmla="*/ 1894960 h 2658545"/>
              <a:gd name="connsiteX21-9619" fmla="*/ 9979 w 8477199"/>
              <a:gd name="connsiteY21-9620" fmla="*/ 1420058 h 2658545"/>
              <a:gd name="connsiteX22-9621" fmla="*/ 1437237 w 8477199"/>
              <a:gd name="connsiteY22-9622" fmla="*/ 0 h 2658545"/>
              <a:gd name="connsiteX23-9623" fmla="*/ 1427434 w 8477199"/>
              <a:gd name="connsiteY23-9624" fmla="*/ 100633 h 2658545"/>
              <a:gd name="connsiteX24-9625" fmla="*/ 101611 w 8477199"/>
              <a:gd name="connsiteY24-9626" fmla="*/ 1763143 h 2658545"/>
              <a:gd name="connsiteX25-9627" fmla="*/ 1735499 w 8477199"/>
              <a:gd name="connsiteY25-9628" fmla="*/ 2152912 h 2658545"/>
              <a:gd name="connsiteX26-9629" fmla="*/ 4052317 w 8477199"/>
              <a:gd name="connsiteY26-9630" fmla="*/ 1684696 h 2658545"/>
              <a:gd name="connsiteX27-9631" fmla="*/ 4534135 w 8477199"/>
              <a:gd name="connsiteY27-9632" fmla="*/ 2227531 h 2658545"/>
              <a:gd name="connsiteX28-9633" fmla="*/ 4824736 w 8477199"/>
              <a:gd name="connsiteY28-9634" fmla="*/ 2519795 h 2658545"/>
              <a:gd name="connsiteX29-9635" fmla="*/ 5803572 w 8477199"/>
              <a:gd name="connsiteY29-9636" fmla="*/ 1668359 h 2658545"/>
              <a:gd name="connsiteX30-9637" fmla="*/ 6697195 w 8477199"/>
              <a:gd name="connsiteY30-9638" fmla="*/ 1138479 h 2658545"/>
              <a:gd name="connsiteX0-9639" fmla="*/ 6697195 w 8477199"/>
              <a:gd name="connsiteY0-9640" fmla="*/ 1138479 h 2658545"/>
              <a:gd name="connsiteX1-9641" fmla="*/ 6709662 w 8477199"/>
              <a:gd name="connsiteY1-9642" fmla="*/ 1138479 h 2658545"/>
              <a:gd name="connsiteX2-9643" fmla="*/ 7145860 w 8477199"/>
              <a:gd name="connsiteY2-9644" fmla="*/ 1713773 h 2658545"/>
              <a:gd name="connsiteX3-9645" fmla="*/ 7305314 w 8477199"/>
              <a:gd name="connsiteY3-9646" fmla="*/ 2037959 h 2658545"/>
              <a:gd name="connsiteX4-9647" fmla="*/ 8432561 w 8477199"/>
              <a:gd name="connsiteY4-9648" fmla="*/ 1804301 h 2658545"/>
              <a:gd name="connsiteX5-9649" fmla="*/ 8477199 w 8477199"/>
              <a:gd name="connsiteY5-9650" fmla="*/ 1852891 h 2658545"/>
              <a:gd name="connsiteX6-9651" fmla="*/ 7295156 w 8477199"/>
              <a:gd name="connsiteY6-9652" fmla="*/ 2097524 h 2658545"/>
              <a:gd name="connsiteX7-9653" fmla="*/ 7106764 w 8477199"/>
              <a:gd name="connsiteY7-9654" fmla="*/ 1738286 h 2658545"/>
              <a:gd name="connsiteX8-9655" fmla="*/ 6708739 w 8477199"/>
              <a:gd name="connsiteY8-9656" fmla="*/ 1198968 h 2658545"/>
              <a:gd name="connsiteX9-9657" fmla="*/ 6697657 w 8477199"/>
              <a:gd name="connsiteY9-9658" fmla="*/ 1198968 h 2658545"/>
              <a:gd name="connsiteX10-9659" fmla="*/ 5808796 w 8477199"/>
              <a:gd name="connsiteY10-9660" fmla="*/ 1779382 h 2658545"/>
              <a:gd name="connsiteX11-9661" fmla="*/ 5680431 w 8477199"/>
              <a:gd name="connsiteY11-9662" fmla="*/ 1910979 h 2658545"/>
              <a:gd name="connsiteX12-9663" fmla="*/ 5510509 w 8477199"/>
              <a:gd name="connsiteY12-9664" fmla="*/ 2090136 h 2658545"/>
              <a:gd name="connsiteX13-9665" fmla="*/ 5121257 w 8477199"/>
              <a:gd name="connsiteY13-9666" fmla="*/ 2480773 h 2658545"/>
              <a:gd name="connsiteX14-9667" fmla="*/ 4763866 w 8477199"/>
              <a:gd name="connsiteY14-9668" fmla="*/ 2658545 h 2658545"/>
              <a:gd name="connsiteX15-9669" fmla="*/ 4720924 w 8477199"/>
              <a:gd name="connsiteY15-9670" fmla="*/ 2654389 h 2658545"/>
              <a:gd name="connsiteX16-9671" fmla="*/ 4489128 w 8477199"/>
              <a:gd name="connsiteY16-9672" fmla="*/ 2310851 h 2658545"/>
              <a:gd name="connsiteX17-9673" fmla="*/ 4263335 w 8477199"/>
              <a:gd name="connsiteY17-9674" fmla="*/ 1901282 h 2658545"/>
              <a:gd name="connsiteX18-9675" fmla="*/ 3440333 w 8477199"/>
              <a:gd name="connsiteY18-9676" fmla="*/ 1934150 h 2658545"/>
              <a:gd name="connsiteX19-9677" fmla="*/ 2222804 w 8477199"/>
              <a:gd name="connsiteY19-9678" fmla="*/ 2234984 h 2658545"/>
              <a:gd name="connsiteX20-9679" fmla="*/ 116247 w 8477199"/>
              <a:gd name="connsiteY20-9680" fmla="*/ 1894960 h 2658545"/>
              <a:gd name="connsiteX21-9681" fmla="*/ 9979 w 8477199"/>
              <a:gd name="connsiteY21-9682" fmla="*/ 1420058 h 2658545"/>
              <a:gd name="connsiteX22-9683" fmla="*/ 1437237 w 8477199"/>
              <a:gd name="connsiteY22-9684" fmla="*/ 0 h 2658545"/>
              <a:gd name="connsiteX23-9685" fmla="*/ 1427434 w 8477199"/>
              <a:gd name="connsiteY23-9686" fmla="*/ 100633 h 2658545"/>
              <a:gd name="connsiteX24-9687" fmla="*/ 101611 w 8477199"/>
              <a:gd name="connsiteY24-9688" fmla="*/ 1763143 h 2658545"/>
              <a:gd name="connsiteX25-9689" fmla="*/ 1674047 w 8477199"/>
              <a:gd name="connsiteY25-9690" fmla="*/ 2190466 h 2658545"/>
              <a:gd name="connsiteX26-9691" fmla="*/ 4052317 w 8477199"/>
              <a:gd name="connsiteY26-9692" fmla="*/ 1684696 h 2658545"/>
              <a:gd name="connsiteX27-9693" fmla="*/ 4534135 w 8477199"/>
              <a:gd name="connsiteY27-9694" fmla="*/ 2227531 h 2658545"/>
              <a:gd name="connsiteX28-9695" fmla="*/ 4824736 w 8477199"/>
              <a:gd name="connsiteY28-9696" fmla="*/ 2519795 h 2658545"/>
              <a:gd name="connsiteX29-9697" fmla="*/ 5803572 w 8477199"/>
              <a:gd name="connsiteY29-9698" fmla="*/ 1668359 h 2658545"/>
              <a:gd name="connsiteX30-9699" fmla="*/ 6697195 w 8477199"/>
              <a:gd name="connsiteY30-9700" fmla="*/ 1138479 h 2658545"/>
              <a:gd name="connsiteX0-9701" fmla="*/ 6697195 w 8477199"/>
              <a:gd name="connsiteY0-9702" fmla="*/ 1138479 h 2658545"/>
              <a:gd name="connsiteX1-9703" fmla="*/ 6709662 w 8477199"/>
              <a:gd name="connsiteY1-9704" fmla="*/ 1138479 h 2658545"/>
              <a:gd name="connsiteX2-9705" fmla="*/ 7145860 w 8477199"/>
              <a:gd name="connsiteY2-9706" fmla="*/ 1713773 h 2658545"/>
              <a:gd name="connsiteX3-9707" fmla="*/ 7305314 w 8477199"/>
              <a:gd name="connsiteY3-9708" fmla="*/ 2037959 h 2658545"/>
              <a:gd name="connsiteX4-9709" fmla="*/ 8432561 w 8477199"/>
              <a:gd name="connsiteY4-9710" fmla="*/ 1804301 h 2658545"/>
              <a:gd name="connsiteX5-9711" fmla="*/ 8477199 w 8477199"/>
              <a:gd name="connsiteY5-9712" fmla="*/ 1852891 h 2658545"/>
              <a:gd name="connsiteX6-9713" fmla="*/ 7295156 w 8477199"/>
              <a:gd name="connsiteY6-9714" fmla="*/ 2097524 h 2658545"/>
              <a:gd name="connsiteX7-9715" fmla="*/ 7106764 w 8477199"/>
              <a:gd name="connsiteY7-9716" fmla="*/ 1738286 h 2658545"/>
              <a:gd name="connsiteX8-9717" fmla="*/ 6708739 w 8477199"/>
              <a:gd name="connsiteY8-9718" fmla="*/ 1198968 h 2658545"/>
              <a:gd name="connsiteX9-9719" fmla="*/ 6697657 w 8477199"/>
              <a:gd name="connsiteY9-9720" fmla="*/ 1198968 h 2658545"/>
              <a:gd name="connsiteX10-9721" fmla="*/ 5808796 w 8477199"/>
              <a:gd name="connsiteY10-9722" fmla="*/ 1779382 h 2658545"/>
              <a:gd name="connsiteX11-9723" fmla="*/ 5680431 w 8477199"/>
              <a:gd name="connsiteY11-9724" fmla="*/ 1910979 h 2658545"/>
              <a:gd name="connsiteX12-9725" fmla="*/ 5510509 w 8477199"/>
              <a:gd name="connsiteY12-9726" fmla="*/ 2090136 h 2658545"/>
              <a:gd name="connsiteX13-9727" fmla="*/ 5121257 w 8477199"/>
              <a:gd name="connsiteY13-9728" fmla="*/ 2480773 h 2658545"/>
              <a:gd name="connsiteX14-9729" fmla="*/ 4763866 w 8477199"/>
              <a:gd name="connsiteY14-9730" fmla="*/ 2658545 h 2658545"/>
              <a:gd name="connsiteX15-9731" fmla="*/ 4720924 w 8477199"/>
              <a:gd name="connsiteY15-9732" fmla="*/ 2654389 h 2658545"/>
              <a:gd name="connsiteX16-9733" fmla="*/ 4489128 w 8477199"/>
              <a:gd name="connsiteY16-9734" fmla="*/ 2310851 h 2658545"/>
              <a:gd name="connsiteX17-9735" fmla="*/ 4263335 w 8477199"/>
              <a:gd name="connsiteY17-9736" fmla="*/ 1901282 h 2658545"/>
              <a:gd name="connsiteX18-9737" fmla="*/ 3440333 w 8477199"/>
              <a:gd name="connsiteY18-9738" fmla="*/ 1934150 h 2658545"/>
              <a:gd name="connsiteX19-9739" fmla="*/ 2222804 w 8477199"/>
              <a:gd name="connsiteY19-9740" fmla="*/ 2234984 h 2658545"/>
              <a:gd name="connsiteX20-9741" fmla="*/ 116247 w 8477199"/>
              <a:gd name="connsiteY20-9742" fmla="*/ 1894960 h 2658545"/>
              <a:gd name="connsiteX21-9743" fmla="*/ 9979 w 8477199"/>
              <a:gd name="connsiteY21-9744" fmla="*/ 1420058 h 2658545"/>
              <a:gd name="connsiteX22-9745" fmla="*/ 1437237 w 8477199"/>
              <a:gd name="connsiteY22-9746" fmla="*/ 0 h 2658545"/>
              <a:gd name="connsiteX23-9747" fmla="*/ 1427434 w 8477199"/>
              <a:gd name="connsiteY23-9748" fmla="*/ 100633 h 2658545"/>
              <a:gd name="connsiteX24-9749" fmla="*/ 101611 w 8477199"/>
              <a:gd name="connsiteY24-9750" fmla="*/ 1763143 h 2658545"/>
              <a:gd name="connsiteX25-9751" fmla="*/ 1674047 w 8477199"/>
              <a:gd name="connsiteY25-9752" fmla="*/ 2190466 h 2658545"/>
              <a:gd name="connsiteX26-9753" fmla="*/ 4052317 w 8477199"/>
              <a:gd name="connsiteY26-9754" fmla="*/ 1684696 h 2658545"/>
              <a:gd name="connsiteX27-9755" fmla="*/ 4534135 w 8477199"/>
              <a:gd name="connsiteY27-9756" fmla="*/ 2227531 h 2658545"/>
              <a:gd name="connsiteX28-9757" fmla="*/ 4824736 w 8477199"/>
              <a:gd name="connsiteY28-9758" fmla="*/ 2519795 h 2658545"/>
              <a:gd name="connsiteX29-9759" fmla="*/ 5803572 w 8477199"/>
              <a:gd name="connsiteY29-9760" fmla="*/ 1668359 h 2658545"/>
              <a:gd name="connsiteX30-9761" fmla="*/ 6697195 w 8477199"/>
              <a:gd name="connsiteY30-9762" fmla="*/ 1138479 h 2658545"/>
              <a:gd name="connsiteX0-9763" fmla="*/ 6697195 w 8477199"/>
              <a:gd name="connsiteY0-9764" fmla="*/ 1138479 h 2658545"/>
              <a:gd name="connsiteX1-9765" fmla="*/ 6709662 w 8477199"/>
              <a:gd name="connsiteY1-9766" fmla="*/ 1138479 h 2658545"/>
              <a:gd name="connsiteX2-9767" fmla="*/ 7145860 w 8477199"/>
              <a:gd name="connsiteY2-9768" fmla="*/ 1713773 h 2658545"/>
              <a:gd name="connsiteX3-9769" fmla="*/ 7305314 w 8477199"/>
              <a:gd name="connsiteY3-9770" fmla="*/ 2037959 h 2658545"/>
              <a:gd name="connsiteX4-9771" fmla="*/ 8432561 w 8477199"/>
              <a:gd name="connsiteY4-9772" fmla="*/ 1804301 h 2658545"/>
              <a:gd name="connsiteX5-9773" fmla="*/ 8477199 w 8477199"/>
              <a:gd name="connsiteY5-9774" fmla="*/ 1852891 h 2658545"/>
              <a:gd name="connsiteX6-9775" fmla="*/ 7295156 w 8477199"/>
              <a:gd name="connsiteY6-9776" fmla="*/ 2097524 h 2658545"/>
              <a:gd name="connsiteX7-9777" fmla="*/ 7106764 w 8477199"/>
              <a:gd name="connsiteY7-9778" fmla="*/ 1738286 h 2658545"/>
              <a:gd name="connsiteX8-9779" fmla="*/ 6708739 w 8477199"/>
              <a:gd name="connsiteY8-9780" fmla="*/ 1198968 h 2658545"/>
              <a:gd name="connsiteX9-9781" fmla="*/ 6697657 w 8477199"/>
              <a:gd name="connsiteY9-9782" fmla="*/ 1198968 h 2658545"/>
              <a:gd name="connsiteX10-9783" fmla="*/ 5808796 w 8477199"/>
              <a:gd name="connsiteY10-9784" fmla="*/ 1779382 h 2658545"/>
              <a:gd name="connsiteX11-9785" fmla="*/ 5680431 w 8477199"/>
              <a:gd name="connsiteY11-9786" fmla="*/ 1910979 h 2658545"/>
              <a:gd name="connsiteX12-9787" fmla="*/ 5510509 w 8477199"/>
              <a:gd name="connsiteY12-9788" fmla="*/ 2090136 h 2658545"/>
              <a:gd name="connsiteX13-9789" fmla="*/ 5121257 w 8477199"/>
              <a:gd name="connsiteY13-9790" fmla="*/ 2480773 h 2658545"/>
              <a:gd name="connsiteX14-9791" fmla="*/ 4763866 w 8477199"/>
              <a:gd name="connsiteY14-9792" fmla="*/ 2658545 h 2658545"/>
              <a:gd name="connsiteX15-9793" fmla="*/ 4720924 w 8477199"/>
              <a:gd name="connsiteY15-9794" fmla="*/ 2654389 h 2658545"/>
              <a:gd name="connsiteX16-9795" fmla="*/ 4489128 w 8477199"/>
              <a:gd name="connsiteY16-9796" fmla="*/ 2310851 h 2658545"/>
              <a:gd name="connsiteX17-9797" fmla="*/ 4263335 w 8477199"/>
              <a:gd name="connsiteY17-9798" fmla="*/ 1901282 h 2658545"/>
              <a:gd name="connsiteX18-9799" fmla="*/ 3440333 w 8477199"/>
              <a:gd name="connsiteY18-9800" fmla="*/ 1934150 h 2658545"/>
              <a:gd name="connsiteX19-9801" fmla="*/ 2222804 w 8477199"/>
              <a:gd name="connsiteY19-9802" fmla="*/ 2234984 h 2658545"/>
              <a:gd name="connsiteX20-9803" fmla="*/ 116247 w 8477199"/>
              <a:gd name="connsiteY20-9804" fmla="*/ 1894960 h 2658545"/>
              <a:gd name="connsiteX21-9805" fmla="*/ 9979 w 8477199"/>
              <a:gd name="connsiteY21-9806" fmla="*/ 1420058 h 2658545"/>
              <a:gd name="connsiteX22-9807" fmla="*/ 1437237 w 8477199"/>
              <a:gd name="connsiteY22-9808" fmla="*/ 0 h 2658545"/>
              <a:gd name="connsiteX23-9809" fmla="*/ 1427434 w 8477199"/>
              <a:gd name="connsiteY23-9810" fmla="*/ 100633 h 2658545"/>
              <a:gd name="connsiteX24-9811" fmla="*/ 101611 w 8477199"/>
              <a:gd name="connsiteY24-9812" fmla="*/ 1763143 h 2658545"/>
              <a:gd name="connsiteX25-9813" fmla="*/ 1674047 w 8477199"/>
              <a:gd name="connsiteY25-9814" fmla="*/ 2190466 h 2658545"/>
              <a:gd name="connsiteX26-9815" fmla="*/ 4052317 w 8477199"/>
              <a:gd name="connsiteY26-9816" fmla="*/ 1684696 h 2658545"/>
              <a:gd name="connsiteX27-9817" fmla="*/ 4534135 w 8477199"/>
              <a:gd name="connsiteY27-9818" fmla="*/ 2227531 h 2658545"/>
              <a:gd name="connsiteX28-9819" fmla="*/ 4824736 w 8477199"/>
              <a:gd name="connsiteY28-9820" fmla="*/ 2519795 h 2658545"/>
              <a:gd name="connsiteX29-9821" fmla="*/ 5803572 w 8477199"/>
              <a:gd name="connsiteY29-9822" fmla="*/ 1668359 h 2658545"/>
              <a:gd name="connsiteX30-9823" fmla="*/ 6697195 w 8477199"/>
              <a:gd name="connsiteY30-9824" fmla="*/ 1138479 h 2658545"/>
              <a:gd name="connsiteX0-9825" fmla="*/ 6697195 w 8477199"/>
              <a:gd name="connsiteY0-9826" fmla="*/ 1138479 h 2658545"/>
              <a:gd name="connsiteX1-9827" fmla="*/ 6709662 w 8477199"/>
              <a:gd name="connsiteY1-9828" fmla="*/ 1138479 h 2658545"/>
              <a:gd name="connsiteX2-9829" fmla="*/ 7145860 w 8477199"/>
              <a:gd name="connsiteY2-9830" fmla="*/ 1713773 h 2658545"/>
              <a:gd name="connsiteX3-9831" fmla="*/ 7305314 w 8477199"/>
              <a:gd name="connsiteY3-9832" fmla="*/ 2037959 h 2658545"/>
              <a:gd name="connsiteX4-9833" fmla="*/ 8432561 w 8477199"/>
              <a:gd name="connsiteY4-9834" fmla="*/ 1804301 h 2658545"/>
              <a:gd name="connsiteX5-9835" fmla="*/ 8477199 w 8477199"/>
              <a:gd name="connsiteY5-9836" fmla="*/ 1852891 h 2658545"/>
              <a:gd name="connsiteX6-9837" fmla="*/ 7295156 w 8477199"/>
              <a:gd name="connsiteY6-9838" fmla="*/ 2097524 h 2658545"/>
              <a:gd name="connsiteX7-9839" fmla="*/ 7106764 w 8477199"/>
              <a:gd name="connsiteY7-9840" fmla="*/ 1738286 h 2658545"/>
              <a:gd name="connsiteX8-9841" fmla="*/ 6708739 w 8477199"/>
              <a:gd name="connsiteY8-9842" fmla="*/ 1198968 h 2658545"/>
              <a:gd name="connsiteX9-9843" fmla="*/ 6697657 w 8477199"/>
              <a:gd name="connsiteY9-9844" fmla="*/ 1198968 h 2658545"/>
              <a:gd name="connsiteX10-9845" fmla="*/ 5808796 w 8477199"/>
              <a:gd name="connsiteY10-9846" fmla="*/ 1779382 h 2658545"/>
              <a:gd name="connsiteX11-9847" fmla="*/ 5680431 w 8477199"/>
              <a:gd name="connsiteY11-9848" fmla="*/ 1910979 h 2658545"/>
              <a:gd name="connsiteX12-9849" fmla="*/ 5510509 w 8477199"/>
              <a:gd name="connsiteY12-9850" fmla="*/ 2090136 h 2658545"/>
              <a:gd name="connsiteX13-9851" fmla="*/ 5121257 w 8477199"/>
              <a:gd name="connsiteY13-9852" fmla="*/ 2480773 h 2658545"/>
              <a:gd name="connsiteX14-9853" fmla="*/ 4763866 w 8477199"/>
              <a:gd name="connsiteY14-9854" fmla="*/ 2658545 h 2658545"/>
              <a:gd name="connsiteX15-9855" fmla="*/ 4720924 w 8477199"/>
              <a:gd name="connsiteY15-9856" fmla="*/ 2654389 h 2658545"/>
              <a:gd name="connsiteX16-9857" fmla="*/ 4489128 w 8477199"/>
              <a:gd name="connsiteY16-9858" fmla="*/ 2310851 h 2658545"/>
              <a:gd name="connsiteX17-9859" fmla="*/ 4263335 w 8477199"/>
              <a:gd name="connsiteY17-9860" fmla="*/ 1901282 h 2658545"/>
              <a:gd name="connsiteX18-9861" fmla="*/ 3440333 w 8477199"/>
              <a:gd name="connsiteY18-9862" fmla="*/ 1934150 h 2658545"/>
              <a:gd name="connsiteX19-9863" fmla="*/ 2222804 w 8477199"/>
              <a:gd name="connsiteY19-9864" fmla="*/ 2234984 h 2658545"/>
              <a:gd name="connsiteX20-9865" fmla="*/ 116247 w 8477199"/>
              <a:gd name="connsiteY20-9866" fmla="*/ 1894960 h 2658545"/>
              <a:gd name="connsiteX21-9867" fmla="*/ 9979 w 8477199"/>
              <a:gd name="connsiteY21-9868" fmla="*/ 1420058 h 2658545"/>
              <a:gd name="connsiteX22-9869" fmla="*/ 1437237 w 8477199"/>
              <a:gd name="connsiteY22-9870" fmla="*/ 0 h 2658545"/>
              <a:gd name="connsiteX23-9871" fmla="*/ 1427434 w 8477199"/>
              <a:gd name="connsiteY23-9872" fmla="*/ 100633 h 2658545"/>
              <a:gd name="connsiteX24-9873" fmla="*/ 101611 w 8477199"/>
              <a:gd name="connsiteY24-9874" fmla="*/ 1763143 h 2658545"/>
              <a:gd name="connsiteX25-9875" fmla="*/ 1724326 w 8477199"/>
              <a:gd name="connsiteY25-9876" fmla="*/ 2212995 h 2658545"/>
              <a:gd name="connsiteX26-9877" fmla="*/ 4052317 w 8477199"/>
              <a:gd name="connsiteY26-9878" fmla="*/ 1684696 h 2658545"/>
              <a:gd name="connsiteX27-9879" fmla="*/ 4534135 w 8477199"/>
              <a:gd name="connsiteY27-9880" fmla="*/ 2227531 h 2658545"/>
              <a:gd name="connsiteX28-9881" fmla="*/ 4824736 w 8477199"/>
              <a:gd name="connsiteY28-9882" fmla="*/ 2519795 h 2658545"/>
              <a:gd name="connsiteX29-9883" fmla="*/ 5803572 w 8477199"/>
              <a:gd name="connsiteY29-9884" fmla="*/ 1668359 h 2658545"/>
              <a:gd name="connsiteX30-9885" fmla="*/ 6697195 w 8477199"/>
              <a:gd name="connsiteY30-9886" fmla="*/ 1138479 h 2658545"/>
              <a:gd name="connsiteX0-9887" fmla="*/ 6697195 w 8477199"/>
              <a:gd name="connsiteY0-9888" fmla="*/ 1138479 h 2658545"/>
              <a:gd name="connsiteX1-9889" fmla="*/ 6709662 w 8477199"/>
              <a:gd name="connsiteY1-9890" fmla="*/ 1138479 h 2658545"/>
              <a:gd name="connsiteX2-9891" fmla="*/ 7145860 w 8477199"/>
              <a:gd name="connsiteY2-9892" fmla="*/ 1713773 h 2658545"/>
              <a:gd name="connsiteX3-9893" fmla="*/ 7305314 w 8477199"/>
              <a:gd name="connsiteY3-9894" fmla="*/ 2037959 h 2658545"/>
              <a:gd name="connsiteX4-9895" fmla="*/ 8432561 w 8477199"/>
              <a:gd name="connsiteY4-9896" fmla="*/ 1804301 h 2658545"/>
              <a:gd name="connsiteX5-9897" fmla="*/ 8477199 w 8477199"/>
              <a:gd name="connsiteY5-9898" fmla="*/ 1852891 h 2658545"/>
              <a:gd name="connsiteX6-9899" fmla="*/ 7295156 w 8477199"/>
              <a:gd name="connsiteY6-9900" fmla="*/ 2097524 h 2658545"/>
              <a:gd name="connsiteX7-9901" fmla="*/ 7106764 w 8477199"/>
              <a:gd name="connsiteY7-9902" fmla="*/ 1738286 h 2658545"/>
              <a:gd name="connsiteX8-9903" fmla="*/ 6708739 w 8477199"/>
              <a:gd name="connsiteY8-9904" fmla="*/ 1198968 h 2658545"/>
              <a:gd name="connsiteX9-9905" fmla="*/ 6697657 w 8477199"/>
              <a:gd name="connsiteY9-9906" fmla="*/ 1198968 h 2658545"/>
              <a:gd name="connsiteX10-9907" fmla="*/ 5808796 w 8477199"/>
              <a:gd name="connsiteY10-9908" fmla="*/ 1779382 h 2658545"/>
              <a:gd name="connsiteX11-9909" fmla="*/ 5680431 w 8477199"/>
              <a:gd name="connsiteY11-9910" fmla="*/ 1910979 h 2658545"/>
              <a:gd name="connsiteX12-9911" fmla="*/ 5510509 w 8477199"/>
              <a:gd name="connsiteY12-9912" fmla="*/ 2090136 h 2658545"/>
              <a:gd name="connsiteX13-9913" fmla="*/ 5121257 w 8477199"/>
              <a:gd name="connsiteY13-9914" fmla="*/ 2480773 h 2658545"/>
              <a:gd name="connsiteX14-9915" fmla="*/ 4763866 w 8477199"/>
              <a:gd name="connsiteY14-9916" fmla="*/ 2658545 h 2658545"/>
              <a:gd name="connsiteX15-9917" fmla="*/ 4720924 w 8477199"/>
              <a:gd name="connsiteY15-9918" fmla="*/ 2654389 h 2658545"/>
              <a:gd name="connsiteX16-9919" fmla="*/ 4489128 w 8477199"/>
              <a:gd name="connsiteY16-9920" fmla="*/ 2310851 h 2658545"/>
              <a:gd name="connsiteX17-9921" fmla="*/ 4263335 w 8477199"/>
              <a:gd name="connsiteY17-9922" fmla="*/ 1901282 h 2658545"/>
              <a:gd name="connsiteX18-9923" fmla="*/ 3440333 w 8477199"/>
              <a:gd name="connsiteY18-9924" fmla="*/ 1934150 h 2658545"/>
              <a:gd name="connsiteX19-9925" fmla="*/ 2222804 w 8477199"/>
              <a:gd name="connsiteY19-9926" fmla="*/ 2234984 h 2658545"/>
              <a:gd name="connsiteX20-9927" fmla="*/ 116247 w 8477199"/>
              <a:gd name="connsiteY20-9928" fmla="*/ 1894960 h 2658545"/>
              <a:gd name="connsiteX21-9929" fmla="*/ 9979 w 8477199"/>
              <a:gd name="connsiteY21-9930" fmla="*/ 1420058 h 2658545"/>
              <a:gd name="connsiteX22-9931" fmla="*/ 1437237 w 8477199"/>
              <a:gd name="connsiteY22-9932" fmla="*/ 0 h 2658545"/>
              <a:gd name="connsiteX23-9933" fmla="*/ 1427434 w 8477199"/>
              <a:gd name="connsiteY23-9934" fmla="*/ 100633 h 2658545"/>
              <a:gd name="connsiteX24-9935" fmla="*/ 107198 w 8477199"/>
              <a:gd name="connsiteY24-9936" fmla="*/ 1725589 h 2658545"/>
              <a:gd name="connsiteX25-9937" fmla="*/ 1724326 w 8477199"/>
              <a:gd name="connsiteY25-9938" fmla="*/ 2212995 h 2658545"/>
              <a:gd name="connsiteX26-9939" fmla="*/ 4052317 w 8477199"/>
              <a:gd name="connsiteY26-9940" fmla="*/ 1684696 h 2658545"/>
              <a:gd name="connsiteX27-9941" fmla="*/ 4534135 w 8477199"/>
              <a:gd name="connsiteY27-9942" fmla="*/ 2227531 h 2658545"/>
              <a:gd name="connsiteX28-9943" fmla="*/ 4824736 w 8477199"/>
              <a:gd name="connsiteY28-9944" fmla="*/ 2519795 h 2658545"/>
              <a:gd name="connsiteX29-9945" fmla="*/ 5803572 w 8477199"/>
              <a:gd name="connsiteY29-9946" fmla="*/ 1668359 h 2658545"/>
              <a:gd name="connsiteX30-9947" fmla="*/ 6697195 w 8477199"/>
              <a:gd name="connsiteY30-9948" fmla="*/ 1138479 h 2658545"/>
              <a:gd name="connsiteX0-9949" fmla="*/ 6697195 w 8477199"/>
              <a:gd name="connsiteY0-9950" fmla="*/ 1138479 h 2658545"/>
              <a:gd name="connsiteX1-9951" fmla="*/ 6709662 w 8477199"/>
              <a:gd name="connsiteY1-9952" fmla="*/ 1138479 h 2658545"/>
              <a:gd name="connsiteX2-9953" fmla="*/ 7145860 w 8477199"/>
              <a:gd name="connsiteY2-9954" fmla="*/ 1713773 h 2658545"/>
              <a:gd name="connsiteX3-9955" fmla="*/ 7305314 w 8477199"/>
              <a:gd name="connsiteY3-9956" fmla="*/ 2037959 h 2658545"/>
              <a:gd name="connsiteX4-9957" fmla="*/ 8432561 w 8477199"/>
              <a:gd name="connsiteY4-9958" fmla="*/ 1804301 h 2658545"/>
              <a:gd name="connsiteX5-9959" fmla="*/ 8477199 w 8477199"/>
              <a:gd name="connsiteY5-9960" fmla="*/ 1852891 h 2658545"/>
              <a:gd name="connsiteX6-9961" fmla="*/ 7295156 w 8477199"/>
              <a:gd name="connsiteY6-9962" fmla="*/ 2097524 h 2658545"/>
              <a:gd name="connsiteX7-9963" fmla="*/ 7106764 w 8477199"/>
              <a:gd name="connsiteY7-9964" fmla="*/ 1738286 h 2658545"/>
              <a:gd name="connsiteX8-9965" fmla="*/ 6708739 w 8477199"/>
              <a:gd name="connsiteY8-9966" fmla="*/ 1198968 h 2658545"/>
              <a:gd name="connsiteX9-9967" fmla="*/ 6697657 w 8477199"/>
              <a:gd name="connsiteY9-9968" fmla="*/ 1198968 h 2658545"/>
              <a:gd name="connsiteX10-9969" fmla="*/ 5808796 w 8477199"/>
              <a:gd name="connsiteY10-9970" fmla="*/ 1779382 h 2658545"/>
              <a:gd name="connsiteX11-9971" fmla="*/ 5680431 w 8477199"/>
              <a:gd name="connsiteY11-9972" fmla="*/ 1910979 h 2658545"/>
              <a:gd name="connsiteX12-9973" fmla="*/ 5510509 w 8477199"/>
              <a:gd name="connsiteY12-9974" fmla="*/ 2090136 h 2658545"/>
              <a:gd name="connsiteX13-9975" fmla="*/ 5121257 w 8477199"/>
              <a:gd name="connsiteY13-9976" fmla="*/ 2480773 h 2658545"/>
              <a:gd name="connsiteX14-9977" fmla="*/ 4763866 w 8477199"/>
              <a:gd name="connsiteY14-9978" fmla="*/ 2658545 h 2658545"/>
              <a:gd name="connsiteX15-9979" fmla="*/ 4720924 w 8477199"/>
              <a:gd name="connsiteY15-9980" fmla="*/ 2654389 h 2658545"/>
              <a:gd name="connsiteX16-9981" fmla="*/ 4489128 w 8477199"/>
              <a:gd name="connsiteY16-9982" fmla="*/ 2310851 h 2658545"/>
              <a:gd name="connsiteX17-9983" fmla="*/ 4263335 w 8477199"/>
              <a:gd name="connsiteY17-9984" fmla="*/ 1901282 h 2658545"/>
              <a:gd name="connsiteX18-9985" fmla="*/ 3440333 w 8477199"/>
              <a:gd name="connsiteY18-9986" fmla="*/ 1934150 h 2658545"/>
              <a:gd name="connsiteX19-9987" fmla="*/ 2222804 w 8477199"/>
              <a:gd name="connsiteY19-9988" fmla="*/ 2234984 h 2658545"/>
              <a:gd name="connsiteX20-9989" fmla="*/ 116247 w 8477199"/>
              <a:gd name="connsiteY20-9990" fmla="*/ 1894960 h 2658545"/>
              <a:gd name="connsiteX21-9991" fmla="*/ 9979 w 8477199"/>
              <a:gd name="connsiteY21-9992" fmla="*/ 1420058 h 2658545"/>
              <a:gd name="connsiteX22-9993" fmla="*/ 1437237 w 8477199"/>
              <a:gd name="connsiteY22-9994" fmla="*/ 0 h 2658545"/>
              <a:gd name="connsiteX23-9995" fmla="*/ 1427434 w 8477199"/>
              <a:gd name="connsiteY23-9996" fmla="*/ 100633 h 2658545"/>
              <a:gd name="connsiteX24-9997" fmla="*/ 107198 w 8477199"/>
              <a:gd name="connsiteY24-9998" fmla="*/ 1725589 h 2658545"/>
              <a:gd name="connsiteX25-9999" fmla="*/ 1724326 w 8477199"/>
              <a:gd name="connsiteY25-10000" fmla="*/ 2212995 h 2658545"/>
              <a:gd name="connsiteX26-10001" fmla="*/ 4052317 w 8477199"/>
              <a:gd name="connsiteY26-10002" fmla="*/ 1684696 h 2658545"/>
              <a:gd name="connsiteX27-10003" fmla="*/ 4534135 w 8477199"/>
              <a:gd name="connsiteY27-10004" fmla="*/ 2227531 h 2658545"/>
              <a:gd name="connsiteX28-10005" fmla="*/ 4824736 w 8477199"/>
              <a:gd name="connsiteY28-10006" fmla="*/ 2519795 h 2658545"/>
              <a:gd name="connsiteX29-10007" fmla="*/ 5803572 w 8477199"/>
              <a:gd name="connsiteY29-10008" fmla="*/ 1668359 h 2658545"/>
              <a:gd name="connsiteX30-10009" fmla="*/ 6697195 w 8477199"/>
              <a:gd name="connsiteY30-10010" fmla="*/ 1138479 h 2658545"/>
              <a:gd name="connsiteX0-10011" fmla="*/ 6697195 w 8477199"/>
              <a:gd name="connsiteY0-10012" fmla="*/ 1138479 h 2658545"/>
              <a:gd name="connsiteX1-10013" fmla="*/ 6709662 w 8477199"/>
              <a:gd name="connsiteY1-10014" fmla="*/ 1138479 h 2658545"/>
              <a:gd name="connsiteX2-10015" fmla="*/ 7145860 w 8477199"/>
              <a:gd name="connsiteY2-10016" fmla="*/ 1713773 h 2658545"/>
              <a:gd name="connsiteX3-10017" fmla="*/ 7305314 w 8477199"/>
              <a:gd name="connsiteY3-10018" fmla="*/ 2037959 h 2658545"/>
              <a:gd name="connsiteX4-10019" fmla="*/ 8432561 w 8477199"/>
              <a:gd name="connsiteY4-10020" fmla="*/ 1804301 h 2658545"/>
              <a:gd name="connsiteX5-10021" fmla="*/ 8477199 w 8477199"/>
              <a:gd name="connsiteY5-10022" fmla="*/ 1852891 h 2658545"/>
              <a:gd name="connsiteX6-10023" fmla="*/ 7295156 w 8477199"/>
              <a:gd name="connsiteY6-10024" fmla="*/ 2097524 h 2658545"/>
              <a:gd name="connsiteX7-10025" fmla="*/ 7106764 w 8477199"/>
              <a:gd name="connsiteY7-10026" fmla="*/ 1738286 h 2658545"/>
              <a:gd name="connsiteX8-10027" fmla="*/ 6708739 w 8477199"/>
              <a:gd name="connsiteY8-10028" fmla="*/ 1198968 h 2658545"/>
              <a:gd name="connsiteX9-10029" fmla="*/ 6697657 w 8477199"/>
              <a:gd name="connsiteY9-10030" fmla="*/ 1198968 h 2658545"/>
              <a:gd name="connsiteX10-10031" fmla="*/ 5808796 w 8477199"/>
              <a:gd name="connsiteY10-10032" fmla="*/ 1779382 h 2658545"/>
              <a:gd name="connsiteX11-10033" fmla="*/ 5680431 w 8477199"/>
              <a:gd name="connsiteY11-10034" fmla="*/ 1910979 h 2658545"/>
              <a:gd name="connsiteX12-10035" fmla="*/ 5510509 w 8477199"/>
              <a:gd name="connsiteY12-10036" fmla="*/ 2090136 h 2658545"/>
              <a:gd name="connsiteX13-10037" fmla="*/ 5121257 w 8477199"/>
              <a:gd name="connsiteY13-10038" fmla="*/ 2480773 h 2658545"/>
              <a:gd name="connsiteX14-10039" fmla="*/ 4763866 w 8477199"/>
              <a:gd name="connsiteY14-10040" fmla="*/ 2658545 h 2658545"/>
              <a:gd name="connsiteX15-10041" fmla="*/ 4720924 w 8477199"/>
              <a:gd name="connsiteY15-10042" fmla="*/ 2654389 h 2658545"/>
              <a:gd name="connsiteX16-10043" fmla="*/ 4489128 w 8477199"/>
              <a:gd name="connsiteY16-10044" fmla="*/ 2310851 h 2658545"/>
              <a:gd name="connsiteX17-10045" fmla="*/ 4263335 w 8477199"/>
              <a:gd name="connsiteY17-10046" fmla="*/ 1901282 h 2658545"/>
              <a:gd name="connsiteX18-10047" fmla="*/ 3440333 w 8477199"/>
              <a:gd name="connsiteY18-10048" fmla="*/ 1934150 h 2658545"/>
              <a:gd name="connsiteX19-10049" fmla="*/ 2222804 w 8477199"/>
              <a:gd name="connsiteY19-10050" fmla="*/ 2234984 h 2658545"/>
              <a:gd name="connsiteX20-10051" fmla="*/ 116247 w 8477199"/>
              <a:gd name="connsiteY20-10052" fmla="*/ 1894960 h 2658545"/>
              <a:gd name="connsiteX21-10053" fmla="*/ 9979 w 8477199"/>
              <a:gd name="connsiteY21-10054" fmla="*/ 1420058 h 2658545"/>
              <a:gd name="connsiteX22-10055" fmla="*/ 1437237 w 8477199"/>
              <a:gd name="connsiteY22-10056" fmla="*/ 0 h 2658545"/>
              <a:gd name="connsiteX23-10057" fmla="*/ 1427434 w 8477199"/>
              <a:gd name="connsiteY23-10058" fmla="*/ 100633 h 2658545"/>
              <a:gd name="connsiteX24-10059" fmla="*/ 123956 w 8477199"/>
              <a:gd name="connsiteY24-10060" fmla="*/ 1748118 h 2658545"/>
              <a:gd name="connsiteX25-10061" fmla="*/ 1724326 w 8477199"/>
              <a:gd name="connsiteY25-10062" fmla="*/ 2212995 h 2658545"/>
              <a:gd name="connsiteX26-10063" fmla="*/ 4052317 w 8477199"/>
              <a:gd name="connsiteY26-10064" fmla="*/ 1684696 h 2658545"/>
              <a:gd name="connsiteX27-10065" fmla="*/ 4534135 w 8477199"/>
              <a:gd name="connsiteY27-10066" fmla="*/ 2227531 h 2658545"/>
              <a:gd name="connsiteX28-10067" fmla="*/ 4824736 w 8477199"/>
              <a:gd name="connsiteY28-10068" fmla="*/ 2519795 h 2658545"/>
              <a:gd name="connsiteX29-10069" fmla="*/ 5803572 w 8477199"/>
              <a:gd name="connsiteY29-10070" fmla="*/ 1668359 h 2658545"/>
              <a:gd name="connsiteX30-10071" fmla="*/ 6697195 w 8477199"/>
              <a:gd name="connsiteY30-10072" fmla="*/ 1138479 h 2658545"/>
              <a:gd name="connsiteX0-10073" fmla="*/ 6697195 w 8477199"/>
              <a:gd name="connsiteY0-10074" fmla="*/ 1138479 h 2658545"/>
              <a:gd name="connsiteX1-10075" fmla="*/ 6709662 w 8477199"/>
              <a:gd name="connsiteY1-10076" fmla="*/ 1138479 h 2658545"/>
              <a:gd name="connsiteX2-10077" fmla="*/ 7145860 w 8477199"/>
              <a:gd name="connsiteY2-10078" fmla="*/ 1713773 h 2658545"/>
              <a:gd name="connsiteX3-10079" fmla="*/ 7305314 w 8477199"/>
              <a:gd name="connsiteY3-10080" fmla="*/ 2037959 h 2658545"/>
              <a:gd name="connsiteX4-10081" fmla="*/ 8432561 w 8477199"/>
              <a:gd name="connsiteY4-10082" fmla="*/ 1804301 h 2658545"/>
              <a:gd name="connsiteX5-10083" fmla="*/ 8477199 w 8477199"/>
              <a:gd name="connsiteY5-10084" fmla="*/ 1852891 h 2658545"/>
              <a:gd name="connsiteX6-10085" fmla="*/ 7295156 w 8477199"/>
              <a:gd name="connsiteY6-10086" fmla="*/ 2097524 h 2658545"/>
              <a:gd name="connsiteX7-10087" fmla="*/ 7106764 w 8477199"/>
              <a:gd name="connsiteY7-10088" fmla="*/ 1738286 h 2658545"/>
              <a:gd name="connsiteX8-10089" fmla="*/ 6708739 w 8477199"/>
              <a:gd name="connsiteY8-10090" fmla="*/ 1198968 h 2658545"/>
              <a:gd name="connsiteX9-10091" fmla="*/ 6697657 w 8477199"/>
              <a:gd name="connsiteY9-10092" fmla="*/ 1198968 h 2658545"/>
              <a:gd name="connsiteX10-10093" fmla="*/ 5808796 w 8477199"/>
              <a:gd name="connsiteY10-10094" fmla="*/ 1779382 h 2658545"/>
              <a:gd name="connsiteX11-10095" fmla="*/ 5680431 w 8477199"/>
              <a:gd name="connsiteY11-10096" fmla="*/ 1910979 h 2658545"/>
              <a:gd name="connsiteX12-10097" fmla="*/ 5510509 w 8477199"/>
              <a:gd name="connsiteY12-10098" fmla="*/ 2090136 h 2658545"/>
              <a:gd name="connsiteX13-10099" fmla="*/ 5121257 w 8477199"/>
              <a:gd name="connsiteY13-10100" fmla="*/ 2480773 h 2658545"/>
              <a:gd name="connsiteX14-10101" fmla="*/ 4763866 w 8477199"/>
              <a:gd name="connsiteY14-10102" fmla="*/ 2658545 h 2658545"/>
              <a:gd name="connsiteX15-10103" fmla="*/ 4720924 w 8477199"/>
              <a:gd name="connsiteY15-10104" fmla="*/ 2654389 h 2658545"/>
              <a:gd name="connsiteX16-10105" fmla="*/ 4489128 w 8477199"/>
              <a:gd name="connsiteY16-10106" fmla="*/ 2310851 h 2658545"/>
              <a:gd name="connsiteX17-10107" fmla="*/ 4263335 w 8477199"/>
              <a:gd name="connsiteY17-10108" fmla="*/ 1901282 h 2658545"/>
              <a:gd name="connsiteX18-10109" fmla="*/ 3440333 w 8477199"/>
              <a:gd name="connsiteY18-10110" fmla="*/ 1934150 h 2658545"/>
              <a:gd name="connsiteX19-10111" fmla="*/ 2222804 w 8477199"/>
              <a:gd name="connsiteY19-10112" fmla="*/ 2234984 h 2658545"/>
              <a:gd name="connsiteX20-10113" fmla="*/ 116247 w 8477199"/>
              <a:gd name="connsiteY20-10114" fmla="*/ 1894960 h 2658545"/>
              <a:gd name="connsiteX21-10115" fmla="*/ 9979 w 8477199"/>
              <a:gd name="connsiteY21-10116" fmla="*/ 1420058 h 2658545"/>
              <a:gd name="connsiteX22-10117" fmla="*/ 1437237 w 8477199"/>
              <a:gd name="connsiteY22-10118" fmla="*/ 0 h 2658545"/>
              <a:gd name="connsiteX23-10119" fmla="*/ 1427434 w 8477199"/>
              <a:gd name="connsiteY23-10120" fmla="*/ 100633 h 2658545"/>
              <a:gd name="connsiteX24-10121" fmla="*/ 123956 w 8477199"/>
              <a:gd name="connsiteY24-10122" fmla="*/ 1748118 h 2658545"/>
              <a:gd name="connsiteX25-10123" fmla="*/ 1724326 w 8477199"/>
              <a:gd name="connsiteY25-10124" fmla="*/ 2212995 h 2658545"/>
              <a:gd name="connsiteX26-10125" fmla="*/ 4052317 w 8477199"/>
              <a:gd name="connsiteY26-10126" fmla="*/ 1684696 h 2658545"/>
              <a:gd name="connsiteX27-10127" fmla="*/ 4534135 w 8477199"/>
              <a:gd name="connsiteY27-10128" fmla="*/ 2227531 h 2658545"/>
              <a:gd name="connsiteX28-10129" fmla="*/ 4824736 w 8477199"/>
              <a:gd name="connsiteY28-10130" fmla="*/ 2519795 h 2658545"/>
              <a:gd name="connsiteX29-10131" fmla="*/ 5803572 w 8477199"/>
              <a:gd name="connsiteY29-10132" fmla="*/ 1668359 h 2658545"/>
              <a:gd name="connsiteX30-10133" fmla="*/ 6697195 w 8477199"/>
              <a:gd name="connsiteY30-10134" fmla="*/ 1138479 h 2658545"/>
              <a:gd name="connsiteX0-10135" fmla="*/ 6697195 w 8477199"/>
              <a:gd name="connsiteY0-10136" fmla="*/ 1138479 h 2658545"/>
              <a:gd name="connsiteX1-10137" fmla="*/ 6709662 w 8477199"/>
              <a:gd name="connsiteY1-10138" fmla="*/ 1138479 h 2658545"/>
              <a:gd name="connsiteX2-10139" fmla="*/ 7145860 w 8477199"/>
              <a:gd name="connsiteY2-10140" fmla="*/ 1713773 h 2658545"/>
              <a:gd name="connsiteX3-10141" fmla="*/ 7305314 w 8477199"/>
              <a:gd name="connsiteY3-10142" fmla="*/ 2037959 h 2658545"/>
              <a:gd name="connsiteX4-10143" fmla="*/ 8432561 w 8477199"/>
              <a:gd name="connsiteY4-10144" fmla="*/ 1804301 h 2658545"/>
              <a:gd name="connsiteX5-10145" fmla="*/ 8477199 w 8477199"/>
              <a:gd name="connsiteY5-10146" fmla="*/ 1852891 h 2658545"/>
              <a:gd name="connsiteX6-10147" fmla="*/ 7295156 w 8477199"/>
              <a:gd name="connsiteY6-10148" fmla="*/ 2097524 h 2658545"/>
              <a:gd name="connsiteX7-10149" fmla="*/ 7106764 w 8477199"/>
              <a:gd name="connsiteY7-10150" fmla="*/ 1738286 h 2658545"/>
              <a:gd name="connsiteX8-10151" fmla="*/ 6708739 w 8477199"/>
              <a:gd name="connsiteY8-10152" fmla="*/ 1198968 h 2658545"/>
              <a:gd name="connsiteX9-10153" fmla="*/ 6697657 w 8477199"/>
              <a:gd name="connsiteY9-10154" fmla="*/ 1198968 h 2658545"/>
              <a:gd name="connsiteX10-10155" fmla="*/ 5808796 w 8477199"/>
              <a:gd name="connsiteY10-10156" fmla="*/ 1779382 h 2658545"/>
              <a:gd name="connsiteX11-10157" fmla="*/ 5680431 w 8477199"/>
              <a:gd name="connsiteY11-10158" fmla="*/ 1910979 h 2658545"/>
              <a:gd name="connsiteX12-10159" fmla="*/ 5510509 w 8477199"/>
              <a:gd name="connsiteY12-10160" fmla="*/ 2090136 h 2658545"/>
              <a:gd name="connsiteX13-10161" fmla="*/ 5121257 w 8477199"/>
              <a:gd name="connsiteY13-10162" fmla="*/ 2480773 h 2658545"/>
              <a:gd name="connsiteX14-10163" fmla="*/ 4763866 w 8477199"/>
              <a:gd name="connsiteY14-10164" fmla="*/ 2658545 h 2658545"/>
              <a:gd name="connsiteX15-10165" fmla="*/ 4720924 w 8477199"/>
              <a:gd name="connsiteY15-10166" fmla="*/ 2654389 h 2658545"/>
              <a:gd name="connsiteX16-10167" fmla="*/ 4489128 w 8477199"/>
              <a:gd name="connsiteY16-10168" fmla="*/ 2310851 h 2658545"/>
              <a:gd name="connsiteX17-10169" fmla="*/ 4263335 w 8477199"/>
              <a:gd name="connsiteY17-10170" fmla="*/ 1901282 h 2658545"/>
              <a:gd name="connsiteX18-10171" fmla="*/ 3440333 w 8477199"/>
              <a:gd name="connsiteY18-10172" fmla="*/ 1934150 h 2658545"/>
              <a:gd name="connsiteX19-10173" fmla="*/ 2222804 w 8477199"/>
              <a:gd name="connsiteY19-10174" fmla="*/ 2234984 h 2658545"/>
              <a:gd name="connsiteX20-10175" fmla="*/ 116247 w 8477199"/>
              <a:gd name="connsiteY20-10176" fmla="*/ 1894960 h 2658545"/>
              <a:gd name="connsiteX21-10177" fmla="*/ 9979 w 8477199"/>
              <a:gd name="connsiteY21-10178" fmla="*/ 1420058 h 2658545"/>
              <a:gd name="connsiteX22-10179" fmla="*/ 1437237 w 8477199"/>
              <a:gd name="connsiteY22-10180" fmla="*/ 0 h 2658545"/>
              <a:gd name="connsiteX23-10181" fmla="*/ 1427434 w 8477199"/>
              <a:gd name="connsiteY23-10182" fmla="*/ 100633 h 2658545"/>
              <a:gd name="connsiteX24-10183" fmla="*/ 123956 w 8477199"/>
              <a:gd name="connsiteY24-10184" fmla="*/ 1748118 h 2658545"/>
              <a:gd name="connsiteX25-10185" fmla="*/ 1724326 w 8477199"/>
              <a:gd name="connsiteY25-10186" fmla="*/ 2212995 h 2658545"/>
              <a:gd name="connsiteX26-10187" fmla="*/ 4052317 w 8477199"/>
              <a:gd name="connsiteY26-10188" fmla="*/ 1684696 h 2658545"/>
              <a:gd name="connsiteX27-10189" fmla="*/ 4534135 w 8477199"/>
              <a:gd name="connsiteY27-10190" fmla="*/ 2227531 h 2658545"/>
              <a:gd name="connsiteX28-10191" fmla="*/ 4824736 w 8477199"/>
              <a:gd name="connsiteY28-10192" fmla="*/ 2519795 h 2658545"/>
              <a:gd name="connsiteX29-10193" fmla="*/ 5803572 w 8477199"/>
              <a:gd name="connsiteY29-10194" fmla="*/ 1668359 h 2658545"/>
              <a:gd name="connsiteX30-10195" fmla="*/ 6697195 w 8477199"/>
              <a:gd name="connsiteY30-10196" fmla="*/ 1138479 h 2658545"/>
              <a:gd name="connsiteX0-10197" fmla="*/ 6697195 w 8477199"/>
              <a:gd name="connsiteY0-10198" fmla="*/ 1138479 h 2658545"/>
              <a:gd name="connsiteX1-10199" fmla="*/ 6709662 w 8477199"/>
              <a:gd name="connsiteY1-10200" fmla="*/ 1138479 h 2658545"/>
              <a:gd name="connsiteX2-10201" fmla="*/ 7145860 w 8477199"/>
              <a:gd name="connsiteY2-10202" fmla="*/ 1713773 h 2658545"/>
              <a:gd name="connsiteX3-10203" fmla="*/ 7305314 w 8477199"/>
              <a:gd name="connsiteY3-10204" fmla="*/ 2037959 h 2658545"/>
              <a:gd name="connsiteX4-10205" fmla="*/ 8432561 w 8477199"/>
              <a:gd name="connsiteY4-10206" fmla="*/ 1804301 h 2658545"/>
              <a:gd name="connsiteX5-10207" fmla="*/ 8477199 w 8477199"/>
              <a:gd name="connsiteY5-10208" fmla="*/ 1852891 h 2658545"/>
              <a:gd name="connsiteX6-10209" fmla="*/ 7295156 w 8477199"/>
              <a:gd name="connsiteY6-10210" fmla="*/ 2097524 h 2658545"/>
              <a:gd name="connsiteX7-10211" fmla="*/ 7106764 w 8477199"/>
              <a:gd name="connsiteY7-10212" fmla="*/ 1738286 h 2658545"/>
              <a:gd name="connsiteX8-10213" fmla="*/ 6708739 w 8477199"/>
              <a:gd name="connsiteY8-10214" fmla="*/ 1198968 h 2658545"/>
              <a:gd name="connsiteX9-10215" fmla="*/ 6697657 w 8477199"/>
              <a:gd name="connsiteY9-10216" fmla="*/ 1198968 h 2658545"/>
              <a:gd name="connsiteX10-10217" fmla="*/ 5808796 w 8477199"/>
              <a:gd name="connsiteY10-10218" fmla="*/ 1779382 h 2658545"/>
              <a:gd name="connsiteX11-10219" fmla="*/ 5680431 w 8477199"/>
              <a:gd name="connsiteY11-10220" fmla="*/ 1910979 h 2658545"/>
              <a:gd name="connsiteX12-10221" fmla="*/ 5510509 w 8477199"/>
              <a:gd name="connsiteY12-10222" fmla="*/ 2090136 h 2658545"/>
              <a:gd name="connsiteX13-10223" fmla="*/ 5121257 w 8477199"/>
              <a:gd name="connsiteY13-10224" fmla="*/ 2480773 h 2658545"/>
              <a:gd name="connsiteX14-10225" fmla="*/ 4763866 w 8477199"/>
              <a:gd name="connsiteY14-10226" fmla="*/ 2658545 h 2658545"/>
              <a:gd name="connsiteX15-10227" fmla="*/ 4720924 w 8477199"/>
              <a:gd name="connsiteY15-10228" fmla="*/ 2654389 h 2658545"/>
              <a:gd name="connsiteX16-10229" fmla="*/ 4489128 w 8477199"/>
              <a:gd name="connsiteY16-10230" fmla="*/ 2310851 h 2658545"/>
              <a:gd name="connsiteX17-10231" fmla="*/ 4263335 w 8477199"/>
              <a:gd name="connsiteY17-10232" fmla="*/ 1901282 h 2658545"/>
              <a:gd name="connsiteX18-10233" fmla="*/ 3440333 w 8477199"/>
              <a:gd name="connsiteY18-10234" fmla="*/ 1934150 h 2658545"/>
              <a:gd name="connsiteX19-10235" fmla="*/ 2166939 w 8477199"/>
              <a:gd name="connsiteY19-10236" fmla="*/ 2242495 h 2658545"/>
              <a:gd name="connsiteX20-10237" fmla="*/ 116247 w 8477199"/>
              <a:gd name="connsiteY20-10238" fmla="*/ 1894960 h 2658545"/>
              <a:gd name="connsiteX21-10239" fmla="*/ 9979 w 8477199"/>
              <a:gd name="connsiteY21-10240" fmla="*/ 1420058 h 2658545"/>
              <a:gd name="connsiteX22-10241" fmla="*/ 1437237 w 8477199"/>
              <a:gd name="connsiteY22-10242" fmla="*/ 0 h 2658545"/>
              <a:gd name="connsiteX23-10243" fmla="*/ 1427434 w 8477199"/>
              <a:gd name="connsiteY23-10244" fmla="*/ 100633 h 2658545"/>
              <a:gd name="connsiteX24-10245" fmla="*/ 123956 w 8477199"/>
              <a:gd name="connsiteY24-10246" fmla="*/ 1748118 h 2658545"/>
              <a:gd name="connsiteX25-10247" fmla="*/ 1724326 w 8477199"/>
              <a:gd name="connsiteY25-10248" fmla="*/ 2212995 h 2658545"/>
              <a:gd name="connsiteX26-10249" fmla="*/ 4052317 w 8477199"/>
              <a:gd name="connsiteY26-10250" fmla="*/ 1684696 h 2658545"/>
              <a:gd name="connsiteX27-10251" fmla="*/ 4534135 w 8477199"/>
              <a:gd name="connsiteY27-10252" fmla="*/ 2227531 h 2658545"/>
              <a:gd name="connsiteX28-10253" fmla="*/ 4824736 w 8477199"/>
              <a:gd name="connsiteY28-10254" fmla="*/ 2519795 h 2658545"/>
              <a:gd name="connsiteX29-10255" fmla="*/ 5803572 w 8477199"/>
              <a:gd name="connsiteY29-10256" fmla="*/ 1668359 h 2658545"/>
              <a:gd name="connsiteX30-10257" fmla="*/ 6697195 w 8477199"/>
              <a:gd name="connsiteY30-10258" fmla="*/ 1138479 h 2658545"/>
              <a:gd name="connsiteX0-10259" fmla="*/ 6697195 w 8477199"/>
              <a:gd name="connsiteY0-10260" fmla="*/ 1138479 h 2658545"/>
              <a:gd name="connsiteX1-10261" fmla="*/ 6709662 w 8477199"/>
              <a:gd name="connsiteY1-10262" fmla="*/ 1138479 h 2658545"/>
              <a:gd name="connsiteX2-10263" fmla="*/ 7145860 w 8477199"/>
              <a:gd name="connsiteY2-10264" fmla="*/ 1713773 h 2658545"/>
              <a:gd name="connsiteX3-10265" fmla="*/ 7305314 w 8477199"/>
              <a:gd name="connsiteY3-10266" fmla="*/ 2037959 h 2658545"/>
              <a:gd name="connsiteX4-10267" fmla="*/ 8432561 w 8477199"/>
              <a:gd name="connsiteY4-10268" fmla="*/ 1804301 h 2658545"/>
              <a:gd name="connsiteX5-10269" fmla="*/ 8477199 w 8477199"/>
              <a:gd name="connsiteY5-10270" fmla="*/ 1852891 h 2658545"/>
              <a:gd name="connsiteX6-10271" fmla="*/ 7295156 w 8477199"/>
              <a:gd name="connsiteY6-10272" fmla="*/ 2097524 h 2658545"/>
              <a:gd name="connsiteX7-10273" fmla="*/ 7106764 w 8477199"/>
              <a:gd name="connsiteY7-10274" fmla="*/ 1738286 h 2658545"/>
              <a:gd name="connsiteX8-10275" fmla="*/ 6708739 w 8477199"/>
              <a:gd name="connsiteY8-10276" fmla="*/ 1198968 h 2658545"/>
              <a:gd name="connsiteX9-10277" fmla="*/ 6697657 w 8477199"/>
              <a:gd name="connsiteY9-10278" fmla="*/ 1198968 h 2658545"/>
              <a:gd name="connsiteX10-10279" fmla="*/ 5808796 w 8477199"/>
              <a:gd name="connsiteY10-10280" fmla="*/ 1779382 h 2658545"/>
              <a:gd name="connsiteX11-10281" fmla="*/ 5680431 w 8477199"/>
              <a:gd name="connsiteY11-10282" fmla="*/ 1910979 h 2658545"/>
              <a:gd name="connsiteX12-10283" fmla="*/ 5510509 w 8477199"/>
              <a:gd name="connsiteY12-10284" fmla="*/ 2090136 h 2658545"/>
              <a:gd name="connsiteX13-10285" fmla="*/ 5121257 w 8477199"/>
              <a:gd name="connsiteY13-10286" fmla="*/ 2480773 h 2658545"/>
              <a:gd name="connsiteX14-10287" fmla="*/ 4763866 w 8477199"/>
              <a:gd name="connsiteY14-10288" fmla="*/ 2658545 h 2658545"/>
              <a:gd name="connsiteX15-10289" fmla="*/ 4720924 w 8477199"/>
              <a:gd name="connsiteY15-10290" fmla="*/ 2654389 h 2658545"/>
              <a:gd name="connsiteX16-10291" fmla="*/ 4489128 w 8477199"/>
              <a:gd name="connsiteY16-10292" fmla="*/ 2310851 h 2658545"/>
              <a:gd name="connsiteX17-10293" fmla="*/ 4263335 w 8477199"/>
              <a:gd name="connsiteY17-10294" fmla="*/ 1901282 h 2658545"/>
              <a:gd name="connsiteX18-10295" fmla="*/ 3440333 w 8477199"/>
              <a:gd name="connsiteY18-10296" fmla="*/ 1934150 h 2658545"/>
              <a:gd name="connsiteX19-10297" fmla="*/ 2166939 w 8477199"/>
              <a:gd name="connsiteY19-10298" fmla="*/ 2242495 h 2658545"/>
              <a:gd name="connsiteX20-10299" fmla="*/ 116247 w 8477199"/>
              <a:gd name="connsiteY20-10300" fmla="*/ 1894960 h 2658545"/>
              <a:gd name="connsiteX21-10301" fmla="*/ 9979 w 8477199"/>
              <a:gd name="connsiteY21-10302" fmla="*/ 1420058 h 2658545"/>
              <a:gd name="connsiteX22-10303" fmla="*/ 1437237 w 8477199"/>
              <a:gd name="connsiteY22-10304" fmla="*/ 0 h 2658545"/>
              <a:gd name="connsiteX23-10305" fmla="*/ 1427434 w 8477199"/>
              <a:gd name="connsiteY23-10306" fmla="*/ 100633 h 2658545"/>
              <a:gd name="connsiteX24-10307" fmla="*/ 123956 w 8477199"/>
              <a:gd name="connsiteY24-10308" fmla="*/ 1748118 h 2658545"/>
              <a:gd name="connsiteX25-10309" fmla="*/ 1724326 w 8477199"/>
              <a:gd name="connsiteY25-10310" fmla="*/ 2212995 h 2658545"/>
              <a:gd name="connsiteX26-10311" fmla="*/ 4052317 w 8477199"/>
              <a:gd name="connsiteY26-10312" fmla="*/ 1684696 h 2658545"/>
              <a:gd name="connsiteX27-10313" fmla="*/ 4534135 w 8477199"/>
              <a:gd name="connsiteY27-10314" fmla="*/ 2227531 h 2658545"/>
              <a:gd name="connsiteX28-10315" fmla="*/ 4824736 w 8477199"/>
              <a:gd name="connsiteY28-10316" fmla="*/ 2519795 h 2658545"/>
              <a:gd name="connsiteX29-10317" fmla="*/ 5803572 w 8477199"/>
              <a:gd name="connsiteY29-10318" fmla="*/ 1668359 h 2658545"/>
              <a:gd name="connsiteX30-10319" fmla="*/ 6697195 w 8477199"/>
              <a:gd name="connsiteY30-10320" fmla="*/ 1138479 h 2658545"/>
              <a:gd name="connsiteX0-10321" fmla="*/ 6697195 w 8477199"/>
              <a:gd name="connsiteY0-10322" fmla="*/ 1138479 h 2658545"/>
              <a:gd name="connsiteX1-10323" fmla="*/ 6709662 w 8477199"/>
              <a:gd name="connsiteY1-10324" fmla="*/ 1138479 h 2658545"/>
              <a:gd name="connsiteX2-10325" fmla="*/ 7145860 w 8477199"/>
              <a:gd name="connsiteY2-10326" fmla="*/ 1713773 h 2658545"/>
              <a:gd name="connsiteX3-10327" fmla="*/ 7305314 w 8477199"/>
              <a:gd name="connsiteY3-10328" fmla="*/ 2037959 h 2658545"/>
              <a:gd name="connsiteX4-10329" fmla="*/ 8432561 w 8477199"/>
              <a:gd name="connsiteY4-10330" fmla="*/ 1804301 h 2658545"/>
              <a:gd name="connsiteX5-10331" fmla="*/ 8477199 w 8477199"/>
              <a:gd name="connsiteY5-10332" fmla="*/ 1852891 h 2658545"/>
              <a:gd name="connsiteX6-10333" fmla="*/ 7295156 w 8477199"/>
              <a:gd name="connsiteY6-10334" fmla="*/ 2097524 h 2658545"/>
              <a:gd name="connsiteX7-10335" fmla="*/ 7106764 w 8477199"/>
              <a:gd name="connsiteY7-10336" fmla="*/ 1738286 h 2658545"/>
              <a:gd name="connsiteX8-10337" fmla="*/ 6708739 w 8477199"/>
              <a:gd name="connsiteY8-10338" fmla="*/ 1198968 h 2658545"/>
              <a:gd name="connsiteX9-10339" fmla="*/ 6697657 w 8477199"/>
              <a:gd name="connsiteY9-10340" fmla="*/ 1198968 h 2658545"/>
              <a:gd name="connsiteX10-10341" fmla="*/ 5808796 w 8477199"/>
              <a:gd name="connsiteY10-10342" fmla="*/ 1779382 h 2658545"/>
              <a:gd name="connsiteX11-10343" fmla="*/ 5680431 w 8477199"/>
              <a:gd name="connsiteY11-10344" fmla="*/ 1910979 h 2658545"/>
              <a:gd name="connsiteX12-10345" fmla="*/ 5510509 w 8477199"/>
              <a:gd name="connsiteY12-10346" fmla="*/ 2090136 h 2658545"/>
              <a:gd name="connsiteX13-10347" fmla="*/ 5121257 w 8477199"/>
              <a:gd name="connsiteY13-10348" fmla="*/ 2480773 h 2658545"/>
              <a:gd name="connsiteX14-10349" fmla="*/ 4763866 w 8477199"/>
              <a:gd name="connsiteY14-10350" fmla="*/ 2658545 h 2658545"/>
              <a:gd name="connsiteX15-10351" fmla="*/ 4720924 w 8477199"/>
              <a:gd name="connsiteY15-10352" fmla="*/ 2654389 h 2658545"/>
              <a:gd name="connsiteX16-10353" fmla="*/ 4489128 w 8477199"/>
              <a:gd name="connsiteY16-10354" fmla="*/ 2310851 h 2658545"/>
              <a:gd name="connsiteX17-10355" fmla="*/ 4263335 w 8477199"/>
              <a:gd name="connsiteY17-10356" fmla="*/ 1901282 h 2658545"/>
              <a:gd name="connsiteX18-10357" fmla="*/ 3440333 w 8477199"/>
              <a:gd name="connsiteY18-10358" fmla="*/ 1934150 h 2658545"/>
              <a:gd name="connsiteX19-10359" fmla="*/ 2166939 w 8477199"/>
              <a:gd name="connsiteY19-10360" fmla="*/ 2242495 h 2658545"/>
              <a:gd name="connsiteX20-10361" fmla="*/ 116247 w 8477199"/>
              <a:gd name="connsiteY20-10362" fmla="*/ 1894960 h 2658545"/>
              <a:gd name="connsiteX21-10363" fmla="*/ 9979 w 8477199"/>
              <a:gd name="connsiteY21-10364" fmla="*/ 1420058 h 2658545"/>
              <a:gd name="connsiteX22-10365" fmla="*/ 1437237 w 8477199"/>
              <a:gd name="connsiteY22-10366" fmla="*/ 0 h 2658545"/>
              <a:gd name="connsiteX23-10367" fmla="*/ 1427434 w 8477199"/>
              <a:gd name="connsiteY23-10368" fmla="*/ 100633 h 2658545"/>
              <a:gd name="connsiteX24-10369" fmla="*/ 123956 w 8477199"/>
              <a:gd name="connsiteY24-10370" fmla="*/ 1748118 h 2658545"/>
              <a:gd name="connsiteX25-10371" fmla="*/ 1724326 w 8477199"/>
              <a:gd name="connsiteY25-10372" fmla="*/ 2212995 h 2658545"/>
              <a:gd name="connsiteX26-10373" fmla="*/ 4018796 w 8477199"/>
              <a:gd name="connsiteY26-10374" fmla="*/ 1744782 h 2658545"/>
              <a:gd name="connsiteX27-10375" fmla="*/ 4534135 w 8477199"/>
              <a:gd name="connsiteY27-10376" fmla="*/ 2227531 h 2658545"/>
              <a:gd name="connsiteX28-10377" fmla="*/ 4824736 w 8477199"/>
              <a:gd name="connsiteY28-10378" fmla="*/ 2519795 h 2658545"/>
              <a:gd name="connsiteX29-10379" fmla="*/ 5803572 w 8477199"/>
              <a:gd name="connsiteY29-10380" fmla="*/ 1668359 h 2658545"/>
              <a:gd name="connsiteX30-10381" fmla="*/ 6697195 w 8477199"/>
              <a:gd name="connsiteY30-10382" fmla="*/ 1138479 h 2658545"/>
              <a:gd name="connsiteX0-10383" fmla="*/ 6697195 w 8477199"/>
              <a:gd name="connsiteY0-10384" fmla="*/ 1138479 h 2658545"/>
              <a:gd name="connsiteX1-10385" fmla="*/ 6709662 w 8477199"/>
              <a:gd name="connsiteY1-10386" fmla="*/ 1138479 h 2658545"/>
              <a:gd name="connsiteX2-10387" fmla="*/ 7145860 w 8477199"/>
              <a:gd name="connsiteY2-10388" fmla="*/ 1713773 h 2658545"/>
              <a:gd name="connsiteX3-10389" fmla="*/ 7305314 w 8477199"/>
              <a:gd name="connsiteY3-10390" fmla="*/ 2037959 h 2658545"/>
              <a:gd name="connsiteX4-10391" fmla="*/ 8432561 w 8477199"/>
              <a:gd name="connsiteY4-10392" fmla="*/ 1804301 h 2658545"/>
              <a:gd name="connsiteX5-10393" fmla="*/ 8477199 w 8477199"/>
              <a:gd name="connsiteY5-10394" fmla="*/ 1852891 h 2658545"/>
              <a:gd name="connsiteX6-10395" fmla="*/ 7295156 w 8477199"/>
              <a:gd name="connsiteY6-10396" fmla="*/ 2097524 h 2658545"/>
              <a:gd name="connsiteX7-10397" fmla="*/ 7106764 w 8477199"/>
              <a:gd name="connsiteY7-10398" fmla="*/ 1738286 h 2658545"/>
              <a:gd name="connsiteX8-10399" fmla="*/ 6708739 w 8477199"/>
              <a:gd name="connsiteY8-10400" fmla="*/ 1198968 h 2658545"/>
              <a:gd name="connsiteX9-10401" fmla="*/ 6697657 w 8477199"/>
              <a:gd name="connsiteY9-10402" fmla="*/ 1198968 h 2658545"/>
              <a:gd name="connsiteX10-10403" fmla="*/ 5808796 w 8477199"/>
              <a:gd name="connsiteY10-10404" fmla="*/ 1779382 h 2658545"/>
              <a:gd name="connsiteX11-10405" fmla="*/ 5680431 w 8477199"/>
              <a:gd name="connsiteY11-10406" fmla="*/ 1910979 h 2658545"/>
              <a:gd name="connsiteX12-10407" fmla="*/ 5510509 w 8477199"/>
              <a:gd name="connsiteY12-10408" fmla="*/ 2090136 h 2658545"/>
              <a:gd name="connsiteX13-10409" fmla="*/ 5121257 w 8477199"/>
              <a:gd name="connsiteY13-10410" fmla="*/ 2480773 h 2658545"/>
              <a:gd name="connsiteX14-10411" fmla="*/ 4763866 w 8477199"/>
              <a:gd name="connsiteY14-10412" fmla="*/ 2658545 h 2658545"/>
              <a:gd name="connsiteX15-10413" fmla="*/ 4720924 w 8477199"/>
              <a:gd name="connsiteY15-10414" fmla="*/ 2654389 h 2658545"/>
              <a:gd name="connsiteX16-10415" fmla="*/ 4489128 w 8477199"/>
              <a:gd name="connsiteY16-10416" fmla="*/ 2310851 h 2658545"/>
              <a:gd name="connsiteX17-10417" fmla="*/ 4263335 w 8477199"/>
              <a:gd name="connsiteY17-10418" fmla="*/ 1901282 h 2658545"/>
              <a:gd name="connsiteX18-10419" fmla="*/ 3440333 w 8477199"/>
              <a:gd name="connsiteY18-10420" fmla="*/ 1934150 h 2658545"/>
              <a:gd name="connsiteX19-10421" fmla="*/ 2166939 w 8477199"/>
              <a:gd name="connsiteY19-10422" fmla="*/ 2242495 h 2658545"/>
              <a:gd name="connsiteX20-10423" fmla="*/ 116247 w 8477199"/>
              <a:gd name="connsiteY20-10424" fmla="*/ 1894960 h 2658545"/>
              <a:gd name="connsiteX21-10425" fmla="*/ 9979 w 8477199"/>
              <a:gd name="connsiteY21-10426" fmla="*/ 1420058 h 2658545"/>
              <a:gd name="connsiteX22-10427" fmla="*/ 1437237 w 8477199"/>
              <a:gd name="connsiteY22-10428" fmla="*/ 0 h 2658545"/>
              <a:gd name="connsiteX23-10429" fmla="*/ 1427434 w 8477199"/>
              <a:gd name="connsiteY23-10430" fmla="*/ 100633 h 2658545"/>
              <a:gd name="connsiteX24-10431" fmla="*/ 123956 w 8477199"/>
              <a:gd name="connsiteY24-10432" fmla="*/ 1748118 h 2658545"/>
              <a:gd name="connsiteX25-10433" fmla="*/ 1724326 w 8477199"/>
              <a:gd name="connsiteY25-10434" fmla="*/ 2212995 h 2658545"/>
              <a:gd name="connsiteX26-10435" fmla="*/ 4018796 w 8477199"/>
              <a:gd name="connsiteY26-10436" fmla="*/ 1744782 h 2658545"/>
              <a:gd name="connsiteX27-10437" fmla="*/ 4824736 w 8477199"/>
              <a:gd name="connsiteY27-10438" fmla="*/ 2519795 h 2658545"/>
              <a:gd name="connsiteX28-10439" fmla="*/ 5803572 w 8477199"/>
              <a:gd name="connsiteY28-10440" fmla="*/ 1668359 h 2658545"/>
              <a:gd name="connsiteX29-10441" fmla="*/ 6697195 w 8477199"/>
              <a:gd name="connsiteY29-10442" fmla="*/ 1138479 h 2658545"/>
              <a:gd name="connsiteX0-10443" fmla="*/ 6697195 w 8477199"/>
              <a:gd name="connsiteY0-10444" fmla="*/ 1138479 h 2658545"/>
              <a:gd name="connsiteX1-10445" fmla="*/ 6709662 w 8477199"/>
              <a:gd name="connsiteY1-10446" fmla="*/ 1138479 h 2658545"/>
              <a:gd name="connsiteX2-10447" fmla="*/ 7145860 w 8477199"/>
              <a:gd name="connsiteY2-10448" fmla="*/ 1713773 h 2658545"/>
              <a:gd name="connsiteX3-10449" fmla="*/ 7305314 w 8477199"/>
              <a:gd name="connsiteY3-10450" fmla="*/ 2037959 h 2658545"/>
              <a:gd name="connsiteX4-10451" fmla="*/ 8432561 w 8477199"/>
              <a:gd name="connsiteY4-10452" fmla="*/ 1804301 h 2658545"/>
              <a:gd name="connsiteX5-10453" fmla="*/ 8477199 w 8477199"/>
              <a:gd name="connsiteY5-10454" fmla="*/ 1852891 h 2658545"/>
              <a:gd name="connsiteX6-10455" fmla="*/ 7295156 w 8477199"/>
              <a:gd name="connsiteY6-10456" fmla="*/ 2097524 h 2658545"/>
              <a:gd name="connsiteX7-10457" fmla="*/ 7106764 w 8477199"/>
              <a:gd name="connsiteY7-10458" fmla="*/ 1738286 h 2658545"/>
              <a:gd name="connsiteX8-10459" fmla="*/ 6708739 w 8477199"/>
              <a:gd name="connsiteY8-10460" fmla="*/ 1198968 h 2658545"/>
              <a:gd name="connsiteX9-10461" fmla="*/ 6697657 w 8477199"/>
              <a:gd name="connsiteY9-10462" fmla="*/ 1198968 h 2658545"/>
              <a:gd name="connsiteX10-10463" fmla="*/ 5808796 w 8477199"/>
              <a:gd name="connsiteY10-10464" fmla="*/ 1779382 h 2658545"/>
              <a:gd name="connsiteX11-10465" fmla="*/ 5680431 w 8477199"/>
              <a:gd name="connsiteY11-10466" fmla="*/ 1910979 h 2658545"/>
              <a:gd name="connsiteX12-10467" fmla="*/ 5510509 w 8477199"/>
              <a:gd name="connsiteY12-10468" fmla="*/ 2090136 h 2658545"/>
              <a:gd name="connsiteX13-10469" fmla="*/ 5121257 w 8477199"/>
              <a:gd name="connsiteY13-10470" fmla="*/ 2480773 h 2658545"/>
              <a:gd name="connsiteX14-10471" fmla="*/ 4763866 w 8477199"/>
              <a:gd name="connsiteY14-10472" fmla="*/ 2658545 h 2658545"/>
              <a:gd name="connsiteX15-10473" fmla="*/ 4720924 w 8477199"/>
              <a:gd name="connsiteY15-10474" fmla="*/ 2654389 h 2658545"/>
              <a:gd name="connsiteX16-10475" fmla="*/ 4489128 w 8477199"/>
              <a:gd name="connsiteY16-10476" fmla="*/ 2310851 h 2658545"/>
              <a:gd name="connsiteX17-10477" fmla="*/ 4263335 w 8477199"/>
              <a:gd name="connsiteY17-10478" fmla="*/ 1901282 h 2658545"/>
              <a:gd name="connsiteX18-10479" fmla="*/ 3440333 w 8477199"/>
              <a:gd name="connsiteY18-10480" fmla="*/ 1934150 h 2658545"/>
              <a:gd name="connsiteX19-10481" fmla="*/ 2166939 w 8477199"/>
              <a:gd name="connsiteY19-10482" fmla="*/ 2242495 h 2658545"/>
              <a:gd name="connsiteX20-10483" fmla="*/ 116247 w 8477199"/>
              <a:gd name="connsiteY20-10484" fmla="*/ 1894960 h 2658545"/>
              <a:gd name="connsiteX21-10485" fmla="*/ 9979 w 8477199"/>
              <a:gd name="connsiteY21-10486" fmla="*/ 1420058 h 2658545"/>
              <a:gd name="connsiteX22-10487" fmla="*/ 1437237 w 8477199"/>
              <a:gd name="connsiteY22-10488" fmla="*/ 0 h 2658545"/>
              <a:gd name="connsiteX23-10489" fmla="*/ 1427434 w 8477199"/>
              <a:gd name="connsiteY23-10490" fmla="*/ 100633 h 2658545"/>
              <a:gd name="connsiteX24-10491" fmla="*/ 123956 w 8477199"/>
              <a:gd name="connsiteY24-10492" fmla="*/ 1748118 h 2658545"/>
              <a:gd name="connsiteX25-10493" fmla="*/ 1724326 w 8477199"/>
              <a:gd name="connsiteY25-10494" fmla="*/ 2212995 h 2658545"/>
              <a:gd name="connsiteX26-10495" fmla="*/ 4018796 w 8477199"/>
              <a:gd name="connsiteY26-10496" fmla="*/ 1744782 h 2658545"/>
              <a:gd name="connsiteX27-10497" fmla="*/ 4824736 w 8477199"/>
              <a:gd name="connsiteY27-10498" fmla="*/ 2519795 h 2658545"/>
              <a:gd name="connsiteX28-10499" fmla="*/ 5803572 w 8477199"/>
              <a:gd name="connsiteY28-10500" fmla="*/ 1668359 h 2658545"/>
              <a:gd name="connsiteX29-10501" fmla="*/ 6697195 w 8477199"/>
              <a:gd name="connsiteY29-10502" fmla="*/ 1138479 h 2658545"/>
              <a:gd name="connsiteX0-10503" fmla="*/ 6697195 w 8477199"/>
              <a:gd name="connsiteY0-10504" fmla="*/ 1138479 h 2658545"/>
              <a:gd name="connsiteX1-10505" fmla="*/ 6709662 w 8477199"/>
              <a:gd name="connsiteY1-10506" fmla="*/ 1138479 h 2658545"/>
              <a:gd name="connsiteX2-10507" fmla="*/ 7145860 w 8477199"/>
              <a:gd name="connsiteY2-10508" fmla="*/ 1713773 h 2658545"/>
              <a:gd name="connsiteX3-10509" fmla="*/ 7305314 w 8477199"/>
              <a:gd name="connsiteY3-10510" fmla="*/ 2037959 h 2658545"/>
              <a:gd name="connsiteX4-10511" fmla="*/ 8432561 w 8477199"/>
              <a:gd name="connsiteY4-10512" fmla="*/ 1804301 h 2658545"/>
              <a:gd name="connsiteX5-10513" fmla="*/ 8477199 w 8477199"/>
              <a:gd name="connsiteY5-10514" fmla="*/ 1852891 h 2658545"/>
              <a:gd name="connsiteX6-10515" fmla="*/ 7295156 w 8477199"/>
              <a:gd name="connsiteY6-10516" fmla="*/ 2097524 h 2658545"/>
              <a:gd name="connsiteX7-10517" fmla="*/ 7106764 w 8477199"/>
              <a:gd name="connsiteY7-10518" fmla="*/ 1738286 h 2658545"/>
              <a:gd name="connsiteX8-10519" fmla="*/ 6708739 w 8477199"/>
              <a:gd name="connsiteY8-10520" fmla="*/ 1198968 h 2658545"/>
              <a:gd name="connsiteX9-10521" fmla="*/ 6697657 w 8477199"/>
              <a:gd name="connsiteY9-10522" fmla="*/ 1198968 h 2658545"/>
              <a:gd name="connsiteX10-10523" fmla="*/ 5808796 w 8477199"/>
              <a:gd name="connsiteY10-10524" fmla="*/ 1779382 h 2658545"/>
              <a:gd name="connsiteX11-10525" fmla="*/ 5680431 w 8477199"/>
              <a:gd name="connsiteY11-10526" fmla="*/ 1910979 h 2658545"/>
              <a:gd name="connsiteX12-10527" fmla="*/ 5510509 w 8477199"/>
              <a:gd name="connsiteY12-10528" fmla="*/ 2090136 h 2658545"/>
              <a:gd name="connsiteX13-10529" fmla="*/ 5121257 w 8477199"/>
              <a:gd name="connsiteY13-10530" fmla="*/ 2480773 h 2658545"/>
              <a:gd name="connsiteX14-10531" fmla="*/ 4763866 w 8477199"/>
              <a:gd name="connsiteY14-10532" fmla="*/ 2658545 h 2658545"/>
              <a:gd name="connsiteX15-10533" fmla="*/ 4720924 w 8477199"/>
              <a:gd name="connsiteY15-10534" fmla="*/ 2654389 h 2658545"/>
              <a:gd name="connsiteX16-10535" fmla="*/ 4489128 w 8477199"/>
              <a:gd name="connsiteY16-10536" fmla="*/ 2310851 h 2658545"/>
              <a:gd name="connsiteX17-10537" fmla="*/ 4263335 w 8477199"/>
              <a:gd name="connsiteY17-10538" fmla="*/ 1901282 h 2658545"/>
              <a:gd name="connsiteX18-10539" fmla="*/ 3440333 w 8477199"/>
              <a:gd name="connsiteY18-10540" fmla="*/ 1934150 h 2658545"/>
              <a:gd name="connsiteX19-10541" fmla="*/ 2166939 w 8477199"/>
              <a:gd name="connsiteY19-10542" fmla="*/ 2242495 h 2658545"/>
              <a:gd name="connsiteX20-10543" fmla="*/ 116247 w 8477199"/>
              <a:gd name="connsiteY20-10544" fmla="*/ 1894960 h 2658545"/>
              <a:gd name="connsiteX21-10545" fmla="*/ 9979 w 8477199"/>
              <a:gd name="connsiteY21-10546" fmla="*/ 1420058 h 2658545"/>
              <a:gd name="connsiteX22-10547" fmla="*/ 1437237 w 8477199"/>
              <a:gd name="connsiteY22-10548" fmla="*/ 0 h 2658545"/>
              <a:gd name="connsiteX23-10549" fmla="*/ 1427434 w 8477199"/>
              <a:gd name="connsiteY23-10550" fmla="*/ 100633 h 2658545"/>
              <a:gd name="connsiteX24-10551" fmla="*/ 123956 w 8477199"/>
              <a:gd name="connsiteY24-10552" fmla="*/ 1748118 h 2658545"/>
              <a:gd name="connsiteX25-10553" fmla="*/ 1724326 w 8477199"/>
              <a:gd name="connsiteY25-10554" fmla="*/ 2212995 h 2658545"/>
              <a:gd name="connsiteX26-10555" fmla="*/ 4018796 w 8477199"/>
              <a:gd name="connsiteY26-10556" fmla="*/ 1744782 h 2658545"/>
              <a:gd name="connsiteX27-10557" fmla="*/ 4824736 w 8477199"/>
              <a:gd name="connsiteY27-10558" fmla="*/ 2519795 h 2658545"/>
              <a:gd name="connsiteX28-10559" fmla="*/ 5803572 w 8477199"/>
              <a:gd name="connsiteY28-10560" fmla="*/ 1668359 h 2658545"/>
              <a:gd name="connsiteX29-10561" fmla="*/ 6697195 w 8477199"/>
              <a:gd name="connsiteY29-10562" fmla="*/ 1138479 h 2658545"/>
              <a:gd name="connsiteX0-10563" fmla="*/ 6697195 w 8477199"/>
              <a:gd name="connsiteY0-10564" fmla="*/ 1138479 h 2658545"/>
              <a:gd name="connsiteX1-10565" fmla="*/ 6709662 w 8477199"/>
              <a:gd name="connsiteY1-10566" fmla="*/ 1138479 h 2658545"/>
              <a:gd name="connsiteX2-10567" fmla="*/ 7145860 w 8477199"/>
              <a:gd name="connsiteY2-10568" fmla="*/ 1713773 h 2658545"/>
              <a:gd name="connsiteX3-10569" fmla="*/ 7305314 w 8477199"/>
              <a:gd name="connsiteY3-10570" fmla="*/ 2037959 h 2658545"/>
              <a:gd name="connsiteX4-10571" fmla="*/ 8432561 w 8477199"/>
              <a:gd name="connsiteY4-10572" fmla="*/ 1804301 h 2658545"/>
              <a:gd name="connsiteX5-10573" fmla="*/ 8477199 w 8477199"/>
              <a:gd name="connsiteY5-10574" fmla="*/ 1852891 h 2658545"/>
              <a:gd name="connsiteX6-10575" fmla="*/ 7295156 w 8477199"/>
              <a:gd name="connsiteY6-10576" fmla="*/ 2097524 h 2658545"/>
              <a:gd name="connsiteX7-10577" fmla="*/ 7106764 w 8477199"/>
              <a:gd name="connsiteY7-10578" fmla="*/ 1738286 h 2658545"/>
              <a:gd name="connsiteX8-10579" fmla="*/ 6708739 w 8477199"/>
              <a:gd name="connsiteY8-10580" fmla="*/ 1198968 h 2658545"/>
              <a:gd name="connsiteX9-10581" fmla="*/ 6697657 w 8477199"/>
              <a:gd name="connsiteY9-10582" fmla="*/ 1198968 h 2658545"/>
              <a:gd name="connsiteX10-10583" fmla="*/ 5808796 w 8477199"/>
              <a:gd name="connsiteY10-10584" fmla="*/ 1779382 h 2658545"/>
              <a:gd name="connsiteX11-10585" fmla="*/ 5680431 w 8477199"/>
              <a:gd name="connsiteY11-10586" fmla="*/ 1910979 h 2658545"/>
              <a:gd name="connsiteX12-10587" fmla="*/ 5510509 w 8477199"/>
              <a:gd name="connsiteY12-10588" fmla="*/ 2090136 h 2658545"/>
              <a:gd name="connsiteX13-10589" fmla="*/ 5121257 w 8477199"/>
              <a:gd name="connsiteY13-10590" fmla="*/ 2480773 h 2658545"/>
              <a:gd name="connsiteX14-10591" fmla="*/ 4763866 w 8477199"/>
              <a:gd name="connsiteY14-10592" fmla="*/ 2658545 h 2658545"/>
              <a:gd name="connsiteX15-10593" fmla="*/ 4720924 w 8477199"/>
              <a:gd name="connsiteY15-10594" fmla="*/ 2654389 h 2658545"/>
              <a:gd name="connsiteX16-10595" fmla="*/ 4489128 w 8477199"/>
              <a:gd name="connsiteY16-10596" fmla="*/ 2310851 h 2658545"/>
              <a:gd name="connsiteX17-10597" fmla="*/ 4263335 w 8477199"/>
              <a:gd name="connsiteY17-10598" fmla="*/ 1901282 h 2658545"/>
              <a:gd name="connsiteX18-10599" fmla="*/ 3440333 w 8477199"/>
              <a:gd name="connsiteY18-10600" fmla="*/ 1934150 h 2658545"/>
              <a:gd name="connsiteX19-10601" fmla="*/ 2166939 w 8477199"/>
              <a:gd name="connsiteY19-10602" fmla="*/ 2242495 h 2658545"/>
              <a:gd name="connsiteX20-10603" fmla="*/ 116247 w 8477199"/>
              <a:gd name="connsiteY20-10604" fmla="*/ 1894960 h 2658545"/>
              <a:gd name="connsiteX21-10605" fmla="*/ 9979 w 8477199"/>
              <a:gd name="connsiteY21-10606" fmla="*/ 1420058 h 2658545"/>
              <a:gd name="connsiteX22-10607" fmla="*/ 1437237 w 8477199"/>
              <a:gd name="connsiteY22-10608" fmla="*/ 0 h 2658545"/>
              <a:gd name="connsiteX23-10609" fmla="*/ 1427434 w 8477199"/>
              <a:gd name="connsiteY23-10610" fmla="*/ 100633 h 2658545"/>
              <a:gd name="connsiteX24-10611" fmla="*/ 123956 w 8477199"/>
              <a:gd name="connsiteY24-10612" fmla="*/ 1748118 h 2658545"/>
              <a:gd name="connsiteX25-10613" fmla="*/ 1724326 w 8477199"/>
              <a:gd name="connsiteY25-10614" fmla="*/ 2212995 h 2658545"/>
              <a:gd name="connsiteX26-10615" fmla="*/ 4018796 w 8477199"/>
              <a:gd name="connsiteY26-10616" fmla="*/ 1744782 h 2658545"/>
              <a:gd name="connsiteX27-10617" fmla="*/ 4740936 w 8477199"/>
              <a:gd name="connsiteY27-10618" fmla="*/ 2542328 h 2658545"/>
              <a:gd name="connsiteX28-10619" fmla="*/ 5803572 w 8477199"/>
              <a:gd name="connsiteY28-10620" fmla="*/ 1668359 h 2658545"/>
              <a:gd name="connsiteX29-10621" fmla="*/ 6697195 w 8477199"/>
              <a:gd name="connsiteY29-10622" fmla="*/ 1138479 h 2658545"/>
              <a:gd name="connsiteX0-10623" fmla="*/ 6697195 w 8477199"/>
              <a:gd name="connsiteY0-10624" fmla="*/ 1138479 h 2658545"/>
              <a:gd name="connsiteX1-10625" fmla="*/ 6709662 w 8477199"/>
              <a:gd name="connsiteY1-10626" fmla="*/ 1138479 h 2658545"/>
              <a:gd name="connsiteX2-10627" fmla="*/ 7145860 w 8477199"/>
              <a:gd name="connsiteY2-10628" fmla="*/ 1713773 h 2658545"/>
              <a:gd name="connsiteX3-10629" fmla="*/ 7305314 w 8477199"/>
              <a:gd name="connsiteY3-10630" fmla="*/ 2037959 h 2658545"/>
              <a:gd name="connsiteX4-10631" fmla="*/ 8432561 w 8477199"/>
              <a:gd name="connsiteY4-10632" fmla="*/ 1804301 h 2658545"/>
              <a:gd name="connsiteX5-10633" fmla="*/ 8477199 w 8477199"/>
              <a:gd name="connsiteY5-10634" fmla="*/ 1852891 h 2658545"/>
              <a:gd name="connsiteX6-10635" fmla="*/ 7295156 w 8477199"/>
              <a:gd name="connsiteY6-10636" fmla="*/ 2097524 h 2658545"/>
              <a:gd name="connsiteX7-10637" fmla="*/ 7106764 w 8477199"/>
              <a:gd name="connsiteY7-10638" fmla="*/ 1738286 h 2658545"/>
              <a:gd name="connsiteX8-10639" fmla="*/ 6708739 w 8477199"/>
              <a:gd name="connsiteY8-10640" fmla="*/ 1198968 h 2658545"/>
              <a:gd name="connsiteX9-10641" fmla="*/ 6697657 w 8477199"/>
              <a:gd name="connsiteY9-10642" fmla="*/ 1198968 h 2658545"/>
              <a:gd name="connsiteX10-10643" fmla="*/ 5808796 w 8477199"/>
              <a:gd name="connsiteY10-10644" fmla="*/ 1779382 h 2658545"/>
              <a:gd name="connsiteX11-10645" fmla="*/ 5680431 w 8477199"/>
              <a:gd name="connsiteY11-10646" fmla="*/ 1910979 h 2658545"/>
              <a:gd name="connsiteX12-10647" fmla="*/ 5510509 w 8477199"/>
              <a:gd name="connsiteY12-10648" fmla="*/ 2090136 h 2658545"/>
              <a:gd name="connsiteX13-10649" fmla="*/ 5121257 w 8477199"/>
              <a:gd name="connsiteY13-10650" fmla="*/ 2480773 h 2658545"/>
              <a:gd name="connsiteX14-10651" fmla="*/ 4763866 w 8477199"/>
              <a:gd name="connsiteY14-10652" fmla="*/ 2658545 h 2658545"/>
              <a:gd name="connsiteX15-10653" fmla="*/ 4720924 w 8477199"/>
              <a:gd name="connsiteY15-10654" fmla="*/ 2654389 h 2658545"/>
              <a:gd name="connsiteX16-10655" fmla="*/ 4489128 w 8477199"/>
              <a:gd name="connsiteY16-10656" fmla="*/ 2310851 h 2658545"/>
              <a:gd name="connsiteX17-10657" fmla="*/ 4263335 w 8477199"/>
              <a:gd name="connsiteY17-10658" fmla="*/ 1901282 h 2658545"/>
              <a:gd name="connsiteX18-10659" fmla="*/ 3440333 w 8477199"/>
              <a:gd name="connsiteY18-10660" fmla="*/ 1934150 h 2658545"/>
              <a:gd name="connsiteX19-10661" fmla="*/ 2166939 w 8477199"/>
              <a:gd name="connsiteY19-10662" fmla="*/ 2242495 h 2658545"/>
              <a:gd name="connsiteX20-10663" fmla="*/ 116247 w 8477199"/>
              <a:gd name="connsiteY20-10664" fmla="*/ 1894960 h 2658545"/>
              <a:gd name="connsiteX21-10665" fmla="*/ 9979 w 8477199"/>
              <a:gd name="connsiteY21-10666" fmla="*/ 1420058 h 2658545"/>
              <a:gd name="connsiteX22-10667" fmla="*/ 1437237 w 8477199"/>
              <a:gd name="connsiteY22-10668" fmla="*/ 0 h 2658545"/>
              <a:gd name="connsiteX23-10669" fmla="*/ 1427434 w 8477199"/>
              <a:gd name="connsiteY23-10670" fmla="*/ 100633 h 2658545"/>
              <a:gd name="connsiteX24-10671" fmla="*/ 123956 w 8477199"/>
              <a:gd name="connsiteY24-10672" fmla="*/ 1748118 h 2658545"/>
              <a:gd name="connsiteX25-10673" fmla="*/ 1724326 w 8477199"/>
              <a:gd name="connsiteY25-10674" fmla="*/ 2212995 h 2658545"/>
              <a:gd name="connsiteX26-10675" fmla="*/ 4018796 w 8477199"/>
              <a:gd name="connsiteY26-10676" fmla="*/ 1744782 h 2658545"/>
              <a:gd name="connsiteX27-10677" fmla="*/ 4740936 w 8477199"/>
              <a:gd name="connsiteY27-10678" fmla="*/ 2542328 h 2658545"/>
              <a:gd name="connsiteX28-10679" fmla="*/ 5803572 w 8477199"/>
              <a:gd name="connsiteY28-10680" fmla="*/ 1668359 h 2658545"/>
              <a:gd name="connsiteX29-10681" fmla="*/ 6697195 w 8477199"/>
              <a:gd name="connsiteY29-10682" fmla="*/ 1138479 h 2658545"/>
              <a:gd name="connsiteX0-10683" fmla="*/ 6697195 w 8477199"/>
              <a:gd name="connsiteY0-10684" fmla="*/ 1138479 h 2658545"/>
              <a:gd name="connsiteX1-10685" fmla="*/ 6709662 w 8477199"/>
              <a:gd name="connsiteY1-10686" fmla="*/ 1138479 h 2658545"/>
              <a:gd name="connsiteX2-10687" fmla="*/ 7145860 w 8477199"/>
              <a:gd name="connsiteY2-10688" fmla="*/ 1713773 h 2658545"/>
              <a:gd name="connsiteX3-10689" fmla="*/ 7305314 w 8477199"/>
              <a:gd name="connsiteY3-10690" fmla="*/ 2037959 h 2658545"/>
              <a:gd name="connsiteX4-10691" fmla="*/ 8432561 w 8477199"/>
              <a:gd name="connsiteY4-10692" fmla="*/ 1804301 h 2658545"/>
              <a:gd name="connsiteX5-10693" fmla="*/ 8477199 w 8477199"/>
              <a:gd name="connsiteY5-10694" fmla="*/ 1852891 h 2658545"/>
              <a:gd name="connsiteX6-10695" fmla="*/ 7295156 w 8477199"/>
              <a:gd name="connsiteY6-10696" fmla="*/ 2097524 h 2658545"/>
              <a:gd name="connsiteX7-10697" fmla="*/ 7106764 w 8477199"/>
              <a:gd name="connsiteY7-10698" fmla="*/ 1738286 h 2658545"/>
              <a:gd name="connsiteX8-10699" fmla="*/ 6708739 w 8477199"/>
              <a:gd name="connsiteY8-10700" fmla="*/ 1198968 h 2658545"/>
              <a:gd name="connsiteX9-10701" fmla="*/ 6697657 w 8477199"/>
              <a:gd name="connsiteY9-10702" fmla="*/ 1198968 h 2658545"/>
              <a:gd name="connsiteX10-10703" fmla="*/ 5808796 w 8477199"/>
              <a:gd name="connsiteY10-10704" fmla="*/ 1779382 h 2658545"/>
              <a:gd name="connsiteX11-10705" fmla="*/ 5680431 w 8477199"/>
              <a:gd name="connsiteY11-10706" fmla="*/ 1910979 h 2658545"/>
              <a:gd name="connsiteX12-10707" fmla="*/ 5510509 w 8477199"/>
              <a:gd name="connsiteY12-10708" fmla="*/ 2090136 h 2658545"/>
              <a:gd name="connsiteX13-10709" fmla="*/ 5121257 w 8477199"/>
              <a:gd name="connsiteY13-10710" fmla="*/ 2480773 h 2658545"/>
              <a:gd name="connsiteX14-10711" fmla="*/ 4763866 w 8477199"/>
              <a:gd name="connsiteY14-10712" fmla="*/ 2658545 h 2658545"/>
              <a:gd name="connsiteX15-10713" fmla="*/ 4720924 w 8477199"/>
              <a:gd name="connsiteY15-10714" fmla="*/ 2654389 h 2658545"/>
              <a:gd name="connsiteX16-10715" fmla="*/ 4489128 w 8477199"/>
              <a:gd name="connsiteY16-10716" fmla="*/ 2310851 h 2658545"/>
              <a:gd name="connsiteX17-10717" fmla="*/ 4263335 w 8477199"/>
              <a:gd name="connsiteY17-10718" fmla="*/ 1901282 h 2658545"/>
              <a:gd name="connsiteX18-10719" fmla="*/ 3440333 w 8477199"/>
              <a:gd name="connsiteY18-10720" fmla="*/ 1934150 h 2658545"/>
              <a:gd name="connsiteX19-10721" fmla="*/ 2166939 w 8477199"/>
              <a:gd name="connsiteY19-10722" fmla="*/ 2242495 h 2658545"/>
              <a:gd name="connsiteX20-10723" fmla="*/ 116247 w 8477199"/>
              <a:gd name="connsiteY20-10724" fmla="*/ 1894960 h 2658545"/>
              <a:gd name="connsiteX21-10725" fmla="*/ 9979 w 8477199"/>
              <a:gd name="connsiteY21-10726" fmla="*/ 1420058 h 2658545"/>
              <a:gd name="connsiteX22-10727" fmla="*/ 1437237 w 8477199"/>
              <a:gd name="connsiteY22-10728" fmla="*/ 0 h 2658545"/>
              <a:gd name="connsiteX23-10729" fmla="*/ 1427434 w 8477199"/>
              <a:gd name="connsiteY23-10730" fmla="*/ 100633 h 2658545"/>
              <a:gd name="connsiteX24-10731" fmla="*/ 123956 w 8477199"/>
              <a:gd name="connsiteY24-10732" fmla="*/ 1748118 h 2658545"/>
              <a:gd name="connsiteX25-10733" fmla="*/ 1724326 w 8477199"/>
              <a:gd name="connsiteY25-10734" fmla="*/ 2212995 h 2658545"/>
              <a:gd name="connsiteX26-10735" fmla="*/ 4018796 w 8477199"/>
              <a:gd name="connsiteY26-10736" fmla="*/ 1744782 h 2658545"/>
              <a:gd name="connsiteX27-10737" fmla="*/ 4740936 w 8477199"/>
              <a:gd name="connsiteY27-10738" fmla="*/ 2542328 h 2658545"/>
              <a:gd name="connsiteX28-10739" fmla="*/ 5803572 w 8477199"/>
              <a:gd name="connsiteY28-10740" fmla="*/ 1668359 h 2658545"/>
              <a:gd name="connsiteX29-10741" fmla="*/ 6697195 w 8477199"/>
              <a:gd name="connsiteY29-10742" fmla="*/ 1138479 h 2658545"/>
              <a:gd name="connsiteX0-10743" fmla="*/ 6697195 w 8477199"/>
              <a:gd name="connsiteY0-10744" fmla="*/ 1138479 h 2658545"/>
              <a:gd name="connsiteX1-10745" fmla="*/ 6709662 w 8477199"/>
              <a:gd name="connsiteY1-10746" fmla="*/ 1138479 h 2658545"/>
              <a:gd name="connsiteX2-10747" fmla="*/ 7145860 w 8477199"/>
              <a:gd name="connsiteY2-10748" fmla="*/ 1713773 h 2658545"/>
              <a:gd name="connsiteX3-10749" fmla="*/ 7305314 w 8477199"/>
              <a:gd name="connsiteY3-10750" fmla="*/ 2037959 h 2658545"/>
              <a:gd name="connsiteX4-10751" fmla="*/ 8432561 w 8477199"/>
              <a:gd name="connsiteY4-10752" fmla="*/ 1804301 h 2658545"/>
              <a:gd name="connsiteX5-10753" fmla="*/ 8477199 w 8477199"/>
              <a:gd name="connsiteY5-10754" fmla="*/ 1852891 h 2658545"/>
              <a:gd name="connsiteX6-10755" fmla="*/ 7295156 w 8477199"/>
              <a:gd name="connsiteY6-10756" fmla="*/ 2097524 h 2658545"/>
              <a:gd name="connsiteX7-10757" fmla="*/ 7106764 w 8477199"/>
              <a:gd name="connsiteY7-10758" fmla="*/ 1738286 h 2658545"/>
              <a:gd name="connsiteX8-10759" fmla="*/ 6708739 w 8477199"/>
              <a:gd name="connsiteY8-10760" fmla="*/ 1198968 h 2658545"/>
              <a:gd name="connsiteX9-10761" fmla="*/ 6697657 w 8477199"/>
              <a:gd name="connsiteY9-10762" fmla="*/ 1198968 h 2658545"/>
              <a:gd name="connsiteX10-10763" fmla="*/ 5808796 w 8477199"/>
              <a:gd name="connsiteY10-10764" fmla="*/ 1779382 h 2658545"/>
              <a:gd name="connsiteX11-10765" fmla="*/ 5680431 w 8477199"/>
              <a:gd name="connsiteY11-10766" fmla="*/ 1910979 h 2658545"/>
              <a:gd name="connsiteX12-10767" fmla="*/ 5510509 w 8477199"/>
              <a:gd name="connsiteY12-10768" fmla="*/ 2090136 h 2658545"/>
              <a:gd name="connsiteX13-10769" fmla="*/ 5121257 w 8477199"/>
              <a:gd name="connsiteY13-10770" fmla="*/ 2480773 h 2658545"/>
              <a:gd name="connsiteX14-10771" fmla="*/ 4763866 w 8477199"/>
              <a:gd name="connsiteY14-10772" fmla="*/ 2658545 h 2658545"/>
              <a:gd name="connsiteX15-10773" fmla="*/ 4720924 w 8477199"/>
              <a:gd name="connsiteY15-10774" fmla="*/ 2654389 h 2658545"/>
              <a:gd name="connsiteX16-10775" fmla="*/ 4489128 w 8477199"/>
              <a:gd name="connsiteY16-10776" fmla="*/ 2310851 h 2658545"/>
              <a:gd name="connsiteX17-10777" fmla="*/ 4263335 w 8477199"/>
              <a:gd name="connsiteY17-10778" fmla="*/ 1901282 h 2658545"/>
              <a:gd name="connsiteX18-10779" fmla="*/ 3440333 w 8477199"/>
              <a:gd name="connsiteY18-10780" fmla="*/ 1934150 h 2658545"/>
              <a:gd name="connsiteX19-10781" fmla="*/ 2166939 w 8477199"/>
              <a:gd name="connsiteY19-10782" fmla="*/ 2242495 h 2658545"/>
              <a:gd name="connsiteX20-10783" fmla="*/ 116247 w 8477199"/>
              <a:gd name="connsiteY20-10784" fmla="*/ 1894960 h 2658545"/>
              <a:gd name="connsiteX21-10785" fmla="*/ 9979 w 8477199"/>
              <a:gd name="connsiteY21-10786" fmla="*/ 1420058 h 2658545"/>
              <a:gd name="connsiteX22-10787" fmla="*/ 1437237 w 8477199"/>
              <a:gd name="connsiteY22-10788" fmla="*/ 0 h 2658545"/>
              <a:gd name="connsiteX23-10789" fmla="*/ 1427434 w 8477199"/>
              <a:gd name="connsiteY23-10790" fmla="*/ 100633 h 2658545"/>
              <a:gd name="connsiteX24-10791" fmla="*/ 123956 w 8477199"/>
              <a:gd name="connsiteY24-10792" fmla="*/ 1748118 h 2658545"/>
              <a:gd name="connsiteX25-10793" fmla="*/ 1724326 w 8477199"/>
              <a:gd name="connsiteY25-10794" fmla="*/ 2212995 h 2658545"/>
              <a:gd name="connsiteX26-10795" fmla="*/ 4018796 w 8477199"/>
              <a:gd name="connsiteY26-10796" fmla="*/ 1744782 h 2658545"/>
              <a:gd name="connsiteX27-10797" fmla="*/ 4740936 w 8477199"/>
              <a:gd name="connsiteY27-10798" fmla="*/ 2542328 h 2658545"/>
              <a:gd name="connsiteX28-10799" fmla="*/ 5803572 w 8477199"/>
              <a:gd name="connsiteY28-10800" fmla="*/ 1668359 h 2658545"/>
              <a:gd name="connsiteX29-10801" fmla="*/ 6697195 w 8477199"/>
              <a:gd name="connsiteY29-10802" fmla="*/ 1138479 h 2658545"/>
              <a:gd name="connsiteX0-10803" fmla="*/ 6697195 w 8477199"/>
              <a:gd name="connsiteY0-10804" fmla="*/ 1138479 h 2658545"/>
              <a:gd name="connsiteX1-10805" fmla="*/ 6709662 w 8477199"/>
              <a:gd name="connsiteY1-10806" fmla="*/ 1138479 h 2658545"/>
              <a:gd name="connsiteX2-10807" fmla="*/ 7145860 w 8477199"/>
              <a:gd name="connsiteY2-10808" fmla="*/ 1713773 h 2658545"/>
              <a:gd name="connsiteX3-10809" fmla="*/ 7305314 w 8477199"/>
              <a:gd name="connsiteY3-10810" fmla="*/ 2037959 h 2658545"/>
              <a:gd name="connsiteX4-10811" fmla="*/ 8432561 w 8477199"/>
              <a:gd name="connsiteY4-10812" fmla="*/ 1804301 h 2658545"/>
              <a:gd name="connsiteX5-10813" fmla="*/ 8477199 w 8477199"/>
              <a:gd name="connsiteY5-10814" fmla="*/ 1852891 h 2658545"/>
              <a:gd name="connsiteX6-10815" fmla="*/ 7295156 w 8477199"/>
              <a:gd name="connsiteY6-10816" fmla="*/ 2097524 h 2658545"/>
              <a:gd name="connsiteX7-10817" fmla="*/ 7106764 w 8477199"/>
              <a:gd name="connsiteY7-10818" fmla="*/ 1738286 h 2658545"/>
              <a:gd name="connsiteX8-10819" fmla="*/ 6708739 w 8477199"/>
              <a:gd name="connsiteY8-10820" fmla="*/ 1198968 h 2658545"/>
              <a:gd name="connsiteX9-10821" fmla="*/ 6697657 w 8477199"/>
              <a:gd name="connsiteY9-10822" fmla="*/ 1198968 h 2658545"/>
              <a:gd name="connsiteX10-10823" fmla="*/ 5808796 w 8477199"/>
              <a:gd name="connsiteY10-10824" fmla="*/ 1779382 h 2658545"/>
              <a:gd name="connsiteX11-10825" fmla="*/ 5680431 w 8477199"/>
              <a:gd name="connsiteY11-10826" fmla="*/ 1910979 h 2658545"/>
              <a:gd name="connsiteX12-10827" fmla="*/ 5510509 w 8477199"/>
              <a:gd name="connsiteY12-10828" fmla="*/ 2090136 h 2658545"/>
              <a:gd name="connsiteX13-10829" fmla="*/ 5121257 w 8477199"/>
              <a:gd name="connsiteY13-10830" fmla="*/ 2480773 h 2658545"/>
              <a:gd name="connsiteX14-10831" fmla="*/ 4763866 w 8477199"/>
              <a:gd name="connsiteY14-10832" fmla="*/ 2658545 h 2658545"/>
              <a:gd name="connsiteX15-10833" fmla="*/ 4720924 w 8477199"/>
              <a:gd name="connsiteY15-10834" fmla="*/ 2654389 h 2658545"/>
              <a:gd name="connsiteX16-10835" fmla="*/ 4489128 w 8477199"/>
              <a:gd name="connsiteY16-10836" fmla="*/ 2310851 h 2658545"/>
              <a:gd name="connsiteX17-10837" fmla="*/ 4263335 w 8477199"/>
              <a:gd name="connsiteY17-10838" fmla="*/ 1901282 h 2658545"/>
              <a:gd name="connsiteX18-10839" fmla="*/ 3440333 w 8477199"/>
              <a:gd name="connsiteY18-10840" fmla="*/ 1934150 h 2658545"/>
              <a:gd name="connsiteX19-10841" fmla="*/ 2166939 w 8477199"/>
              <a:gd name="connsiteY19-10842" fmla="*/ 2242495 h 2658545"/>
              <a:gd name="connsiteX20-10843" fmla="*/ 116247 w 8477199"/>
              <a:gd name="connsiteY20-10844" fmla="*/ 1894960 h 2658545"/>
              <a:gd name="connsiteX21-10845" fmla="*/ 9979 w 8477199"/>
              <a:gd name="connsiteY21-10846" fmla="*/ 1420058 h 2658545"/>
              <a:gd name="connsiteX22-10847" fmla="*/ 1437237 w 8477199"/>
              <a:gd name="connsiteY22-10848" fmla="*/ 0 h 2658545"/>
              <a:gd name="connsiteX23-10849" fmla="*/ 1427434 w 8477199"/>
              <a:gd name="connsiteY23-10850" fmla="*/ 100633 h 2658545"/>
              <a:gd name="connsiteX24-10851" fmla="*/ 123956 w 8477199"/>
              <a:gd name="connsiteY24-10852" fmla="*/ 1748118 h 2658545"/>
              <a:gd name="connsiteX25-10853" fmla="*/ 1724326 w 8477199"/>
              <a:gd name="connsiteY25-10854" fmla="*/ 2212995 h 2658545"/>
              <a:gd name="connsiteX26-10855" fmla="*/ 4018796 w 8477199"/>
              <a:gd name="connsiteY26-10856" fmla="*/ 1744782 h 2658545"/>
              <a:gd name="connsiteX27-10857" fmla="*/ 4735350 w 8477199"/>
              <a:gd name="connsiteY27-10858" fmla="*/ 2564861 h 2658545"/>
              <a:gd name="connsiteX28-10859" fmla="*/ 5803572 w 8477199"/>
              <a:gd name="connsiteY28-10860" fmla="*/ 1668359 h 2658545"/>
              <a:gd name="connsiteX29-10861" fmla="*/ 6697195 w 8477199"/>
              <a:gd name="connsiteY29-10862" fmla="*/ 1138479 h 2658545"/>
              <a:gd name="connsiteX0-10863" fmla="*/ 6697195 w 8477199"/>
              <a:gd name="connsiteY0-10864" fmla="*/ 1138479 h 2658545"/>
              <a:gd name="connsiteX1-10865" fmla="*/ 6709662 w 8477199"/>
              <a:gd name="connsiteY1-10866" fmla="*/ 1138479 h 2658545"/>
              <a:gd name="connsiteX2-10867" fmla="*/ 7145860 w 8477199"/>
              <a:gd name="connsiteY2-10868" fmla="*/ 1713773 h 2658545"/>
              <a:gd name="connsiteX3-10869" fmla="*/ 7305314 w 8477199"/>
              <a:gd name="connsiteY3-10870" fmla="*/ 2037959 h 2658545"/>
              <a:gd name="connsiteX4-10871" fmla="*/ 8432561 w 8477199"/>
              <a:gd name="connsiteY4-10872" fmla="*/ 1804301 h 2658545"/>
              <a:gd name="connsiteX5-10873" fmla="*/ 8477199 w 8477199"/>
              <a:gd name="connsiteY5-10874" fmla="*/ 1852891 h 2658545"/>
              <a:gd name="connsiteX6-10875" fmla="*/ 7295156 w 8477199"/>
              <a:gd name="connsiteY6-10876" fmla="*/ 2097524 h 2658545"/>
              <a:gd name="connsiteX7-10877" fmla="*/ 7106764 w 8477199"/>
              <a:gd name="connsiteY7-10878" fmla="*/ 1738286 h 2658545"/>
              <a:gd name="connsiteX8-10879" fmla="*/ 6708739 w 8477199"/>
              <a:gd name="connsiteY8-10880" fmla="*/ 1198968 h 2658545"/>
              <a:gd name="connsiteX9-10881" fmla="*/ 6697657 w 8477199"/>
              <a:gd name="connsiteY9-10882" fmla="*/ 1198968 h 2658545"/>
              <a:gd name="connsiteX10-10883" fmla="*/ 5808796 w 8477199"/>
              <a:gd name="connsiteY10-10884" fmla="*/ 1779382 h 2658545"/>
              <a:gd name="connsiteX11-10885" fmla="*/ 5680431 w 8477199"/>
              <a:gd name="connsiteY11-10886" fmla="*/ 1910979 h 2658545"/>
              <a:gd name="connsiteX12-10887" fmla="*/ 5510509 w 8477199"/>
              <a:gd name="connsiteY12-10888" fmla="*/ 2090136 h 2658545"/>
              <a:gd name="connsiteX13-10889" fmla="*/ 5121257 w 8477199"/>
              <a:gd name="connsiteY13-10890" fmla="*/ 2480773 h 2658545"/>
              <a:gd name="connsiteX14-10891" fmla="*/ 4763866 w 8477199"/>
              <a:gd name="connsiteY14-10892" fmla="*/ 2658545 h 2658545"/>
              <a:gd name="connsiteX15-10893" fmla="*/ 4720924 w 8477199"/>
              <a:gd name="connsiteY15-10894" fmla="*/ 2654389 h 2658545"/>
              <a:gd name="connsiteX16-10895" fmla="*/ 4489128 w 8477199"/>
              <a:gd name="connsiteY16-10896" fmla="*/ 2310851 h 2658545"/>
              <a:gd name="connsiteX17-10897" fmla="*/ 4263335 w 8477199"/>
              <a:gd name="connsiteY17-10898" fmla="*/ 1901282 h 2658545"/>
              <a:gd name="connsiteX18-10899" fmla="*/ 3440333 w 8477199"/>
              <a:gd name="connsiteY18-10900" fmla="*/ 1934150 h 2658545"/>
              <a:gd name="connsiteX19-10901" fmla="*/ 2166939 w 8477199"/>
              <a:gd name="connsiteY19-10902" fmla="*/ 2242495 h 2658545"/>
              <a:gd name="connsiteX20-10903" fmla="*/ 116247 w 8477199"/>
              <a:gd name="connsiteY20-10904" fmla="*/ 1894960 h 2658545"/>
              <a:gd name="connsiteX21-10905" fmla="*/ 9979 w 8477199"/>
              <a:gd name="connsiteY21-10906" fmla="*/ 1420058 h 2658545"/>
              <a:gd name="connsiteX22-10907" fmla="*/ 1437237 w 8477199"/>
              <a:gd name="connsiteY22-10908" fmla="*/ 0 h 2658545"/>
              <a:gd name="connsiteX23-10909" fmla="*/ 1427434 w 8477199"/>
              <a:gd name="connsiteY23-10910" fmla="*/ 100633 h 2658545"/>
              <a:gd name="connsiteX24-10911" fmla="*/ 123956 w 8477199"/>
              <a:gd name="connsiteY24-10912" fmla="*/ 1748118 h 2658545"/>
              <a:gd name="connsiteX25-10913" fmla="*/ 1724326 w 8477199"/>
              <a:gd name="connsiteY25-10914" fmla="*/ 2212995 h 2658545"/>
              <a:gd name="connsiteX26-10915" fmla="*/ 4018796 w 8477199"/>
              <a:gd name="connsiteY26-10916" fmla="*/ 1744782 h 2658545"/>
              <a:gd name="connsiteX27-10917" fmla="*/ 4735350 w 8477199"/>
              <a:gd name="connsiteY27-10918" fmla="*/ 2564861 h 2658545"/>
              <a:gd name="connsiteX28-10919" fmla="*/ 5803572 w 8477199"/>
              <a:gd name="connsiteY28-10920" fmla="*/ 1668359 h 2658545"/>
              <a:gd name="connsiteX29-10921" fmla="*/ 6697195 w 8477199"/>
              <a:gd name="connsiteY29-10922" fmla="*/ 1138479 h 2658545"/>
              <a:gd name="connsiteX0-10923" fmla="*/ 6697195 w 8477199"/>
              <a:gd name="connsiteY0-10924" fmla="*/ 1138479 h 2658545"/>
              <a:gd name="connsiteX1-10925" fmla="*/ 6709662 w 8477199"/>
              <a:gd name="connsiteY1-10926" fmla="*/ 1138479 h 2658545"/>
              <a:gd name="connsiteX2-10927" fmla="*/ 7145860 w 8477199"/>
              <a:gd name="connsiteY2-10928" fmla="*/ 1713773 h 2658545"/>
              <a:gd name="connsiteX3-10929" fmla="*/ 7305314 w 8477199"/>
              <a:gd name="connsiteY3-10930" fmla="*/ 2037959 h 2658545"/>
              <a:gd name="connsiteX4-10931" fmla="*/ 8432561 w 8477199"/>
              <a:gd name="connsiteY4-10932" fmla="*/ 1804301 h 2658545"/>
              <a:gd name="connsiteX5-10933" fmla="*/ 8477199 w 8477199"/>
              <a:gd name="connsiteY5-10934" fmla="*/ 1852891 h 2658545"/>
              <a:gd name="connsiteX6-10935" fmla="*/ 7295156 w 8477199"/>
              <a:gd name="connsiteY6-10936" fmla="*/ 2097524 h 2658545"/>
              <a:gd name="connsiteX7-10937" fmla="*/ 7106764 w 8477199"/>
              <a:gd name="connsiteY7-10938" fmla="*/ 1738286 h 2658545"/>
              <a:gd name="connsiteX8-10939" fmla="*/ 6708739 w 8477199"/>
              <a:gd name="connsiteY8-10940" fmla="*/ 1198968 h 2658545"/>
              <a:gd name="connsiteX9-10941" fmla="*/ 6697657 w 8477199"/>
              <a:gd name="connsiteY9-10942" fmla="*/ 1198968 h 2658545"/>
              <a:gd name="connsiteX10-10943" fmla="*/ 5808796 w 8477199"/>
              <a:gd name="connsiteY10-10944" fmla="*/ 1779382 h 2658545"/>
              <a:gd name="connsiteX11-10945" fmla="*/ 5680431 w 8477199"/>
              <a:gd name="connsiteY11-10946" fmla="*/ 1910979 h 2658545"/>
              <a:gd name="connsiteX12-10947" fmla="*/ 5510509 w 8477199"/>
              <a:gd name="connsiteY12-10948" fmla="*/ 2090136 h 2658545"/>
              <a:gd name="connsiteX13-10949" fmla="*/ 5121257 w 8477199"/>
              <a:gd name="connsiteY13-10950" fmla="*/ 2480773 h 2658545"/>
              <a:gd name="connsiteX14-10951" fmla="*/ 4763866 w 8477199"/>
              <a:gd name="connsiteY14-10952" fmla="*/ 2658545 h 2658545"/>
              <a:gd name="connsiteX15-10953" fmla="*/ 4720924 w 8477199"/>
              <a:gd name="connsiteY15-10954" fmla="*/ 2654389 h 2658545"/>
              <a:gd name="connsiteX16-10955" fmla="*/ 4489128 w 8477199"/>
              <a:gd name="connsiteY16-10956" fmla="*/ 2310851 h 2658545"/>
              <a:gd name="connsiteX17-10957" fmla="*/ 4263335 w 8477199"/>
              <a:gd name="connsiteY17-10958" fmla="*/ 1901282 h 2658545"/>
              <a:gd name="connsiteX18-10959" fmla="*/ 3440333 w 8477199"/>
              <a:gd name="connsiteY18-10960" fmla="*/ 1934150 h 2658545"/>
              <a:gd name="connsiteX19-10961" fmla="*/ 2166939 w 8477199"/>
              <a:gd name="connsiteY19-10962" fmla="*/ 2242495 h 2658545"/>
              <a:gd name="connsiteX20-10963" fmla="*/ 116247 w 8477199"/>
              <a:gd name="connsiteY20-10964" fmla="*/ 1894960 h 2658545"/>
              <a:gd name="connsiteX21-10965" fmla="*/ 9979 w 8477199"/>
              <a:gd name="connsiteY21-10966" fmla="*/ 1420058 h 2658545"/>
              <a:gd name="connsiteX22-10967" fmla="*/ 1437237 w 8477199"/>
              <a:gd name="connsiteY22-10968" fmla="*/ 0 h 2658545"/>
              <a:gd name="connsiteX23-10969" fmla="*/ 1427434 w 8477199"/>
              <a:gd name="connsiteY23-10970" fmla="*/ 100633 h 2658545"/>
              <a:gd name="connsiteX24-10971" fmla="*/ 123956 w 8477199"/>
              <a:gd name="connsiteY24-10972" fmla="*/ 1748118 h 2658545"/>
              <a:gd name="connsiteX25-10973" fmla="*/ 1724326 w 8477199"/>
              <a:gd name="connsiteY25-10974" fmla="*/ 2212995 h 2658545"/>
              <a:gd name="connsiteX26-10975" fmla="*/ 4018796 w 8477199"/>
              <a:gd name="connsiteY26-10976" fmla="*/ 1744782 h 2658545"/>
              <a:gd name="connsiteX27-10977" fmla="*/ 4735350 w 8477199"/>
              <a:gd name="connsiteY27-10978" fmla="*/ 2564861 h 2658545"/>
              <a:gd name="connsiteX28-10979" fmla="*/ 5803572 w 8477199"/>
              <a:gd name="connsiteY28-10980" fmla="*/ 1668359 h 2658545"/>
              <a:gd name="connsiteX29-10981" fmla="*/ 6697195 w 8477199"/>
              <a:gd name="connsiteY29-10982" fmla="*/ 1138479 h 2658545"/>
              <a:gd name="connsiteX0-10983" fmla="*/ 6697195 w 8477199"/>
              <a:gd name="connsiteY0-10984" fmla="*/ 1138479 h 2658545"/>
              <a:gd name="connsiteX1-10985" fmla="*/ 6709662 w 8477199"/>
              <a:gd name="connsiteY1-10986" fmla="*/ 1138479 h 2658545"/>
              <a:gd name="connsiteX2-10987" fmla="*/ 7145860 w 8477199"/>
              <a:gd name="connsiteY2-10988" fmla="*/ 1713773 h 2658545"/>
              <a:gd name="connsiteX3-10989" fmla="*/ 7305314 w 8477199"/>
              <a:gd name="connsiteY3-10990" fmla="*/ 2037959 h 2658545"/>
              <a:gd name="connsiteX4-10991" fmla="*/ 8432561 w 8477199"/>
              <a:gd name="connsiteY4-10992" fmla="*/ 1804301 h 2658545"/>
              <a:gd name="connsiteX5-10993" fmla="*/ 8477199 w 8477199"/>
              <a:gd name="connsiteY5-10994" fmla="*/ 1852891 h 2658545"/>
              <a:gd name="connsiteX6-10995" fmla="*/ 7295156 w 8477199"/>
              <a:gd name="connsiteY6-10996" fmla="*/ 2097524 h 2658545"/>
              <a:gd name="connsiteX7-10997" fmla="*/ 7106764 w 8477199"/>
              <a:gd name="connsiteY7-10998" fmla="*/ 1738286 h 2658545"/>
              <a:gd name="connsiteX8-10999" fmla="*/ 6708739 w 8477199"/>
              <a:gd name="connsiteY8-11000" fmla="*/ 1198968 h 2658545"/>
              <a:gd name="connsiteX9-11001" fmla="*/ 6697657 w 8477199"/>
              <a:gd name="connsiteY9-11002" fmla="*/ 1198968 h 2658545"/>
              <a:gd name="connsiteX10-11003" fmla="*/ 5808796 w 8477199"/>
              <a:gd name="connsiteY10-11004" fmla="*/ 1779382 h 2658545"/>
              <a:gd name="connsiteX11-11005" fmla="*/ 5680431 w 8477199"/>
              <a:gd name="connsiteY11-11006" fmla="*/ 1910979 h 2658545"/>
              <a:gd name="connsiteX12-11007" fmla="*/ 5510509 w 8477199"/>
              <a:gd name="connsiteY12-11008" fmla="*/ 2090136 h 2658545"/>
              <a:gd name="connsiteX13-11009" fmla="*/ 5121257 w 8477199"/>
              <a:gd name="connsiteY13-11010" fmla="*/ 2480773 h 2658545"/>
              <a:gd name="connsiteX14-11011" fmla="*/ 4763866 w 8477199"/>
              <a:gd name="connsiteY14-11012" fmla="*/ 2658545 h 2658545"/>
              <a:gd name="connsiteX15-11013" fmla="*/ 4720924 w 8477199"/>
              <a:gd name="connsiteY15-11014" fmla="*/ 2654389 h 2658545"/>
              <a:gd name="connsiteX16-11015" fmla="*/ 4489128 w 8477199"/>
              <a:gd name="connsiteY16-11016" fmla="*/ 2310851 h 2658545"/>
              <a:gd name="connsiteX17-11017" fmla="*/ 4263335 w 8477199"/>
              <a:gd name="connsiteY17-11018" fmla="*/ 1901282 h 2658545"/>
              <a:gd name="connsiteX18-11019" fmla="*/ 3440333 w 8477199"/>
              <a:gd name="connsiteY18-11020" fmla="*/ 1934150 h 2658545"/>
              <a:gd name="connsiteX19-11021" fmla="*/ 2166939 w 8477199"/>
              <a:gd name="connsiteY19-11022" fmla="*/ 2242495 h 2658545"/>
              <a:gd name="connsiteX20-11023" fmla="*/ 116247 w 8477199"/>
              <a:gd name="connsiteY20-11024" fmla="*/ 1894960 h 2658545"/>
              <a:gd name="connsiteX21-11025" fmla="*/ 9979 w 8477199"/>
              <a:gd name="connsiteY21-11026" fmla="*/ 1420058 h 2658545"/>
              <a:gd name="connsiteX22-11027" fmla="*/ 1437237 w 8477199"/>
              <a:gd name="connsiteY22-11028" fmla="*/ 0 h 2658545"/>
              <a:gd name="connsiteX23-11029" fmla="*/ 1427434 w 8477199"/>
              <a:gd name="connsiteY23-11030" fmla="*/ 100633 h 2658545"/>
              <a:gd name="connsiteX24-11031" fmla="*/ 123956 w 8477199"/>
              <a:gd name="connsiteY24-11032" fmla="*/ 1748118 h 2658545"/>
              <a:gd name="connsiteX25-11033" fmla="*/ 1724326 w 8477199"/>
              <a:gd name="connsiteY25-11034" fmla="*/ 2212995 h 2658545"/>
              <a:gd name="connsiteX26-11035" fmla="*/ 4018796 w 8477199"/>
              <a:gd name="connsiteY26-11036" fmla="*/ 1744782 h 2658545"/>
              <a:gd name="connsiteX27-11037" fmla="*/ 4735350 w 8477199"/>
              <a:gd name="connsiteY27-11038" fmla="*/ 2564861 h 2658545"/>
              <a:gd name="connsiteX28-11039" fmla="*/ 5803572 w 8477199"/>
              <a:gd name="connsiteY28-11040" fmla="*/ 1668359 h 2658545"/>
              <a:gd name="connsiteX29-11041" fmla="*/ 6697195 w 8477199"/>
              <a:gd name="connsiteY29-11042" fmla="*/ 1138479 h 2658545"/>
              <a:gd name="connsiteX0-11043" fmla="*/ 6697195 w 8477199"/>
              <a:gd name="connsiteY0-11044" fmla="*/ 1138479 h 2658545"/>
              <a:gd name="connsiteX1-11045" fmla="*/ 6709662 w 8477199"/>
              <a:gd name="connsiteY1-11046" fmla="*/ 1138479 h 2658545"/>
              <a:gd name="connsiteX2-11047" fmla="*/ 7145860 w 8477199"/>
              <a:gd name="connsiteY2-11048" fmla="*/ 1713773 h 2658545"/>
              <a:gd name="connsiteX3-11049" fmla="*/ 7305314 w 8477199"/>
              <a:gd name="connsiteY3-11050" fmla="*/ 2037959 h 2658545"/>
              <a:gd name="connsiteX4-11051" fmla="*/ 8432561 w 8477199"/>
              <a:gd name="connsiteY4-11052" fmla="*/ 1804301 h 2658545"/>
              <a:gd name="connsiteX5-11053" fmla="*/ 8477199 w 8477199"/>
              <a:gd name="connsiteY5-11054" fmla="*/ 1852891 h 2658545"/>
              <a:gd name="connsiteX6-11055" fmla="*/ 7295156 w 8477199"/>
              <a:gd name="connsiteY6-11056" fmla="*/ 2097524 h 2658545"/>
              <a:gd name="connsiteX7-11057" fmla="*/ 7106764 w 8477199"/>
              <a:gd name="connsiteY7-11058" fmla="*/ 1738286 h 2658545"/>
              <a:gd name="connsiteX8-11059" fmla="*/ 6708739 w 8477199"/>
              <a:gd name="connsiteY8-11060" fmla="*/ 1198968 h 2658545"/>
              <a:gd name="connsiteX9-11061" fmla="*/ 6697657 w 8477199"/>
              <a:gd name="connsiteY9-11062" fmla="*/ 1198968 h 2658545"/>
              <a:gd name="connsiteX10-11063" fmla="*/ 5808796 w 8477199"/>
              <a:gd name="connsiteY10-11064" fmla="*/ 1779382 h 2658545"/>
              <a:gd name="connsiteX11-11065" fmla="*/ 5680431 w 8477199"/>
              <a:gd name="connsiteY11-11066" fmla="*/ 1910979 h 2658545"/>
              <a:gd name="connsiteX12-11067" fmla="*/ 5510509 w 8477199"/>
              <a:gd name="connsiteY12-11068" fmla="*/ 2090136 h 2658545"/>
              <a:gd name="connsiteX13-11069" fmla="*/ 5121257 w 8477199"/>
              <a:gd name="connsiteY13-11070" fmla="*/ 2480773 h 2658545"/>
              <a:gd name="connsiteX14-11071" fmla="*/ 4763866 w 8477199"/>
              <a:gd name="connsiteY14-11072" fmla="*/ 2658545 h 2658545"/>
              <a:gd name="connsiteX15-11073" fmla="*/ 4720924 w 8477199"/>
              <a:gd name="connsiteY15-11074" fmla="*/ 2654389 h 2658545"/>
              <a:gd name="connsiteX16-11075" fmla="*/ 4489128 w 8477199"/>
              <a:gd name="connsiteY16-11076" fmla="*/ 2310851 h 2658545"/>
              <a:gd name="connsiteX17-11077" fmla="*/ 4263335 w 8477199"/>
              <a:gd name="connsiteY17-11078" fmla="*/ 1901282 h 2658545"/>
              <a:gd name="connsiteX18-11079" fmla="*/ 3440333 w 8477199"/>
              <a:gd name="connsiteY18-11080" fmla="*/ 1934150 h 2658545"/>
              <a:gd name="connsiteX19-11081" fmla="*/ 2166939 w 8477199"/>
              <a:gd name="connsiteY19-11082" fmla="*/ 2242495 h 2658545"/>
              <a:gd name="connsiteX20-11083" fmla="*/ 116247 w 8477199"/>
              <a:gd name="connsiteY20-11084" fmla="*/ 1894960 h 2658545"/>
              <a:gd name="connsiteX21-11085" fmla="*/ 9979 w 8477199"/>
              <a:gd name="connsiteY21-11086" fmla="*/ 1420058 h 2658545"/>
              <a:gd name="connsiteX22-11087" fmla="*/ 1437237 w 8477199"/>
              <a:gd name="connsiteY22-11088" fmla="*/ 0 h 2658545"/>
              <a:gd name="connsiteX23-11089" fmla="*/ 1427434 w 8477199"/>
              <a:gd name="connsiteY23-11090" fmla="*/ 100633 h 2658545"/>
              <a:gd name="connsiteX24-11091" fmla="*/ 123956 w 8477199"/>
              <a:gd name="connsiteY24-11092" fmla="*/ 1748118 h 2658545"/>
              <a:gd name="connsiteX25-11093" fmla="*/ 1724326 w 8477199"/>
              <a:gd name="connsiteY25-11094" fmla="*/ 2212995 h 2658545"/>
              <a:gd name="connsiteX26-11095" fmla="*/ 4018796 w 8477199"/>
              <a:gd name="connsiteY26-11096" fmla="*/ 1744782 h 2658545"/>
              <a:gd name="connsiteX27-11097" fmla="*/ 4735350 w 8477199"/>
              <a:gd name="connsiteY27-11098" fmla="*/ 2564861 h 2658545"/>
              <a:gd name="connsiteX28-11099" fmla="*/ 5803572 w 8477199"/>
              <a:gd name="connsiteY28-11100" fmla="*/ 1668359 h 2658545"/>
              <a:gd name="connsiteX29-11101" fmla="*/ 6697195 w 8477199"/>
              <a:gd name="connsiteY29-11102" fmla="*/ 1138479 h 2658545"/>
              <a:gd name="connsiteX0-11103" fmla="*/ 6697195 w 8477199"/>
              <a:gd name="connsiteY0-11104" fmla="*/ 1138479 h 2658545"/>
              <a:gd name="connsiteX1-11105" fmla="*/ 6709662 w 8477199"/>
              <a:gd name="connsiteY1-11106" fmla="*/ 1138479 h 2658545"/>
              <a:gd name="connsiteX2-11107" fmla="*/ 7145860 w 8477199"/>
              <a:gd name="connsiteY2-11108" fmla="*/ 1713773 h 2658545"/>
              <a:gd name="connsiteX3-11109" fmla="*/ 7305314 w 8477199"/>
              <a:gd name="connsiteY3-11110" fmla="*/ 2037959 h 2658545"/>
              <a:gd name="connsiteX4-11111" fmla="*/ 8432561 w 8477199"/>
              <a:gd name="connsiteY4-11112" fmla="*/ 1804301 h 2658545"/>
              <a:gd name="connsiteX5-11113" fmla="*/ 8477199 w 8477199"/>
              <a:gd name="connsiteY5-11114" fmla="*/ 1852891 h 2658545"/>
              <a:gd name="connsiteX6-11115" fmla="*/ 7295156 w 8477199"/>
              <a:gd name="connsiteY6-11116" fmla="*/ 2097524 h 2658545"/>
              <a:gd name="connsiteX7-11117" fmla="*/ 7106764 w 8477199"/>
              <a:gd name="connsiteY7-11118" fmla="*/ 1738286 h 2658545"/>
              <a:gd name="connsiteX8-11119" fmla="*/ 6708739 w 8477199"/>
              <a:gd name="connsiteY8-11120" fmla="*/ 1198968 h 2658545"/>
              <a:gd name="connsiteX9-11121" fmla="*/ 6697657 w 8477199"/>
              <a:gd name="connsiteY9-11122" fmla="*/ 1198968 h 2658545"/>
              <a:gd name="connsiteX10-11123" fmla="*/ 5808796 w 8477199"/>
              <a:gd name="connsiteY10-11124" fmla="*/ 1779382 h 2658545"/>
              <a:gd name="connsiteX11-11125" fmla="*/ 5680431 w 8477199"/>
              <a:gd name="connsiteY11-11126" fmla="*/ 1910979 h 2658545"/>
              <a:gd name="connsiteX12-11127" fmla="*/ 5510509 w 8477199"/>
              <a:gd name="connsiteY12-11128" fmla="*/ 2090136 h 2658545"/>
              <a:gd name="connsiteX13-11129" fmla="*/ 5121257 w 8477199"/>
              <a:gd name="connsiteY13-11130" fmla="*/ 2480773 h 2658545"/>
              <a:gd name="connsiteX14-11131" fmla="*/ 4763866 w 8477199"/>
              <a:gd name="connsiteY14-11132" fmla="*/ 2658545 h 2658545"/>
              <a:gd name="connsiteX15-11133" fmla="*/ 4720924 w 8477199"/>
              <a:gd name="connsiteY15-11134" fmla="*/ 2654389 h 2658545"/>
              <a:gd name="connsiteX16-11135" fmla="*/ 4489128 w 8477199"/>
              <a:gd name="connsiteY16-11136" fmla="*/ 2310851 h 2658545"/>
              <a:gd name="connsiteX17-11137" fmla="*/ 4263335 w 8477199"/>
              <a:gd name="connsiteY17-11138" fmla="*/ 1901282 h 2658545"/>
              <a:gd name="connsiteX18-11139" fmla="*/ 3440333 w 8477199"/>
              <a:gd name="connsiteY18-11140" fmla="*/ 1934150 h 2658545"/>
              <a:gd name="connsiteX19-11141" fmla="*/ 2166939 w 8477199"/>
              <a:gd name="connsiteY19-11142" fmla="*/ 2242495 h 2658545"/>
              <a:gd name="connsiteX20-11143" fmla="*/ 116247 w 8477199"/>
              <a:gd name="connsiteY20-11144" fmla="*/ 1894960 h 2658545"/>
              <a:gd name="connsiteX21-11145" fmla="*/ 9979 w 8477199"/>
              <a:gd name="connsiteY21-11146" fmla="*/ 1420058 h 2658545"/>
              <a:gd name="connsiteX22-11147" fmla="*/ 1437237 w 8477199"/>
              <a:gd name="connsiteY22-11148" fmla="*/ 0 h 2658545"/>
              <a:gd name="connsiteX23-11149" fmla="*/ 1427434 w 8477199"/>
              <a:gd name="connsiteY23-11150" fmla="*/ 100633 h 2658545"/>
              <a:gd name="connsiteX24-11151" fmla="*/ 123956 w 8477199"/>
              <a:gd name="connsiteY24-11152" fmla="*/ 1748118 h 2658545"/>
              <a:gd name="connsiteX25-11153" fmla="*/ 1724326 w 8477199"/>
              <a:gd name="connsiteY25-11154" fmla="*/ 2212995 h 2658545"/>
              <a:gd name="connsiteX26-11155" fmla="*/ 4018796 w 8477199"/>
              <a:gd name="connsiteY26-11156" fmla="*/ 1744782 h 2658545"/>
              <a:gd name="connsiteX27-11157" fmla="*/ 4735350 w 8477199"/>
              <a:gd name="connsiteY27-11158" fmla="*/ 2564861 h 2658545"/>
              <a:gd name="connsiteX28-11159" fmla="*/ 5803572 w 8477199"/>
              <a:gd name="connsiteY28-11160" fmla="*/ 1668359 h 2658545"/>
              <a:gd name="connsiteX29-11161" fmla="*/ 6697195 w 8477199"/>
              <a:gd name="connsiteY29-11162" fmla="*/ 1138479 h 2658545"/>
              <a:gd name="connsiteX0-11163" fmla="*/ 6697195 w 8477199"/>
              <a:gd name="connsiteY0-11164" fmla="*/ 1138479 h 2658545"/>
              <a:gd name="connsiteX1-11165" fmla="*/ 6709662 w 8477199"/>
              <a:gd name="connsiteY1-11166" fmla="*/ 1138479 h 2658545"/>
              <a:gd name="connsiteX2-11167" fmla="*/ 7145860 w 8477199"/>
              <a:gd name="connsiteY2-11168" fmla="*/ 1713773 h 2658545"/>
              <a:gd name="connsiteX3-11169" fmla="*/ 7305314 w 8477199"/>
              <a:gd name="connsiteY3-11170" fmla="*/ 2037959 h 2658545"/>
              <a:gd name="connsiteX4-11171" fmla="*/ 8432561 w 8477199"/>
              <a:gd name="connsiteY4-11172" fmla="*/ 1804301 h 2658545"/>
              <a:gd name="connsiteX5-11173" fmla="*/ 8477199 w 8477199"/>
              <a:gd name="connsiteY5-11174" fmla="*/ 1852891 h 2658545"/>
              <a:gd name="connsiteX6-11175" fmla="*/ 7295156 w 8477199"/>
              <a:gd name="connsiteY6-11176" fmla="*/ 2097524 h 2658545"/>
              <a:gd name="connsiteX7-11177" fmla="*/ 7106764 w 8477199"/>
              <a:gd name="connsiteY7-11178" fmla="*/ 1738286 h 2658545"/>
              <a:gd name="connsiteX8-11179" fmla="*/ 6708739 w 8477199"/>
              <a:gd name="connsiteY8-11180" fmla="*/ 1198968 h 2658545"/>
              <a:gd name="connsiteX9-11181" fmla="*/ 6697657 w 8477199"/>
              <a:gd name="connsiteY9-11182" fmla="*/ 1198968 h 2658545"/>
              <a:gd name="connsiteX10-11183" fmla="*/ 5808796 w 8477199"/>
              <a:gd name="connsiteY10-11184" fmla="*/ 1779382 h 2658545"/>
              <a:gd name="connsiteX11-11185" fmla="*/ 5680431 w 8477199"/>
              <a:gd name="connsiteY11-11186" fmla="*/ 1910979 h 2658545"/>
              <a:gd name="connsiteX12-11187" fmla="*/ 5510509 w 8477199"/>
              <a:gd name="connsiteY12-11188" fmla="*/ 2090136 h 2658545"/>
              <a:gd name="connsiteX13-11189" fmla="*/ 5121257 w 8477199"/>
              <a:gd name="connsiteY13-11190" fmla="*/ 2480773 h 2658545"/>
              <a:gd name="connsiteX14-11191" fmla="*/ 4763866 w 8477199"/>
              <a:gd name="connsiteY14-11192" fmla="*/ 2658545 h 2658545"/>
              <a:gd name="connsiteX15-11193" fmla="*/ 4720924 w 8477199"/>
              <a:gd name="connsiteY15-11194" fmla="*/ 2654389 h 2658545"/>
              <a:gd name="connsiteX16-11195" fmla="*/ 4489128 w 8477199"/>
              <a:gd name="connsiteY16-11196" fmla="*/ 2310851 h 2658545"/>
              <a:gd name="connsiteX17-11197" fmla="*/ 4263335 w 8477199"/>
              <a:gd name="connsiteY17-11198" fmla="*/ 1901282 h 2658545"/>
              <a:gd name="connsiteX18-11199" fmla="*/ 3440333 w 8477199"/>
              <a:gd name="connsiteY18-11200" fmla="*/ 1934150 h 2658545"/>
              <a:gd name="connsiteX19-11201" fmla="*/ 2166939 w 8477199"/>
              <a:gd name="connsiteY19-11202" fmla="*/ 2242495 h 2658545"/>
              <a:gd name="connsiteX20-11203" fmla="*/ 116247 w 8477199"/>
              <a:gd name="connsiteY20-11204" fmla="*/ 1894960 h 2658545"/>
              <a:gd name="connsiteX21-11205" fmla="*/ 9979 w 8477199"/>
              <a:gd name="connsiteY21-11206" fmla="*/ 1420058 h 2658545"/>
              <a:gd name="connsiteX22-11207" fmla="*/ 1437237 w 8477199"/>
              <a:gd name="connsiteY22-11208" fmla="*/ 0 h 2658545"/>
              <a:gd name="connsiteX23-11209" fmla="*/ 1427434 w 8477199"/>
              <a:gd name="connsiteY23-11210" fmla="*/ 100633 h 2658545"/>
              <a:gd name="connsiteX24-11211" fmla="*/ 123956 w 8477199"/>
              <a:gd name="connsiteY24-11212" fmla="*/ 1748118 h 2658545"/>
              <a:gd name="connsiteX25-11213" fmla="*/ 1724326 w 8477199"/>
              <a:gd name="connsiteY25-11214" fmla="*/ 2212995 h 2658545"/>
              <a:gd name="connsiteX26-11215" fmla="*/ 4018796 w 8477199"/>
              <a:gd name="connsiteY26-11216" fmla="*/ 1744782 h 2658545"/>
              <a:gd name="connsiteX27-11217" fmla="*/ 4735350 w 8477199"/>
              <a:gd name="connsiteY27-11218" fmla="*/ 2564861 h 2658545"/>
              <a:gd name="connsiteX28-11219" fmla="*/ 5803572 w 8477199"/>
              <a:gd name="connsiteY28-11220" fmla="*/ 1668359 h 2658545"/>
              <a:gd name="connsiteX29-11221" fmla="*/ 6697195 w 8477199"/>
              <a:gd name="connsiteY29-11222" fmla="*/ 1138479 h 2658545"/>
              <a:gd name="connsiteX0-11223" fmla="*/ 6697195 w 8477199"/>
              <a:gd name="connsiteY0-11224" fmla="*/ 1138479 h 2658545"/>
              <a:gd name="connsiteX1-11225" fmla="*/ 6709662 w 8477199"/>
              <a:gd name="connsiteY1-11226" fmla="*/ 1138479 h 2658545"/>
              <a:gd name="connsiteX2-11227" fmla="*/ 7145860 w 8477199"/>
              <a:gd name="connsiteY2-11228" fmla="*/ 1713773 h 2658545"/>
              <a:gd name="connsiteX3-11229" fmla="*/ 7305314 w 8477199"/>
              <a:gd name="connsiteY3-11230" fmla="*/ 2037959 h 2658545"/>
              <a:gd name="connsiteX4-11231" fmla="*/ 8432561 w 8477199"/>
              <a:gd name="connsiteY4-11232" fmla="*/ 1804301 h 2658545"/>
              <a:gd name="connsiteX5-11233" fmla="*/ 8477199 w 8477199"/>
              <a:gd name="connsiteY5-11234" fmla="*/ 1852891 h 2658545"/>
              <a:gd name="connsiteX6-11235" fmla="*/ 7295156 w 8477199"/>
              <a:gd name="connsiteY6-11236" fmla="*/ 2097524 h 2658545"/>
              <a:gd name="connsiteX7-11237" fmla="*/ 7106764 w 8477199"/>
              <a:gd name="connsiteY7-11238" fmla="*/ 1738286 h 2658545"/>
              <a:gd name="connsiteX8-11239" fmla="*/ 6708739 w 8477199"/>
              <a:gd name="connsiteY8-11240" fmla="*/ 1198968 h 2658545"/>
              <a:gd name="connsiteX9-11241" fmla="*/ 6697657 w 8477199"/>
              <a:gd name="connsiteY9-11242" fmla="*/ 1198968 h 2658545"/>
              <a:gd name="connsiteX10-11243" fmla="*/ 5808796 w 8477199"/>
              <a:gd name="connsiteY10-11244" fmla="*/ 1779382 h 2658545"/>
              <a:gd name="connsiteX11-11245" fmla="*/ 5680431 w 8477199"/>
              <a:gd name="connsiteY11-11246" fmla="*/ 1910979 h 2658545"/>
              <a:gd name="connsiteX12-11247" fmla="*/ 5510509 w 8477199"/>
              <a:gd name="connsiteY12-11248" fmla="*/ 2090136 h 2658545"/>
              <a:gd name="connsiteX13-11249" fmla="*/ 5121257 w 8477199"/>
              <a:gd name="connsiteY13-11250" fmla="*/ 2480773 h 2658545"/>
              <a:gd name="connsiteX14-11251" fmla="*/ 4763866 w 8477199"/>
              <a:gd name="connsiteY14-11252" fmla="*/ 2658545 h 2658545"/>
              <a:gd name="connsiteX15-11253" fmla="*/ 4720924 w 8477199"/>
              <a:gd name="connsiteY15-11254" fmla="*/ 2654389 h 2658545"/>
              <a:gd name="connsiteX16-11255" fmla="*/ 4489128 w 8477199"/>
              <a:gd name="connsiteY16-11256" fmla="*/ 2310851 h 2658545"/>
              <a:gd name="connsiteX17-11257" fmla="*/ 4263335 w 8477199"/>
              <a:gd name="connsiteY17-11258" fmla="*/ 1901282 h 2658545"/>
              <a:gd name="connsiteX18-11259" fmla="*/ 3440333 w 8477199"/>
              <a:gd name="connsiteY18-11260" fmla="*/ 1934150 h 2658545"/>
              <a:gd name="connsiteX19-11261" fmla="*/ 2166939 w 8477199"/>
              <a:gd name="connsiteY19-11262" fmla="*/ 2242495 h 2658545"/>
              <a:gd name="connsiteX20-11263" fmla="*/ 116247 w 8477199"/>
              <a:gd name="connsiteY20-11264" fmla="*/ 1894960 h 2658545"/>
              <a:gd name="connsiteX21-11265" fmla="*/ 9979 w 8477199"/>
              <a:gd name="connsiteY21-11266" fmla="*/ 1420058 h 2658545"/>
              <a:gd name="connsiteX22-11267" fmla="*/ 1437237 w 8477199"/>
              <a:gd name="connsiteY22-11268" fmla="*/ 0 h 2658545"/>
              <a:gd name="connsiteX23-11269" fmla="*/ 1427434 w 8477199"/>
              <a:gd name="connsiteY23-11270" fmla="*/ 100633 h 2658545"/>
              <a:gd name="connsiteX24-11271" fmla="*/ 123956 w 8477199"/>
              <a:gd name="connsiteY24-11272" fmla="*/ 1748118 h 2658545"/>
              <a:gd name="connsiteX25-11273" fmla="*/ 1724326 w 8477199"/>
              <a:gd name="connsiteY25-11274" fmla="*/ 2212995 h 2658545"/>
              <a:gd name="connsiteX26-11275" fmla="*/ 4018796 w 8477199"/>
              <a:gd name="connsiteY26-11276" fmla="*/ 1759804 h 2658545"/>
              <a:gd name="connsiteX27-11277" fmla="*/ 4735350 w 8477199"/>
              <a:gd name="connsiteY27-11278" fmla="*/ 2564861 h 2658545"/>
              <a:gd name="connsiteX28-11279" fmla="*/ 5803572 w 8477199"/>
              <a:gd name="connsiteY28-11280" fmla="*/ 1668359 h 2658545"/>
              <a:gd name="connsiteX29-11281" fmla="*/ 6697195 w 8477199"/>
              <a:gd name="connsiteY29-11282" fmla="*/ 1138479 h 2658545"/>
              <a:gd name="connsiteX0-11283" fmla="*/ 6697195 w 8477199"/>
              <a:gd name="connsiteY0-11284" fmla="*/ 1138479 h 2658545"/>
              <a:gd name="connsiteX1-11285" fmla="*/ 6709662 w 8477199"/>
              <a:gd name="connsiteY1-11286" fmla="*/ 1138479 h 2658545"/>
              <a:gd name="connsiteX2-11287" fmla="*/ 7145860 w 8477199"/>
              <a:gd name="connsiteY2-11288" fmla="*/ 1713773 h 2658545"/>
              <a:gd name="connsiteX3-11289" fmla="*/ 7305314 w 8477199"/>
              <a:gd name="connsiteY3-11290" fmla="*/ 2037959 h 2658545"/>
              <a:gd name="connsiteX4-11291" fmla="*/ 8432561 w 8477199"/>
              <a:gd name="connsiteY4-11292" fmla="*/ 1804301 h 2658545"/>
              <a:gd name="connsiteX5-11293" fmla="*/ 8477199 w 8477199"/>
              <a:gd name="connsiteY5-11294" fmla="*/ 1852891 h 2658545"/>
              <a:gd name="connsiteX6-11295" fmla="*/ 7295156 w 8477199"/>
              <a:gd name="connsiteY6-11296" fmla="*/ 2097524 h 2658545"/>
              <a:gd name="connsiteX7-11297" fmla="*/ 7084419 w 8477199"/>
              <a:gd name="connsiteY7-11298" fmla="*/ 1715757 h 2658545"/>
              <a:gd name="connsiteX8-11299" fmla="*/ 6708739 w 8477199"/>
              <a:gd name="connsiteY8-11300" fmla="*/ 1198968 h 2658545"/>
              <a:gd name="connsiteX9-11301" fmla="*/ 6697657 w 8477199"/>
              <a:gd name="connsiteY9-11302" fmla="*/ 1198968 h 2658545"/>
              <a:gd name="connsiteX10-11303" fmla="*/ 5808796 w 8477199"/>
              <a:gd name="connsiteY10-11304" fmla="*/ 1779382 h 2658545"/>
              <a:gd name="connsiteX11-11305" fmla="*/ 5680431 w 8477199"/>
              <a:gd name="connsiteY11-11306" fmla="*/ 1910979 h 2658545"/>
              <a:gd name="connsiteX12-11307" fmla="*/ 5510509 w 8477199"/>
              <a:gd name="connsiteY12-11308" fmla="*/ 2090136 h 2658545"/>
              <a:gd name="connsiteX13-11309" fmla="*/ 5121257 w 8477199"/>
              <a:gd name="connsiteY13-11310" fmla="*/ 2480773 h 2658545"/>
              <a:gd name="connsiteX14-11311" fmla="*/ 4763866 w 8477199"/>
              <a:gd name="connsiteY14-11312" fmla="*/ 2658545 h 2658545"/>
              <a:gd name="connsiteX15-11313" fmla="*/ 4720924 w 8477199"/>
              <a:gd name="connsiteY15-11314" fmla="*/ 2654389 h 2658545"/>
              <a:gd name="connsiteX16-11315" fmla="*/ 4489128 w 8477199"/>
              <a:gd name="connsiteY16-11316" fmla="*/ 2310851 h 2658545"/>
              <a:gd name="connsiteX17-11317" fmla="*/ 4263335 w 8477199"/>
              <a:gd name="connsiteY17-11318" fmla="*/ 1901282 h 2658545"/>
              <a:gd name="connsiteX18-11319" fmla="*/ 3440333 w 8477199"/>
              <a:gd name="connsiteY18-11320" fmla="*/ 1934150 h 2658545"/>
              <a:gd name="connsiteX19-11321" fmla="*/ 2166939 w 8477199"/>
              <a:gd name="connsiteY19-11322" fmla="*/ 2242495 h 2658545"/>
              <a:gd name="connsiteX20-11323" fmla="*/ 116247 w 8477199"/>
              <a:gd name="connsiteY20-11324" fmla="*/ 1894960 h 2658545"/>
              <a:gd name="connsiteX21-11325" fmla="*/ 9979 w 8477199"/>
              <a:gd name="connsiteY21-11326" fmla="*/ 1420058 h 2658545"/>
              <a:gd name="connsiteX22-11327" fmla="*/ 1437237 w 8477199"/>
              <a:gd name="connsiteY22-11328" fmla="*/ 0 h 2658545"/>
              <a:gd name="connsiteX23-11329" fmla="*/ 1427434 w 8477199"/>
              <a:gd name="connsiteY23-11330" fmla="*/ 100633 h 2658545"/>
              <a:gd name="connsiteX24-11331" fmla="*/ 123956 w 8477199"/>
              <a:gd name="connsiteY24-11332" fmla="*/ 1748118 h 2658545"/>
              <a:gd name="connsiteX25-11333" fmla="*/ 1724326 w 8477199"/>
              <a:gd name="connsiteY25-11334" fmla="*/ 2212995 h 2658545"/>
              <a:gd name="connsiteX26-11335" fmla="*/ 4018796 w 8477199"/>
              <a:gd name="connsiteY26-11336" fmla="*/ 1759804 h 2658545"/>
              <a:gd name="connsiteX27-11337" fmla="*/ 4735350 w 8477199"/>
              <a:gd name="connsiteY27-11338" fmla="*/ 2564861 h 2658545"/>
              <a:gd name="connsiteX28-11339" fmla="*/ 5803572 w 8477199"/>
              <a:gd name="connsiteY28-11340" fmla="*/ 1668359 h 2658545"/>
              <a:gd name="connsiteX29-11341" fmla="*/ 6697195 w 8477199"/>
              <a:gd name="connsiteY29-11342" fmla="*/ 1138479 h 2658545"/>
              <a:gd name="connsiteX0-11343" fmla="*/ 6697195 w 8477199"/>
              <a:gd name="connsiteY0-11344" fmla="*/ 1138479 h 2658545"/>
              <a:gd name="connsiteX1-11345" fmla="*/ 6709662 w 8477199"/>
              <a:gd name="connsiteY1-11346" fmla="*/ 1138479 h 2658545"/>
              <a:gd name="connsiteX2-11347" fmla="*/ 7145860 w 8477199"/>
              <a:gd name="connsiteY2-11348" fmla="*/ 1713773 h 2658545"/>
              <a:gd name="connsiteX3-11349" fmla="*/ 7305314 w 8477199"/>
              <a:gd name="connsiteY3-11350" fmla="*/ 2037959 h 2658545"/>
              <a:gd name="connsiteX4-11351" fmla="*/ 8432561 w 8477199"/>
              <a:gd name="connsiteY4-11352" fmla="*/ 1804301 h 2658545"/>
              <a:gd name="connsiteX5-11353" fmla="*/ 8477199 w 8477199"/>
              <a:gd name="connsiteY5-11354" fmla="*/ 1852891 h 2658545"/>
              <a:gd name="connsiteX6-11355" fmla="*/ 7295156 w 8477199"/>
              <a:gd name="connsiteY6-11356" fmla="*/ 2097524 h 2658545"/>
              <a:gd name="connsiteX7-11357" fmla="*/ 7101177 w 8477199"/>
              <a:gd name="connsiteY7-11358" fmla="*/ 1715757 h 2658545"/>
              <a:gd name="connsiteX8-11359" fmla="*/ 6708739 w 8477199"/>
              <a:gd name="connsiteY8-11360" fmla="*/ 1198968 h 2658545"/>
              <a:gd name="connsiteX9-11361" fmla="*/ 6697657 w 8477199"/>
              <a:gd name="connsiteY9-11362" fmla="*/ 1198968 h 2658545"/>
              <a:gd name="connsiteX10-11363" fmla="*/ 5808796 w 8477199"/>
              <a:gd name="connsiteY10-11364" fmla="*/ 1779382 h 2658545"/>
              <a:gd name="connsiteX11-11365" fmla="*/ 5680431 w 8477199"/>
              <a:gd name="connsiteY11-11366" fmla="*/ 1910979 h 2658545"/>
              <a:gd name="connsiteX12-11367" fmla="*/ 5510509 w 8477199"/>
              <a:gd name="connsiteY12-11368" fmla="*/ 2090136 h 2658545"/>
              <a:gd name="connsiteX13-11369" fmla="*/ 5121257 w 8477199"/>
              <a:gd name="connsiteY13-11370" fmla="*/ 2480773 h 2658545"/>
              <a:gd name="connsiteX14-11371" fmla="*/ 4763866 w 8477199"/>
              <a:gd name="connsiteY14-11372" fmla="*/ 2658545 h 2658545"/>
              <a:gd name="connsiteX15-11373" fmla="*/ 4720924 w 8477199"/>
              <a:gd name="connsiteY15-11374" fmla="*/ 2654389 h 2658545"/>
              <a:gd name="connsiteX16-11375" fmla="*/ 4489128 w 8477199"/>
              <a:gd name="connsiteY16-11376" fmla="*/ 2310851 h 2658545"/>
              <a:gd name="connsiteX17-11377" fmla="*/ 4263335 w 8477199"/>
              <a:gd name="connsiteY17-11378" fmla="*/ 1901282 h 2658545"/>
              <a:gd name="connsiteX18-11379" fmla="*/ 3440333 w 8477199"/>
              <a:gd name="connsiteY18-11380" fmla="*/ 1934150 h 2658545"/>
              <a:gd name="connsiteX19-11381" fmla="*/ 2166939 w 8477199"/>
              <a:gd name="connsiteY19-11382" fmla="*/ 2242495 h 2658545"/>
              <a:gd name="connsiteX20-11383" fmla="*/ 116247 w 8477199"/>
              <a:gd name="connsiteY20-11384" fmla="*/ 1894960 h 2658545"/>
              <a:gd name="connsiteX21-11385" fmla="*/ 9979 w 8477199"/>
              <a:gd name="connsiteY21-11386" fmla="*/ 1420058 h 2658545"/>
              <a:gd name="connsiteX22-11387" fmla="*/ 1437237 w 8477199"/>
              <a:gd name="connsiteY22-11388" fmla="*/ 0 h 2658545"/>
              <a:gd name="connsiteX23-11389" fmla="*/ 1427434 w 8477199"/>
              <a:gd name="connsiteY23-11390" fmla="*/ 100633 h 2658545"/>
              <a:gd name="connsiteX24-11391" fmla="*/ 123956 w 8477199"/>
              <a:gd name="connsiteY24-11392" fmla="*/ 1748118 h 2658545"/>
              <a:gd name="connsiteX25-11393" fmla="*/ 1724326 w 8477199"/>
              <a:gd name="connsiteY25-11394" fmla="*/ 2212995 h 2658545"/>
              <a:gd name="connsiteX26-11395" fmla="*/ 4018796 w 8477199"/>
              <a:gd name="connsiteY26-11396" fmla="*/ 1759804 h 2658545"/>
              <a:gd name="connsiteX27-11397" fmla="*/ 4735350 w 8477199"/>
              <a:gd name="connsiteY27-11398" fmla="*/ 2564861 h 2658545"/>
              <a:gd name="connsiteX28-11399" fmla="*/ 5803572 w 8477199"/>
              <a:gd name="connsiteY28-11400" fmla="*/ 1668359 h 2658545"/>
              <a:gd name="connsiteX29-11401" fmla="*/ 6697195 w 8477199"/>
              <a:gd name="connsiteY29-11402" fmla="*/ 1138479 h 2658545"/>
              <a:gd name="connsiteX0-11403" fmla="*/ 6697195 w 8477199"/>
              <a:gd name="connsiteY0-11404" fmla="*/ 1138479 h 2658545"/>
              <a:gd name="connsiteX1-11405" fmla="*/ 6709662 w 8477199"/>
              <a:gd name="connsiteY1-11406" fmla="*/ 1138479 h 2658545"/>
              <a:gd name="connsiteX2-11407" fmla="*/ 7145860 w 8477199"/>
              <a:gd name="connsiteY2-11408" fmla="*/ 1713773 h 2658545"/>
              <a:gd name="connsiteX3-11409" fmla="*/ 7305314 w 8477199"/>
              <a:gd name="connsiteY3-11410" fmla="*/ 2037959 h 2658545"/>
              <a:gd name="connsiteX4-11411" fmla="*/ 8432561 w 8477199"/>
              <a:gd name="connsiteY4-11412" fmla="*/ 1804301 h 2658545"/>
              <a:gd name="connsiteX5-11413" fmla="*/ 8477199 w 8477199"/>
              <a:gd name="connsiteY5-11414" fmla="*/ 1852891 h 2658545"/>
              <a:gd name="connsiteX6-11415" fmla="*/ 7295156 w 8477199"/>
              <a:gd name="connsiteY6-11416" fmla="*/ 2097524 h 2658545"/>
              <a:gd name="connsiteX7-11417" fmla="*/ 7101177 w 8477199"/>
              <a:gd name="connsiteY7-11418" fmla="*/ 1715757 h 2658545"/>
              <a:gd name="connsiteX8-11419" fmla="*/ 6708739 w 8477199"/>
              <a:gd name="connsiteY8-11420" fmla="*/ 1198968 h 2658545"/>
              <a:gd name="connsiteX9-11421" fmla="*/ 6697657 w 8477199"/>
              <a:gd name="connsiteY9-11422" fmla="*/ 1198968 h 2658545"/>
              <a:gd name="connsiteX10-11423" fmla="*/ 5808796 w 8477199"/>
              <a:gd name="connsiteY10-11424" fmla="*/ 1779382 h 2658545"/>
              <a:gd name="connsiteX11-11425" fmla="*/ 5680431 w 8477199"/>
              <a:gd name="connsiteY11-11426" fmla="*/ 1910979 h 2658545"/>
              <a:gd name="connsiteX12-11427" fmla="*/ 5510509 w 8477199"/>
              <a:gd name="connsiteY12-11428" fmla="*/ 2090136 h 2658545"/>
              <a:gd name="connsiteX13-11429" fmla="*/ 5121257 w 8477199"/>
              <a:gd name="connsiteY13-11430" fmla="*/ 2480773 h 2658545"/>
              <a:gd name="connsiteX14-11431" fmla="*/ 4763866 w 8477199"/>
              <a:gd name="connsiteY14-11432" fmla="*/ 2658545 h 2658545"/>
              <a:gd name="connsiteX15-11433" fmla="*/ 4720924 w 8477199"/>
              <a:gd name="connsiteY15-11434" fmla="*/ 2654389 h 2658545"/>
              <a:gd name="connsiteX16-11435" fmla="*/ 4489128 w 8477199"/>
              <a:gd name="connsiteY16-11436" fmla="*/ 2310851 h 2658545"/>
              <a:gd name="connsiteX17-11437" fmla="*/ 4263335 w 8477199"/>
              <a:gd name="connsiteY17-11438" fmla="*/ 1901282 h 2658545"/>
              <a:gd name="connsiteX18-11439" fmla="*/ 3440333 w 8477199"/>
              <a:gd name="connsiteY18-11440" fmla="*/ 1934150 h 2658545"/>
              <a:gd name="connsiteX19-11441" fmla="*/ 2166939 w 8477199"/>
              <a:gd name="connsiteY19-11442" fmla="*/ 2242495 h 2658545"/>
              <a:gd name="connsiteX20-11443" fmla="*/ 116247 w 8477199"/>
              <a:gd name="connsiteY20-11444" fmla="*/ 1894960 h 2658545"/>
              <a:gd name="connsiteX21-11445" fmla="*/ 9979 w 8477199"/>
              <a:gd name="connsiteY21-11446" fmla="*/ 1420058 h 2658545"/>
              <a:gd name="connsiteX22-11447" fmla="*/ 1437237 w 8477199"/>
              <a:gd name="connsiteY22-11448" fmla="*/ 0 h 2658545"/>
              <a:gd name="connsiteX23-11449" fmla="*/ 1438607 w 8477199"/>
              <a:gd name="connsiteY23-11450" fmla="*/ 115654 h 2658545"/>
              <a:gd name="connsiteX24-11451" fmla="*/ 123956 w 8477199"/>
              <a:gd name="connsiteY24-11452" fmla="*/ 1748118 h 2658545"/>
              <a:gd name="connsiteX25-11453" fmla="*/ 1724326 w 8477199"/>
              <a:gd name="connsiteY25-11454" fmla="*/ 2212995 h 2658545"/>
              <a:gd name="connsiteX26-11455" fmla="*/ 4018796 w 8477199"/>
              <a:gd name="connsiteY26-11456" fmla="*/ 1759804 h 2658545"/>
              <a:gd name="connsiteX27-11457" fmla="*/ 4735350 w 8477199"/>
              <a:gd name="connsiteY27-11458" fmla="*/ 2564861 h 2658545"/>
              <a:gd name="connsiteX28-11459" fmla="*/ 5803572 w 8477199"/>
              <a:gd name="connsiteY28-11460" fmla="*/ 1668359 h 2658545"/>
              <a:gd name="connsiteX29-11461" fmla="*/ 6697195 w 8477199"/>
              <a:gd name="connsiteY29-11462" fmla="*/ 1138479 h 2658545"/>
              <a:gd name="connsiteX0-11463" fmla="*/ 6697195 w 8477199"/>
              <a:gd name="connsiteY0-11464" fmla="*/ 1138479 h 2658545"/>
              <a:gd name="connsiteX1-11465" fmla="*/ 6709662 w 8477199"/>
              <a:gd name="connsiteY1-11466" fmla="*/ 1138479 h 2658545"/>
              <a:gd name="connsiteX2-11467" fmla="*/ 7145860 w 8477199"/>
              <a:gd name="connsiteY2-11468" fmla="*/ 1713773 h 2658545"/>
              <a:gd name="connsiteX3-11469" fmla="*/ 7305314 w 8477199"/>
              <a:gd name="connsiteY3-11470" fmla="*/ 2037959 h 2658545"/>
              <a:gd name="connsiteX4-11471" fmla="*/ 8432561 w 8477199"/>
              <a:gd name="connsiteY4-11472" fmla="*/ 1804301 h 2658545"/>
              <a:gd name="connsiteX5-11473" fmla="*/ 8477199 w 8477199"/>
              <a:gd name="connsiteY5-11474" fmla="*/ 1852891 h 2658545"/>
              <a:gd name="connsiteX6-11475" fmla="*/ 7295156 w 8477199"/>
              <a:gd name="connsiteY6-11476" fmla="*/ 2097524 h 2658545"/>
              <a:gd name="connsiteX7-11477" fmla="*/ 7101177 w 8477199"/>
              <a:gd name="connsiteY7-11478" fmla="*/ 1715757 h 2658545"/>
              <a:gd name="connsiteX8-11479" fmla="*/ 6708739 w 8477199"/>
              <a:gd name="connsiteY8-11480" fmla="*/ 1198968 h 2658545"/>
              <a:gd name="connsiteX9-11481" fmla="*/ 6697657 w 8477199"/>
              <a:gd name="connsiteY9-11482" fmla="*/ 1198968 h 2658545"/>
              <a:gd name="connsiteX10-11483" fmla="*/ 5808796 w 8477199"/>
              <a:gd name="connsiteY10-11484" fmla="*/ 1779382 h 2658545"/>
              <a:gd name="connsiteX11-11485" fmla="*/ 5680431 w 8477199"/>
              <a:gd name="connsiteY11-11486" fmla="*/ 1910979 h 2658545"/>
              <a:gd name="connsiteX12-11487" fmla="*/ 5510509 w 8477199"/>
              <a:gd name="connsiteY12-11488" fmla="*/ 2090136 h 2658545"/>
              <a:gd name="connsiteX13-11489" fmla="*/ 5121257 w 8477199"/>
              <a:gd name="connsiteY13-11490" fmla="*/ 2480773 h 2658545"/>
              <a:gd name="connsiteX14-11491" fmla="*/ 4763866 w 8477199"/>
              <a:gd name="connsiteY14-11492" fmla="*/ 2658545 h 2658545"/>
              <a:gd name="connsiteX15-11493" fmla="*/ 4720924 w 8477199"/>
              <a:gd name="connsiteY15-11494" fmla="*/ 2654389 h 2658545"/>
              <a:gd name="connsiteX16-11495" fmla="*/ 4489128 w 8477199"/>
              <a:gd name="connsiteY16-11496" fmla="*/ 2310851 h 2658545"/>
              <a:gd name="connsiteX17-11497" fmla="*/ 4263335 w 8477199"/>
              <a:gd name="connsiteY17-11498" fmla="*/ 1901282 h 2658545"/>
              <a:gd name="connsiteX18-11499" fmla="*/ 3440333 w 8477199"/>
              <a:gd name="connsiteY18-11500" fmla="*/ 1934150 h 2658545"/>
              <a:gd name="connsiteX19-11501" fmla="*/ 2166939 w 8477199"/>
              <a:gd name="connsiteY19-11502" fmla="*/ 2242495 h 2658545"/>
              <a:gd name="connsiteX20-11503" fmla="*/ 116247 w 8477199"/>
              <a:gd name="connsiteY20-11504" fmla="*/ 1894960 h 2658545"/>
              <a:gd name="connsiteX21-11505" fmla="*/ 9979 w 8477199"/>
              <a:gd name="connsiteY21-11506" fmla="*/ 1420058 h 2658545"/>
              <a:gd name="connsiteX22-11507" fmla="*/ 1437237 w 8477199"/>
              <a:gd name="connsiteY22-11508" fmla="*/ 0 h 2658545"/>
              <a:gd name="connsiteX23-11509" fmla="*/ 1438607 w 8477199"/>
              <a:gd name="connsiteY23-11510" fmla="*/ 115654 h 2658545"/>
              <a:gd name="connsiteX24-11511" fmla="*/ 123956 w 8477199"/>
              <a:gd name="connsiteY24-11512" fmla="*/ 1748118 h 2658545"/>
              <a:gd name="connsiteX25-11513" fmla="*/ 1724326 w 8477199"/>
              <a:gd name="connsiteY25-11514" fmla="*/ 2212995 h 2658545"/>
              <a:gd name="connsiteX26-11515" fmla="*/ 4018796 w 8477199"/>
              <a:gd name="connsiteY26-11516" fmla="*/ 1759804 h 2658545"/>
              <a:gd name="connsiteX27-11517" fmla="*/ 4735350 w 8477199"/>
              <a:gd name="connsiteY27-11518" fmla="*/ 2564861 h 2658545"/>
              <a:gd name="connsiteX28-11519" fmla="*/ 5803572 w 8477199"/>
              <a:gd name="connsiteY28-11520" fmla="*/ 1668359 h 2658545"/>
              <a:gd name="connsiteX29-11521" fmla="*/ 6697195 w 8477199"/>
              <a:gd name="connsiteY29-11522" fmla="*/ 1138479 h 2658545"/>
              <a:gd name="connsiteX0-11523" fmla="*/ 6697195 w 8477199"/>
              <a:gd name="connsiteY0-11524" fmla="*/ 1138479 h 2658545"/>
              <a:gd name="connsiteX1-11525" fmla="*/ 6709662 w 8477199"/>
              <a:gd name="connsiteY1-11526" fmla="*/ 1138479 h 2658545"/>
              <a:gd name="connsiteX2-11527" fmla="*/ 7145860 w 8477199"/>
              <a:gd name="connsiteY2-11528" fmla="*/ 1713773 h 2658545"/>
              <a:gd name="connsiteX3-11529" fmla="*/ 7305314 w 8477199"/>
              <a:gd name="connsiteY3-11530" fmla="*/ 2037959 h 2658545"/>
              <a:gd name="connsiteX4-11531" fmla="*/ 8432561 w 8477199"/>
              <a:gd name="connsiteY4-11532" fmla="*/ 1804301 h 2658545"/>
              <a:gd name="connsiteX5-11533" fmla="*/ 8477199 w 8477199"/>
              <a:gd name="connsiteY5-11534" fmla="*/ 1852891 h 2658545"/>
              <a:gd name="connsiteX6-11535" fmla="*/ 7295156 w 8477199"/>
              <a:gd name="connsiteY6-11536" fmla="*/ 2097524 h 2658545"/>
              <a:gd name="connsiteX7-11537" fmla="*/ 7101177 w 8477199"/>
              <a:gd name="connsiteY7-11538" fmla="*/ 1715757 h 2658545"/>
              <a:gd name="connsiteX8-11539" fmla="*/ 6708739 w 8477199"/>
              <a:gd name="connsiteY8-11540" fmla="*/ 1198968 h 2658545"/>
              <a:gd name="connsiteX9-11541" fmla="*/ 6697657 w 8477199"/>
              <a:gd name="connsiteY9-11542" fmla="*/ 1198968 h 2658545"/>
              <a:gd name="connsiteX10-11543" fmla="*/ 5808796 w 8477199"/>
              <a:gd name="connsiteY10-11544" fmla="*/ 1779382 h 2658545"/>
              <a:gd name="connsiteX11-11545" fmla="*/ 5680431 w 8477199"/>
              <a:gd name="connsiteY11-11546" fmla="*/ 1910979 h 2658545"/>
              <a:gd name="connsiteX12-11547" fmla="*/ 5510509 w 8477199"/>
              <a:gd name="connsiteY12-11548" fmla="*/ 2090136 h 2658545"/>
              <a:gd name="connsiteX13-11549" fmla="*/ 5121257 w 8477199"/>
              <a:gd name="connsiteY13-11550" fmla="*/ 2480773 h 2658545"/>
              <a:gd name="connsiteX14-11551" fmla="*/ 4763866 w 8477199"/>
              <a:gd name="connsiteY14-11552" fmla="*/ 2658545 h 2658545"/>
              <a:gd name="connsiteX15-11553" fmla="*/ 4720924 w 8477199"/>
              <a:gd name="connsiteY15-11554" fmla="*/ 2654389 h 2658545"/>
              <a:gd name="connsiteX16-11555" fmla="*/ 4489128 w 8477199"/>
              <a:gd name="connsiteY16-11556" fmla="*/ 2310851 h 2658545"/>
              <a:gd name="connsiteX17-11557" fmla="*/ 4263335 w 8477199"/>
              <a:gd name="connsiteY17-11558" fmla="*/ 1901282 h 2658545"/>
              <a:gd name="connsiteX18-11559" fmla="*/ 3440333 w 8477199"/>
              <a:gd name="connsiteY18-11560" fmla="*/ 1934150 h 2658545"/>
              <a:gd name="connsiteX19-11561" fmla="*/ 2166939 w 8477199"/>
              <a:gd name="connsiteY19-11562" fmla="*/ 2242495 h 2658545"/>
              <a:gd name="connsiteX20-11563" fmla="*/ 116247 w 8477199"/>
              <a:gd name="connsiteY20-11564" fmla="*/ 1894960 h 2658545"/>
              <a:gd name="connsiteX21-11565" fmla="*/ 9979 w 8477199"/>
              <a:gd name="connsiteY21-11566" fmla="*/ 1420058 h 2658545"/>
              <a:gd name="connsiteX22-11567" fmla="*/ 1437237 w 8477199"/>
              <a:gd name="connsiteY22-11568" fmla="*/ 0 h 2658545"/>
              <a:gd name="connsiteX23-11569" fmla="*/ 1438607 w 8477199"/>
              <a:gd name="connsiteY23-11570" fmla="*/ 115654 h 2658545"/>
              <a:gd name="connsiteX24-11571" fmla="*/ 140716 w 8477199"/>
              <a:gd name="connsiteY24-11572" fmla="*/ 1785672 h 2658545"/>
              <a:gd name="connsiteX25-11573" fmla="*/ 1724326 w 8477199"/>
              <a:gd name="connsiteY25-11574" fmla="*/ 2212995 h 2658545"/>
              <a:gd name="connsiteX26-11575" fmla="*/ 4018796 w 8477199"/>
              <a:gd name="connsiteY26-11576" fmla="*/ 1759804 h 2658545"/>
              <a:gd name="connsiteX27-11577" fmla="*/ 4735350 w 8477199"/>
              <a:gd name="connsiteY27-11578" fmla="*/ 2564861 h 2658545"/>
              <a:gd name="connsiteX28-11579" fmla="*/ 5803572 w 8477199"/>
              <a:gd name="connsiteY28-11580" fmla="*/ 1668359 h 2658545"/>
              <a:gd name="connsiteX29-11581" fmla="*/ 6697195 w 8477199"/>
              <a:gd name="connsiteY29-11582" fmla="*/ 1138479 h 2658545"/>
              <a:gd name="connsiteX0-11583" fmla="*/ 6697195 w 8477199"/>
              <a:gd name="connsiteY0-11584" fmla="*/ 1138479 h 2658545"/>
              <a:gd name="connsiteX1-11585" fmla="*/ 6709662 w 8477199"/>
              <a:gd name="connsiteY1-11586" fmla="*/ 1138479 h 2658545"/>
              <a:gd name="connsiteX2-11587" fmla="*/ 7145860 w 8477199"/>
              <a:gd name="connsiteY2-11588" fmla="*/ 1713773 h 2658545"/>
              <a:gd name="connsiteX3-11589" fmla="*/ 7305314 w 8477199"/>
              <a:gd name="connsiteY3-11590" fmla="*/ 2037959 h 2658545"/>
              <a:gd name="connsiteX4-11591" fmla="*/ 8432561 w 8477199"/>
              <a:gd name="connsiteY4-11592" fmla="*/ 1804301 h 2658545"/>
              <a:gd name="connsiteX5-11593" fmla="*/ 8477199 w 8477199"/>
              <a:gd name="connsiteY5-11594" fmla="*/ 1852891 h 2658545"/>
              <a:gd name="connsiteX6-11595" fmla="*/ 7295156 w 8477199"/>
              <a:gd name="connsiteY6-11596" fmla="*/ 2097524 h 2658545"/>
              <a:gd name="connsiteX7-11597" fmla="*/ 7101177 w 8477199"/>
              <a:gd name="connsiteY7-11598" fmla="*/ 1715757 h 2658545"/>
              <a:gd name="connsiteX8-11599" fmla="*/ 6708739 w 8477199"/>
              <a:gd name="connsiteY8-11600" fmla="*/ 1198968 h 2658545"/>
              <a:gd name="connsiteX9-11601" fmla="*/ 6697657 w 8477199"/>
              <a:gd name="connsiteY9-11602" fmla="*/ 1198968 h 2658545"/>
              <a:gd name="connsiteX10-11603" fmla="*/ 5808796 w 8477199"/>
              <a:gd name="connsiteY10-11604" fmla="*/ 1779382 h 2658545"/>
              <a:gd name="connsiteX11-11605" fmla="*/ 5680431 w 8477199"/>
              <a:gd name="connsiteY11-11606" fmla="*/ 1910979 h 2658545"/>
              <a:gd name="connsiteX12-11607" fmla="*/ 5510509 w 8477199"/>
              <a:gd name="connsiteY12-11608" fmla="*/ 2090136 h 2658545"/>
              <a:gd name="connsiteX13-11609" fmla="*/ 5121257 w 8477199"/>
              <a:gd name="connsiteY13-11610" fmla="*/ 2480773 h 2658545"/>
              <a:gd name="connsiteX14-11611" fmla="*/ 4763866 w 8477199"/>
              <a:gd name="connsiteY14-11612" fmla="*/ 2658545 h 2658545"/>
              <a:gd name="connsiteX15-11613" fmla="*/ 4720924 w 8477199"/>
              <a:gd name="connsiteY15-11614" fmla="*/ 2654389 h 2658545"/>
              <a:gd name="connsiteX16-11615" fmla="*/ 4489128 w 8477199"/>
              <a:gd name="connsiteY16-11616" fmla="*/ 2310851 h 2658545"/>
              <a:gd name="connsiteX17-11617" fmla="*/ 4263335 w 8477199"/>
              <a:gd name="connsiteY17-11618" fmla="*/ 1901282 h 2658545"/>
              <a:gd name="connsiteX18-11619" fmla="*/ 3440333 w 8477199"/>
              <a:gd name="connsiteY18-11620" fmla="*/ 1934150 h 2658545"/>
              <a:gd name="connsiteX19-11621" fmla="*/ 2166939 w 8477199"/>
              <a:gd name="connsiteY19-11622" fmla="*/ 2242495 h 2658545"/>
              <a:gd name="connsiteX20-11623" fmla="*/ 116247 w 8477199"/>
              <a:gd name="connsiteY20-11624" fmla="*/ 1894960 h 2658545"/>
              <a:gd name="connsiteX21-11625" fmla="*/ 9979 w 8477199"/>
              <a:gd name="connsiteY21-11626" fmla="*/ 1420058 h 2658545"/>
              <a:gd name="connsiteX22-11627" fmla="*/ 1437237 w 8477199"/>
              <a:gd name="connsiteY22-11628" fmla="*/ 0 h 2658545"/>
              <a:gd name="connsiteX23-11629" fmla="*/ 1438607 w 8477199"/>
              <a:gd name="connsiteY23-11630" fmla="*/ 115654 h 2658545"/>
              <a:gd name="connsiteX24-11631" fmla="*/ 140716 w 8477199"/>
              <a:gd name="connsiteY24-11632" fmla="*/ 1785672 h 2658545"/>
              <a:gd name="connsiteX25-11633" fmla="*/ 1724326 w 8477199"/>
              <a:gd name="connsiteY25-11634" fmla="*/ 2212995 h 2658545"/>
              <a:gd name="connsiteX26-11635" fmla="*/ 4018796 w 8477199"/>
              <a:gd name="connsiteY26-11636" fmla="*/ 1759804 h 2658545"/>
              <a:gd name="connsiteX27-11637" fmla="*/ 4735350 w 8477199"/>
              <a:gd name="connsiteY27-11638" fmla="*/ 2564861 h 2658545"/>
              <a:gd name="connsiteX28-11639" fmla="*/ 5803572 w 8477199"/>
              <a:gd name="connsiteY28-11640" fmla="*/ 1668359 h 2658545"/>
              <a:gd name="connsiteX29-11641" fmla="*/ 6697195 w 8477199"/>
              <a:gd name="connsiteY29-11642" fmla="*/ 1138479 h 2658545"/>
              <a:gd name="connsiteX0-11643" fmla="*/ 6697195 w 8493959"/>
              <a:gd name="connsiteY0-11644" fmla="*/ 1138479 h 2658545"/>
              <a:gd name="connsiteX1-11645" fmla="*/ 6709662 w 8493959"/>
              <a:gd name="connsiteY1-11646" fmla="*/ 1138479 h 2658545"/>
              <a:gd name="connsiteX2-11647" fmla="*/ 7145860 w 8493959"/>
              <a:gd name="connsiteY2-11648" fmla="*/ 1713773 h 2658545"/>
              <a:gd name="connsiteX3-11649" fmla="*/ 7305314 w 8493959"/>
              <a:gd name="connsiteY3-11650" fmla="*/ 2037959 h 2658545"/>
              <a:gd name="connsiteX4-11651" fmla="*/ 8432561 w 8493959"/>
              <a:gd name="connsiteY4-11652" fmla="*/ 1804301 h 2658545"/>
              <a:gd name="connsiteX5-11653" fmla="*/ 8493959 w 8493959"/>
              <a:gd name="connsiteY5-11654" fmla="*/ 1867912 h 2658545"/>
              <a:gd name="connsiteX6-11655" fmla="*/ 7295156 w 8493959"/>
              <a:gd name="connsiteY6-11656" fmla="*/ 2097524 h 2658545"/>
              <a:gd name="connsiteX7-11657" fmla="*/ 7101177 w 8493959"/>
              <a:gd name="connsiteY7-11658" fmla="*/ 1715757 h 2658545"/>
              <a:gd name="connsiteX8-11659" fmla="*/ 6708739 w 8493959"/>
              <a:gd name="connsiteY8-11660" fmla="*/ 1198968 h 2658545"/>
              <a:gd name="connsiteX9-11661" fmla="*/ 6697657 w 8493959"/>
              <a:gd name="connsiteY9-11662" fmla="*/ 1198968 h 2658545"/>
              <a:gd name="connsiteX10-11663" fmla="*/ 5808796 w 8493959"/>
              <a:gd name="connsiteY10-11664" fmla="*/ 1779382 h 2658545"/>
              <a:gd name="connsiteX11-11665" fmla="*/ 5680431 w 8493959"/>
              <a:gd name="connsiteY11-11666" fmla="*/ 1910979 h 2658545"/>
              <a:gd name="connsiteX12-11667" fmla="*/ 5510509 w 8493959"/>
              <a:gd name="connsiteY12-11668" fmla="*/ 2090136 h 2658545"/>
              <a:gd name="connsiteX13-11669" fmla="*/ 5121257 w 8493959"/>
              <a:gd name="connsiteY13-11670" fmla="*/ 2480773 h 2658545"/>
              <a:gd name="connsiteX14-11671" fmla="*/ 4763866 w 8493959"/>
              <a:gd name="connsiteY14-11672" fmla="*/ 2658545 h 2658545"/>
              <a:gd name="connsiteX15-11673" fmla="*/ 4720924 w 8493959"/>
              <a:gd name="connsiteY15-11674" fmla="*/ 2654389 h 2658545"/>
              <a:gd name="connsiteX16-11675" fmla="*/ 4489128 w 8493959"/>
              <a:gd name="connsiteY16-11676" fmla="*/ 2310851 h 2658545"/>
              <a:gd name="connsiteX17-11677" fmla="*/ 4263335 w 8493959"/>
              <a:gd name="connsiteY17-11678" fmla="*/ 1901282 h 2658545"/>
              <a:gd name="connsiteX18-11679" fmla="*/ 3440333 w 8493959"/>
              <a:gd name="connsiteY18-11680" fmla="*/ 1934150 h 2658545"/>
              <a:gd name="connsiteX19-11681" fmla="*/ 2166939 w 8493959"/>
              <a:gd name="connsiteY19-11682" fmla="*/ 2242495 h 2658545"/>
              <a:gd name="connsiteX20-11683" fmla="*/ 116247 w 8493959"/>
              <a:gd name="connsiteY20-11684" fmla="*/ 1894960 h 2658545"/>
              <a:gd name="connsiteX21-11685" fmla="*/ 9979 w 8493959"/>
              <a:gd name="connsiteY21-11686" fmla="*/ 1420058 h 2658545"/>
              <a:gd name="connsiteX22-11687" fmla="*/ 1437237 w 8493959"/>
              <a:gd name="connsiteY22-11688" fmla="*/ 0 h 2658545"/>
              <a:gd name="connsiteX23-11689" fmla="*/ 1438607 w 8493959"/>
              <a:gd name="connsiteY23-11690" fmla="*/ 115654 h 2658545"/>
              <a:gd name="connsiteX24-11691" fmla="*/ 140716 w 8493959"/>
              <a:gd name="connsiteY24-11692" fmla="*/ 1785672 h 2658545"/>
              <a:gd name="connsiteX25-11693" fmla="*/ 1724326 w 8493959"/>
              <a:gd name="connsiteY25-11694" fmla="*/ 2212995 h 2658545"/>
              <a:gd name="connsiteX26-11695" fmla="*/ 4018796 w 8493959"/>
              <a:gd name="connsiteY26-11696" fmla="*/ 1759804 h 2658545"/>
              <a:gd name="connsiteX27-11697" fmla="*/ 4735350 w 8493959"/>
              <a:gd name="connsiteY27-11698" fmla="*/ 2564861 h 2658545"/>
              <a:gd name="connsiteX28-11699" fmla="*/ 5803572 w 8493959"/>
              <a:gd name="connsiteY28-11700" fmla="*/ 1668359 h 2658545"/>
              <a:gd name="connsiteX29-11701" fmla="*/ 6697195 w 8493959"/>
              <a:gd name="connsiteY29-11702" fmla="*/ 1138479 h 2658545"/>
              <a:gd name="connsiteX0-11703" fmla="*/ 6697195 w 8493959"/>
              <a:gd name="connsiteY0-11704" fmla="*/ 1138479 h 2658545"/>
              <a:gd name="connsiteX1-11705" fmla="*/ 6709662 w 8493959"/>
              <a:gd name="connsiteY1-11706" fmla="*/ 1138479 h 2658545"/>
              <a:gd name="connsiteX2-11707" fmla="*/ 7145860 w 8493959"/>
              <a:gd name="connsiteY2-11708" fmla="*/ 1713773 h 2658545"/>
              <a:gd name="connsiteX3-11709" fmla="*/ 7305314 w 8493959"/>
              <a:gd name="connsiteY3-11710" fmla="*/ 2037959 h 2658545"/>
              <a:gd name="connsiteX4-11711" fmla="*/ 8432561 w 8493959"/>
              <a:gd name="connsiteY4-11712" fmla="*/ 1804301 h 2658545"/>
              <a:gd name="connsiteX5-11713" fmla="*/ 8493959 w 8493959"/>
              <a:gd name="connsiteY5-11714" fmla="*/ 1867912 h 2658545"/>
              <a:gd name="connsiteX6-11715" fmla="*/ 7311916 w 8493959"/>
              <a:gd name="connsiteY6-11716" fmla="*/ 2120053 h 2658545"/>
              <a:gd name="connsiteX7-11717" fmla="*/ 7101177 w 8493959"/>
              <a:gd name="connsiteY7-11718" fmla="*/ 1715757 h 2658545"/>
              <a:gd name="connsiteX8-11719" fmla="*/ 6708739 w 8493959"/>
              <a:gd name="connsiteY8-11720" fmla="*/ 1198968 h 2658545"/>
              <a:gd name="connsiteX9-11721" fmla="*/ 6697657 w 8493959"/>
              <a:gd name="connsiteY9-11722" fmla="*/ 1198968 h 2658545"/>
              <a:gd name="connsiteX10-11723" fmla="*/ 5808796 w 8493959"/>
              <a:gd name="connsiteY10-11724" fmla="*/ 1779382 h 2658545"/>
              <a:gd name="connsiteX11-11725" fmla="*/ 5680431 w 8493959"/>
              <a:gd name="connsiteY11-11726" fmla="*/ 1910979 h 2658545"/>
              <a:gd name="connsiteX12-11727" fmla="*/ 5510509 w 8493959"/>
              <a:gd name="connsiteY12-11728" fmla="*/ 2090136 h 2658545"/>
              <a:gd name="connsiteX13-11729" fmla="*/ 5121257 w 8493959"/>
              <a:gd name="connsiteY13-11730" fmla="*/ 2480773 h 2658545"/>
              <a:gd name="connsiteX14-11731" fmla="*/ 4763866 w 8493959"/>
              <a:gd name="connsiteY14-11732" fmla="*/ 2658545 h 2658545"/>
              <a:gd name="connsiteX15-11733" fmla="*/ 4720924 w 8493959"/>
              <a:gd name="connsiteY15-11734" fmla="*/ 2654389 h 2658545"/>
              <a:gd name="connsiteX16-11735" fmla="*/ 4489128 w 8493959"/>
              <a:gd name="connsiteY16-11736" fmla="*/ 2310851 h 2658545"/>
              <a:gd name="connsiteX17-11737" fmla="*/ 4263335 w 8493959"/>
              <a:gd name="connsiteY17-11738" fmla="*/ 1901282 h 2658545"/>
              <a:gd name="connsiteX18-11739" fmla="*/ 3440333 w 8493959"/>
              <a:gd name="connsiteY18-11740" fmla="*/ 1934150 h 2658545"/>
              <a:gd name="connsiteX19-11741" fmla="*/ 2166939 w 8493959"/>
              <a:gd name="connsiteY19-11742" fmla="*/ 2242495 h 2658545"/>
              <a:gd name="connsiteX20-11743" fmla="*/ 116247 w 8493959"/>
              <a:gd name="connsiteY20-11744" fmla="*/ 1894960 h 2658545"/>
              <a:gd name="connsiteX21-11745" fmla="*/ 9979 w 8493959"/>
              <a:gd name="connsiteY21-11746" fmla="*/ 1420058 h 2658545"/>
              <a:gd name="connsiteX22-11747" fmla="*/ 1437237 w 8493959"/>
              <a:gd name="connsiteY22-11748" fmla="*/ 0 h 2658545"/>
              <a:gd name="connsiteX23-11749" fmla="*/ 1438607 w 8493959"/>
              <a:gd name="connsiteY23-11750" fmla="*/ 115654 h 2658545"/>
              <a:gd name="connsiteX24-11751" fmla="*/ 140716 w 8493959"/>
              <a:gd name="connsiteY24-11752" fmla="*/ 1785672 h 2658545"/>
              <a:gd name="connsiteX25-11753" fmla="*/ 1724326 w 8493959"/>
              <a:gd name="connsiteY25-11754" fmla="*/ 2212995 h 2658545"/>
              <a:gd name="connsiteX26-11755" fmla="*/ 4018796 w 8493959"/>
              <a:gd name="connsiteY26-11756" fmla="*/ 1759804 h 2658545"/>
              <a:gd name="connsiteX27-11757" fmla="*/ 4735350 w 8493959"/>
              <a:gd name="connsiteY27-11758" fmla="*/ 2564861 h 2658545"/>
              <a:gd name="connsiteX28-11759" fmla="*/ 5803572 w 8493959"/>
              <a:gd name="connsiteY28-11760" fmla="*/ 1668359 h 2658545"/>
              <a:gd name="connsiteX29-11761" fmla="*/ 6697195 w 8493959"/>
              <a:gd name="connsiteY29-11762" fmla="*/ 1138479 h 2658545"/>
              <a:gd name="connsiteX0-11763" fmla="*/ 6697195 w 8493959"/>
              <a:gd name="connsiteY0-11764" fmla="*/ 1138479 h 2658545"/>
              <a:gd name="connsiteX1-11765" fmla="*/ 6709662 w 8493959"/>
              <a:gd name="connsiteY1-11766" fmla="*/ 1138479 h 2658545"/>
              <a:gd name="connsiteX2-11767" fmla="*/ 7145860 w 8493959"/>
              <a:gd name="connsiteY2-11768" fmla="*/ 1713773 h 2658545"/>
              <a:gd name="connsiteX3-11769" fmla="*/ 7305314 w 8493959"/>
              <a:gd name="connsiteY3-11770" fmla="*/ 2037959 h 2658545"/>
              <a:gd name="connsiteX4-11771" fmla="*/ 8432561 w 8493959"/>
              <a:gd name="connsiteY4-11772" fmla="*/ 1804301 h 2658545"/>
              <a:gd name="connsiteX5-11773" fmla="*/ 8493959 w 8493959"/>
              <a:gd name="connsiteY5-11774" fmla="*/ 1867912 h 2658545"/>
              <a:gd name="connsiteX6-11775" fmla="*/ 7311916 w 8493959"/>
              <a:gd name="connsiteY6-11776" fmla="*/ 2120053 h 2658545"/>
              <a:gd name="connsiteX7-11777" fmla="*/ 7084417 w 8493959"/>
              <a:gd name="connsiteY7-11778" fmla="*/ 1753308 h 2658545"/>
              <a:gd name="connsiteX8-11779" fmla="*/ 6708739 w 8493959"/>
              <a:gd name="connsiteY8-11780" fmla="*/ 1198968 h 2658545"/>
              <a:gd name="connsiteX9-11781" fmla="*/ 6697657 w 8493959"/>
              <a:gd name="connsiteY9-11782" fmla="*/ 1198968 h 2658545"/>
              <a:gd name="connsiteX10-11783" fmla="*/ 5808796 w 8493959"/>
              <a:gd name="connsiteY10-11784" fmla="*/ 1779382 h 2658545"/>
              <a:gd name="connsiteX11-11785" fmla="*/ 5680431 w 8493959"/>
              <a:gd name="connsiteY11-11786" fmla="*/ 1910979 h 2658545"/>
              <a:gd name="connsiteX12-11787" fmla="*/ 5510509 w 8493959"/>
              <a:gd name="connsiteY12-11788" fmla="*/ 2090136 h 2658545"/>
              <a:gd name="connsiteX13-11789" fmla="*/ 5121257 w 8493959"/>
              <a:gd name="connsiteY13-11790" fmla="*/ 2480773 h 2658545"/>
              <a:gd name="connsiteX14-11791" fmla="*/ 4763866 w 8493959"/>
              <a:gd name="connsiteY14-11792" fmla="*/ 2658545 h 2658545"/>
              <a:gd name="connsiteX15-11793" fmla="*/ 4720924 w 8493959"/>
              <a:gd name="connsiteY15-11794" fmla="*/ 2654389 h 2658545"/>
              <a:gd name="connsiteX16-11795" fmla="*/ 4489128 w 8493959"/>
              <a:gd name="connsiteY16-11796" fmla="*/ 2310851 h 2658545"/>
              <a:gd name="connsiteX17-11797" fmla="*/ 4263335 w 8493959"/>
              <a:gd name="connsiteY17-11798" fmla="*/ 1901282 h 2658545"/>
              <a:gd name="connsiteX18-11799" fmla="*/ 3440333 w 8493959"/>
              <a:gd name="connsiteY18-11800" fmla="*/ 1934150 h 2658545"/>
              <a:gd name="connsiteX19-11801" fmla="*/ 2166939 w 8493959"/>
              <a:gd name="connsiteY19-11802" fmla="*/ 2242495 h 2658545"/>
              <a:gd name="connsiteX20-11803" fmla="*/ 116247 w 8493959"/>
              <a:gd name="connsiteY20-11804" fmla="*/ 1894960 h 2658545"/>
              <a:gd name="connsiteX21-11805" fmla="*/ 9979 w 8493959"/>
              <a:gd name="connsiteY21-11806" fmla="*/ 1420058 h 2658545"/>
              <a:gd name="connsiteX22-11807" fmla="*/ 1437237 w 8493959"/>
              <a:gd name="connsiteY22-11808" fmla="*/ 0 h 2658545"/>
              <a:gd name="connsiteX23-11809" fmla="*/ 1438607 w 8493959"/>
              <a:gd name="connsiteY23-11810" fmla="*/ 115654 h 2658545"/>
              <a:gd name="connsiteX24-11811" fmla="*/ 140716 w 8493959"/>
              <a:gd name="connsiteY24-11812" fmla="*/ 1785672 h 2658545"/>
              <a:gd name="connsiteX25-11813" fmla="*/ 1724326 w 8493959"/>
              <a:gd name="connsiteY25-11814" fmla="*/ 2212995 h 2658545"/>
              <a:gd name="connsiteX26-11815" fmla="*/ 4018796 w 8493959"/>
              <a:gd name="connsiteY26-11816" fmla="*/ 1759804 h 2658545"/>
              <a:gd name="connsiteX27-11817" fmla="*/ 4735350 w 8493959"/>
              <a:gd name="connsiteY27-11818" fmla="*/ 2564861 h 2658545"/>
              <a:gd name="connsiteX28-11819" fmla="*/ 5803572 w 8493959"/>
              <a:gd name="connsiteY28-11820" fmla="*/ 1668359 h 2658545"/>
              <a:gd name="connsiteX29-11821" fmla="*/ 6697195 w 8493959"/>
              <a:gd name="connsiteY29-11822" fmla="*/ 1138479 h 2658545"/>
              <a:gd name="connsiteX0-11823" fmla="*/ 6697195 w 8493959"/>
              <a:gd name="connsiteY0-11824" fmla="*/ 1138479 h 2658545"/>
              <a:gd name="connsiteX1-11825" fmla="*/ 6709662 w 8493959"/>
              <a:gd name="connsiteY1-11826" fmla="*/ 1138479 h 2658545"/>
              <a:gd name="connsiteX2-11827" fmla="*/ 7145860 w 8493959"/>
              <a:gd name="connsiteY2-11828" fmla="*/ 1713773 h 2658545"/>
              <a:gd name="connsiteX3-11829" fmla="*/ 7305314 w 8493959"/>
              <a:gd name="connsiteY3-11830" fmla="*/ 2037959 h 2658545"/>
              <a:gd name="connsiteX4-11831" fmla="*/ 8432561 w 8493959"/>
              <a:gd name="connsiteY4-11832" fmla="*/ 1804301 h 2658545"/>
              <a:gd name="connsiteX5-11833" fmla="*/ 8493959 w 8493959"/>
              <a:gd name="connsiteY5-11834" fmla="*/ 1867912 h 2658545"/>
              <a:gd name="connsiteX6-11835" fmla="*/ 7311916 w 8493959"/>
              <a:gd name="connsiteY6-11836" fmla="*/ 2120053 h 2658545"/>
              <a:gd name="connsiteX7-11837" fmla="*/ 7084417 w 8493959"/>
              <a:gd name="connsiteY7-11838" fmla="*/ 1753308 h 2658545"/>
              <a:gd name="connsiteX8-11839" fmla="*/ 6708739 w 8493959"/>
              <a:gd name="connsiteY8-11840" fmla="*/ 1198968 h 2658545"/>
              <a:gd name="connsiteX9-11841" fmla="*/ 6697657 w 8493959"/>
              <a:gd name="connsiteY9-11842" fmla="*/ 1198968 h 2658545"/>
              <a:gd name="connsiteX10-11843" fmla="*/ 5808796 w 8493959"/>
              <a:gd name="connsiteY10-11844" fmla="*/ 1779382 h 2658545"/>
              <a:gd name="connsiteX11-11845" fmla="*/ 5680431 w 8493959"/>
              <a:gd name="connsiteY11-11846" fmla="*/ 1910979 h 2658545"/>
              <a:gd name="connsiteX12-11847" fmla="*/ 5510509 w 8493959"/>
              <a:gd name="connsiteY12-11848" fmla="*/ 2090136 h 2658545"/>
              <a:gd name="connsiteX13-11849" fmla="*/ 5121257 w 8493959"/>
              <a:gd name="connsiteY13-11850" fmla="*/ 2480773 h 2658545"/>
              <a:gd name="connsiteX14-11851" fmla="*/ 4763866 w 8493959"/>
              <a:gd name="connsiteY14-11852" fmla="*/ 2658545 h 2658545"/>
              <a:gd name="connsiteX15-11853" fmla="*/ 4720924 w 8493959"/>
              <a:gd name="connsiteY15-11854" fmla="*/ 2654389 h 2658545"/>
              <a:gd name="connsiteX16-11855" fmla="*/ 4489128 w 8493959"/>
              <a:gd name="connsiteY16-11856" fmla="*/ 2310851 h 2658545"/>
              <a:gd name="connsiteX17-11857" fmla="*/ 4263335 w 8493959"/>
              <a:gd name="connsiteY17-11858" fmla="*/ 1901282 h 2658545"/>
              <a:gd name="connsiteX18-11859" fmla="*/ 3440333 w 8493959"/>
              <a:gd name="connsiteY18-11860" fmla="*/ 1934150 h 2658545"/>
              <a:gd name="connsiteX19-11861" fmla="*/ 2166939 w 8493959"/>
              <a:gd name="connsiteY19-11862" fmla="*/ 2242495 h 2658545"/>
              <a:gd name="connsiteX20-11863" fmla="*/ 116247 w 8493959"/>
              <a:gd name="connsiteY20-11864" fmla="*/ 1894960 h 2658545"/>
              <a:gd name="connsiteX21-11865" fmla="*/ 9979 w 8493959"/>
              <a:gd name="connsiteY21-11866" fmla="*/ 1420058 h 2658545"/>
              <a:gd name="connsiteX22-11867" fmla="*/ 1437237 w 8493959"/>
              <a:gd name="connsiteY22-11868" fmla="*/ 0 h 2658545"/>
              <a:gd name="connsiteX23-11869" fmla="*/ 1438607 w 8493959"/>
              <a:gd name="connsiteY23-11870" fmla="*/ 115654 h 2658545"/>
              <a:gd name="connsiteX24-11871" fmla="*/ 140716 w 8493959"/>
              <a:gd name="connsiteY24-11872" fmla="*/ 1785672 h 2658545"/>
              <a:gd name="connsiteX25-11873" fmla="*/ 1724326 w 8493959"/>
              <a:gd name="connsiteY25-11874" fmla="*/ 2212995 h 2658545"/>
              <a:gd name="connsiteX26-11875" fmla="*/ 4018796 w 8493959"/>
              <a:gd name="connsiteY26-11876" fmla="*/ 1759804 h 2658545"/>
              <a:gd name="connsiteX27-11877" fmla="*/ 4735350 w 8493959"/>
              <a:gd name="connsiteY27-11878" fmla="*/ 2564861 h 2658545"/>
              <a:gd name="connsiteX28-11879" fmla="*/ 5803572 w 8493959"/>
              <a:gd name="connsiteY28-11880" fmla="*/ 1668359 h 2658545"/>
              <a:gd name="connsiteX29-11881" fmla="*/ 6697195 w 8493959"/>
              <a:gd name="connsiteY29-11882" fmla="*/ 1138479 h 2658545"/>
              <a:gd name="connsiteX0-11883" fmla="*/ 6697195 w 8493959"/>
              <a:gd name="connsiteY0-11884" fmla="*/ 1138479 h 2658545"/>
              <a:gd name="connsiteX1-11885" fmla="*/ 6709662 w 8493959"/>
              <a:gd name="connsiteY1-11886" fmla="*/ 1138479 h 2658545"/>
              <a:gd name="connsiteX2-11887" fmla="*/ 7145860 w 8493959"/>
              <a:gd name="connsiteY2-11888" fmla="*/ 1713773 h 2658545"/>
              <a:gd name="connsiteX3-11889" fmla="*/ 7305314 w 8493959"/>
              <a:gd name="connsiteY3-11890" fmla="*/ 2037959 h 2658545"/>
              <a:gd name="connsiteX4-11891" fmla="*/ 8432561 w 8493959"/>
              <a:gd name="connsiteY4-11892" fmla="*/ 1804301 h 2658545"/>
              <a:gd name="connsiteX5-11893" fmla="*/ 8493959 w 8493959"/>
              <a:gd name="connsiteY5-11894" fmla="*/ 1867912 h 2658545"/>
              <a:gd name="connsiteX6-11895" fmla="*/ 7311916 w 8493959"/>
              <a:gd name="connsiteY6-11896" fmla="*/ 2120053 h 2658545"/>
              <a:gd name="connsiteX7-11897" fmla="*/ 7084417 w 8493959"/>
              <a:gd name="connsiteY7-11898" fmla="*/ 1753308 h 2658545"/>
              <a:gd name="connsiteX8-11899" fmla="*/ 6708739 w 8493959"/>
              <a:gd name="connsiteY8-11900" fmla="*/ 1198968 h 2658545"/>
              <a:gd name="connsiteX9-11901" fmla="*/ 6697657 w 8493959"/>
              <a:gd name="connsiteY9-11902" fmla="*/ 1198968 h 2658545"/>
              <a:gd name="connsiteX10-11903" fmla="*/ 5808796 w 8493959"/>
              <a:gd name="connsiteY10-11904" fmla="*/ 1779382 h 2658545"/>
              <a:gd name="connsiteX11-11905" fmla="*/ 5680431 w 8493959"/>
              <a:gd name="connsiteY11-11906" fmla="*/ 1910979 h 2658545"/>
              <a:gd name="connsiteX12-11907" fmla="*/ 5510509 w 8493959"/>
              <a:gd name="connsiteY12-11908" fmla="*/ 2090136 h 2658545"/>
              <a:gd name="connsiteX13-11909" fmla="*/ 5121257 w 8493959"/>
              <a:gd name="connsiteY13-11910" fmla="*/ 2480773 h 2658545"/>
              <a:gd name="connsiteX14-11911" fmla="*/ 4763866 w 8493959"/>
              <a:gd name="connsiteY14-11912" fmla="*/ 2658545 h 2658545"/>
              <a:gd name="connsiteX15-11913" fmla="*/ 4720924 w 8493959"/>
              <a:gd name="connsiteY15-11914" fmla="*/ 2654389 h 2658545"/>
              <a:gd name="connsiteX16-11915" fmla="*/ 4489128 w 8493959"/>
              <a:gd name="connsiteY16-11916" fmla="*/ 2310851 h 2658545"/>
              <a:gd name="connsiteX17-11917" fmla="*/ 4263335 w 8493959"/>
              <a:gd name="connsiteY17-11918" fmla="*/ 1901282 h 2658545"/>
              <a:gd name="connsiteX18-11919" fmla="*/ 3440333 w 8493959"/>
              <a:gd name="connsiteY18-11920" fmla="*/ 1934150 h 2658545"/>
              <a:gd name="connsiteX19-11921" fmla="*/ 2166939 w 8493959"/>
              <a:gd name="connsiteY19-11922" fmla="*/ 2242495 h 2658545"/>
              <a:gd name="connsiteX20-11923" fmla="*/ 116247 w 8493959"/>
              <a:gd name="connsiteY20-11924" fmla="*/ 1894960 h 2658545"/>
              <a:gd name="connsiteX21-11925" fmla="*/ 9979 w 8493959"/>
              <a:gd name="connsiteY21-11926" fmla="*/ 1420058 h 2658545"/>
              <a:gd name="connsiteX22-11927" fmla="*/ 1437237 w 8493959"/>
              <a:gd name="connsiteY22-11928" fmla="*/ 0 h 2658545"/>
              <a:gd name="connsiteX23-11929" fmla="*/ 1438607 w 8493959"/>
              <a:gd name="connsiteY23-11930" fmla="*/ 115654 h 2658545"/>
              <a:gd name="connsiteX24-11931" fmla="*/ 140716 w 8493959"/>
              <a:gd name="connsiteY24-11932" fmla="*/ 1785672 h 2658545"/>
              <a:gd name="connsiteX25-11933" fmla="*/ 1724326 w 8493959"/>
              <a:gd name="connsiteY25-11934" fmla="*/ 2212995 h 2658545"/>
              <a:gd name="connsiteX26-11935" fmla="*/ 4018796 w 8493959"/>
              <a:gd name="connsiteY26-11936" fmla="*/ 1759804 h 2658545"/>
              <a:gd name="connsiteX27-11937" fmla="*/ 4735350 w 8493959"/>
              <a:gd name="connsiteY27-11938" fmla="*/ 2564861 h 2658545"/>
              <a:gd name="connsiteX28-11939" fmla="*/ 5803572 w 8493959"/>
              <a:gd name="connsiteY28-11940" fmla="*/ 1668359 h 2658545"/>
              <a:gd name="connsiteX29-11941" fmla="*/ 6697195 w 8493959"/>
              <a:gd name="connsiteY29-11942" fmla="*/ 1138479 h 2658545"/>
              <a:gd name="connsiteX0-11943" fmla="*/ 6697195 w 8493959"/>
              <a:gd name="connsiteY0-11944" fmla="*/ 1138479 h 2658545"/>
              <a:gd name="connsiteX1-11945" fmla="*/ 6709662 w 8493959"/>
              <a:gd name="connsiteY1-11946" fmla="*/ 1138479 h 2658545"/>
              <a:gd name="connsiteX2-11947" fmla="*/ 7145860 w 8493959"/>
              <a:gd name="connsiteY2-11948" fmla="*/ 1713773 h 2658545"/>
              <a:gd name="connsiteX3-11949" fmla="*/ 7305314 w 8493959"/>
              <a:gd name="connsiteY3-11950" fmla="*/ 2037959 h 2658545"/>
              <a:gd name="connsiteX4-11951" fmla="*/ 8432561 w 8493959"/>
              <a:gd name="connsiteY4-11952" fmla="*/ 1804301 h 2658545"/>
              <a:gd name="connsiteX5-11953" fmla="*/ 8493959 w 8493959"/>
              <a:gd name="connsiteY5-11954" fmla="*/ 1867912 h 2658545"/>
              <a:gd name="connsiteX6-11955" fmla="*/ 7311916 w 8493959"/>
              <a:gd name="connsiteY6-11956" fmla="*/ 2120053 h 2658545"/>
              <a:gd name="connsiteX7-11957" fmla="*/ 7084417 w 8493959"/>
              <a:gd name="connsiteY7-11958" fmla="*/ 1753308 h 2658545"/>
              <a:gd name="connsiteX8-11959" fmla="*/ 6708739 w 8493959"/>
              <a:gd name="connsiteY8-11960" fmla="*/ 1198968 h 2658545"/>
              <a:gd name="connsiteX9-11961" fmla="*/ 5808796 w 8493959"/>
              <a:gd name="connsiteY9-11962" fmla="*/ 1779382 h 2658545"/>
              <a:gd name="connsiteX10-11963" fmla="*/ 5680431 w 8493959"/>
              <a:gd name="connsiteY10-11964" fmla="*/ 1910979 h 2658545"/>
              <a:gd name="connsiteX11-11965" fmla="*/ 5510509 w 8493959"/>
              <a:gd name="connsiteY11-11966" fmla="*/ 2090136 h 2658545"/>
              <a:gd name="connsiteX12-11967" fmla="*/ 5121257 w 8493959"/>
              <a:gd name="connsiteY12-11968" fmla="*/ 2480773 h 2658545"/>
              <a:gd name="connsiteX13-11969" fmla="*/ 4763866 w 8493959"/>
              <a:gd name="connsiteY13-11970" fmla="*/ 2658545 h 2658545"/>
              <a:gd name="connsiteX14-11971" fmla="*/ 4720924 w 8493959"/>
              <a:gd name="connsiteY14-11972" fmla="*/ 2654389 h 2658545"/>
              <a:gd name="connsiteX15-11973" fmla="*/ 4489128 w 8493959"/>
              <a:gd name="connsiteY15-11974" fmla="*/ 2310851 h 2658545"/>
              <a:gd name="connsiteX16-11975" fmla="*/ 4263335 w 8493959"/>
              <a:gd name="connsiteY16-11976" fmla="*/ 1901282 h 2658545"/>
              <a:gd name="connsiteX17-11977" fmla="*/ 3440333 w 8493959"/>
              <a:gd name="connsiteY17-11978" fmla="*/ 1934150 h 2658545"/>
              <a:gd name="connsiteX18-11979" fmla="*/ 2166939 w 8493959"/>
              <a:gd name="connsiteY18-11980" fmla="*/ 2242495 h 2658545"/>
              <a:gd name="connsiteX19-11981" fmla="*/ 116247 w 8493959"/>
              <a:gd name="connsiteY19-11982" fmla="*/ 1894960 h 2658545"/>
              <a:gd name="connsiteX20-11983" fmla="*/ 9979 w 8493959"/>
              <a:gd name="connsiteY20-11984" fmla="*/ 1420058 h 2658545"/>
              <a:gd name="connsiteX21-11985" fmla="*/ 1437237 w 8493959"/>
              <a:gd name="connsiteY21-11986" fmla="*/ 0 h 2658545"/>
              <a:gd name="connsiteX22-11987" fmla="*/ 1438607 w 8493959"/>
              <a:gd name="connsiteY22-11988" fmla="*/ 115654 h 2658545"/>
              <a:gd name="connsiteX23-11989" fmla="*/ 140716 w 8493959"/>
              <a:gd name="connsiteY23-11990" fmla="*/ 1785672 h 2658545"/>
              <a:gd name="connsiteX24-11991" fmla="*/ 1724326 w 8493959"/>
              <a:gd name="connsiteY24-11992" fmla="*/ 2212995 h 2658545"/>
              <a:gd name="connsiteX25-11993" fmla="*/ 4018796 w 8493959"/>
              <a:gd name="connsiteY25-11994" fmla="*/ 1759804 h 2658545"/>
              <a:gd name="connsiteX26-11995" fmla="*/ 4735350 w 8493959"/>
              <a:gd name="connsiteY26-11996" fmla="*/ 2564861 h 2658545"/>
              <a:gd name="connsiteX27-11997" fmla="*/ 5803572 w 8493959"/>
              <a:gd name="connsiteY27-11998" fmla="*/ 1668359 h 2658545"/>
              <a:gd name="connsiteX28-11999" fmla="*/ 6697195 w 8493959"/>
              <a:gd name="connsiteY28-12000" fmla="*/ 1138479 h 2658545"/>
              <a:gd name="connsiteX0-12001" fmla="*/ 6697195 w 8493959"/>
              <a:gd name="connsiteY0-12002" fmla="*/ 1138479 h 2658545"/>
              <a:gd name="connsiteX1-12003" fmla="*/ 6709662 w 8493959"/>
              <a:gd name="connsiteY1-12004" fmla="*/ 1138479 h 2658545"/>
              <a:gd name="connsiteX2-12005" fmla="*/ 7145860 w 8493959"/>
              <a:gd name="connsiteY2-12006" fmla="*/ 1713773 h 2658545"/>
              <a:gd name="connsiteX3-12007" fmla="*/ 7305314 w 8493959"/>
              <a:gd name="connsiteY3-12008" fmla="*/ 2037959 h 2658545"/>
              <a:gd name="connsiteX4-12009" fmla="*/ 8432561 w 8493959"/>
              <a:gd name="connsiteY4-12010" fmla="*/ 1804301 h 2658545"/>
              <a:gd name="connsiteX5-12011" fmla="*/ 8493959 w 8493959"/>
              <a:gd name="connsiteY5-12012" fmla="*/ 1867912 h 2658545"/>
              <a:gd name="connsiteX6-12013" fmla="*/ 7311916 w 8493959"/>
              <a:gd name="connsiteY6-12014" fmla="*/ 2120053 h 2658545"/>
              <a:gd name="connsiteX7-12015" fmla="*/ 7084417 w 8493959"/>
              <a:gd name="connsiteY7-12016" fmla="*/ 1753308 h 2658545"/>
              <a:gd name="connsiteX8-12017" fmla="*/ 6680805 w 8493959"/>
              <a:gd name="connsiteY8-12018" fmla="*/ 1221501 h 2658545"/>
              <a:gd name="connsiteX9-12019" fmla="*/ 5808796 w 8493959"/>
              <a:gd name="connsiteY9-12020" fmla="*/ 1779382 h 2658545"/>
              <a:gd name="connsiteX10-12021" fmla="*/ 5680431 w 8493959"/>
              <a:gd name="connsiteY10-12022" fmla="*/ 1910979 h 2658545"/>
              <a:gd name="connsiteX11-12023" fmla="*/ 5510509 w 8493959"/>
              <a:gd name="connsiteY11-12024" fmla="*/ 2090136 h 2658545"/>
              <a:gd name="connsiteX12-12025" fmla="*/ 5121257 w 8493959"/>
              <a:gd name="connsiteY12-12026" fmla="*/ 2480773 h 2658545"/>
              <a:gd name="connsiteX13-12027" fmla="*/ 4763866 w 8493959"/>
              <a:gd name="connsiteY13-12028" fmla="*/ 2658545 h 2658545"/>
              <a:gd name="connsiteX14-12029" fmla="*/ 4720924 w 8493959"/>
              <a:gd name="connsiteY14-12030" fmla="*/ 2654389 h 2658545"/>
              <a:gd name="connsiteX15-12031" fmla="*/ 4489128 w 8493959"/>
              <a:gd name="connsiteY15-12032" fmla="*/ 2310851 h 2658545"/>
              <a:gd name="connsiteX16-12033" fmla="*/ 4263335 w 8493959"/>
              <a:gd name="connsiteY16-12034" fmla="*/ 1901282 h 2658545"/>
              <a:gd name="connsiteX17-12035" fmla="*/ 3440333 w 8493959"/>
              <a:gd name="connsiteY17-12036" fmla="*/ 1934150 h 2658545"/>
              <a:gd name="connsiteX18-12037" fmla="*/ 2166939 w 8493959"/>
              <a:gd name="connsiteY18-12038" fmla="*/ 2242495 h 2658545"/>
              <a:gd name="connsiteX19-12039" fmla="*/ 116247 w 8493959"/>
              <a:gd name="connsiteY19-12040" fmla="*/ 1894960 h 2658545"/>
              <a:gd name="connsiteX20-12041" fmla="*/ 9979 w 8493959"/>
              <a:gd name="connsiteY20-12042" fmla="*/ 1420058 h 2658545"/>
              <a:gd name="connsiteX21-12043" fmla="*/ 1437237 w 8493959"/>
              <a:gd name="connsiteY21-12044" fmla="*/ 0 h 2658545"/>
              <a:gd name="connsiteX22-12045" fmla="*/ 1438607 w 8493959"/>
              <a:gd name="connsiteY22-12046" fmla="*/ 115654 h 2658545"/>
              <a:gd name="connsiteX23-12047" fmla="*/ 140716 w 8493959"/>
              <a:gd name="connsiteY23-12048" fmla="*/ 1785672 h 2658545"/>
              <a:gd name="connsiteX24-12049" fmla="*/ 1724326 w 8493959"/>
              <a:gd name="connsiteY24-12050" fmla="*/ 2212995 h 2658545"/>
              <a:gd name="connsiteX25-12051" fmla="*/ 4018796 w 8493959"/>
              <a:gd name="connsiteY25-12052" fmla="*/ 1759804 h 2658545"/>
              <a:gd name="connsiteX26-12053" fmla="*/ 4735350 w 8493959"/>
              <a:gd name="connsiteY26-12054" fmla="*/ 2564861 h 2658545"/>
              <a:gd name="connsiteX27-12055" fmla="*/ 5803572 w 8493959"/>
              <a:gd name="connsiteY27-12056" fmla="*/ 1668359 h 2658545"/>
              <a:gd name="connsiteX28-12057" fmla="*/ 6697195 w 8493959"/>
              <a:gd name="connsiteY28-12058" fmla="*/ 1138479 h 2658545"/>
              <a:gd name="connsiteX0-12059" fmla="*/ 6697195 w 8493959"/>
              <a:gd name="connsiteY0-12060" fmla="*/ 1138479 h 2658545"/>
              <a:gd name="connsiteX1-12061" fmla="*/ 6709662 w 8493959"/>
              <a:gd name="connsiteY1-12062" fmla="*/ 1138479 h 2658545"/>
              <a:gd name="connsiteX2-12063" fmla="*/ 7145860 w 8493959"/>
              <a:gd name="connsiteY2-12064" fmla="*/ 1713773 h 2658545"/>
              <a:gd name="connsiteX3-12065" fmla="*/ 7305314 w 8493959"/>
              <a:gd name="connsiteY3-12066" fmla="*/ 2037959 h 2658545"/>
              <a:gd name="connsiteX4-12067" fmla="*/ 8432561 w 8493959"/>
              <a:gd name="connsiteY4-12068" fmla="*/ 1804301 h 2658545"/>
              <a:gd name="connsiteX5-12069" fmla="*/ 8493959 w 8493959"/>
              <a:gd name="connsiteY5-12070" fmla="*/ 1867912 h 2658545"/>
              <a:gd name="connsiteX6-12071" fmla="*/ 7311916 w 8493959"/>
              <a:gd name="connsiteY6-12072" fmla="*/ 2120053 h 2658545"/>
              <a:gd name="connsiteX7-12073" fmla="*/ 7084417 w 8493959"/>
              <a:gd name="connsiteY7-12074" fmla="*/ 1753308 h 2658545"/>
              <a:gd name="connsiteX8-12075" fmla="*/ 6680805 w 8493959"/>
              <a:gd name="connsiteY8-12076" fmla="*/ 1221501 h 2658545"/>
              <a:gd name="connsiteX9-12077" fmla="*/ 5808796 w 8493959"/>
              <a:gd name="connsiteY9-12078" fmla="*/ 1779382 h 2658545"/>
              <a:gd name="connsiteX10-12079" fmla="*/ 5680431 w 8493959"/>
              <a:gd name="connsiteY10-12080" fmla="*/ 1910979 h 2658545"/>
              <a:gd name="connsiteX11-12081" fmla="*/ 5510509 w 8493959"/>
              <a:gd name="connsiteY11-12082" fmla="*/ 2090136 h 2658545"/>
              <a:gd name="connsiteX12-12083" fmla="*/ 5121257 w 8493959"/>
              <a:gd name="connsiteY12-12084" fmla="*/ 2480773 h 2658545"/>
              <a:gd name="connsiteX13-12085" fmla="*/ 4763866 w 8493959"/>
              <a:gd name="connsiteY13-12086" fmla="*/ 2658545 h 2658545"/>
              <a:gd name="connsiteX14-12087" fmla="*/ 4720924 w 8493959"/>
              <a:gd name="connsiteY14-12088" fmla="*/ 2654389 h 2658545"/>
              <a:gd name="connsiteX15-12089" fmla="*/ 4489128 w 8493959"/>
              <a:gd name="connsiteY15-12090" fmla="*/ 2310851 h 2658545"/>
              <a:gd name="connsiteX16-12091" fmla="*/ 4263335 w 8493959"/>
              <a:gd name="connsiteY16-12092" fmla="*/ 1901282 h 2658545"/>
              <a:gd name="connsiteX17-12093" fmla="*/ 3440333 w 8493959"/>
              <a:gd name="connsiteY17-12094" fmla="*/ 1934150 h 2658545"/>
              <a:gd name="connsiteX18-12095" fmla="*/ 2166939 w 8493959"/>
              <a:gd name="connsiteY18-12096" fmla="*/ 2242495 h 2658545"/>
              <a:gd name="connsiteX19-12097" fmla="*/ 116247 w 8493959"/>
              <a:gd name="connsiteY19-12098" fmla="*/ 1894960 h 2658545"/>
              <a:gd name="connsiteX20-12099" fmla="*/ 9979 w 8493959"/>
              <a:gd name="connsiteY20-12100" fmla="*/ 1420058 h 2658545"/>
              <a:gd name="connsiteX21-12101" fmla="*/ 1437237 w 8493959"/>
              <a:gd name="connsiteY21-12102" fmla="*/ 0 h 2658545"/>
              <a:gd name="connsiteX22-12103" fmla="*/ 1438607 w 8493959"/>
              <a:gd name="connsiteY22-12104" fmla="*/ 115654 h 2658545"/>
              <a:gd name="connsiteX23-12105" fmla="*/ 140716 w 8493959"/>
              <a:gd name="connsiteY23-12106" fmla="*/ 1785672 h 2658545"/>
              <a:gd name="connsiteX24-12107" fmla="*/ 1724326 w 8493959"/>
              <a:gd name="connsiteY24-12108" fmla="*/ 2212995 h 2658545"/>
              <a:gd name="connsiteX25-12109" fmla="*/ 4018796 w 8493959"/>
              <a:gd name="connsiteY25-12110" fmla="*/ 1759804 h 2658545"/>
              <a:gd name="connsiteX26-12111" fmla="*/ 4735350 w 8493959"/>
              <a:gd name="connsiteY26-12112" fmla="*/ 2564861 h 2658545"/>
              <a:gd name="connsiteX27-12113" fmla="*/ 5803572 w 8493959"/>
              <a:gd name="connsiteY27-12114" fmla="*/ 1668359 h 2658545"/>
              <a:gd name="connsiteX28-12115" fmla="*/ 6697195 w 8493959"/>
              <a:gd name="connsiteY28-12116" fmla="*/ 1138479 h 2658545"/>
              <a:gd name="connsiteX0-12117" fmla="*/ 6697195 w 8493959"/>
              <a:gd name="connsiteY0-12118" fmla="*/ 1138479 h 2658545"/>
              <a:gd name="connsiteX1-12119" fmla="*/ 6709662 w 8493959"/>
              <a:gd name="connsiteY1-12120" fmla="*/ 1138479 h 2658545"/>
              <a:gd name="connsiteX2-12121" fmla="*/ 7145860 w 8493959"/>
              <a:gd name="connsiteY2-12122" fmla="*/ 1713773 h 2658545"/>
              <a:gd name="connsiteX3-12123" fmla="*/ 7305314 w 8493959"/>
              <a:gd name="connsiteY3-12124" fmla="*/ 2037959 h 2658545"/>
              <a:gd name="connsiteX4-12125" fmla="*/ 8432561 w 8493959"/>
              <a:gd name="connsiteY4-12126" fmla="*/ 1804301 h 2658545"/>
              <a:gd name="connsiteX5-12127" fmla="*/ 8493959 w 8493959"/>
              <a:gd name="connsiteY5-12128" fmla="*/ 1867912 h 2658545"/>
              <a:gd name="connsiteX6-12129" fmla="*/ 7311916 w 8493959"/>
              <a:gd name="connsiteY6-12130" fmla="*/ 2120053 h 2658545"/>
              <a:gd name="connsiteX7-12131" fmla="*/ 7084417 w 8493959"/>
              <a:gd name="connsiteY7-12132" fmla="*/ 1753308 h 2658545"/>
              <a:gd name="connsiteX8-12133" fmla="*/ 6680805 w 8493959"/>
              <a:gd name="connsiteY8-12134" fmla="*/ 1221501 h 2658545"/>
              <a:gd name="connsiteX9-12135" fmla="*/ 5808796 w 8493959"/>
              <a:gd name="connsiteY9-12136" fmla="*/ 1779382 h 2658545"/>
              <a:gd name="connsiteX10-12137" fmla="*/ 5510509 w 8493959"/>
              <a:gd name="connsiteY10-12138" fmla="*/ 2090136 h 2658545"/>
              <a:gd name="connsiteX11-12139" fmla="*/ 5121257 w 8493959"/>
              <a:gd name="connsiteY11-12140" fmla="*/ 2480773 h 2658545"/>
              <a:gd name="connsiteX12-12141" fmla="*/ 4763866 w 8493959"/>
              <a:gd name="connsiteY12-12142" fmla="*/ 2658545 h 2658545"/>
              <a:gd name="connsiteX13-12143" fmla="*/ 4720924 w 8493959"/>
              <a:gd name="connsiteY13-12144" fmla="*/ 2654389 h 2658545"/>
              <a:gd name="connsiteX14-12145" fmla="*/ 4489128 w 8493959"/>
              <a:gd name="connsiteY14-12146" fmla="*/ 2310851 h 2658545"/>
              <a:gd name="connsiteX15-12147" fmla="*/ 4263335 w 8493959"/>
              <a:gd name="connsiteY15-12148" fmla="*/ 1901282 h 2658545"/>
              <a:gd name="connsiteX16-12149" fmla="*/ 3440333 w 8493959"/>
              <a:gd name="connsiteY16-12150" fmla="*/ 1934150 h 2658545"/>
              <a:gd name="connsiteX17-12151" fmla="*/ 2166939 w 8493959"/>
              <a:gd name="connsiteY17-12152" fmla="*/ 2242495 h 2658545"/>
              <a:gd name="connsiteX18-12153" fmla="*/ 116247 w 8493959"/>
              <a:gd name="connsiteY18-12154" fmla="*/ 1894960 h 2658545"/>
              <a:gd name="connsiteX19-12155" fmla="*/ 9979 w 8493959"/>
              <a:gd name="connsiteY19-12156" fmla="*/ 1420058 h 2658545"/>
              <a:gd name="connsiteX20-12157" fmla="*/ 1437237 w 8493959"/>
              <a:gd name="connsiteY20-12158" fmla="*/ 0 h 2658545"/>
              <a:gd name="connsiteX21-12159" fmla="*/ 1438607 w 8493959"/>
              <a:gd name="connsiteY21-12160" fmla="*/ 115654 h 2658545"/>
              <a:gd name="connsiteX22-12161" fmla="*/ 140716 w 8493959"/>
              <a:gd name="connsiteY22-12162" fmla="*/ 1785672 h 2658545"/>
              <a:gd name="connsiteX23-12163" fmla="*/ 1724326 w 8493959"/>
              <a:gd name="connsiteY23-12164" fmla="*/ 2212995 h 2658545"/>
              <a:gd name="connsiteX24-12165" fmla="*/ 4018796 w 8493959"/>
              <a:gd name="connsiteY24-12166" fmla="*/ 1759804 h 2658545"/>
              <a:gd name="connsiteX25-12167" fmla="*/ 4735350 w 8493959"/>
              <a:gd name="connsiteY25-12168" fmla="*/ 2564861 h 2658545"/>
              <a:gd name="connsiteX26-12169" fmla="*/ 5803572 w 8493959"/>
              <a:gd name="connsiteY26-12170" fmla="*/ 1668359 h 2658545"/>
              <a:gd name="connsiteX27-12171" fmla="*/ 6697195 w 8493959"/>
              <a:gd name="connsiteY27-12172" fmla="*/ 1138479 h 2658545"/>
              <a:gd name="connsiteX0-12173" fmla="*/ 6697195 w 8493959"/>
              <a:gd name="connsiteY0-12174" fmla="*/ 1138479 h 2658545"/>
              <a:gd name="connsiteX1-12175" fmla="*/ 6709662 w 8493959"/>
              <a:gd name="connsiteY1-12176" fmla="*/ 1138479 h 2658545"/>
              <a:gd name="connsiteX2-12177" fmla="*/ 7145860 w 8493959"/>
              <a:gd name="connsiteY2-12178" fmla="*/ 1713773 h 2658545"/>
              <a:gd name="connsiteX3-12179" fmla="*/ 7305314 w 8493959"/>
              <a:gd name="connsiteY3-12180" fmla="*/ 2037959 h 2658545"/>
              <a:gd name="connsiteX4-12181" fmla="*/ 8432561 w 8493959"/>
              <a:gd name="connsiteY4-12182" fmla="*/ 1804301 h 2658545"/>
              <a:gd name="connsiteX5-12183" fmla="*/ 8493959 w 8493959"/>
              <a:gd name="connsiteY5-12184" fmla="*/ 1867912 h 2658545"/>
              <a:gd name="connsiteX6-12185" fmla="*/ 7311916 w 8493959"/>
              <a:gd name="connsiteY6-12186" fmla="*/ 2120053 h 2658545"/>
              <a:gd name="connsiteX7-12187" fmla="*/ 7084417 w 8493959"/>
              <a:gd name="connsiteY7-12188" fmla="*/ 1753308 h 2658545"/>
              <a:gd name="connsiteX8-12189" fmla="*/ 6680805 w 8493959"/>
              <a:gd name="connsiteY8-12190" fmla="*/ 1221501 h 2658545"/>
              <a:gd name="connsiteX9-12191" fmla="*/ 5808796 w 8493959"/>
              <a:gd name="connsiteY9-12192" fmla="*/ 1779382 h 2658545"/>
              <a:gd name="connsiteX10-12193" fmla="*/ 5121257 w 8493959"/>
              <a:gd name="connsiteY10-12194" fmla="*/ 2480773 h 2658545"/>
              <a:gd name="connsiteX11-12195" fmla="*/ 4763866 w 8493959"/>
              <a:gd name="connsiteY11-12196" fmla="*/ 2658545 h 2658545"/>
              <a:gd name="connsiteX12-12197" fmla="*/ 4720924 w 8493959"/>
              <a:gd name="connsiteY12-12198" fmla="*/ 2654389 h 2658545"/>
              <a:gd name="connsiteX13-12199" fmla="*/ 4489128 w 8493959"/>
              <a:gd name="connsiteY13-12200" fmla="*/ 2310851 h 2658545"/>
              <a:gd name="connsiteX14-12201" fmla="*/ 4263335 w 8493959"/>
              <a:gd name="connsiteY14-12202" fmla="*/ 1901282 h 2658545"/>
              <a:gd name="connsiteX15-12203" fmla="*/ 3440333 w 8493959"/>
              <a:gd name="connsiteY15-12204" fmla="*/ 1934150 h 2658545"/>
              <a:gd name="connsiteX16-12205" fmla="*/ 2166939 w 8493959"/>
              <a:gd name="connsiteY16-12206" fmla="*/ 2242495 h 2658545"/>
              <a:gd name="connsiteX17-12207" fmla="*/ 116247 w 8493959"/>
              <a:gd name="connsiteY17-12208" fmla="*/ 1894960 h 2658545"/>
              <a:gd name="connsiteX18-12209" fmla="*/ 9979 w 8493959"/>
              <a:gd name="connsiteY18-12210" fmla="*/ 1420058 h 2658545"/>
              <a:gd name="connsiteX19-12211" fmla="*/ 1437237 w 8493959"/>
              <a:gd name="connsiteY19-12212" fmla="*/ 0 h 2658545"/>
              <a:gd name="connsiteX20-12213" fmla="*/ 1438607 w 8493959"/>
              <a:gd name="connsiteY20-12214" fmla="*/ 115654 h 2658545"/>
              <a:gd name="connsiteX21-12215" fmla="*/ 140716 w 8493959"/>
              <a:gd name="connsiteY21-12216" fmla="*/ 1785672 h 2658545"/>
              <a:gd name="connsiteX22-12217" fmla="*/ 1724326 w 8493959"/>
              <a:gd name="connsiteY22-12218" fmla="*/ 2212995 h 2658545"/>
              <a:gd name="connsiteX23-12219" fmla="*/ 4018796 w 8493959"/>
              <a:gd name="connsiteY23-12220" fmla="*/ 1759804 h 2658545"/>
              <a:gd name="connsiteX24-12221" fmla="*/ 4735350 w 8493959"/>
              <a:gd name="connsiteY24-12222" fmla="*/ 2564861 h 2658545"/>
              <a:gd name="connsiteX25-12223" fmla="*/ 5803572 w 8493959"/>
              <a:gd name="connsiteY25-12224" fmla="*/ 1668359 h 2658545"/>
              <a:gd name="connsiteX26-12225" fmla="*/ 6697195 w 8493959"/>
              <a:gd name="connsiteY26-12226" fmla="*/ 1138479 h 2658545"/>
              <a:gd name="connsiteX0-12227" fmla="*/ 6697195 w 8493959"/>
              <a:gd name="connsiteY0-12228" fmla="*/ 1138479 h 2658545"/>
              <a:gd name="connsiteX1-12229" fmla="*/ 6709662 w 8493959"/>
              <a:gd name="connsiteY1-12230" fmla="*/ 1138479 h 2658545"/>
              <a:gd name="connsiteX2-12231" fmla="*/ 7145860 w 8493959"/>
              <a:gd name="connsiteY2-12232" fmla="*/ 1713773 h 2658545"/>
              <a:gd name="connsiteX3-12233" fmla="*/ 7305314 w 8493959"/>
              <a:gd name="connsiteY3-12234" fmla="*/ 2037959 h 2658545"/>
              <a:gd name="connsiteX4-12235" fmla="*/ 8432561 w 8493959"/>
              <a:gd name="connsiteY4-12236" fmla="*/ 1804301 h 2658545"/>
              <a:gd name="connsiteX5-12237" fmla="*/ 8493959 w 8493959"/>
              <a:gd name="connsiteY5-12238" fmla="*/ 1867912 h 2658545"/>
              <a:gd name="connsiteX6-12239" fmla="*/ 7311916 w 8493959"/>
              <a:gd name="connsiteY6-12240" fmla="*/ 2120053 h 2658545"/>
              <a:gd name="connsiteX7-12241" fmla="*/ 7084417 w 8493959"/>
              <a:gd name="connsiteY7-12242" fmla="*/ 1753308 h 2658545"/>
              <a:gd name="connsiteX8-12243" fmla="*/ 6680805 w 8493959"/>
              <a:gd name="connsiteY8-12244" fmla="*/ 1221501 h 2658545"/>
              <a:gd name="connsiteX9-12245" fmla="*/ 5808796 w 8493959"/>
              <a:gd name="connsiteY9-12246" fmla="*/ 1779382 h 2658545"/>
              <a:gd name="connsiteX10-12247" fmla="*/ 5121257 w 8493959"/>
              <a:gd name="connsiteY10-12248" fmla="*/ 2480773 h 2658545"/>
              <a:gd name="connsiteX11-12249" fmla="*/ 4763866 w 8493959"/>
              <a:gd name="connsiteY11-12250" fmla="*/ 2658545 h 2658545"/>
              <a:gd name="connsiteX12-12251" fmla="*/ 4720924 w 8493959"/>
              <a:gd name="connsiteY12-12252" fmla="*/ 2654389 h 2658545"/>
              <a:gd name="connsiteX13-12253" fmla="*/ 4489128 w 8493959"/>
              <a:gd name="connsiteY13-12254" fmla="*/ 2310851 h 2658545"/>
              <a:gd name="connsiteX14-12255" fmla="*/ 4263335 w 8493959"/>
              <a:gd name="connsiteY14-12256" fmla="*/ 1901282 h 2658545"/>
              <a:gd name="connsiteX15-12257" fmla="*/ 3440333 w 8493959"/>
              <a:gd name="connsiteY15-12258" fmla="*/ 1934150 h 2658545"/>
              <a:gd name="connsiteX16-12259" fmla="*/ 2166939 w 8493959"/>
              <a:gd name="connsiteY16-12260" fmla="*/ 2242495 h 2658545"/>
              <a:gd name="connsiteX17-12261" fmla="*/ 116247 w 8493959"/>
              <a:gd name="connsiteY17-12262" fmla="*/ 1894960 h 2658545"/>
              <a:gd name="connsiteX18-12263" fmla="*/ 9979 w 8493959"/>
              <a:gd name="connsiteY18-12264" fmla="*/ 1420058 h 2658545"/>
              <a:gd name="connsiteX19-12265" fmla="*/ 1437237 w 8493959"/>
              <a:gd name="connsiteY19-12266" fmla="*/ 0 h 2658545"/>
              <a:gd name="connsiteX20-12267" fmla="*/ 1438607 w 8493959"/>
              <a:gd name="connsiteY20-12268" fmla="*/ 115654 h 2658545"/>
              <a:gd name="connsiteX21-12269" fmla="*/ 140716 w 8493959"/>
              <a:gd name="connsiteY21-12270" fmla="*/ 1785672 h 2658545"/>
              <a:gd name="connsiteX22-12271" fmla="*/ 1724326 w 8493959"/>
              <a:gd name="connsiteY22-12272" fmla="*/ 2212995 h 2658545"/>
              <a:gd name="connsiteX23-12273" fmla="*/ 4018796 w 8493959"/>
              <a:gd name="connsiteY23-12274" fmla="*/ 1759804 h 2658545"/>
              <a:gd name="connsiteX24-12275" fmla="*/ 4735350 w 8493959"/>
              <a:gd name="connsiteY24-12276" fmla="*/ 2564861 h 2658545"/>
              <a:gd name="connsiteX25-12277" fmla="*/ 5803572 w 8493959"/>
              <a:gd name="connsiteY25-12278" fmla="*/ 1668359 h 2658545"/>
              <a:gd name="connsiteX26-12279" fmla="*/ 6697195 w 8493959"/>
              <a:gd name="connsiteY26-12280" fmla="*/ 1138479 h 2658545"/>
              <a:gd name="connsiteX0-12281" fmla="*/ 5803572 w 8493959"/>
              <a:gd name="connsiteY0-12282" fmla="*/ 1668359 h 2658545"/>
              <a:gd name="connsiteX1-12283" fmla="*/ 6709662 w 8493959"/>
              <a:gd name="connsiteY1-12284" fmla="*/ 1138479 h 2658545"/>
              <a:gd name="connsiteX2-12285" fmla="*/ 7145860 w 8493959"/>
              <a:gd name="connsiteY2-12286" fmla="*/ 1713773 h 2658545"/>
              <a:gd name="connsiteX3-12287" fmla="*/ 7305314 w 8493959"/>
              <a:gd name="connsiteY3-12288" fmla="*/ 2037959 h 2658545"/>
              <a:gd name="connsiteX4-12289" fmla="*/ 8432561 w 8493959"/>
              <a:gd name="connsiteY4-12290" fmla="*/ 1804301 h 2658545"/>
              <a:gd name="connsiteX5-12291" fmla="*/ 8493959 w 8493959"/>
              <a:gd name="connsiteY5-12292" fmla="*/ 1867912 h 2658545"/>
              <a:gd name="connsiteX6-12293" fmla="*/ 7311916 w 8493959"/>
              <a:gd name="connsiteY6-12294" fmla="*/ 2120053 h 2658545"/>
              <a:gd name="connsiteX7-12295" fmla="*/ 7084417 w 8493959"/>
              <a:gd name="connsiteY7-12296" fmla="*/ 1753308 h 2658545"/>
              <a:gd name="connsiteX8-12297" fmla="*/ 6680805 w 8493959"/>
              <a:gd name="connsiteY8-12298" fmla="*/ 1221501 h 2658545"/>
              <a:gd name="connsiteX9-12299" fmla="*/ 5808796 w 8493959"/>
              <a:gd name="connsiteY9-12300" fmla="*/ 1779382 h 2658545"/>
              <a:gd name="connsiteX10-12301" fmla="*/ 5121257 w 8493959"/>
              <a:gd name="connsiteY10-12302" fmla="*/ 2480773 h 2658545"/>
              <a:gd name="connsiteX11-12303" fmla="*/ 4763866 w 8493959"/>
              <a:gd name="connsiteY11-12304" fmla="*/ 2658545 h 2658545"/>
              <a:gd name="connsiteX12-12305" fmla="*/ 4720924 w 8493959"/>
              <a:gd name="connsiteY12-12306" fmla="*/ 2654389 h 2658545"/>
              <a:gd name="connsiteX13-12307" fmla="*/ 4489128 w 8493959"/>
              <a:gd name="connsiteY13-12308" fmla="*/ 2310851 h 2658545"/>
              <a:gd name="connsiteX14-12309" fmla="*/ 4263335 w 8493959"/>
              <a:gd name="connsiteY14-12310" fmla="*/ 1901282 h 2658545"/>
              <a:gd name="connsiteX15-12311" fmla="*/ 3440333 w 8493959"/>
              <a:gd name="connsiteY15-12312" fmla="*/ 1934150 h 2658545"/>
              <a:gd name="connsiteX16-12313" fmla="*/ 2166939 w 8493959"/>
              <a:gd name="connsiteY16-12314" fmla="*/ 2242495 h 2658545"/>
              <a:gd name="connsiteX17-12315" fmla="*/ 116247 w 8493959"/>
              <a:gd name="connsiteY17-12316" fmla="*/ 1894960 h 2658545"/>
              <a:gd name="connsiteX18-12317" fmla="*/ 9979 w 8493959"/>
              <a:gd name="connsiteY18-12318" fmla="*/ 1420058 h 2658545"/>
              <a:gd name="connsiteX19-12319" fmla="*/ 1437237 w 8493959"/>
              <a:gd name="connsiteY19-12320" fmla="*/ 0 h 2658545"/>
              <a:gd name="connsiteX20-12321" fmla="*/ 1438607 w 8493959"/>
              <a:gd name="connsiteY20-12322" fmla="*/ 115654 h 2658545"/>
              <a:gd name="connsiteX21-12323" fmla="*/ 140716 w 8493959"/>
              <a:gd name="connsiteY21-12324" fmla="*/ 1785672 h 2658545"/>
              <a:gd name="connsiteX22-12325" fmla="*/ 1724326 w 8493959"/>
              <a:gd name="connsiteY22-12326" fmla="*/ 2212995 h 2658545"/>
              <a:gd name="connsiteX23-12327" fmla="*/ 4018796 w 8493959"/>
              <a:gd name="connsiteY23-12328" fmla="*/ 1759804 h 2658545"/>
              <a:gd name="connsiteX24-12329" fmla="*/ 4735350 w 8493959"/>
              <a:gd name="connsiteY24-12330" fmla="*/ 2564861 h 2658545"/>
              <a:gd name="connsiteX25-12331" fmla="*/ 5803572 w 8493959"/>
              <a:gd name="connsiteY25-12332" fmla="*/ 1668359 h 2658545"/>
              <a:gd name="connsiteX0-12333" fmla="*/ 5803572 w 8493959"/>
              <a:gd name="connsiteY0-12334" fmla="*/ 1668359 h 2658545"/>
              <a:gd name="connsiteX1-12335" fmla="*/ 6709662 w 8493959"/>
              <a:gd name="connsiteY1-12336" fmla="*/ 1138479 h 2658545"/>
              <a:gd name="connsiteX2-12337" fmla="*/ 7145860 w 8493959"/>
              <a:gd name="connsiteY2-12338" fmla="*/ 1713773 h 2658545"/>
              <a:gd name="connsiteX3-12339" fmla="*/ 7305314 w 8493959"/>
              <a:gd name="connsiteY3-12340" fmla="*/ 2037959 h 2658545"/>
              <a:gd name="connsiteX4-12341" fmla="*/ 8432561 w 8493959"/>
              <a:gd name="connsiteY4-12342" fmla="*/ 1804301 h 2658545"/>
              <a:gd name="connsiteX5-12343" fmla="*/ 8493959 w 8493959"/>
              <a:gd name="connsiteY5-12344" fmla="*/ 1867912 h 2658545"/>
              <a:gd name="connsiteX6-12345" fmla="*/ 7311916 w 8493959"/>
              <a:gd name="connsiteY6-12346" fmla="*/ 2120053 h 2658545"/>
              <a:gd name="connsiteX7-12347" fmla="*/ 7084417 w 8493959"/>
              <a:gd name="connsiteY7-12348" fmla="*/ 1753308 h 2658545"/>
              <a:gd name="connsiteX8-12349" fmla="*/ 6680805 w 8493959"/>
              <a:gd name="connsiteY8-12350" fmla="*/ 1221501 h 2658545"/>
              <a:gd name="connsiteX9-12351" fmla="*/ 5808796 w 8493959"/>
              <a:gd name="connsiteY9-12352" fmla="*/ 1779382 h 2658545"/>
              <a:gd name="connsiteX10-12353" fmla="*/ 5121257 w 8493959"/>
              <a:gd name="connsiteY10-12354" fmla="*/ 2480773 h 2658545"/>
              <a:gd name="connsiteX11-12355" fmla="*/ 4763866 w 8493959"/>
              <a:gd name="connsiteY11-12356" fmla="*/ 2658545 h 2658545"/>
              <a:gd name="connsiteX12-12357" fmla="*/ 4720924 w 8493959"/>
              <a:gd name="connsiteY12-12358" fmla="*/ 2654389 h 2658545"/>
              <a:gd name="connsiteX13-12359" fmla="*/ 4489128 w 8493959"/>
              <a:gd name="connsiteY13-12360" fmla="*/ 2310851 h 2658545"/>
              <a:gd name="connsiteX14-12361" fmla="*/ 4263335 w 8493959"/>
              <a:gd name="connsiteY14-12362" fmla="*/ 1901282 h 2658545"/>
              <a:gd name="connsiteX15-12363" fmla="*/ 3440333 w 8493959"/>
              <a:gd name="connsiteY15-12364" fmla="*/ 1934150 h 2658545"/>
              <a:gd name="connsiteX16-12365" fmla="*/ 2166939 w 8493959"/>
              <a:gd name="connsiteY16-12366" fmla="*/ 2242495 h 2658545"/>
              <a:gd name="connsiteX17-12367" fmla="*/ 116247 w 8493959"/>
              <a:gd name="connsiteY17-12368" fmla="*/ 1894960 h 2658545"/>
              <a:gd name="connsiteX18-12369" fmla="*/ 9979 w 8493959"/>
              <a:gd name="connsiteY18-12370" fmla="*/ 1420058 h 2658545"/>
              <a:gd name="connsiteX19-12371" fmla="*/ 1437237 w 8493959"/>
              <a:gd name="connsiteY19-12372" fmla="*/ 0 h 2658545"/>
              <a:gd name="connsiteX20-12373" fmla="*/ 1438607 w 8493959"/>
              <a:gd name="connsiteY20-12374" fmla="*/ 115654 h 2658545"/>
              <a:gd name="connsiteX21-12375" fmla="*/ 140716 w 8493959"/>
              <a:gd name="connsiteY21-12376" fmla="*/ 1785672 h 2658545"/>
              <a:gd name="connsiteX22-12377" fmla="*/ 1724326 w 8493959"/>
              <a:gd name="connsiteY22-12378" fmla="*/ 2212995 h 2658545"/>
              <a:gd name="connsiteX23-12379" fmla="*/ 4018796 w 8493959"/>
              <a:gd name="connsiteY23-12380" fmla="*/ 1759804 h 2658545"/>
              <a:gd name="connsiteX24-12381" fmla="*/ 4735350 w 8493959"/>
              <a:gd name="connsiteY24-12382" fmla="*/ 2564861 h 2658545"/>
              <a:gd name="connsiteX25-12383" fmla="*/ 5803572 w 8493959"/>
              <a:gd name="connsiteY25-12384" fmla="*/ 1668359 h 2658545"/>
              <a:gd name="connsiteX0-12385" fmla="*/ 5803572 w 8493959"/>
              <a:gd name="connsiteY0-12386" fmla="*/ 1668359 h 2658545"/>
              <a:gd name="connsiteX1-12387" fmla="*/ 6676142 w 8493959"/>
              <a:gd name="connsiteY1-12388" fmla="*/ 1138479 h 2658545"/>
              <a:gd name="connsiteX2-12389" fmla="*/ 7145860 w 8493959"/>
              <a:gd name="connsiteY2-12390" fmla="*/ 1713773 h 2658545"/>
              <a:gd name="connsiteX3-12391" fmla="*/ 7305314 w 8493959"/>
              <a:gd name="connsiteY3-12392" fmla="*/ 2037959 h 2658545"/>
              <a:gd name="connsiteX4-12393" fmla="*/ 8432561 w 8493959"/>
              <a:gd name="connsiteY4-12394" fmla="*/ 1804301 h 2658545"/>
              <a:gd name="connsiteX5-12395" fmla="*/ 8493959 w 8493959"/>
              <a:gd name="connsiteY5-12396" fmla="*/ 1867912 h 2658545"/>
              <a:gd name="connsiteX6-12397" fmla="*/ 7311916 w 8493959"/>
              <a:gd name="connsiteY6-12398" fmla="*/ 2120053 h 2658545"/>
              <a:gd name="connsiteX7-12399" fmla="*/ 7084417 w 8493959"/>
              <a:gd name="connsiteY7-12400" fmla="*/ 1753308 h 2658545"/>
              <a:gd name="connsiteX8-12401" fmla="*/ 6680805 w 8493959"/>
              <a:gd name="connsiteY8-12402" fmla="*/ 1221501 h 2658545"/>
              <a:gd name="connsiteX9-12403" fmla="*/ 5808796 w 8493959"/>
              <a:gd name="connsiteY9-12404" fmla="*/ 1779382 h 2658545"/>
              <a:gd name="connsiteX10-12405" fmla="*/ 5121257 w 8493959"/>
              <a:gd name="connsiteY10-12406" fmla="*/ 2480773 h 2658545"/>
              <a:gd name="connsiteX11-12407" fmla="*/ 4763866 w 8493959"/>
              <a:gd name="connsiteY11-12408" fmla="*/ 2658545 h 2658545"/>
              <a:gd name="connsiteX12-12409" fmla="*/ 4720924 w 8493959"/>
              <a:gd name="connsiteY12-12410" fmla="*/ 2654389 h 2658545"/>
              <a:gd name="connsiteX13-12411" fmla="*/ 4489128 w 8493959"/>
              <a:gd name="connsiteY13-12412" fmla="*/ 2310851 h 2658545"/>
              <a:gd name="connsiteX14-12413" fmla="*/ 4263335 w 8493959"/>
              <a:gd name="connsiteY14-12414" fmla="*/ 1901282 h 2658545"/>
              <a:gd name="connsiteX15-12415" fmla="*/ 3440333 w 8493959"/>
              <a:gd name="connsiteY15-12416" fmla="*/ 1934150 h 2658545"/>
              <a:gd name="connsiteX16-12417" fmla="*/ 2166939 w 8493959"/>
              <a:gd name="connsiteY16-12418" fmla="*/ 2242495 h 2658545"/>
              <a:gd name="connsiteX17-12419" fmla="*/ 116247 w 8493959"/>
              <a:gd name="connsiteY17-12420" fmla="*/ 1894960 h 2658545"/>
              <a:gd name="connsiteX18-12421" fmla="*/ 9979 w 8493959"/>
              <a:gd name="connsiteY18-12422" fmla="*/ 1420058 h 2658545"/>
              <a:gd name="connsiteX19-12423" fmla="*/ 1437237 w 8493959"/>
              <a:gd name="connsiteY19-12424" fmla="*/ 0 h 2658545"/>
              <a:gd name="connsiteX20-12425" fmla="*/ 1438607 w 8493959"/>
              <a:gd name="connsiteY20-12426" fmla="*/ 115654 h 2658545"/>
              <a:gd name="connsiteX21-12427" fmla="*/ 140716 w 8493959"/>
              <a:gd name="connsiteY21-12428" fmla="*/ 1785672 h 2658545"/>
              <a:gd name="connsiteX22-12429" fmla="*/ 1724326 w 8493959"/>
              <a:gd name="connsiteY22-12430" fmla="*/ 2212995 h 2658545"/>
              <a:gd name="connsiteX23-12431" fmla="*/ 4018796 w 8493959"/>
              <a:gd name="connsiteY23-12432" fmla="*/ 1759804 h 2658545"/>
              <a:gd name="connsiteX24-12433" fmla="*/ 4735350 w 8493959"/>
              <a:gd name="connsiteY24-12434" fmla="*/ 2564861 h 2658545"/>
              <a:gd name="connsiteX25-12435" fmla="*/ 5803572 w 8493959"/>
              <a:gd name="connsiteY25-12436" fmla="*/ 1668359 h 2658545"/>
              <a:gd name="connsiteX0-12437" fmla="*/ 5803572 w 8493959"/>
              <a:gd name="connsiteY0-12438" fmla="*/ 1668359 h 2658545"/>
              <a:gd name="connsiteX1-12439" fmla="*/ 6676142 w 8493959"/>
              <a:gd name="connsiteY1-12440" fmla="*/ 1138479 h 2658545"/>
              <a:gd name="connsiteX2-12441" fmla="*/ 7145860 w 8493959"/>
              <a:gd name="connsiteY2-12442" fmla="*/ 1713773 h 2658545"/>
              <a:gd name="connsiteX3-12443" fmla="*/ 7305314 w 8493959"/>
              <a:gd name="connsiteY3-12444" fmla="*/ 2037959 h 2658545"/>
              <a:gd name="connsiteX4-12445" fmla="*/ 8432561 w 8493959"/>
              <a:gd name="connsiteY4-12446" fmla="*/ 1804301 h 2658545"/>
              <a:gd name="connsiteX5-12447" fmla="*/ 8493959 w 8493959"/>
              <a:gd name="connsiteY5-12448" fmla="*/ 1867912 h 2658545"/>
              <a:gd name="connsiteX6-12449" fmla="*/ 7311916 w 8493959"/>
              <a:gd name="connsiteY6-12450" fmla="*/ 2120053 h 2658545"/>
              <a:gd name="connsiteX7-12451" fmla="*/ 7084417 w 8493959"/>
              <a:gd name="connsiteY7-12452" fmla="*/ 1753308 h 2658545"/>
              <a:gd name="connsiteX8-12453" fmla="*/ 6680805 w 8493959"/>
              <a:gd name="connsiteY8-12454" fmla="*/ 1221501 h 2658545"/>
              <a:gd name="connsiteX9-12455" fmla="*/ 5808796 w 8493959"/>
              <a:gd name="connsiteY9-12456" fmla="*/ 1779382 h 2658545"/>
              <a:gd name="connsiteX10-12457" fmla="*/ 5121257 w 8493959"/>
              <a:gd name="connsiteY10-12458" fmla="*/ 2480773 h 2658545"/>
              <a:gd name="connsiteX11-12459" fmla="*/ 4763866 w 8493959"/>
              <a:gd name="connsiteY11-12460" fmla="*/ 2658545 h 2658545"/>
              <a:gd name="connsiteX12-12461" fmla="*/ 4720924 w 8493959"/>
              <a:gd name="connsiteY12-12462" fmla="*/ 2654389 h 2658545"/>
              <a:gd name="connsiteX13-12463" fmla="*/ 4489128 w 8493959"/>
              <a:gd name="connsiteY13-12464" fmla="*/ 2310851 h 2658545"/>
              <a:gd name="connsiteX14-12465" fmla="*/ 4263335 w 8493959"/>
              <a:gd name="connsiteY14-12466" fmla="*/ 1901282 h 2658545"/>
              <a:gd name="connsiteX15-12467" fmla="*/ 3440333 w 8493959"/>
              <a:gd name="connsiteY15-12468" fmla="*/ 1934150 h 2658545"/>
              <a:gd name="connsiteX16-12469" fmla="*/ 2166939 w 8493959"/>
              <a:gd name="connsiteY16-12470" fmla="*/ 2242495 h 2658545"/>
              <a:gd name="connsiteX17-12471" fmla="*/ 116247 w 8493959"/>
              <a:gd name="connsiteY17-12472" fmla="*/ 1894960 h 2658545"/>
              <a:gd name="connsiteX18-12473" fmla="*/ 9979 w 8493959"/>
              <a:gd name="connsiteY18-12474" fmla="*/ 1420058 h 2658545"/>
              <a:gd name="connsiteX19-12475" fmla="*/ 1437237 w 8493959"/>
              <a:gd name="connsiteY19-12476" fmla="*/ 0 h 2658545"/>
              <a:gd name="connsiteX20-12477" fmla="*/ 1438607 w 8493959"/>
              <a:gd name="connsiteY20-12478" fmla="*/ 115654 h 2658545"/>
              <a:gd name="connsiteX21-12479" fmla="*/ 140716 w 8493959"/>
              <a:gd name="connsiteY21-12480" fmla="*/ 1785672 h 2658545"/>
              <a:gd name="connsiteX22-12481" fmla="*/ 1724326 w 8493959"/>
              <a:gd name="connsiteY22-12482" fmla="*/ 2212995 h 2658545"/>
              <a:gd name="connsiteX23-12483" fmla="*/ 4018796 w 8493959"/>
              <a:gd name="connsiteY23-12484" fmla="*/ 1759804 h 2658545"/>
              <a:gd name="connsiteX24-12485" fmla="*/ 4735350 w 8493959"/>
              <a:gd name="connsiteY24-12486" fmla="*/ 2564861 h 2658545"/>
              <a:gd name="connsiteX25-12487" fmla="*/ 5803572 w 8493959"/>
              <a:gd name="connsiteY25-12488" fmla="*/ 1668359 h 2658545"/>
              <a:gd name="connsiteX0-12489" fmla="*/ 5803572 w 8493959"/>
              <a:gd name="connsiteY0-12490" fmla="*/ 1668359 h 2658545"/>
              <a:gd name="connsiteX1-12491" fmla="*/ 6676142 w 8493959"/>
              <a:gd name="connsiteY1-12492" fmla="*/ 1138479 h 2658545"/>
              <a:gd name="connsiteX2-12493" fmla="*/ 7145860 w 8493959"/>
              <a:gd name="connsiteY2-12494" fmla="*/ 1713773 h 2658545"/>
              <a:gd name="connsiteX3-12495" fmla="*/ 7305314 w 8493959"/>
              <a:gd name="connsiteY3-12496" fmla="*/ 2037959 h 2658545"/>
              <a:gd name="connsiteX4-12497" fmla="*/ 8432561 w 8493959"/>
              <a:gd name="connsiteY4-12498" fmla="*/ 1804301 h 2658545"/>
              <a:gd name="connsiteX5-12499" fmla="*/ 8493959 w 8493959"/>
              <a:gd name="connsiteY5-12500" fmla="*/ 1867912 h 2658545"/>
              <a:gd name="connsiteX6-12501" fmla="*/ 7311916 w 8493959"/>
              <a:gd name="connsiteY6-12502" fmla="*/ 2120053 h 2658545"/>
              <a:gd name="connsiteX7-12503" fmla="*/ 7084417 w 8493959"/>
              <a:gd name="connsiteY7-12504" fmla="*/ 1753308 h 2658545"/>
              <a:gd name="connsiteX8-12505" fmla="*/ 6680805 w 8493959"/>
              <a:gd name="connsiteY8-12506" fmla="*/ 1221501 h 2658545"/>
              <a:gd name="connsiteX9-12507" fmla="*/ 5808796 w 8493959"/>
              <a:gd name="connsiteY9-12508" fmla="*/ 1779382 h 2658545"/>
              <a:gd name="connsiteX10-12509" fmla="*/ 5121257 w 8493959"/>
              <a:gd name="connsiteY10-12510" fmla="*/ 2480773 h 2658545"/>
              <a:gd name="connsiteX11-12511" fmla="*/ 4763866 w 8493959"/>
              <a:gd name="connsiteY11-12512" fmla="*/ 2658545 h 2658545"/>
              <a:gd name="connsiteX12-12513" fmla="*/ 4720924 w 8493959"/>
              <a:gd name="connsiteY12-12514" fmla="*/ 2654389 h 2658545"/>
              <a:gd name="connsiteX13-12515" fmla="*/ 4489128 w 8493959"/>
              <a:gd name="connsiteY13-12516" fmla="*/ 2310851 h 2658545"/>
              <a:gd name="connsiteX14-12517" fmla="*/ 4263335 w 8493959"/>
              <a:gd name="connsiteY14-12518" fmla="*/ 1901282 h 2658545"/>
              <a:gd name="connsiteX15-12519" fmla="*/ 3440333 w 8493959"/>
              <a:gd name="connsiteY15-12520" fmla="*/ 1934150 h 2658545"/>
              <a:gd name="connsiteX16-12521" fmla="*/ 2166939 w 8493959"/>
              <a:gd name="connsiteY16-12522" fmla="*/ 2242495 h 2658545"/>
              <a:gd name="connsiteX17-12523" fmla="*/ 116247 w 8493959"/>
              <a:gd name="connsiteY17-12524" fmla="*/ 1894960 h 2658545"/>
              <a:gd name="connsiteX18-12525" fmla="*/ 9979 w 8493959"/>
              <a:gd name="connsiteY18-12526" fmla="*/ 1420058 h 2658545"/>
              <a:gd name="connsiteX19-12527" fmla="*/ 1437237 w 8493959"/>
              <a:gd name="connsiteY19-12528" fmla="*/ 0 h 2658545"/>
              <a:gd name="connsiteX20-12529" fmla="*/ 1438607 w 8493959"/>
              <a:gd name="connsiteY20-12530" fmla="*/ 115654 h 2658545"/>
              <a:gd name="connsiteX21-12531" fmla="*/ 140716 w 8493959"/>
              <a:gd name="connsiteY21-12532" fmla="*/ 1785672 h 2658545"/>
              <a:gd name="connsiteX22-12533" fmla="*/ 1724326 w 8493959"/>
              <a:gd name="connsiteY22-12534" fmla="*/ 2212995 h 2658545"/>
              <a:gd name="connsiteX23-12535" fmla="*/ 4018796 w 8493959"/>
              <a:gd name="connsiteY23-12536" fmla="*/ 1759804 h 2658545"/>
              <a:gd name="connsiteX24-12537" fmla="*/ 4735350 w 8493959"/>
              <a:gd name="connsiteY24-12538" fmla="*/ 2564861 h 2658545"/>
              <a:gd name="connsiteX25-12539" fmla="*/ 5803572 w 8493959"/>
              <a:gd name="connsiteY25-12540" fmla="*/ 1668359 h 265854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Lst>
            <a:rect l="l" t="t" r="r" b="b"/>
            <a:pathLst>
              <a:path w="8493959" h="2658545">
                <a:moveTo>
                  <a:pt x="5803572" y="1668359"/>
                </a:moveTo>
                <a:cubicBezTo>
                  <a:pt x="6093520" y="1400588"/>
                  <a:pt x="6240139" y="1130909"/>
                  <a:pt x="6676142" y="1138479"/>
                </a:cubicBezTo>
                <a:cubicBezTo>
                  <a:pt x="6899951" y="1142365"/>
                  <a:pt x="7085675" y="1340984"/>
                  <a:pt x="7145860" y="1713773"/>
                </a:cubicBezTo>
                <a:cubicBezTo>
                  <a:pt x="7164162" y="1845612"/>
                  <a:pt x="7090864" y="2022871"/>
                  <a:pt x="7305314" y="2037959"/>
                </a:cubicBezTo>
                <a:cubicBezTo>
                  <a:pt x="7519764" y="2053047"/>
                  <a:pt x="8426559" y="1809843"/>
                  <a:pt x="8432561" y="1804301"/>
                </a:cubicBezTo>
                <a:cubicBezTo>
                  <a:pt x="8444518" y="1817629"/>
                  <a:pt x="8479695" y="1813017"/>
                  <a:pt x="8493959" y="1867912"/>
                </a:cubicBezTo>
                <a:cubicBezTo>
                  <a:pt x="8304391" y="1916783"/>
                  <a:pt x="7546840" y="2139154"/>
                  <a:pt x="7311916" y="2120053"/>
                </a:cubicBezTo>
                <a:cubicBezTo>
                  <a:pt x="7076992" y="2100952"/>
                  <a:pt x="7098088" y="1987347"/>
                  <a:pt x="7084417" y="1753308"/>
                </a:cubicBezTo>
                <a:cubicBezTo>
                  <a:pt x="7056895" y="1473923"/>
                  <a:pt x="6927953" y="1228427"/>
                  <a:pt x="6680805" y="1221501"/>
                </a:cubicBezTo>
                <a:cubicBezTo>
                  <a:pt x="6295164" y="1212191"/>
                  <a:pt x="6041289" y="1539472"/>
                  <a:pt x="5808796" y="1779382"/>
                </a:cubicBezTo>
                <a:cubicBezTo>
                  <a:pt x="5554458" y="2041834"/>
                  <a:pt x="5295412" y="2334246"/>
                  <a:pt x="5121257" y="2480773"/>
                </a:cubicBezTo>
                <a:cubicBezTo>
                  <a:pt x="4947102" y="2627300"/>
                  <a:pt x="4860833" y="2658545"/>
                  <a:pt x="4763866" y="2658545"/>
                </a:cubicBezTo>
                <a:cubicBezTo>
                  <a:pt x="4749090" y="2658545"/>
                  <a:pt x="4734776" y="2657159"/>
                  <a:pt x="4720924" y="2654389"/>
                </a:cubicBezTo>
                <a:cubicBezTo>
                  <a:pt x="4585633" y="2627608"/>
                  <a:pt x="4538997" y="2473847"/>
                  <a:pt x="4489128" y="2310851"/>
                </a:cubicBezTo>
                <a:cubicBezTo>
                  <a:pt x="4442954" y="2159860"/>
                  <a:pt x="4418813" y="2005746"/>
                  <a:pt x="4263335" y="1901282"/>
                </a:cubicBezTo>
                <a:cubicBezTo>
                  <a:pt x="4109169" y="1797700"/>
                  <a:pt x="4041128" y="1802177"/>
                  <a:pt x="3440333" y="1934150"/>
                </a:cubicBezTo>
                <a:cubicBezTo>
                  <a:pt x="3094580" y="2010100"/>
                  <a:pt x="2506823" y="2189430"/>
                  <a:pt x="2166939" y="2242495"/>
                </a:cubicBezTo>
                <a:cubicBezTo>
                  <a:pt x="923832" y="2444365"/>
                  <a:pt x="280369" y="2084842"/>
                  <a:pt x="116247" y="1894960"/>
                </a:cubicBezTo>
                <a:cubicBezTo>
                  <a:pt x="6439" y="1723511"/>
                  <a:pt x="-16420" y="1614696"/>
                  <a:pt x="9979" y="1420058"/>
                </a:cubicBezTo>
                <a:cubicBezTo>
                  <a:pt x="179632" y="582076"/>
                  <a:pt x="1382339" y="165423"/>
                  <a:pt x="1437237" y="0"/>
                </a:cubicBezTo>
                <a:cubicBezTo>
                  <a:pt x="1437694" y="38551"/>
                  <a:pt x="1438150" y="77103"/>
                  <a:pt x="1438607" y="115654"/>
                </a:cubicBezTo>
                <a:cubicBezTo>
                  <a:pt x="-9690" y="937454"/>
                  <a:pt x="-7461" y="1496195"/>
                  <a:pt x="140716" y="1785672"/>
                </a:cubicBezTo>
                <a:cubicBezTo>
                  <a:pt x="301464" y="2099707"/>
                  <a:pt x="1077979" y="2217306"/>
                  <a:pt x="1724326" y="2212995"/>
                </a:cubicBezTo>
                <a:cubicBezTo>
                  <a:pt x="2370673" y="2208684"/>
                  <a:pt x="3638699" y="1772247"/>
                  <a:pt x="4018796" y="1759804"/>
                </a:cubicBezTo>
                <a:cubicBezTo>
                  <a:pt x="4640389" y="1739455"/>
                  <a:pt x="4437887" y="2580102"/>
                  <a:pt x="4735350" y="2564861"/>
                </a:cubicBezTo>
                <a:cubicBezTo>
                  <a:pt x="5032813" y="2549620"/>
                  <a:pt x="5331566" y="2137082"/>
                  <a:pt x="5803572" y="1668359"/>
                </a:cubicBezTo>
                <a:close/>
              </a:path>
            </a:pathLst>
          </a:custGeom>
          <a:solidFill>
            <a:schemeClr val="accent5"/>
          </a:solidFill>
          <a:ln w="7072" cap="flat">
            <a:noFill/>
            <a:prstDash val="solid"/>
            <a:miter/>
          </a:ln>
          <a:effectLst>
            <a:outerShdw blurRad="50800" dist="38100" dir="2700000" algn="tl" rotWithShape="0">
              <a:prstClr val="black">
                <a:alpha val="40000"/>
              </a:prstClr>
            </a:outerShdw>
          </a:effectLst>
        </p:spPr>
        <p:txBody>
          <a:bodyPr wrap="square" rtlCol="0" anchor="ctr">
            <a:noAutofit/>
          </a:bodyPr>
          <a:lstStyle/>
          <a:p>
            <a:endParaRPr lang="en-US" dirty="0"/>
          </a:p>
        </p:txBody>
      </p:sp>
      <p:sp>
        <p:nvSpPr>
          <p:cNvPr id="34" name="자유형: 도형 71"/>
          <p:cNvSpPr/>
          <p:nvPr/>
        </p:nvSpPr>
        <p:spPr>
          <a:xfrm>
            <a:off x="5219827" y="1807096"/>
            <a:ext cx="876173" cy="776450"/>
          </a:xfrm>
          <a:custGeom>
            <a:avLst/>
            <a:gdLst>
              <a:gd name="connsiteX0" fmla="*/ 1290726 w 1677791"/>
              <a:gd name="connsiteY0" fmla="*/ 1211742 h 1486830"/>
              <a:gd name="connsiteX1" fmla="*/ 1212213 w 1677791"/>
              <a:gd name="connsiteY1" fmla="*/ 1263785 h 1486830"/>
              <a:gd name="connsiteX2" fmla="*/ 1210535 w 1677791"/>
              <a:gd name="connsiteY2" fmla="*/ 1272092 h 1486830"/>
              <a:gd name="connsiteX3" fmla="*/ 1210535 w 1677791"/>
              <a:gd name="connsiteY3" fmla="*/ 1321812 h 1486830"/>
              <a:gd name="connsiteX4" fmla="*/ 1212213 w 1677791"/>
              <a:gd name="connsiteY4" fmla="*/ 1330120 h 1486830"/>
              <a:gd name="connsiteX5" fmla="*/ 1290726 w 1677791"/>
              <a:gd name="connsiteY5" fmla="*/ 1382162 h 1486830"/>
              <a:gd name="connsiteX6" fmla="*/ 1375936 w 1677791"/>
              <a:gd name="connsiteY6" fmla="*/ 1296952 h 1486830"/>
              <a:gd name="connsiteX7" fmla="*/ 1290726 w 1677791"/>
              <a:gd name="connsiteY7" fmla="*/ 1211742 h 1486830"/>
              <a:gd name="connsiteX8" fmla="*/ 682149 w 1677791"/>
              <a:gd name="connsiteY8" fmla="*/ 1211742 h 1486830"/>
              <a:gd name="connsiteX9" fmla="*/ 596939 w 1677791"/>
              <a:gd name="connsiteY9" fmla="*/ 1296952 h 1486830"/>
              <a:gd name="connsiteX10" fmla="*/ 682149 w 1677791"/>
              <a:gd name="connsiteY10" fmla="*/ 1382162 h 1486830"/>
              <a:gd name="connsiteX11" fmla="*/ 767359 w 1677791"/>
              <a:gd name="connsiteY11" fmla="*/ 1296952 h 1486830"/>
              <a:gd name="connsiteX12" fmla="*/ 682149 w 1677791"/>
              <a:gd name="connsiteY12" fmla="*/ 1211742 h 1486830"/>
              <a:gd name="connsiteX13" fmla="*/ 1392841 w 1677791"/>
              <a:gd name="connsiteY13" fmla="*/ 640871 h 1486830"/>
              <a:gd name="connsiteX14" fmla="*/ 1360870 w 1677791"/>
              <a:gd name="connsiteY14" fmla="*/ 788070 h 1486830"/>
              <a:gd name="connsiteX15" fmla="*/ 625002 w 1677791"/>
              <a:gd name="connsiteY15" fmla="*/ 791267 h 1486830"/>
              <a:gd name="connsiteX16" fmla="*/ 577044 w 1677791"/>
              <a:gd name="connsiteY16" fmla="*/ 650464 h 1486830"/>
              <a:gd name="connsiteX17" fmla="*/ 1444679 w 1677791"/>
              <a:gd name="connsiteY17" fmla="*/ 433897 h 1486830"/>
              <a:gd name="connsiteX18" fmla="*/ 1406313 w 1677791"/>
              <a:gd name="connsiteY18" fmla="*/ 574698 h 1486830"/>
              <a:gd name="connsiteX19" fmla="*/ 543426 w 1677791"/>
              <a:gd name="connsiteY19" fmla="*/ 584292 h 1486830"/>
              <a:gd name="connsiteX20" fmla="*/ 492271 w 1677791"/>
              <a:gd name="connsiteY20" fmla="*/ 437094 h 1486830"/>
              <a:gd name="connsiteX21" fmla="*/ 393221 w 1677791"/>
              <a:gd name="connsiteY21" fmla="*/ 348324 h 1486830"/>
              <a:gd name="connsiteX22" fmla="*/ 580583 w 1677791"/>
              <a:gd name="connsiteY22" fmla="*/ 864764 h 1486830"/>
              <a:gd name="connsiteX23" fmla="*/ 1407174 w 1677791"/>
              <a:gd name="connsiteY23" fmla="*/ 864764 h 1486830"/>
              <a:gd name="connsiteX24" fmla="*/ 1508184 w 1677791"/>
              <a:gd name="connsiteY24" fmla="*/ 348324 h 1486830"/>
              <a:gd name="connsiteX25" fmla="*/ 34808 w 1677791"/>
              <a:gd name="connsiteY25" fmla="*/ 0 h 1486830"/>
              <a:gd name="connsiteX26" fmla="*/ 294110 w 1677791"/>
              <a:gd name="connsiteY26" fmla="*/ 64594 h 1486830"/>
              <a:gd name="connsiteX27" fmla="*/ 292553 w 1677791"/>
              <a:gd name="connsiteY27" fmla="*/ 70844 h 1486830"/>
              <a:gd name="connsiteX28" fmla="*/ 340979 w 1677791"/>
              <a:gd name="connsiteY28" fmla="*/ 204324 h 1486830"/>
              <a:gd name="connsiteX29" fmla="*/ 1536349 w 1677791"/>
              <a:gd name="connsiteY29" fmla="*/ 204324 h 1486830"/>
              <a:gd name="connsiteX30" fmla="*/ 1536474 w 1677791"/>
              <a:gd name="connsiteY30" fmla="*/ 203688 h 1486830"/>
              <a:gd name="connsiteX31" fmla="*/ 1579508 w 1677791"/>
              <a:gd name="connsiteY31" fmla="*/ 204324 h 1486830"/>
              <a:gd name="connsiteX32" fmla="*/ 1631907 w 1677791"/>
              <a:gd name="connsiteY32" fmla="*/ 204324 h 1486830"/>
              <a:gd name="connsiteX33" fmla="*/ 1631907 w 1677791"/>
              <a:gd name="connsiteY33" fmla="*/ 205098 h 1486830"/>
              <a:gd name="connsiteX34" fmla="*/ 1677791 w 1677791"/>
              <a:gd name="connsiteY34" fmla="*/ 205776 h 1486830"/>
              <a:gd name="connsiteX35" fmla="*/ 1525738 w 1677791"/>
              <a:gd name="connsiteY35" fmla="*/ 1008764 h 1486830"/>
              <a:gd name="connsiteX36" fmla="*/ 1518818 w 1677791"/>
              <a:gd name="connsiteY36" fmla="*/ 1007409 h 1486830"/>
              <a:gd name="connsiteX37" fmla="*/ 1518818 w 1677791"/>
              <a:gd name="connsiteY37" fmla="*/ 1008764 h 1486830"/>
              <a:gd name="connsiteX38" fmla="*/ 632825 w 1677791"/>
              <a:gd name="connsiteY38" fmla="*/ 1008764 h 1486830"/>
              <a:gd name="connsiteX39" fmla="*/ 668973 w 1677791"/>
              <a:gd name="connsiteY39" fmla="*/ 1108403 h 1486830"/>
              <a:gd name="connsiteX40" fmla="*/ 682149 w 1677791"/>
              <a:gd name="connsiteY40" fmla="*/ 1107074 h 1486830"/>
              <a:gd name="connsiteX41" fmla="*/ 816413 w 1677791"/>
              <a:gd name="connsiteY41" fmla="*/ 1162688 h 1486830"/>
              <a:gd name="connsiteX42" fmla="*/ 853014 w 1677791"/>
              <a:gd name="connsiteY42" fmla="*/ 1216974 h 1486830"/>
              <a:gd name="connsiteX43" fmla="*/ 1119861 w 1677791"/>
              <a:gd name="connsiteY43" fmla="*/ 1216974 h 1486830"/>
              <a:gd name="connsiteX44" fmla="*/ 1156462 w 1677791"/>
              <a:gd name="connsiteY44" fmla="*/ 1162688 h 1486830"/>
              <a:gd name="connsiteX45" fmla="*/ 1290726 w 1677791"/>
              <a:gd name="connsiteY45" fmla="*/ 1107074 h 1486830"/>
              <a:gd name="connsiteX46" fmla="*/ 1480604 w 1677791"/>
              <a:gd name="connsiteY46" fmla="*/ 1296952 h 1486830"/>
              <a:gd name="connsiteX47" fmla="*/ 1290726 w 1677791"/>
              <a:gd name="connsiteY47" fmla="*/ 1486830 h 1486830"/>
              <a:gd name="connsiteX48" fmla="*/ 1115770 w 1677791"/>
              <a:gd name="connsiteY48" fmla="*/ 1370861 h 1486830"/>
              <a:gd name="connsiteX49" fmla="*/ 1113774 w 1677791"/>
              <a:gd name="connsiteY49" fmla="*/ 1360974 h 1486830"/>
              <a:gd name="connsiteX50" fmla="*/ 859102 w 1677791"/>
              <a:gd name="connsiteY50" fmla="*/ 1360974 h 1486830"/>
              <a:gd name="connsiteX51" fmla="*/ 857106 w 1677791"/>
              <a:gd name="connsiteY51" fmla="*/ 1370861 h 1486830"/>
              <a:gd name="connsiteX52" fmla="*/ 682149 w 1677791"/>
              <a:gd name="connsiteY52" fmla="*/ 1486830 h 1486830"/>
              <a:gd name="connsiteX53" fmla="*/ 492271 w 1677791"/>
              <a:gd name="connsiteY53" fmla="*/ 1296952 h 1486830"/>
              <a:gd name="connsiteX54" fmla="*/ 507193 w 1677791"/>
              <a:gd name="connsiteY54" fmla="*/ 1223043 h 1486830"/>
              <a:gd name="connsiteX55" fmla="*/ 539822 w 1677791"/>
              <a:gd name="connsiteY55" fmla="*/ 1174647 h 1486830"/>
              <a:gd name="connsiteX56" fmla="*/ 180691 w 1677791"/>
              <a:gd name="connsiteY56" fmla="*/ 184741 h 1486830"/>
              <a:gd name="connsiteX57" fmla="*/ 0 w 1677791"/>
              <a:gd name="connsiteY57" fmla="*/ 139730 h 1486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677791" h="1486830">
                <a:moveTo>
                  <a:pt x="1290726" y="1211742"/>
                </a:moveTo>
                <a:cubicBezTo>
                  <a:pt x="1255431" y="1211742"/>
                  <a:pt x="1225148" y="1233202"/>
                  <a:pt x="1212213" y="1263785"/>
                </a:cubicBezTo>
                <a:lnTo>
                  <a:pt x="1210535" y="1272092"/>
                </a:lnTo>
                <a:lnTo>
                  <a:pt x="1210535" y="1321812"/>
                </a:lnTo>
                <a:lnTo>
                  <a:pt x="1212213" y="1330120"/>
                </a:lnTo>
                <a:cubicBezTo>
                  <a:pt x="1225148" y="1360703"/>
                  <a:pt x="1255431" y="1382162"/>
                  <a:pt x="1290726" y="1382162"/>
                </a:cubicBezTo>
                <a:cubicBezTo>
                  <a:pt x="1337786" y="1382162"/>
                  <a:pt x="1375936" y="1344012"/>
                  <a:pt x="1375936" y="1296952"/>
                </a:cubicBezTo>
                <a:cubicBezTo>
                  <a:pt x="1375936" y="1249892"/>
                  <a:pt x="1337786" y="1211742"/>
                  <a:pt x="1290726" y="1211742"/>
                </a:cubicBezTo>
                <a:close/>
                <a:moveTo>
                  <a:pt x="682149" y="1211742"/>
                </a:moveTo>
                <a:cubicBezTo>
                  <a:pt x="635089" y="1211742"/>
                  <a:pt x="596939" y="1249892"/>
                  <a:pt x="596939" y="1296952"/>
                </a:cubicBezTo>
                <a:cubicBezTo>
                  <a:pt x="596939" y="1344012"/>
                  <a:pt x="635089" y="1382162"/>
                  <a:pt x="682149" y="1382162"/>
                </a:cubicBezTo>
                <a:cubicBezTo>
                  <a:pt x="729209" y="1382162"/>
                  <a:pt x="767359" y="1344012"/>
                  <a:pt x="767359" y="1296952"/>
                </a:cubicBezTo>
                <a:cubicBezTo>
                  <a:pt x="767359" y="1249892"/>
                  <a:pt x="729209" y="1211742"/>
                  <a:pt x="682149" y="1211742"/>
                </a:cubicBezTo>
                <a:close/>
                <a:moveTo>
                  <a:pt x="1392841" y="640871"/>
                </a:moveTo>
                <a:lnTo>
                  <a:pt x="1360870" y="788070"/>
                </a:lnTo>
                <a:lnTo>
                  <a:pt x="625002" y="791267"/>
                </a:lnTo>
                <a:lnTo>
                  <a:pt x="577044" y="650464"/>
                </a:lnTo>
                <a:close/>
                <a:moveTo>
                  <a:pt x="1444679" y="433897"/>
                </a:moveTo>
                <a:lnTo>
                  <a:pt x="1406313" y="574698"/>
                </a:lnTo>
                <a:lnTo>
                  <a:pt x="543426" y="584292"/>
                </a:lnTo>
                <a:lnTo>
                  <a:pt x="492271" y="437094"/>
                </a:lnTo>
                <a:close/>
                <a:moveTo>
                  <a:pt x="393221" y="348324"/>
                </a:moveTo>
                <a:lnTo>
                  <a:pt x="580583" y="864764"/>
                </a:lnTo>
                <a:lnTo>
                  <a:pt x="1407174" y="864764"/>
                </a:lnTo>
                <a:lnTo>
                  <a:pt x="1508184" y="348324"/>
                </a:lnTo>
                <a:close/>
                <a:moveTo>
                  <a:pt x="34808" y="0"/>
                </a:moveTo>
                <a:lnTo>
                  <a:pt x="294110" y="64594"/>
                </a:lnTo>
                <a:lnTo>
                  <a:pt x="292553" y="70844"/>
                </a:lnTo>
                <a:lnTo>
                  <a:pt x="340979" y="204324"/>
                </a:lnTo>
                <a:lnTo>
                  <a:pt x="1536349" y="204324"/>
                </a:lnTo>
                <a:lnTo>
                  <a:pt x="1536474" y="203688"/>
                </a:lnTo>
                <a:lnTo>
                  <a:pt x="1579508" y="204324"/>
                </a:lnTo>
                <a:lnTo>
                  <a:pt x="1631907" y="204324"/>
                </a:lnTo>
                <a:lnTo>
                  <a:pt x="1631907" y="205098"/>
                </a:lnTo>
                <a:lnTo>
                  <a:pt x="1677791" y="205776"/>
                </a:lnTo>
                <a:lnTo>
                  <a:pt x="1525738" y="1008764"/>
                </a:lnTo>
                <a:lnTo>
                  <a:pt x="1518818" y="1007409"/>
                </a:lnTo>
                <a:lnTo>
                  <a:pt x="1518818" y="1008764"/>
                </a:lnTo>
                <a:lnTo>
                  <a:pt x="632825" y="1008764"/>
                </a:lnTo>
                <a:lnTo>
                  <a:pt x="668973" y="1108403"/>
                </a:lnTo>
                <a:lnTo>
                  <a:pt x="682149" y="1107074"/>
                </a:lnTo>
                <a:cubicBezTo>
                  <a:pt x="734583" y="1107074"/>
                  <a:pt x="782052" y="1128327"/>
                  <a:pt x="816413" y="1162688"/>
                </a:cubicBezTo>
                <a:lnTo>
                  <a:pt x="853014" y="1216974"/>
                </a:lnTo>
                <a:lnTo>
                  <a:pt x="1119861" y="1216974"/>
                </a:lnTo>
                <a:lnTo>
                  <a:pt x="1156462" y="1162688"/>
                </a:lnTo>
                <a:cubicBezTo>
                  <a:pt x="1190823" y="1128327"/>
                  <a:pt x="1238293" y="1107074"/>
                  <a:pt x="1290726" y="1107074"/>
                </a:cubicBezTo>
                <a:cubicBezTo>
                  <a:pt x="1395593" y="1107074"/>
                  <a:pt x="1480604" y="1192085"/>
                  <a:pt x="1480604" y="1296952"/>
                </a:cubicBezTo>
                <a:cubicBezTo>
                  <a:pt x="1480604" y="1401819"/>
                  <a:pt x="1395593" y="1486830"/>
                  <a:pt x="1290726" y="1486830"/>
                </a:cubicBezTo>
                <a:cubicBezTo>
                  <a:pt x="1212076" y="1486830"/>
                  <a:pt x="1144595" y="1439012"/>
                  <a:pt x="1115770" y="1370861"/>
                </a:cubicBezTo>
                <a:lnTo>
                  <a:pt x="1113774" y="1360974"/>
                </a:lnTo>
                <a:lnTo>
                  <a:pt x="859102" y="1360974"/>
                </a:lnTo>
                <a:lnTo>
                  <a:pt x="857106" y="1370861"/>
                </a:lnTo>
                <a:cubicBezTo>
                  <a:pt x="828281" y="1439012"/>
                  <a:pt x="760800" y="1486830"/>
                  <a:pt x="682149" y="1486830"/>
                </a:cubicBezTo>
                <a:cubicBezTo>
                  <a:pt x="577282" y="1486830"/>
                  <a:pt x="492271" y="1401819"/>
                  <a:pt x="492271" y="1296952"/>
                </a:cubicBezTo>
                <a:cubicBezTo>
                  <a:pt x="492271" y="1270736"/>
                  <a:pt x="497584" y="1245760"/>
                  <a:pt x="507193" y="1223043"/>
                </a:cubicBezTo>
                <a:lnTo>
                  <a:pt x="539822" y="1174647"/>
                </a:lnTo>
                <a:lnTo>
                  <a:pt x="180691" y="184741"/>
                </a:lnTo>
                <a:lnTo>
                  <a:pt x="0" y="13973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096000" y="298045"/>
            <a:ext cx="5962650" cy="5962650"/>
          </a:xfrm>
          <a:prstGeom prst="rect">
            <a:avLst/>
          </a:prstGeom>
        </p:spPr>
      </p:pic>
      <p:sp>
        <p:nvSpPr>
          <p:cNvPr id="4" name="TextBox 3"/>
          <p:cNvSpPr txBox="1"/>
          <p:nvPr/>
        </p:nvSpPr>
        <p:spPr>
          <a:xfrm>
            <a:off x="879926" y="2818656"/>
            <a:ext cx="4355869" cy="646331"/>
          </a:xfrm>
          <a:prstGeom prst="rect">
            <a:avLst/>
          </a:prstGeom>
          <a:noFill/>
        </p:spPr>
        <p:txBody>
          <a:bodyPr wrap="square" rtlCol="0">
            <a:spAutoFit/>
          </a:bodyPr>
          <a:lstStyle/>
          <a:p>
            <a:r>
              <a:rPr lang="en-US" dirty="0"/>
              <a:t>MD Kamrul Islam(Project Manager)</a:t>
            </a:r>
            <a:endParaRPr lang="en-US" dirty="0"/>
          </a:p>
          <a:p>
            <a:r>
              <a:rPr lang="en-US" dirty="0"/>
              <a:t>2017521460107</a:t>
            </a:r>
            <a:endParaRPr lang="en-US" dirty="0"/>
          </a:p>
        </p:txBody>
      </p:sp>
      <p:sp>
        <p:nvSpPr>
          <p:cNvPr id="5" name="TextBox 4"/>
          <p:cNvSpPr txBox="1"/>
          <p:nvPr/>
        </p:nvSpPr>
        <p:spPr>
          <a:xfrm>
            <a:off x="981861" y="3610303"/>
            <a:ext cx="2826325" cy="646331"/>
          </a:xfrm>
          <a:prstGeom prst="rect">
            <a:avLst/>
          </a:prstGeom>
          <a:noFill/>
        </p:spPr>
        <p:txBody>
          <a:bodyPr wrap="square" rtlCol="0">
            <a:spAutoFit/>
          </a:bodyPr>
          <a:lstStyle/>
          <a:p>
            <a:r>
              <a:rPr lang="en-US" dirty="0"/>
              <a:t>Sadia Tahsin Mukta</a:t>
            </a:r>
            <a:endParaRPr lang="en-US" dirty="0"/>
          </a:p>
          <a:p>
            <a:r>
              <a:rPr lang="en-US" dirty="0"/>
              <a:t>2018511460035</a:t>
            </a:r>
            <a:endParaRPr lang="en-US" dirty="0"/>
          </a:p>
        </p:txBody>
      </p:sp>
      <p:sp>
        <p:nvSpPr>
          <p:cNvPr id="6" name="TextBox 5"/>
          <p:cNvSpPr txBox="1"/>
          <p:nvPr/>
        </p:nvSpPr>
        <p:spPr>
          <a:xfrm>
            <a:off x="981861" y="4621876"/>
            <a:ext cx="2362679" cy="646331"/>
          </a:xfrm>
          <a:prstGeom prst="rect">
            <a:avLst/>
          </a:prstGeom>
          <a:noFill/>
        </p:spPr>
        <p:txBody>
          <a:bodyPr wrap="square" rtlCol="0">
            <a:spAutoFit/>
          </a:bodyPr>
          <a:lstStyle/>
          <a:p>
            <a:r>
              <a:rPr lang="en-US" dirty="0"/>
              <a:t>MD Towhidul Islam</a:t>
            </a:r>
            <a:endParaRPr lang="en-US" dirty="0"/>
          </a:p>
          <a:p>
            <a:r>
              <a:rPr lang="en-US" dirty="0"/>
              <a:t>2017521460098</a:t>
            </a:r>
            <a:endParaRPr lang="en-US" dirty="0"/>
          </a:p>
        </p:txBody>
      </p:sp>
      <p:sp>
        <p:nvSpPr>
          <p:cNvPr id="7" name="TextBox 6"/>
          <p:cNvSpPr txBox="1"/>
          <p:nvPr/>
        </p:nvSpPr>
        <p:spPr>
          <a:xfrm>
            <a:off x="981861" y="5615482"/>
            <a:ext cx="2585259" cy="645160"/>
          </a:xfrm>
          <a:prstGeom prst="rect">
            <a:avLst/>
          </a:prstGeom>
          <a:noFill/>
        </p:spPr>
        <p:txBody>
          <a:bodyPr wrap="square" rtlCol="0">
            <a:spAutoFit/>
          </a:bodyPr>
          <a:lstStyle/>
          <a:p>
            <a:r>
              <a:rPr lang="en-US" dirty="0"/>
              <a:t>Ashraful Islam</a:t>
            </a:r>
            <a:endParaRPr lang="en-US" dirty="0"/>
          </a:p>
          <a:p>
            <a:r>
              <a:rPr lang="en-US" dirty="0"/>
              <a:t>2017521460065</a:t>
            </a:r>
            <a:endParaRPr lang="en-US" dirty="0"/>
          </a:p>
        </p:txBody>
      </p:sp>
      <p:sp>
        <p:nvSpPr>
          <p:cNvPr id="8" name="Round Same Side Corner Rectangle 8"/>
          <p:cNvSpPr/>
          <p:nvPr/>
        </p:nvSpPr>
        <p:spPr>
          <a:xfrm>
            <a:off x="493867" y="2877364"/>
            <a:ext cx="251302" cy="661867"/>
          </a:xfrm>
          <a:custGeom>
            <a:avLst/>
            <a:gdLst>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8887 w 1489775"/>
              <a:gd name="connsiteY10" fmla="*/ 2305078 h 3923699"/>
              <a:gd name="connsiteX11" fmla="*/ 1151853 w 1489775"/>
              <a:gd name="connsiteY11" fmla="*/ 3743699 h 3923699"/>
              <a:gd name="connsiteX12" fmla="*/ 971853 w 1489775"/>
              <a:gd name="connsiteY12" fmla="*/ 3923699 h 3923699"/>
              <a:gd name="connsiteX13" fmla="*/ 791853 w 1489775"/>
              <a:gd name="connsiteY13" fmla="*/ 3743699 h 3923699"/>
              <a:gd name="connsiteX14" fmla="*/ 791853 w 1489775"/>
              <a:gd name="connsiteY14" fmla="*/ 2305078 h 3923699"/>
              <a:gd name="connsiteX15" fmla="*/ 683854 w 1489775"/>
              <a:gd name="connsiteY15" fmla="*/ 2305078 h 3923699"/>
              <a:gd name="connsiteX16" fmla="*/ 683854 w 1489775"/>
              <a:gd name="connsiteY16" fmla="*/ 3743698 h 3923699"/>
              <a:gd name="connsiteX17" fmla="*/ 503854 w 1489775"/>
              <a:gd name="connsiteY17" fmla="*/ 3923698 h 3923699"/>
              <a:gd name="connsiteX18" fmla="*/ 323854 w 1489775"/>
              <a:gd name="connsiteY18" fmla="*/ 3743698 h 3923699"/>
              <a:gd name="connsiteX19" fmla="*/ 323854 w 1489775"/>
              <a:gd name="connsiteY19" fmla="*/ 2238914 h 3923699"/>
              <a:gd name="connsiteX20" fmla="*/ 330887 w 1489775"/>
              <a:gd name="connsiteY20" fmla="*/ 2238914 h 3923699"/>
              <a:gd name="connsiteX21" fmla="*/ 330887 w 1489775"/>
              <a:gd name="connsiteY21" fmla="*/ 1390678 h 3923699"/>
              <a:gd name="connsiteX22" fmla="*/ 288033 w 1489775"/>
              <a:gd name="connsiteY22" fmla="*/ 1390678 h 3923699"/>
              <a:gd name="connsiteX23" fmla="*/ 288033 w 1489775"/>
              <a:gd name="connsiteY23" fmla="*/ 2063902 h 3923699"/>
              <a:gd name="connsiteX24" fmla="*/ 144017 w 1489775"/>
              <a:gd name="connsiteY24" fmla="*/ 2207918 h 3923699"/>
              <a:gd name="connsiteX25" fmla="*/ 1 w 1489775"/>
              <a:gd name="connsiteY25" fmla="*/ 2063902 h 3923699"/>
              <a:gd name="connsiteX26" fmla="*/ 1 w 1489775"/>
              <a:gd name="connsiteY26" fmla="*/ 1390678 h 3923699"/>
              <a:gd name="connsiteX27" fmla="*/ 0 w 1489775"/>
              <a:gd name="connsiteY27" fmla="*/ 1390678 h 3923699"/>
              <a:gd name="connsiteX28" fmla="*/ 0 w 1489775"/>
              <a:gd name="connsiteY28" fmla="*/ 1030958 h 3923699"/>
              <a:gd name="connsiteX29" fmla="*/ 280204 w 1489775"/>
              <a:gd name="connsiteY29" fmla="*/ 750754 h 3923699"/>
              <a:gd name="connsiteX30" fmla="*/ 744888 w 1489775"/>
              <a:gd name="connsiteY30" fmla="*/ 0 h 3923699"/>
              <a:gd name="connsiteX31" fmla="*/ 1082199 w 1489775"/>
              <a:gd name="connsiteY31" fmla="*/ 337311 h 3923699"/>
              <a:gd name="connsiteX32" fmla="*/ 744888 w 1489775"/>
              <a:gd name="connsiteY32" fmla="*/ 674622 h 3923699"/>
              <a:gd name="connsiteX33" fmla="*/ 407577 w 1489775"/>
              <a:gd name="connsiteY33" fmla="*/ 337311 h 3923699"/>
              <a:gd name="connsiteX34" fmla="*/ 744888 w 1489775"/>
              <a:gd name="connsiteY34" fmla="*/ 0 h 3923699"/>
              <a:gd name="connsiteX0-1" fmla="*/ 280204 w 1489775"/>
              <a:gd name="connsiteY0-2" fmla="*/ 750754 h 3923699"/>
              <a:gd name="connsiteX1-3" fmla="*/ 1209570 w 1489775"/>
              <a:gd name="connsiteY1-4" fmla="*/ 750754 h 3923699"/>
              <a:gd name="connsiteX2-5" fmla="*/ 1489774 w 1489775"/>
              <a:gd name="connsiteY2-6" fmla="*/ 1030958 h 3923699"/>
              <a:gd name="connsiteX3-7" fmla="*/ 1489774 w 1489775"/>
              <a:gd name="connsiteY3-8" fmla="*/ 1293518 h 3923699"/>
              <a:gd name="connsiteX4-9" fmla="*/ 1489775 w 1489775"/>
              <a:gd name="connsiteY4-10" fmla="*/ 1293518 h 3923699"/>
              <a:gd name="connsiteX5-11" fmla="*/ 1489775 w 1489775"/>
              <a:gd name="connsiteY5-12" fmla="*/ 2063902 h 3923699"/>
              <a:gd name="connsiteX6-13" fmla="*/ 1345759 w 1489775"/>
              <a:gd name="connsiteY6-14" fmla="*/ 2207918 h 3923699"/>
              <a:gd name="connsiteX7-15" fmla="*/ 1201743 w 1489775"/>
              <a:gd name="connsiteY7-16" fmla="*/ 2063902 h 3923699"/>
              <a:gd name="connsiteX8-17" fmla="*/ 1201743 w 1489775"/>
              <a:gd name="connsiteY8-18" fmla="*/ 1390678 h 3923699"/>
              <a:gd name="connsiteX9-19" fmla="*/ 1158887 w 1489775"/>
              <a:gd name="connsiteY9-20" fmla="*/ 1390678 h 3923699"/>
              <a:gd name="connsiteX10-21" fmla="*/ 1151853 w 1489775"/>
              <a:gd name="connsiteY10-22" fmla="*/ 3743699 h 3923699"/>
              <a:gd name="connsiteX11-23" fmla="*/ 971853 w 1489775"/>
              <a:gd name="connsiteY11-24" fmla="*/ 3923699 h 3923699"/>
              <a:gd name="connsiteX12-25" fmla="*/ 791853 w 1489775"/>
              <a:gd name="connsiteY12-26" fmla="*/ 3743699 h 3923699"/>
              <a:gd name="connsiteX13-27" fmla="*/ 791853 w 1489775"/>
              <a:gd name="connsiteY13-28" fmla="*/ 2305078 h 3923699"/>
              <a:gd name="connsiteX14-29" fmla="*/ 683854 w 1489775"/>
              <a:gd name="connsiteY14-30" fmla="*/ 2305078 h 3923699"/>
              <a:gd name="connsiteX15-31" fmla="*/ 683854 w 1489775"/>
              <a:gd name="connsiteY15-32" fmla="*/ 3743698 h 3923699"/>
              <a:gd name="connsiteX16-33" fmla="*/ 503854 w 1489775"/>
              <a:gd name="connsiteY16-34" fmla="*/ 3923698 h 3923699"/>
              <a:gd name="connsiteX17-35" fmla="*/ 323854 w 1489775"/>
              <a:gd name="connsiteY17-36" fmla="*/ 3743698 h 3923699"/>
              <a:gd name="connsiteX18-37" fmla="*/ 323854 w 1489775"/>
              <a:gd name="connsiteY18-38" fmla="*/ 2238914 h 3923699"/>
              <a:gd name="connsiteX19-39" fmla="*/ 330887 w 1489775"/>
              <a:gd name="connsiteY19-40" fmla="*/ 2238914 h 3923699"/>
              <a:gd name="connsiteX20-41" fmla="*/ 330887 w 1489775"/>
              <a:gd name="connsiteY20-42" fmla="*/ 1390678 h 3923699"/>
              <a:gd name="connsiteX21-43" fmla="*/ 288033 w 1489775"/>
              <a:gd name="connsiteY21-44" fmla="*/ 1390678 h 3923699"/>
              <a:gd name="connsiteX22-45" fmla="*/ 288033 w 1489775"/>
              <a:gd name="connsiteY22-46" fmla="*/ 2063902 h 3923699"/>
              <a:gd name="connsiteX23-47" fmla="*/ 144017 w 1489775"/>
              <a:gd name="connsiteY23-48" fmla="*/ 2207918 h 3923699"/>
              <a:gd name="connsiteX24-49" fmla="*/ 1 w 1489775"/>
              <a:gd name="connsiteY24-50" fmla="*/ 2063902 h 3923699"/>
              <a:gd name="connsiteX25-51" fmla="*/ 1 w 1489775"/>
              <a:gd name="connsiteY25-52" fmla="*/ 1390678 h 3923699"/>
              <a:gd name="connsiteX26-53" fmla="*/ 0 w 1489775"/>
              <a:gd name="connsiteY26-54" fmla="*/ 1390678 h 3923699"/>
              <a:gd name="connsiteX27-55" fmla="*/ 0 w 1489775"/>
              <a:gd name="connsiteY27-56" fmla="*/ 1030958 h 3923699"/>
              <a:gd name="connsiteX28-57" fmla="*/ 280204 w 1489775"/>
              <a:gd name="connsiteY28-58" fmla="*/ 750754 h 3923699"/>
              <a:gd name="connsiteX29-59" fmla="*/ 744888 w 1489775"/>
              <a:gd name="connsiteY29-60" fmla="*/ 0 h 3923699"/>
              <a:gd name="connsiteX30-61" fmla="*/ 1082199 w 1489775"/>
              <a:gd name="connsiteY30-62" fmla="*/ 337311 h 3923699"/>
              <a:gd name="connsiteX31-63" fmla="*/ 744888 w 1489775"/>
              <a:gd name="connsiteY31-64" fmla="*/ 674622 h 3923699"/>
              <a:gd name="connsiteX32-65" fmla="*/ 407577 w 1489775"/>
              <a:gd name="connsiteY32-66" fmla="*/ 337311 h 3923699"/>
              <a:gd name="connsiteX33-67" fmla="*/ 744888 w 1489775"/>
              <a:gd name="connsiteY33-68" fmla="*/ 0 h 3923699"/>
              <a:gd name="connsiteX0-69" fmla="*/ 280204 w 1489775"/>
              <a:gd name="connsiteY0-70" fmla="*/ 750754 h 3923699"/>
              <a:gd name="connsiteX1-71" fmla="*/ 1209570 w 1489775"/>
              <a:gd name="connsiteY1-72" fmla="*/ 750754 h 3923699"/>
              <a:gd name="connsiteX2-73" fmla="*/ 1489774 w 1489775"/>
              <a:gd name="connsiteY2-74" fmla="*/ 1030958 h 3923699"/>
              <a:gd name="connsiteX3-75" fmla="*/ 1489774 w 1489775"/>
              <a:gd name="connsiteY3-76" fmla="*/ 1293518 h 3923699"/>
              <a:gd name="connsiteX4-77" fmla="*/ 1489775 w 1489775"/>
              <a:gd name="connsiteY4-78" fmla="*/ 1293518 h 3923699"/>
              <a:gd name="connsiteX5-79" fmla="*/ 1489775 w 1489775"/>
              <a:gd name="connsiteY5-80" fmla="*/ 2063902 h 3923699"/>
              <a:gd name="connsiteX6-81" fmla="*/ 1345759 w 1489775"/>
              <a:gd name="connsiteY6-82" fmla="*/ 2207918 h 3923699"/>
              <a:gd name="connsiteX7-83" fmla="*/ 1201743 w 1489775"/>
              <a:gd name="connsiteY7-84" fmla="*/ 2063902 h 3923699"/>
              <a:gd name="connsiteX8-85" fmla="*/ 1201743 w 1489775"/>
              <a:gd name="connsiteY8-86" fmla="*/ 1390678 h 3923699"/>
              <a:gd name="connsiteX9-87" fmla="*/ 1158887 w 1489775"/>
              <a:gd name="connsiteY9-88" fmla="*/ 1390678 h 3923699"/>
              <a:gd name="connsiteX10-89" fmla="*/ 1151853 w 1489775"/>
              <a:gd name="connsiteY10-90" fmla="*/ 3743699 h 3923699"/>
              <a:gd name="connsiteX11-91" fmla="*/ 971853 w 1489775"/>
              <a:gd name="connsiteY11-92" fmla="*/ 3923699 h 3923699"/>
              <a:gd name="connsiteX12-93" fmla="*/ 791853 w 1489775"/>
              <a:gd name="connsiteY12-94" fmla="*/ 3743699 h 3923699"/>
              <a:gd name="connsiteX13-95" fmla="*/ 791853 w 1489775"/>
              <a:gd name="connsiteY13-96" fmla="*/ 2305078 h 3923699"/>
              <a:gd name="connsiteX14-97" fmla="*/ 683854 w 1489775"/>
              <a:gd name="connsiteY14-98" fmla="*/ 2305078 h 3923699"/>
              <a:gd name="connsiteX15-99" fmla="*/ 683854 w 1489775"/>
              <a:gd name="connsiteY15-100" fmla="*/ 3743698 h 3923699"/>
              <a:gd name="connsiteX16-101" fmla="*/ 503854 w 1489775"/>
              <a:gd name="connsiteY16-102" fmla="*/ 3923698 h 3923699"/>
              <a:gd name="connsiteX17-103" fmla="*/ 323854 w 1489775"/>
              <a:gd name="connsiteY17-104" fmla="*/ 3743698 h 3923699"/>
              <a:gd name="connsiteX18-105" fmla="*/ 323854 w 1489775"/>
              <a:gd name="connsiteY18-106" fmla="*/ 2238914 h 3923699"/>
              <a:gd name="connsiteX19-107" fmla="*/ 330887 w 1489775"/>
              <a:gd name="connsiteY19-108" fmla="*/ 1390678 h 3923699"/>
              <a:gd name="connsiteX20-109" fmla="*/ 288033 w 1489775"/>
              <a:gd name="connsiteY20-110" fmla="*/ 1390678 h 3923699"/>
              <a:gd name="connsiteX21-111" fmla="*/ 288033 w 1489775"/>
              <a:gd name="connsiteY21-112" fmla="*/ 2063902 h 3923699"/>
              <a:gd name="connsiteX22-113" fmla="*/ 144017 w 1489775"/>
              <a:gd name="connsiteY22-114" fmla="*/ 2207918 h 3923699"/>
              <a:gd name="connsiteX23-115" fmla="*/ 1 w 1489775"/>
              <a:gd name="connsiteY23-116" fmla="*/ 2063902 h 3923699"/>
              <a:gd name="connsiteX24-117" fmla="*/ 1 w 1489775"/>
              <a:gd name="connsiteY24-118" fmla="*/ 1390678 h 3923699"/>
              <a:gd name="connsiteX25-119" fmla="*/ 0 w 1489775"/>
              <a:gd name="connsiteY25-120" fmla="*/ 1390678 h 3923699"/>
              <a:gd name="connsiteX26-121" fmla="*/ 0 w 1489775"/>
              <a:gd name="connsiteY26-122" fmla="*/ 1030958 h 3923699"/>
              <a:gd name="connsiteX27-123" fmla="*/ 280204 w 1489775"/>
              <a:gd name="connsiteY27-124" fmla="*/ 750754 h 3923699"/>
              <a:gd name="connsiteX28-125" fmla="*/ 744888 w 1489775"/>
              <a:gd name="connsiteY28-126" fmla="*/ 0 h 3923699"/>
              <a:gd name="connsiteX29-127" fmla="*/ 1082199 w 1489775"/>
              <a:gd name="connsiteY29-128" fmla="*/ 337311 h 3923699"/>
              <a:gd name="connsiteX30-129" fmla="*/ 744888 w 1489775"/>
              <a:gd name="connsiteY30-130" fmla="*/ 674622 h 3923699"/>
              <a:gd name="connsiteX31-131" fmla="*/ 407577 w 1489775"/>
              <a:gd name="connsiteY31-132" fmla="*/ 337311 h 3923699"/>
              <a:gd name="connsiteX32-133" fmla="*/ 744888 w 1489775"/>
              <a:gd name="connsiteY32-134" fmla="*/ 0 h 3923699"/>
              <a:gd name="connsiteX0-135" fmla="*/ 280204 w 1489775"/>
              <a:gd name="connsiteY0-136" fmla="*/ 750754 h 3923699"/>
              <a:gd name="connsiteX1-137" fmla="*/ 1209570 w 1489775"/>
              <a:gd name="connsiteY1-138" fmla="*/ 750754 h 3923699"/>
              <a:gd name="connsiteX2-139" fmla="*/ 1489774 w 1489775"/>
              <a:gd name="connsiteY2-140" fmla="*/ 1030958 h 3923699"/>
              <a:gd name="connsiteX3-141" fmla="*/ 1489774 w 1489775"/>
              <a:gd name="connsiteY3-142" fmla="*/ 1293518 h 3923699"/>
              <a:gd name="connsiteX4-143" fmla="*/ 1489775 w 1489775"/>
              <a:gd name="connsiteY4-144" fmla="*/ 1293518 h 3923699"/>
              <a:gd name="connsiteX5-145" fmla="*/ 1489775 w 1489775"/>
              <a:gd name="connsiteY5-146" fmla="*/ 2063902 h 3923699"/>
              <a:gd name="connsiteX6-147" fmla="*/ 1345759 w 1489775"/>
              <a:gd name="connsiteY6-148" fmla="*/ 2207918 h 3923699"/>
              <a:gd name="connsiteX7-149" fmla="*/ 1201743 w 1489775"/>
              <a:gd name="connsiteY7-150" fmla="*/ 2063902 h 3923699"/>
              <a:gd name="connsiteX8-151" fmla="*/ 1201743 w 1489775"/>
              <a:gd name="connsiteY8-152" fmla="*/ 1390678 h 3923699"/>
              <a:gd name="connsiteX9-153" fmla="*/ 1158887 w 1489775"/>
              <a:gd name="connsiteY9-154" fmla="*/ 1390678 h 3923699"/>
              <a:gd name="connsiteX10-155" fmla="*/ 1151853 w 1489775"/>
              <a:gd name="connsiteY10-156" fmla="*/ 3743699 h 3923699"/>
              <a:gd name="connsiteX11-157" fmla="*/ 971853 w 1489775"/>
              <a:gd name="connsiteY11-158" fmla="*/ 3923699 h 3923699"/>
              <a:gd name="connsiteX12-159" fmla="*/ 791853 w 1489775"/>
              <a:gd name="connsiteY12-160" fmla="*/ 3743699 h 3923699"/>
              <a:gd name="connsiteX13-161" fmla="*/ 791853 w 1489775"/>
              <a:gd name="connsiteY13-162" fmla="*/ 2305078 h 3923699"/>
              <a:gd name="connsiteX14-163" fmla="*/ 683854 w 1489775"/>
              <a:gd name="connsiteY14-164" fmla="*/ 2305078 h 3923699"/>
              <a:gd name="connsiteX15-165" fmla="*/ 683854 w 1489775"/>
              <a:gd name="connsiteY15-166" fmla="*/ 3743698 h 3923699"/>
              <a:gd name="connsiteX16-167" fmla="*/ 503854 w 1489775"/>
              <a:gd name="connsiteY16-168" fmla="*/ 3923698 h 3923699"/>
              <a:gd name="connsiteX17-169" fmla="*/ 323854 w 1489775"/>
              <a:gd name="connsiteY17-170" fmla="*/ 3743698 h 3923699"/>
              <a:gd name="connsiteX18-171" fmla="*/ 330887 w 1489775"/>
              <a:gd name="connsiteY18-172" fmla="*/ 1390678 h 3923699"/>
              <a:gd name="connsiteX19-173" fmla="*/ 288033 w 1489775"/>
              <a:gd name="connsiteY19-174" fmla="*/ 1390678 h 3923699"/>
              <a:gd name="connsiteX20-175" fmla="*/ 288033 w 1489775"/>
              <a:gd name="connsiteY20-176" fmla="*/ 2063902 h 3923699"/>
              <a:gd name="connsiteX21-177" fmla="*/ 144017 w 1489775"/>
              <a:gd name="connsiteY21-178" fmla="*/ 2207918 h 3923699"/>
              <a:gd name="connsiteX22-179" fmla="*/ 1 w 1489775"/>
              <a:gd name="connsiteY22-180" fmla="*/ 2063902 h 3923699"/>
              <a:gd name="connsiteX23-181" fmla="*/ 1 w 1489775"/>
              <a:gd name="connsiteY23-182" fmla="*/ 1390678 h 3923699"/>
              <a:gd name="connsiteX24-183" fmla="*/ 0 w 1489775"/>
              <a:gd name="connsiteY24-184" fmla="*/ 1390678 h 3923699"/>
              <a:gd name="connsiteX25-185" fmla="*/ 0 w 1489775"/>
              <a:gd name="connsiteY25-186" fmla="*/ 1030958 h 3923699"/>
              <a:gd name="connsiteX26-187" fmla="*/ 280204 w 1489775"/>
              <a:gd name="connsiteY26-188" fmla="*/ 750754 h 3923699"/>
              <a:gd name="connsiteX27-189" fmla="*/ 744888 w 1489775"/>
              <a:gd name="connsiteY27-190" fmla="*/ 0 h 3923699"/>
              <a:gd name="connsiteX28-191" fmla="*/ 1082199 w 1489775"/>
              <a:gd name="connsiteY28-192" fmla="*/ 337311 h 3923699"/>
              <a:gd name="connsiteX29-193" fmla="*/ 744888 w 1489775"/>
              <a:gd name="connsiteY29-194" fmla="*/ 674622 h 3923699"/>
              <a:gd name="connsiteX30-195" fmla="*/ 407577 w 1489775"/>
              <a:gd name="connsiteY30-196" fmla="*/ 337311 h 3923699"/>
              <a:gd name="connsiteX31-197" fmla="*/ 744888 w 1489775"/>
              <a:gd name="connsiteY31-198" fmla="*/ 0 h 392369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55" y="connsiteY27-56"/>
              </a:cxn>
              <a:cxn ang="0">
                <a:pos x="connsiteX28-57" y="connsiteY28-58"/>
              </a:cxn>
              <a:cxn ang="0">
                <a:pos x="connsiteX29-59" y="connsiteY29-60"/>
              </a:cxn>
              <a:cxn ang="0">
                <a:pos x="connsiteX30-61" y="connsiteY30-62"/>
              </a:cxn>
              <a:cxn ang="0">
                <a:pos x="connsiteX31-63" y="connsiteY31-64"/>
              </a:cxn>
            </a:cxnLst>
            <a:rect l="l" t="t" r="r" b="b"/>
            <a:pathLst>
              <a:path w="1489775" h="3923699">
                <a:moveTo>
                  <a:pt x="280204" y="750754"/>
                </a:moveTo>
                <a:lnTo>
                  <a:pt x="1209570" y="750754"/>
                </a:lnTo>
                <a:cubicBezTo>
                  <a:pt x="1364322" y="750754"/>
                  <a:pt x="1489774" y="876206"/>
                  <a:pt x="1489774" y="1030958"/>
                </a:cubicBezTo>
                <a:lnTo>
                  <a:pt x="1489774" y="1293518"/>
                </a:lnTo>
                <a:lnTo>
                  <a:pt x="1489775" y="1293518"/>
                </a:lnTo>
                <a:lnTo>
                  <a:pt x="1489775" y="2063902"/>
                </a:lnTo>
                <a:cubicBezTo>
                  <a:pt x="1489775" y="2143440"/>
                  <a:pt x="1425297" y="2207918"/>
                  <a:pt x="1345759" y="2207918"/>
                </a:cubicBezTo>
                <a:cubicBezTo>
                  <a:pt x="1266221" y="2207918"/>
                  <a:pt x="1201743" y="2143440"/>
                  <a:pt x="1201743" y="2063902"/>
                </a:cubicBezTo>
                <a:lnTo>
                  <a:pt x="1201743" y="1390678"/>
                </a:lnTo>
                <a:lnTo>
                  <a:pt x="1158887" y="1390678"/>
                </a:lnTo>
                <a:cubicBezTo>
                  <a:pt x="1156542" y="2175018"/>
                  <a:pt x="1154198" y="2959359"/>
                  <a:pt x="1151853" y="3743699"/>
                </a:cubicBezTo>
                <a:cubicBezTo>
                  <a:pt x="1151853" y="3843110"/>
                  <a:pt x="1071264" y="3923699"/>
                  <a:pt x="971853" y="3923699"/>
                </a:cubicBezTo>
                <a:cubicBezTo>
                  <a:pt x="872442" y="3923699"/>
                  <a:pt x="791853" y="3843110"/>
                  <a:pt x="791853" y="3743699"/>
                </a:cubicBezTo>
                <a:lnTo>
                  <a:pt x="791853" y="2305078"/>
                </a:lnTo>
                <a:lnTo>
                  <a:pt x="683854" y="2305078"/>
                </a:lnTo>
                <a:lnTo>
                  <a:pt x="683854" y="3743698"/>
                </a:lnTo>
                <a:cubicBezTo>
                  <a:pt x="683854" y="3843109"/>
                  <a:pt x="603265" y="3923698"/>
                  <a:pt x="503854" y="3923698"/>
                </a:cubicBezTo>
                <a:cubicBezTo>
                  <a:pt x="404443" y="3923698"/>
                  <a:pt x="323854" y="3843109"/>
                  <a:pt x="323854" y="3743698"/>
                </a:cubicBezTo>
                <a:cubicBezTo>
                  <a:pt x="326198" y="2959358"/>
                  <a:pt x="328543" y="2175018"/>
                  <a:pt x="330887" y="1390678"/>
                </a:cubicBezTo>
                <a:lnTo>
                  <a:pt x="288033" y="1390678"/>
                </a:lnTo>
                <a:lnTo>
                  <a:pt x="288033" y="2063902"/>
                </a:lnTo>
                <a:cubicBezTo>
                  <a:pt x="288033" y="2143440"/>
                  <a:pt x="223555" y="2207918"/>
                  <a:pt x="144017" y="2207918"/>
                </a:cubicBezTo>
                <a:cubicBezTo>
                  <a:pt x="64479" y="2207918"/>
                  <a:pt x="1" y="2143440"/>
                  <a:pt x="1" y="2063902"/>
                </a:cubicBezTo>
                <a:lnTo>
                  <a:pt x="1" y="1390678"/>
                </a:lnTo>
                <a:lnTo>
                  <a:pt x="0" y="1390678"/>
                </a:lnTo>
                <a:lnTo>
                  <a:pt x="0" y="1030958"/>
                </a:lnTo>
                <a:cubicBezTo>
                  <a:pt x="0" y="876206"/>
                  <a:pt x="125452" y="750754"/>
                  <a:pt x="280204" y="750754"/>
                </a:cubicBezTo>
                <a:close/>
                <a:moveTo>
                  <a:pt x="744888" y="0"/>
                </a:moveTo>
                <a:cubicBezTo>
                  <a:pt x="931180" y="0"/>
                  <a:pt x="1082199" y="151019"/>
                  <a:pt x="1082199" y="337311"/>
                </a:cubicBezTo>
                <a:cubicBezTo>
                  <a:pt x="1082199" y="523603"/>
                  <a:pt x="931180" y="674622"/>
                  <a:pt x="744888" y="674622"/>
                </a:cubicBezTo>
                <a:cubicBezTo>
                  <a:pt x="558596" y="674622"/>
                  <a:pt x="407577" y="523603"/>
                  <a:pt x="407577" y="337311"/>
                </a:cubicBezTo>
                <a:cubicBezTo>
                  <a:pt x="407577" y="151019"/>
                  <a:pt x="558596" y="0"/>
                  <a:pt x="744888"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9" name="Round Same Side Corner Rectangle 8"/>
          <p:cNvSpPr/>
          <p:nvPr/>
        </p:nvSpPr>
        <p:spPr>
          <a:xfrm>
            <a:off x="493867" y="4621876"/>
            <a:ext cx="251302" cy="661867"/>
          </a:xfrm>
          <a:custGeom>
            <a:avLst/>
            <a:gdLst>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8887 w 1489775"/>
              <a:gd name="connsiteY10" fmla="*/ 2305078 h 3923699"/>
              <a:gd name="connsiteX11" fmla="*/ 1151853 w 1489775"/>
              <a:gd name="connsiteY11" fmla="*/ 3743699 h 3923699"/>
              <a:gd name="connsiteX12" fmla="*/ 971853 w 1489775"/>
              <a:gd name="connsiteY12" fmla="*/ 3923699 h 3923699"/>
              <a:gd name="connsiteX13" fmla="*/ 791853 w 1489775"/>
              <a:gd name="connsiteY13" fmla="*/ 3743699 h 3923699"/>
              <a:gd name="connsiteX14" fmla="*/ 791853 w 1489775"/>
              <a:gd name="connsiteY14" fmla="*/ 2305078 h 3923699"/>
              <a:gd name="connsiteX15" fmla="*/ 683854 w 1489775"/>
              <a:gd name="connsiteY15" fmla="*/ 2305078 h 3923699"/>
              <a:gd name="connsiteX16" fmla="*/ 683854 w 1489775"/>
              <a:gd name="connsiteY16" fmla="*/ 3743698 h 3923699"/>
              <a:gd name="connsiteX17" fmla="*/ 503854 w 1489775"/>
              <a:gd name="connsiteY17" fmla="*/ 3923698 h 3923699"/>
              <a:gd name="connsiteX18" fmla="*/ 323854 w 1489775"/>
              <a:gd name="connsiteY18" fmla="*/ 3743698 h 3923699"/>
              <a:gd name="connsiteX19" fmla="*/ 323854 w 1489775"/>
              <a:gd name="connsiteY19" fmla="*/ 2238914 h 3923699"/>
              <a:gd name="connsiteX20" fmla="*/ 330887 w 1489775"/>
              <a:gd name="connsiteY20" fmla="*/ 2238914 h 3923699"/>
              <a:gd name="connsiteX21" fmla="*/ 330887 w 1489775"/>
              <a:gd name="connsiteY21" fmla="*/ 1390678 h 3923699"/>
              <a:gd name="connsiteX22" fmla="*/ 288033 w 1489775"/>
              <a:gd name="connsiteY22" fmla="*/ 1390678 h 3923699"/>
              <a:gd name="connsiteX23" fmla="*/ 288033 w 1489775"/>
              <a:gd name="connsiteY23" fmla="*/ 2063902 h 3923699"/>
              <a:gd name="connsiteX24" fmla="*/ 144017 w 1489775"/>
              <a:gd name="connsiteY24" fmla="*/ 2207918 h 3923699"/>
              <a:gd name="connsiteX25" fmla="*/ 1 w 1489775"/>
              <a:gd name="connsiteY25" fmla="*/ 2063902 h 3923699"/>
              <a:gd name="connsiteX26" fmla="*/ 1 w 1489775"/>
              <a:gd name="connsiteY26" fmla="*/ 1390678 h 3923699"/>
              <a:gd name="connsiteX27" fmla="*/ 0 w 1489775"/>
              <a:gd name="connsiteY27" fmla="*/ 1390678 h 3923699"/>
              <a:gd name="connsiteX28" fmla="*/ 0 w 1489775"/>
              <a:gd name="connsiteY28" fmla="*/ 1030958 h 3923699"/>
              <a:gd name="connsiteX29" fmla="*/ 280204 w 1489775"/>
              <a:gd name="connsiteY29" fmla="*/ 750754 h 3923699"/>
              <a:gd name="connsiteX30" fmla="*/ 744888 w 1489775"/>
              <a:gd name="connsiteY30" fmla="*/ 0 h 3923699"/>
              <a:gd name="connsiteX31" fmla="*/ 1082199 w 1489775"/>
              <a:gd name="connsiteY31" fmla="*/ 337311 h 3923699"/>
              <a:gd name="connsiteX32" fmla="*/ 744888 w 1489775"/>
              <a:gd name="connsiteY32" fmla="*/ 674622 h 3923699"/>
              <a:gd name="connsiteX33" fmla="*/ 407577 w 1489775"/>
              <a:gd name="connsiteY33" fmla="*/ 337311 h 3923699"/>
              <a:gd name="connsiteX34" fmla="*/ 744888 w 1489775"/>
              <a:gd name="connsiteY34" fmla="*/ 0 h 3923699"/>
              <a:gd name="connsiteX0-1" fmla="*/ 280204 w 1489775"/>
              <a:gd name="connsiteY0-2" fmla="*/ 750754 h 3923699"/>
              <a:gd name="connsiteX1-3" fmla="*/ 1209570 w 1489775"/>
              <a:gd name="connsiteY1-4" fmla="*/ 750754 h 3923699"/>
              <a:gd name="connsiteX2-5" fmla="*/ 1489774 w 1489775"/>
              <a:gd name="connsiteY2-6" fmla="*/ 1030958 h 3923699"/>
              <a:gd name="connsiteX3-7" fmla="*/ 1489774 w 1489775"/>
              <a:gd name="connsiteY3-8" fmla="*/ 1293518 h 3923699"/>
              <a:gd name="connsiteX4-9" fmla="*/ 1489775 w 1489775"/>
              <a:gd name="connsiteY4-10" fmla="*/ 1293518 h 3923699"/>
              <a:gd name="connsiteX5-11" fmla="*/ 1489775 w 1489775"/>
              <a:gd name="connsiteY5-12" fmla="*/ 2063902 h 3923699"/>
              <a:gd name="connsiteX6-13" fmla="*/ 1345759 w 1489775"/>
              <a:gd name="connsiteY6-14" fmla="*/ 2207918 h 3923699"/>
              <a:gd name="connsiteX7-15" fmla="*/ 1201743 w 1489775"/>
              <a:gd name="connsiteY7-16" fmla="*/ 2063902 h 3923699"/>
              <a:gd name="connsiteX8-17" fmla="*/ 1201743 w 1489775"/>
              <a:gd name="connsiteY8-18" fmla="*/ 1390678 h 3923699"/>
              <a:gd name="connsiteX9-19" fmla="*/ 1158887 w 1489775"/>
              <a:gd name="connsiteY9-20" fmla="*/ 1390678 h 3923699"/>
              <a:gd name="connsiteX10-21" fmla="*/ 1151853 w 1489775"/>
              <a:gd name="connsiteY10-22" fmla="*/ 3743699 h 3923699"/>
              <a:gd name="connsiteX11-23" fmla="*/ 971853 w 1489775"/>
              <a:gd name="connsiteY11-24" fmla="*/ 3923699 h 3923699"/>
              <a:gd name="connsiteX12-25" fmla="*/ 791853 w 1489775"/>
              <a:gd name="connsiteY12-26" fmla="*/ 3743699 h 3923699"/>
              <a:gd name="connsiteX13-27" fmla="*/ 791853 w 1489775"/>
              <a:gd name="connsiteY13-28" fmla="*/ 2305078 h 3923699"/>
              <a:gd name="connsiteX14-29" fmla="*/ 683854 w 1489775"/>
              <a:gd name="connsiteY14-30" fmla="*/ 2305078 h 3923699"/>
              <a:gd name="connsiteX15-31" fmla="*/ 683854 w 1489775"/>
              <a:gd name="connsiteY15-32" fmla="*/ 3743698 h 3923699"/>
              <a:gd name="connsiteX16-33" fmla="*/ 503854 w 1489775"/>
              <a:gd name="connsiteY16-34" fmla="*/ 3923698 h 3923699"/>
              <a:gd name="connsiteX17-35" fmla="*/ 323854 w 1489775"/>
              <a:gd name="connsiteY17-36" fmla="*/ 3743698 h 3923699"/>
              <a:gd name="connsiteX18-37" fmla="*/ 323854 w 1489775"/>
              <a:gd name="connsiteY18-38" fmla="*/ 2238914 h 3923699"/>
              <a:gd name="connsiteX19-39" fmla="*/ 330887 w 1489775"/>
              <a:gd name="connsiteY19-40" fmla="*/ 2238914 h 3923699"/>
              <a:gd name="connsiteX20-41" fmla="*/ 330887 w 1489775"/>
              <a:gd name="connsiteY20-42" fmla="*/ 1390678 h 3923699"/>
              <a:gd name="connsiteX21-43" fmla="*/ 288033 w 1489775"/>
              <a:gd name="connsiteY21-44" fmla="*/ 1390678 h 3923699"/>
              <a:gd name="connsiteX22-45" fmla="*/ 288033 w 1489775"/>
              <a:gd name="connsiteY22-46" fmla="*/ 2063902 h 3923699"/>
              <a:gd name="connsiteX23-47" fmla="*/ 144017 w 1489775"/>
              <a:gd name="connsiteY23-48" fmla="*/ 2207918 h 3923699"/>
              <a:gd name="connsiteX24-49" fmla="*/ 1 w 1489775"/>
              <a:gd name="connsiteY24-50" fmla="*/ 2063902 h 3923699"/>
              <a:gd name="connsiteX25-51" fmla="*/ 1 w 1489775"/>
              <a:gd name="connsiteY25-52" fmla="*/ 1390678 h 3923699"/>
              <a:gd name="connsiteX26-53" fmla="*/ 0 w 1489775"/>
              <a:gd name="connsiteY26-54" fmla="*/ 1390678 h 3923699"/>
              <a:gd name="connsiteX27-55" fmla="*/ 0 w 1489775"/>
              <a:gd name="connsiteY27-56" fmla="*/ 1030958 h 3923699"/>
              <a:gd name="connsiteX28-57" fmla="*/ 280204 w 1489775"/>
              <a:gd name="connsiteY28-58" fmla="*/ 750754 h 3923699"/>
              <a:gd name="connsiteX29-59" fmla="*/ 744888 w 1489775"/>
              <a:gd name="connsiteY29-60" fmla="*/ 0 h 3923699"/>
              <a:gd name="connsiteX30-61" fmla="*/ 1082199 w 1489775"/>
              <a:gd name="connsiteY30-62" fmla="*/ 337311 h 3923699"/>
              <a:gd name="connsiteX31-63" fmla="*/ 744888 w 1489775"/>
              <a:gd name="connsiteY31-64" fmla="*/ 674622 h 3923699"/>
              <a:gd name="connsiteX32-65" fmla="*/ 407577 w 1489775"/>
              <a:gd name="connsiteY32-66" fmla="*/ 337311 h 3923699"/>
              <a:gd name="connsiteX33-67" fmla="*/ 744888 w 1489775"/>
              <a:gd name="connsiteY33-68" fmla="*/ 0 h 3923699"/>
              <a:gd name="connsiteX0-69" fmla="*/ 280204 w 1489775"/>
              <a:gd name="connsiteY0-70" fmla="*/ 750754 h 3923699"/>
              <a:gd name="connsiteX1-71" fmla="*/ 1209570 w 1489775"/>
              <a:gd name="connsiteY1-72" fmla="*/ 750754 h 3923699"/>
              <a:gd name="connsiteX2-73" fmla="*/ 1489774 w 1489775"/>
              <a:gd name="connsiteY2-74" fmla="*/ 1030958 h 3923699"/>
              <a:gd name="connsiteX3-75" fmla="*/ 1489774 w 1489775"/>
              <a:gd name="connsiteY3-76" fmla="*/ 1293518 h 3923699"/>
              <a:gd name="connsiteX4-77" fmla="*/ 1489775 w 1489775"/>
              <a:gd name="connsiteY4-78" fmla="*/ 1293518 h 3923699"/>
              <a:gd name="connsiteX5-79" fmla="*/ 1489775 w 1489775"/>
              <a:gd name="connsiteY5-80" fmla="*/ 2063902 h 3923699"/>
              <a:gd name="connsiteX6-81" fmla="*/ 1345759 w 1489775"/>
              <a:gd name="connsiteY6-82" fmla="*/ 2207918 h 3923699"/>
              <a:gd name="connsiteX7-83" fmla="*/ 1201743 w 1489775"/>
              <a:gd name="connsiteY7-84" fmla="*/ 2063902 h 3923699"/>
              <a:gd name="connsiteX8-85" fmla="*/ 1201743 w 1489775"/>
              <a:gd name="connsiteY8-86" fmla="*/ 1390678 h 3923699"/>
              <a:gd name="connsiteX9-87" fmla="*/ 1158887 w 1489775"/>
              <a:gd name="connsiteY9-88" fmla="*/ 1390678 h 3923699"/>
              <a:gd name="connsiteX10-89" fmla="*/ 1151853 w 1489775"/>
              <a:gd name="connsiteY10-90" fmla="*/ 3743699 h 3923699"/>
              <a:gd name="connsiteX11-91" fmla="*/ 971853 w 1489775"/>
              <a:gd name="connsiteY11-92" fmla="*/ 3923699 h 3923699"/>
              <a:gd name="connsiteX12-93" fmla="*/ 791853 w 1489775"/>
              <a:gd name="connsiteY12-94" fmla="*/ 3743699 h 3923699"/>
              <a:gd name="connsiteX13-95" fmla="*/ 791853 w 1489775"/>
              <a:gd name="connsiteY13-96" fmla="*/ 2305078 h 3923699"/>
              <a:gd name="connsiteX14-97" fmla="*/ 683854 w 1489775"/>
              <a:gd name="connsiteY14-98" fmla="*/ 2305078 h 3923699"/>
              <a:gd name="connsiteX15-99" fmla="*/ 683854 w 1489775"/>
              <a:gd name="connsiteY15-100" fmla="*/ 3743698 h 3923699"/>
              <a:gd name="connsiteX16-101" fmla="*/ 503854 w 1489775"/>
              <a:gd name="connsiteY16-102" fmla="*/ 3923698 h 3923699"/>
              <a:gd name="connsiteX17-103" fmla="*/ 323854 w 1489775"/>
              <a:gd name="connsiteY17-104" fmla="*/ 3743698 h 3923699"/>
              <a:gd name="connsiteX18-105" fmla="*/ 323854 w 1489775"/>
              <a:gd name="connsiteY18-106" fmla="*/ 2238914 h 3923699"/>
              <a:gd name="connsiteX19-107" fmla="*/ 330887 w 1489775"/>
              <a:gd name="connsiteY19-108" fmla="*/ 1390678 h 3923699"/>
              <a:gd name="connsiteX20-109" fmla="*/ 288033 w 1489775"/>
              <a:gd name="connsiteY20-110" fmla="*/ 1390678 h 3923699"/>
              <a:gd name="connsiteX21-111" fmla="*/ 288033 w 1489775"/>
              <a:gd name="connsiteY21-112" fmla="*/ 2063902 h 3923699"/>
              <a:gd name="connsiteX22-113" fmla="*/ 144017 w 1489775"/>
              <a:gd name="connsiteY22-114" fmla="*/ 2207918 h 3923699"/>
              <a:gd name="connsiteX23-115" fmla="*/ 1 w 1489775"/>
              <a:gd name="connsiteY23-116" fmla="*/ 2063902 h 3923699"/>
              <a:gd name="connsiteX24-117" fmla="*/ 1 w 1489775"/>
              <a:gd name="connsiteY24-118" fmla="*/ 1390678 h 3923699"/>
              <a:gd name="connsiteX25-119" fmla="*/ 0 w 1489775"/>
              <a:gd name="connsiteY25-120" fmla="*/ 1390678 h 3923699"/>
              <a:gd name="connsiteX26-121" fmla="*/ 0 w 1489775"/>
              <a:gd name="connsiteY26-122" fmla="*/ 1030958 h 3923699"/>
              <a:gd name="connsiteX27-123" fmla="*/ 280204 w 1489775"/>
              <a:gd name="connsiteY27-124" fmla="*/ 750754 h 3923699"/>
              <a:gd name="connsiteX28-125" fmla="*/ 744888 w 1489775"/>
              <a:gd name="connsiteY28-126" fmla="*/ 0 h 3923699"/>
              <a:gd name="connsiteX29-127" fmla="*/ 1082199 w 1489775"/>
              <a:gd name="connsiteY29-128" fmla="*/ 337311 h 3923699"/>
              <a:gd name="connsiteX30-129" fmla="*/ 744888 w 1489775"/>
              <a:gd name="connsiteY30-130" fmla="*/ 674622 h 3923699"/>
              <a:gd name="connsiteX31-131" fmla="*/ 407577 w 1489775"/>
              <a:gd name="connsiteY31-132" fmla="*/ 337311 h 3923699"/>
              <a:gd name="connsiteX32-133" fmla="*/ 744888 w 1489775"/>
              <a:gd name="connsiteY32-134" fmla="*/ 0 h 3923699"/>
              <a:gd name="connsiteX0-135" fmla="*/ 280204 w 1489775"/>
              <a:gd name="connsiteY0-136" fmla="*/ 750754 h 3923699"/>
              <a:gd name="connsiteX1-137" fmla="*/ 1209570 w 1489775"/>
              <a:gd name="connsiteY1-138" fmla="*/ 750754 h 3923699"/>
              <a:gd name="connsiteX2-139" fmla="*/ 1489774 w 1489775"/>
              <a:gd name="connsiteY2-140" fmla="*/ 1030958 h 3923699"/>
              <a:gd name="connsiteX3-141" fmla="*/ 1489774 w 1489775"/>
              <a:gd name="connsiteY3-142" fmla="*/ 1293518 h 3923699"/>
              <a:gd name="connsiteX4-143" fmla="*/ 1489775 w 1489775"/>
              <a:gd name="connsiteY4-144" fmla="*/ 1293518 h 3923699"/>
              <a:gd name="connsiteX5-145" fmla="*/ 1489775 w 1489775"/>
              <a:gd name="connsiteY5-146" fmla="*/ 2063902 h 3923699"/>
              <a:gd name="connsiteX6-147" fmla="*/ 1345759 w 1489775"/>
              <a:gd name="connsiteY6-148" fmla="*/ 2207918 h 3923699"/>
              <a:gd name="connsiteX7-149" fmla="*/ 1201743 w 1489775"/>
              <a:gd name="connsiteY7-150" fmla="*/ 2063902 h 3923699"/>
              <a:gd name="connsiteX8-151" fmla="*/ 1201743 w 1489775"/>
              <a:gd name="connsiteY8-152" fmla="*/ 1390678 h 3923699"/>
              <a:gd name="connsiteX9-153" fmla="*/ 1158887 w 1489775"/>
              <a:gd name="connsiteY9-154" fmla="*/ 1390678 h 3923699"/>
              <a:gd name="connsiteX10-155" fmla="*/ 1151853 w 1489775"/>
              <a:gd name="connsiteY10-156" fmla="*/ 3743699 h 3923699"/>
              <a:gd name="connsiteX11-157" fmla="*/ 971853 w 1489775"/>
              <a:gd name="connsiteY11-158" fmla="*/ 3923699 h 3923699"/>
              <a:gd name="connsiteX12-159" fmla="*/ 791853 w 1489775"/>
              <a:gd name="connsiteY12-160" fmla="*/ 3743699 h 3923699"/>
              <a:gd name="connsiteX13-161" fmla="*/ 791853 w 1489775"/>
              <a:gd name="connsiteY13-162" fmla="*/ 2305078 h 3923699"/>
              <a:gd name="connsiteX14-163" fmla="*/ 683854 w 1489775"/>
              <a:gd name="connsiteY14-164" fmla="*/ 2305078 h 3923699"/>
              <a:gd name="connsiteX15-165" fmla="*/ 683854 w 1489775"/>
              <a:gd name="connsiteY15-166" fmla="*/ 3743698 h 3923699"/>
              <a:gd name="connsiteX16-167" fmla="*/ 503854 w 1489775"/>
              <a:gd name="connsiteY16-168" fmla="*/ 3923698 h 3923699"/>
              <a:gd name="connsiteX17-169" fmla="*/ 323854 w 1489775"/>
              <a:gd name="connsiteY17-170" fmla="*/ 3743698 h 3923699"/>
              <a:gd name="connsiteX18-171" fmla="*/ 330887 w 1489775"/>
              <a:gd name="connsiteY18-172" fmla="*/ 1390678 h 3923699"/>
              <a:gd name="connsiteX19-173" fmla="*/ 288033 w 1489775"/>
              <a:gd name="connsiteY19-174" fmla="*/ 1390678 h 3923699"/>
              <a:gd name="connsiteX20-175" fmla="*/ 288033 w 1489775"/>
              <a:gd name="connsiteY20-176" fmla="*/ 2063902 h 3923699"/>
              <a:gd name="connsiteX21-177" fmla="*/ 144017 w 1489775"/>
              <a:gd name="connsiteY21-178" fmla="*/ 2207918 h 3923699"/>
              <a:gd name="connsiteX22-179" fmla="*/ 1 w 1489775"/>
              <a:gd name="connsiteY22-180" fmla="*/ 2063902 h 3923699"/>
              <a:gd name="connsiteX23-181" fmla="*/ 1 w 1489775"/>
              <a:gd name="connsiteY23-182" fmla="*/ 1390678 h 3923699"/>
              <a:gd name="connsiteX24-183" fmla="*/ 0 w 1489775"/>
              <a:gd name="connsiteY24-184" fmla="*/ 1390678 h 3923699"/>
              <a:gd name="connsiteX25-185" fmla="*/ 0 w 1489775"/>
              <a:gd name="connsiteY25-186" fmla="*/ 1030958 h 3923699"/>
              <a:gd name="connsiteX26-187" fmla="*/ 280204 w 1489775"/>
              <a:gd name="connsiteY26-188" fmla="*/ 750754 h 3923699"/>
              <a:gd name="connsiteX27-189" fmla="*/ 744888 w 1489775"/>
              <a:gd name="connsiteY27-190" fmla="*/ 0 h 3923699"/>
              <a:gd name="connsiteX28-191" fmla="*/ 1082199 w 1489775"/>
              <a:gd name="connsiteY28-192" fmla="*/ 337311 h 3923699"/>
              <a:gd name="connsiteX29-193" fmla="*/ 744888 w 1489775"/>
              <a:gd name="connsiteY29-194" fmla="*/ 674622 h 3923699"/>
              <a:gd name="connsiteX30-195" fmla="*/ 407577 w 1489775"/>
              <a:gd name="connsiteY30-196" fmla="*/ 337311 h 3923699"/>
              <a:gd name="connsiteX31-197" fmla="*/ 744888 w 1489775"/>
              <a:gd name="connsiteY31-198" fmla="*/ 0 h 392369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55" y="connsiteY27-56"/>
              </a:cxn>
              <a:cxn ang="0">
                <a:pos x="connsiteX28-57" y="connsiteY28-58"/>
              </a:cxn>
              <a:cxn ang="0">
                <a:pos x="connsiteX29-59" y="connsiteY29-60"/>
              </a:cxn>
              <a:cxn ang="0">
                <a:pos x="connsiteX30-61" y="connsiteY30-62"/>
              </a:cxn>
              <a:cxn ang="0">
                <a:pos x="connsiteX31-63" y="connsiteY31-64"/>
              </a:cxn>
            </a:cxnLst>
            <a:rect l="l" t="t" r="r" b="b"/>
            <a:pathLst>
              <a:path w="1489775" h="3923699">
                <a:moveTo>
                  <a:pt x="280204" y="750754"/>
                </a:moveTo>
                <a:lnTo>
                  <a:pt x="1209570" y="750754"/>
                </a:lnTo>
                <a:cubicBezTo>
                  <a:pt x="1364322" y="750754"/>
                  <a:pt x="1489774" y="876206"/>
                  <a:pt x="1489774" y="1030958"/>
                </a:cubicBezTo>
                <a:lnTo>
                  <a:pt x="1489774" y="1293518"/>
                </a:lnTo>
                <a:lnTo>
                  <a:pt x="1489775" y="1293518"/>
                </a:lnTo>
                <a:lnTo>
                  <a:pt x="1489775" y="2063902"/>
                </a:lnTo>
                <a:cubicBezTo>
                  <a:pt x="1489775" y="2143440"/>
                  <a:pt x="1425297" y="2207918"/>
                  <a:pt x="1345759" y="2207918"/>
                </a:cubicBezTo>
                <a:cubicBezTo>
                  <a:pt x="1266221" y="2207918"/>
                  <a:pt x="1201743" y="2143440"/>
                  <a:pt x="1201743" y="2063902"/>
                </a:cubicBezTo>
                <a:lnTo>
                  <a:pt x="1201743" y="1390678"/>
                </a:lnTo>
                <a:lnTo>
                  <a:pt x="1158887" y="1390678"/>
                </a:lnTo>
                <a:cubicBezTo>
                  <a:pt x="1156542" y="2175018"/>
                  <a:pt x="1154198" y="2959359"/>
                  <a:pt x="1151853" y="3743699"/>
                </a:cubicBezTo>
                <a:cubicBezTo>
                  <a:pt x="1151853" y="3843110"/>
                  <a:pt x="1071264" y="3923699"/>
                  <a:pt x="971853" y="3923699"/>
                </a:cubicBezTo>
                <a:cubicBezTo>
                  <a:pt x="872442" y="3923699"/>
                  <a:pt x="791853" y="3843110"/>
                  <a:pt x="791853" y="3743699"/>
                </a:cubicBezTo>
                <a:lnTo>
                  <a:pt x="791853" y="2305078"/>
                </a:lnTo>
                <a:lnTo>
                  <a:pt x="683854" y="2305078"/>
                </a:lnTo>
                <a:lnTo>
                  <a:pt x="683854" y="3743698"/>
                </a:lnTo>
                <a:cubicBezTo>
                  <a:pt x="683854" y="3843109"/>
                  <a:pt x="603265" y="3923698"/>
                  <a:pt x="503854" y="3923698"/>
                </a:cubicBezTo>
                <a:cubicBezTo>
                  <a:pt x="404443" y="3923698"/>
                  <a:pt x="323854" y="3843109"/>
                  <a:pt x="323854" y="3743698"/>
                </a:cubicBezTo>
                <a:cubicBezTo>
                  <a:pt x="326198" y="2959358"/>
                  <a:pt x="328543" y="2175018"/>
                  <a:pt x="330887" y="1390678"/>
                </a:cubicBezTo>
                <a:lnTo>
                  <a:pt x="288033" y="1390678"/>
                </a:lnTo>
                <a:lnTo>
                  <a:pt x="288033" y="2063902"/>
                </a:lnTo>
                <a:cubicBezTo>
                  <a:pt x="288033" y="2143440"/>
                  <a:pt x="223555" y="2207918"/>
                  <a:pt x="144017" y="2207918"/>
                </a:cubicBezTo>
                <a:cubicBezTo>
                  <a:pt x="64479" y="2207918"/>
                  <a:pt x="1" y="2143440"/>
                  <a:pt x="1" y="2063902"/>
                </a:cubicBezTo>
                <a:lnTo>
                  <a:pt x="1" y="1390678"/>
                </a:lnTo>
                <a:lnTo>
                  <a:pt x="0" y="1390678"/>
                </a:lnTo>
                <a:lnTo>
                  <a:pt x="0" y="1030958"/>
                </a:lnTo>
                <a:cubicBezTo>
                  <a:pt x="0" y="876206"/>
                  <a:pt x="125452" y="750754"/>
                  <a:pt x="280204" y="750754"/>
                </a:cubicBezTo>
                <a:close/>
                <a:moveTo>
                  <a:pt x="744888" y="0"/>
                </a:moveTo>
                <a:cubicBezTo>
                  <a:pt x="931180" y="0"/>
                  <a:pt x="1082199" y="151019"/>
                  <a:pt x="1082199" y="337311"/>
                </a:cubicBezTo>
                <a:cubicBezTo>
                  <a:pt x="1082199" y="523603"/>
                  <a:pt x="931180" y="674622"/>
                  <a:pt x="744888" y="674622"/>
                </a:cubicBezTo>
                <a:cubicBezTo>
                  <a:pt x="558596" y="674622"/>
                  <a:pt x="407577" y="523603"/>
                  <a:pt x="407577" y="337311"/>
                </a:cubicBezTo>
                <a:cubicBezTo>
                  <a:pt x="407577" y="151019"/>
                  <a:pt x="558596" y="0"/>
                  <a:pt x="744888"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0" name="Round Same Side Corner Rectangle 8"/>
          <p:cNvSpPr/>
          <p:nvPr/>
        </p:nvSpPr>
        <p:spPr>
          <a:xfrm>
            <a:off x="493867" y="5529129"/>
            <a:ext cx="251302" cy="661867"/>
          </a:xfrm>
          <a:custGeom>
            <a:avLst/>
            <a:gdLst>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8887 w 1489775"/>
              <a:gd name="connsiteY10" fmla="*/ 2305078 h 3923699"/>
              <a:gd name="connsiteX11" fmla="*/ 1151853 w 1489775"/>
              <a:gd name="connsiteY11" fmla="*/ 3743699 h 3923699"/>
              <a:gd name="connsiteX12" fmla="*/ 971853 w 1489775"/>
              <a:gd name="connsiteY12" fmla="*/ 3923699 h 3923699"/>
              <a:gd name="connsiteX13" fmla="*/ 791853 w 1489775"/>
              <a:gd name="connsiteY13" fmla="*/ 3743699 h 3923699"/>
              <a:gd name="connsiteX14" fmla="*/ 791853 w 1489775"/>
              <a:gd name="connsiteY14" fmla="*/ 2305078 h 3923699"/>
              <a:gd name="connsiteX15" fmla="*/ 683854 w 1489775"/>
              <a:gd name="connsiteY15" fmla="*/ 2305078 h 3923699"/>
              <a:gd name="connsiteX16" fmla="*/ 683854 w 1489775"/>
              <a:gd name="connsiteY16" fmla="*/ 3743698 h 3923699"/>
              <a:gd name="connsiteX17" fmla="*/ 503854 w 1489775"/>
              <a:gd name="connsiteY17" fmla="*/ 3923698 h 3923699"/>
              <a:gd name="connsiteX18" fmla="*/ 323854 w 1489775"/>
              <a:gd name="connsiteY18" fmla="*/ 3743698 h 3923699"/>
              <a:gd name="connsiteX19" fmla="*/ 323854 w 1489775"/>
              <a:gd name="connsiteY19" fmla="*/ 2238914 h 3923699"/>
              <a:gd name="connsiteX20" fmla="*/ 330887 w 1489775"/>
              <a:gd name="connsiteY20" fmla="*/ 2238914 h 3923699"/>
              <a:gd name="connsiteX21" fmla="*/ 330887 w 1489775"/>
              <a:gd name="connsiteY21" fmla="*/ 1390678 h 3923699"/>
              <a:gd name="connsiteX22" fmla="*/ 288033 w 1489775"/>
              <a:gd name="connsiteY22" fmla="*/ 1390678 h 3923699"/>
              <a:gd name="connsiteX23" fmla="*/ 288033 w 1489775"/>
              <a:gd name="connsiteY23" fmla="*/ 2063902 h 3923699"/>
              <a:gd name="connsiteX24" fmla="*/ 144017 w 1489775"/>
              <a:gd name="connsiteY24" fmla="*/ 2207918 h 3923699"/>
              <a:gd name="connsiteX25" fmla="*/ 1 w 1489775"/>
              <a:gd name="connsiteY25" fmla="*/ 2063902 h 3923699"/>
              <a:gd name="connsiteX26" fmla="*/ 1 w 1489775"/>
              <a:gd name="connsiteY26" fmla="*/ 1390678 h 3923699"/>
              <a:gd name="connsiteX27" fmla="*/ 0 w 1489775"/>
              <a:gd name="connsiteY27" fmla="*/ 1390678 h 3923699"/>
              <a:gd name="connsiteX28" fmla="*/ 0 w 1489775"/>
              <a:gd name="connsiteY28" fmla="*/ 1030958 h 3923699"/>
              <a:gd name="connsiteX29" fmla="*/ 280204 w 1489775"/>
              <a:gd name="connsiteY29" fmla="*/ 750754 h 3923699"/>
              <a:gd name="connsiteX30" fmla="*/ 744888 w 1489775"/>
              <a:gd name="connsiteY30" fmla="*/ 0 h 3923699"/>
              <a:gd name="connsiteX31" fmla="*/ 1082199 w 1489775"/>
              <a:gd name="connsiteY31" fmla="*/ 337311 h 3923699"/>
              <a:gd name="connsiteX32" fmla="*/ 744888 w 1489775"/>
              <a:gd name="connsiteY32" fmla="*/ 674622 h 3923699"/>
              <a:gd name="connsiteX33" fmla="*/ 407577 w 1489775"/>
              <a:gd name="connsiteY33" fmla="*/ 337311 h 3923699"/>
              <a:gd name="connsiteX34" fmla="*/ 744888 w 1489775"/>
              <a:gd name="connsiteY34" fmla="*/ 0 h 3923699"/>
              <a:gd name="connsiteX0-1" fmla="*/ 280204 w 1489775"/>
              <a:gd name="connsiteY0-2" fmla="*/ 750754 h 3923699"/>
              <a:gd name="connsiteX1-3" fmla="*/ 1209570 w 1489775"/>
              <a:gd name="connsiteY1-4" fmla="*/ 750754 h 3923699"/>
              <a:gd name="connsiteX2-5" fmla="*/ 1489774 w 1489775"/>
              <a:gd name="connsiteY2-6" fmla="*/ 1030958 h 3923699"/>
              <a:gd name="connsiteX3-7" fmla="*/ 1489774 w 1489775"/>
              <a:gd name="connsiteY3-8" fmla="*/ 1293518 h 3923699"/>
              <a:gd name="connsiteX4-9" fmla="*/ 1489775 w 1489775"/>
              <a:gd name="connsiteY4-10" fmla="*/ 1293518 h 3923699"/>
              <a:gd name="connsiteX5-11" fmla="*/ 1489775 w 1489775"/>
              <a:gd name="connsiteY5-12" fmla="*/ 2063902 h 3923699"/>
              <a:gd name="connsiteX6-13" fmla="*/ 1345759 w 1489775"/>
              <a:gd name="connsiteY6-14" fmla="*/ 2207918 h 3923699"/>
              <a:gd name="connsiteX7-15" fmla="*/ 1201743 w 1489775"/>
              <a:gd name="connsiteY7-16" fmla="*/ 2063902 h 3923699"/>
              <a:gd name="connsiteX8-17" fmla="*/ 1201743 w 1489775"/>
              <a:gd name="connsiteY8-18" fmla="*/ 1390678 h 3923699"/>
              <a:gd name="connsiteX9-19" fmla="*/ 1158887 w 1489775"/>
              <a:gd name="connsiteY9-20" fmla="*/ 1390678 h 3923699"/>
              <a:gd name="connsiteX10-21" fmla="*/ 1151853 w 1489775"/>
              <a:gd name="connsiteY10-22" fmla="*/ 3743699 h 3923699"/>
              <a:gd name="connsiteX11-23" fmla="*/ 971853 w 1489775"/>
              <a:gd name="connsiteY11-24" fmla="*/ 3923699 h 3923699"/>
              <a:gd name="connsiteX12-25" fmla="*/ 791853 w 1489775"/>
              <a:gd name="connsiteY12-26" fmla="*/ 3743699 h 3923699"/>
              <a:gd name="connsiteX13-27" fmla="*/ 791853 w 1489775"/>
              <a:gd name="connsiteY13-28" fmla="*/ 2305078 h 3923699"/>
              <a:gd name="connsiteX14-29" fmla="*/ 683854 w 1489775"/>
              <a:gd name="connsiteY14-30" fmla="*/ 2305078 h 3923699"/>
              <a:gd name="connsiteX15-31" fmla="*/ 683854 w 1489775"/>
              <a:gd name="connsiteY15-32" fmla="*/ 3743698 h 3923699"/>
              <a:gd name="connsiteX16-33" fmla="*/ 503854 w 1489775"/>
              <a:gd name="connsiteY16-34" fmla="*/ 3923698 h 3923699"/>
              <a:gd name="connsiteX17-35" fmla="*/ 323854 w 1489775"/>
              <a:gd name="connsiteY17-36" fmla="*/ 3743698 h 3923699"/>
              <a:gd name="connsiteX18-37" fmla="*/ 323854 w 1489775"/>
              <a:gd name="connsiteY18-38" fmla="*/ 2238914 h 3923699"/>
              <a:gd name="connsiteX19-39" fmla="*/ 330887 w 1489775"/>
              <a:gd name="connsiteY19-40" fmla="*/ 2238914 h 3923699"/>
              <a:gd name="connsiteX20-41" fmla="*/ 330887 w 1489775"/>
              <a:gd name="connsiteY20-42" fmla="*/ 1390678 h 3923699"/>
              <a:gd name="connsiteX21-43" fmla="*/ 288033 w 1489775"/>
              <a:gd name="connsiteY21-44" fmla="*/ 1390678 h 3923699"/>
              <a:gd name="connsiteX22-45" fmla="*/ 288033 w 1489775"/>
              <a:gd name="connsiteY22-46" fmla="*/ 2063902 h 3923699"/>
              <a:gd name="connsiteX23-47" fmla="*/ 144017 w 1489775"/>
              <a:gd name="connsiteY23-48" fmla="*/ 2207918 h 3923699"/>
              <a:gd name="connsiteX24-49" fmla="*/ 1 w 1489775"/>
              <a:gd name="connsiteY24-50" fmla="*/ 2063902 h 3923699"/>
              <a:gd name="connsiteX25-51" fmla="*/ 1 w 1489775"/>
              <a:gd name="connsiteY25-52" fmla="*/ 1390678 h 3923699"/>
              <a:gd name="connsiteX26-53" fmla="*/ 0 w 1489775"/>
              <a:gd name="connsiteY26-54" fmla="*/ 1390678 h 3923699"/>
              <a:gd name="connsiteX27-55" fmla="*/ 0 w 1489775"/>
              <a:gd name="connsiteY27-56" fmla="*/ 1030958 h 3923699"/>
              <a:gd name="connsiteX28-57" fmla="*/ 280204 w 1489775"/>
              <a:gd name="connsiteY28-58" fmla="*/ 750754 h 3923699"/>
              <a:gd name="connsiteX29-59" fmla="*/ 744888 w 1489775"/>
              <a:gd name="connsiteY29-60" fmla="*/ 0 h 3923699"/>
              <a:gd name="connsiteX30-61" fmla="*/ 1082199 w 1489775"/>
              <a:gd name="connsiteY30-62" fmla="*/ 337311 h 3923699"/>
              <a:gd name="connsiteX31-63" fmla="*/ 744888 w 1489775"/>
              <a:gd name="connsiteY31-64" fmla="*/ 674622 h 3923699"/>
              <a:gd name="connsiteX32-65" fmla="*/ 407577 w 1489775"/>
              <a:gd name="connsiteY32-66" fmla="*/ 337311 h 3923699"/>
              <a:gd name="connsiteX33-67" fmla="*/ 744888 w 1489775"/>
              <a:gd name="connsiteY33-68" fmla="*/ 0 h 3923699"/>
              <a:gd name="connsiteX0-69" fmla="*/ 280204 w 1489775"/>
              <a:gd name="connsiteY0-70" fmla="*/ 750754 h 3923699"/>
              <a:gd name="connsiteX1-71" fmla="*/ 1209570 w 1489775"/>
              <a:gd name="connsiteY1-72" fmla="*/ 750754 h 3923699"/>
              <a:gd name="connsiteX2-73" fmla="*/ 1489774 w 1489775"/>
              <a:gd name="connsiteY2-74" fmla="*/ 1030958 h 3923699"/>
              <a:gd name="connsiteX3-75" fmla="*/ 1489774 w 1489775"/>
              <a:gd name="connsiteY3-76" fmla="*/ 1293518 h 3923699"/>
              <a:gd name="connsiteX4-77" fmla="*/ 1489775 w 1489775"/>
              <a:gd name="connsiteY4-78" fmla="*/ 1293518 h 3923699"/>
              <a:gd name="connsiteX5-79" fmla="*/ 1489775 w 1489775"/>
              <a:gd name="connsiteY5-80" fmla="*/ 2063902 h 3923699"/>
              <a:gd name="connsiteX6-81" fmla="*/ 1345759 w 1489775"/>
              <a:gd name="connsiteY6-82" fmla="*/ 2207918 h 3923699"/>
              <a:gd name="connsiteX7-83" fmla="*/ 1201743 w 1489775"/>
              <a:gd name="connsiteY7-84" fmla="*/ 2063902 h 3923699"/>
              <a:gd name="connsiteX8-85" fmla="*/ 1201743 w 1489775"/>
              <a:gd name="connsiteY8-86" fmla="*/ 1390678 h 3923699"/>
              <a:gd name="connsiteX9-87" fmla="*/ 1158887 w 1489775"/>
              <a:gd name="connsiteY9-88" fmla="*/ 1390678 h 3923699"/>
              <a:gd name="connsiteX10-89" fmla="*/ 1151853 w 1489775"/>
              <a:gd name="connsiteY10-90" fmla="*/ 3743699 h 3923699"/>
              <a:gd name="connsiteX11-91" fmla="*/ 971853 w 1489775"/>
              <a:gd name="connsiteY11-92" fmla="*/ 3923699 h 3923699"/>
              <a:gd name="connsiteX12-93" fmla="*/ 791853 w 1489775"/>
              <a:gd name="connsiteY12-94" fmla="*/ 3743699 h 3923699"/>
              <a:gd name="connsiteX13-95" fmla="*/ 791853 w 1489775"/>
              <a:gd name="connsiteY13-96" fmla="*/ 2305078 h 3923699"/>
              <a:gd name="connsiteX14-97" fmla="*/ 683854 w 1489775"/>
              <a:gd name="connsiteY14-98" fmla="*/ 2305078 h 3923699"/>
              <a:gd name="connsiteX15-99" fmla="*/ 683854 w 1489775"/>
              <a:gd name="connsiteY15-100" fmla="*/ 3743698 h 3923699"/>
              <a:gd name="connsiteX16-101" fmla="*/ 503854 w 1489775"/>
              <a:gd name="connsiteY16-102" fmla="*/ 3923698 h 3923699"/>
              <a:gd name="connsiteX17-103" fmla="*/ 323854 w 1489775"/>
              <a:gd name="connsiteY17-104" fmla="*/ 3743698 h 3923699"/>
              <a:gd name="connsiteX18-105" fmla="*/ 323854 w 1489775"/>
              <a:gd name="connsiteY18-106" fmla="*/ 2238914 h 3923699"/>
              <a:gd name="connsiteX19-107" fmla="*/ 330887 w 1489775"/>
              <a:gd name="connsiteY19-108" fmla="*/ 1390678 h 3923699"/>
              <a:gd name="connsiteX20-109" fmla="*/ 288033 w 1489775"/>
              <a:gd name="connsiteY20-110" fmla="*/ 1390678 h 3923699"/>
              <a:gd name="connsiteX21-111" fmla="*/ 288033 w 1489775"/>
              <a:gd name="connsiteY21-112" fmla="*/ 2063902 h 3923699"/>
              <a:gd name="connsiteX22-113" fmla="*/ 144017 w 1489775"/>
              <a:gd name="connsiteY22-114" fmla="*/ 2207918 h 3923699"/>
              <a:gd name="connsiteX23-115" fmla="*/ 1 w 1489775"/>
              <a:gd name="connsiteY23-116" fmla="*/ 2063902 h 3923699"/>
              <a:gd name="connsiteX24-117" fmla="*/ 1 w 1489775"/>
              <a:gd name="connsiteY24-118" fmla="*/ 1390678 h 3923699"/>
              <a:gd name="connsiteX25-119" fmla="*/ 0 w 1489775"/>
              <a:gd name="connsiteY25-120" fmla="*/ 1390678 h 3923699"/>
              <a:gd name="connsiteX26-121" fmla="*/ 0 w 1489775"/>
              <a:gd name="connsiteY26-122" fmla="*/ 1030958 h 3923699"/>
              <a:gd name="connsiteX27-123" fmla="*/ 280204 w 1489775"/>
              <a:gd name="connsiteY27-124" fmla="*/ 750754 h 3923699"/>
              <a:gd name="connsiteX28-125" fmla="*/ 744888 w 1489775"/>
              <a:gd name="connsiteY28-126" fmla="*/ 0 h 3923699"/>
              <a:gd name="connsiteX29-127" fmla="*/ 1082199 w 1489775"/>
              <a:gd name="connsiteY29-128" fmla="*/ 337311 h 3923699"/>
              <a:gd name="connsiteX30-129" fmla="*/ 744888 w 1489775"/>
              <a:gd name="connsiteY30-130" fmla="*/ 674622 h 3923699"/>
              <a:gd name="connsiteX31-131" fmla="*/ 407577 w 1489775"/>
              <a:gd name="connsiteY31-132" fmla="*/ 337311 h 3923699"/>
              <a:gd name="connsiteX32-133" fmla="*/ 744888 w 1489775"/>
              <a:gd name="connsiteY32-134" fmla="*/ 0 h 3923699"/>
              <a:gd name="connsiteX0-135" fmla="*/ 280204 w 1489775"/>
              <a:gd name="connsiteY0-136" fmla="*/ 750754 h 3923699"/>
              <a:gd name="connsiteX1-137" fmla="*/ 1209570 w 1489775"/>
              <a:gd name="connsiteY1-138" fmla="*/ 750754 h 3923699"/>
              <a:gd name="connsiteX2-139" fmla="*/ 1489774 w 1489775"/>
              <a:gd name="connsiteY2-140" fmla="*/ 1030958 h 3923699"/>
              <a:gd name="connsiteX3-141" fmla="*/ 1489774 w 1489775"/>
              <a:gd name="connsiteY3-142" fmla="*/ 1293518 h 3923699"/>
              <a:gd name="connsiteX4-143" fmla="*/ 1489775 w 1489775"/>
              <a:gd name="connsiteY4-144" fmla="*/ 1293518 h 3923699"/>
              <a:gd name="connsiteX5-145" fmla="*/ 1489775 w 1489775"/>
              <a:gd name="connsiteY5-146" fmla="*/ 2063902 h 3923699"/>
              <a:gd name="connsiteX6-147" fmla="*/ 1345759 w 1489775"/>
              <a:gd name="connsiteY6-148" fmla="*/ 2207918 h 3923699"/>
              <a:gd name="connsiteX7-149" fmla="*/ 1201743 w 1489775"/>
              <a:gd name="connsiteY7-150" fmla="*/ 2063902 h 3923699"/>
              <a:gd name="connsiteX8-151" fmla="*/ 1201743 w 1489775"/>
              <a:gd name="connsiteY8-152" fmla="*/ 1390678 h 3923699"/>
              <a:gd name="connsiteX9-153" fmla="*/ 1158887 w 1489775"/>
              <a:gd name="connsiteY9-154" fmla="*/ 1390678 h 3923699"/>
              <a:gd name="connsiteX10-155" fmla="*/ 1151853 w 1489775"/>
              <a:gd name="connsiteY10-156" fmla="*/ 3743699 h 3923699"/>
              <a:gd name="connsiteX11-157" fmla="*/ 971853 w 1489775"/>
              <a:gd name="connsiteY11-158" fmla="*/ 3923699 h 3923699"/>
              <a:gd name="connsiteX12-159" fmla="*/ 791853 w 1489775"/>
              <a:gd name="connsiteY12-160" fmla="*/ 3743699 h 3923699"/>
              <a:gd name="connsiteX13-161" fmla="*/ 791853 w 1489775"/>
              <a:gd name="connsiteY13-162" fmla="*/ 2305078 h 3923699"/>
              <a:gd name="connsiteX14-163" fmla="*/ 683854 w 1489775"/>
              <a:gd name="connsiteY14-164" fmla="*/ 2305078 h 3923699"/>
              <a:gd name="connsiteX15-165" fmla="*/ 683854 w 1489775"/>
              <a:gd name="connsiteY15-166" fmla="*/ 3743698 h 3923699"/>
              <a:gd name="connsiteX16-167" fmla="*/ 503854 w 1489775"/>
              <a:gd name="connsiteY16-168" fmla="*/ 3923698 h 3923699"/>
              <a:gd name="connsiteX17-169" fmla="*/ 323854 w 1489775"/>
              <a:gd name="connsiteY17-170" fmla="*/ 3743698 h 3923699"/>
              <a:gd name="connsiteX18-171" fmla="*/ 330887 w 1489775"/>
              <a:gd name="connsiteY18-172" fmla="*/ 1390678 h 3923699"/>
              <a:gd name="connsiteX19-173" fmla="*/ 288033 w 1489775"/>
              <a:gd name="connsiteY19-174" fmla="*/ 1390678 h 3923699"/>
              <a:gd name="connsiteX20-175" fmla="*/ 288033 w 1489775"/>
              <a:gd name="connsiteY20-176" fmla="*/ 2063902 h 3923699"/>
              <a:gd name="connsiteX21-177" fmla="*/ 144017 w 1489775"/>
              <a:gd name="connsiteY21-178" fmla="*/ 2207918 h 3923699"/>
              <a:gd name="connsiteX22-179" fmla="*/ 1 w 1489775"/>
              <a:gd name="connsiteY22-180" fmla="*/ 2063902 h 3923699"/>
              <a:gd name="connsiteX23-181" fmla="*/ 1 w 1489775"/>
              <a:gd name="connsiteY23-182" fmla="*/ 1390678 h 3923699"/>
              <a:gd name="connsiteX24-183" fmla="*/ 0 w 1489775"/>
              <a:gd name="connsiteY24-184" fmla="*/ 1390678 h 3923699"/>
              <a:gd name="connsiteX25-185" fmla="*/ 0 w 1489775"/>
              <a:gd name="connsiteY25-186" fmla="*/ 1030958 h 3923699"/>
              <a:gd name="connsiteX26-187" fmla="*/ 280204 w 1489775"/>
              <a:gd name="connsiteY26-188" fmla="*/ 750754 h 3923699"/>
              <a:gd name="connsiteX27-189" fmla="*/ 744888 w 1489775"/>
              <a:gd name="connsiteY27-190" fmla="*/ 0 h 3923699"/>
              <a:gd name="connsiteX28-191" fmla="*/ 1082199 w 1489775"/>
              <a:gd name="connsiteY28-192" fmla="*/ 337311 h 3923699"/>
              <a:gd name="connsiteX29-193" fmla="*/ 744888 w 1489775"/>
              <a:gd name="connsiteY29-194" fmla="*/ 674622 h 3923699"/>
              <a:gd name="connsiteX30-195" fmla="*/ 407577 w 1489775"/>
              <a:gd name="connsiteY30-196" fmla="*/ 337311 h 3923699"/>
              <a:gd name="connsiteX31-197" fmla="*/ 744888 w 1489775"/>
              <a:gd name="connsiteY31-198" fmla="*/ 0 h 392369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55" y="connsiteY27-56"/>
              </a:cxn>
              <a:cxn ang="0">
                <a:pos x="connsiteX28-57" y="connsiteY28-58"/>
              </a:cxn>
              <a:cxn ang="0">
                <a:pos x="connsiteX29-59" y="connsiteY29-60"/>
              </a:cxn>
              <a:cxn ang="0">
                <a:pos x="connsiteX30-61" y="connsiteY30-62"/>
              </a:cxn>
              <a:cxn ang="0">
                <a:pos x="connsiteX31-63" y="connsiteY31-64"/>
              </a:cxn>
            </a:cxnLst>
            <a:rect l="l" t="t" r="r" b="b"/>
            <a:pathLst>
              <a:path w="1489775" h="3923699">
                <a:moveTo>
                  <a:pt x="280204" y="750754"/>
                </a:moveTo>
                <a:lnTo>
                  <a:pt x="1209570" y="750754"/>
                </a:lnTo>
                <a:cubicBezTo>
                  <a:pt x="1364322" y="750754"/>
                  <a:pt x="1489774" y="876206"/>
                  <a:pt x="1489774" y="1030958"/>
                </a:cubicBezTo>
                <a:lnTo>
                  <a:pt x="1489774" y="1293518"/>
                </a:lnTo>
                <a:lnTo>
                  <a:pt x="1489775" y="1293518"/>
                </a:lnTo>
                <a:lnTo>
                  <a:pt x="1489775" y="2063902"/>
                </a:lnTo>
                <a:cubicBezTo>
                  <a:pt x="1489775" y="2143440"/>
                  <a:pt x="1425297" y="2207918"/>
                  <a:pt x="1345759" y="2207918"/>
                </a:cubicBezTo>
                <a:cubicBezTo>
                  <a:pt x="1266221" y="2207918"/>
                  <a:pt x="1201743" y="2143440"/>
                  <a:pt x="1201743" y="2063902"/>
                </a:cubicBezTo>
                <a:lnTo>
                  <a:pt x="1201743" y="1390678"/>
                </a:lnTo>
                <a:lnTo>
                  <a:pt x="1158887" y="1390678"/>
                </a:lnTo>
                <a:cubicBezTo>
                  <a:pt x="1156542" y="2175018"/>
                  <a:pt x="1154198" y="2959359"/>
                  <a:pt x="1151853" y="3743699"/>
                </a:cubicBezTo>
                <a:cubicBezTo>
                  <a:pt x="1151853" y="3843110"/>
                  <a:pt x="1071264" y="3923699"/>
                  <a:pt x="971853" y="3923699"/>
                </a:cubicBezTo>
                <a:cubicBezTo>
                  <a:pt x="872442" y="3923699"/>
                  <a:pt x="791853" y="3843110"/>
                  <a:pt x="791853" y="3743699"/>
                </a:cubicBezTo>
                <a:lnTo>
                  <a:pt x="791853" y="2305078"/>
                </a:lnTo>
                <a:lnTo>
                  <a:pt x="683854" y="2305078"/>
                </a:lnTo>
                <a:lnTo>
                  <a:pt x="683854" y="3743698"/>
                </a:lnTo>
                <a:cubicBezTo>
                  <a:pt x="683854" y="3843109"/>
                  <a:pt x="603265" y="3923698"/>
                  <a:pt x="503854" y="3923698"/>
                </a:cubicBezTo>
                <a:cubicBezTo>
                  <a:pt x="404443" y="3923698"/>
                  <a:pt x="323854" y="3843109"/>
                  <a:pt x="323854" y="3743698"/>
                </a:cubicBezTo>
                <a:cubicBezTo>
                  <a:pt x="326198" y="2959358"/>
                  <a:pt x="328543" y="2175018"/>
                  <a:pt x="330887" y="1390678"/>
                </a:cubicBezTo>
                <a:lnTo>
                  <a:pt x="288033" y="1390678"/>
                </a:lnTo>
                <a:lnTo>
                  <a:pt x="288033" y="2063902"/>
                </a:lnTo>
                <a:cubicBezTo>
                  <a:pt x="288033" y="2143440"/>
                  <a:pt x="223555" y="2207918"/>
                  <a:pt x="144017" y="2207918"/>
                </a:cubicBezTo>
                <a:cubicBezTo>
                  <a:pt x="64479" y="2207918"/>
                  <a:pt x="1" y="2143440"/>
                  <a:pt x="1" y="2063902"/>
                </a:cubicBezTo>
                <a:lnTo>
                  <a:pt x="1" y="1390678"/>
                </a:lnTo>
                <a:lnTo>
                  <a:pt x="0" y="1390678"/>
                </a:lnTo>
                <a:lnTo>
                  <a:pt x="0" y="1030958"/>
                </a:lnTo>
                <a:cubicBezTo>
                  <a:pt x="0" y="876206"/>
                  <a:pt x="125452" y="750754"/>
                  <a:pt x="280204" y="750754"/>
                </a:cubicBezTo>
                <a:close/>
                <a:moveTo>
                  <a:pt x="744888" y="0"/>
                </a:moveTo>
                <a:cubicBezTo>
                  <a:pt x="931180" y="0"/>
                  <a:pt x="1082199" y="151019"/>
                  <a:pt x="1082199" y="337311"/>
                </a:cubicBezTo>
                <a:cubicBezTo>
                  <a:pt x="1082199" y="523603"/>
                  <a:pt x="931180" y="674622"/>
                  <a:pt x="744888" y="674622"/>
                </a:cubicBezTo>
                <a:cubicBezTo>
                  <a:pt x="558596" y="674622"/>
                  <a:pt x="407577" y="523603"/>
                  <a:pt x="407577" y="337311"/>
                </a:cubicBezTo>
                <a:cubicBezTo>
                  <a:pt x="407577" y="151019"/>
                  <a:pt x="558596" y="0"/>
                  <a:pt x="744888"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1" name="Round Same Side Corner Rectangle 20"/>
          <p:cNvSpPr/>
          <p:nvPr/>
        </p:nvSpPr>
        <p:spPr>
          <a:xfrm rot="10800000">
            <a:off x="432033" y="3746563"/>
            <a:ext cx="313136" cy="667981"/>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1" fmla="*/ 1228565 w 1856332"/>
              <a:gd name="connsiteY0-2" fmla="*/ 3214674 h 3959924"/>
              <a:gd name="connsiteX1-3" fmla="*/ 622681 w 1856332"/>
              <a:gd name="connsiteY1-4" fmla="*/ 3214674 h 3959924"/>
              <a:gd name="connsiteX2-5" fmla="*/ 466697 w 1856332"/>
              <a:gd name="connsiteY2-6" fmla="*/ 3144149 h 3959924"/>
              <a:gd name="connsiteX3-7" fmla="*/ 8303 w 1856332"/>
              <a:gd name="connsiteY3-8" fmla="*/ 1942070 h 3959924"/>
              <a:gd name="connsiteX4-9" fmla="*/ 81139 w 1856332"/>
              <a:gd name="connsiteY4-10" fmla="*/ 1779444 h 3959924"/>
              <a:gd name="connsiteX5-11" fmla="*/ 243764 w 1856332"/>
              <a:gd name="connsiteY5-12" fmla="*/ 1852280 h 3959924"/>
              <a:gd name="connsiteX6-13" fmla="*/ 504770 w 1856332"/>
              <a:gd name="connsiteY6-14" fmla="*/ 2536736 h 3959924"/>
              <a:gd name="connsiteX7-15" fmla="*/ 555637 w 1856332"/>
              <a:gd name="connsiteY7-16" fmla="*/ 2536736 h 3959924"/>
              <a:gd name="connsiteX8-17" fmla="*/ 226299 w 1856332"/>
              <a:gd name="connsiteY8-18" fmla="*/ 1210417 h 3959924"/>
              <a:gd name="connsiteX9-19" fmla="*/ 551784 w 1856332"/>
              <a:gd name="connsiteY9-20" fmla="*/ 1210417 h 3959924"/>
              <a:gd name="connsiteX10-21" fmla="*/ 551784 w 1856332"/>
              <a:gd name="connsiteY10-22" fmla="*/ 168335 h 3959924"/>
              <a:gd name="connsiteX11-23" fmla="*/ 720119 w 1856332"/>
              <a:gd name="connsiteY11-24" fmla="*/ 0 h 3959924"/>
              <a:gd name="connsiteX12-25" fmla="*/ 888454 w 1856332"/>
              <a:gd name="connsiteY12-26" fmla="*/ 168335 h 3959924"/>
              <a:gd name="connsiteX13-27" fmla="*/ 888454 w 1856332"/>
              <a:gd name="connsiteY13-28" fmla="*/ 1210417 h 3959924"/>
              <a:gd name="connsiteX14-29" fmla="*/ 968040 w 1856332"/>
              <a:gd name="connsiteY14-30" fmla="*/ 1210417 h 3959924"/>
              <a:gd name="connsiteX15-31" fmla="*/ 968040 w 1856332"/>
              <a:gd name="connsiteY15-32" fmla="*/ 168335 h 3959924"/>
              <a:gd name="connsiteX16-33" fmla="*/ 1136375 w 1856332"/>
              <a:gd name="connsiteY16-34" fmla="*/ 0 h 3959924"/>
              <a:gd name="connsiteX17-35" fmla="*/ 1304710 w 1856332"/>
              <a:gd name="connsiteY17-36" fmla="*/ 168335 h 3959924"/>
              <a:gd name="connsiteX18-37" fmla="*/ 1304710 w 1856332"/>
              <a:gd name="connsiteY18-38" fmla="*/ 1210417 h 3959924"/>
              <a:gd name="connsiteX19-39" fmla="*/ 1631589 w 1856332"/>
              <a:gd name="connsiteY19-40" fmla="*/ 1210417 h 3959924"/>
              <a:gd name="connsiteX20-41" fmla="*/ 1302251 w 1856332"/>
              <a:gd name="connsiteY20-42" fmla="*/ 2536736 h 3959924"/>
              <a:gd name="connsiteX21-43" fmla="*/ 1351562 w 1856332"/>
              <a:gd name="connsiteY21-44" fmla="*/ 2536736 h 3959924"/>
              <a:gd name="connsiteX22-45" fmla="*/ 1612568 w 1856332"/>
              <a:gd name="connsiteY22-46" fmla="*/ 1852280 h 3959924"/>
              <a:gd name="connsiteX23-47" fmla="*/ 1775193 w 1856332"/>
              <a:gd name="connsiteY23-48" fmla="*/ 1779444 h 3959924"/>
              <a:gd name="connsiteX24-49" fmla="*/ 1848029 w 1856332"/>
              <a:gd name="connsiteY24-50" fmla="*/ 1942070 h 3959924"/>
              <a:gd name="connsiteX25-51" fmla="*/ 1389635 w 1856332"/>
              <a:gd name="connsiteY25-52" fmla="*/ 3144149 h 3959924"/>
              <a:gd name="connsiteX26-53" fmla="*/ 1344732 w 1856332"/>
              <a:gd name="connsiteY26-54" fmla="*/ 3176282 h 3959924"/>
              <a:gd name="connsiteX27-55" fmla="*/ 1228565 w 1856332"/>
              <a:gd name="connsiteY27-56" fmla="*/ 3214674 h 3959924"/>
              <a:gd name="connsiteX28-57" fmla="*/ 925623 w 1856332"/>
              <a:gd name="connsiteY28-58" fmla="*/ 3959924 h 3959924"/>
              <a:gd name="connsiteX29-59" fmla="*/ 601623 w 1856332"/>
              <a:gd name="connsiteY29-60" fmla="*/ 3635924 h 3959924"/>
              <a:gd name="connsiteX30-61" fmla="*/ 925623 w 1856332"/>
              <a:gd name="connsiteY30-62" fmla="*/ 3311924 h 3959924"/>
              <a:gd name="connsiteX31-63" fmla="*/ 1249623 w 1856332"/>
              <a:gd name="connsiteY31-64" fmla="*/ 3635924 h 3959924"/>
              <a:gd name="connsiteX32-65" fmla="*/ 925623 w 1856332"/>
              <a:gd name="connsiteY32-66" fmla="*/ 3959924 h 3959924"/>
              <a:gd name="connsiteX0-67" fmla="*/ 1228565 w 1856332"/>
              <a:gd name="connsiteY0-68" fmla="*/ 3214674 h 3959924"/>
              <a:gd name="connsiteX1-69" fmla="*/ 622681 w 1856332"/>
              <a:gd name="connsiteY1-70" fmla="*/ 3214674 h 3959924"/>
              <a:gd name="connsiteX2-71" fmla="*/ 466697 w 1856332"/>
              <a:gd name="connsiteY2-72" fmla="*/ 3144149 h 3959924"/>
              <a:gd name="connsiteX3-73" fmla="*/ 8303 w 1856332"/>
              <a:gd name="connsiteY3-74" fmla="*/ 1942070 h 3959924"/>
              <a:gd name="connsiteX4-75" fmla="*/ 81139 w 1856332"/>
              <a:gd name="connsiteY4-76" fmla="*/ 1779444 h 3959924"/>
              <a:gd name="connsiteX5-77" fmla="*/ 243764 w 1856332"/>
              <a:gd name="connsiteY5-78" fmla="*/ 1852280 h 3959924"/>
              <a:gd name="connsiteX6-79" fmla="*/ 504770 w 1856332"/>
              <a:gd name="connsiteY6-80" fmla="*/ 2536736 h 3959924"/>
              <a:gd name="connsiteX7-81" fmla="*/ 555637 w 1856332"/>
              <a:gd name="connsiteY7-82" fmla="*/ 2536736 h 3959924"/>
              <a:gd name="connsiteX8-83" fmla="*/ 226299 w 1856332"/>
              <a:gd name="connsiteY8-84" fmla="*/ 1210417 h 3959924"/>
              <a:gd name="connsiteX9-85" fmla="*/ 551784 w 1856332"/>
              <a:gd name="connsiteY9-86" fmla="*/ 1210417 h 3959924"/>
              <a:gd name="connsiteX10-87" fmla="*/ 551784 w 1856332"/>
              <a:gd name="connsiteY10-88" fmla="*/ 168335 h 3959924"/>
              <a:gd name="connsiteX11-89" fmla="*/ 720119 w 1856332"/>
              <a:gd name="connsiteY11-90" fmla="*/ 0 h 3959924"/>
              <a:gd name="connsiteX12-91" fmla="*/ 888454 w 1856332"/>
              <a:gd name="connsiteY12-92" fmla="*/ 168335 h 3959924"/>
              <a:gd name="connsiteX13-93" fmla="*/ 888454 w 1856332"/>
              <a:gd name="connsiteY13-94" fmla="*/ 1210417 h 3959924"/>
              <a:gd name="connsiteX14-95" fmla="*/ 968040 w 1856332"/>
              <a:gd name="connsiteY14-96" fmla="*/ 1210417 h 3959924"/>
              <a:gd name="connsiteX15-97" fmla="*/ 968040 w 1856332"/>
              <a:gd name="connsiteY15-98" fmla="*/ 168335 h 3959924"/>
              <a:gd name="connsiteX16-99" fmla="*/ 1136375 w 1856332"/>
              <a:gd name="connsiteY16-100" fmla="*/ 0 h 3959924"/>
              <a:gd name="connsiteX17-101" fmla="*/ 1304710 w 1856332"/>
              <a:gd name="connsiteY17-102" fmla="*/ 168335 h 3959924"/>
              <a:gd name="connsiteX18-103" fmla="*/ 1304710 w 1856332"/>
              <a:gd name="connsiteY18-104" fmla="*/ 1210417 h 3959924"/>
              <a:gd name="connsiteX19-105" fmla="*/ 1631589 w 1856332"/>
              <a:gd name="connsiteY19-106" fmla="*/ 1210417 h 3959924"/>
              <a:gd name="connsiteX20-107" fmla="*/ 1302251 w 1856332"/>
              <a:gd name="connsiteY20-108" fmla="*/ 2536736 h 3959924"/>
              <a:gd name="connsiteX21-109" fmla="*/ 1351562 w 1856332"/>
              <a:gd name="connsiteY21-110" fmla="*/ 2536736 h 3959924"/>
              <a:gd name="connsiteX22-111" fmla="*/ 1612568 w 1856332"/>
              <a:gd name="connsiteY22-112" fmla="*/ 1852280 h 3959924"/>
              <a:gd name="connsiteX23-113" fmla="*/ 1775193 w 1856332"/>
              <a:gd name="connsiteY23-114" fmla="*/ 1779444 h 3959924"/>
              <a:gd name="connsiteX24-115" fmla="*/ 1848029 w 1856332"/>
              <a:gd name="connsiteY24-116" fmla="*/ 1942070 h 3959924"/>
              <a:gd name="connsiteX25-117" fmla="*/ 1389635 w 1856332"/>
              <a:gd name="connsiteY25-118" fmla="*/ 3144149 h 3959924"/>
              <a:gd name="connsiteX26-119" fmla="*/ 1344732 w 1856332"/>
              <a:gd name="connsiteY26-120" fmla="*/ 3176282 h 3959924"/>
              <a:gd name="connsiteX27-121" fmla="*/ 1228565 w 1856332"/>
              <a:gd name="connsiteY27-122" fmla="*/ 3214674 h 3959924"/>
              <a:gd name="connsiteX28-123" fmla="*/ 925623 w 1856332"/>
              <a:gd name="connsiteY28-124" fmla="*/ 3959924 h 3959924"/>
              <a:gd name="connsiteX29-125" fmla="*/ 601623 w 1856332"/>
              <a:gd name="connsiteY29-126" fmla="*/ 3635924 h 3959924"/>
              <a:gd name="connsiteX30-127" fmla="*/ 925623 w 1856332"/>
              <a:gd name="connsiteY30-128" fmla="*/ 3311924 h 3959924"/>
              <a:gd name="connsiteX31-129" fmla="*/ 1249623 w 1856332"/>
              <a:gd name="connsiteY31-130" fmla="*/ 3635924 h 3959924"/>
              <a:gd name="connsiteX32-131" fmla="*/ 925623 w 1856332"/>
              <a:gd name="connsiteY32-132" fmla="*/ 3959924 h 3959924"/>
              <a:gd name="connsiteX0-133" fmla="*/ 1228565 w 1856332"/>
              <a:gd name="connsiteY0-134" fmla="*/ 3214674 h 3959924"/>
              <a:gd name="connsiteX1-135" fmla="*/ 622681 w 1856332"/>
              <a:gd name="connsiteY1-136" fmla="*/ 3214674 h 3959924"/>
              <a:gd name="connsiteX2-137" fmla="*/ 466697 w 1856332"/>
              <a:gd name="connsiteY2-138" fmla="*/ 3144149 h 3959924"/>
              <a:gd name="connsiteX3-139" fmla="*/ 8303 w 1856332"/>
              <a:gd name="connsiteY3-140" fmla="*/ 1942070 h 3959924"/>
              <a:gd name="connsiteX4-141" fmla="*/ 81139 w 1856332"/>
              <a:gd name="connsiteY4-142" fmla="*/ 1779444 h 3959924"/>
              <a:gd name="connsiteX5-143" fmla="*/ 243764 w 1856332"/>
              <a:gd name="connsiteY5-144" fmla="*/ 1852280 h 3959924"/>
              <a:gd name="connsiteX6-145" fmla="*/ 504770 w 1856332"/>
              <a:gd name="connsiteY6-146" fmla="*/ 2536736 h 3959924"/>
              <a:gd name="connsiteX7-147" fmla="*/ 555637 w 1856332"/>
              <a:gd name="connsiteY7-148" fmla="*/ 2536736 h 3959924"/>
              <a:gd name="connsiteX8-149" fmla="*/ 226299 w 1856332"/>
              <a:gd name="connsiteY8-150" fmla="*/ 1210417 h 3959924"/>
              <a:gd name="connsiteX9-151" fmla="*/ 551784 w 1856332"/>
              <a:gd name="connsiteY9-152" fmla="*/ 1210417 h 3959924"/>
              <a:gd name="connsiteX10-153" fmla="*/ 551784 w 1856332"/>
              <a:gd name="connsiteY10-154" fmla="*/ 168335 h 3959924"/>
              <a:gd name="connsiteX11-155" fmla="*/ 720119 w 1856332"/>
              <a:gd name="connsiteY11-156" fmla="*/ 0 h 3959924"/>
              <a:gd name="connsiteX12-157" fmla="*/ 888454 w 1856332"/>
              <a:gd name="connsiteY12-158" fmla="*/ 168335 h 3959924"/>
              <a:gd name="connsiteX13-159" fmla="*/ 888454 w 1856332"/>
              <a:gd name="connsiteY13-160" fmla="*/ 1210417 h 3959924"/>
              <a:gd name="connsiteX14-161" fmla="*/ 968040 w 1856332"/>
              <a:gd name="connsiteY14-162" fmla="*/ 1210417 h 3959924"/>
              <a:gd name="connsiteX15-163" fmla="*/ 968040 w 1856332"/>
              <a:gd name="connsiteY15-164" fmla="*/ 168335 h 3959924"/>
              <a:gd name="connsiteX16-165" fmla="*/ 1136375 w 1856332"/>
              <a:gd name="connsiteY16-166" fmla="*/ 0 h 3959924"/>
              <a:gd name="connsiteX17-167" fmla="*/ 1304710 w 1856332"/>
              <a:gd name="connsiteY17-168" fmla="*/ 168335 h 3959924"/>
              <a:gd name="connsiteX18-169" fmla="*/ 1304710 w 1856332"/>
              <a:gd name="connsiteY18-170" fmla="*/ 1210417 h 3959924"/>
              <a:gd name="connsiteX19-171" fmla="*/ 1631589 w 1856332"/>
              <a:gd name="connsiteY19-172" fmla="*/ 1210417 h 3959924"/>
              <a:gd name="connsiteX20-173" fmla="*/ 1302251 w 1856332"/>
              <a:gd name="connsiteY20-174" fmla="*/ 2536736 h 3959924"/>
              <a:gd name="connsiteX21-175" fmla="*/ 1351562 w 1856332"/>
              <a:gd name="connsiteY21-176" fmla="*/ 2536736 h 3959924"/>
              <a:gd name="connsiteX22-177" fmla="*/ 1612568 w 1856332"/>
              <a:gd name="connsiteY22-178" fmla="*/ 1852280 h 3959924"/>
              <a:gd name="connsiteX23-179" fmla="*/ 1775193 w 1856332"/>
              <a:gd name="connsiteY23-180" fmla="*/ 1779444 h 3959924"/>
              <a:gd name="connsiteX24-181" fmla="*/ 1848029 w 1856332"/>
              <a:gd name="connsiteY24-182" fmla="*/ 1942070 h 3959924"/>
              <a:gd name="connsiteX25-183" fmla="*/ 1389635 w 1856332"/>
              <a:gd name="connsiteY25-184" fmla="*/ 3144149 h 3959924"/>
              <a:gd name="connsiteX26-185" fmla="*/ 1228565 w 1856332"/>
              <a:gd name="connsiteY26-186" fmla="*/ 3214674 h 3959924"/>
              <a:gd name="connsiteX27-187" fmla="*/ 925623 w 1856332"/>
              <a:gd name="connsiteY27-188" fmla="*/ 3959924 h 3959924"/>
              <a:gd name="connsiteX28-189" fmla="*/ 601623 w 1856332"/>
              <a:gd name="connsiteY28-190" fmla="*/ 3635924 h 3959924"/>
              <a:gd name="connsiteX29-191" fmla="*/ 925623 w 1856332"/>
              <a:gd name="connsiteY29-192" fmla="*/ 3311924 h 3959924"/>
              <a:gd name="connsiteX30-193" fmla="*/ 1249623 w 1856332"/>
              <a:gd name="connsiteY30-194" fmla="*/ 3635924 h 3959924"/>
              <a:gd name="connsiteX31-195" fmla="*/ 925623 w 1856332"/>
              <a:gd name="connsiteY31-196" fmla="*/ 3959924 h 3959924"/>
              <a:gd name="connsiteX0-197" fmla="*/ 1228565 w 1856332"/>
              <a:gd name="connsiteY0-198" fmla="*/ 3214674 h 3959924"/>
              <a:gd name="connsiteX1-199" fmla="*/ 622681 w 1856332"/>
              <a:gd name="connsiteY1-200" fmla="*/ 3214674 h 3959924"/>
              <a:gd name="connsiteX2-201" fmla="*/ 466697 w 1856332"/>
              <a:gd name="connsiteY2-202" fmla="*/ 3144149 h 3959924"/>
              <a:gd name="connsiteX3-203" fmla="*/ 8303 w 1856332"/>
              <a:gd name="connsiteY3-204" fmla="*/ 1942070 h 3959924"/>
              <a:gd name="connsiteX4-205" fmla="*/ 81139 w 1856332"/>
              <a:gd name="connsiteY4-206" fmla="*/ 1779444 h 3959924"/>
              <a:gd name="connsiteX5-207" fmla="*/ 243764 w 1856332"/>
              <a:gd name="connsiteY5-208" fmla="*/ 1852280 h 3959924"/>
              <a:gd name="connsiteX6-209" fmla="*/ 504770 w 1856332"/>
              <a:gd name="connsiteY6-210" fmla="*/ 2536736 h 3959924"/>
              <a:gd name="connsiteX7-211" fmla="*/ 555637 w 1856332"/>
              <a:gd name="connsiteY7-212" fmla="*/ 2536736 h 3959924"/>
              <a:gd name="connsiteX8-213" fmla="*/ 226299 w 1856332"/>
              <a:gd name="connsiteY8-214" fmla="*/ 1210417 h 3959924"/>
              <a:gd name="connsiteX9-215" fmla="*/ 551784 w 1856332"/>
              <a:gd name="connsiteY9-216" fmla="*/ 1210417 h 3959924"/>
              <a:gd name="connsiteX10-217" fmla="*/ 551784 w 1856332"/>
              <a:gd name="connsiteY10-218" fmla="*/ 168335 h 3959924"/>
              <a:gd name="connsiteX11-219" fmla="*/ 720119 w 1856332"/>
              <a:gd name="connsiteY11-220" fmla="*/ 0 h 3959924"/>
              <a:gd name="connsiteX12-221" fmla="*/ 888454 w 1856332"/>
              <a:gd name="connsiteY12-222" fmla="*/ 168335 h 3959924"/>
              <a:gd name="connsiteX13-223" fmla="*/ 888454 w 1856332"/>
              <a:gd name="connsiteY13-224" fmla="*/ 1210417 h 3959924"/>
              <a:gd name="connsiteX14-225" fmla="*/ 968040 w 1856332"/>
              <a:gd name="connsiteY14-226" fmla="*/ 1210417 h 3959924"/>
              <a:gd name="connsiteX15-227" fmla="*/ 968040 w 1856332"/>
              <a:gd name="connsiteY15-228" fmla="*/ 168335 h 3959924"/>
              <a:gd name="connsiteX16-229" fmla="*/ 1136375 w 1856332"/>
              <a:gd name="connsiteY16-230" fmla="*/ 0 h 3959924"/>
              <a:gd name="connsiteX17-231" fmla="*/ 1304710 w 1856332"/>
              <a:gd name="connsiteY17-232" fmla="*/ 168335 h 3959924"/>
              <a:gd name="connsiteX18-233" fmla="*/ 1304710 w 1856332"/>
              <a:gd name="connsiteY18-234" fmla="*/ 1210417 h 3959924"/>
              <a:gd name="connsiteX19-235" fmla="*/ 1631589 w 1856332"/>
              <a:gd name="connsiteY19-236" fmla="*/ 1210417 h 3959924"/>
              <a:gd name="connsiteX20-237" fmla="*/ 1302251 w 1856332"/>
              <a:gd name="connsiteY20-238" fmla="*/ 2536736 h 3959924"/>
              <a:gd name="connsiteX21-239" fmla="*/ 1351562 w 1856332"/>
              <a:gd name="connsiteY21-240" fmla="*/ 2536736 h 3959924"/>
              <a:gd name="connsiteX22-241" fmla="*/ 1612568 w 1856332"/>
              <a:gd name="connsiteY22-242" fmla="*/ 1852280 h 3959924"/>
              <a:gd name="connsiteX23-243" fmla="*/ 1775193 w 1856332"/>
              <a:gd name="connsiteY23-244" fmla="*/ 1779444 h 3959924"/>
              <a:gd name="connsiteX24-245" fmla="*/ 1848029 w 1856332"/>
              <a:gd name="connsiteY24-246" fmla="*/ 1942070 h 3959924"/>
              <a:gd name="connsiteX25-247" fmla="*/ 1389635 w 1856332"/>
              <a:gd name="connsiteY25-248" fmla="*/ 3144149 h 3959924"/>
              <a:gd name="connsiteX26-249" fmla="*/ 1228565 w 1856332"/>
              <a:gd name="connsiteY26-250" fmla="*/ 3214674 h 3959924"/>
              <a:gd name="connsiteX27-251" fmla="*/ 925623 w 1856332"/>
              <a:gd name="connsiteY27-252" fmla="*/ 3959924 h 3959924"/>
              <a:gd name="connsiteX28-253" fmla="*/ 601623 w 1856332"/>
              <a:gd name="connsiteY28-254" fmla="*/ 3635924 h 3959924"/>
              <a:gd name="connsiteX29-255" fmla="*/ 925623 w 1856332"/>
              <a:gd name="connsiteY29-256" fmla="*/ 3311924 h 3959924"/>
              <a:gd name="connsiteX30-257" fmla="*/ 1249623 w 1856332"/>
              <a:gd name="connsiteY30-258" fmla="*/ 3635924 h 3959924"/>
              <a:gd name="connsiteX31-259" fmla="*/ 925623 w 1856332"/>
              <a:gd name="connsiteY31-260" fmla="*/ 3959924 h 3959924"/>
              <a:gd name="connsiteX0-261" fmla="*/ 1228565 w 1856332"/>
              <a:gd name="connsiteY0-262" fmla="*/ 3214674 h 3959924"/>
              <a:gd name="connsiteX1-263" fmla="*/ 622681 w 1856332"/>
              <a:gd name="connsiteY1-264" fmla="*/ 3214674 h 3959924"/>
              <a:gd name="connsiteX2-265" fmla="*/ 466697 w 1856332"/>
              <a:gd name="connsiteY2-266" fmla="*/ 3144149 h 3959924"/>
              <a:gd name="connsiteX3-267" fmla="*/ 8303 w 1856332"/>
              <a:gd name="connsiteY3-268" fmla="*/ 1942070 h 3959924"/>
              <a:gd name="connsiteX4-269" fmla="*/ 81139 w 1856332"/>
              <a:gd name="connsiteY4-270" fmla="*/ 1779444 h 3959924"/>
              <a:gd name="connsiteX5-271" fmla="*/ 243764 w 1856332"/>
              <a:gd name="connsiteY5-272" fmla="*/ 1852280 h 3959924"/>
              <a:gd name="connsiteX6-273" fmla="*/ 504770 w 1856332"/>
              <a:gd name="connsiteY6-274" fmla="*/ 2536736 h 3959924"/>
              <a:gd name="connsiteX7-275" fmla="*/ 555637 w 1856332"/>
              <a:gd name="connsiteY7-276" fmla="*/ 2536736 h 3959924"/>
              <a:gd name="connsiteX8-277" fmla="*/ 226299 w 1856332"/>
              <a:gd name="connsiteY8-278" fmla="*/ 1210417 h 3959924"/>
              <a:gd name="connsiteX9-279" fmla="*/ 551784 w 1856332"/>
              <a:gd name="connsiteY9-280" fmla="*/ 1210417 h 3959924"/>
              <a:gd name="connsiteX10-281" fmla="*/ 551784 w 1856332"/>
              <a:gd name="connsiteY10-282" fmla="*/ 168335 h 3959924"/>
              <a:gd name="connsiteX11-283" fmla="*/ 720119 w 1856332"/>
              <a:gd name="connsiteY11-284" fmla="*/ 0 h 3959924"/>
              <a:gd name="connsiteX12-285" fmla="*/ 888454 w 1856332"/>
              <a:gd name="connsiteY12-286" fmla="*/ 168335 h 3959924"/>
              <a:gd name="connsiteX13-287" fmla="*/ 888454 w 1856332"/>
              <a:gd name="connsiteY13-288" fmla="*/ 1210417 h 3959924"/>
              <a:gd name="connsiteX14-289" fmla="*/ 968040 w 1856332"/>
              <a:gd name="connsiteY14-290" fmla="*/ 1210417 h 3959924"/>
              <a:gd name="connsiteX15-291" fmla="*/ 968040 w 1856332"/>
              <a:gd name="connsiteY15-292" fmla="*/ 168335 h 3959924"/>
              <a:gd name="connsiteX16-293" fmla="*/ 1136375 w 1856332"/>
              <a:gd name="connsiteY16-294" fmla="*/ 0 h 3959924"/>
              <a:gd name="connsiteX17-295" fmla="*/ 1304710 w 1856332"/>
              <a:gd name="connsiteY17-296" fmla="*/ 168335 h 3959924"/>
              <a:gd name="connsiteX18-297" fmla="*/ 1304710 w 1856332"/>
              <a:gd name="connsiteY18-298" fmla="*/ 1210417 h 3959924"/>
              <a:gd name="connsiteX19-299" fmla="*/ 1631589 w 1856332"/>
              <a:gd name="connsiteY19-300" fmla="*/ 1210417 h 3959924"/>
              <a:gd name="connsiteX20-301" fmla="*/ 1302251 w 1856332"/>
              <a:gd name="connsiteY20-302" fmla="*/ 2536736 h 3959924"/>
              <a:gd name="connsiteX21-303" fmla="*/ 1351562 w 1856332"/>
              <a:gd name="connsiteY21-304" fmla="*/ 2536736 h 3959924"/>
              <a:gd name="connsiteX22-305" fmla="*/ 1612568 w 1856332"/>
              <a:gd name="connsiteY22-306" fmla="*/ 1852280 h 3959924"/>
              <a:gd name="connsiteX23-307" fmla="*/ 1775193 w 1856332"/>
              <a:gd name="connsiteY23-308" fmla="*/ 1779444 h 3959924"/>
              <a:gd name="connsiteX24-309" fmla="*/ 1848029 w 1856332"/>
              <a:gd name="connsiteY24-310" fmla="*/ 1942070 h 3959924"/>
              <a:gd name="connsiteX25-311" fmla="*/ 1389635 w 1856332"/>
              <a:gd name="connsiteY25-312" fmla="*/ 3144149 h 3959924"/>
              <a:gd name="connsiteX26-313" fmla="*/ 1228565 w 1856332"/>
              <a:gd name="connsiteY26-314" fmla="*/ 3214674 h 3959924"/>
              <a:gd name="connsiteX27-315" fmla="*/ 925623 w 1856332"/>
              <a:gd name="connsiteY27-316" fmla="*/ 3959924 h 3959924"/>
              <a:gd name="connsiteX28-317" fmla="*/ 601623 w 1856332"/>
              <a:gd name="connsiteY28-318" fmla="*/ 3635924 h 3959924"/>
              <a:gd name="connsiteX29-319" fmla="*/ 925623 w 1856332"/>
              <a:gd name="connsiteY29-320" fmla="*/ 3311924 h 3959924"/>
              <a:gd name="connsiteX30-321" fmla="*/ 1249623 w 1856332"/>
              <a:gd name="connsiteY30-322" fmla="*/ 3635924 h 3959924"/>
              <a:gd name="connsiteX31-323" fmla="*/ 925623 w 1856332"/>
              <a:gd name="connsiteY31-324" fmla="*/ 3959924 h 395992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55" y="connsiteY27-56"/>
              </a:cxn>
              <a:cxn ang="0">
                <a:pos x="connsiteX28-57" y="connsiteY28-58"/>
              </a:cxn>
              <a:cxn ang="0">
                <a:pos x="connsiteX29-59" y="connsiteY29-60"/>
              </a:cxn>
              <a:cxn ang="0">
                <a:pos x="connsiteX30-61" y="connsiteY30-62"/>
              </a:cxn>
              <a:cxn ang="0">
                <a:pos x="connsiteX31-63" y="connsiteY31-64"/>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05592" y="2663504"/>
            <a:ext cx="6079897" cy="1938992"/>
          </a:xfrm>
          <a:prstGeom prst="rect">
            <a:avLst/>
          </a:prstGeom>
          <a:noFill/>
        </p:spPr>
        <p:txBody>
          <a:bodyPr wrap="square" rtlCol="0">
            <a:spAutoFit/>
          </a:bodyPr>
          <a:lstStyle/>
          <a:p>
            <a:r>
              <a:rPr lang="en-US" sz="2000" dirty="0">
                <a:latin typeface="Book Antiqua" panose="02040602050305030304" pitchFamily="18" charset="0"/>
              </a:rPr>
              <a:t>E-commerce means using the Internet and the web for business transactions and commercial transactions, which typically involve the exchange of value (e.g., money) across organizational or individual boundaries in return for products and services.</a:t>
            </a:r>
            <a:endParaRPr lang="en-US" sz="2000" dirty="0">
              <a:latin typeface="Book Antiqua" panose="02040602050305030304" pitchFamily="18" charset="0"/>
            </a:endParaRPr>
          </a:p>
        </p:txBody>
      </p:sp>
      <p:sp>
        <p:nvSpPr>
          <p:cNvPr id="3" name="TextBox 2"/>
          <p:cNvSpPr txBox="1"/>
          <p:nvPr/>
        </p:nvSpPr>
        <p:spPr>
          <a:xfrm>
            <a:off x="972589" y="1404851"/>
            <a:ext cx="4846320" cy="553998"/>
          </a:xfrm>
          <a:prstGeom prst="rect">
            <a:avLst/>
          </a:prstGeom>
          <a:noFill/>
        </p:spPr>
        <p:txBody>
          <a:bodyPr wrap="square" rtlCol="0">
            <a:spAutoFit/>
          </a:bodyPr>
          <a:lstStyle/>
          <a:p>
            <a:r>
              <a:rPr lang="en-US" sz="3000" b="1" dirty="0">
                <a:latin typeface="Consolas" panose="020B0609020204030204" pitchFamily="49" charset="0"/>
              </a:rPr>
              <a:t>Project Introduction:</a:t>
            </a:r>
            <a:endParaRPr lang="en-US" sz="3000" b="1" dirty="0">
              <a:latin typeface="Consolas" panose="020B0609020204030204" pitchFamily="49" charset="0"/>
            </a:endParaRPr>
          </a:p>
        </p:txBody>
      </p:sp>
      <p:grpSp>
        <p:nvGrpSpPr>
          <p:cNvPr id="4" name="Group 3"/>
          <p:cNvGrpSpPr/>
          <p:nvPr/>
        </p:nvGrpSpPr>
        <p:grpSpPr>
          <a:xfrm>
            <a:off x="6974378" y="2294313"/>
            <a:ext cx="4895157" cy="2513639"/>
            <a:chOff x="3352523" y="1301422"/>
            <a:chExt cx="5435065" cy="2781262"/>
          </a:xfrm>
        </p:grpSpPr>
        <p:grpSp>
          <p:nvGrpSpPr>
            <p:cNvPr id="5" name="Group 4"/>
            <p:cNvGrpSpPr/>
            <p:nvPr/>
          </p:nvGrpSpPr>
          <p:grpSpPr>
            <a:xfrm>
              <a:off x="3953043" y="1301422"/>
              <a:ext cx="4117512" cy="1980330"/>
              <a:chOff x="2591472" y="4529905"/>
              <a:chExt cx="2892231" cy="1391027"/>
            </a:xfrm>
          </p:grpSpPr>
          <p:grpSp>
            <p:nvGrpSpPr>
              <p:cNvPr id="17" name="Group 16"/>
              <p:cNvGrpSpPr/>
              <p:nvPr userDrawn="1"/>
            </p:nvGrpSpPr>
            <p:grpSpPr>
              <a:xfrm>
                <a:off x="2591472" y="4529905"/>
                <a:ext cx="2513902" cy="1391026"/>
                <a:chOff x="1618104" y="4774278"/>
                <a:chExt cx="2513902" cy="1391026"/>
              </a:xfrm>
            </p:grpSpPr>
            <p:sp>
              <p:nvSpPr>
                <p:cNvPr id="29" name="Rectangle 28"/>
                <p:cNvSpPr/>
                <p:nvPr userDrawn="1"/>
              </p:nvSpPr>
              <p:spPr>
                <a:xfrm>
                  <a:off x="1919176" y="4818888"/>
                  <a:ext cx="1881566" cy="117060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30" name="Group 29"/>
                <p:cNvGrpSpPr/>
                <p:nvPr userDrawn="1"/>
              </p:nvGrpSpPr>
              <p:grpSpPr>
                <a:xfrm>
                  <a:off x="1618104" y="4774278"/>
                  <a:ext cx="2513902" cy="1391026"/>
                  <a:chOff x="395536" y="2564904"/>
                  <a:chExt cx="4749925" cy="2628292"/>
                </a:xfrm>
                <a:solidFill>
                  <a:schemeClr val="tx1"/>
                </a:solidFill>
              </p:grpSpPr>
              <p:grpSp>
                <p:nvGrpSpPr>
                  <p:cNvPr id="31" name="Group 30"/>
                  <p:cNvGrpSpPr/>
                  <p:nvPr userDrawn="1"/>
                </p:nvGrpSpPr>
                <p:grpSpPr>
                  <a:xfrm>
                    <a:off x="395536" y="2564904"/>
                    <a:ext cx="4749925" cy="2628292"/>
                    <a:chOff x="395536" y="2204864"/>
                    <a:chExt cx="5400600" cy="2988332"/>
                  </a:xfrm>
                  <a:grpFill/>
                </p:grpSpPr>
                <p:sp>
                  <p:nvSpPr>
                    <p:cNvPr id="33" name="Rounded Rectangle 3"/>
                    <p:cNvSpPr/>
                    <p:nvPr userDrawn="1"/>
                  </p:nvSpPr>
                  <p:spPr>
                    <a:xfrm>
                      <a:off x="971600" y="2204864"/>
                      <a:ext cx="4248472" cy="2736304"/>
                    </a:xfrm>
                    <a:custGeom>
                      <a:avLst/>
                      <a:gdLst/>
                      <a:ahLst/>
                      <a:cxnLst/>
                      <a:rect l="l" t="t" r="r" b="b"/>
                      <a:pathLst>
                        <a:path w="4248472" h="2736304">
                          <a:moveTo>
                            <a:pt x="144016" y="144016"/>
                          </a:moveTo>
                          <a:lnTo>
                            <a:pt x="144016" y="2520280"/>
                          </a:lnTo>
                          <a:lnTo>
                            <a:pt x="4104456" y="2520280"/>
                          </a:lnTo>
                          <a:lnTo>
                            <a:pt x="4104456" y="144016"/>
                          </a:lnTo>
                          <a:close/>
                          <a:moveTo>
                            <a:pt x="119332" y="0"/>
                          </a:moveTo>
                          <a:lnTo>
                            <a:pt x="4129140" y="0"/>
                          </a:lnTo>
                          <a:cubicBezTo>
                            <a:pt x="4195045" y="0"/>
                            <a:pt x="4248472" y="53427"/>
                            <a:pt x="4248472" y="119332"/>
                          </a:cubicBezTo>
                          <a:lnTo>
                            <a:pt x="4248472" y="2736304"/>
                          </a:lnTo>
                          <a:lnTo>
                            <a:pt x="0" y="2736304"/>
                          </a:lnTo>
                          <a:lnTo>
                            <a:pt x="0" y="119332"/>
                          </a:lnTo>
                          <a:cubicBezTo>
                            <a:pt x="0" y="53427"/>
                            <a:pt x="53427" y="0"/>
                            <a:pt x="119332" y="0"/>
                          </a:cubicBezTo>
                          <a:close/>
                        </a:path>
                      </a:pathLst>
                    </a:custGeom>
                    <a:grp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2700"/>
                    </a:p>
                  </p:txBody>
                </p:sp>
                <p:sp>
                  <p:nvSpPr>
                    <p:cNvPr id="34" name="Rectangle 33"/>
                    <p:cNvSpPr/>
                    <p:nvPr userDrawn="1"/>
                  </p:nvSpPr>
                  <p:spPr>
                    <a:xfrm>
                      <a:off x="395536" y="4941168"/>
                      <a:ext cx="5400600" cy="144016"/>
                    </a:xfrm>
                    <a:prstGeom prst="rect">
                      <a:avLst/>
                    </a:prstGeom>
                    <a:grp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2700"/>
                    </a:p>
                  </p:txBody>
                </p:sp>
                <p:sp>
                  <p:nvSpPr>
                    <p:cNvPr id="35" name="Trapezoid 34"/>
                    <p:cNvSpPr/>
                    <p:nvPr userDrawn="1"/>
                  </p:nvSpPr>
                  <p:spPr>
                    <a:xfrm rot="10800000">
                      <a:off x="395536" y="5085184"/>
                      <a:ext cx="5400600" cy="108012"/>
                    </a:xfrm>
                    <a:prstGeom prst="trapezoid">
                      <a:avLst>
                        <a:gd name="adj" fmla="val 129851"/>
                      </a:avLst>
                    </a:prstGeom>
                    <a:grp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2700"/>
                    </a:p>
                  </p:txBody>
                </p:sp>
              </p:grpSp>
              <p:sp>
                <p:nvSpPr>
                  <p:cNvPr id="32" name="Rectangle 31"/>
                  <p:cNvSpPr/>
                  <p:nvPr userDrawn="1"/>
                </p:nvSpPr>
                <p:spPr>
                  <a:xfrm>
                    <a:off x="2518470" y="5009698"/>
                    <a:ext cx="504056" cy="45719"/>
                  </a:xfrm>
                  <a:prstGeom prst="rect">
                    <a:avLst/>
                  </a:prstGeom>
                  <a:solidFill>
                    <a:schemeClr val="tx1">
                      <a:lumMod val="75000"/>
                      <a:lumOff val="2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2700"/>
                  </a:p>
                </p:txBody>
              </p:sp>
            </p:grpSp>
          </p:grpSp>
          <p:grpSp>
            <p:nvGrpSpPr>
              <p:cNvPr id="18" name="Group 17"/>
              <p:cNvGrpSpPr/>
              <p:nvPr userDrawn="1"/>
            </p:nvGrpSpPr>
            <p:grpSpPr>
              <a:xfrm>
                <a:off x="4346521" y="4706362"/>
                <a:ext cx="981407" cy="1214570"/>
                <a:chOff x="-1940789" y="4697306"/>
                <a:chExt cx="981407" cy="1214570"/>
              </a:xfrm>
            </p:grpSpPr>
            <p:sp>
              <p:nvSpPr>
                <p:cNvPr id="25" name="Rectangle 24"/>
                <p:cNvSpPr/>
                <p:nvPr userDrawn="1"/>
              </p:nvSpPr>
              <p:spPr>
                <a:xfrm>
                  <a:off x="-1881566" y="4758350"/>
                  <a:ext cx="866582" cy="11249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26" name="Group 25"/>
                <p:cNvGrpSpPr/>
                <p:nvPr userDrawn="1"/>
              </p:nvGrpSpPr>
              <p:grpSpPr>
                <a:xfrm>
                  <a:off x="-1940789" y="4697306"/>
                  <a:ext cx="981407" cy="1214570"/>
                  <a:chOff x="7452320" y="1988840"/>
                  <a:chExt cx="1512168" cy="2088232"/>
                </a:xfrm>
              </p:grpSpPr>
              <p:sp>
                <p:nvSpPr>
                  <p:cNvPr id="27" name="Rounded Rectangle 1"/>
                  <p:cNvSpPr/>
                  <p:nvPr userDrawn="1"/>
                </p:nvSpPr>
                <p:spPr>
                  <a:xfrm>
                    <a:off x="7452320" y="1988840"/>
                    <a:ext cx="1512168" cy="2088232"/>
                  </a:xfrm>
                  <a:custGeom>
                    <a:avLst/>
                    <a:gdLst/>
                    <a:ahLst/>
                    <a:cxnLst/>
                    <a:rect l="l" t="t" r="r" b="b"/>
                    <a:pathLst>
                      <a:path w="1512168" h="2088232">
                        <a:moveTo>
                          <a:pt x="167516" y="181585"/>
                        </a:moveTo>
                        <a:lnTo>
                          <a:pt x="167516" y="1906647"/>
                        </a:lnTo>
                        <a:lnTo>
                          <a:pt x="1344652" y="1906647"/>
                        </a:lnTo>
                        <a:lnTo>
                          <a:pt x="1344652" y="181585"/>
                        </a:lnTo>
                        <a:close/>
                        <a:moveTo>
                          <a:pt x="90110" y="0"/>
                        </a:moveTo>
                        <a:lnTo>
                          <a:pt x="1422058" y="0"/>
                        </a:lnTo>
                        <a:cubicBezTo>
                          <a:pt x="1471824" y="0"/>
                          <a:pt x="1512168" y="40344"/>
                          <a:pt x="1512168" y="90110"/>
                        </a:cubicBezTo>
                        <a:lnTo>
                          <a:pt x="1512168" y="1998122"/>
                        </a:lnTo>
                        <a:cubicBezTo>
                          <a:pt x="1512168" y="2047888"/>
                          <a:pt x="1471824" y="2088232"/>
                          <a:pt x="1422058" y="2088232"/>
                        </a:cubicBezTo>
                        <a:lnTo>
                          <a:pt x="90110" y="2088232"/>
                        </a:lnTo>
                        <a:cubicBezTo>
                          <a:pt x="40344" y="2088232"/>
                          <a:pt x="0" y="2047888"/>
                          <a:pt x="0" y="1998122"/>
                        </a:cubicBezTo>
                        <a:lnTo>
                          <a:pt x="0" y="90110"/>
                        </a:lnTo>
                        <a:cubicBezTo>
                          <a:pt x="0" y="40344"/>
                          <a:pt x="40344" y="0"/>
                          <a:pt x="9011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28" name="Oval 27"/>
                  <p:cNvSpPr/>
                  <p:nvPr userDrawn="1"/>
                </p:nvSpPr>
                <p:spPr>
                  <a:xfrm>
                    <a:off x="8160965" y="3933056"/>
                    <a:ext cx="94878" cy="94878"/>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grpSp>
          </p:grpSp>
          <p:grpSp>
            <p:nvGrpSpPr>
              <p:cNvPr id="19" name="Group 18"/>
              <p:cNvGrpSpPr/>
              <p:nvPr userDrawn="1"/>
            </p:nvGrpSpPr>
            <p:grpSpPr>
              <a:xfrm>
                <a:off x="5056500" y="5206313"/>
                <a:ext cx="427203" cy="711251"/>
                <a:chOff x="-684584" y="5278238"/>
                <a:chExt cx="427203" cy="711251"/>
              </a:xfrm>
            </p:grpSpPr>
            <p:sp>
              <p:nvSpPr>
                <p:cNvPr id="20" name="Rectangle 19"/>
                <p:cNvSpPr/>
                <p:nvPr userDrawn="1"/>
              </p:nvSpPr>
              <p:spPr>
                <a:xfrm>
                  <a:off x="-648007" y="5329968"/>
                  <a:ext cx="360040" cy="59105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21" name="Group 20"/>
                <p:cNvGrpSpPr/>
                <p:nvPr userDrawn="1"/>
              </p:nvGrpSpPr>
              <p:grpSpPr>
                <a:xfrm>
                  <a:off x="-684584" y="5278238"/>
                  <a:ext cx="427203" cy="711251"/>
                  <a:chOff x="701317" y="1844824"/>
                  <a:chExt cx="2371375" cy="3948112"/>
                </a:xfrm>
              </p:grpSpPr>
              <p:sp>
                <p:nvSpPr>
                  <p:cNvPr id="22" name="Freeform 6"/>
                  <p:cNvSpPr>
                    <a:spLocks noEditPoints="1"/>
                  </p:cNvSpPr>
                  <p:nvPr/>
                </p:nvSpPr>
                <p:spPr bwMode="auto">
                  <a:xfrm>
                    <a:off x="701317" y="1844824"/>
                    <a:ext cx="2371375" cy="3948112"/>
                  </a:xfrm>
                  <a:custGeom>
                    <a:avLst/>
                    <a:gdLst>
                      <a:gd name="T0" fmla="*/ 530 w 566"/>
                      <a:gd name="T1" fmla="*/ 0 h 1053"/>
                      <a:gd name="T2" fmla="*/ 36 w 566"/>
                      <a:gd name="T3" fmla="*/ 0 h 1053"/>
                      <a:gd name="T4" fmla="*/ 0 w 566"/>
                      <a:gd name="T5" fmla="*/ 36 h 1053"/>
                      <a:gd name="T6" fmla="*/ 0 w 566"/>
                      <a:gd name="T7" fmla="*/ 1017 h 1053"/>
                      <a:gd name="T8" fmla="*/ 36 w 566"/>
                      <a:gd name="T9" fmla="*/ 1053 h 1053"/>
                      <a:gd name="T10" fmla="*/ 530 w 566"/>
                      <a:gd name="T11" fmla="*/ 1053 h 1053"/>
                      <a:gd name="T12" fmla="*/ 566 w 566"/>
                      <a:gd name="T13" fmla="*/ 1017 h 1053"/>
                      <a:gd name="T14" fmla="*/ 566 w 566"/>
                      <a:gd name="T15" fmla="*/ 36 h 1053"/>
                      <a:gd name="T16" fmla="*/ 530 w 566"/>
                      <a:gd name="T17" fmla="*/ 0 h 1053"/>
                      <a:gd name="T18" fmla="*/ 520 w 566"/>
                      <a:gd name="T19" fmla="*/ 911 h 1053"/>
                      <a:gd name="T20" fmla="*/ 48 w 566"/>
                      <a:gd name="T21" fmla="*/ 911 h 1053"/>
                      <a:gd name="T22" fmla="*/ 48 w 566"/>
                      <a:gd name="T23" fmla="*/ 108 h 1053"/>
                      <a:gd name="T24" fmla="*/ 520 w 566"/>
                      <a:gd name="T25" fmla="*/ 108 h 1053"/>
                      <a:gd name="T26" fmla="*/ 520 w 566"/>
                      <a:gd name="T27" fmla="*/ 911 h 10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66" h="1053">
                        <a:moveTo>
                          <a:pt x="530" y="0"/>
                        </a:moveTo>
                        <a:cubicBezTo>
                          <a:pt x="36" y="0"/>
                          <a:pt x="36" y="0"/>
                          <a:pt x="36" y="0"/>
                        </a:cubicBezTo>
                        <a:cubicBezTo>
                          <a:pt x="16" y="0"/>
                          <a:pt x="0" y="16"/>
                          <a:pt x="0" y="36"/>
                        </a:cubicBezTo>
                        <a:cubicBezTo>
                          <a:pt x="0" y="1017"/>
                          <a:pt x="0" y="1017"/>
                          <a:pt x="0" y="1017"/>
                        </a:cubicBezTo>
                        <a:cubicBezTo>
                          <a:pt x="0" y="1037"/>
                          <a:pt x="16" y="1053"/>
                          <a:pt x="36" y="1053"/>
                        </a:cubicBezTo>
                        <a:cubicBezTo>
                          <a:pt x="530" y="1053"/>
                          <a:pt x="530" y="1053"/>
                          <a:pt x="530" y="1053"/>
                        </a:cubicBezTo>
                        <a:cubicBezTo>
                          <a:pt x="550" y="1053"/>
                          <a:pt x="566" y="1037"/>
                          <a:pt x="566" y="1017"/>
                        </a:cubicBezTo>
                        <a:cubicBezTo>
                          <a:pt x="566" y="36"/>
                          <a:pt x="566" y="36"/>
                          <a:pt x="566" y="36"/>
                        </a:cubicBezTo>
                        <a:cubicBezTo>
                          <a:pt x="566" y="16"/>
                          <a:pt x="550" y="0"/>
                          <a:pt x="530" y="0"/>
                        </a:cubicBezTo>
                        <a:close/>
                        <a:moveTo>
                          <a:pt x="520" y="911"/>
                        </a:moveTo>
                        <a:cubicBezTo>
                          <a:pt x="48" y="911"/>
                          <a:pt x="48" y="911"/>
                          <a:pt x="48" y="911"/>
                        </a:cubicBezTo>
                        <a:cubicBezTo>
                          <a:pt x="48" y="108"/>
                          <a:pt x="48" y="108"/>
                          <a:pt x="48" y="108"/>
                        </a:cubicBezTo>
                        <a:cubicBezTo>
                          <a:pt x="520" y="108"/>
                          <a:pt x="520" y="108"/>
                          <a:pt x="520" y="108"/>
                        </a:cubicBezTo>
                        <a:lnTo>
                          <a:pt x="520" y="911"/>
                        </a:lnTo>
                        <a:close/>
                      </a:path>
                    </a:pathLst>
                  </a:custGeom>
                  <a:solidFill>
                    <a:schemeClr val="tx1"/>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2700"/>
                  </a:p>
                </p:txBody>
              </p:sp>
              <p:sp>
                <p:nvSpPr>
                  <p:cNvPr id="23" name="Rounded Rectangle 60"/>
                  <p:cNvSpPr/>
                  <p:nvPr/>
                </p:nvSpPr>
                <p:spPr>
                  <a:xfrm>
                    <a:off x="1707005" y="2042848"/>
                    <a:ext cx="360000" cy="36000"/>
                  </a:xfrm>
                  <a:prstGeom prst="roundRect">
                    <a:avLst>
                      <a:gd name="adj" fmla="val 50000"/>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24" name="Oval 23"/>
                  <p:cNvSpPr/>
                  <p:nvPr/>
                </p:nvSpPr>
                <p:spPr>
                  <a:xfrm>
                    <a:off x="1715855" y="5362110"/>
                    <a:ext cx="342299" cy="342299"/>
                  </a:xfrm>
                  <a:prstGeom prst="ellipse">
                    <a:avLst/>
                  </a:prstGeom>
                  <a:noFill/>
                  <a:ln w="12700">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grpSp>
          </p:grpSp>
        </p:grpSp>
        <p:grpSp>
          <p:nvGrpSpPr>
            <p:cNvPr id="6" name="Graphic 25"/>
            <p:cNvGrpSpPr/>
            <p:nvPr/>
          </p:nvGrpSpPr>
          <p:grpSpPr>
            <a:xfrm>
              <a:off x="3352523" y="3143491"/>
              <a:ext cx="1293645" cy="859652"/>
              <a:chOff x="342288" y="5278574"/>
              <a:chExt cx="1920177" cy="1275995"/>
            </a:xfrm>
          </p:grpSpPr>
          <p:sp>
            <p:nvSpPr>
              <p:cNvPr id="9" name="Freeform: Shape 8"/>
              <p:cNvSpPr/>
              <p:nvPr/>
            </p:nvSpPr>
            <p:spPr>
              <a:xfrm>
                <a:off x="342288" y="5278574"/>
                <a:ext cx="1920177" cy="1275995"/>
              </a:xfrm>
              <a:custGeom>
                <a:avLst/>
                <a:gdLst>
                  <a:gd name="connsiteX0" fmla="*/ 1895460 w 1920176"/>
                  <a:gd name="connsiteY0" fmla="*/ 616030 h 1274796"/>
                  <a:gd name="connsiteX1" fmla="*/ 1829939 w 1920176"/>
                  <a:gd name="connsiteY1" fmla="*/ 539306 h 1274796"/>
                  <a:gd name="connsiteX2" fmla="*/ 1633135 w 1920176"/>
                  <a:gd name="connsiteY2" fmla="*/ 367101 h 1274796"/>
                  <a:gd name="connsiteX3" fmla="*/ 1431946 w 1920176"/>
                  <a:gd name="connsiteY3" fmla="*/ 220229 h 1274796"/>
                  <a:gd name="connsiteX4" fmla="*/ 1122124 w 1920176"/>
                  <a:gd name="connsiteY4" fmla="*/ 73112 h 1274796"/>
                  <a:gd name="connsiteX5" fmla="*/ 816931 w 1920176"/>
                  <a:gd name="connsiteY5" fmla="*/ 2964 h 1274796"/>
                  <a:gd name="connsiteX6" fmla="*/ 573360 w 1920176"/>
                  <a:gd name="connsiteY6" fmla="*/ 15630 h 1274796"/>
                  <a:gd name="connsiteX7" fmla="*/ 289114 w 1920176"/>
                  <a:gd name="connsiteY7" fmla="*/ 113058 h 1274796"/>
                  <a:gd name="connsiteX8" fmla="*/ 102052 w 1920176"/>
                  <a:gd name="connsiteY8" fmla="*/ 262123 h 1274796"/>
                  <a:gd name="connsiteX9" fmla="*/ 56991 w 1920176"/>
                  <a:gd name="connsiteY9" fmla="*/ 711266 h 1274796"/>
                  <a:gd name="connsiteX10" fmla="*/ 258180 w 1920176"/>
                  <a:gd name="connsiteY10" fmla="*/ 899302 h 1274796"/>
                  <a:gd name="connsiteX11" fmla="*/ 549977 w 1920176"/>
                  <a:gd name="connsiteY11" fmla="*/ 1050316 h 1274796"/>
                  <a:gd name="connsiteX12" fmla="*/ 879772 w 1920176"/>
                  <a:gd name="connsiteY12" fmla="*/ 1181844 h 1274796"/>
                  <a:gd name="connsiteX13" fmla="*/ 1159634 w 1920176"/>
                  <a:gd name="connsiteY13" fmla="*/ 1270503 h 1274796"/>
                  <a:gd name="connsiteX14" fmla="*/ 1272163 w 1920176"/>
                  <a:gd name="connsiteY14" fmla="*/ 1270503 h 1274796"/>
                  <a:gd name="connsiteX15" fmla="*/ 1408076 w 1920176"/>
                  <a:gd name="connsiteY15" fmla="*/ 1214239 h 1274796"/>
                  <a:gd name="connsiteX16" fmla="*/ 1738844 w 1920176"/>
                  <a:gd name="connsiteY16" fmla="*/ 964579 h 1274796"/>
                  <a:gd name="connsiteX17" fmla="*/ 1786584 w 1920176"/>
                  <a:gd name="connsiteY17" fmla="*/ 967258 h 1274796"/>
                  <a:gd name="connsiteX18" fmla="*/ 1807775 w 1920176"/>
                  <a:gd name="connsiteY18" fmla="*/ 927069 h 1274796"/>
                  <a:gd name="connsiteX19" fmla="*/ 1784879 w 1920176"/>
                  <a:gd name="connsiteY19" fmla="*/ 918301 h 1274796"/>
                  <a:gd name="connsiteX20" fmla="*/ 1836029 w 1920176"/>
                  <a:gd name="connsiteY20" fmla="*/ 859600 h 1274796"/>
                  <a:gd name="connsiteX21" fmla="*/ 1910805 w 1920176"/>
                  <a:gd name="connsiteY21" fmla="*/ 735136 h 1274796"/>
                  <a:gd name="connsiteX22" fmla="*/ 1895460 w 1920176"/>
                  <a:gd name="connsiteY22" fmla="*/ 616030 h 1274796"/>
                  <a:gd name="connsiteX0-1" fmla="*/ 1895460 w 1920177"/>
                  <a:gd name="connsiteY0-2" fmla="*/ 616030 h 1274796"/>
                  <a:gd name="connsiteX1-3" fmla="*/ 1829939 w 1920177"/>
                  <a:gd name="connsiteY1-4" fmla="*/ 539306 h 1274796"/>
                  <a:gd name="connsiteX2-5" fmla="*/ 1633135 w 1920177"/>
                  <a:gd name="connsiteY2-6" fmla="*/ 367101 h 1274796"/>
                  <a:gd name="connsiteX3-7" fmla="*/ 1431946 w 1920177"/>
                  <a:gd name="connsiteY3-8" fmla="*/ 220229 h 1274796"/>
                  <a:gd name="connsiteX4-9" fmla="*/ 1122124 w 1920177"/>
                  <a:gd name="connsiteY4-10" fmla="*/ 73112 h 1274796"/>
                  <a:gd name="connsiteX5-11" fmla="*/ 816931 w 1920177"/>
                  <a:gd name="connsiteY5-12" fmla="*/ 2964 h 1274796"/>
                  <a:gd name="connsiteX6-13" fmla="*/ 573360 w 1920177"/>
                  <a:gd name="connsiteY6-14" fmla="*/ 15630 h 1274796"/>
                  <a:gd name="connsiteX7-15" fmla="*/ 289114 w 1920177"/>
                  <a:gd name="connsiteY7-16" fmla="*/ 113058 h 1274796"/>
                  <a:gd name="connsiteX8-17" fmla="*/ 102052 w 1920177"/>
                  <a:gd name="connsiteY8-18" fmla="*/ 262123 h 1274796"/>
                  <a:gd name="connsiteX9-19" fmla="*/ 56991 w 1920177"/>
                  <a:gd name="connsiteY9-20" fmla="*/ 711266 h 1274796"/>
                  <a:gd name="connsiteX10-21" fmla="*/ 258180 w 1920177"/>
                  <a:gd name="connsiteY10-22" fmla="*/ 899302 h 1274796"/>
                  <a:gd name="connsiteX11-23" fmla="*/ 549977 w 1920177"/>
                  <a:gd name="connsiteY11-24" fmla="*/ 1050316 h 1274796"/>
                  <a:gd name="connsiteX12-25" fmla="*/ 879772 w 1920177"/>
                  <a:gd name="connsiteY12-26" fmla="*/ 1181844 h 1274796"/>
                  <a:gd name="connsiteX13-27" fmla="*/ 1159634 w 1920177"/>
                  <a:gd name="connsiteY13-28" fmla="*/ 1270503 h 1274796"/>
                  <a:gd name="connsiteX14-29" fmla="*/ 1272163 w 1920177"/>
                  <a:gd name="connsiteY14-30" fmla="*/ 1270503 h 1274796"/>
                  <a:gd name="connsiteX15-31" fmla="*/ 1408076 w 1920177"/>
                  <a:gd name="connsiteY15-32" fmla="*/ 1214239 h 1274796"/>
                  <a:gd name="connsiteX16-33" fmla="*/ 1738844 w 1920177"/>
                  <a:gd name="connsiteY16-34" fmla="*/ 964579 h 1274796"/>
                  <a:gd name="connsiteX17-35" fmla="*/ 1807775 w 1920177"/>
                  <a:gd name="connsiteY17-36" fmla="*/ 927069 h 1274796"/>
                  <a:gd name="connsiteX18-37" fmla="*/ 1784879 w 1920177"/>
                  <a:gd name="connsiteY18-38" fmla="*/ 918301 h 1274796"/>
                  <a:gd name="connsiteX19-39" fmla="*/ 1836029 w 1920177"/>
                  <a:gd name="connsiteY19-40" fmla="*/ 859600 h 1274796"/>
                  <a:gd name="connsiteX20-41" fmla="*/ 1910805 w 1920177"/>
                  <a:gd name="connsiteY20-42" fmla="*/ 735136 h 1274796"/>
                  <a:gd name="connsiteX21-43" fmla="*/ 1895460 w 1920177"/>
                  <a:gd name="connsiteY21-44" fmla="*/ 616030 h 1274796"/>
                  <a:gd name="connsiteX0-45" fmla="*/ 1895460 w 1920177"/>
                  <a:gd name="connsiteY0-46" fmla="*/ 616030 h 1274796"/>
                  <a:gd name="connsiteX1-47" fmla="*/ 1829939 w 1920177"/>
                  <a:gd name="connsiteY1-48" fmla="*/ 539306 h 1274796"/>
                  <a:gd name="connsiteX2-49" fmla="*/ 1633135 w 1920177"/>
                  <a:gd name="connsiteY2-50" fmla="*/ 367101 h 1274796"/>
                  <a:gd name="connsiteX3-51" fmla="*/ 1431946 w 1920177"/>
                  <a:gd name="connsiteY3-52" fmla="*/ 220229 h 1274796"/>
                  <a:gd name="connsiteX4-53" fmla="*/ 1122124 w 1920177"/>
                  <a:gd name="connsiteY4-54" fmla="*/ 73112 h 1274796"/>
                  <a:gd name="connsiteX5-55" fmla="*/ 816931 w 1920177"/>
                  <a:gd name="connsiteY5-56" fmla="*/ 2964 h 1274796"/>
                  <a:gd name="connsiteX6-57" fmla="*/ 573360 w 1920177"/>
                  <a:gd name="connsiteY6-58" fmla="*/ 15630 h 1274796"/>
                  <a:gd name="connsiteX7-59" fmla="*/ 289114 w 1920177"/>
                  <a:gd name="connsiteY7-60" fmla="*/ 113058 h 1274796"/>
                  <a:gd name="connsiteX8-61" fmla="*/ 102052 w 1920177"/>
                  <a:gd name="connsiteY8-62" fmla="*/ 262123 h 1274796"/>
                  <a:gd name="connsiteX9-63" fmla="*/ 56991 w 1920177"/>
                  <a:gd name="connsiteY9-64" fmla="*/ 711266 h 1274796"/>
                  <a:gd name="connsiteX10-65" fmla="*/ 258180 w 1920177"/>
                  <a:gd name="connsiteY10-66" fmla="*/ 899302 h 1274796"/>
                  <a:gd name="connsiteX11-67" fmla="*/ 549977 w 1920177"/>
                  <a:gd name="connsiteY11-68" fmla="*/ 1050316 h 1274796"/>
                  <a:gd name="connsiteX12-69" fmla="*/ 879772 w 1920177"/>
                  <a:gd name="connsiteY12-70" fmla="*/ 1181844 h 1274796"/>
                  <a:gd name="connsiteX13-71" fmla="*/ 1159634 w 1920177"/>
                  <a:gd name="connsiteY13-72" fmla="*/ 1270503 h 1274796"/>
                  <a:gd name="connsiteX14-73" fmla="*/ 1272163 w 1920177"/>
                  <a:gd name="connsiteY14-74" fmla="*/ 1270503 h 1274796"/>
                  <a:gd name="connsiteX15-75" fmla="*/ 1408076 w 1920177"/>
                  <a:gd name="connsiteY15-76" fmla="*/ 1214239 h 1274796"/>
                  <a:gd name="connsiteX16-77" fmla="*/ 1738844 w 1920177"/>
                  <a:gd name="connsiteY16-78" fmla="*/ 964579 h 1274796"/>
                  <a:gd name="connsiteX17-79" fmla="*/ 1784879 w 1920177"/>
                  <a:gd name="connsiteY17-80" fmla="*/ 918301 h 1274796"/>
                  <a:gd name="connsiteX18-81" fmla="*/ 1836029 w 1920177"/>
                  <a:gd name="connsiteY18-82" fmla="*/ 859600 h 1274796"/>
                  <a:gd name="connsiteX19-83" fmla="*/ 1910805 w 1920177"/>
                  <a:gd name="connsiteY19-84" fmla="*/ 735136 h 1274796"/>
                  <a:gd name="connsiteX20-85" fmla="*/ 1895460 w 1920177"/>
                  <a:gd name="connsiteY20-86" fmla="*/ 616030 h 1274796"/>
                  <a:gd name="connsiteX0-87" fmla="*/ 1895460 w 1920177"/>
                  <a:gd name="connsiteY0-88" fmla="*/ 616030 h 1274796"/>
                  <a:gd name="connsiteX1-89" fmla="*/ 1829939 w 1920177"/>
                  <a:gd name="connsiteY1-90" fmla="*/ 539306 h 1274796"/>
                  <a:gd name="connsiteX2-91" fmla="*/ 1633135 w 1920177"/>
                  <a:gd name="connsiteY2-92" fmla="*/ 367101 h 1274796"/>
                  <a:gd name="connsiteX3-93" fmla="*/ 1431946 w 1920177"/>
                  <a:gd name="connsiteY3-94" fmla="*/ 220229 h 1274796"/>
                  <a:gd name="connsiteX4-95" fmla="*/ 1122124 w 1920177"/>
                  <a:gd name="connsiteY4-96" fmla="*/ 73112 h 1274796"/>
                  <a:gd name="connsiteX5-97" fmla="*/ 816931 w 1920177"/>
                  <a:gd name="connsiteY5-98" fmla="*/ 2964 h 1274796"/>
                  <a:gd name="connsiteX6-99" fmla="*/ 573360 w 1920177"/>
                  <a:gd name="connsiteY6-100" fmla="*/ 15630 h 1274796"/>
                  <a:gd name="connsiteX7-101" fmla="*/ 289114 w 1920177"/>
                  <a:gd name="connsiteY7-102" fmla="*/ 113058 h 1274796"/>
                  <a:gd name="connsiteX8-103" fmla="*/ 102052 w 1920177"/>
                  <a:gd name="connsiteY8-104" fmla="*/ 262123 h 1274796"/>
                  <a:gd name="connsiteX9-105" fmla="*/ 56991 w 1920177"/>
                  <a:gd name="connsiteY9-106" fmla="*/ 711266 h 1274796"/>
                  <a:gd name="connsiteX10-107" fmla="*/ 258180 w 1920177"/>
                  <a:gd name="connsiteY10-108" fmla="*/ 899302 h 1274796"/>
                  <a:gd name="connsiteX11-109" fmla="*/ 549977 w 1920177"/>
                  <a:gd name="connsiteY11-110" fmla="*/ 1050316 h 1274796"/>
                  <a:gd name="connsiteX12-111" fmla="*/ 879772 w 1920177"/>
                  <a:gd name="connsiteY12-112" fmla="*/ 1181844 h 1274796"/>
                  <a:gd name="connsiteX13-113" fmla="*/ 1159634 w 1920177"/>
                  <a:gd name="connsiteY13-114" fmla="*/ 1270503 h 1274796"/>
                  <a:gd name="connsiteX14-115" fmla="*/ 1272163 w 1920177"/>
                  <a:gd name="connsiteY14-116" fmla="*/ 1270503 h 1274796"/>
                  <a:gd name="connsiteX15-117" fmla="*/ 1408076 w 1920177"/>
                  <a:gd name="connsiteY15-118" fmla="*/ 1214239 h 1274796"/>
                  <a:gd name="connsiteX16-119" fmla="*/ 1738844 w 1920177"/>
                  <a:gd name="connsiteY16-120" fmla="*/ 964579 h 1274796"/>
                  <a:gd name="connsiteX17-121" fmla="*/ 1836029 w 1920177"/>
                  <a:gd name="connsiteY17-122" fmla="*/ 859600 h 1274796"/>
                  <a:gd name="connsiteX18-123" fmla="*/ 1910805 w 1920177"/>
                  <a:gd name="connsiteY18-124" fmla="*/ 735136 h 1274796"/>
                  <a:gd name="connsiteX19-125" fmla="*/ 1895460 w 1920177"/>
                  <a:gd name="connsiteY19-126" fmla="*/ 616030 h 1274796"/>
                  <a:gd name="connsiteX0-127" fmla="*/ 1895460 w 1920177"/>
                  <a:gd name="connsiteY0-128" fmla="*/ 616030 h 1274796"/>
                  <a:gd name="connsiteX1-129" fmla="*/ 1829939 w 1920177"/>
                  <a:gd name="connsiteY1-130" fmla="*/ 539306 h 1274796"/>
                  <a:gd name="connsiteX2-131" fmla="*/ 1633135 w 1920177"/>
                  <a:gd name="connsiteY2-132" fmla="*/ 367101 h 1274796"/>
                  <a:gd name="connsiteX3-133" fmla="*/ 1431946 w 1920177"/>
                  <a:gd name="connsiteY3-134" fmla="*/ 220229 h 1274796"/>
                  <a:gd name="connsiteX4-135" fmla="*/ 1122124 w 1920177"/>
                  <a:gd name="connsiteY4-136" fmla="*/ 73112 h 1274796"/>
                  <a:gd name="connsiteX5-137" fmla="*/ 816931 w 1920177"/>
                  <a:gd name="connsiteY5-138" fmla="*/ 2964 h 1274796"/>
                  <a:gd name="connsiteX6-139" fmla="*/ 573360 w 1920177"/>
                  <a:gd name="connsiteY6-140" fmla="*/ 15630 h 1274796"/>
                  <a:gd name="connsiteX7-141" fmla="*/ 289114 w 1920177"/>
                  <a:gd name="connsiteY7-142" fmla="*/ 113058 h 1274796"/>
                  <a:gd name="connsiteX8-143" fmla="*/ 102052 w 1920177"/>
                  <a:gd name="connsiteY8-144" fmla="*/ 262123 h 1274796"/>
                  <a:gd name="connsiteX9-145" fmla="*/ 56991 w 1920177"/>
                  <a:gd name="connsiteY9-146" fmla="*/ 711266 h 1274796"/>
                  <a:gd name="connsiteX10-147" fmla="*/ 258180 w 1920177"/>
                  <a:gd name="connsiteY10-148" fmla="*/ 899302 h 1274796"/>
                  <a:gd name="connsiteX11-149" fmla="*/ 549977 w 1920177"/>
                  <a:gd name="connsiteY11-150" fmla="*/ 1050316 h 1274796"/>
                  <a:gd name="connsiteX12-151" fmla="*/ 879772 w 1920177"/>
                  <a:gd name="connsiteY12-152" fmla="*/ 1181844 h 1274796"/>
                  <a:gd name="connsiteX13-153" fmla="*/ 1159634 w 1920177"/>
                  <a:gd name="connsiteY13-154" fmla="*/ 1270503 h 1274796"/>
                  <a:gd name="connsiteX14-155" fmla="*/ 1272163 w 1920177"/>
                  <a:gd name="connsiteY14-156" fmla="*/ 1270503 h 1274796"/>
                  <a:gd name="connsiteX15-157" fmla="*/ 1408076 w 1920177"/>
                  <a:gd name="connsiteY15-158" fmla="*/ 1214239 h 1274796"/>
                  <a:gd name="connsiteX16-159" fmla="*/ 1738844 w 1920177"/>
                  <a:gd name="connsiteY16-160" fmla="*/ 964579 h 1274796"/>
                  <a:gd name="connsiteX17-161" fmla="*/ 1836029 w 1920177"/>
                  <a:gd name="connsiteY17-162" fmla="*/ 859600 h 1274796"/>
                  <a:gd name="connsiteX18-163" fmla="*/ 1910805 w 1920177"/>
                  <a:gd name="connsiteY18-164" fmla="*/ 735136 h 1274796"/>
                  <a:gd name="connsiteX19-165" fmla="*/ 1895460 w 1920177"/>
                  <a:gd name="connsiteY19-166" fmla="*/ 616030 h 1274796"/>
                  <a:gd name="connsiteX0-167" fmla="*/ 1895460 w 1920177"/>
                  <a:gd name="connsiteY0-168" fmla="*/ 616030 h 1276419"/>
                  <a:gd name="connsiteX1-169" fmla="*/ 1829939 w 1920177"/>
                  <a:gd name="connsiteY1-170" fmla="*/ 539306 h 1276419"/>
                  <a:gd name="connsiteX2-171" fmla="*/ 1633135 w 1920177"/>
                  <a:gd name="connsiteY2-172" fmla="*/ 367101 h 1276419"/>
                  <a:gd name="connsiteX3-173" fmla="*/ 1431946 w 1920177"/>
                  <a:gd name="connsiteY3-174" fmla="*/ 220229 h 1276419"/>
                  <a:gd name="connsiteX4-175" fmla="*/ 1122124 w 1920177"/>
                  <a:gd name="connsiteY4-176" fmla="*/ 73112 h 1276419"/>
                  <a:gd name="connsiteX5-177" fmla="*/ 816931 w 1920177"/>
                  <a:gd name="connsiteY5-178" fmla="*/ 2964 h 1276419"/>
                  <a:gd name="connsiteX6-179" fmla="*/ 573360 w 1920177"/>
                  <a:gd name="connsiteY6-180" fmla="*/ 15630 h 1276419"/>
                  <a:gd name="connsiteX7-181" fmla="*/ 289114 w 1920177"/>
                  <a:gd name="connsiteY7-182" fmla="*/ 113058 h 1276419"/>
                  <a:gd name="connsiteX8-183" fmla="*/ 102052 w 1920177"/>
                  <a:gd name="connsiteY8-184" fmla="*/ 262123 h 1276419"/>
                  <a:gd name="connsiteX9-185" fmla="*/ 56991 w 1920177"/>
                  <a:gd name="connsiteY9-186" fmla="*/ 711266 h 1276419"/>
                  <a:gd name="connsiteX10-187" fmla="*/ 258180 w 1920177"/>
                  <a:gd name="connsiteY10-188" fmla="*/ 899302 h 1276419"/>
                  <a:gd name="connsiteX11-189" fmla="*/ 549977 w 1920177"/>
                  <a:gd name="connsiteY11-190" fmla="*/ 1050316 h 1276419"/>
                  <a:gd name="connsiteX12-191" fmla="*/ 879772 w 1920177"/>
                  <a:gd name="connsiteY12-192" fmla="*/ 1181844 h 1276419"/>
                  <a:gd name="connsiteX13-193" fmla="*/ 1159634 w 1920177"/>
                  <a:gd name="connsiteY13-194" fmla="*/ 1270503 h 1276419"/>
                  <a:gd name="connsiteX14-195" fmla="*/ 1272163 w 1920177"/>
                  <a:gd name="connsiteY14-196" fmla="*/ 1270503 h 1276419"/>
                  <a:gd name="connsiteX15-197" fmla="*/ 1414234 w 1920177"/>
                  <a:gd name="connsiteY15-198" fmla="*/ 1211160 h 1276419"/>
                  <a:gd name="connsiteX16-199" fmla="*/ 1738844 w 1920177"/>
                  <a:gd name="connsiteY16-200" fmla="*/ 964579 h 1276419"/>
                  <a:gd name="connsiteX17-201" fmla="*/ 1836029 w 1920177"/>
                  <a:gd name="connsiteY17-202" fmla="*/ 859600 h 1276419"/>
                  <a:gd name="connsiteX18-203" fmla="*/ 1910805 w 1920177"/>
                  <a:gd name="connsiteY18-204" fmla="*/ 735136 h 1276419"/>
                  <a:gd name="connsiteX19-205" fmla="*/ 1895460 w 1920177"/>
                  <a:gd name="connsiteY19-206" fmla="*/ 616030 h 1276419"/>
                  <a:gd name="connsiteX0-207" fmla="*/ 1895460 w 1920177"/>
                  <a:gd name="connsiteY0-208" fmla="*/ 616030 h 1275785"/>
                  <a:gd name="connsiteX1-209" fmla="*/ 1829939 w 1920177"/>
                  <a:gd name="connsiteY1-210" fmla="*/ 539306 h 1275785"/>
                  <a:gd name="connsiteX2-211" fmla="*/ 1633135 w 1920177"/>
                  <a:gd name="connsiteY2-212" fmla="*/ 367101 h 1275785"/>
                  <a:gd name="connsiteX3-213" fmla="*/ 1431946 w 1920177"/>
                  <a:gd name="connsiteY3-214" fmla="*/ 220229 h 1275785"/>
                  <a:gd name="connsiteX4-215" fmla="*/ 1122124 w 1920177"/>
                  <a:gd name="connsiteY4-216" fmla="*/ 73112 h 1275785"/>
                  <a:gd name="connsiteX5-217" fmla="*/ 816931 w 1920177"/>
                  <a:gd name="connsiteY5-218" fmla="*/ 2964 h 1275785"/>
                  <a:gd name="connsiteX6-219" fmla="*/ 573360 w 1920177"/>
                  <a:gd name="connsiteY6-220" fmla="*/ 15630 h 1275785"/>
                  <a:gd name="connsiteX7-221" fmla="*/ 289114 w 1920177"/>
                  <a:gd name="connsiteY7-222" fmla="*/ 113058 h 1275785"/>
                  <a:gd name="connsiteX8-223" fmla="*/ 102052 w 1920177"/>
                  <a:gd name="connsiteY8-224" fmla="*/ 262123 h 1275785"/>
                  <a:gd name="connsiteX9-225" fmla="*/ 56991 w 1920177"/>
                  <a:gd name="connsiteY9-226" fmla="*/ 711266 h 1275785"/>
                  <a:gd name="connsiteX10-227" fmla="*/ 258180 w 1920177"/>
                  <a:gd name="connsiteY10-228" fmla="*/ 899302 h 1275785"/>
                  <a:gd name="connsiteX11-229" fmla="*/ 549977 w 1920177"/>
                  <a:gd name="connsiteY11-230" fmla="*/ 1050316 h 1275785"/>
                  <a:gd name="connsiteX12-231" fmla="*/ 879772 w 1920177"/>
                  <a:gd name="connsiteY12-232" fmla="*/ 1181844 h 1275785"/>
                  <a:gd name="connsiteX13-233" fmla="*/ 1159634 w 1920177"/>
                  <a:gd name="connsiteY13-234" fmla="*/ 1270503 h 1275785"/>
                  <a:gd name="connsiteX14-235" fmla="*/ 1272163 w 1920177"/>
                  <a:gd name="connsiteY14-236" fmla="*/ 1270503 h 1275785"/>
                  <a:gd name="connsiteX15-237" fmla="*/ 1420392 w 1920177"/>
                  <a:gd name="connsiteY15-238" fmla="*/ 1220396 h 1275785"/>
                  <a:gd name="connsiteX16-239" fmla="*/ 1738844 w 1920177"/>
                  <a:gd name="connsiteY16-240" fmla="*/ 964579 h 1275785"/>
                  <a:gd name="connsiteX17-241" fmla="*/ 1836029 w 1920177"/>
                  <a:gd name="connsiteY17-242" fmla="*/ 859600 h 1275785"/>
                  <a:gd name="connsiteX18-243" fmla="*/ 1910805 w 1920177"/>
                  <a:gd name="connsiteY18-244" fmla="*/ 735136 h 1275785"/>
                  <a:gd name="connsiteX19-245" fmla="*/ 1895460 w 1920177"/>
                  <a:gd name="connsiteY19-246" fmla="*/ 616030 h 1275785"/>
                  <a:gd name="connsiteX0-247" fmla="*/ 1895460 w 1920177"/>
                  <a:gd name="connsiteY0-248" fmla="*/ 616030 h 1275995"/>
                  <a:gd name="connsiteX1-249" fmla="*/ 1829939 w 1920177"/>
                  <a:gd name="connsiteY1-250" fmla="*/ 539306 h 1275995"/>
                  <a:gd name="connsiteX2-251" fmla="*/ 1633135 w 1920177"/>
                  <a:gd name="connsiteY2-252" fmla="*/ 367101 h 1275995"/>
                  <a:gd name="connsiteX3-253" fmla="*/ 1431946 w 1920177"/>
                  <a:gd name="connsiteY3-254" fmla="*/ 220229 h 1275995"/>
                  <a:gd name="connsiteX4-255" fmla="*/ 1122124 w 1920177"/>
                  <a:gd name="connsiteY4-256" fmla="*/ 73112 h 1275995"/>
                  <a:gd name="connsiteX5-257" fmla="*/ 816931 w 1920177"/>
                  <a:gd name="connsiteY5-258" fmla="*/ 2964 h 1275995"/>
                  <a:gd name="connsiteX6-259" fmla="*/ 573360 w 1920177"/>
                  <a:gd name="connsiteY6-260" fmla="*/ 15630 h 1275995"/>
                  <a:gd name="connsiteX7-261" fmla="*/ 289114 w 1920177"/>
                  <a:gd name="connsiteY7-262" fmla="*/ 113058 h 1275995"/>
                  <a:gd name="connsiteX8-263" fmla="*/ 102052 w 1920177"/>
                  <a:gd name="connsiteY8-264" fmla="*/ 262123 h 1275995"/>
                  <a:gd name="connsiteX9-265" fmla="*/ 56991 w 1920177"/>
                  <a:gd name="connsiteY9-266" fmla="*/ 711266 h 1275995"/>
                  <a:gd name="connsiteX10-267" fmla="*/ 258180 w 1920177"/>
                  <a:gd name="connsiteY10-268" fmla="*/ 899302 h 1275995"/>
                  <a:gd name="connsiteX11-269" fmla="*/ 549977 w 1920177"/>
                  <a:gd name="connsiteY11-270" fmla="*/ 1050316 h 1275995"/>
                  <a:gd name="connsiteX12-271" fmla="*/ 879772 w 1920177"/>
                  <a:gd name="connsiteY12-272" fmla="*/ 1181844 h 1275995"/>
                  <a:gd name="connsiteX13-273" fmla="*/ 1159634 w 1920177"/>
                  <a:gd name="connsiteY13-274" fmla="*/ 1270503 h 1275995"/>
                  <a:gd name="connsiteX14-275" fmla="*/ 1272163 w 1920177"/>
                  <a:gd name="connsiteY14-276" fmla="*/ 1270503 h 1275995"/>
                  <a:gd name="connsiteX15-277" fmla="*/ 1417313 w 1920177"/>
                  <a:gd name="connsiteY15-278" fmla="*/ 1217317 h 1275995"/>
                  <a:gd name="connsiteX16-279" fmla="*/ 1738844 w 1920177"/>
                  <a:gd name="connsiteY16-280" fmla="*/ 964579 h 1275995"/>
                  <a:gd name="connsiteX17-281" fmla="*/ 1836029 w 1920177"/>
                  <a:gd name="connsiteY17-282" fmla="*/ 859600 h 1275995"/>
                  <a:gd name="connsiteX18-283" fmla="*/ 1910805 w 1920177"/>
                  <a:gd name="connsiteY18-284" fmla="*/ 735136 h 1275995"/>
                  <a:gd name="connsiteX19-285" fmla="*/ 1895460 w 1920177"/>
                  <a:gd name="connsiteY19-286" fmla="*/ 616030 h 127599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Lst>
                <a:rect l="l" t="t" r="r" b="b"/>
                <a:pathLst>
                  <a:path w="1920177" h="1275995">
                    <a:moveTo>
                      <a:pt x="1895460" y="616030"/>
                    </a:moveTo>
                    <a:cubicBezTo>
                      <a:pt x="1875244" y="588994"/>
                      <a:pt x="1853809" y="563175"/>
                      <a:pt x="1829939" y="539306"/>
                    </a:cubicBezTo>
                    <a:cubicBezTo>
                      <a:pt x="1768560" y="476952"/>
                      <a:pt x="1701822" y="420930"/>
                      <a:pt x="1633135" y="367101"/>
                    </a:cubicBezTo>
                    <a:cubicBezTo>
                      <a:pt x="1567614" y="315952"/>
                      <a:pt x="1502094" y="264558"/>
                      <a:pt x="1431946" y="220229"/>
                    </a:cubicBezTo>
                    <a:cubicBezTo>
                      <a:pt x="1334518" y="158605"/>
                      <a:pt x="1230513" y="111353"/>
                      <a:pt x="1122124" y="73112"/>
                    </a:cubicBezTo>
                    <a:cubicBezTo>
                      <a:pt x="1022991" y="38038"/>
                      <a:pt x="921909" y="12220"/>
                      <a:pt x="816931" y="2964"/>
                    </a:cubicBezTo>
                    <a:cubicBezTo>
                      <a:pt x="735334" y="-4100"/>
                      <a:pt x="653982" y="1990"/>
                      <a:pt x="573360" y="15630"/>
                    </a:cubicBezTo>
                    <a:cubicBezTo>
                      <a:pt x="473496" y="32680"/>
                      <a:pt x="378017" y="63369"/>
                      <a:pt x="289114" y="113058"/>
                    </a:cubicBezTo>
                    <a:cubicBezTo>
                      <a:pt x="218478" y="152516"/>
                      <a:pt x="153201" y="198551"/>
                      <a:pt x="102052" y="262123"/>
                    </a:cubicBezTo>
                    <a:cubicBezTo>
                      <a:pt x="-4389" y="394381"/>
                      <a:pt x="-40681" y="562932"/>
                      <a:pt x="56991" y="711266"/>
                    </a:cubicBezTo>
                    <a:cubicBezTo>
                      <a:pt x="108872" y="789939"/>
                      <a:pt x="180238" y="848396"/>
                      <a:pt x="258180" y="899302"/>
                    </a:cubicBezTo>
                    <a:cubicBezTo>
                      <a:pt x="350250" y="959464"/>
                      <a:pt x="448896" y="1007204"/>
                      <a:pt x="549977" y="1050316"/>
                    </a:cubicBezTo>
                    <a:cubicBezTo>
                      <a:pt x="658853" y="1096594"/>
                      <a:pt x="769921" y="1137758"/>
                      <a:pt x="879772" y="1181844"/>
                    </a:cubicBezTo>
                    <a:cubicBezTo>
                      <a:pt x="970867" y="1218379"/>
                      <a:pt x="1061719" y="1255645"/>
                      <a:pt x="1159634" y="1270503"/>
                    </a:cubicBezTo>
                    <a:cubicBezTo>
                      <a:pt x="1197144" y="1276105"/>
                      <a:pt x="1229217" y="1279367"/>
                      <a:pt x="1272163" y="1270503"/>
                    </a:cubicBezTo>
                    <a:cubicBezTo>
                      <a:pt x="1315109" y="1261639"/>
                      <a:pt x="1374444" y="1241674"/>
                      <a:pt x="1417313" y="1217317"/>
                    </a:cubicBezTo>
                    <a:cubicBezTo>
                      <a:pt x="1538367" y="1148630"/>
                      <a:pt x="1669058" y="1024199"/>
                      <a:pt x="1738844" y="964579"/>
                    </a:cubicBezTo>
                    <a:cubicBezTo>
                      <a:pt x="1808630" y="904960"/>
                      <a:pt x="1807369" y="897840"/>
                      <a:pt x="1836029" y="859600"/>
                    </a:cubicBezTo>
                    <a:cubicBezTo>
                      <a:pt x="1865988" y="821116"/>
                      <a:pt x="1893268" y="781414"/>
                      <a:pt x="1910805" y="735136"/>
                    </a:cubicBezTo>
                    <a:cubicBezTo>
                      <a:pt x="1926637" y="692268"/>
                      <a:pt x="1922983" y="653053"/>
                      <a:pt x="1895460" y="616030"/>
                    </a:cubicBezTo>
                    <a:close/>
                  </a:path>
                </a:pathLst>
              </a:custGeom>
              <a:solidFill>
                <a:schemeClr val="accent6"/>
              </a:solidFill>
              <a:ln w="2430" cap="flat">
                <a:noFill/>
                <a:prstDash val="solid"/>
                <a:miter/>
              </a:ln>
            </p:spPr>
            <p:txBody>
              <a:bodyPr rtlCol="0" anchor="ctr"/>
              <a:lstStyle/>
              <a:p>
                <a:endParaRPr lang="en-US" dirty="0"/>
              </a:p>
            </p:txBody>
          </p:sp>
          <p:sp>
            <p:nvSpPr>
              <p:cNvPr id="10" name="Freeform: Shape 9"/>
              <p:cNvSpPr/>
              <p:nvPr/>
            </p:nvSpPr>
            <p:spPr>
              <a:xfrm>
                <a:off x="388529" y="5703379"/>
                <a:ext cx="1373967" cy="810074"/>
              </a:xfrm>
              <a:custGeom>
                <a:avLst/>
                <a:gdLst>
                  <a:gd name="connsiteX0" fmla="*/ 1373526 w 1373967"/>
                  <a:gd name="connsiteY0" fmla="*/ 753142 h 810074"/>
                  <a:gd name="connsiteX1" fmla="*/ 1205950 w 1373967"/>
                  <a:gd name="connsiteY1" fmla="*/ 809894 h 810074"/>
                  <a:gd name="connsiteX2" fmla="*/ 1036425 w 1373967"/>
                  <a:gd name="connsiteY2" fmla="*/ 784319 h 810074"/>
                  <a:gd name="connsiteX3" fmla="*/ 640623 w 1373967"/>
                  <a:gd name="connsiteY3" fmla="*/ 639395 h 810074"/>
                  <a:gd name="connsiteX4" fmla="*/ 279896 w 1373967"/>
                  <a:gd name="connsiteY4" fmla="*/ 474741 h 810074"/>
                  <a:gd name="connsiteX5" fmla="*/ 44119 w 1373967"/>
                  <a:gd name="connsiteY5" fmla="*/ 277449 h 810074"/>
                  <a:gd name="connsiteX6" fmla="*/ 33 w 1373967"/>
                  <a:gd name="connsiteY6" fmla="*/ 87465 h 810074"/>
                  <a:gd name="connsiteX7" fmla="*/ 66041 w 1373967"/>
                  <a:gd name="connsiteY7" fmla="*/ 10740 h 810074"/>
                  <a:gd name="connsiteX8" fmla="*/ 368068 w 1373967"/>
                  <a:gd name="connsiteY8" fmla="*/ 85516 h 810074"/>
                  <a:gd name="connsiteX9" fmla="*/ 587038 w 1373967"/>
                  <a:gd name="connsiteY9" fmla="*/ 267707 h 810074"/>
                  <a:gd name="connsiteX10" fmla="*/ 935100 w 1373967"/>
                  <a:gd name="connsiteY10" fmla="*/ 548056 h 810074"/>
                  <a:gd name="connsiteX11" fmla="*/ 1215693 w 1373967"/>
                  <a:gd name="connsiteY11" fmla="*/ 704672 h 810074"/>
                  <a:gd name="connsiteX12" fmla="*/ 1373526 w 1373967"/>
                  <a:gd name="connsiteY12" fmla="*/ 753142 h 810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73967" h="810074">
                    <a:moveTo>
                      <a:pt x="1373526" y="753142"/>
                    </a:moveTo>
                    <a:cubicBezTo>
                      <a:pt x="1382051" y="766295"/>
                      <a:pt x="1264894" y="805997"/>
                      <a:pt x="1205950" y="809894"/>
                    </a:cubicBezTo>
                    <a:cubicBezTo>
                      <a:pt x="1156992" y="811843"/>
                      <a:pt x="1086600" y="797715"/>
                      <a:pt x="1036425" y="784319"/>
                    </a:cubicBezTo>
                    <a:cubicBezTo>
                      <a:pt x="976507" y="768487"/>
                      <a:pt x="728065" y="674956"/>
                      <a:pt x="640623" y="639395"/>
                    </a:cubicBezTo>
                    <a:cubicBezTo>
                      <a:pt x="561463" y="606269"/>
                      <a:pt x="375132" y="539531"/>
                      <a:pt x="279896" y="474741"/>
                    </a:cubicBezTo>
                    <a:cubicBezTo>
                      <a:pt x="192941" y="420425"/>
                      <a:pt x="82847" y="336150"/>
                      <a:pt x="44119" y="277449"/>
                    </a:cubicBezTo>
                    <a:cubicBezTo>
                      <a:pt x="10507" y="218506"/>
                      <a:pt x="-697" y="176368"/>
                      <a:pt x="33" y="87465"/>
                    </a:cubicBezTo>
                    <a:cubicBezTo>
                      <a:pt x="5148" y="47519"/>
                      <a:pt x="30480" y="24624"/>
                      <a:pt x="66041" y="10740"/>
                    </a:cubicBezTo>
                    <a:cubicBezTo>
                      <a:pt x="126446" y="-13130"/>
                      <a:pt x="242142" y="-951"/>
                      <a:pt x="368068" y="85516"/>
                    </a:cubicBezTo>
                    <a:cubicBezTo>
                      <a:pt x="428717" y="134961"/>
                      <a:pt x="500083" y="190982"/>
                      <a:pt x="587038" y="267707"/>
                    </a:cubicBezTo>
                    <a:cubicBezTo>
                      <a:pt x="730988" y="386082"/>
                      <a:pt x="911717" y="531493"/>
                      <a:pt x="935100" y="548056"/>
                    </a:cubicBezTo>
                    <a:cubicBezTo>
                      <a:pt x="1020593" y="608218"/>
                      <a:pt x="1117777" y="665700"/>
                      <a:pt x="1215693" y="704672"/>
                    </a:cubicBezTo>
                    <a:cubicBezTo>
                      <a:pt x="1313852" y="755334"/>
                      <a:pt x="1357694" y="735849"/>
                      <a:pt x="1373526" y="753142"/>
                    </a:cubicBezTo>
                    <a:close/>
                  </a:path>
                </a:pathLst>
              </a:custGeom>
              <a:solidFill>
                <a:schemeClr val="accent2">
                  <a:lumMod val="75000"/>
                </a:schemeClr>
              </a:solidFill>
              <a:ln w="2430" cap="flat">
                <a:noFill/>
                <a:prstDash val="solid"/>
                <a:miter/>
              </a:ln>
            </p:spPr>
            <p:txBody>
              <a:bodyPr rtlCol="0" anchor="ctr"/>
              <a:lstStyle/>
              <a:p>
                <a:endParaRPr lang="en-US"/>
              </a:p>
            </p:txBody>
          </p:sp>
          <p:sp>
            <p:nvSpPr>
              <p:cNvPr id="11" name="Freeform: Shape 10"/>
              <p:cNvSpPr/>
              <p:nvPr/>
            </p:nvSpPr>
            <p:spPr>
              <a:xfrm>
                <a:off x="419739" y="5303974"/>
                <a:ext cx="1825422" cy="1109932"/>
              </a:xfrm>
              <a:custGeom>
                <a:avLst/>
                <a:gdLst>
                  <a:gd name="connsiteX0" fmla="*/ 1831405 w 1831613"/>
                  <a:gd name="connsiteY0" fmla="*/ 677342 h 1104823"/>
                  <a:gd name="connsiteX1" fmla="*/ 1831162 w 1831613"/>
                  <a:gd name="connsiteY1" fmla="*/ 653716 h 1104823"/>
                  <a:gd name="connsiteX2" fmla="*/ 1824098 w 1831613"/>
                  <a:gd name="connsiteY2" fmla="*/ 635692 h 1104823"/>
                  <a:gd name="connsiteX3" fmla="*/ 1747617 w 1831613"/>
                  <a:gd name="connsiteY3" fmla="*/ 538507 h 1104823"/>
                  <a:gd name="connsiteX4" fmla="*/ 1524994 w 1831613"/>
                  <a:gd name="connsiteY4" fmla="*/ 346087 h 1104823"/>
                  <a:gd name="connsiteX5" fmla="*/ 1378121 w 1831613"/>
                  <a:gd name="connsiteY5" fmla="*/ 237942 h 1104823"/>
                  <a:gd name="connsiteX6" fmla="*/ 945053 w 1831613"/>
                  <a:gd name="connsiteY6" fmla="*/ 43086 h 1104823"/>
                  <a:gd name="connsiteX7" fmla="*/ 720481 w 1831613"/>
                  <a:gd name="connsiteY7" fmla="*/ 3384 h 1104823"/>
                  <a:gd name="connsiteX8" fmla="*/ 583594 w 1831613"/>
                  <a:gd name="connsiteY8" fmla="*/ 5576 h 1104823"/>
                  <a:gd name="connsiteX9" fmla="*/ 245519 w 1831613"/>
                  <a:gd name="connsiteY9" fmla="*/ 96428 h 1104823"/>
                  <a:gd name="connsiteX10" fmla="*/ 26549 w 1831613"/>
                  <a:gd name="connsiteY10" fmla="*/ 262786 h 1104823"/>
                  <a:gd name="connsiteX11" fmla="*/ 0 w 1831613"/>
                  <a:gd name="connsiteY11" fmla="*/ 301757 h 1104823"/>
                  <a:gd name="connsiteX12" fmla="*/ 104492 w 1831613"/>
                  <a:gd name="connsiteY12" fmla="*/ 282759 h 1104823"/>
                  <a:gd name="connsiteX13" fmla="*/ 252826 w 1831613"/>
                  <a:gd name="connsiteY13" fmla="*/ 318807 h 1104823"/>
                  <a:gd name="connsiteX14" fmla="*/ 388982 w 1831613"/>
                  <a:gd name="connsiteY14" fmla="*/ 386276 h 1104823"/>
                  <a:gd name="connsiteX15" fmla="*/ 549738 w 1831613"/>
                  <a:gd name="connsiteY15" fmla="*/ 495639 h 1104823"/>
                  <a:gd name="connsiteX16" fmla="*/ 739236 w 1831613"/>
                  <a:gd name="connsiteY16" fmla="*/ 655421 h 1104823"/>
                  <a:gd name="connsiteX17" fmla="*/ 739236 w 1831613"/>
                  <a:gd name="connsiteY17" fmla="*/ 655421 h 1104823"/>
                  <a:gd name="connsiteX18" fmla="*/ 968192 w 1831613"/>
                  <a:gd name="connsiteY18" fmla="*/ 833471 h 1104823"/>
                  <a:gd name="connsiteX19" fmla="*/ 968192 w 1831613"/>
                  <a:gd name="connsiteY19" fmla="*/ 833471 h 1104823"/>
                  <a:gd name="connsiteX20" fmla="*/ 1216390 w 1831613"/>
                  <a:gd name="connsiteY20" fmla="*/ 1002996 h 1104823"/>
                  <a:gd name="connsiteX21" fmla="*/ 1343047 w 1831613"/>
                  <a:gd name="connsiteY21" fmla="*/ 1085810 h 1104823"/>
                  <a:gd name="connsiteX22" fmla="*/ 1386646 w 1831613"/>
                  <a:gd name="connsiteY22" fmla="*/ 1104808 h 1104823"/>
                  <a:gd name="connsiteX23" fmla="*/ 1441449 w 1831613"/>
                  <a:gd name="connsiteY23" fmla="*/ 1076310 h 1104823"/>
                  <a:gd name="connsiteX24" fmla="*/ 1791460 w 1831613"/>
                  <a:gd name="connsiteY24" fmla="*/ 766733 h 1104823"/>
                  <a:gd name="connsiteX25" fmla="*/ 1831405 w 1831613"/>
                  <a:gd name="connsiteY25" fmla="*/ 677342 h 1104823"/>
                  <a:gd name="connsiteX26" fmla="*/ 840318 w 1831613"/>
                  <a:gd name="connsiteY26" fmla="*/ 736286 h 1104823"/>
                  <a:gd name="connsiteX27" fmla="*/ 841779 w 1831613"/>
                  <a:gd name="connsiteY27" fmla="*/ 738235 h 1104823"/>
                  <a:gd name="connsiteX28" fmla="*/ 840318 w 1831613"/>
                  <a:gd name="connsiteY28" fmla="*/ 736286 h 1104823"/>
                  <a:gd name="connsiteX29" fmla="*/ 1254631 w 1831613"/>
                  <a:gd name="connsiteY29" fmla="*/ 1026135 h 1104823"/>
                  <a:gd name="connsiteX30" fmla="*/ 1254631 w 1831613"/>
                  <a:gd name="connsiteY30" fmla="*/ 1026135 h 1104823"/>
                  <a:gd name="connsiteX31" fmla="*/ 1256092 w 1831613"/>
                  <a:gd name="connsiteY31" fmla="*/ 1028083 h 1104823"/>
                  <a:gd name="connsiteX32" fmla="*/ 1254631 w 1831613"/>
                  <a:gd name="connsiteY32" fmla="*/ 1026135 h 1104823"/>
                  <a:gd name="connsiteX0-1" fmla="*/ 1791460 w 1833764"/>
                  <a:gd name="connsiteY0-2" fmla="*/ 766733 h 1104823"/>
                  <a:gd name="connsiteX1-3" fmla="*/ 1831162 w 1833764"/>
                  <a:gd name="connsiteY1-4" fmla="*/ 653716 h 1104823"/>
                  <a:gd name="connsiteX2-5" fmla="*/ 1824098 w 1833764"/>
                  <a:gd name="connsiteY2-6" fmla="*/ 635692 h 1104823"/>
                  <a:gd name="connsiteX3-7" fmla="*/ 1747617 w 1833764"/>
                  <a:gd name="connsiteY3-8" fmla="*/ 538507 h 1104823"/>
                  <a:gd name="connsiteX4-9" fmla="*/ 1524994 w 1833764"/>
                  <a:gd name="connsiteY4-10" fmla="*/ 346087 h 1104823"/>
                  <a:gd name="connsiteX5-11" fmla="*/ 1378121 w 1833764"/>
                  <a:gd name="connsiteY5-12" fmla="*/ 237942 h 1104823"/>
                  <a:gd name="connsiteX6-13" fmla="*/ 945053 w 1833764"/>
                  <a:gd name="connsiteY6-14" fmla="*/ 43086 h 1104823"/>
                  <a:gd name="connsiteX7-15" fmla="*/ 720481 w 1833764"/>
                  <a:gd name="connsiteY7-16" fmla="*/ 3384 h 1104823"/>
                  <a:gd name="connsiteX8-17" fmla="*/ 583594 w 1833764"/>
                  <a:gd name="connsiteY8-18" fmla="*/ 5576 h 1104823"/>
                  <a:gd name="connsiteX9-19" fmla="*/ 245519 w 1833764"/>
                  <a:gd name="connsiteY9-20" fmla="*/ 96428 h 1104823"/>
                  <a:gd name="connsiteX10-21" fmla="*/ 26549 w 1833764"/>
                  <a:gd name="connsiteY10-22" fmla="*/ 262786 h 1104823"/>
                  <a:gd name="connsiteX11-23" fmla="*/ 0 w 1833764"/>
                  <a:gd name="connsiteY11-24" fmla="*/ 301757 h 1104823"/>
                  <a:gd name="connsiteX12-25" fmla="*/ 104492 w 1833764"/>
                  <a:gd name="connsiteY12-26" fmla="*/ 282759 h 1104823"/>
                  <a:gd name="connsiteX13-27" fmla="*/ 252826 w 1833764"/>
                  <a:gd name="connsiteY13-28" fmla="*/ 318807 h 1104823"/>
                  <a:gd name="connsiteX14-29" fmla="*/ 388982 w 1833764"/>
                  <a:gd name="connsiteY14-30" fmla="*/ 386276 h 1104823"/>
                  <a:gd name="connsiteX15-31" fmla="*/ 549738 w 1833764"/>
                  <a:gd name="connsiteY15-32" fmla="*/ 495639 h 1104823"/>
                  <a:gd name="connsiteX16-33" fmla="*/ 739236 w 1833764"/>
                  <a:gd name="connsiteY16-34" fmla="*/ 655421 h 1104823"/>
                  <a:gd name="connsiteX17-35" fmla="*/ 739236 w 1833764"/>
                  <a:gd name="connsiteY17-36" fmla="*/ 655421 h 1104823"/>
                  <a:gd name="connsiteX18-37" fmla="*/ 968192 w 1833764"/>
                  <a:gd name="connsiteY18-38" fmla="*/ 833471 h 1104823"/>
                  <a:gd name="connsiteX19-39" fmla="*/ 968192 w 1833764"/>
                  <a:gd name="connsiteY19-40" fmla="*/ 833471 h 1104823"/>
                  <a:gd name="connsiteX20-41" fmla="*/ 1216390 w 1833764"/>
                  <a:gd name="connsiteY20-42" fmla="*/ 1002996 h 1104823"/>
                  <a:gd name="connsiteX21-43" fmla="*/ 1343047 w 1833764"/>
                  <a:gd name="connsiteY21-44" fmla="*/ 1085810 h 1104823"/>
                  <a:gd name="connsiteX22-45" fmla="*/ 1386646 w 1833764"/>
                  <a:gd name="connsiteY22-46" fmla="*/ 1104808 h 1104823"/>
                  <a:gd name="connsiteX23-47" fmla="*/ 1441449 w 1833764"/>
                  <a:gd name="connsiteY23-48" fmla="*/ 1076310 h 1104823"/>
                  <a:gd name="connsiteX24-49" fmla="*/ 1791460 w 1833764"/>
                  <a:gd name="connsiteY24-50" fmla="*/ 766733 h 1104823"/>
                  <a:gd name="connsiteX25-51" fmla="*/ 840318 w 1833764"/>
                  <a:gd name="connsiteY25-52" fmla="*/ 736286 h 1104823"/>
                  <a:gd name="connsiteX26-53" fmla="*/ 841779 w 1833764"/>
                  <a:gd name="connsiteY26-54" fmla="*/ 738235 h 1104823"/>
                  <a:gd name="connsiteX27-55" fmla="*/ 840318 w 1833764"/>
                  <a:gd name="connsiteY27-56" fmla="*/ 736286 h 1104823"/>
                  <a:gd name="connsiteX28-57" fmla="*/ 1254631 w 1833764"/>
                  <a:gd name="connsiteY28-58" fmla="*/ 1026135 h 1104823"/>
                  <a:gd name="connsiteX29-59" fmla="*/ 1254631 w 1833764"/>
                  <a:gd name="connsiteY29-60" fmla="*/ 1026135 h 1104823"/>
                  <a:gd name="connsiteX30-61" fmla="*/ 1256092 w 1833764"/>
                  <a:gd name="connsiteY30-62" fmla="*/ 1028083 h 1104823"/>
                  <a:gd name="connsiteX31-63" fmla="*/ 1254631 w 1833764"/>
                  <a:gd name="connsiteY31-64" fmla="*/ 1026135 h 1104823"/>
                  <a:gd name="connsiteX0-65" fmla="*/ 1791460 w 1834540"/>
                  <a:gd name="connsiteY0-66" fmla="*/ 766733 h 1104823"/>
                  <a:gd name="connsiteX1-67" fmla="*/ 1824098 w 1834540"/>
                  <a:gd name="connsiteY1-68" fmla="*/ 635692 h 1104823"/>
                  <a:gd name="connsiteX2-69" fmla="*/ 1747617 w 1834540"/>
                  <a:gd name="connsiteY2-70" fmla="*/ 538507 h 1104823"/>
                  <a:gd name="connsiteX3-71" fmla="*/ 1524994 w 1834540"/>
                  <a:gd name="connsiteY3-72" fmla="*/ 346087 h 1104823"/>
                  <a:gd name="connsiteX4-73" fmla="*/ 1378121 w 1834540"/>
                  <a:gd name="connsiteY4-74" fmla="*/ 237942 h 1104823"/>
                  <a:gd name="connsiteX5-75" fmla="*/ 945053 w 1834540"/>
                  <a:gd name="connsiteY5-76" fmla="*/ 43086 h 1104823"/>
                  <a:gd name="connsiteX6-77" fmla="*/ 720481 w 1834540"/>
                  <a:gd name="connsiteY6-78" fmla="*/ 3384 h 1104823"/>
                  <a:gd name="connsiteX7-79" fmla="*/ 583594 w 1834540"/>
                  <a:gd name="connsiteY7-80" fmla="*/ 5576 h 1104823"/>
                  <a:gd name="connsiteX8-81" fmla="*/ 245519 w 1834540"/>
                  <a:gd name="connsiteY8-82" fmla="*/ 96428 h 1104823"/>
                  <a:gd name="connsiteX9-83" fmla="*/ 26549 w 1834540"/>
                  <a:gd name="connsiteY9-84" fmla="*/ 262786 h 1104823"/>
                  <a:gd name="connsiteX10-85" fmla="*/ 0 w 1834540"/>
                  <a:gd name="connsiteY10-86" fmla="*/ 301757 h 1104823"/>
                  <a:gd name="connsiteX11-87" fmla="*/ 104492 w 1834540"/>
                  <a:gd name="connsiteY11-88" fmla="*/ 282759 h 1104823"/>
                  <a:gd name="connsiteX12-89" fmla="*/ 252826 w 1834540"/>
                  <a:gd name="connsiteY12-90" fmla="*/ 318807 h 1104823"/>
                  <a:gd name="connsiteX13-91" fmla="*/ 388982 w 1834540"/>
                  <a:gd name="connsiteY13-92" fmla="*/ 386276 h 1104823"/>
                  <a:gd name="connsiteX14-93" fmla="*/ 549738 w 1834540"/>
                  <a:gd name="connsiteY14-94" fmla="*/ 495639 h 1104823"/>
                  <a:gd name="connsiteX15-95" fmla="*/ 739236 w 1834540"/>
                  <a:gd name="connsiteY15-96" fmla="*/ 655421 h 1104823"/>
                  <a:gd name="connsiteX16-97" fmla="*/ 739236 w 1834540"/>
                  <a:gd name="connsiteY16-98" fmla="*/ 655421 h 1104823"/>
                  <a:gd name="connsiteX17-99" fmla="*/ 968192 w 1834540"/>
                  <a:gd name="connsiteY17-100" fmla="*/ 833471 h 1104823"/>
                  <a:gd name="connsiteX18-101" fmla="*/ 968192 w 1834540"/>
                  <a:gd name="connsiteY18-102" fmla="*/ 833471 h 1104823"/>
                  <a:gd name="connsiteX19-103" fmla="*/ 1216390 w 1834540"/>
                  <a:gd name="connsiteY19-104" fmla="*/ 1002996 h 1104823"/>
                  <a:gd name="connsiteX20-105" fmla="*/ 1343047 w 1834540"/>
                  <a:gd name="connsiteY20-106" fmla="*/ 1085810 h 1104823"/>
                  <a:gd name="connsiteX21-107" fmla="*/ 1386646 w 1834540"/>
                  <a:gd name="connsiteY21-108" fmla="*/ 1104808 h 1104823"/>
                  <a:gd name="connsiteX22-109" fmla="*/ 1441449 w 1834540"/>
                  <a:gd name="connsiteY22-110" fmla="*/ 1076310 h 1104823"/>
                  <a:gd name="connsiteX23-111" fmla="*/ 1791460 w 1834540"/>
                  <a:gd name="connsiteY23-112" fmla="*/ 766733 h 1104823"/>
                  <a:gd name="connsiteX24-113" fmla="*/ 840318 w 1834540"/>
                  <a:gd name="connsiteY24-114" fmla="*/ 736286 h 1104823"/>
                  <a:gd name="connsiteX25-115" fmla="*/ 841779 w 1834540"/>
                  <a:gd name="connsiteY25-116" fmla="*/ 738235 h 1104823"/>
                  <a:gd name="connsiteX26-117" fmla="*/ 840318 w 1834540"/>
                  <a:gd name="connsiteY26-118" fmla="*/ 736286 h 1104823"/>
                  <a:gd name="connsiteX27-119" fmla="*/ 1254631 w 1834540"/>
                  <a:gd name="connsiteY27-120" fmla="*/ 1026135 h 1104823"/>
                  <a:gd name="connsiteX28-121" fmla="*/ 1254631 w 1834540"/>
                  <a:gd name="connsiteY28-122" fmla="*/ 1026135 h 1104823"/>
                  <a:gd name="connsiteX29-123" fmla="*/ 1256092 w 1834540"/>
                  <a:gd name="connsiteY29-124" fmla="*/ 1028083 h 1104823"/>
                  <a:gd name="connsiteX30-125" fmla="*/ 1254631 w 1834540"/>
                  <a:gd name="connsiteY30-126" fmla="*/ 1026135 h 1104823"/>
                  <a:gd name="connsiteX0-127" fmla="*/ 1782224 w 1830891"/>
                  <a:gd name="connsiteY0-128" fmla="*/ 754418 h 1109932"/>
                  <a:gd name="connsiteX1-129" fmla="*/ 1824098 w 1830891"/>
                  <a:gd name="connsiteY1-130" fmla="*/ 635692 h 1109932"/>
                  <a:gd name="connsiteX2-131" fmla="*/ 1747617 w 1830891"/>
                  <a:gd name="connsiteY2-132" fmla="*/ 538507 h 1109932"/>
                  <a:gd name="connsiteX3-133" fmla="*/ 1524994 w 1830891"/>
                  <a:gd name="connsiteY3-134" fmla="*/ 346087 h 1109932"/>
                  <a:gd name="connsiteX4-135" fmla="*/ 1378121 w 1830891"/>
                  <a:gd name="connsiteY4-136" fmla="*/ 237942 h 1109932"/>
                  <a:gd name="connsiteX5-137" fmla="*/ 945053 w 1830891"/>
                  <a:gd name="connsiteY5-138" fmla="*/ 43086 h 1109932"/>
                  <a:gd name="connsiteX6-139" fmla="*/ 720481 w 1830891"/>
                  <a:gd name="connsiteY6-140" fmla="*/ 3384 h 1109932"/>
                  <a:gd name="connsiteX7-141" fmla="*/ 583594 w 1830891"/>
                  <a:gd name="connsiteY7-142" fmla="*/ 5576 h 1109932"/>
                  <a:gd name="connsiteX8-143" fmla="*/ 245519 w 1830891"/>
                  <a:gd name="connsiteY8-144" fmla="*/ 96428 h 1109932"/>
                  <a:gd name="connsiteX9-145" fmla="*/ 26549 w 1830891"/>
                  <a:gd name="connsiteY9-146" fmla="*/ 262786 h 1109932"/>
                  <a:gd name="connsiteX10-147" fmla="*/ 0 w 1830891"/>
                  <a:gd name="connsiteY10-148" fmla="*/ 301757 h 1109932"/>
                  <a:gd name="connsiteX11-149" fmla="*/ 104492 w 1830891"/>
                  <a:gd name="connsiteY11-150" fmla="*/ 282759 h 1109932"/>
                  <a:gd name="connsiteX12-151" fmla="*/ 252826 w 1830891"/>
                  <a:gd name="connsiteY12-152" fmla="*/ 318807 h 1109932"/>
                  <a:gd name="connsiteX13-153" fmla="*/ 388982 w 1830891"/>
                  <a:gd name="connsiteY13-154" fmla="*/ 386276 h 1109932"/>
                  <a:gd name="connsiteX14-155" fmla="*/ 549738 w 1830891"/>
                  <a:gd name="connsiteY14-156" fmla="*/ 495639 h 1109932"/>
                  <a:gd name="connsiteX15-157" fmla="*/ 739236 w 1830891"/>
                  <a:gd name="connsiteY15-158" fmla="*/ 655421 h 1109932"/>
                  <a:gd name="connsiteX16-159" fmla="*/ 739236 w 1830891"/>
                  <a:gd name="connsiteY16-160" fmla="*/ 655421 h 1109932"/>
                  <a:gd name="connsiteX17-161" fmla="*/ 968192 w 1830891"/>
                  <a:gd name="connsiteY17-162" fmla="*/ 833471 h 1109932"/>
                  <a:gd name="connsiteX18-163" fmla="*/ 968192 w 1830891"/>
                  <a:gd name="connsiteY18-164" fmla="*/ 833471 h 1109932"/>
                  <a:gd name="connsiteX19-165" fmla="*/ 1216390 w 1830891"/>
                  <a:gd name="connsiteY19-166" fmla="*/ 1002996 h 1109932"/>
                  <a:gd name="connsiteX20-167" fmla="*/ 1343047 w 1830891"/>
                  <a:gd name="connsiteY20-168" fmla="*/ 1085810 h 1109932"/>
                  <a:gd name="connsiteX21-169" fmla="*/ 1386646 w 1830891"/>
                  <a:gd name="connsiteY21-170" fmla="*/ 1104808 h 1109932"/>
                  <a:gd name="connsiteX22-171" fmla="*/ 1441449 w 1830891"/>
                  <a:gd name="connsiteY22-172" fmla="*/ 1076310 h 1109932"/>
                  <a:gd name="connsiteX23-173" fmla="*/ 1782224 w 1830891"/>
                  <a:gd name="connsiteY23-174" fmla="*/ 754418 h 1109932"/>
                  <a:gd name="connsiteX24-175" fmla="*/ 840318 w 1830891"/>
                  <a:gd name="connsiteY24-176" fmla="*/ 736286 h 1109932"/>
                  <a:gd name="connsiteX25-177" fmla="*/ 841779 w 1830891"/>
                  <a:gd name="connsiteY25-178" fmla="*/ 738235 h 1109932"/>
                  <a:gd name="connsiteX26-179" fmla="*/ 840318 w 1830891"/>
                  <a:gd name="connsiteY26-180" fmla="*/ 736286 h 1109932"/>
                  <a:gd name="connsiteX27-181" fmla="*/ 1254631 w 1830891"/>
                  <a:gd name="connsiteY27-182" fmla="*/ 1026135 h 1109932"/>
                  <a:gd name="connsiteX28-183" fmla="*/ 1254631 w 1830891"/>
                  <a:gd name="connsiteY28-184" fmla="*/ 1026135 h 1109932"/>
                  <a:gd name="connsiteX29-185" fmla="*/ 1256092 w 1830891"/>
                  <a:gd name="connsiteY29-186" fmla="*/ 1028083 h 1109932"/>
                  <a:gd name="connsiteX30-187" fmla="*/ 1254631 w 1830891"/>
                  <a:gd name="connsiteY30-188" fmla="*/ 1026135 h 1109932"/>
                  <a:gd name="connsiteX0-189" fmla="*/ 1782224 w 1830891"/>
                  <a:gd name="connsiteY0-190" fmla="*/ 754418 h 1109932"/>
                  <a:gd name="connsiteX1-191" fmla="*/ 1824098 w 1830891"/>
                  <a:gd name="connsiteY1-192" fmla="*/ 635692 h 1109932"/>
                  <a:gd name="connsiteX2-193" fmla="*/ 1747617 w 1830891"/>
                  <a:gd name="connsiteY2-194" fmla="*/ 538507 h 1109932"/>
                  <a:gd name="connsiteX3-195" fmla="*/ 1524994 w 1830891"/>
                  <a:gd name="connsiteY3-196" fmla="*/ 346087 h 1109932"/>
                  <a:gd name="connsiteX4-197" fmla="*/ 1378121 w 1830891"/>
                  <a:gd name="connsiteY4-198" fmla="*/ 237942 h 1109932"/>
                  <a:gd name="connsiteX5-199" fmla="*/ 945053 w 1830891"/>
                  <a:gd name="connsiteY5-200" fmla="*/ 43086 h 1109932"/>
                  <a:gd name="connsiteX6-201" fmla="*/ 720481 w 1830891"/>
                  <a:gd name="connsiteY6-202" fmla="*/ 3384 h 1109932"/>
                  <a:gd name="connsiteX7-203" fmla="*/ 583594 w 1830891"/>
                  <a:gd name="connsiteY7-204" fmla="*/ 5576 h 1109932"/>
                  <a:gd name="connsiteX8-205" fmla="*/ 245519 w 1830891"/>
                  <a:gd name="connsiteY8-206" fmla="*/ 96428 h 1109932"/>
                  <a:gd name="connsiteX9-207" fmla="*/ 26549 w 1830891"/>
                  <a:gd name="connsiteY9-208" fmla="*/ 262786 h 1109932"/>
                  <a:gd name="connsiteX10-209" fmla="*/ 0 w 1830891"/>
                  <a:gd name="connsiteY10-210" fmla="*/ 301757 h 1109932"/>
                  <a:gd name="connsiteX11-211" fmla="*/ 104492 w 1830891"/>
                  <a:gd name="connsiteY11-212" fmla="*/ 282759 h 1109932"/>
                  <a:gd name="connsiteX12-213" fmla="*/ 252826 w 1830891"/>
                  <a:gd name="connsiteY12-214" fmla="*/ 318807 h 1109932"/>
                  <a:gd name="connsiteX13-215" fmla="*/ 388982 w 1830891"/>
                  <a:gd name="connsiteY13-216" fmla="*/ 386276 h 1109932"/>
                  <a:gd name="connsiteX14-217" fmla="*/ 549738 w 1830891"/>
                  <a:gd name="connsiteY14-218" fmla="*/ 495639 h 1109932"/>
                  <a:gd name="connsiteX15-219" fmla="*/ 739236 w 1830891"/>
                  <a:gd name="connsiteY15-220" fmla="*/ 655421 h 1109932"/>
                  <a:gd name="connsiteX16-221" fmla="*/ 739236 w 1830891"/>
                  <a:gd name="connsiteY16-222" fmla="*/ 655421 h 1109932"/>
                  <a:gd name="connsiteX17-223" fmla="*/ 968192 w 1830891"/>
                  <a:gd name="connsiteY17-224" fmla="*/ 833471 h 1109932"/>
                  <a:gd name="connsiteX18-225" fmla="*/ 968192 w 1830891"/>
                  <a:gd name="connsiteY18-226" fmla="*/ 833471 h 1109932"/>
                  <a:gd name="connsiteX19-227" fmla="*/ 1216390 w 1830891"/>
                  <a:gd name="connsiteY19-228" fmla="*/ 1002996 h 1109932"/>
                  <a:gd name="connsiteX20-229" fmla="*/ 1343047 w 1830891"/>
                  <a:gd name="connsiteY20-230" fmla="*/ 1085810 h 1109932"/>
                  <a:gd name="connsiteX21-231" fmla="*/ 1386646 w 1830891"/>
                  <a:gd name="connsiteY21-232" fmla="*/ 1104808 h 1109932"/>
                  <a:gd name="connsiteX22-233" fmla="*/ 1441449 w 1830891"/>
                  <a:gd name="connsiteY22-234" fmla="*/ 1076310 h 1109932"/>
                  <a:gd name="connsiteX23-235" fmla="*/ 1782224 w 1830891"/>
                  <a:gd name="connsiteY23-236" fmla="*/ 754418 h 1109932"/>
                  <a:gd name="connsiteX24-237" fmla="*/ 840318 w 1830891"/>
                  <a:gd name="connsiteY24-238" fmla="*/ 736286 h 1109932"/>
                  <a:gd name="connsiteX25-239" fmla="*/ 841779 w 1830891"/>
                  <a:gd name="connsiteY25-240" fmla="*/ 738235 h 1109932"/>
                  <a:gd name="connsiteX26-241" fmla="*/ 840318 w 1830891"/>
                  <a:gd name="connsiteY26-242" fmla="*/ 736286 h 1109932"/>
                  <a:gd name="connsiteX27-243" fmla="*/ 1254631 w 1830891"/>
                  <a:gd name="connsiteY27-244" fmla="*/ 1026135 h 1109932"/>
                  <a:gd name="connsiteX28-245" fmla="*/ 1254631 w 1830891"/>
                  <a:gd name="connsiteY28-246" fmla="*/ 1026135 h 1109932"/>
                  <a:gd name="connsiteX29-247" fmla="*/ 1256092 w 1830891"/>
                  <a:gd name="connsiteY29-248" fmla="*/ 1028083 h 1109932"/>
                  <a:gd name="connsiteX30-249" fmla="*/ 1254631 w 1830891"/>
                  <a:gd name="connsiteY30-250" fmla="*/ 1026135 h 1109932"/>
                  <a:gd name="connsiteX0-251" fmla="*/ 1782224 w 1826625"/>
                  <a:gd name="connsiteY0-252" fmla="*/ 754418 h 1109932"/>
                  <a:gd name="connsiteX1-253" fmla="*/ 1824098 w 1826625"/>
                  <a:gd name="connsiteY1-254" fmla="*/ 635692 h 1109932"/>
                  <a:gd name="connsiteX2-255" fmla="*/ 1747617 w 1826625"/>
                  <a:gd name="connsiteY2-256" fmla="*/ 538507 h 1109932"/>
                  <a:gd name="connsiteX3-257" fmla="*/ 1524994 w 1826625"/>
                  <a:gd name="connsiteY3-258" fmla="*/ 346087 h 1109932"/>
                  <a:gd name="connsiteX4-259" fmla="*/ 1378121 w 1826625"/>
                  <a:gd name="connsiteY4-260" fmla="*/ 237942 h 1109932"/>
                  <a:gd name="connsiteX5-261" fmla="*/ 945053 w 1826625"/>
                  <a:gd name="connsiteY5-262" fmla="*/ 43086 h 1109932"/>
                  <a:gd name="connsiteX6-263" fmla="*/ 720481 w 1826625"/>
                  <a:gd name="connsiteY6-264" fmla="*/ 3384 h 1109932"/>
                  <a:gd name="connsiteX7-265" fmla="*/ 583594 w 1826625"/>
                  <a:gd name="connsiteY7-266" fmla="*/ 5576 h 1109932"/>
                  <a:gd name="connsiteX8-267" fmla="*/ 245519 w 1826625"/>
                  <a:gd name="connsiteY8-268" fmla="*/ 96428 h 1109932"/>
                  <a:gd name="connsiteX9-269" fmla="*/ 26549 w 1826625"/>
                  <a:gd name="connsiteY9-270" fmla="*/ 262786 h 1109932"/>
                  <a:gd name="connsiteX10-271" fmla="*/ 0 w 1826625"/>
                  <a:gd name="connsiteY10-272" fmla="*/ 301757 h 1109932"/>
                  <a:gd name="connsiteX11-273" fmla="*/ 104492 w 1826625"/>
                  <a:gd name="connsiteY11-274" fmla="*/ 282759 h 1109932"/>
                  <a:gd name="connsiteX12-275" fmla="*/ 252826 w 1826625"/>
                  <a:gd name="connsiteY12-276" fmla="*/ 318807 h 1109932"/>
                  <a:gd name="connsiteX13-277" fmla="*/ 388982 w 1826625"/>
                  <a:gd name="connsiteY13-278" fmla="*/ 386276 h 1109932"/>
                  <a:gd name="connsiteX14-279" fmla="*/ 549738 w 1826625"/>
                  <a:gd name="connsiteY14-280" fmla="*/ 495639 h 1109932"/>
                  <a:gd name="connsiteX15-281" fmla="*/ 739236 w 1826625"/>
                  <a:gd name="connsiteY15-282" fmla="*/ 655421 h 1109932"/>
                  <a:gd name="connsiteX16-283" fmla="*/ 739236 w 1826625"/>
                  <a:gd name="connsiteY16-284" fmla="*/ 655421 h 1109932"/>
                  <a:gd name="connsiteX17-285" fmla="*/ 968192 w 1826625"/>
                  <a:gd name="connsiteY17-286" fmla="*/ 833471 h 1109932"/>
                  <a:gd name="connsiteX18-287" fmla="*/ 968192 w 1826625"/>
                  <a:gd name="connsiteY18-288" fmla="*/ 833471 h 1109932"/>
                  <a:gd name="connsiteX19-289" fmla="*/ 1216390 w 1826625"/>
                  <a:gd name="connsiteY19-290" fmla="*/ 1002996 h 1109932"/>
                  <a:gd name="connsiteX20-291" fmla="*/ 1343047 w 1826625"/>
                  <a:gd name="connsiteY20-292" fmla="*/ 1085810 h 1109932"/>
                  <a:gd name="connsiteX21-293" fmla="*/ 1386646 w 1826625"/>
                  <a:gd name="connsiteY21-294" fmla="*/ 1104808 h 1109932"/>
                  <a:gd name="connsiteX22-295" fmla="*/ 1441449 w 1826625"/>
                  <a:gd name="connsiteY22-296" fmla="*/ 1076310 h 1109932"/>
                  <a:gd name="connsiteX23-297" fmla="*/ 1782224 w 1826625"/>
                  <a:gd name="connsiteY23-298" fmla="*/ 754418 h 1109932"/>
                  <a:gd name="connsiteX24-299" fmla="*/ 840318 w 1826625"/>
                  <a:gd name="connsiteY24-300" fmla="*/ 736286 h 1109932"/>
                  <a:gd name="connsiteX25-301" fmla="*/ 841779 w 1826625"/>
                  <a:gd name="connsiteY25-302" fmla="*/ 738235 h 1109932"/>
                  <a:gd name="connsiteX26-303" fmla="*/ 840318 w 1826625"/>
                  <a:gd name="connsiteY26-304" fmla="*/ 736286 h 1109932"/>
                  <a:gd name="connsiteX27-305" fmla="*/ 1254631 w 1826625"/>
                  <a:gd name="connsiteY27-306" fmla="*/ 1026135 h 1109932"/>
                  <a:gd name="connsiteX28-307" fmla="*/ 1254631 w 1826625"/>
                  <a:gd name="connsiteY28-308" fmla="*/ 1026135 h 1109932"/>
                  <a:gd name="connsiteX29-309" fmla="*/ 1256092 w 1826625"/>
                  <a:gd name="connsiteY29-310" fmla="*/ 1028083 h 1109932"/>
                  <a:gd name="connsiteX30-311" fmla="*/ 1254631 w 1826625"/>
                  <a:gd name="connsiteY30-312" fmla="*/ 1026135 h 1109932"/>
                  <a:gd name="connsiteX0-313" fmla="*/ 1782224 w 1825422"/>
                  <a:gd name="connsiteY0-314" fmla="*/ 754418 h 1109932"/>
                  <a:gd name="connsiteX1-315" fmla="*/ 1824098 w 1825422"/>
                  <a:gd name="connsiteY1-316" fmla="*/ 635692 h 1109932"/>
                  <a:gd name="connsiteX2-317" fmla="*/ 1747617 w 1825422"/>
                  <a:gd name="connsiteY2-318" fmla="*/ 538507 h 1109932"/>
                  <a:gd name="connsiteX3-319" fmla="*/ 1524994 w 1825422"/>
                  <a:gd name="connsiteY3-320" fmla="*/ 346087 h 1109932"/>
                  <a:gd name="connsiteX4-321" fmla="*/ 1378121 w 1825422"/>
                  <a:gd name="connsiteY4-322" fmla="*/ 237942 h 1109932"/>
                  <a:gd name="connsiteX5-323" fmla="*/ 945053 w 1825422"/>
                  <a:gd name="connsiteY5-324" fmla="*/ 43086 h 1109932"/>
                  <a:gd name="connsiteX6-325" fmla="*/ 720481 w 1825422"/>
                  <a:gd name="connsiteY6-326" fmla="*/ 3384 h 1109932"/>
                  <a:gd name="connsiteX7-327" fmla="*/ 583594 w 1825422"/>
                  <a:gd name="connsiteY7-328" fmla="*/ 5576 h 1109932"/>
                  <a:gd name="connsiteX8-329" fmla="*/ 245519 w 1825422"/>
                  <a:gd name="connsiteY8-330" fmla="*/ 96428 h 1109932"/>
                  <a:gd name="connsiteX9-331" fmla="*/ 26549 w 1825422"/>
                  <a:gd name="connsiteY9-332" fmla="*/ 262786 h 1109932"/>
                  <a:gd name="connsiteX10-333" fmla="*/ 0 w 1825422"/>
                  <a:gd name="connsiteY10-334" fmla="*/ 301757 h 1109932"/>
                  <a:gd name="connsiteX11-335" fmla="*/ 104492 w 1825422"/>
                  <a:gd name="connsiteY11-336" fmla="*/ 282759 h 1109932"/>
                  <a:gd name="connsiteX12-337" fmla="*/ 252826 w 1825422"/>
                  <a:gd name="connsiteY12-338" fmla="*/ 318807 h 1109932"/>
                  <a:gd name="connsiteX13-339" fmla="*/ 388982 w 1825422"/>
                  <a:gd name="connsiteY13-340" fmla="*/ 386276 h 1109932"/>
                  <a:gd name="connsiteX14-341" fmla="*/ 549738 w 1825422"/>
                  <a:gd name="connsiteY14-342" fmla="*/ 495639 h 1109932"/>
                  <a:gd name="connsiteX15-343" fmla="*/ 739236 w 1825422"/>
                  <a:gd name="connsiteY15-344" fmla="*/ 655421 h 1109932"/>
                  <a:gd name="connsiteX16-345" fmla="*/ 739236 w 1825422"/>
                  <a:gd name="connsiteY16-346" fmla="*/ 655421 h 1109932"/>
                  <a:gd name="connsiteX17-347" fmla="*/ 968192 w 1825422"/>
                  <a:gd name="connsiteY17-348" fmla="*/ 833471 h 1109932"/>
                  <a:gd name="connsiteX18-349" fmla="*/ 968192 w 1825422"/>
                  <a:gd name="connsiteY18-350" fmla="*/ 833471 h 1109932"/>
                  <a:gd name="connsiteX19-351" fmla="*/ 1216390 w 1825422"/>
                  <a:gd name="connsiteY19-352" fmla="*/ 1002996 h 1109932"/>
                  <a:gd name="connsiteX20-353" fmla="*/ 1343047 w 1825422"/>
                  <a:gd name="connsiteY20-354" fmla="*/ 1085810 h 1109932"/>
                  <a:gd name="connsiteX21-355" fmla="*/ 1386646 w 1825422"/>
                  <a:gd name="connsiteY21-356" fmla="*/ 1104808 h 1109932"/>
                  <a:gd name="connsiteX22-357" fmla="*/ 1441449 w 1825422"/>
                  <a:gd name="connsiteY22-358" fmla="*/ 1076310 h 1109932"/>
                  <a:gd name="connsiteX23-359" fmla="*/ 1782224 w 1825422"/>
                  <a:gd name="connsiteY23-360" fmla="*/ 754418 h 1109932"/>
                  <a:gd name="connsiteX24-361" fmla="*/ 840318 w 1825422"/>
                  <a:gd name="connsiteY24-362" fmla="*/ 736286 h 1109932"/>
                  <a:gd name="connsiteX25-363" fmla="*/ 841779 w 1825422"/>
                  <a:gd name="connsiteY25-364" fmla="*/ 738235 h 1109932"/>
                  <a:gd name="connsiteX26-365" fmla="*/ 840318 w 1825422"/>
                  <a:gd name="connsiteY26-366" fmla="*/ 736286 h 1109932"/>
                  <a:gd name="connsiteX27-367" fmla="*/ 1254631 w 1825422"/>
                  <a:gd name="connsiteY27-368" fmla="*/ 1026135 h 1109932"/>
                  <a:gd name="connsiteX28-369" fmla="*/ 1254631 w 1825422"/>
                  <a:gd name="connsiteY28-370" fmla="*/ 1026135 h 1109932"/>
                  <a:gd name="connsiteX29-371" fmla="*/ 1256092 w 1825422"/>
                  <a:gd name="connsiteY29-372" fmla="*/ 1028083 h 1109932"/>
                  <a:gd name="connsiteX30-373" fmla="*/ 1254631 w 1825422"/>
                  <a:gd name="connsiteY30-374" fmla="*/ 1026135 h 110993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55" y="connsiteY27-56"/>
                  </a:cxn>
                  <a:cxn ang="0">
                    <a:pos x="connsiteX28-57" y="connsiteY28-58"/>
                  </a:cxn>
                  <a:cxn ang="0">
                    <a:pos x="connsiteX29-59" y="connsiteY29-60"/>
                  </a:cxn>
                  <a:cxn ang="0">
                    <a:pos x="connsiteX30-61" y="connsiteY30-62"/>
                  </a:cxn>
                </a:cxnLst>
                <a:rect l="l" t="t" r="r" b="b"/>
                <a:pathLst>
                  <a:path w="1825422" h="1109932">
                    <a:moveTo>
                      <a:pt x="1782224" y="754418"/>
                    </a:moveTo>
                    <a:cubicBezTo>
                      <a:pt x="1824448" y="705612"/>
                      <a:pt x="1828326" y="661414"/>
                      <a:pt x="1824098" y="635692"/>
                    </a:cubicBezTo>
                    <a:cubicBezTo>
                      <a:pt x="1804612" y="598669"/>
                      <a:pt x="1776358" y="568223"/>
                      <a:pt x="1747617" y="538507"/>
                    </a:cubicBezTo>
                    <a:cubicBezTo>
                      <a:pt x="1678687" y="468359"/>
                      <a:pt x="1602693" y="406249"/>
                      <a:pt x="1524994" y="346087"/>
                    </a:cubicBezTo>
                    <a:cubicBezTo>
                      <a:pt x="1488702" y="318076"/>
                      <a:pt x="1390786" y="245980"/>
                      <a:pt x="1378121" y="237942"/>
                    </a:cubicBezTo>
                    <a:cubicBezTo>
                      <a:pt x="1244401" y="149526"/>
                      <a:pt x="1098746" y="86928"/>
                      <a:pt x="945053" y="43086"/>
                    </a:cubicBezTo>
                    <a:cubicBezTo>
                      <a:pt x="871495" y="22139"/>
                      <a:pt x="796962" y="7768"/>
                      <a:pt x="720481" y="3384"/>
                    </a:cubicBezTo>
                    <a:cubicBezTo>
                      <a:pt x="710982" y="-26"/>
                      <a:pt x="654717" y="-2949"/>
                      <a:pt x="583594" y="5576"/>
                    </a:cubicBezTo>
                    <a:cubicBezTo>
                      <a:pt x="466437" y="19703"/>
                      <a:pt x="352690" y="45765"/>
                      <a:pt x="245519" y="96428"/>
                    </a:cubicBezTo>
                    <a:cubicBezTo>
                      <a:pt x="160756" y="136373"/>
                      <a:pt x="84762" y="187766"/>
                      <a:pt x="26549" y="262786"/>
                    </a:cubicBezTo>
                    <a:cubicBezTo>
                      <a:pt x="17537" y="274477"/>
                      <a:pt x="8525" y="286169"/>
                      <a:pt x="0" y="301757"/>
                    </a:cubicBezTo>
                    <a:cubicBezTo>
                      <a:pt x="35318" y="286169"/>
                      <a:pt x="69418" y="280323"/>
                      <a:pt x="104492" y="282759"/>
                    </a:cubicBezTo>
                    <a:cubicBezTo>
                      <a:pt x="155885" y="286169"/>
                      <a:pt x="205086" y="300052"/>
                      <a:pt x="252826" y="318807"/>
                    </a:cubicBezTo>
                    <a:cubicBezTo>
                      <a:pt x="300079" y="337318"/>
                      <a:pt x="344652" y="361432"/>
                      <a:pt x="388982" y="386276"/>
                    </a:cubicBezTo>
                    <a:cubicBezTo>
                      <a:pt x="408467" y="398455"/>
                      <a:pt x="532688" y="482973"/>
                      <a:pt x="549738" y="495639"/>
                    </a:cubicBezTo>
                    <a:cubicBezTo>
                      <a:pt x="569955" y="511958"/>
                      <a:pt x="718776" y="640320"/>
                      <a:pt x="739236" y="655421"/>
                    </a:cubicBezTo>
                    <a:lnTo>
                      <a:pt x="739236" y="655421"/>
                    </a:lnTo>
                    <a:cubicBezTo>
                      <a:pt x="772118" y="684649"/>
                      <a:pt x="926054" y="803755"/>
                      <a:pt x="968192" y="833471"/>
                    </a:cubicBezTo>
                    <a:lnTo>
                      <a:pt x="968192" y="833471"/>
                    </a:lnTo>
                    <a:lnTo>
                      <a:pt x="1216390" y="1002996"/>
                    </a:lnTo>
                    <a:cubicBezTo>
                      <a:pt x="1228812" y="1012251"/>
                      <a:pt x="1320151" y="1072900"/>
                      <a:pt x="1343047" y="1085810"/>
                    </a:cubicBezTo>
                    <a:cubicBezTo>
                      <a:pt x="1354982" y="1094335"/>
                      <a:pt x="1385184" y="1105295"/>
                      <a:pt x="1386646" y="1104808"/>
                    </a:cubicBezTo>
                    <a:cubicBezTo>
                      <a:pt x="1406131" y="1097745"/>
                      <a:pt x="1375519" y="1134708"/>
                      <a:pt x="1441449" y="1076310"/>
                    </a:cubicBezTo>
                    <a:cubicBezTo>
                      <a:pt x="1507379" y="1017912"/>
                      <a:pt x="1748580" y="799576"/>
                      <a:pt x="1782224" y="754418"/>
                    </a:cubicBezTo>
                    <a:close/>
                    <a:moveTo>
                      <a:pt x="840318" y="736286"/>
                    </a:moveTo>
                    <a:cubicBezTo>
                      <a:pt x="840805" y="736773"/>
                      <a:pt x="841292" y="737504"/>
                      <a:pt x="841779" y="738235"/>
                    </a:cubicBezTo>
                    <a:cubicBezTo>
                      <a:pt x="841292" y="737504"/>
                      <a:pt x="840805" y="736773"/>
                      <a:pt x="840318" y="736286"/>
                    </a:cubicBezTo>
                    <a:close/>
                    <a:moveTo>
                      <a:pt x="1254631" y="1026135"/>
                    </a:moveTo>
                    <a:lnTo>
                      <a:pt x="1254631" y="1026135"/>
                    </a:lnTo>
                    <a:cubicBezTo>
                      <a:pt x="1255361" y="1026378"/>
                      <a:pt x="1255605" y="1027353"/>
                      <a:pt x="1256092" y="1028083"/>
                    </a:cubicBezTo>
                    <a:cubicBezTo>
                      <a:pt x="1255361" y="1027353"/>
                      <a:pt x="1254874" y="1026866"/>
                      <a:pt x="1254631" y="1026135"/>
                    </a:cubicBezTo>
                    <a:close/>
                  </a:path>
                </a:pathLst>
              </a:custGeom>
              <a:solidFill>
                <a:schemeClr val="accent2">
                  <a:lumMod val="60000"/>
                  <a:lumOff val="40000"/>
                </a:schemeClr>
              </a:solidFill>
              <a:ln w="2430" cap="flat">
                <a:noFill/>
                <a:prstDash val="solid"/>
                <a:miter/>
              </a:ln>
            </p:spPr>
            <p:txBody>
              <a:bodyPr rtlCol="0" anchor="ctr"/>
              <a:lstStyle/>
              <a:p>
                <a:endParaRPr lang="en-US"/>
              </a:p>
            </p:txBody>
          </p:sp>
          <p:sp>
            <p:nvSpPr>
              <p:cNvPr id="12" name="Freeform: Shape 11"/>
              <p:cNvSpPr/>
              <p:nvPr/>
            </p:nvSpPr>
            <p:spPr>
              <a:xfrm>
                <a:off x="1114199" y="5450886"/>
                <a:ext cx="1037568" cy="782036"/>
              </a:xfrm>
              <a:custGeom>
                <a:avLst/>
                <a:gdLst>
                  <a:gd name="connsiteX0" fmla="*/ 1037568 w 1037568"/>
                  <a:gd name="connsiteY0" fmla="*/ 662931 h 782036"/>
                  <a:gd name="connsiteX1" fmla="*/ 557978 w 1037568"/>
                  <a:gd name="connsiteY1" fmla="*/ 235709 h 782036"/>
                  <a:gd name="connsiteX2" fmla="*/ 153895 w 1037568"/>
                  <a:gd name="connsiteY2" fmla="*/ 3343 h 782036"/>
                  <a:gd name="connsiteX3" fmla="*/ 5317 w 1037568"/>
                  <a:gd name="connsiteY3" fmla="*/ 31110 h 782036"/>
                  <a:gd name="connsiteX4" fmla="*/ 121013 w 1037568"/>
                  <a:gd name="connsiteY4" fmla="*/ 127320 h 782036"/>
                  <a:gd name="connsiteX5" fmla="*/ 546774 w 1037568"/>
                  <a:gd name="connsiteY5" fmla="*/ 450051 h 782036"/>
                  <a:gd name="connsiteX6" fmla="*/ 844174 w 1037568"/>
                  <a:gd name="connsiteY6" fmla="*/ 691916 h 782036"/>
                  <a:gd name="connsiteX7" fmla="*/ 920168 w 1037568"/>
                  <a:gd name="connsiteY7" fmla="*/ 782037 h 782036"/>
                  <a:gd name="connsiteX8" fmla="*/ 1037568 w 1037568"/>
                  <a:gd name="connsiteY8" fmla="*/ 662931 h 782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37568" h="782036">
                    <a:moveTo>
                      <a:pt x="1037568" y="662931"/>
                    </a:moveTo>
                    <a:cubicBezTo>
                      <a:pt x="984226" y="646125"/>
                      <a:pt x="783281" y="390863"/>
                      <a:pt x="557978" y="235709"/>
                    </a:cubicBezTo>
                    <a:cubicBezTo>
                      <a:pt x="437168" y="152408"/>
                      <a:pt x="342906" y="54980"/>
                      <a:pt x="153895" y="3343"/>
                    </a:cubicBezTo>
                    <a:cubicBezTo>
                      <a:pt x="118821" y="-6156"/>
                      <a:pt x="40879" y="5048"/>
                      <a:pt x="5317" y="31110"/>
                    </a:cubicBezTo>
                    <a:cubicBezTo>
                      <a:pt x="-19283" y="49134"/>
                      <a:pt x="45263" y="84696"/>
                      <a:pt x="121013" y="127320"/>
                    </a:cubicBezTo>
                    <a:cubicBezTo>
                      <a:pt x="196764" y="169945"/>
                      <a:pt x="460550" y="379659"/>
                      <a:pt x="546774" y="450051"/>
                    </a:cubicBezTo>
                    <a:cubicBezTo>
                      <a:pt x="662226" y="544313"/>
                      <a:pt x="782550" y="629075"/>
                      <a:pt x="844174" y="691916"/>
                    </a:cubicBezTo>
                    <a:cubicBezTo>
                      <a:pt x="899951" y="748668"/>
                      <a:pt x="907989" y="753296"/>
                      <a:pt x="920168" y="782037"/>
                    </a:cubicBezTo>
                    <a:cubicBezTo>
                      <a:pt x="949639" y="749886"/>
                      <a:pt x="1008583" y="702877"/>
                      <a:pt x="1037568" y="662931"/>
                    </a:cubicBezTo>
                    <a:close/>
                  </a:path>
                </a:pathLst>
              </a:custGeom>
              <a:solidFill>
                <a:schemeClr val="accent2">
                  <a:lumMod val="50000"/>
                </a:schemeClr>
              </a:solidFill>
              <a:ln w="2430" cap="flat">
                <a:noFill/>
                <a:prstDash val="solid"/>
                <a:miter/>
              </a:ln>
            </p:spPr>
            <p:txBody>
              <a:bodyPr rtlCol="0" anchor="ctr"/>
              <a:lstStyle/>
              <a:p>
                <a:endParaRPr lang="en-US"/>
              </a:p>
            </p:txBody>
          </p:sp>
          <p:sp>
            <p:nvSpPr>
              <p:cNvPr id="13" name="Freeform: Shape 12"/>
              <p:cNvSpPr/>
              <p:nvPr/>
            </p:nvSpPr>
            <p:spPr>
              <a:xfrm>
                <a:off x="1532379" y="5663711"/>
                <a:ext cx="336957" cy="311260"/>
              </a:xfrm>
              <a:custGeom>
                <a:avLst/>
                <a:gdLst>
                  <a:gd name="connsiteX0" fmla="*/ 331975 w 336957"/>
                  <a:gd name="connsiteY0" fmla="*/ 249648 h 311260"/>
                  <a:gd name="connsiteX1" fmla="*/ 284723 w 336957"/>
                  <a:gd name="connsiteY1" fmla="*/ 304208 h 311260"/>
                  <a:gd name="connsiteX2" fmla="*/ 255738 w 336957"/>
                  <a:gd name="connsiteY2" fmla="*/ 306157 h 311260"/>
                  <a:gd name="connsiteX3" fmla="*/ 7052 w 336957"/>
                  <a:gd name="connsiteY3" fmla="*/ 90597 h 311260"/>
                  <a:gd name="connsiteX4" fmla="*/ 5104 w 336957"/>
                  <a:gd name="connsiteY4" fmla="*/ 61612 h 311260"/>
                  <a:gd name="connsiteX5" fmla="*/ 52356 w 336957"/>
                  <a:gd name="connsiteY5" fmla="*/ 7052 h 311260"/>
                  <a:gd name="connsiteX6" fmla="*/ 81341 w 336957"/>
                  <a:gd name="connsiteY6" fmla="*/ 5104 h 311260"/>
                  <a:gd name="connsiteX7" fmla="*/ 329783 w 336957"/>
                  <a:gd name="connsiteY7" fmla="*/ 220420 h 311260"/>
                  <a:gd name="connsiteX8" fmla="*/ 331975 w 336957"/>
                  <a:gd name="connsiteY8" fmla="*/ 249648 h 311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6957" h="311260">
                    <a:moveTo>
                      <a:pt x="331975" y="249648"/>
                    </a:moveTo>
                    <a:lnTo>
                      <a:pt x="284723" y="304208"/>
                    </a:lnTo>
                    <a:cubicBezTo>
                      <a:pt x="277172" y="312733"/>
                      <a:pt x="264263" y="313707"/>
                      <a:pt x="255738" y="306157"/>
                    </a:cubicBezTo>
                    <a:lnTo>
                      <a:pt x="7052" y="90597"/>
                    </a:lnTo>
                    <a:cubicBezTo>
                      <a:pt x="-1473" y="83046"/>
                      <a:pt x="-2447" y="70137"/>
                      <a:pt x="5104" y="61612"/>
                    </a:cubicBezTo>
                    <a:lnTo>
                      <a:pt x="52356" y="7052"/>
                    </a:lnTo>
                    <a:cubicBezTo>
                      <a:pt x="59907" y="-1473"/>
                      <a:pt x="72816" y="-2447"/>
                      <a:pt x="81341" y="5104"/>
                    </a:cubicBezTo>
                    <a:lnTo>
                      <a:pt x="329783" y="220420"/>
                    </a:lnTo>
                    <a:cubicBezTo>
                      <a:pt x="338552" y="227971"/>
                      <a:pt x="339282" y="240880"/>
                      <a:pt x="331975" y="249648"/>
                    </a:cubicBezTo>
                    <a:close/>
                  </a:path>
                </a:pathLst>
              </a:custGeom>
              <a:solidFill>
                <a:srgbClr val="1A1A1A"/>
              </a:solidFill>
              <a:ln w="2430" cap="flat">
                <a:noFill/>
                <a:prstDash val="solid"/>
                <a:miter/>
              </a:ln>
            </p:spPr>
            <p:txBody>
              <a:bodyPr rtlCol="0" anchor="ctr"/>
              <a:lstStyle/>
              <a:p>
                <a:endParaRPr lang="en-US"/>
              </a:p>
            </p:txBody>
          </p:sp>
          <p:sp>
            <p:nvSpPr>
              <p:cNvPr id="14" name="Freeform: Shape 13"/>
              <p:cNvSpPr/>
              <p:nvPr/>
            </p:nvSpPr>
            <p:spPr>
              <a:xfrm>
                <a:off x="1309685" y="5512626"/>
                <a:ext cx="230116" cy="192783"/>
              </a:xfrm>
              <a:custGeom>
                <a:avLst/>
                <a:gdLst>
                  <a:gd name="connsiteX0" fmla="*/ 226337 w 230116"/>
                  <a:gd name="connsiteY0" fmla="*/ 145715 h 192783"/>
                  <a:gd name="connsiteX1" fmla="*/ 199544 w 230116"/>
                  <a:gd name="connsiteY1" fmla="*/ 183955 h 192783"/>
                  <a:gd name="connsiteX2" fmla="*/ 170803 w 230116"/>
                  <a:gd name="connsiteY2" fmla="*/ 189070 h 192783"/>
                  <a:gd name="connsiteX3" fmla="*/ 8828 w 230116"/>
                  <a:gd name="connsiteY3" fmla="*/ 75810 h 192783"/>
                  <a:gd name="connsiteX4" fmla="*/ 3714 w 230116"/>
                  <a:gd name="connsiteY4" fmla="*/ 47069 h 192783"/>
                  <a:gd name="connsiteX5" fmla="*/ 30506 w 230116"/>
                  <a:gd name="connsiteY5" fmla="*/ 8828 h 192783"/>
                  <a:gd name="connsiteX6" fmla="*/ 59248 w 230116"/>
                  <a:gd name="connsiteY6" fmla="*/ 3714 h 192783"/>
                  <a:gd name="connsiteX7" fmla="*/ 221222 w 230116"/>
                  <a:gd name="connsiteY7" fmla="*/ 116974 h 192783"/>
                  <a:gd name="connsiteX8" fmla="*/ 226337 w 230116"/>
                  <a:gd name="connsiteY8" fmla="*/ 145715 h 1927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0116" h="192783">
                    <a:moveTo>
                      <a:pt x="226337" y="145715"/>
                    </a:moveTo>
                    <a:lnTo>
                      <a:pt x="199544" y="183955"/>
                    </a:lnTo>
                    <a:cubicBezTo>
                      <a:pt x="192968" y="193211"/>
                      <a:pt x="180302" y="195647"/>
                      <a:pt x="170803" y="189070"/>
                    </a:cubicBezTo>
                    <a:lnTo>
                      <a:pt x="8828" y="75810"/>
                    </a:lnTo>
                    <a:cubicBezTo>
                      <a:pt x="-427" y="69234"/>
                      <a:pt x="-2863" y="56568"/>
                      <a:pt x="3714" y="47069"/>
                    </a:cubicBezTo>
                    <a:lnTo>
                      <a:pt x="30506" y="8828"/>
                    </a:lnTo>
                    <a:cubicBezTo>
                      <a:pt x="37083" y="-427"/>
                      <a:pt x="49748" y="-2863"/>
                      <a:pt x="59248" y="3714"/>
                    </a:cubicBezTo>
                    <a:lnTo>
                      <a:pt x="221222" y="116974"/>
                    </a:lnTo>
                    <a:cubicBezTo>
                      <a:pt x="230721" y="123550"/>
                      <a:pt x="232913" y="136459"/>
                      <a:pt x="226337" y="145715"/>
                    </a:cubicBezTo>
                    <a:close/>
                  </a:path>
                </a:pathLst>
              </a:custGeom>
              <a:solidFill>
                <a:srgbClr val="1A1A1A"/>
              </a:solidFill>
              <a:ln w="2430" cap="flat">
                <a:noFill/>
                <a:prstDash val="solid"/>
                <a:miter/>
              </a:ln>
            </p:spPr>
            <p:txBody>
              <a:bodyPr rtlCol="0" anchor="ctr"/>
              <a:lstStyle/>
              <a:p>
                <a:endParaRPr lang="en-US"/>
              </a:p>
            </p:txBody>
          </p:sp>
          <p:sp>
            <p:nvSpPr>
              <p:cNvPr id="15" name="Freeform: Shape 14"/>
              <p:cNvSpPr/>
              <p:nvPr/>
            </p:nvSpPr>
            <p:spPr>
              <a:xfrm>
                <a:off x="1538457" y="5683576"/>
                <a:ext cx="331081" cy="283507"/>
              </a:xfrm>
              <a:custGeom>
                <a:avLst/>
                <a:gdLst>
                  <a:gd name="connsiteX0" fmla="*/ 0 w 324922"/>
                  <a:gd name="connsiteY0" fmla="*/ 51126 h 271069"/>
                  <a:gd name="connsiteX1" fmla="*/ 165871 w 324922"/>
                  <a:gd name="connsiteY1" fmla="*/ 105198 h 271069"/>
                  <a:gd name="connsiteX2" fmla="*/ 275965 w 324922"/>
                  <a:gd name="connsiteY2" fmla="*/ 271070 h 271069"/>
                  <a:gd name="connsiteX3" fmla="*/ 324923 w 324922"/>
                  <a:gd name="connsiteY3" fmla="*/ 220651 h 271069"/>
                  <a:gd name="connsiteX4" fmla="*/ 229930 w 324922"/>
                  <a:gd name="connsiteY4" fmla="*/ 58433 h 271069"/>
                  <a:gd name="connsiteX5" fmla="*/ 66008 w 324922"/>
                  <a:gd name="connsiteY5" fmla="*/ 707 h 271069"/>
                  <a:gd name="connsiteX6" fmla="*/ 0 w 324922"/>
                  <a:gd name="connsiteY6" fmla="*/ 51126 h 271069"/>
                  <a:gd name="connsiteX0-1" fmla="*/ 0 w 325671"/>
                  <a:gd name="connsiteY0-2" fmla="*/ 51248 h 271192"/>
                  <a:gd name="connsiteX1-3" fmla="*/ 165871 w 325671"/>
                  <a:gd name="connsiteY1-4" fmla="*/ 105320 h 271192"/>
                  <a:gd name="connsiteX2-5" fmla="*/ 275965 w 325671"/>
                  <a:gd name="connsiteY2-6" fmla="*/ 271192 h 271192"/>
                  <a:gd name="connsiteX3-7" fmla="*/ 324923 w 325671"/>
                  <a:gd name="connsiteY3-8" fmla="*/ 220773 h 271192"/>
                  <a:gd name="connsiteX4-9" fmla="*/ 239166 w 325671"/>
                  <a:gd name="connsiteY4-10" fmla="*/ 55476 h 271192"/>
                  <a:gd name="connsiteX5-11" fmla="*/ 66008 w 325671"/>
                  <a:gd name="connsiteY5-12" fmla="*/ 829 h 271192"/>
                  <a:gd name="connsiteX6-13" fmla="*/ 0 w 325671"/>
                  <a:gd name="connsiteY6-14" fmla="*/ 51248 h 271192"/>
                  <a:gd name="connsiteX0-15" fmla="*/ 3757 w 329428"/>
                  <a:gd name="connsiteY0-16" fmla="*/ 51248 h 271192"/>
                  <a:gd name="connsiteX1-17" fmla="*/ 185022 w 329428"/>
                  <a:gd name="connsiteY1-18" fmla="*/ 102241 h 271192"/>
                  <a:gd name="connsiteX2-19" fmla="*/ 279722 w 329428"/>
                  <a:gd name="connsiteY2-20" fmla="*/ 271192 h 271192"/>
                  <a:gd name="connsiteX3-21" fmla="*/ 328680 w 329428"/>
                  <a:gd name="connsiteY3-22" fmla="*/ 220773 h 271192"/>
                  <a:gd name="connsiteX4-23" fmla="*/ 242923 w 329428"/>
                  <a:gd name="connsiteY4-24" fmla="*/ 55476 h 271192"/>
                  <a:gd name="connsiteX5-25" fmla="*/ 69765 w 329428"/>
                  <a:gd name="connsiteY5-26" fmla="*/ 829 h 271192"/>
                  <a:gd name="connsiteX6-27" fmla="*/ 3757 w 329428"/>
                  <a:gd name="connsiteY6-28" fmla="*/ 51248 h 271192"/>
                  <a:gd name="connsiteX0-29" fmla="*/ 3757 w 329827"/>
                  <a:gd name="connsiteY0-30" fmla="*/ 51248 h 283507"/>
                  <a:gd name="connsiteX1-31" fmla="*/ 185022 w 329827"/>
                  <a:gd name="connsiteY1-32" fmla="*/ 102241 h 283507"/>
                  <a:gd name="connsiteX2-33" fmla="*/ 285880 w 329827"/>
                  <a:gd name="connsiteY2-34" fmla="*/ 283507 h 283507"/>
                  <a:gd name="connsiteX3-35" fmla="*/ 328680 w 329827"/>
                  <a:gd name="connsiteY3-36" fmla="*/ 220773 h 283507"/>
                  <a:gd name="connsiteX4-37" fmla="*/ 242923 w 329827"/>
                  <a:gd name="connsiteY4-38" fmla="*/ 55476 h 283507"/>
                  <a:gd name="connsiteX5-39" fmla="*/ 69765 w 329827"/>
                  <a:gd name="connsiteY5-40" fmla="*/ 829 h 283507"/>
                  <a:gd name="connsiteX6-41" fmla="*/ 3757 w 329827"/>
                  <a:gd name="connsiteY6-42" fmla="*/ 51248 h 283507"/>
                  <a:gd name="connsiteX0-43" fmla="*/ 3757 w 328680"/>
                  <a:gd name="connsiteY0-44" fmla="*/ 51248 h 283507"/>
                  <a:gd name="connsiteX1-45" fmla="*/ 185022 w 328680"/>
                  <a:gd name="connsiteY1-46" fmla="*/ 102241 h 283507"/>
                  <a:gd name="connsiteX2-47" fmla="*/ 285880 w 328680"/>
                  <a:gd name="connsiteY2-48" fmla="*/ 283507 h 283507"/>
                  <a:gd name="connsiteX3-49" fmla="*/ 328680 w 328680"/>
                  <a:gd name="connsiteY3-50" fmla="*/ 220773 h 283507"/>
                  <a:gd name="connsiteX4-51" fmla="*/ 242923 w 328680"/>
                  <a:gd name="connsiteY4-52" fmla="*/ 55476 h 283507"/>
                  <a:gd name="connsiteX5-53" fmla="*/ 69765 w 328680"/>
                  <a:gd name="connsiteY5-54" fmla="*/ 829 h 283507"/>
                  <a:gd name="connsiteX6-55" fmla="*/ 3757 w 328680"/>
                  <a:gd name="connsiteY6-56" fmla="*/ 51248 h 283507"/>
                  <a:gd name="connsiteX0-57" fmla="*/ 3757 w 334838"/>
                  <a:gd name="connsiteY0-58" fmla="*/ 51248 h 283507"/>
                  <a:gd name="connsiteX1-59" fmla="*/ 185022 w 334838"/>
                  <a:gd name="connsiteY1-60" fmla="*/ 102241 h 283507"/>
                  <a:gd name="connsiteX2-61" fmla="*/ 285880 w 334838"/>
                  <a:gd name="connsiteY2-62" fmla="*/ 283507 h 283507"/>
                  <a:gd name="connsiteX3-63" fmla="*/ 334838 w 334838"/>
                  <a:gd name="connsiteY3-64" fmla="*/ 226931 h 283507"/>
                  <a:gd name="connsiteX4-65" fmla="*/ 242923 w 334838"/>
                  <a:gd name="connsiteY4-66" fmla="*/ 55476 h 283507"/>
                  <a:gd name="connsiteX5-67" fmla="*/ 69765 w 334838"/>
                  <a:gd name="connsiteY5-68" fmla="*/ 829 h 283507"/>
                  <a:gd name="connsiteX6-69" fmla="*/ 3757 w 334838"/>
                  <a:gd name="connsiteY6-70" fmla="*/ 51248 h 283507"/>
                  <a:gd name="connsiteX0-71" fmla="*/ 0 w 331081"/>
                  <a:gd name="connsiteY0-72" fmla="*/ 51248 h 283507"/>
                  <a:gd name="connsiteX1-73" fmla="*/ 181265 w 331081"/>
                  <a:gd name="connsiteY1-74" fmla="*/ 102241 h 283507"/>
                  <a:gd name="connsiteX2-75" fmla="*/ 282123 w 331081"/>
                  <a:gd name="connsiteY2-76" fmla="*/ 283507 h 283507"/>
                  <a:gd name="connsiteX3-77" fmla="*/ 331081 w 331081"/>
                  <a:gd name="connsiteY3-78" fmla="*/ 226931 h 283507"/>
                  <a:gd name="connsiteX4-79" fmla="*/ 239166 w 331081"/>
                  <a:gd name="connsiteY4-80" fmla="*/ 55476 h 283507"/>
                  <a:gd name="connsiteX5-81" fmla="*/ 66008 w 331081"/>
                  <a:gd name="connsiteY5-82" fmla="*/ 829 h 283507"/>
                  <a:gd name="connsiteX6-83" fmla="*/ 0 w 331081"/>
                  <a:gd name="connsiteY6-84" fmla="*/ 51248 h 283507"/>
                  <a:gd name="connsiteX0-85" fmla="*/ 0 w 331081"/>
                  <a:gd name="connsiteY0-86" fmla="*/ 51248 h 283507"/>
                  <a:gd name="connsiteX1-87" fmla="*/ 181265 w 331081"/>
                  <a:gd name="connsiteY1-88" fmla="*/ 102241 h 283507"/>
                  <a:gd name="connsiteX2-89" fmla="*/ 282123 w 331081"/>
                  <a:gd name="connsiteY2-90" fmla="*/ 283507 h 283507"/>
                  <a:gd name="connsiteX3-91" fmla="*/ 331081 w 331081"/>
                  <a:gd name="connsiteY3-92" fmla="*/ 226931 h 283507"/>
                  <a:gd name="connsiteX4-93" fmla="*/ 239166 w 331081"/>
                  <a:gd name="connsiteY4-94" fmla="*/ 55476 h 283507"/>
                  <a:gd name="connsiteX5-95" fmla="*/ 62929 w 331081"/>
                  <a:gd name="connsiteY5-96" fmla="*/ 829 h 283507"/>
                  <a:gd name="connsiteX6-97" fmla="*/ 0 w 331081"/>
                  <a:gd name="connsiteY6-98" fmla="*/ 51248 h 28350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331081" h="283507">
                    <a:moveTo>
                      <a:pt x="0" y="51248"/>
                    </a:moveTo>
                    <a:cubicBezTo>
                      <a:pt x="19209" y="68150"/>
                      <a:pt x="134245" y="63531"/>
                      <a:pt x="181265" y="102241"/>
                    </a:cubicBezTo>
                    <a:cubicBezTo>
                      <a:pt x="228285" y="140951"/>
                      <a:pt x="274329" y="251112"/>
                      <a:pt x="282123" y="283507"/>
                    </a:cubicBezTo>
                    <a:cubicBezTo>
                      <a:pt x="304288" y="263777"/>
                      <a:pt x="307452" y="249542"/>
                      <a:pt x="331081" y="226931"/>
                    </a:cubicBezTo>
                    <a:cubicBezTo>
                      <a:pt x="323922" y="188926"/>
                      <a:pt x="299328" y="103946"/>
                      <a:pt x="239166" y="55476"/>
                    </a:cubicBezTo>
                    <a:cubicBezTo>
                      <a:pt x="179004" y="7005"/>
                      <a:pt x="136730" y="-3312"/>
                      <a:pt x="62929" y="829"/>
                    </a:cubicBezTo>
                    <a:cubicBezTo>
                      <a:pt x="37110" y="17148"/>
                      <a:pt x="17736" y="28188"/>
                      <a:pt x="0" y="51248"/>
                    </a:cubicBezTo>
                    <a:close/>
                  </a:path>
                </a:pathLst>
              </a:custGeom>
              <a:solidFill>
                <a:schemeClr val="accent2">
                  <a:lumMod val="40000"/>
                  <a:lumOff val="60000"/>
                </a:schemeClr>
              </a:solidFill>
              <a:ln w="2430" cap="flat">
                <a:noFill/>
                <a:prstDash val="solid"/>
                <a:miter/>
              </a:ln>
            </p:spPr>
            <p:txBody>
              <a:bodyPr rtlCol="0" anchor="ctr"/>
              <a:lstStyle/>
              <a:p>
                <a:endParaRPr lang="en-US"/>
              </a:p>
            </p:txBody>
          </p:sp>
          <p:sp>
            <p:nvSpPr>
              <p:cNvPr id="16" name="Freeform: Shape 15"/>
              <p:cNvSpPr/>
              <p:nvPr/>
            </p:nvSpPr>
            <p:spPr>
              <a:xfrm>
                <a:off x="1341105" y="5530894"/>
                <a:ext cx="179387" cy="149428"/>
              </a:xfrm>
              <a:custGeom>
                <a:avLst/>
                <a:gdLst>
                  <a:gd name="connsiteX0" fmla="*/ 175674 w 179387"/>
                  <a:gd name="connsiteY0" fmla="*/ 118192 h 149428"/>
                  <a:gd name="connsiteX1" fmla="*/ 160086 w 179387"/>
                  <a:gd name="connsiteY1" fmla="*/ 140600 h 149428"/>
                  <a:gd name="connsiteX2" fmla="*/ 131344 w 179387"/>
                  <a:gd name="connsiteY2" fmla="*/ 145715 h 149428"/>
                  <a:gd name="connsiteX3" fmla="*/ 8829 w 179387"/>
                  <a:gd name="connsiteY3" fmla="*/ 59978 h 149428"/>
                  <a:gd name="connsiteX4" fmla="*/ 3714 w 179387"/>
                  <a:gd name="connsiteY4" fmla="*/ 31237 h 149428"/>
                  <a:gd name="connsiteX5" fmla="*/ 19302 w 179387"/>
                  <a:gd name="connsiteY5" fmla="*/ 8828 h 149428"/>
                  <a:gd name="connsiteX6" fmla="*/ 48043 w 179387"/>
                  <a:gd name="connsiteY6" fmla="*/ 3714 h 149428"/>
                  <a:gd name="connsiteX7" fmla="*/ 170559 w 179387"/>
                  <a:gd name="connsiteY7" fmla="*/ 89450 h 149428"/>
                  <a:gd name="connsiteX8" fmla="*/ 175674 w 179387"/>
                  <a:gd name="connsiteY8" fmla="*/ 118192 h 149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9387" h="149428">
                    <a:moveTo>
                      <a:pt x="175674" y="118192"/>
                    </a:moveTo>
                    <a:lnTo>
                      <a:pt x="160086" y="140600"/>
                    </a:lnTo>
                    <a:cubicBezTo>
                      <a:pt x="153509" y="149856"/>
                      <a:pt x="140844" y="152291"/>
                      <a:pt x="131344" y="145715"/>
                    </a:cubicBezTo>
                    <a:lnTo>
                      <a:pt x="8829" y="59978"/>
                    </a:lnTo>
                    <a:cubicBezTo>
                      <a:pt x="-427" y="53402"/>
                      <a:pt x="-2863" y="40736"/>
                      <a:pt x="3714" y="31237"/>
                    </a:cubicBezTo>
                    <a:lnTo>
                      <a:pt x="19302" y="8828"/>
                    </a:lnTo>
                    <a:cubicBezTo>
                      <a:pt x="25878" y="-427"/>
                      <a:pt x="38544" y="-2863"/>
                      <a:pt x="48043" y="3714"/>
                    </a:cubicBezTo>
                    <a:lnTo>
                      <a:pt x="170559" y="89450"/>
                    </a:lnTo>
                    <a:cubicBezTo>
                      <a:pt x="179815" y="96027"/>
                      <a:pt x="182251" y="108936"/>
                      <a:pt x="175674" y="118192"/>
                    </a:cubicBezTo>
                    <a:close/>
                  </a:path>
                </a:pathLst>
              </a:custGeom>
              <a:solidFill>
                <a:schemeClr val="accent2">
                  <a:lumMod val="40000"/>
                  <a:lumOff val="60000"/>
                </a:schemeClr>
              </a:solidFill>
              <a:ln w="2430" cap="flat">
                <a:noFill/>
                <a:prstDash val="solid"/>
                <a:miter/>
              </a:ln>
            </p:spPr>
            <p:txBody>
              <a:bodyPr rtlCol="0" anchor="ctr"/>
              <a:lstStyle/>
              <a:p>
                <a:endParaRPr lang="en-US"/>
              </a:p>
            </p:txBody>
          </p:sp>
        </p:grpSp>
        <p:sp>
          <p:nvSpPr>
            <p:cNvPr id="7" name="Freeform: Shape 6"/>
            <p:cNvSpPr/>
            <p:nvPr/>
          </p:nvSpPr>
          <p:spPr>
            <a:xfrm flipH="1">
              <a:off x="4522929" y="3089806"/>
              <a:ext cx="4264659" cy="992878"/>
            </a:xfrm>
            <a:custGeom>
              <a:avLst/>
              <a:gdLst>
                <a:gd name="connsiteX0" fmla="*/ 6613510 w 8250226"/>
                <a:gd name="connsiteY0" fmla="*/ 0 h 1520066"/>
                <a:gd name="connsiteX1" fmla="*/ 6625977 w 8250226"/>
                <a:gd name="connsiteY1" fmla="*/ 0 h 1520066"/>
                <a:gd name="connsiteX2" fmla="*/ 6964437 w 8250226"/>
                <a:gd name="connsiteY2" fmla="*/ 205015 h 1520066"/>
                <a:gd name="connsiteX3" fmla="*/ 7081720 w 8250226"/>
                <a:gd name="connsiteY3" fmla="*/ 587340 h 1520066"/>
                <a:gd name="connsiteX4" fmla="*/ 7221629 w 8250226"/>
                <a:gd name="connsiteY4" fmla="*/ 899480 h 1520066"/>
                <a:gd name="connsiteX5" fmla="*/ 8199143 w 8250226"/>
                <a:gd name="connsiteY5" fmla="*/ 396639 h 1520066"/>
                <a:gd name="connsiteX6" fmla="*/ 8241625 w 8250226"/>
                <a:gd name="connsiteY6" fmla="*/ 397101 h 1520066"/>
                <a:gd name="connsiteX7" fmla="*/ 8241163 w 8250226"/>
                <a:gd name="connsiteY7" fmla="*/ 439582 h 1520066"/>
                <a:gd name="connsiteX8" fmla="*/ 7887927 w 8250226"/>
                <a:gd name="connsiteY8" fmla="*/ 724940 h 1520066"/>
                <a:gd name="connsiteX9" fmla="*/ 7211471 w 8250226"/>
                <a:gd name="connsiteY9" fmla="*/ 959045 h 1520066"/>
                <a:gd name="connsiteX10" fmla="*/ 7023079 w 8250226"/>
                <a:gd name="connsiteY10" fmla="*/ 599807 h 1520066"/>
                <a:gd name="connsiteX11" fmla="*/ 6625054 w 8250226"/>
                <a:gd name="connsiteY11" fmla="*/ 60489 h 1520066"/>
                <a:gd name="connsiteX12" fmla="*/ 6613972 w 8250226"/>
                <a:gd name="connsiteY12" fmla="*/ 60489 h 1520066"/>
                <a:gd name="connsiteX13" fmla="*/ 5725111 w 8250226"/>
                <a:gd name="connsiteY13" fmla="*/ 640903 h 1520066"/>
                <a:gd name="connsiteX14" fmla="*/ 5596746 w 8250226"/>
                <a:gd name="connsiteY14" fmla="*/ 772500 h 1520066"/>
                <a:gd name="connsiteX15" fmla="*/ 5426824 w 8250226"/>
                <a:gd name="connsiteY15" fmla="*/ 951657 h 1520066"/>
                <a:gd name="connsiteX16" fmla="*/ 5037572 w 8250226"/>
                <a:gd name="connsiteY16" fmla="*/ 1342294 h 1520066"/>
                <a:gd name="connsiteX17" fmla="*/ 4680181 w 8250226"/>
                <a:gd name="connsiteY17" fmla="*/ 1520066 h 1520066"/>
                <a:gd name="connsiteX18" fmla="*/ 4637239 w 8250226"/>
                <a:gd name="connsiteY18" fmla="*/ 1515910 h 1520066"/>
                <a:gd name="connsiteX19" fmla="*/ 4405443 w 8250226"/>
                <a:gd name="connsiteY19" fmla="*/ 1172372 h 1520066"/>
                <a:gd name="connsiteX20" fmla="*/ 4179650 w 8250226"/>
                <a:gd name="connsiteY20" fmla="*/ 762803 h 1520066"/>
                <a:gd name="connsiteX21" fmla="*/ 3311567 w 8250226"/>
                <a:gd name="connsiteY21" fmla="*/ 767883 h 1520066"/>
                <a:gd name="connsiteX22" fmla="*/ 2360834 w 8250226"/>
                <a:gd name="connsiteY22" fmla="*/ 995061 h 1520066"/>
                <a:gd name="connsiteX23" fmla="*/ 2342497 w 8250226"/>
                <a:gd name="connsiteY23" fmla="*/ 992833 h 1520066"/>
                <a:gd name="connsiteX24" fmla="*/ 2126238 w 8250226"/>
                <a:gd name="connsiteY24" fmla="*/ 1040931 h 1520066"/>
                <a:gd name="connsiteX25" fmla="*/ 1317343 w 8250226"/>
                <a:gd name="connsiteY25" fmla="*/ 1114064 h 1520066"/>
                <a:gd name="connsiteX26" fmla="*/ 1009685 w 8250226"/>
                <a:gd name="connsiteY26" fmla="*/ 1102634 h 1520066"/>
                <a:gd name="connsiteX27" fmla="*/ 90523 w 8250226"/>
                <a:gd name="connsiteY27" fmla="*/ 742589 h 1520066"/>
                <a:gd name="connsiteX28" fmla="*/ 22895 w 8250226"/>
                <a:gd name="connsiteY28" fmla="*/ 281579 h 1520066"/>
                <a:gd name="connsiteX29" fmla="*/ 33026 w 8250226"/>
                <a:gd name="connsiteY29" fmla="*/ 257679 h 1520066"/>
                <a:gd name="connsiteX30" fmla="*/ 94142 w 8250226"/>
                <a:gd name="connsiteY30" fmla="*/ 257679 h 1520066"/>
                <a:gd name="connsiteX31" fmla="*/ 76235 w 8250226"/>
                <a:gd name="connsiteY31" fmla="*/ 299677 h 1520066"/>
                <a:gd name="connsiteX32" fmla="*/ 140053 w 8250226"/>
                <a:gd name="connsiteY32" fmla="*/ 715919 h 1520066"/>
                <a:gd name="connsiteX33" fmla="*/ 2361283 w 8250226"/>
                <a:gd name="connsiteY33" fmla="*/ 930232 h 1520066"/>
                <a:gd name="connsiteX34" fmla="*/ 2361890 w 8250226"/>
                <a:gd name="connsiteY34" fmla="*/ 932577 h 1520066"/>
                <a:gd name="connsiteX35" fmla="*/ 2418393 w 8250226"/>
                <a:gd name="connsiteY35" fmla="*/ 916935 h 1520066"/>
                <a:gd name="connsiteX36" fmla="*/ 3300486 w 8250226"/>
                <a:gd name="connsiteY36" fmla="*/ 708780 h 1520066"/>
                <a:gd name="connsiteX37" fmla="*/ 4213357 w 8250226"/>
                <a:gd name="connsiteY37" fmla="*/ 712935 h 1520066"/>
                <a:gd name="connsiteX38" fmla="*/ 4462699 w 8250226"/>
                <a:gd name="connsiteY38" fmla="*/ 1154825 h 1520066"/>
                <a:gd name="connsiteX39" fmla="*/ 4648321 w 8250226"/>
                <a:gd name="connsiteY39" fmla="*/ 1456806 h 1520066"/>
                <a:gd name="connsiteX40" fmla="*/ 5382034 w 8250226"/>
                <a:gd name="connsiteY40" fmla="*/ 911024 h 1520066"/>
                <a:gd name="connsiteX41" fmla="*/ 5554727 w 8250226"/>
                <a:gd name="connsiteY41" fmla="*/ 728634 h 1520066"/>
                <a:gd name="connsiteX42" fmla="*/ 5681246 w 8250226"/>
                <a:gd name="connsiteY42" fmla="*/ 599346 h 1520066"/>
                <a:gd name="connsiteX43" fmla="*/ 6613510 w 8250226"/>
                <a:gd name="connsiteY43" fmla="*/ 0 h 1520066"/>
                <a:gd name="connsiteX0-1" fmla="*/ 6613510 w 8250226"/>
                <a:gd name="connsiteY0-2" fmla="*/ 0 h 1520066"/>
                <a:gd name="connsiteX1-3" fmla="*/ 6625977 w 8250226"/>
                <a:gd name="connsiteY1-4" fmla="*/ 0 h 1520066"/>
                <a:gd name="connsiteX2-5" fmla="*/ 6964437 w 8250226"/>
                <a:gd name="connsiteY2-6" fmla="*/ 205015 h 1520066"/>
                <a:gd name="connsiteX3-7" fmla="*/ 7081720 w 8250226"/>
                <a:gd name="connsiteY3-8" fmla="*/ 587340 h 1520066"/>
                <a:gd name="connsiteX4-9" fmla="*/ 7221629 w 8250226"/>
                <a:gd name="connsiteY4-10" fmla="*/ 899480 h 1520066"/>
                <a:gd name="connsiteX5-11" fmla="*/ 8199143 w 8250226"/>
                <a:gd name="connsiteY5-12" fmla="*/ 396639 h 1520066"/>
                <a:gd name="connsiteX6-13" fmla="*/ 8241625 w 8250226"/>
                <a:gd name="connsiteY6-14" fmla="*/ 397101 h 1520066"/>
                <a:gd name="connsiteX7-15" fmla="*/ 8241163 w 8250226"/>
                <a:gd name="connsiteY7-16" fmla="*/ 439582 h 1520066"/>
                <a:gd name="connsiteX8-17" fmla="*/ 7211471 w 8250226"/>
                <a:gd name="connsiteY8-18" fmla="*/ 959045 h 1520066"/>
                <a:gd name="connsiteX9-19" fmla="*/ 7023079 w 8250226"/>
                <a:gd name="connsiteY9-20" fmla="*/ 599807 h 1520066"/>
                <a:gd name="connsiteX10-21" fmla="*/ 6625054 w 8250226"/>
                <a:gd name="connsiteY10-22" fmla="*/ 60489 h 1520066"/>
                <a:gd name="connsiteX11-23" fmla="*/ 6613972 w 8250226"/>
                <a:gd name="connsiteY11-24" fmla="*/ 60489 h 1520066"/>
                <a:gd name="connsiteX12-25" fmla="*/ 5725111 w 8250226"/>
                <a:gd name="connsiteY12-26" fmla="*/ 640903 h 1520066"/>
                <a:gd name="connsiteX13-27" fmla="*/ 5596746 w 8250226"/>
                <a:gd name="connsiteY13-28" fmla="*/ 772500 h 1520066"/>
                <a:gd name="connsiteX14-29" fmla="*/ 5426824 w 8250226"/>
                <a:gd name="connsiteY14-30" fmla="*/ 951657 h 1520066"/>
                <a:gd name="connsiteX15-31" fmla="*/ 5037572 w 8250226"/>
                <a:gd name="connsiteY15-32" fmla="*/ 1342294 h 1520066"/>
                <a:gd name="connsiteX16-33" fmla="*/ 4680181 w 8250226"/>
                <a:gd name="connsiteY16-34" fmla="*/ 1520066 h 1520066"/>
                <a:gd name="connsiteX17-35" fmla="*/ 4637239 w 8250226"/>
                <a:gd name="connsiteY17-36" fmla="*/ 1515910 h 1520066"/>
                <a:gd name="connsiteX18-37" fmla="*/ 4405443 w 8250226"/>
                <a:gd name="connsiteY18-38" fmla="*/ 1172372 h 1520066"/>
                <a:gd name="connsiteX19-39" fmla="*/ 4179650 w 8250226"/>
                <a:gd name="connsiteY19-40" fmla="*/ 762803 h 1520066"/>
                <a:gd name="connsiteX20-41" fmla="*/ 3311567 w 8250226"/>
                <a:gd name="connsiteY20-42" fmla="*/ 767883 h 1520066"/>
                <a:gd name="connsiteX21-43" fmla="*/ 2360834 w 8250226"/>
                <a:gd name="connsiteY21-44" fmla="*/ 995061 h 1520066"/>
                <a:gd name="connsiteX22-45" fmla="*/ 2342497 w 8250226"/>
                <a:gd name="connsiteY22-46" fmla="*/ 992833 h 1520066"/>
                <a:gd name="connsiteX23-47" fmla="*/ 2126238 w 8250226"/>
                <a:gd name="connsiteY23-48" fmla="*/ 1040931 h 1520066"/>
                <a:gd name="connsiteX24-49" fmla="*/ 1317343 w 8250226"/>
                <a:gd name="connsiteY24-50" fmla="*/ 1114064 h 1520066"/>
                <a:gd name="connsiteX25-51" fmla="*/ 1009685 w 8250226"/>
                <a:gd name="connsiteY25-52" fmla="*/ 1102634 h 1520066"/>
                <a:gd name="connsiteX26-53" fmla="*/ 90523 w 8250226"/>
                <a:gd name="connsiteY26-54" fmla="*/ 742589 h 1520066"/>
                <a:gd name="connsiteX27-55" fmla="*/ 22895 w 8250226"/>
                <a:gd name="connsiteY27-56" fmla="*/ 281579 h 1520066"/>
                <a:gd name="connsiteX28-57" fmla="*/ 33026 w 8250226"/>
                <a:gd name="connsiteY28-58" fmla="*/ 257679 h 1520066"/>
                <a:gd name="connsiteX29-59" fmla="*/ 94142 w 8250226"/>
                <a:gd name="connsiteY29-60" fmla="*/ 257679 h 1520066"/>
                <a:gd name="connsiteX30-61" fmla="*/ 76235 w 8250226"/>
                <a:gd name="connsiteY30-62" fmla="*/ 299677 h 1520066"/>
                <a:gd name="connsiteX31-63" fmla="*/ 140053 w 8250226"/>
                <a:gd name="connsiteY31-64" fmla="*/ 715919 h 1520066"/>
                <a:gd name="connsiteX32-65" fmla="*/ 2361283 w 8250226"/>
                <a:gd name="connsiteY32-66" fmla="*/ 930232 h 1520066"/>
                <a:gd name="connsiteX33-67" fmla="*/ 2361890 w 8250226"/>
                <a:gd name="connsiteY33-68" fmla="*/ 932577 h 1520066"/>
                <a:gd name="connsiteX34-69" fmla="*/ 2418393 w 8250226"/>
                <a:gd name="connsiteY34-70" fmla="*/ 916935 h 1520066"/>
                <a:gd name="connsiteX35-71" fmla="*/ 3300486 w 8250226"/>
                <a:gd name="connsiteY35-72" fmla="*/ 708780 h 1520066"/>
                <a:gd name="connsiteX36-73" fmla="*/ 4213357 w 8250226"/>
                <a:gd name="connsiteY36-74" fmla="*/ 712935 h 1520066"/>
                <a:gd name="connsiteX37-75" fmla="*/ 4462699 w 8250226"/>
                <a:gd name="connsiteY37-76" fmla="*/ 1154825 h 1520066"/>
                <a:gd name="connsiteX38-77" fmla="*/ 4648321 w 8250226"/>
                <a:gd name="connsiteY38-78" fmla="*/ 1456806 h 1520066"/>
                <a:gd name="connsiteX39-79" fmla="*/ 5382034 w 8250226"/>
                <a:gd name="connsiteY39-80" fmla="*/ 911024 h 1520066"/>
                <a:gd name="connsiteX40-81" fmla="*/ 5554727 w 8250226"/>
                <a:gd name="connsiteY40-82" fmla="*/ 728634 h 1520066"/>
                <a:gd name="connsiteX41-83" fmla="*/ 5681246 w 8250226"/>
                <a:gd name="connsiteY41-84" fmla="*/ 599346 h 1520066"/>
                <a:gd name="connsiteX42-85" fmla="*/ 6613510 w 8250226"/>
                <a:gd name="connsiteY42-86" fmla="*/ 0 h 1520066"/>
                <a:gd name="connsiteX0-87" fmla="*/ 6613510 w 8416533"/>
                <a:gd name="connsiteY0-88" fmla="*/ 0 h 1520066"/>
                <a:gd name="connsiteX1-89" fmla="*/ 6625977 w 8416533"/>
                <a:gd name="connsiteY1-90" fmla="*/ 0 h 1520066"/>
                <a:gd name="connsiteX2-91" fmla="*/ 6964437 w 8416533"/>
                <a:gd name="connsiteY2-92" fmla="*/ 205015 h 1520066"/>
                <a:gd name="connsiteX3-93" fmla="*/ 7081720 w 8416533"/>
                <a:gd name="connsiteY3-94" fmla="*/ 587340 h 1520066"/>
                <a:gd name="connsiteX4-95" fmla="*/ 7221629 w 8416533"/>
                <a:gd name="connsiteY4-96" fmla="*/ 899480 h 1520066"/>
                <a:gd name="connsiteX5-97" fmla="*/ 8199143 w 8416533"/>
                <a:gd name="connsiteY5-98" fmla="*/ 396639 h 1520066"/>
                <a:gd name="connsiteX6-99" fmla="*/ 8241625 w 8416533"/>
                <a:gd name="connsiteY6-100" fmla="*/ 397101 h 1520066"/>
                <a:gd name="connsiteX7-101" fmla="*/ 8415852 w 8416533"/>
                <a:gd name="connsiteY7-102" fmla="*/ 762602 h 1520066"/>
                <a:gd name="connsiteX8-103" fmla="*/ 7211471 w 8416533"/>
                <a:gd name="connsiteY8-104" fmla="*/ 959045 h 1520066"/>
                <a:gd name="connsiteX9-105" fmla="*/ 7023079 w 8416533"/>
                <a:gd name="connsiteY9-106" fmla="*/ 599807 h 1520066"/>
                <a:gd name="connsiteX10-107" fmla="*/ 6625054 w 8416533"/>
                <a:gd name="connsiteY10-108" fmla="*/ 60489 h 1520066"/>
                <a:gd name="connsiteX11-109" fmla="*/ 6613972 w 8416533"/>
                <a:gd name="connsiteY11-110" fmla="*/ 60489 h 1520066"/>
                <a:gd name="connsiteX12-111" fmla="*/ 5725111 w 8416533"/>
                <a:gd name="connsiteY12-112" fmla="*/ 640903 h 1520066"/>
                <a:gd name="connsiteX13-113" fmla="*/ 5596746 w 8416533"/>
                <a:gd name="connsiteY13-114" fmla="*/ 772500 h 1520066"/>
                <a:gd name="connsiteX14-115" fmla="*/ 5426824 w 8416533"/>
                <a:gd name="connsiteY14-116" fmla="*/ 951657 h 1520066"/>
                <a:gd name="connsiteX15-117" fmla="*/ 5037572 w 8416533"/>
                <a:gd name="connsiteY15-118" fmla="*/ 1342294 h 1520066"/>
                <a:gd name="connsiteX16-119" fmla="*/ 4680181 w 8416533"/>
                <a:gd name="connsiteY16-120" fmla="*/ 1520066 h 1520066"/>
                <a:gd name="connsiteX17-121" fmla="*/ 4637239 w 8416533"/>
                <a:gd name="connsiteY17-122" fmla="*/ 1515910 h 1520066"/>
                <a:gd name="connsiteX18-123" fmla="*/ 4405443 w 8416533"/>
                <a:gd name="connsiteY18-124" fmla="*/ 1172372 h 1520066"/>
                <a:gd name="connsiteX19-125" fmla="*/ 4179650 w 8416533"/>
                <a:gd name="connsiteY19-126" fmla="*/ 762803 h 1520066"/>
                <a:gd name="connsiteX20-127" fmla="*/ 3311567 w 8416533"/>
                <a:gd name="connsiteY20-128" fmla="*/ 767883 h 1520066"/>
                <a:gd name="connsiteX21-129" fmla="*/ 2360834 w 8416533"/>
                <a:gd name="connsiteY21-130" fmla="*/ 995061 h 1520066"/>
                <a:gd name="connsiteX22-131" fmla="*/ 2342497 w 8416533"/>
                <a:gd name="connsiteY22-132" fmla="*/ 992833 h 1520066"/>
                <a:gd name="connsiteX23-133" fmla="*/ 2126238 w 8416533"/>
                <a:gd name="connsiteY23-134" fmla="*/ 1040931 h 1520066"/>
                <a:gd name="connsiteX24-135" fmla="*/ 1317343 w 8416533"/>
                <a:gd name="connsiteY24-136" fmla="*/ 1114064 h 1520066"/>
                <a:gd name="connsiteX25-137" fmla="*/ 1009685 w 8416533"/>
                <a:gd name="connsiteY25-138" fmla="*/ 1102634 h 1520066"/>
                <a:gd name="connsiteX26-139" fmla="*/ 90523 w 8416533"/>
                <a:gd name="connsiteY26-140" fmla="*/ 742589 h 1520066"/>
                <a:gd name="connsiteX27-141" fmla="*/ 22895 w 8416533"/>
                <a:gd name="connsiteY27-142" fmla="*/ 281579 h 1520066"/>
                <a:gd name="connsiteX28-143" fmla="*/ 33026 w 8416533"/>
                <a:gd name="connsiteY28-144" fmla="*/ 257679 h 1520066"/>
                <a:gd name="connsiteX29-145" fmla="*/ 94142 w 8416533"/>
                <a:gd name="connsiteY29-146" fmla="*/ 257679 h 1520066"/>
                <a:gd name="connsiteX30-147" fmla="*/ 76235 w 8416533"/>
                <a:gd name="connsiteY30-148" fmla="*/ 299677 h 1520066"/>
                <a:gd name="connsiteX31-149" fmla="*/ 140053 w 8416533"/>
                <a:gd name="connsiteY31-150" fmla="*/ 715919 h 1520066"/>
                <a:gd name="connsiteX32-151" fmla="*/ 2361283 w 8416533"/>
                <a:gd name="connsiteY32-152" fmla="*/ 930232 h 1520066"/>
                <a:gd name="connsiteX33-153" fmla="*/ 2361890 w 8416533"/>
                <a:gd name="connsiteY33-154" fmla="*/ 932577 h 1520066"/>
                <a:gd name="connsiteX34-155" fmla="*/ 2418393 w 8416533"/>
                <a:gd name="connsiteY34-156" fmla="*/ 916935 h 1520066"/>
                <a:gd name="connsiteX35-157" fmla="*/ 3300486 w 8416533"/>
                <a:gd name="connsiteY35-158" fmla="*/ 708780 h 1520066"/>
                <a:gd name="connsiteX36-159" fmla="*/ 4213357 w 8416533"/>
                <a:gd name="connsiteY36-160" fmla="*/ 712935 h 1520066"/>
                <a:gd name="connsiteX37-161" fmla="*/ 4462699 w 8416533"/>
                <a:gd name="connsiteY37-162" fmla="*/ 1154825 h 1520066"/>
                <a:gd name="connsiteX38-163" fmla="*/ 4648321 w 8416533"/>
                <a:gd name="connsiteY38-164" fmla="*/ 1456806 h 1520066"/>
                <a:gd name="connsiteX39-165" fmla="*/ 5382034 w 8416533"/>
                <a:gd name="connsiteY39-166" fmla="*/ 911024 h 1520066"/>
                <a:gd name="connsiteX40-167" fmla="*/ 5554727 w 8416533"/>
                <a:gd name="connsiteY40-168" fmla="*/ 728634 h 1520066"/>
                <a:gd name="connsiteX41-169" fmla="*/ 5681246 w 8416533"/>
                <a:gd name="connsiteY41-170" fmla="*/ 599346 h 1520066"/>
                <a:gd name="connsiteX42-171" fmla="*/ 6613510 w 8416533"/>
                <a:gd name="connsiteY42-172" fmla="*/ 0 h 1520066"/>
                <a:gd name="connsiteX0-173" fmla="*/ 6613510 w 8416442"/>
                <a:gd name="connsiteY0-174" fmla="*/ 0 h 1520066"/>
                <a:gd name="connsiteX1-175" fmla="*/ 6625977 w 8416442"/>
                <a:gd name="connsiteY1-176" fmla="*/ 0 h 1520066"/>
                <a:gd name="connsiteX2-177" fmla="*/ 6964437 w 8416442"/>
                <a:gd name="connsiteY2-178" fmla="*/ 205015 h 1520066"/>
                <a:gd name="connsiteX3-179" fmla="*/ 7081720 w 8416442"/>
                <a:gd name="connsiteY3-180" fmla="*/ 587340 h 1520066"/>
                <a:gd name="connsiteX4-181" fmla="*/ 7221629 w 8416442"/>
                <a:gd name="connsiteY4-182" fmla="*/ 899480 h 1520066"/>
                <a:gd name="connsiteX5-183" fmla="*/ 8348876 w 8416442"/>
                <a:gd name="connsiteY5-184" fmla="*/ 665822 h 1520066"/>
                <a:gd name="connsiteX6-185" fmla="*/ 8241625 w 8416442"/>
                <a:gd name="connsiteY6-186" fmla="*/ 397101 h 1520066"/>
                <a:gd name="connsiteX7-187" fmla="*/ 8415852 w 8416442"/>
                <a:gd name="connsiteY7-188" fmla="*/ 762602 h 1520066"/>
                <a:gd name="connsiteX8-189" fmla="*/ 7211471 w 8416442"/>
                <a:gd name="connsiteY8-190" fmla="*/ 959045 h 1520066"/>
                <a:gd name="connsiteX9-191" fmla="*/ 7023079 w 8416442"/>
                <a:gd name="connsiteY9-192" fmla="*/ 599807 h 1520066"/>
                <a:gd name="connsiteX10-193" fmla="*/ 6625054 w 8416442"/>
                <a:gd name="connsiteY10-194" fmla="*/ 60489 h 1520066"/>
                <a:gd name="connsiteX11-195" fmla="*/ 6613972 w 8416442"/>
                <a:gd name="connsiteY11-196" fmla="*/ 60489 h 1520066"/>
                <a:gd name="connsiteX12-197" fmla="*/ 5725111 w 8416442"/>
                <a:gd name="connsiteY12-198" fmla="*/ 640903 h 1520066"/>
                <a:gd name="connsiteX13-199" fmla="*/ 5596746 w 8416442"/>
                <a:gd name="connsiteY13-200" fmla="*/ 772500 h 1520066"/>
                <a:gd name="connsiteX14-201" fmla="*/ 5426824 w 8416442"/>
                <a:gd name="connsiteY14-202" fmla="*/ 951657 h 1520066"/>
                <a:gd name="connsiteX15-203" fmla="*/ 5037572 w 8416442"/>
                <a:gd name="connsiteY15-204" fmla="*/ 1342294 h 1520066"/>
                <a:gd name="connsiteX16-205" fmla="*/ 4680181 w 8416442"/>
                <a:gd name="connsiteY16-206" fmla="*/ 1520066 h 1520066"/>
                <a:gd name="connsiteX17-207" fmla="*/ 4637239 w 8416442"/>
                <a:gd name="connsiteY17-208" fmla="*/ 1515910 h 1520066"/>
                <a:gd name="connsiteX18-209" fmla="*/ 4405443 w 8416442"/>
                <a:gd name="connsiteY18-210" fmla="*/ 1172372 h 1520066"/>
                <a:gd name="connsiteX19-211" fmla="*/ 4179650 w 8416442"/>
                <a:gd name="connsiteY19-212" fmla="*/ 762803 h 1520066"/>
                <a:gd name="connsiteX20-213" fmla="*/ 3311567 w 8416442"/>
                <a:gd name="connsiteY20-214" fmla="*/ 767883 h 1520066"/>
                <a:gd name="connsiteX21-215" fmla="*/ 2360834 w 8416442"/>
                <a:gd name="connsiteY21-216" fmla="*/ 995061 h 1520066"/>
                <a:gd name="connsiteX22-217" fmla="*/ 2342497 w 8416442"/>
                <a:gd name="connsiteY22-218" fmla="*/ 992833 h 1520066"/>
                <a:gd name="connsiteX23-219" fmla="*/ 2126238 w 8416442"/>
                <a:gd name="connsiteY23-220" fmla="*/ 1040931 h 1520066"/>
                <a:gd name="connsiteX24-221" fmla="*/ 1317343 w 8416442"/>
                <a:gd name="connsiteY24-222" fmla="*/ 1114064 h 1520066"/>
                <a:gd name="connsiteX25-223" fmla="*/ 1009685 w 8416442"/>
                <a:gd name="connsiteY25-224" fmla="*/ 1102634 h 1520066"/>
                <a:gd name="connsiteX26-225" fmla="*/ 90523 w 8416442"/>
                <a:gd name="connsiteY26-226" fmla="*/ 742589 h 1520066"/>
                <a:gd name="connsiteX27-227" fmla="*/ 22895 w 8416442"/>
                <a:gd name="connsiteY27-228" fmla="*/ 281579 h 1520066"/>
                <a:gd name="connsiteX28-229" fmla="*/ 33026 w 8416442"/>
                <a:gd name="connsiteY28-230" fmla="*/ 257679 h 1520066"/>
                <a:gd name="connsiteX29-231" fmla="*/ 94142 w 8416442"/>
                <a:gd name="connsiteY29-232" fmla="*/ 257679 h 1520066"/>
                <a:gd name="connsiteX30-233" fmla="*/ 76235 w 8416442"/>
                <a:gd name="connsiteY30-234" fmla="*/ 299677 h 1520066"/>
                <a:gd name="connsiteX31-235" fmla="*/ 140053 w 8416442"/>
                <a:gd name="connsiteY31-236" fmla="*/ 715919 h 1520066"/>
                <a:gd name="connsiteX32-237" fmla="*/ 2361283 w 8416442"/>
                <a:gd name="connsiteY32-238" fmla="*/ 930232 h 1520066"/>
                <a:gd name="connsiteX33-239" fmla="*/ 2361890 w 8416442"/>
                <a:gd name="connsiteY33-240" fmla="*/ 932577 h 1520066"/>
                <a:gd name="connsiteX34-241" fmla="*/ 2418393 w 8416442"/>
                <a:gd name="connsiteY34-242" fmla="*/ 916935 h 1520066"/>
                <a:gd name="connsiteX35-243" fmla="*/ 3300486 w 8416442"/>
                <a:gd name="connsiteY35-244" fmla="*/ 708780 h 1520066"/>
                <a:gd name="connsiteX36-245" fmla="*/ 4213357 w 8416442"/>
                <a:gd name="connsiteY36-246" fmla="*/ 712935 h 1520066"/>
                <a:gd name="connsiteX37-247" fmla="*/ 4462699 w 8416442"/>
                <a:gd name="connsiteY37-248" fmla="*/ 1154825 h 1520066"/>
                <a:gd name="connsiteX38-249" fmla="*/ 4648321 w 8416442"/>
                <a:gd name="connsiteY38-250" fmla="*/ 1456806 h 1520066"/>
                <a:gd name="connsiteX39-251" fmla="*/ 5382034 w 8416442"/>
                <a:gd name="connsiteY39-252" fmla="*/ 911024 h 1520066"/>
                <a:gd name="connsiteX40-253" fmla="*/ 5554727 w 8416442"/>
                <a:gd name="connsiteY40-254" fmla="*/ 728634 h 1520066"/>
                <a:gd name="connsiteX41-255" fmla="*/ 5681246 w 8416442"/>
                <a:gd name="connsiteY41-256" fmla="*/ 599346 h 1520066"/>
                <a:gd name="connsiteX42-257" fmla="*/ 6613510 w 8416442"/>
                <a:gd name="connsiteY42-258" fmla="*/ 0 h 1520066"/>
                <a:gd name="connsiteX0-259" fmla="*/ 6613510 w 8531776"/>
                <a:gd name="connsiteY0-260" fmla="*/ 0 h 1520066"/>
                <a:gd name="connsiteX1-261" fmla="*/ 6625977 w 8531776"/>
                <a:gd name="connsiteY1-262" fmla="*/ 0 h 1520066"/>
                <a:gd name="connsiteX2-263" fmla="*/ 6964437 w 8531776"/>
                <a:gd name="connsiteY2-264" fmla="*/ 205015 h 1520066"/>
                <a:gd name="connsiteX3-265" fmla="*/ 7081720 w 8531776"/>
                <a:gd name="connsiteY3-266" fmla="*/ 587340 h 1520066"/>
                <a:gd name="connsiteX4-267" fmla="*/ 7221629 w 8531776"/>
                <a:gd name="connsiteY4-268" fmla="*/ 899480 h 1520066"/>
                <a:gd name="connsiteX5-269" fmla="*/ 8348876 w 8531776"/>
                <a:gd name="connsiteY5-270" fmla="*/ 665822 h 1520066"/>
                <a:gd name="connsiteX6-271" fmla="*/ 8415852 w 8531776"/>
                <a:gd name="connsiteY6-272" fmla="*/ 762602 h 1520066"/>
                <a:gd name="connsiteX7-273" fmla="*/ 7211471 w 8531776"/>
                <a:gd name="connsiteY7-274" fmla="*/ 959045 h 1520066"/>
                <a:gd name="connsiteX8-275" fmla="*/ 7023079 w 8531776"/>
                <a:gd name="connsiteY8-276" fmla="*/ 599807 h 1520066"/>
                <a:gd name="connsiteX9-277" fmla="*/ 6625054 w 8531776"/>
                <a:gd name="connsiteY9-278" fmla="*/ 60489 h 1520066"/>
                <a:gd name="connsiteX10-279" fmla="*/ 6613972 w 8531776"/>
                <a:gd name="connsiteY10-280" fmla="*/ 60489 h 1520066"/>
                <a:gd name="connsiteX11-281" fmla="*/ 5725111 w 8531776"/>
                <a:gd name="connsiteY11-282" fmla="*/ 640903 h 1520066"/>
                <a:gd name="connsiteX12-283" fmla="*/ 5596746 w 8531776"/>
                <a:gd name="connsiteY12-284" fmla="*/ 772500 h 1520066"/>
                <a:gd name="connsiteX13-285" fmla="*/ 5426824 w 8531776"/>
                <a:gd name="connsiteY13-286" fmla="*/ 951657 h 1520066"/>
                <a:gd name="connsiteX14-287" fmla="*/ 5037572 w 8531776"/>
                <a:gd name="connsiteY14-288" fmla="*/ 1342294 h 1520066"/>
                <a:gd name="connsiteX15-289" fmla="*/ 4680181 w 8531776"/>
                <a:gd name="connsiteY15-290" fmla="*/ 1520066 h 1520066"/>
                <a:gd name="connsiteX16-291" fmla="*/ 4637239 w 8531776"/>
                <a:gd name="connsiteY16-292" fmla="*/ 1515910 h 1520066"/>
                <a:gd name="connsiteX17-293" fmla="*/ 4405443 w 8531776"/>
                <a:gd name="connsiteY17-294" fmla="*/ 1172372 h 1520066"/>
                <a:gd name="connsiteX18-295" fmla="*/ 4179650 w 8531776"/>
                <a:gd name="connsiteY18-296" fmla="*/ 762803 h 1520066"/>
                <a:gd name="connsiteX19-297" fmla="*/ 3311567 w 8531776"/>
                <a:gd name="connsiteY19-298" fmla="*/ 767883 h 1520066"/>
                <a:gd name="connsiteX20-299" fmla="*/ 2360834 w 8531776"/>
                <a:gd name="connsiteY20-300" fmla="*/ 995061 h 1520066"/>
                <a:gd name="connsiteX21-301" fmla="*/ 2342497 w 8531776"/>
                <a:gd name="connsiteY21-302" fmla="*/ 992833 h 1520066"/>
                <a:gd name="connsiteX22-303" fmla="*/ 2126238 w 8531776"/>
                <a:gd name="connsiteY22-304" fmla="*/ 1040931 h 1520066"/>
                <a:gd name="connsiteX23-305" fmla="*/ 1317343 w 8531776"/>
                <a:gd name="connsiteY23-306" fmla="*/ 1114064 h 1520066"/>
                <a:gd name="connsiteX24-307" fmla="*/ 1009685 w 8531776"/>
                <a:gd name="connsiteY24-308" fmla="*/ 1102634 h 1520066"/>
                <a:gd name="connsiteX25-309" fmla="*/ 90523 w 8531776"/>
                <a:gd name="connsiteY25-310" fmla="*/ 742589 h 1520066"/>
                <a:gd name="connsiteX26-311" fmla="*/ 22895 w 8531776"/>
                <a:gd name="connsiteY26-312" fmla="*/ 281579 h 1520066"/>
                <a:gd name="connsiteX27-313" fmla="*/ 33026 w 8531776"/>
                <a:gd name="connsiteY27-314" fmla="*/ 257679 h 1520066"/>
                <a:gd name="connsiteX28-315" fmla="*/ 94142 w 8531776"/>
                <a:gd name="connsiteY28-316" fmla="*/ 257679 h 1520066"/>
                <a:gd name="connsiteX29-317" fmla="*/ 76235 w 8531776"/>
                <a:gd name="connsiteY29-318" fmla="*/ 299677 h 1520066"/>
                <a:gd name="connsiteX30-319" fmla="*/ 140053 w 8531776"/>
                <a:gd name="connsiteY30-320" fmla="*/ 715919 h 1520066"/>
                <a:gd name="connsiteX31-321" fmla="*/ 2361283 w 8531776"/>
                <a:gd name="connsiteY31-322" fmla="*/ 930232 h 1520066"/>
                <a:gd name="connsiteX32-323" fmla="*/ 2361890 w 8531776"/>
                <a:gd name="connsiteY32-324" fmla="*/ 932577 h 1520066"/>
                <a:gd name="connsiteX33-325" fmla="*/ 2418393 w 8531776"/>
                <a:gd name="connsiteY33-326" fmla="*/ 916935 h 1520066"/>
                <a:gd name="connsiteX34-327" fmla="*/ 3300486 w 8531776"/>
                <a:gd name="connsiteY34-328" fmla="*/ 708780 h 1520066"/>
                <a:gd name="connsiteX35-329" fmla="*/ 4213357 w 8531776"/>
                <a:gd name="connsiteY35-330" fmla="*/ 712935 h 1520066"/>
                <a:gd name="connsiteX36-331" fmla="*/ 4462699 w 8531776"/>
                <a:gd name="connsiteY36-332" fmla="*/ 1154825 h 1520066"/>
                <a:gd name="connsiteX37-333" fmla="*/ 4648321 w 8531776"/>
                <a:gd name="connsiteY37-334" fmla="*/ 1456806 h 1520066"/>
                <a:gd name="connsiteX38-335" fmla="*/ 5382034 w 8531776"/>
                <a:gd name="connsiteY38-336" fmla="*/ 911024 h 1520066"/>
                <a:gd name="connsiteX39-337" fmla="*/ 5554727 w 8531776"/>
                <a:gd name="connsiteY39-338" fmla="*/ 728634 h 1520066"/>
                <a:gd name="connsiteX40-339" fmla="*/ 5681246 w 8531776"/>
                <a:gd name="connsiteY40-340" fmla="*/ 599346 h 1520066"/>
                <a:gd name="connsiteX41-341" fmla="*/ 6613510 w 8531776"/>
                <a:gd name="connsiteY41-342" fmla="*/ 0 h 1520066"/>
                <a:gd name="connsiteX0-343" fmla="*/ 6613510 w 8531776"/>
                <a:gd name="connsiteY0-344" fmla="*/ 0 h 1520066"/>
                <a:gd name="connsiteX1-345" fmla="*/ 6625977 w 8531776"/>
                <a:gd name="connsiteY1-346" fmla="*/ 0 h 1520066"/>
                <a:gd name="connsiteX2-347" fmla="*/ 6964437 w 8531776"/>
                <a:gd name="connsiteY2-348" fmla="*/ 205015 h 1520066"/>
                <a:gd name="connsiteX3-349" fmla="*/ 7081720 w 8531776"/>
                <a:gd name="connsiteY3-350" fmla="*/ 587340 h 1520066"/>
                <a:gd name="connsiteX4-351" fmla="*/ 7221629 w 8531776"/>
                <a:gd name="connsiteY4-352" fmla="*/ 899480 h 1520066"/>
                <a:gd name="connsiteX5-353" fmla="*/ 8348876 w 8531776"/>
                <a:gd name="connsiteY5-354" fmla="*/ 665822 h 1520066"/>
                <a:gd name="connsiteX6-355" fmla="*/ 8415852 w 8531776"/>
                <a:gd name="connsiteY6-356" fmla="*/ 774648 h 1520066"/>
                <a:gd name="connsiteX7-357" fmla="*/ 7211471 w 8531776"/>
                <a:gd name="connsiteY7-358" fmla="*/ 959045 h 1520066"/>
                <a:gd name="connsiteX8-359" fmla="*/ 7023079 w 8531776"/>
                <a:gd name="connsiteY8-360" fmla="*/ 599807 h 1520066"/>
                <a:gd name="connsiteX9-361" fmla="*/ 6625054 w 8531776"/>
                <a:gd name="connsiteY9-362" fmla="*/ 60489 h 1520066"/>
                <a:gd name="connsiteX10-363" fmla="*/ 6613972 w 8531776"/>
                <a:gd name="connsiteY10-364" fmla="*/ 60489 h 1520066"/>
                <a:gd name="connsiteX11-365" fmla="*/ 5725111 w 8531776"/>
                <a:gd name="connsiteY11-366" fmla="*/ 640903 h 1520066"/>
                <a:gd name="connsiteX12-367" fmla="*/ 5596746 w 8531776"/>
                <a:gd name="connsiteY12-368" fmla="*/ 772500 h 1520066"/>
                <a:gd name="connsiteX13-369" fmla="*/ 5426824 w 8531776"/>
                <a:gd name="connsiteY13-370" fmla="*/ 951657 h 1520066"/>
                <a:gd name="connsiteX14-371" fmla="*/ 5037572 w 8531776"/>
                <a:gd name="connsiteY14-372" fmla="*/ 1342294 h 1520066"/>
                <a:gd name="connsiteX15-373" fmla="*/ 4680181 w 8531776"/>
                <a:gd name="connsiteY15-374" fmla="*/ 1520066 h 1520066"/>
                <a:gd name="connsiteX16-375" fmla="*/ 4637239 w 8531776"/>
                <a:gd name="connsiteY16-376" fmla="*/ 1515910 h 1520066"/>
                <a:gd name="connsiteX17-377" fmla="*/ 4405443 w 8531776"/>
                <a:gd name="connsiteY17-378" fmla="*/ 1172372 h 1520066"/>
                <a:gd name="connsiteX18-379" fmla="*/ 4179650 w 8531776"/>
                <a:gd name="connsiteY18-380" fmla="*/ 762803 h 1520066"/>
                <a:gd name="connsiteX19-381" fmla="*/ 3311567 w 8531776"/>
                <a:gd name="connsiteY19-382" fmla="*/ 767883 h 1520066"/>
                <a:gd name="connsiteX20-383" fmla="*/ 2360834 w 8531776"/>
                <a:gd name="connsiteY20-384" fmla="*/ 995061 h 1520066"/>
                <a:gd name="connsiteX21-385" fmla="*/ 2342497 w 8531776"/>
                <a:gd name="connsiteY21-386" fmla="*/ 992833 h 1520066"/>
                <a:gd name="connsiteX22-387" fmla="*/ 2126238 w 8531776"/>
                <a:gd name="connsiteY22-388" fmla="*/ 1040931 h 1520066"/>
                <a:gd name="connsiteX23-389" fmla="*/ 1317343 w 8531776"/>
                <a:gd name="connsiteY23-390" fmla="*/ 1114064 h 1520066"/>
                <a:gd name="connsiteX24-391" fmla="*/ 1009685 w 8531776"/>
                <a:gd name="connsiteY24-392" fmla="*/ 1102634 h 1520066"/>
                <a:gd name="connsiteX25-393" fmla="*/ 90523 w 8531776"/>
                <a:gd name="connsiteY25-394" fmla="*/ 742589 h 1520066"/>
                <a:gd name="connsiteX26-395" fmla="*/ 22895 w 8531776"/>
                <a:gd name="connsiteY26-396" fmla="*/ 281579 h 1520066"/>
                <a:gd name="connsiteX27-397" fmla="*/ 33026 w 8531776"/>
                <a:gd name="connsiteY27-398" fmla="*/ 257679 h 1520066"/>
                <a:gd name="connsiteX28-399" fmla="*/ 94142 w 8531776"/>
                <a:gd name="connsiteY28-400" fmla="*/ 257679 h 1520066"/>
                <a:gd name="connsiteX29-401" fmla="*/ 76235 w 8531776"/>
                <a:gd name="connsiteY29-402" fmla="*/ 299677 h 1520066"/>
                <a:gd name="connsiteX30-403" fmla="*/ 140053 w 8531776"/>
                <a:gd name="connsiteY30-404" fmla="*/ 715919 h 1520066"/>
                <a:gd name="connsiteX31-405" fmla="*/ 2361283 w 8531776"/>
                <a:gd name="connsiteY31-406" fmla="*/ 930232 h 1520066"/>
                <a:gd name="connsiteX32-407" fmla="*/ 2361890 w 8531776"/>
                <a:gd name="connsiteY32-408" fmla="*/ 932577 h 1520066"/>
                <a:gd name="connsiteX33-409" fmla="*/ 2418393 w 8531776"/>
                <a:gd name="connsiteY33-410" fmla="*/ 916935 h 1520066"/>
                <a:gd name="connsiteX34-411" fmla="*/ 3300486 w 8531776"/>
                <a:gd name="connsiteY34-412" fmla="*/ 708780 h 1520066"/>
                <a:gd name="connsiteX35-413" fmla="*/ 4213357 w 8531776"/>
                <a:gd name="connsiteY35-414" fmla="*/ 712935 h 1520066"/>
                <a:gd name="connsiteX36-415" fmla="*/ 4462699 w 8531776"/>
                <a:gd name="connsiteY36-416" fmla="*/ 1154825 h 1520066"/>
                <a:gd name="connsiteX37-417" fmla="*/ 4648321 w 8531776"/>
                <a:gd name="connsiteY37-418" fmla="*/ 1456806 h 1520066"/>
                <a:gd name="connsiteX38-419" fmla="*/ 5382034 w 8531776"/>
                <a:gd name="connsiteY38-420" fmla="*/ 911024 h 1520066"/>
                <a:gd name="connsiteX39-421" fmla="*/ 5554727 w 8531776"/>
                <a:gd name="connsiteY39-422" fmla="*/ 728634 h 1520066"/>
                <a:gd name="connsiteX40-423" fmla="*/ 5681246 w 8531776"/>
                <a:gd name="connsiteY40-424" fmla="*/ 599346 h 1520066"/>
                <a:gd name="connsiteX41-425" fmla="*/ 6613510 w 8531776"/>
                <a:gd name="connsiteY41-426" fmla="*/ 0 h 1520066"/>
                <a:gd name="connsiteX0-427" fmla="*/ 6613510 w 8454400"/>
                <a:gd name="connsiteY0-428" fmla="*/ 0 h 1520066"/>
                <a:gd name="connsiteX1-429" fmla="*/ 6625977 w 8454400"/>
                <a:gd name="connsiteY1-430" fmla="*/ 0 h 1520066"/>
                <a:gd name="connsiteX2-431" fmla="*/ 6964437 w 8454400"/>
                <a:gd name="connsiteY2-432" fmla="*/ 205015 h 1520066"/>
                <a:gd name="connsiteX3-433" fmla="*/ 7081720 w 8454400"/>
                <a:gd name="connsiteY3-434" fmla="*/ 587340 h 1520066"/>
                <a:gd name="connsiteX4-435" fmla="*/ 7221629 w 8454400"/>
                <a:gd name="connsiteY4-436" fmla="*/ 899480 h 1520066"/>
                <a:gd name="connsiteX5-437" fmla="*/ 8348876 w 8454400"/>
                <a:gd name="connsiteY5-438" fmla="*/ 665822 h 1520066"/>
                <a:gd name="connsiteX6-439" fmla="*/ 8415852 w 8454400"/>
                <a:gd name="connsiteY6-440" fmla="*/ 774648 h 1520066"/>
                <a:gd name="connsiteX7-441" fmla="*/ 7211471 w 8454400"/>
                <a:gd name="connsiteY7-442" fmla="*/ 959045 h 1520066"/>
                <a:gd name="connsiteX8-443" fmla="*/ 7023079 w 8454400"/>
                <a:gd name="connsiteY8-444" fmla="*/ 599807 h 1520066"/>
                <a:gd name="connsiteX9-445" fmla="*/ 6625054 w 8454400"/>
                <a:gd name="connsiteY9-446" fmla="*/ 60489 h 1520066"/>
                <a:gd name="connsiteX10-447" fmla="*/ 6613972 w 8454400"/>
                <a:gd name="connsiteY10-448" fmla="*/ 60489 h 1520066"/>
                <a:gd name="connsiteX11-449" fmla="*/ 5725111 w 8454400"/>
                <a:gd name="connsiteY11-450" fmla="*/ 640903 h 1520066"/>
                <a:gd name="connsiteX12-451" fmla="*/ 5596746 w 8454400"/>
                <a:gd name="connsiteY12-452" fmla="*/ 772500 h 1520066"/>
                <a:gd name="connsiteX13-453" fmla="*/ 5426824 w 8454400"/>
                <a:gd name="connsiteY13-454" fmla="*/ 951657 h 1520066"/>
                <a:gd name="connsiteX14-455" fmla="*/ 5037572 w 8454400"/>
                <a:gd name="connsiteY14-456" fmla="*/ 1342294 h 1520066"/>
                <a:gd name="connsiteX15-457" fmla="*/ 4680181 w 8454400"/>
                <a:gd name="connsiteY15-458" fmla="*/ 1520066 h 1520066"/>
                <a:gd name="connsiteX16-459" fmla="*/ 4637239 w 8454400"/>
                <a:gd name="connsiteY16-460" fmla="*/ 1515910 h 1520066"/>
                <a:gd name="connsiteX17-461" fmla="*/ 4405443 w 8454400"/>
                <a:gd name="connsiteY17-462" fmla="*/ 1172372 h 1520066"/>
                <a:gd name="connsiteX18-463" fmla="*/ 4179650 w 8454400"/>
                <a:gd name="connsiteY18-464" fmla="*/ 762803 h 1520066"/>
                <a:gd name="connsiteX19-465" fmla="*/ 3311567 w 8454400"/>
                <a:gd name="connsiteY19-466" fmla="*/ 767883 h 1520066"/>
                <a:gd name="connsiteX20-467" fmla="*/ 2360834 w 8454400"/>
                <a:gd name="connsiteY20-468" fmla="*/ 995061 h 1520066"/>
                <a:gd name="connsiteX21-469" fmla="*/ 2342497 w 8454400"/>
                <a:gd name="connsiteY21-470" fmla="*/ 992833 h 1520066"/>
                <a:gd name="connsiteX22-471" fmla="*/ 2126238 w 8454400"/>
                <a:gd name="connsiteY22-472" fmla="*/ 1040931 h 1520066"/>
                <a:gd name="connsiteX23-473" fmla="*/ 1317343 w 8454400"/>
                <a:gd name="connsiteY23-474" fmla="*/ 1114064 h 1520066"/>
                <a:gd name="connsiteX24-475" fmla="*/ 1009685 w 8454400"/>
                <a:gd name="connsiteY24-476" fmla="*/ 1102634 h 1520066"/>
                <a:gd name="connsiteX25-477" fmla="*/ 90523 w 8454400"/>
                <a:gd name="connsiteY25-478" fmla="*/ 742589 h 1520066"/>
                <a:gd name="connsiteX26-479" fmla="*/ 22895 w 8454400"/>
                <a:gd name="connsiteY26-480" fmla="*/ 281579 h 1520066"/>
                <a:gd name="connsiteX27-481" fmla="*/ 33026 w 8454400"/>
                <a:gd name="connsiteY27-482" fmla="*/ 257679 h 1520066"/>
                <a:gd name="connsiteX28-483" fmla="*/ 94142 w 8454400"/>
                <a:gd name="connsiteY28-484" fmla="*/ 257679 h 1520066"/>
                <a:gd name="connsiteX29-485" fmla="*/ 76235 w 8454400"/>
                <a:gd name="connsiteY29-486" fmla="*/ 299677 h 1520066"/>
                <a:gd name="connsiteX30-487" fmla="*/ 140053 w 8454400"/>
                <a:gd name="connsiteY30-488" fmla="*/ 715919 h 1520066"/>
                <a:gd name="connsiteX31-489" fmla="*/ 2361283 w 8454400"/>
                <a:gd name="connsiteY31-490" fmla="*/ 930232 h 1520066"/>
                <a:gd name="connsiteX32-491" fmla="*/ 2361890 w 8454400"/>
                <a:gd name="connsiteY32-492" fmla="*/ 932577 h 1520066"/>
                <a:gd name="connsiteX33-493" fmla="*/ 2418393 w 8454400"/>
                <a:gd name="connsiteY33-494" fmla="*/ 916935 h 1520066"/>
                <a:gd name="connsiteX34-495" fmla="*/ 3300486 w 8454400"/>
                <a:gd name="connsiteY34-496" fmla="*/ 708780 h 1520066"/>
                <a:gd name="connsiteX35-497" fmla="*/ 4213357 w 8454400"/>
                <a:gd name="connsiteY35-498" fmla="*/ 712935 h 1520066"/>
                <a:gd name="connsiteX36-499" fmla="*/ 4462699 w 8454400"/>
                <a:gd name="connsiteY36-500" fmla="*/ 1154825 h 1520066"/>
                <a:gd name="connsiteX37-501" fmla="*/ 4648321 w 8454400"/>
                <a:gd name="connsiteY37-502" fmla="*/ 1456806 h 1520066"/>
                <a:gd name="connsiteX38-503" fmla="*/ 5382034 w 8454400"/>
                <a:gd name="connsiteY38-504" fmla="*/ 911024 h 1520066"/>
                <a:gd name="connsiteX39-505" fmla="*/ 5554727 w 8454400"/>
                <a:gd name="connsiteY39-506" fmla="*/ 728634 h 1520066"/>
                <a:gd name="connsiteX40-507" fmla="*/ 5681246 w 8454400"/>
                <a:gd name="connsiteY40-508" fmla="*/ 599346 h 1520066"/>
                <a:gd name="connsiteX41-509" fmla="*/ 6613510 w 8454400"/>
                <a:gd name="connsiteY41-510" fmla="*/ 0 h 1520066"/>
                <a:gd name="connsiteX0-511" fmla="*/ 6613510 w 8415852"/>
                <a:gd name="connsiteY0-512" fmla="*/ 0 h 1520066"/>
                <a:gd name="connsiteX1-513" fmla="*/ 6625977 w 8415852"/>
                <a:gd name="connsiteY1-514" fmla="*/ 0 h 1520066"/>
                <a:gd name="connsiteX2-515" fmla="*/ 6964437 w 8415852"/>
                <a:gd name="connsiteY2-516" fmla="*/ 205015 h 1520066"/>
                <a:gd name="connsiteX3-517" fmla="*/ 7081720 w 8415852"/>
                <a:gd name="connsiteY3-518" fmla="*/ 587340 h 1520066"/>
                <a:gd name="connsiteX4-519" fmla="*/ 7221629 w 8415852"/>
                <a:gd name="connsiteY4-520" fmla="*/ 899480 h 1520066"/>
                <a:gd name="connsiteX5-521" fmla="*/ 8348876 w 8415852"/>
                <a:gd name="connsiteY5-522" fmla="*/ 665822 h 1520066"/>
                <a:gd name="connsiteX6-523" fmla="*/ 8415852 w 8415852"/>
                <a:gd name="connsiteY6-524" fmla="*/ 774648 h 1520066"/>
                <a:gd name="connsiteX7-525" fmla="*/ 7211471 w 8415852"/>
                <a:gd name="connsiteY7-526" fmla="*/ 959045 h 1520066"/>
                <a:gd name="connsiteX8-527" fmla="*/ 7023079 w 8415852"/>
                <a:gd name="connsiteY8-528" fmla="*/ 599807 h 1520066"/>
                <a:gd name="connsiteX9-529" fmla="*/ 6625054 w 8415852"/>
                <a:gd name="connsiteY9-530" fmla="*/ 60489 h 1520066"/>
                <a:gd name="connsiteX10-531" fmla="*/ 6613972 w 8415852"/>
                <a:gd name="connsiteY10-532" fmla="*/ 60489 h 1520066"/>
                <a:gd name="connsiteX11-533" fmla="*/ 5725111 w 8415852"/>
                <a:gd name="connsiteY11-534" fmla="*/ 640903 h 1520066"/>
                <a:gd name="connsiteX12-535" fmla="*/ 5596746 w 8415852"/>
                <a:gd name="connsiteY12-536" fmla="*/ 772500 h 1520066"/>
                <a:gd name="connsiteX13-537" fmla="*/ 5426824 w 8415852"/>
                <a:gd name="connsiteY13-538" fmla="*/ 951657 h 1520066"/>
                <a:gd name="connsiteX14-539" fmla="*/ 5037572 w 8415852"/>
                <a:gd name="connsiteY14-540" fmla="*/ 1342294 h 1520066"/>
                <a:gd name="connsiteX15-541" fmla="*/ 4680181 w 8415852"/>
                <a:gd name="connsiteY15-542" fmla="*/ 1520066 h 1520066"/>
                <a:gd name="connsiteX16-543" fmla="*/ 4637239 w 8415852"/>
                <a:gd name="connsiteY16-544" fmla="*/ 1515910 h 1520066"/>
                <a:gd name="connsiteX17-545" fmla="*/ 4405443 w 8415852"/>
                <a:gd name="connsiteY17-546" fmla="*/ 1172372 h 1520066"/>
                <a:gd name="connsiteX18-547" fmla="*/ 4179650 w 8415852"/>
                <a:gd name="connsiteY18-548" fmla="*/ 762803 h 1520066"/>
                <a:gd name="connsiteX19-549" fmla="*/ 3311567 w 8415852"/>
                <a:gd name="connsiteY19-550" fmla="*/ 767883 h 1520066"/>
                <a:gd name="connsiteX20-551" fmla="*/ 2360834 w 8415852"/>
                <a:gd name="connsiteY20-552" fmla="*/ 995061 h 1520066"/>
                <a:gd name="connsiteX21-553" fmla="*/ 2342497 w 8415852"/>
                <a:gd name="connsiteY21-554" fmla="*/ 992833 h 1520066"/>
                <a:gd name="connsiteX22-555" fmla="*/ 2126238 w 8415852"/>
                <a:gd name="connsiteY22-556" fmla="*/ 1040931 h 1520066"/>
                <a:gd name="connsiteX23-557" fmla="*/ 1317343 w 8415852"/>
                <a:gd name="connsiteY23-558" fmla="*/ 1114064 h 1520066"/>
                <a:gd name="connsiteX24-559" fmla="*/ 1009685 w 8415852"/>
                <a:gd name="connsiteY24-560" fmla="*/ 1102634 h 1520066"/>
                <a:gd name="connsiteX25-561" fmla="*/ 90523 w 8415852"/>
                <a:gd name="connsiteY25-562" fmla="*/ 742589 h 1520066"/>
                <a:gd name="connsiteX26-563" fmla="*/ 22895 w 8415852"/>
                <a:gd name="connsiteY26-564" fmla="*/ 281579 h 1520066"/>
                <a:gd name="connsiteX27-565" fmla="*/ 33026 w 8415852"/>
                <a:gd name="connsiteY27-566" fmla="*/ 257679 h 1520066"/>
                <a:gd name="connsiteX28-567" fmla="*/ 94142 w 8415852"/>
                <a:gd name="connsiteY28-568" fmla="*/ 257679 h 1520066"/>
                <a:gd name="connsiteX29-569" fmla="*/ 76235 w 8415852"/>
                <a:gd name="connsiteY29-570" fmla="*/ 299677 h 1520066"/>
                <a:gd name="connsiteX30-571" fmla="*/ 140053 w 8415852"/>
                <a:gd name="connsiteY30-572" fmla="*/ 715919 h 1520066"/>
                <a:gd name="connsiteX31-573" fmla="*/ 2361283 w 8415852"/>
                <a:gd name="connsiteY31-574" fmla="*/ 930232 h 1520066"/>
                <a:gd name="connsiteX32-575" fmla="*/ 2361890 w 8415852"/>
                <a:gd name="connsiteY32-576" fmla="*/ 932577 h 1520066"/>
                <a:gd name="connsiteX33-577" fmla="*/ 2418393 w 8415852"/>
                <a:gd name="connsiteY33-578" fmla="*/ 916935 h 1520066"/>
                <a:gd name="connsiteX34-579" fmla="*/ 3300486 w 8415852"/>
                <a:gd name="connsiteY34-580" fmla="*/ 708780 h 1520066"/>
                <a:gd name="connsiteX35-581" fmla="*/ 4213357 w 8415852"/>
                <a:gd name="connsiteY35-582" fmla="*/ 712935 h 1520066"/>
                <a:gd name="connsiteX36-583" fmla="*/ 4462699 w 8415852"/>
                <a:gd name="connsiteY36-584" fmla="*/ 1154825 h 1520066"/>
                <a:gd name="connsiteX37-585" fmla="*/ 4648321 w 8415852"/>
                <a:gd name="connsiteY37-586" fmla="*/ 1456806 h 1520066"/>
                <a:gd name="connsiteX38-587" fmla="*/ 5382034 w 8415852"/>
                <a:gd name="connsiteY38-588" fmla="*/ 911024 h 1520066"/>
                <a:gd name="connsiteX39-589" fmla="*/ 5554727 w 8415852"/>
                <a:gd name="connsiteY39-590" fmla="*/ 728634 h 1520066"/>
                <a:gd name="connsiteX40-591" fmla="*/ 5681246 w 8415852"/>
                <a:gd name="connsiteY40-592" fmla="*/ 599346 h 1520066"/>
                <a:gd name="connsiteX41-593" fmla="*/ 6613510 w 8415852"/>
                <a:gd name="connsiteY41-594" fmla="*/ 0 h 1520066"/>
                <a:gd name="connsiteX0-595" fmla="*/ 6613510 w 8399098"/>
                <a:gd name="connsiteY0-596" fmla="*/ 0 h 1520066"/>
                <a:gd name="connsiteX1-597" fmla="*/ 6625977 w 8399098"/>
                <a:gd name="connsiteY1-598" fmla="*/ 0 h 1520066"/>
                <a:gd name="connsiteX2-599" fmla="*/ 6964437 w 8399098"/>
                <a:gd name="connsiteY2-600" fmla="*/ 205015 h 1520066"/>
                <a:gd name="connsiteX3-601" fmla="*/ 7081720 w 8399098"/>
                <a:gd name="connsiteY3-602" fmla="*/ 587340 h 1520066"/>
                <a:gd name="connsiteX4-603" fmla="*/ 7221629 w 8399098"/>
                <a:gd name="connsiteY4-604" fmla="*/ 899480 h 1520066"/>
                <a:gd name="connsiteX5-605" fmla="*/ 8348876 w 8399098"/>
                <a:gd name="connsiteY5-606" fmla="*/ 665822 h 1520066"/>
                <a:gd name="connsiteX6-607" fmla="*/ 8399098 w 8399098"/>
                <a:gd name="connsiteY6-608" fmla="*/ 726460 h 1520066"/>
                <a:gd name="connsiteX7-609" fmla="*/ 7211471 w 8399098"/>
                <a:gd name="connsiteY7-610" fmla="*/ 959045 h 1520066"/>
                <a:gd name="connsiteX8-611" fmla="*/ 7023079 w 8399098"/>
                <a:gd name="connsiteY8-612" fmla="*/ 599807 h 1520066"/>
                <a:gd name="connsiteX9-613" fmla="*/ 6625054 w 8399098"/>
                <a:gd name="connsiteY9-614" fmla="*/ 60489 h 1520066"/>
                <a:gd name="connsiteX10-615" fmla="*/ 6613972 w 8399098"/>
                <a:gd name="connsiteY10-616" fmla="*/ 60489 h 1520066"/>
                <a:gd name="connsiteX11-617" fmla="*/ 5725111 w 8399098"/>
                <a:gd name="connsiteY11-618" fmla="*/ 640903 h 1520066"/>
                <a:gd name="connsiteX12-619" fmla="*/ 5596746 w 8399098"/>
                <a:gd name="connsiteY12-620" fmla="*/ 772500 h 1520066"/>
                <a:gd name="connsiteX13-621" fmla="*/ 5426824 w 8399098"/>
                <a:gd name="connsiteY13-622" fmla="*/ 951657 h 1520066"/>
                <a:gd name="connsiteX14-623" fmla="*/ 5037572 w 8399098"/>
                <a:gd name="connsiteY14-624" fmla="*/ 1342294 h 1520066"/>
                <a:gd name="connsiteX15-625" fmla="*/ 4680181 w 8399098"/>
                <a:gd name="connsiteY15-626" fmla="*/ 1520066 h 1520066"/>
                <a:gd name="connsiteX16-627" fmla="*/ 4637239 w 8399098"/>
                <a:gd name="connsiteY16-628" fmla="*/ 1515910 h 1520066"/>
                <a:gd name="connsiteX17-629" fmla="*/ 4405443 w 8399098"/>
                <a:gd name="connsiteY17-630" fmla="*/ 1172372 h 1520066"/>
                <a:gd name="connsiteX18-631" fmla="*/ 4179650 w 8399098"/>
                <a:gd name="connsiteY18-632" fmla="*/ 762803 h 1520066"/>
                <a:gd name="connsiteX19-633" fmla="*/ 3311567 w 8399098"/>
                <a:gd name="connsiteY19-634" fmla="*/ 767883 h 1520066"/>
                <a:gd name="connsiteX20-635" fmla="*/ 2360834 w 8399098"/>
                <a:gd name="connsiteY20-636" fmla="*/ 995061 h 1520066"/>
                <a:gd name="connsiteX21-637" fmla="*/ 2342497 w 8399098"/>
                <a:gd name="connsiteY21-638" fmla="*/ 992833 h 1520066"/>
                <a:gd name="connsiteX22-639" fmla="*/ 2126238 w 8399098"/>
                <a:gd name="connsiteY22-640" fmla="*/ 1040931 h 1520066"/>
                <a:gd name="connsiteX23-641" fmla="*/ 1317343 w 8399098"/>
                <a:gd name="connsiteY23-642" fmla="*/ 1114064 h 1520066"/>
                <a:gd name="connsiteX24-643" fmla="*/ 1009685 w 8399098"/>
                <a:gd name="connsiteY24-644" fmla="*/ 1102634 h 1520066"/>
                <a:gd name="connsiteX25-645" fmla="*/ 90523 w 8399098"/>
                <a:gd name="connsiteY25-646" fmla="*/ 742589 h 1520066"/>
                <a:gd name="connsiteX26-647" fmla="*/ 22895 w 8399098"/>
                <a:gd name="connsiteY26-648" fmla="*/ 281579 h 1520066"/>
                <a:gd name="connsiteX27-649" fmla="*/ 33026 w 8399098"/>
                <a:gd name="connsiteY27-650" fmla="*/ 257679 h 1520066"/>
                <a:gd name="connsiteX28-651" fmla="*/ 94142 w 8399098"/>
                <a:gd name="connsiteY28-652" fmla="*/ 257679 h 1520066"/>
                <a:gd name="connsiteX29-653" fmla="*/ 76235 w 8399098"/>
                <a:gd name="connsiteY29-654" fmla="*/ 299677 h 1520066"/>
                <a:gd name="connsiteX30-655" fmla="*/ 140053 w 8399098"/>
                <a:gd name="connsiteY30-656" fmla="*/ 715919 h 1520066"/>
                <a:gd name="connsiteX31-657" fmla="*/ 2361283 w 8399098"/>
                <a:gd name="connsiteY31-658" fmla="*/ 930232 h 1520066"/>
                <a:gd name="connsiteX32-659" fmla="*/ 2361890 w 8399098"/>
                <a:gd name="connsiteY32-660" fmla="*/ 932577 h 1520066"/>
                <a:gd name="connsiteX33-661" fmla="*/ 2418393 w 8399098"/>
                <a:gd name="connsiteY33-662" fmla="*/ 916935 h 1520066"/>
                <a:gd name="connsiteX34-663" fmla="*/ 3300486 w 8399098"/>
                <a:gd name="connsiteY34-664" fmla="*/ 708780 h 1520066"/>
                <a:gd name="connsiteX35-665" fmla="*/ 4213357 w 8399098"/>
                <a:gd name="connsiteY35-666" fmla="*/ 712935 h 1520066"/>
                <a:gd name="connsiteX36-667" fmla="*/ 4462699 w 8399098"/>
                <a:gd name="connsiteY36-668" fmla="*/ 1154825 h 1520066"/>
                <a:gd name="connsiteX37-669" fmla="*/ 4648321 w 8399098"/>
                <a:gd name="connsiteY37-670" fmla="*/ 1456806 h 1520066"/>
                <a:gd name="connsiteX38-671" fmla="*/ 5382034 w 8399098"/>
                <a:gd name="connsiteY38-672" fmla="*/ 911024 h 1520066"/>
                <a:gd name="connsiteX39-673" fmla="*/ 5554727 w 8399098"/>
                <a:gd name="connsiteY39-674" fmla="*/ 728634 h 1520066"/>
                <a:gd name="connsiteX40-675" fmla="*/ 5681246 w 8399098"/>
                <a:gd name="connsiteY40-676" fmla="*/ 599346 h 1520066"/>
                <a:gd name="connsiteX41-677" fmla="*/ 6613510 w 8399098"/>
                <a:gd name="connsiteY41-678" fmla="*/ 0 h 1520066"/>
                <a:gd name="connsiteX0-679" fmla="*/ 6613510 w 8399098"/>
                <a:gd name="connsiteY0-680" fmla="*/ 0 h 1520066"/>
                <a:gd name="connsiteX1-681" fmla="*/ 6625977 w 8399098"/>
                <a:gd name="connsiteY1-682" fmla="*/ 0 h 1520066"/>
                <a:gd name="connsiteX2-683" fmla="*/ 6964437 w 8399098"/>
                <a:gd name="connsiteY2-684" fmla="*/ 205015 h 1520066"/>
                <a:gd name="connsiteX3-685" fmla="*/ 7081720 w 8399098"/>
                <a:gd name="connsiteY3-686" fmla="*/ 587340 h 1520066"/>
                <a:gd name="connsiteX4-687" fmla="*/ 7221629 w 8399098"/>
                <a:gd name="connsiteY4-688" fmla="*/ 899480 h 1520066"/>
                <a:gd name="connsiteX5-689" fmla="*/ 8348876 w 8399098"/>
                <a:gd name="connsiteY5-690" fmla="*/ 665822 h 1520066"/>
                <a:gd name="connsiteX6-691" fmla="*/ 8399098 w 8399098"/>
                <a:gd name="connsiteY6-692" fmla="*/ 726460 h 1520066"/>
                <a:gd name="connsiteX7-693" fmla="*/ 7211471 w 8399098"/>
                <a:gd name="connsiteY7-694" fmla="*/ 959045 h 1520066"/>
                <a:gd name="connsiteX8-695" fmla="*/ 7023079 w 8399098"/>
                <a:gd name="connsiteY8-696" fmla="*/ 599807 h 1520066"/>
                <a:gd name="connsiteX9-697" fmla="*/ 6625054 w 8399098"/>
                <a:gd name="connsiteY9-698" fmla="*/ 60489 h 1520066"/>
                <a:gd name="connsiteX10-699" fmla="*/ 6613972 w 8399098"/>
                <a:gd name="connsiteY10-700" fmla="*/ 60489 h 1520066"/>
                <a:gd name="connsiteX11-701" fmla="*/ 5725111 w 8399098"/>
                <a:gd name="connsiteY11-702" fmla="*/ 640903 h 1520066"/>
                <a:gd name="connsiteX12-703" fmla="*/ 5596746 w 8399098"/>
                <a:gd name="connsiteY12-704" fmla="*/ 772500 h 1520066"/>
                <a:gd name="connsiteX13-705" fmla="*/ 5426824 w 8399098"/>
                <a:gd name="connsiteY13-706" fmla="*/ 951657 h 1520066"/>
                <a:gd name="connsiteX14-707" fmla="*/ 5037572 w 8399098"/>
                <a:gd name="connsiteY14-708" fmla="*/ 1342294 h 1520066"/>
                <a:gd name="connsiteX15-709" fmla="*/ 4680181 w 8399098"/>
                <a:gd name="connsiteY15-710" fmla="*/ 1520066 h 1520066"/>
                <a:gd name="connsiteX16-711" fmla="*/ 4637239 w 8399098"/>
                <a:gd name="connsiteY16-712" fmla="*/ 1515910 h 1520066"/>
                <a:gd name="connsiteX17-713" fmla="*/ 4405443 w 8399098"/>
                <a:gd name="connsiteY17-714" fmla="*/ 1172372 h 1520066"/>
                <a:gd name="connsiteX18-715" fmla="*/ 4179650 w 8399098"/>
                <a:gd name="connsiteY18-716" fmla="*/ 762803 h 1520066"/>
                <a:gd name="connsiteX19-717" fmla="*/ 3311567 w 8399098"/>
                <a:gd name="connsiteY19-718" fmla="*/ 767883 h 1520066"/>
                <a:gd name="connsiteX20-719" fmla="*/ 2360834 w 8399098"/>
                <a:gd name="connsiteY20-720" fmla="*/ 995061 h 1520066"/>
                <a:gd name="connsiteX21-721" fmla="*/ 2342497 w 8399098"/>
                <a:gd name="connsiteY21-722" fmla="*/ 992833 h 1520066"/>
                <a:gd name="connsiteX22-723" fmla="*/ 2126238 w 8399098"/>
                <a:gd name="connsiteY22-724" fmla="*/ 1040931 h 1520066"/>
                <a:gd name="connsiteX23-725" fmla="*/ 1317343 w 8399098"/>
                <a:gd name="connsiteY23-726" fmla="*/ 1114064 h 1520066"/>
                <a:gd name="connsiteX24-727" fmla="*/ 1009685 w 8399098"/>
                <a:gd name="connsiteY24-728" fmla="*/ 1102634 h 1520066"/>
                <a:gd name="connsiteX25-729" fmla="*/ 90523 w 8399098"/>
                <a:gd name="connsiteY25-730" fmla="*/ 742589 h 1520066"/>
                <a:gd name="connsiteX26-731" fmla="*/ 22895 w 8399098"/>
                <a:gd name="connsiteY26-732" fmla="*/ 281579 h 1520066"/>
                <a:gd name="connsiteX27-733" fmla="*/ 33026 w 8399098"/>
                <a:gd name="connsiteY27-734" fmla="*/ 257679 h 1520066"/>
                <a:gd name="connsiteX28-735" fmla="*/ 94142 w 8399098"/>
                <a:gd name="connsiteY28-736" fmla="*/ 257679 h 1520066"/>
                <a:gd name="connsiteX29-737" fmla="*/ 76235 w 8399098"/>
                <a:gd name="connsiteY29-738" fmla="*/ 299677 h 1520066"/>
                <a:gd name="connsiteX30-739" fmla="*/ 140053 w 8399098"/>
                <a:gd name="connsiteY30-740" fmla="*/ 715919 h 1520066"/>
                <a:gd name="connsiteX31-741" fmla="*/ 2361283 w 8399098"/>
                <a:gd name="connsiteY31-742" fmla="*/ 930232 h 1520066"/>
                <a:gd name="connsiteX32-743" fmla="*/ 2361890 w 8399098"/>
                <a:gd name="connsiteY32-744" fmla="*/ 932577 h 1520066"/>
                <a:gd name="connsiteX33-745" fmla="*/ 2418393 w 8399098"/>
                <a:gd name="connsiteY33-746" fmla="*/ 916935 h 1520066"/>
                <a:gd name="connsiteX34-747" fmla="*/ 3300486 w 8399098"/>
                <a:gd name="connsiteY34-748" fmla="*/ 708780 h 1520066"/>
                <a:gd name="connsiteX35-749" fmla="*/ 4213357 w 8399098"/>
                <a:gd name="connsiteY35-750" fmla="*/ 712935 h 1520066"/>
                <a:gd name="connsiteX36-751" fmla="*/ 4462699 w 8399098"/>
                <a:gd name="connsiteY36-752" fmla="*/ 1154825 h 1520066"/>
                <a:gd name="connsiteX37-753" fmla="*/ 4648321 w 8399098"/>
                <a:gd name="connsiteY37-754" fmla="*/ 1456806 h 1520066"/>
                <a:gd name="connsiteX38-755" fmla="*/ 5382034 w 8399098"/>
                <a:gd name="connsiteY38-756" fmla="*/ 911024 h 1520066"/>
                <a:gd name="connsiteX39-757" fmla="*/ 5554727 w 8399098"/>
                <a:gd name="connsiteY39-758" fmla="*/ 728634 h 1520066"/>
                <a:gd name="connsiteX40-759" fmla="*/ 5681246 w 8399098"/>
                <a:gd name="connsiteY40-760" fmla="*/ 599346 h 1520066"/>
                <a:gd name="connsiteX41-761" fmla="*/ 6613510 w 8399098"/>
                <a:gd name="connsiteY41-762" fmla="*/ 0 h 1520066"/>
                <a:gd name="connsiteX0-763" fmla="*/ 6613510 w 8393514"/>
                <a:gd name="connsiteY0-764" fmla="*/ 0 h 1520066"/>
                <a:gd name="connsiteX1-765" fmla="*/ 6625977 w 8393514"/>
                <a:gd name="connsiteY1-766" fmla="*/ 0 h 1520066"/>
                <a:gd name="connsiteX2-767" fmla="*/ 6964437 w 8393514"/>
                <a:gd name="connsiteY2-768" fmla="*/ 205015 h 1520066"/>
                <a:gd name="connsiteX3-769" fmla="*/ 7081720 w 8393514"/>
                <a:gd name="connsiteY3-770" fmla="*/ 587340 h 1520066"/>
                <a:gd name="connsiteX4-771" fmla="*/ 7221629 w 8393514"/>
                <a:gd name="connsiteY4-772" fmla="*/ 899480 h 1520066"/>
                <a:gd name="connsiteX5-773" fmla="*/ 8348876 w 8393514"/>
                <a:gd name="connsiteY5-774" fmla="*/ 665822 h 1520066"/>
                <a:gd name="connsiteX6-775" fmla="*/ 8393514 w 8393514"/>
                <a:gd name="connsiteY6-776" fmla="*/ 714412 h 1520066"/>
                <a:gd name="connsiteX7-777" fmla="*/ 7211471 w 8393514"/>
                <a:gd name="connsiteY7-778" fmla="*/ 959045 h 1520066"/>
                <a:gd name="connsiteX8-779" fmla="*/ 7023079 w 8393514"/>
                <a:gd name="connsiteY8-780" fmla="*/ 599807 h 1520066"/>
                <a:gd name="connsiteX9-781" fmla="*/ 6625054 w 8393514"/>
                <a:gd name="connsiteY9-782" fmla="*/ 60489 h 1520066"/>
                <a:gd name="connsiteX10-783" fmla="*/ 6613972 w 8393514"/>
                <a:gd name="connsiteY10-784" fmla="*/ 60489 h 1520066"/>
                <a:gd name="connsiteX11-785" fmla="*/ 5725111 w 8393514"/>
                <a:gd name="connsiteY11-786" fmla="*/ 640903 h 1520066"/>
                <a:gd name="connsiteX12-787" fmla="*/ 5596746 w 8393514"/>
                <a:gd name="connsiteY12-788" fmla="*/ 772500 h 1520066"/>
                <a:gd name="connsiteX13-789" fmla="*/ 5426824 w 8393514"/>
                <a:gd name="connsiteY13-790" fmla="*/ 951657 h 1520066"/>
                <a:gd name="connsiteX14-791" fmla="*/ 5037572 w 8393514"/>
                <a:gd name="connsiteY14-792" fmla="*/ 1342294 h 1520066"/>
                <a:gd name="connsiteX15-793" fmla="*/ 4680181 w 8393514"/>
                <a:gd name="connsiteY15-794" fmla="*/ 1520066 h 1520066"/>
                <a:gd name="connsiteX16-795" fmla="*/ 4637239 w 8393514"/>
                <a:gd name="connsiteY16-796" fmla="*/ 1515910 h 1520066"/>
                <a:gd name="connsiteX17-797" fmla="*/ 4405443 w 8393514"/>
                <a:gd name="connsiteY17-798" fmla="*/ 1172372 h 1520066"/>
                <a:gd name="connsiteX18-799" fmla="*/ 4179650 w 8393514"/>
                <a:gd name="connsiteY18-800" fmla="*/ 762803 h 1520066"/>
                <a:gd name="connsiteX19-801" fmla="*/ 3311567 w 8393514"/>
                <a:gd name="connsiteY19-802" fmla="*/ 767883 h 1520066"/>
                <a:gd name="connsiteX20-803" fmla="*/ 2360834 w 8393514"/>
                <a:gd name="connsiteY20-804" fmla="*/ 995061 h 1520066"/>
                <a:gd name="connsiteX21-805" fmla="*/ 2342497 w 8393514"/>
                <a:gd name="connsiteY21-806" fmla="*/ 992833 h 1520066"/>
                <a:gd name="connsiteX22-807" fmla="*/ 2126238 w 8393514"/>
                <a:gd name="connsiteY22-808" fmla="*/ 1040931 h 1520066"/>
                <a:gd name="connsiteX23-809" fmla="*/ 1317343 w 8393514"/>
                <a:gd name="connsiteY23-810" fmla="*/ 1114064 h 1520066"/>
                <a:gd name="connsiteX24-811" fmla="*/ 1009685 w 8393514"/>
                <a:gd name="connsiteY24-812" fmla="*/ 1102634 h 1520066"/>
                <a:gd name="connsiteX25-813" fmla="*/ 90523 w 8393514"/>
                <a:gd name="connsiteY25-814" fmla="*/ 742589 h 1520066"/>
                <a:gd name="connsiteX26-815" fmla="*/ 22895 w 8393514"/>
                <a:gd name="connsiteY26-816" fmla="*/ 281579 h 1520066"/>
                <a:gd name="connsiteX27-817" fmla="*/ 33026 w 8393514"/>
                <a:gd name="connsiteY27-818" fmla="*/ 257679 h 1520066"/>
                <a:gd name="connsiteX28-819" fmla="*/ 94142 w 8393514"/>
                <a:gd name="connsiteY28-820" fmla="*/ 257679 h 1520066"/>
                <a:gd name="connsiteX29-821" fmla="*/ 76235 w 8393514"/>
                <a:gd name="connsiteY29-822" fmla="*/ 299677 h 1520066"/>
                <a:gd name="connsiteX30-823" fmla="*/ 140053 w 8393514"/>
                <a:gd name="connsiteY30-824" fmla="*/ 715919 h 1520066"/>
                <a:gd name="connsiteX31-825" fmla="*/ 2361283 w 8393514"/>
                <a:gd name="connsiteY31-826" fmla="*/ 930232 h 1520066"/>
                <a:gd name="connsiteX32-827" fmla="*/ 2361890 w 8393514"/>
                <a:gd name="connsiteY32-828" fmla="*/ 932577 h 1520066"/>
                <a:gd name="connsiteX33-829" fmla="*/ 2418393 w 8393514"/>
                <a:gd name="connsiteY33-830" fmla="*/ 916935 h 1520066"/>
                <a:gd name="connsiteX34-831" fmla="*/ 3300486 w 8393514"/>
                <a:gd name="connsiteY34-832" fmla="*/ 708780 h 1520066"/>
                <a:gd name="connsiteX35-833" fmla="*/ 4213357 w 8393514"/>
                <a:gd name="connsiteY35-834" fmla="*/ 712935 h 1520066"/>
                <a:gd name="connsiteX36-835" fmla="*/ 4462699 w 8393514"/>
                <a:gd name="connsiteY36-836" fmla="*/ 1154825 h 1520066"/>
                <a:gd name="connsiteX37-837" fmla="*/ 4648321 w 8393514"/>
                <a:gd name="connsiteY37-838" fmla="*/ 1456806 h 1520066"/>
                <a:gd name="connsiteX38-839" fmla="*/ 5382034 w 8393514"/>
                <a:gd name="connsiteY38-840" fmla="*/ 911024 h 1520066"/>
                <a:gd name="connsiteX39-841" fmla="*/ 5554727 w 8393514"/>
                <a:gd name="connsiteY39-842" fmla="*/ 728634 h 1520066"/>
                <a:gd name="connsiteX40-843" fmla="*/ 5681246 w 8393514"/>
                <a:gd name="connsiteY40-844" fmla="*/ 599346 h 1520066"/>
                <a:gd name="connsiteX41-845" fmla="*/ 6613510 w 8393514"/>
                <a:gd name="connsiteY41-846" fmla="*/ 0 h 1520066"/>
                <a:gd name="connsiteX0-847" fmla="*/ 6613510 w 8393514"/>
                <a:gd name="connsiteY0-848" fmla="*/ 0 h 1520066"/>
                <a:gd name="connsiteX1-849" fmla="*/ 6625977 w 8393514"/>
                <a:gd name="connsiteY1-850" fmla="*/ 0 h 1520066"/>
                <a:gd name="connsiteX2-851" fmla="*/ 6964437 w 8393514"/>
                <a:gd name="connsiteY2-852" fmla="*/ 205015 h 1520066"/>
                <a:gd name="connsiteX3-853" fmla="*/ 7062175 w 8393514"/>
                <a:gd name="connsiteY3-854" fmla="*/ 575294 h 1520066"/>
                <a:gd name="connsiteX4-855" fmla="*/ 7221629 w 8393514"/>
                <a:gd name="connsiteY4-856" fmla="*/ 899480 h 1520066"/>
                <a:gd name="connsiteX5-857" fmla="*/ 8348876 w 8393514"/>
                <a:gd name="connsiteY5-858" fmla="*/ 665822 h 1520066"/>
                <a:gd name="connsiteX6-859" fmla="*/ 8393514 w 8393514"/>
                <a:gd name="connsiteY6-860" fmla="*/ 714412 h 1520066"/>
                <a:gd name="connsiteX7-861" fmla="*/ 7211471 w 8393514"/>
                <a:gd name="connsiteY7-862" fmla="*/ 959045 h 1520066"/>
                <a:gd name="connsiteX8-863" fmla="*/ 7023079 w 8393514"/>
                <a:gd name="connsiteY8-864" fmla="*/ 599807 h 1520066"/>
                <a:gd name="connsiteX9-865" fmla="*/ 6625054 w 8393514"/>
                <a:gd name="connsiteY9-866" fmla="*/ 60489 h 1520066"/>
                <a:gd name="connsiteX10-867" fmla="*/ 6613972 w 8393514"/>
                <a:gd name="connsiteY10-868" fmla="*/ 60489 h 1520066"/>
                <a:gd name="connsiteX11-869" fmla="*/ 5725111 w 8393514"/>
                <a:gd name="connsiteY11-870" fmla="*/ 640903 h 1520066"/>
                <a:gd name="connsiteX12-871" fmla="*/ 5596746 w 8393514"/>
                <a:gd name="connsiteY12-872" fmla="*/ 772500 h 1520066"/>
                <a:gd name="connsiteX13-873" fmla="*/ 5426824 w 8393514"/>
                <a:gd name="connsiteY13-874" fmla="*/ 951657 h 1520066"/>
                <a:gd name="connsiteX14-875" fmla="*/ 5037572 w 8393514"/>
                <a:gd name="connsiteY14-876" fmla="*/ 1342294 h 1520066"/>
                <a:gd name="connsiteX15-877" fmla="*/ 4680181 w 8393514"/>
                <a:gd name="connsiteY15-878" fmla="*/ 1520066 h 1520066"/>
                <a:gd name="connsiteX16-879" fmla="*/ 4637239 w 8393514"/>
                <a:gd name="connsiteY16-880" fmla="*/ 1515910 h 1520066"/>
                <a:gd name="connsiteX17-881" fmla="*/ 4405443 w 8393514"/>
                <a:gd name="connsiteY17-882" fmla="*/ 1172372 h 1520066"/>
                <a:gd name="connsiteX18-883" fmla="*/ 4179650 w 8393514"/>
                <a:gd name="connsiteY18-884" fmla="*/ 762803 h 1520066"/>
                <a:gd name="connsiteX19-885" fmla="*/ 3311567 w 8393514"/>
                <a:gd name="connsiteY19-886" fmla="*/ 767883 h 1520066"/>
                <a:gd name="connsiteX20-887" fmla="*/ 2360834 w 8393514"/>
                <a:gd name="connsiteY20-888" fmla="*/ 995061 h 1520066"/>
                <a:gd name="connsiteX21-889" fmla="*/ 2342497 w 8393514"/>
                <a:gd name="connsiteY21-890" fmla="*/ 992833 h 1520066"/>
                <a:gd name="connsiteX22-891" fmla="*/ 2126238 w 8393514"/>
                <a:gd name="connsiteY22-892" fmla="*/ 1040931 h 1520066"/>
                <a:gd name="connsiteX23-893" fmla="*/ 1317343 w 8393514"/>
                <a:gd name="connsiteY23-894" fmla="*/ 1114064 h 1520066"/>
                <a:gd name="connsiteX24-895" fmla="*/ 1009685 w 8393514"/>
                <a:gd name="connsiteY24-896" fmla="*/ 1102634 h 1520066"/>
                <a:gd name="connsiteX25-897" fmla="*/ 90523 w 8393514"/>
                <a:gd name="connsiteY25-898" fmla="*/ 742589 h 1520066"/>
                <a:gd name="connsiteX26-899" fmla="*/ 22895 w 8393514"/>
                <a:gd name="connsiteY26-900" fmla="*/ 281579 h 1520066"/>
                <a:gd name="connsiteX27-901" fmla="*/ 33026 w 8393514"/>
                <a:gd name="connsiteY27-902" fmla="*/ 257679 h 1520066"/>
                <a:gd name="connsiteX28-903" fmla="*/ 94142 w 8393514"/>
                <a:gd name="connsiteY28-904" fmla="*/ 257679 h 1520066"/>
                <a:gd name="connsiteX29-905" fmla="*/ 76235 w 8393514"/>
                <a:gd name="connsiteY29-906" fmla="*/ 299677 h 1520066"/>
                <a:gd name="connsiteX30-907" fmla="*/ 140053 w 8393514"/>
                <a:gd name="connsiteY30-908" fmla="*/ 715919 h 1520066"/>
                <a:gd name="connsiteX31-909" fmla="*/ 2361283 w 8393514"/>
                <a:gd name="connsiteY31-910" fmla="*/ 930232 h 1520066"/>
                <a:gd name="connsiteX32-911" fmla="*/ 2361890 w 8393514"/>
                <a:gd name="connsiteY32-912" fmla="*/ 932577 h 1520066"/>
                <a:gd name="connsiteX33-913" fmla="*/ 2418393 w 8393514"/>
                <a:gd name="connsiteY33-914" fmla="*/ 916935 h 1520066"/>
                <a:gd name="connsiteX34-915" fmla="*/ 3300486 w 8393514"/>
                <a:gd name="connsiteY34-916" fmla="*/ 708780 h 1520066"/>
                <a:gd name="connsiteX35-917" fmla="*/ 4213357 w 8393514"/>
                <a:gd name="connsiteY35-918" fmla="*/ 712935 h 1520066"/>
                <a:gd name="connsiteX36-919" fmla="*/ 4462699 w 8393514"/>
                <a:gd name="connsiteY36-920" fmla="*/ 1154825 h 1520066"/>
                <a:gd name="connsiteX37-921" fmla="*/ 4648321 w 8393514"/>
                <a:gd name="connsiteY37-922" fmla="*/ 1456806 h 1520066"/>
                <a:gd name="connsiteX38-923" fmla="*/ 5382034 w 8393514"/>
                <a:gd name="connsiteY38-924" fmla="*/ 911024 h 1520066"/>
                <a:gd name="connsiteX39-925" fmla="*/ 5554727 w 8393514"/>
                <a:gd name="connsiteY39-926" fmla="*/ 728634 h 1520066"/>
                <a:gd name="connsiteX40-927" fmla="*/ 5681246 w 8393514"/>
                <a:gd name="connsiteY40-928" fmla="*/ 599346 h 1520066"/>
                <a:gd name="connsiteX41-929" fmla="*/ 6613510 w 8393514"/>
                <a:gd name="connsiteY41-930" fmla="*/ 0 h 1520066"/>
                <a:gd name="connsiteX0-931" fmla="*/ 6613510 w 8393514"/>
                <a:gd name="connsiteY0-932" fmla="*/ 13848 h 1533914"/>
                <a:gd name="connsiteX1-933" fmla="*/ 6625977 w 8393514"/>
                <a:gd name="connsiteY1-934" fmla="*/ 13848 h 1533914"/>
                <a:gd name="connsiteX2-935" fmla="*/ 6972814 w 8393514"/>
                <a:gd name="connsiteY2-936" fmla="*/ 200793 h 1533914"/>
                <a:gd name="connsiteX3-937" fmla="*/ 7062175 w 8393514"/>
                <a:gd name="connsiteY3-938" fmla="*/ 589142 h 1533914"/>
                <a:gd name="connsiteX4-939" fmla="*/ 7221629 w 8393514"/>
                <a:gd name="connsiteY4-940" fmla="*/ 913328 h 1533914"/>
                <a:gd name="connsiteX5-941" fmla="*/ 8348876 w 8393514"/>
                <a:gd name="connsiteY5-942" fmla="*/ 679670 h 1533914"/>
                <a:gd name="connsiteX6-943" fmla="*/ 8393514 w 8393514"/>
                <a:gd name="connsiteY6-944" fmla="*/ 728260 h 1533914"/>
                <a:gd name="connsiteX7-945" fmla="*/ 7211471 w 8393514"/>
                <a:gd name="connsiteY7-946" fmla="*/ 972893 h 1533914"/>
                <a:gd name="connsiteX8-947" fmla="*/ 7023079 w 8393514"/>
                <a:gd name="connsiteY8-948" fmla="*/ 613655 h 1533914"/>
                <a:gd name="connsiteX9-949" fmla="*/ 6625054 w 8393514"/>
                <a:gd name="connsiteY9-950" fmla="*/ 74337 h 1533914"/>
                <a:gd name="connsiteX10-951" fmla="*/ 6613972 w 8393514"/>
                <a:gd name="connsiteY10-952" fmla="*/ 74337 h 1533914"/>
                <a:gd name="connsiteX11-953" fmla="*/ 5725111 w 8393514"/>
                <a:gd name="connsiteY11-954" fmla="*/ 654751 h 1533914"/>
                <a:gd name="connsiteX12-955" fmla="*/ 5596746 w 8393514"/>
                <a:gd name="connsiteY12-956" fmla="*/ 786348 h 1533914"/>
                <a:gd name="connsiteX13-957" fmla="*/ 5426824 w 8393514"/>
                <a:gd name="connsiteY13-958" fmla="*/ 965505 h 1533914"/>
                <a:gd name="connsiteX14-959" fmla="*/ 5037572 w 8393514"/>
                <a:gd name="connsiteY14-960" fmla="*/ 1356142 h 1533914"/>
                <a:gd name="connsiteX15-961" fmla="*/ 4680181 w 8393514"/>
                <a:gd name="connsiteY15-962" fmla="*/ 1533914 h 1533914"/>
                <a:gd name="connsiteX16-963" fmla="*/ 4637239 w 8393514"/>
                <a:gd name="connsiteY16-964" fmla="*/ 1529758 h 1533914"/>
                <a:gd name="connsiteX17-965" fmla="*/ 4405443 w 8393514"/>
                <a:gd name="connsiteY17-966" fmla="*/ 1186220 h 1533914"/>
                <a:gd name="connsiteX18-967" fmla="*/ 4179650 w 8393514"/>
                <a:gd name="connsiteY18-968" fmla="*/ 776651 h 1533914"/>
                <a:gd name="connsiteX19-969" fmla="*/ 3311567 w 8393514"/>
                <a:gd name="connsiteY19-970" fmla="*/ 781731 h 1533914"/>
                <a:gd name="connsiteX20-971" fmla="*/ 2360834 w 8393514"/>
                <a:gd name="connsiteY20-972" fmla="*/ 1008909 h 1533914"/>
                <a:gd name="connsiteX21-973" fmla="*/ 2342497 w 8393514"/>
                <a:gd name="connsiteY21-974" fmla="*/ 1006681 h 1533914"/>
                <a:gd name="connsiteX22-975" fmla="*/ 2126238 w 8393514"/>
                <a:gd name="connsiteY22-976" fmla="*/ 1054779 h 1533914"/>
                <a:gd name="connsiteX23-977" fmla="*/ 1317343 w 8393514"/>
                <a:gd name="connsiteY23-978" fmla="*/ 1127912 h 1533914"/>
                <a:gd name="connsiteX24-979" fmla="*/ 1009685 w 8393514"/>
                <a:gd name="connsiteY24-980" fmla="*/ 1116482 h 1533914"/>
                <a:gd name="connsiteX25-981" fmla="*/ 90523 w 8393514"/>
                <a:gd name="connsiteY25-982" fmla="*/ 756437 h 1533914"/>
                <a:gd name="connsiteX26-983" fmla="*/ 22895 w 8393514"/>
                <a:gd name="connsiteY26-984" fmla="*/ 295427 h 1533914"/>
                <a:gd name="connsiteX27-985" fmla="*/ 33026 w 8393514"/>
                <a:gd name="connsiteY27-986" fmla="*/ 271527 h 1533914"/>
                <a:gd name="connsiteX28-987" fmla="*/ 94142 w 8393514"/>
                <a:gd name="connsiteY28-988" fmla="*/ 271527 h 1533914"/>
                <a:gd name="connsiteX29-989" fmla="*/ 76235 w 8393514"/>
                <a:gd name="connsiteY29-990" fmla="*/ 313525 h 1533914"/>
                <a:gd name="connsiteX30-991" fmla="*/ 140053 w 8393514"/>
                <a:gd name="connsiteY30-992" fmla="*/ 729767 h 1533914"/>
                <a:gd name="connsiteX31-993" fmla="*/ 2361283 w 8393514"/>
                <a:gd name="connsiteY31-994" fmla="*/ 944080 h 1533914"/>
                <a:gd name="connsiteX32-995" fmla="*/ 2361890 w 8393514"/>
                <a:gd name="connsiteY32-996" fmla="*/ 946425 h 1533914"/>
                <a:gd name="connsiteX33-997" fmla="*/ 2418393 w 8393514"/>
                <a:gd name="connsiteY33-998" fmla="*/ 930783 h 1533914"/>
                <a:gd name="connsiteX34-999" fmla="*/ 3300486 w 8393514"/>
                <a:gd name="connsiteY34-1000" fmla="*/ 722628 h 1533914"/>
                <a:gd name="connsiteX35-1001" fmla="*/ 4213357 w 8393514"/>
                <a:gd name="connsiteY35-1002" fmla="*/ 726783 h 1533914"/>
                <a:gd name="connsiteX36-1003" fmla="*/ 4462699 w 8393514"/>
                <a:gd name="connsiteY36-1004" fmla="*/ 1168673 h 1533914"/>
                <a:gd name="connsiteX37-1005" fmla="*/ 4648321 w 8393514"/>
                <a:gd name="connsiteY37-1006" fmla="*/ 1470654 h 1533914"/>
                <a:gd name="connsiteX38-1007" fmla="*/ 5382034 w 8393514"/>
                <a:gd name="connsiteY38-1008" fmla="*/ 924872 h 1533914"/>
                <a:gd name="connsiteX39-1009" fmla="*/ 5554727 w 8393514"/>
                <a:gd name="connsiteY39-1010" fmla="*/ 742482 h 1533914"/>
                <a:gd name="connsiteX40-1011" fmla="*/ 5681246 w 8393514"/>
                <a:gd name="connsiteY40-1012" fmla="*/ 613194 h 1533914"/>
                <a:gd name="connsiteX41-1013" fmla="*/ 6613510 w 8393514"/>
                <a:gd name="connsiteY41-1014" fmla="*/ 13848 h 1533914"/>
                <a:gd name="connsiteX0-1015" fmla="*/ 6613510 w 8393514"/>
                <a:gd name="connsiteY0-1016" fmla="*/ 12957 h 1533023"/>
                <a:gd name="connsiteX1-1017" fmla="*/ 6625977 w 8393514"/>
                <a:gd name="connsiteY1-1018" fmla="*/ 12957 h 1533023"/>
                <a:gd name="connsiteX2-1019" fmla="*/ 6944892 w 8393514"/>
                <a:gd name="connsiteY2-1020" fmla="*/ 187853 h 1533023"/>
                <a:gd name="connsiteX3-1021" fmla="*/ 7062175 w 8393514"/>
                <a:gd name="connsiteY3-1022" fmla="*/ 588251 h 1533023"/>
                <a:gd name="connsiteX4-1023" fmla="*/ 7221629 w 8393514"/>
                <a:gd name="connsiteY4-1024" fmla="*/ 912437 h 1533023"/>
                <a:gd name="connsiteX5-1025" fmla="*/ 8348876 w 8393514"/>
                <a:gd name="connsiteY5-1026" fmla="*/ 678779 h 1533023"/>
                <a:gd name="connsiteX6-1027" fmla="*/ 8393514 w 8393514"/>
                <a:gd name="connsiteY6-1028" fmla="*/ 727369 h 1533023"/>
                <a:gd name="connsiteX7-1029" fmla="*/ 7211471 w 8393514"/>
                <a:gd name="connsiteY7-1030" fmla="*/ 972002 h 1533023"/>
                <a:gd name="connsiteX8-1031" fmla="*/ 7023079 w 8393514"/>
                <a:gd name="connsiteY8-1032" fmla="*/ 612764 h 1533023"/>
                <a:gd name="connsiteX9-1033" fmla="*/ 6625054 w 8393514"/>
                <a:gd name="connsiteY9-1034" fmla="*/ 73446 h 1533023"/>
                <a:gd name="connsiteX10-1035" fmla="*/ 6613972 w 8393514"/>
                <a:gd name="connsiteY10-1036" fmla="*/ 73446 h 1533023"/>
                <a:gd name="connsiteX11-1037" fmla="*/ 5725111 w 8393514"/>
                <a:gd name="connsiteY11-1038" fmla="*/ 653860 h 1533023"/>
                <a:gd name="connsiteX12-1039" fmla="*/ 5596746 w 8393514"/>
                <a:gd name="connsiteY12-1040" fmla="*/ 785457 h 1533023"/>
                <a:gd name="connsiteX13-1041" fmla="*/ 5426824 w 8393514"/>
                <a:gd name="connsiteY13-1042" fmla="*/ 964614 h 1533023"/>
                <a:gd name="connsiteX14-1043" fmla="*/ 5037572 w 8393514"/>
                <a:gd name="connsiteY14-1044" fmla="*/ 1355251 h 1533023"/>
                <a:gd name="connsiteX15-1045" fmla="*/ 4680181 w 8393514"/>
                <a:gd name="connsiteY15-1046" fmla="*/ 1533023 h 1533023"/>
                <a:gd name="connsiteX16-1047" fmla="*/ 4637239 w 8393514"/>
                <a:gd name="connsiteY16-1048" fmla="*/ 1528867 h 1533023"/>
                <a:gd name="connsiteX17-1049" fmla="*/ 4405443 w 8393514"/>
                <a:gd name="connsiteY17-1050" fmla="*/ 1185329 h 1533023"/>
                <a:gd name="connsiteX18-1051" fmla="*/ 4179650 w 8393514"/>
                <a:gd name="connsiteY18-1052" fmla="*/ 775760 h 1533023"/>
                <a:gd name="connsiteX19-1053" fmla="*/ 3311567 w 8393514"/>
                <a:gd name="connsiteY19-1054" fmla="*/ 780840 h 1533023"/>
                <a:gd name="connsiteX20-1055" fmla="*/ 2360834 w 8393514"/>
                <a:gd name="connsiteY20-1056" fmla="*/ 1008018 h 1533023"/>
                <a:gd name="connsiteX21-1057" fmla="*/ 2342497 w 8393514"/>
                <a:gd name="connsiteY21-1058" fmla="*/ 1005790 h 1533023"/>
                <a:gd name="connsiteX22-1059" fmla="*/ 2126238 w 8393514"/>
                <a:gd name="connsiteY22-1060" fmla="*/ 1053888 h 1533023"/>
                <a:gd name="connsiteX23-1061" fmla="*/ 1317343 w 8393514"/>
                <a:gd name="connsiteY23-1062" fmla="*/ 1127021 h 1533023"/>
                <a:gd name="connsiteX24-1063" fmla="*/ 1009685 w 8393514"/>
                <a:gd name="connsiteY24-1064" fmla="*/ 1115591 h 1533023"/>
                <a:gd name="connsiteX25-1065" fmla="*/ 90523 w 8393514"/>
                <a:gd name="connsiteY25-1066" fmla="*/ 755546 h 1533023"/>
                <a:gd name="connsiteX26-1067" fmla="*/ 22895 w 8393514"/>
                <a:gd name="connsiteY26-1068" fmla="*/ 294536 h 1533023"/>
                <a:gd name="connsiteX27-1069" fmla="*/ 33026 w 8393514"/>
                <a:gd name="connsiteY27-1070" fmla="*/ 270636 h 1533023"/>
                <a:gd name="connsiteX28-1071" fmla="*/ 94142 w 8393514"/>
                <a:gd name="connsiteY28-1072" fmla="*/ 270636 h 1533023"/>
                <a:gd name="connsiteX29-1073" fmla="*/ 76235 w 8393514"/>
                <a:gd name="connsiteY29-1074" fmla="*/ 312634 h 1533023"/>
                <a:gd name="connsiteX30-1075" fmla="*/ 140053 w 8393514"/>
                <a:gd name="connsiteY30-1076" fmla="*/ 728876 h 1533023"/>
                <a:gd name="connsiteX31-1077" fmla="*/ 2361283 w 8393514"/>
                <a:gd name="connsiteY31-1078" fmla="*/ 943189 h 1533023"/>
                <a:gd name="connsiteX32-1079" fmla="*/ 2361890 w 8393514"/>
                <a:gd name="connsiteY32-1080" fmla="*/ 945534 h 1533023"/>
                <a:gd name="connsiteX33-1081" fmla="*/ 2418393 w 8393514"/>
                <a:gd name="connsiteY33-1082" fmla="*/ 929892 h 1533023"/>
                <a:gd name="connsiteX34-1083" fmla="*/ 3300486 w 8393514"/>
                <a:gd name="connsiteY34-1084" fmla="*/ 721737 h 1533023"/>
                <a:gd name="connsiteX35-1085" fmla="*/ 4213357 w 8393514"/>
                <a:gd name="connsiteY35-1086" fmla="*/ 725892 h 1533023"/>
                <a:gd name="connsiteX36-1087" fmla="*/ 4462699 w 8393514"/>
                <a:gd name="connsiteY36-1088" fmla="*/ 1167782 h 1533023"/>
                <a:gd name="connsiteX37-1089" fmla="*/ 4648321 w 8393514"/>
                <a:gd name="connsiteY37-1090" fmla="*/ 1469763 h 1533023"/>
                <a:gd name="connsiteX38-1091" fmla="*/ 5382034 w 8393514"/>
                <a:gd name="connsiteY38-1092" fmla="*/ 923981 h 1533023"/>
                <a:gd name="connsiteX39-1093" fmla="*/ 5554727 w 8393514"/>
                <a:gd name="connsiteY39-1094" fmla="*/ 741591 h 1533023"/>
                <a:gd name="connsiteX40-1095" fmla="*/ 5681246 w 8393514"/>
                <a:gd name="connsiteY40-1096" fmla="*/ 612303 h 1533023"/>
                <a:gd name="connsiteX41-1097" fmla="*/ 6613510 w 8393514"/>
                <a:gd name="connsiteY41-1098" fmla="*/ 12957 h 1533023"/>
                <a:gd name="connsiteX0-1099" fmla="*/ 6613510 w 8393514"/>
                <a:gd name="connsiteY0-1100" fmla="*/ 12955 h 1533021"/>
                <a:gd name="connsiteX1-1101" fmla="*/ 6625977 w 8393514"/>
                <a:gd name="connsiteY1-1102" fmla="*/ 12955 h 1533021"/>
                <a:gd name="connsiteX2-1103" fmla="*/ 6944892 w 8393514"/>
                <a:gd name="connsiteY2-1104" fmla="*/ 187851 h 1533021"/>
                <a:gd name="connsiteX3-1105" fmla="*/ 7062175 w 8393514"/>
                <a:gd name="connsiteY3-1106" fmla="*/ 588249 h 1533021"/>
                <a:gd name="connsiteX4-1107" fmla="*/ 7221629 w 8393514"/>
                <a:gd name="connsiteY4-1108" fmla="*/ 912435 h 1533021"/>
                <a:gd name="connsiteX5-1109" fmla="*/ 8348876 w 8393514"/>
                <a:gd name="connsiteY5-1110" fmla="*/ 678777 h 1533021"/>
                <a:gd name="connsiteX6-1111" fmla="*/ 8393514 w 8393514"/>
                <a:gd name="connsiteY6-1112" fmla="*/ 727367 h 1533021"/>
                <a:gd name="connsiteX7-1113" fmla="*/ 7211471 w 8393514"/>
                <a:gd name="connsiteY7-1114" fmla="*/ 972000 h 1533021"/>
                <a:gd name="connsiteX8-1115" fmla="*/ 7023079 w 8393514"/>
                <a:gd name="connsiteY8-1116" fmla="*/ 612762 h 1533021"/>
                <a:gd name="connsiteX9-1117" fmla="*/ 6625054 w 8393514"/>
                <a:gd name="connsiteY9-1118" fmla="*/ 73444 h 1533021"/>
                <a:gd name="connsiteX10-1119" fmla="*/ 6613972 w 8393514"/>
                <a:gd name="connsiteY10-1120" fmla="*/ 73444 h 1533021"/>
                <a:gd name="connsiteX11-1121" fmla="*/ 5725111 w 8393514"/>
                <a:gd name="connsiteY11-1122" fmla="*/ 653858 h 1533021"/>
                <a:gd name="connsiteX12-1123" fmla="*/ 5596746 w 8393514"/>
                <a:gd name="connsiteY12-1124" fmla="*/ 785455 h 1533021"/>
                <a:gd name="connsiteX13-1125" fmla="*/ 5426824 w 8393514"/>
                <a:gd name="connsiteY13-1126" fmla="*/ 964612 h 1533021"/>
                <a:gd name="connsiteX14-1127" fmla="*/ 5037572 w 8393514"/>
                <a:gd name="connsiteY14-1128" fmla="*/ 1355249 h 1533021"/>
                <a:gd name="connsiteX15-1129" fmla="*/ 4680181 w 8393514"/>
                <a:gd name="connsiteY15-1130" fmla="*/ 1533021 h 1533021"/>
                <a:gd name="connsiteX16-1131" fmla="*/ 4637239 w 8393514"/>
                <a:gd name="connsiteY16-1132" fmla="*/ 1528865 h 1533021"/>
                <a:gd name="connsiteX17-1133" fmla="*/ 4405443 w 8393514"/>
                <a:gd name="connsiteY17-1134" fmla="*/ 1185327 h 1533021"/>
                <a:gd name="connsiteX18-1135" fmla="*/ 4179650 w 8393514"/>
                <a:gd name="connsiteY18-1136" fmla="*/ 775758 h 1533021"/>
                <a:gd name="connsiteX19-1137" fmla="*/ 3311567 w 8393514"/>
                <a:gd name="connsiteY19-1138" fmla="*/ 780838 h 1533021"/>
                <a:gd name="connsiteX20-1139" fmla="*/ 2360834 w 8393514"/>
                <a:gd name="connsiteY20-1140" fmla="*/ 1008016 h 1533021"/>
                <a:gd name="connsiteX21-1141" fmla="*/ 2342497 w 8393514"/>
                <a:gd name="connsiteY21-1142" fmla="*/ 1005788 h 1533021"/>
                <a:gd name="connsiteX22-1143" fmla="*/ 2126238 w 8393514"/>
                <a:gd name="connsiteY22-1144" fmla="*/ 1053886 h 1533021"/>
                <a:gd name="connsiteX23-1145" fmla="*/ 1317343 w 8393514"/>
                <a:gd name="connsiteY23-1146" fmla="*/ 1127019 h 1533021"/>
                <a:gd name="connsiteX24-1147" fmla="*/ 1009685 w 8393514"/>
                <a:gd name="connsiteY24-1148" fmla="*/ 1115589 h 1533021"/>
                <a:gd name="connsiteX25-1149" fmla="*/ 90523 w 8393514"/>
                <a:gd name="connsiteY25-1150" fmla="*/ 755544 h 1533021"/>
                <a:gd name="connsiteX26-1151" fmla="*/ 22895 w 8393514"/>
                <a:gd name="connsiteY26-1152" fmla="*/ 294534 h 1533021"/>
                <a:gd name="connsiteX27-1153" fmla="*/ 33026 w 8393514"/>
                <a:gd name="connsiteY27-1154" fmla="*/ 270634 h 1533021"/>
                <a:gd name="connsiteX28-1155" fmla="*/ 94142 w 8393514"/>
                <a:gd name="connsiteY28-1156" fmla="*/ 270634 h 1533021"/>
                <a:gd name="connsiteX29-1157" fmla="*/ 76235 w 8393514"/>
                <a:gd name="connsiteY29-1158" fmla="*/ 312632 h 1533021"/>
                <a:gd name="connsiteX30-1159" fmla="*/ 140053 w 8393514"/>
                <a:gd name="connsiteY30-1160" fmla="*/ 728874 h 1533021"/>
                <a:gd name="connsiteX31-1161" fmla="*/ 2361283 w 8393514"/>
                <a:gd name="connsiteY31-1162" fmla="*/ 943187 h 1533021"/>
                <a:gd name="connsiteX32-1163" fmla="*/ 2361890 w 8393514"/>
                <a:gd name="connsiteY32-1164" fmla="*/ 945532 h 1533021"/>
                <a:gd name="connsiteX33-1165" fmla="*/ 2418393 w 8393514"/>
                <a:gd name="connsiteY33-1166" fmla="*/ 929890 h 1533021"/>
                <a:gd name="connsiteX34-1167" fmla="*/ 3300486 w 8393514"/>
                <a:gd name="connsiteY34-1168" fmla="*/ 721735 h 1533021"/>
                <a:gd name="connsiteX35-1169" fmla="*/ 4213357 w 8393514"/>
                <a:gd name="connsiteY35-1170" fmla="*/ 725890 h 1533021"/>
                <a:gd name="connsiteX36-1171" fmla="*/ 4462699 w 8393514"/>
                <a:gd name="connsiteY36-1172" fmla="*/ 1167780 h 1533021"/>
                <a:gd name="connsiteX37-1173" fmla="*/ 4648321 w 8393514"/>
                <a:gd name="connsiteY37-1174" fmla="*/ 1469761 h 1533021"/>
                <a:gd name="connsiteX38-1175" fmla="*/ 5382034 w 8393514"/>
                <a:gd name="connsiteY38-1176" fmla="*/ 923979 h 1533021"/>
                <a:gd name="connsiteX39-1177" fmla="*/ 5554727 w 8393514"/>
                <a:gd name="connsiteY39-1178" fmla="*/ 741589 h 1533021"/>
                <a:gd name="connsiteX40-1179" fmla="*/ 5681246 w 8393514"/>
                <a:gd name="connsiteY40-1180" fmla="*/ 612301 h 1533021"/>
                <a:gd name="connsiteX41-1181" fmla="*/ 6613510 w 8393514"/>
                <a:gd name="connsiteY41-1182" fmla="*/ 12955 h 1533021"/>
                <a:gd name="connsiteX0-1183" fmla="*/ 6613510 w 8393514"/>
                <a:gd name="connsiteY0-1184" fmla="*/ 12955 h 1533021"/>
                <a:gd name="connsiteX1-1185" fmla="*/ 6625977 w 8393514"/>
                <a:gd name="connsiteY1-1186" fmla="*/ 12955 h 1533021"/>
                <a:gd name="connsiteX2-1187" fmla="*/ 6944892 w 8393514"/>
                <a:gd name="connsiteY2-1188" fmla="*/ 187851 h 1533021"/>
                <a:gd name="connsiteX3-1189" fmla="*/ 7062175 w 8393514"/>
                <a:gd name="connsiteY3-1190" fmla="*/ 588249 h 1533021"/>
                <a:gd name="connsiteX4-1191" fmla="*/ 7221629 w 8393514"/>
                <a:gd name="connsiteY4-1192" fmla="*/ 912435 h 1533021"/>
                <a:gd name="connsiteX5-1193" fmla="*/ 8348876 w 8393514"/>
                <a:gd name="connsiteY5-1194" fmla="*/ 678777 h 1533021"/>
                <a:gd name="connsiteX6-1195" fmla="*/ 8393514 w 8393514"/>
                <a:gd name="connsiteY6-1196" fmla="*/ 727367 h 1533021"/>
                <a:gd name="connsiteX7-1197" fmla="*/ 7211471 w 8393514"/>
                <a:gd name="connsiteY7-1198" fmla="*/ 972000 h 1533021"/>
                <a:gd name="connsiteX8-1199" fmla="*/ 7023079 w 8393514"/>
                <a:gd name="connsiteY8-1200" fmla="*/ 612762 h 1533021"/>
                <a:gd name="connsiteX9-1201" fmla="*/ 6625054 w 8393514"/>
                <a:gd name="connsiteY9-1202" fmla="*/ 73444 h 1533021"/>
                <a:gd name="connsiteX10-1203" fmla="*/ 6613972 w 8393514"/>
                <a:gd name="connsiteY10-1204" fmla="*/ 73444 h 1533021"/>
                <a:gd name="connsiteX11-1205" fmla="*/ 5725111 w 8393514"/>
                <a:gd name="connsiteY11-1206" fmla="*/ 653858 h 1533021"/>
                <a:gd name="connsiteX12-1207" fmla="*/ 5596746 w 8393514"/>
                <a:gd name="connsiteY12-1208" fmla="*/ 785455 h 1533021"/>
                <a:gd name="connsiteX13-1209" fmla="*/ 5426824 w 8393514"/>
                <a:gd name="connsiteY13-1210" fmla="*/ 964612 h 1533021"/>
                <a:gd name="connsiteX14-1211" fmla="*/ 5037572 w 8393514"/>
                <a:gd name="connsiteY14-1212" fmla="*/ 1355249 h 1533021"/>
                <a:gd name="connsiteX15-1213" fmla="*/ 4680181 w 8393514"/>
                <a:gd name="connsiteY15-1214" fmla="*/ 1533021 h 1533021"/>
                <a:gd name="connsiteX16-1215" fmla="*/ 4637239 w 8393514"/>
                <a:gd name="connsiteY16-1216" fmla="*/ 1528865 h 1533021"/>
                <a:gd name="connsiteX17-1217" fmla="*/ 4405443 w 8393514"/>
                <a:gd name="connsiteY17-1218" fmla="*/ 1185327 h 1533021"/>
                <a:gd name="connsiteX18-1219" fmla="*/ 4179650 w 8393514"/>
                <a:gd name="connsiteY18-1220" fmla="*/ 775758 h 1533021"/>
                <a:gd name="connsiteX19-1221" fmla="*/ 3311567 w 8393514"/>
                <a:gd name="connsiteY19-1222" fmla="*/ 780838 h 1533021"/>
                <a:gd name="connsiteX20-1223" fmla="*/ 2360834 w 8393514"/>
                <a:gd name="connsiteY20-1224" fmla="*/ 1008016 h 1533021"/>
                <a:gd name="connsiteX21-1225" fmla="*/ 2342497 w 8393514"/>
                <a:gd name="connsiteY21-1226" fmla="*/ 1005788 h 1533021"/>
                <a:gd name="connsiteX22-1227" fmla="*/ 2126238 w 8393514"/>
                <a:gd name="connsiteY22-1228" fmla="*/ 1053886 h 1533021"/>
                <a:gd name="connsiteX23-1229" fmla="*/ 1317343 w 8393514"/>
                <a:gd name="connsiteY23-1230" fmla="*/ 1127019 h 1533021"/>
                <a:gd name="connsiteX24-1231" fmla="*/ 1009685 w 8393514"/>
                <a:gd name="connsiteY24-1232" fmla="*/ 1115589 h 1533021"/>
                <a:gd name="connsiteX25-1233" fmla="*/ 90523 w 8393514"/>
                <a:gd name="connsiteY25-1234" fmla="*/ 755544 h 1533021"/>
                <a:gd name="connsiteX26-1235" fmla="*/ 22895 w 8393514"/>
                <a:gd name="connsiteY26-1236" fmla="*/ 294534 h 1533021"/>
                <a:gd name="connsiteX27-1237" fmla="*/ 33026 w 8393514"/>
                <a:gd name="connsiteY27-1238" fmla="*/ 270634 h 1533021"/>
                <a:gd name="connsiteX28-1239" fmla="*/ 94142 w 8393514"/>
                <a:gd name="connsiteY28-1240" fmla="*/ 270634 h 1533021"/>
                <a:gd name="connsiteX29-1241" fmla="*/ 76235 w 8393514"/>
                <a:gd name="connsiteY29-1242" fmla="*/ 312632 h 1533021"/>
                <a:gd name="connsiteX30-1243" fmla="*/ 140053 w 8393514"/>
                <a:gd name="connsiteY30-1244" fmla="*/ 728874 h 1533021"/>
                <a:gd name="connsiteX31-1245" fmla="*/ 2361283 w 8393514"/>
                <a:gd name="connsiteY31-1246" fmla="*/ 943187 h 1533021"/>
                <a:gd name="connsiteX32-1247" fmla="*/ 2361890 w 8393514"/>
                <a:gd name="connsiteY32-1248" fmla="*/ 945532 h 1533021"/>
                <a:gd name="connsiteX33-1249" fmla="*/ 2418393 w 8393514"/>
                <a:gd name="connsiteY33-1250" fmla="*/ 929890 h 1533021"/>
                <a:gd name="connsiteX34-1251" fmla="*/ 3300486 w 8393514"/>
                <a:gd name="connsiteY34-1252" fmla="*/ 721735 h 1533021"/>
                <a:gd name="connsiteX35-1253" fmla="*/ 4213357 w 8393514"/>
                <a:gd name="connsiteY35-1254" fmla="*/ 725890 h 1533021"/>
                <a:gd name="connsiteX36-1255" fmla="*/ 4462699 w 8393514"/>
                <a:gd name="connsiteY36-1256" fmla="*/ 1167780 h 1533021"/>
                <a:gd name="connsiteX37-1257" fmla="*/ 4648321 w 8393514"/>
                <a:gd name="connsiteY37-1258" fmla="*/ 1469761 h 1533021"/>
                <a:gd name="connsiteX38-1259" fmla="*/ 5382034 w 8393514"/>
                <a:gd name="connsiteY38-1260" fmla="*/ 923979 h 1533021"/>
                <a:gd name="connsiteX39-1261" fmla="*/ 5554727 w 8393514"/>
                <a:gd name="connsiteY39-1262" fmla="*/ 741589 h 1533021"/>
                <a:gd name="connsiteX40-1263" fmla="*/ 5681246 w 8393514"/>
                <a:gd name="connsiteY40-1264" fmla="*/ 612301 h 1533021"/>
                <a:gd name="connsiteX41-1265" fmla="*/ 6613510 w 8393514"/>
                <a:gd name="connsiteY41-1266" fmla="*/ 12955 h 1533021"/>
                <a:gd name="connsiteX0-1267" fmla="*/ 6613510 w 8393514"/>
                <a:gd name="connsiteY0-1268" fmla="*/ 4976 h 1525042"/>
                <a:gd name="connsiteX1-1269" fmla="*/ 6625977 w 8393514"/>
                <a:gd name="connsiteY1-1270" fmla="*/ 4976 h 1525042"/>
                <a:gd name="connsiteX2-1271" fmla="*/ 6944892 w 8393514"/>
                <a:gd name="connsiteY2-1272" fmla="*/ 179872 h 1525042"/>
                <a:gd name="connsiteX3-1273" fmla="*/ 7062175 w 8393514"/>
                <a:gd name="connsiteY3-1274" fmla="*/ 580270 h 1525042"/>
                <a:gd name="connsiteX4-1275" fmla="*/ 7221629 w 8393514"/>
                <a:gd name="connsiteY4-1276" fmla="*/ 904456 h 1525042"/>
                <a:gd name="connsiteX5-1277" fmla="*/ 8348876 w 8393514"/>
                <a:gd name="connsiteY5-1278" fmla="*/ 670798 h 1525042"/>
                <a:gd name="connsiteX6-1279" fmla="*/ 8393514 w 8393514"/>
                <a:gd name="connsiteY6-1280" fmla="*/ 719388 h 1525042"/>
                <a:gd name="connsiteX7-1281" fmla="*/ 7211471 w 8393514"/>
                <a:gd name="connsiteY7-1282" fmla="*/ 964021 h 1525042"/>
                <a:gd name="connsiteX8-1283" fmla="*/ 7023079 w 8393514"/>
                <a:gd name="connsiteY8-1284" fmla="*/ 604783 h 1525042"/>
                <a:gd name="connsiteX9-1285" fmla="*/ 6625054 w 8393514"/>
                <a:gd name="connsiteY9-1286" fmla="*/ 65465 h 1525042"/>
                <a:gd name="connsiteX10-1287" fmla="*/ 6613972 w 8393514"/>
                <a:gd name="connsiteY10-1288" fmla="*/ 65465 h 1525042"/>
                <a:gd name="connsiteX11-1289" fmla="*/ 5725111 w 8393514"/>
                <a:gd name="connsiteY11-1290" fmla="*/ 645879 h 1525042"/>
                <a:gd name="connsiteX12-1291" fmla="*/ 5596746 w 8393514"/>
                <a:gd name="connsiteY12-1292" fmla="*/ 777476 h 1525042"/>
                <a:gd name="connsiteX13-1293" fmla="*/ 5426824 w 8393514"/>
                <a:gd name="connsiteY13-1294" fmla="*/ 956633 h 1525042"/>
                <a:gd name="connsiteX14-1295" fmla="*/ 5037572 w 8393514"/>
                <a:gd name="connsiteY14-1296" fmla="*/ 1347270 h 1525042"/>
                <a:gd name="connsiteX15-1297" fmla="*/ 4680181 w 8393514"/>
                <a:gd name="connsiteY15-1298" fmla="*/ 1525042 h 1525042"/>
                <a:gd name="connsiteX16-1299" fmla="*/ 4637239 w 8393514"/>
                <a:gd name="connsiteY16-1300" fmla="*/ 1520886 h 1525042"/>
                <a:gd name="connsiteX17-1301" fmla="*/ 4405443 w 8393514"/>
                <a:gd name="connsiteY17-1302" fmla="*/ 1177348 h 1525042"/>
                <a:gd name="connsiteX18-1303" fmla="*/ 4179650 w 8393514"/>
                <a:gd name="connsiteY18-1304" fmla="*/ 767779 h 1525042"/>
                <a:gd name="connsiteX19-1305" fmla="*/ 3311567 w 8393514"/>
                <a:gd name="connsiteY19-1306" fmla="*/ 772859 h 1525042"/>
                <a:gd name="connsiteX20-1307" fmla="*/ 2360834 w 8393514"/>
                <a:gd name="connsiteY20-1308" fmla="*/ 1000037 h 1525042"/>
                <a:gd name="connsiteX21-1309" fmla="*/ 2342497 w 8393514"/>
                <a:gd name="connsiteY21-1310" fmla="*/ 997809 h 1525042"/>
                <a:gd name="connsiteX22-1311" fmla="*/ 2126238 w 8393514"/>
                <a:gd name="connsiteY22-1312" fmla="*/ 1045907 h 1525042"/>
                <a:gd name="connsiteX23-1313" fmla="*/ 1317343 w 8393514"/>
                <a:gd name="connsiteY23-1314" fmla="*/ 1119040 h 1525042"/>
                <a:gd name="connsiteX24-1315" fmla="*/ 1009685 w 8393514"/>
                <a:gd name="connsiteY24-1316" fmla="*/ 1107610 h 1525042"/>
                <a:gd name="connsiteX25-1317" fmla="*/ 90523 w 8393514"/>
                <a:gd name="connsiteY25-1318" fmla="*/ 747565 h 1525042"/>
                <a:gd name="connsiteX26-1319" fmla="*/ 22895 w 8393514"/>
                <a:gd name="connsiteY26-1320" fmla="*/ 286555 h 1525042"/>
                <a:gd name="connsiteX27-1321" fmla="*/ 33026 w 8393514"/>
                <a:gd name="connsiteY27-1322" fmla="*/ 262655 h 1525042"/>
                <a:gd name="connsiteX28-1323" fmla="*/ 94142 w 8393514"/>
                <a:gd name="connsiteY28-1324" fmla="*/ 262655 h 1525042"/>
                <a:gd name="connsiteX29-1325" fmla="*/ 76235 w 8393514"/>
                <a:gd name="connsiteY29-1326" fmla="*/ 304653 h 1525042"/>
                <a:gd name="connsiteX30-1327" fmla="*/ 140053 w 8393514"/>
                <a:gd name="connsiteY30-1328" fmla="*/ 720895 h 1525042"/>
                <a:gd name="connsiteX31-1329" fmla="*/ 2361283 w 8393514"/>
                <a:gd name="connsiteY31-1330" fmla="*/ 935208 h 1525042"/>
                <a:gd name="connsiteX32-1331" fmla="*/ 2361890 w 8393514"/>
                <a:gd name="connsiteY32-1332" fmla="*/ 937553 h 1525042"/>
                <a:gd name="connsiteX33-1333" fmla="*/ 2418393 w 8393514"/>
                <a:gd name="connsiteY33-1334" fmla="*/ 921911 h 1525042"/>
                <a:gd name="connsiteX34-1335" fmla="*/ 3300486 w 8393514"/>
                <a:gd name="connsiteY34-1336" fmla="*/ 713756 h 1525042"/>
                <a:gd name="connsiteX35-1337" fmla="*/ 4213357 w 8393514"/>
                <a:gd name="connsiteY35-1338" fmla="*/ 717911 h 1525042"/>
                <a:gd name="connsiteX36-1339" fmla="*/ 4462699 w 8393514"/>
                <a:gd name="connsiteY36-1340" fmla="*/ 1159801 h 1525042"/>
                <a:gd name="connsiteX37-1341" fmla="*/ 4648321 w 8393514"/>
                <a:gd name="connsiteY37-1342" fmla="*/ 1461782 h 1525042"/>
                <a:gd name="connsiteX38-1343" fmla="*/ 5382034 w 8393514"/>
                <a:gd name="connsiteY38-1344" fmla="*/ 916000 h 1525042"/>
                <a:gd name="connsiteX39-1345" fmla="*/ 5554727 w 8393514"/>
                <a:gd name="connsiteY39-1346" fmla="*/ 733610 h 1525042"/>
                <a:gd name="connsiteX40-1347" fmla="*/ 5681246 w 8393514"/>
                <a:gd name="connsiteY40-1348" fmla="*/ 604322 h 1525042"/>
                <a:gd name="connsiteX41-1349" fmla="*/ 6613510 w 8393514"/>
                <a:gd name="connsiteY41-1350" fmla="*/ 4976 h 1525042"/>
                <a:gd name="connsiteX0-1351" fmla="*/ 6613510 w 8393514"/>
                <a:gd name="connsiteY0-1352" fmla="*/ 4976 h 1525042"/>
                <a:gd name="connsiteX1-1353" fmla="*/ 6625977 w 8393514"/>
                <a:gd name="connsiteY1-1354" fmla="*/ 4976 h 1525042"/>
                <a:gd name="connsiteX2-1355" fmla="*/ 6944892 w 8393514"/>
                <a:gd name="connsiteY2-1356" fmla="*/ 179872 h 1525042"/>
                <a:gd name="connsiteX3-1357" fmla="*/ 7062175 w 8393514"/>
                <a:gd name="connsiteY3-1358" fmla="*/ 580270 h 1525042"/>
                <a:gd name="connsiteX4-1359" fmla="*/ 7221629 w 8393514"/>
                <a:gd name="connsiteY4-1360" fmla="*/ 904456 h 1525042"/>
                <a:gd name="connsiteX5-1361" fmla="*/ 8348876 w 8393514"/>
                <a:gd name="connsiteY5-1362" fmla="*/ 670798 h 1525042"/>
                <a:gd name="connsiteX6-1363" fmla="*/ 8393514 w 8393514"/>
                <a:gd name="connsiteY6-1364" fmla="*/ 719388 h 1525042"/>
                <a:gd name="connsiteX7-1365" fmla="*/ 7211471 w 8393514"/>
                <a:gd name="connsiteY7-1366" fmla="*/ 964021 h 1525042"/>
                <a:gd name="connsiteX8-1367" fmla="*/ 7023079 w 8393514"/>
                <a:gd name="connsiteY8-1368" fmla="*/ 604783 h 1525042"/>
                <a:gd name="connsiteX9-1369" fmla="*/ 6625054 w 8393514"/>
                <a:gd name="connsiteY9-1370" fmla="*/ 65465 h 1525042"/>
                <a:gd name="connsiteX10-1371" fmla="*/ 6613972 w 8393514"/>
                <a:gd name="connsiteY10-1372" fmla="*/ 65465 h 1525042"/>
                <a:gd name="connsiteX11-1373" fmla="*/ 5725111 w 8393514"/>
                <a:gd name="connsiteY11-1374" fmla="*/ 645879 h 1525042"/>
                <a:gd name="connsiteX12-1375" fmla="*/ 5596746 w 8393514"/>
                <a:gd name="connsiteY12-1376" fmla="*/ 777476 h 1525042"/>
                <a:gd name="connsiteX13-1377" fmla="*/ 5426824 w 8393514"/>
                <a:gd name="connsiteY13-1378" fmla="*/ 956633 h 1525042"/>
                <a:gd name="connsiteX14-1379" fmla="*/ 5037572 w 8393514"/>
                <a:gd name="connsiteY14-1380" fmla="*/ 1347270 h 1525042"/>
                <a:gd name="connsiteX15-1381" fmla="*/ 4680181 w 8393514"/>
                <a:gd name="connsiteY15-1382" fmla="*/ 1525042 h 1525042"/>
                <a:gd name="connsiteX16-1383" fmla="*/ 4637239 w 8393514"/>
                <a:gd name="connsiteY16-1384" fmla="*/ 1520886 h 1525042"/>
                <a:gd name="connsiteX17-1385" fmla="*/ 4405443 w 8393514"/>
                <a:gd name="connsiteY17-1386" fmla="*/ 1177348 h 1525042"/>
                <a:gd name="connsiteX18-1387" fmla="*/ 4179650 w 8393514"/>
                <a:gd name="connsiteY18-1388" fmla="*/ 767779 h 1525042"/>
                <a:gd name="connsiteX19-1389" fmla="*/ 3311567 w 8393514"/>
                <a:gd name="connsiteY19-1390" fmla="*/ 772859 h 1525042"/>
                <a:gd name="connsiteX20-1391" fmla="*/ 2360834 w 8393514"/>
                <a:gd name="connsiteY20-1392" fmla="*/ 1000037 h 1525042"/>
                <a:gd name="connsiteX21-1393" fmla="*/ 2342497 w 8393514"/>
                <a:gd name="connsiteY21-1394" fmla="*/ 997809 h 1525042"/>
                <a:gd name="connsiteX22-1395" fmla="*/ 2126238 w 8393514"/>
                <a:gd name="connsiteY22-1396" fmla="*/ 1045907 h 1525042"/>
                <a:gd name="connsiteX23-1397" fmla="*/ 1317343 w 8393514"/>
                <a:gd name="connsiteY23-1398" fmla="*/ 1119040 h 1525042"/>
                <a:gd name="connsiteX24-1399" fmla="*/ 1009685 w 8393514"/>
                <a:gd name="connsiteY24-1400" fmla="*/ 1107610 h 1525042"/>
                <a:gd name="connsiteX25-1401" fmla="*/ 90523 w 8393514"/>
                <a:gd name="connsiteY25-1402" fmla="*/ 747565 h 1525042"/>
                <a:gd name="connsiteX26-1403" fmla="*/ 22895 w 8393514"/>
                <a:gd name="connsiteY26-1404" fmla="*/ 286555 h 1525042"/>
                <a:gd name="connsiteX27-1405" fmla="*/ 33026 w 8393514"/>
                <a:gd name="connsiteY27-1406" fmla="*/ 262655 h 1525042"/>
                <a:gd name="connsiteX28-1407" fmla="*/ 94142 w 8393514"/>
                <a:gd name="connsiteY28-1408" fmla="*/ 262655 h 1525042"/>
                <a:gd name="connsiteX29-1409" fmla="*/ 76235 w 8393514"/>
                <a:gd name="connsiteY29-1410" fmla="*/ 304653 h 1525042"/>
                <a:gd name="connsiteX30-1411" fmla="*/ 140053 w 8393514"/>
                <a:gd name="connsiteY30-1412" fmla="*/ 720895 h 1525042"/>
                <a:gd name="connsiteX31-1413" fmla="*/ 2361283 w 8393514"/>
                <a:gd name="connsiteY31-1414" fmla="*/ 935208 h 1525042"/>
                <a:gd name="connsiteX32-1415" fmla="*/ 2361890 w 8393514"/>
                <a:gd name="connsiteY32-1416" fmla="*/ 937553 h 1525042"/>
                <a:gd name="connsiteX33-1417" fmla="*/ 2418393 w 8393514"/>
                <a:gd name="connsiteY33-1418" fmla="*/ 921911 h 1525042"/>
                <a:gd name="connsiteX34-1419" fmla="*/ 3300486 w 8393514"/>
                <a:gd name="connsiteY34-1420" fmla="*/ 713756 h 1525042"/>
                <a:gd name="connsiteX35-1421" fmla="*/ 4213357 w 8393514"/>
                <a:gd name="connsiteY35-1422" fmla="*/ 717911 h 1525042"/>
                <a:gd name="connsiteX36-1423" fmla="*/ 4462699 w 8393514"/>
                <a:gd name="connsiteY36-1424" fmla="*/ 1159801 h 1525042"/>
                <a:gd name="connsiteX37-1425" fmla="*/ 4648321 w 8393514"/>
                <a:gd name="connsiteY37-1426" fmla="*/ 1461782 h 1525042"/>
                <a:gd name="connsiteX38-1427" fmla="*/ 5382034 w 8393514"/>
                <a:gd name="connsiteY38-1428" fmla="*/ 916000 h 1525042"/>
                <a:gd name="connsiteX39-1429" fmla="*/ 5554727 w 8393514"/>
                <a:gd name="connsiteY39-1430" fmla="*/ 733610 h 1525042"/>
                <a:gd name="connsiteX40-1431" fmla="*/ 5681246 w 8393514"/>
                <a:gd name="connsiteY40-1432" fmla="*/ 604322 h 1525042"/>
                <a:gd name="connsiteX41-1433" fmla="*/ 6613510 w 8393514"/>
                <a:gd name="connsiteY41-1434" fmla="*/ 4976 h 1525042"/>
                <a:gd name="connsiteX0-1435" fmla="*/ 6613510 w 8393514"/>
                <a:gd name="connsiteY0-1436" fmla="*/ 533 h 1520599"/>
                <a:gd name="connsiteX1-1437" fmla="*/ 6625977 w 8393514"/>
                <a:gd name="connsiteY1-1438" fmla="*/ 533 h 1520599"/>
                <a:gd name="connsiteX2-1439" fmla="*/ 6944892 w 8393514"/>
                <a:gd name="connsiteY2-1440" fmla="*/ 175429 h 1520599"/>
                <a:gd name="connsiteX3-1441" fmla="*/ 7062175 w 8393514"/>
                <a:gd name="connsiteY3-1442" fmla="*/ 575827 h 1520599"/>
                <a:gd name="connsiteX4-1443" fmla="*/ 7221629 w 8393514"/>
                <a:gd name="connsiteY4-1444" fmla="*/ 900013 h 1520599"/>
                <a:gd name="connsiteX5-1445" fmla="*/ 8348876 w 8393514"/>
                <a:gd name="connsiteY5-1446" fmla="*/ 666355 h 1520599"/>
                <a:gd name="connsiteX6-1447" fmla="*/ 8393514 w 8393514"/>
                <a:gd name="connsiteY6-1448" fmla="*/ 714945 h 1520599"/>
                <a:gd name="connsiteX7-1449" fmla="*/ 7211471 w 8393514"/>
                <a:gd name="connsiteY7-1450" fmla="*/ 959578 h 1520599"/>
                <a:gd name="connsiteX8-1451" fmla="*/ 7023079 w 8393514"/>
                <a:gd name="connsiteY8-1452" fmla="*/ 600340 h 1520599"/>
                <a:gd name="connsiteX9-1453" fmla="*/ 6625054 w 8393514"/>
                <a:gd name="connsiteY9-1454" fmla="*/ 61022 h 1520599"/>
                <a:gd name="connsiteX10-1455" fmla="*/ 6613972 w 8393514"/>
                <a:gd name="connsiteY10-1456" fmla="*/ 61022 h 1520599"/>
                <a:gd name="connsiteX11-1457" fmla="*/ 5725111 w 8393514"/>
                <a:gd name="connsiteY11-1458" fmla="*/ 641436 h 1520599"/>
                <a:gd name="connsiteX12-1459" fmla="*/ 5596746 w 8393514"/>
                <a:gd name="connsiteY12-1460" fmla="*/ 773033 h 1520599"/>
                <a:gd name="connsiteX13-1461" fmla="*/ 5426824 w 8393514"/>
                <a:gd name="connsiteY13-1462" fmla="*/ 952190 h 1520599"/>
                <a:gd name="connsiteX14-1463" fmla="*/ 5037572 w 8393514"/>
                <a:gd name="connsiteY14-1464" fmla="*/ 1342827 h 1520599"/>
                <a:gd name="connsiteX15-1465" fmla="*/ 4680181 w 8393514"/>
                <a:gd name="connsiteY15-1466" fmla="*/ 1520599 h 1520599"/>
                <a:gd name="connsiteX16-1467" fmla="*/ 4637239 w 8393514"/>
                <a:gd name="connsiteY16-1468" fmla="*/ 1516443 h 1520599"/>
                <a:gd name="connsiteX17-1469" fmla="*/ 4405443 w 8393514"/>
                <a:gd name="connsiteY17-1470" fmla="*/ 1172905 h 1520599"/>
                <a:gd name="connsiteX18-1471" fmla="*/ 4179650 w 8393514"/>
                <a:gd name="connsiteY18-1472" fmla="*/ 763336 h 1520599"/>
                <a:gd name="connsiteX19-1473" fmla="*/ 3311567 w 8393514"/>
                <a:gd name="connsiteY19-1474" fmla="*/ 768416 h 1520599"/>
                <a:gd name="connsiteX20-1475" fmla="*/ 2360834 w 8393514"/>
                <a:gd name="connsiteY20-1476" fmla="*/ 995594 h 1520599"/>
                <a:gd name="connsiteX21-1477" fmla="*/ 2342497 w 8393514"/>
                <a:gd name="connsiteY21-1478" fmla="*/ 993366 h 1520599"/>
                <a:gd name="connsiteX22-1479" fmla="*/ 2126238 w 8393514"/>
                <a:gd name="connsiteY22-1480" fmla="*/ 1041464 h 1520599"/>
                <a:gd name="connsiteX23-1481" fmla="*/ 1317343 w 8393514"/>
                <a:gd name="connsiteY23-1482" fmla="*/ 1114597 h 1520599"/>
                <a:gd name="connsiteX24-1483" fmla="*/ 1009685 w 8393514"/>
                <a:gd name="connsiteY24-1484" fmla="*/ 1103167 h 1520599"/>
                <a:gd name="connsiteX25-1485" fmla="*/ 90523 w 8393514"/>
                <a:gd name="connsiteY25-1486" fmla="*/ 743122 h 1520599"/>
                <a:gd name="connsiteX26-1487" fmla="*/ 22895 w 8393514"/>
                <a:gd name="connsiteY26-1488" fmla="*/ 282112 h 1520599"/>
                <a:gd name="connsiteX27-1489" fmla="*/ 33026 w 8393514"/>
                <a:gd name="connsiteY27-1490" fmla="*/ 258212 h 1520599"/>
                <a:gd name="connsiteX28-1491" fmla="*/ 94142 w 8393514"/>
                <a:gd name="connsiteY28-1492" fmla="*/ 258212 h 1520599"/>
                <a:gd name="connsiteX29-1493" fmla="*/ 76235 w 8393514"/>
                <a:gd name="connsiteY29-1494" fmla="*/ 300210 h 1520599"/>
                <a:gd name="connsiteX30-1495" fmla="*/ 140053 w 8393514"/>
                <a:gd name="connsiteY30-1496" fmla="*/ 716452 h 1520599"/>
                <a:gd name="connsiteX31-1497" fmla="*/ 2361283 w 8393514"/>
                <a:gd name="connsiteY31-1498" fmla="*/ 930765 h 1520599"/>
                <a:gd name="connsiteX32-1499" fmla="*/ 2361890 w 8393514"/>
                <a:gd name="connsiteY32-1500" fmla="*/ 933110 h 1520599"/>
                <a:gd name="connsiteX33-1501" fmla="*/ 2418393 w 8393514"/>
                <a:gd name="connsiteY33-1502" fmla="*/ 917468 h 1520599"/>
                <a:gd name="connsiteX34-1503" fmla="*/ 3300486 w 8393514"/>
                <a:gd name="connsiteY34-1504" fmla="*/ 709313 h 1520599"/>
                <a:gd name="connsiteX35-1505" fmla="*/ 4213357 w 8393514"/>
                <a:gd name="connsiteY35-1506" fmla="*/ 713468 h 1520599"/>
                <a:gd name="connsiteX36-1507" fmla="*/ 4462699 w 8393514"/>
                <a:gd name="connsiteY36-1508" fmla="*/ 1155358 h 1520599"/>
                <a:gd name="connsiteX37-1509" fmla="*/ 4648321 w 8393514"/>
                <a:gd name="connsiteY37-1510" fmla="*/ 1457339 h 1520599"/>
                <a:gd name="connsiteX38-1511" fmla="*/ 5382034 w 8393514"/>
                <a:gd name="connsiteY38-1512" fmla="*/ 911557 h 1520599"/>
                <a:gd name="connsiteX39-1513" fmla="*/ 5554727 w 8393514"/>
                <a:gd name="connsiteY39-1514" fmla="*/ 729167 h 1520599"/>
                <a:gd name="connsiteX40-1515" fmla="*/ 5681246 w 8393514"/>
                <a:gd name="connsiteY40-1516" fmla="*/ 599879 h 1520599"/>
                <a:gd name="connsiteX41-1517" fmla="*/ 6613510 w 8393514"/>
                <a:gd name="connsiteY41-1518" fmla="*/ 533 h 1520599"/>
                <a:gd name="connsiteX0-1519" fmla="*/ 6613510 w 8393514"/>
                <a:gd name="connsiteY0-1520" fmla="*/ 11170 h 1531236"/>
                <a:gd name="connsiteX1-1521" fmla="*/ 6625977 w 8393514"/>
                <a:gd name="connsiteY1-1522" fmla="*/ 11170 h 1531236"/>
                <a:gd name="connsiteX2-1523" fmla="*/ 6925347 w 8393514"/>
                <a:gd name="connsiteY2-1524" fmla="*/ 161971 h 1531236"/>
                <a:gd name="connsiteX3-1525" fmla="*/ 7062175 w 8393514"/>
                <a:gd name="connsiteY3-1526" fmla="*/ 586464 h 1531236"/>
                <a:gd name="connsiteX4-1527" fmla="*/ 7221629 w 8393514"/>
                <a:gd name="connsiteY4-1528" fmla="*/ 910650 h 1531236"/>
                <a:gd name="connsiteX5-1529" fmla="*/ 8348876 w 8393514"/>
                <a:gd name="connsiteY5-1530" fmla="*/ 676992 h 1531236"/>
                <a:gd name="connsiteX6-1531" fmla="*/ 8393514 w 8393514"/>
                <a:gd name="connsiteY6-1532" fmla="*/ 725582 h 1531236"/>
                <a:gd name="connsiteX7-1533" fmla="*/ 7211471 w 8393514"/>
                <a:gd name="connsiteY7-1534" fmla="*/ 970215 h 1531236"/>
                <a:gd name="connsiteX8-1535" fmla="*/ 7023079 w 8393514"/>
                <a:gd name="connsiteY8-1536" fmla="*/ 610977 h 1531236"/>
                <a:gd name="connsiteX9-1537" fmla="*/ 6625054 w 8393514"/>
                <a:gd name="connsiteY9-1538" fmla="*/ 71659 h 1531236"/>
                <a:gd name="connsiteX10-1539" fmla="*/ 6613972 w 8393514"/>
                <a:gd name="connsiteY10-1540" fmla="*/ 71659 h 1531236"/>
                <a:gd name="connsiteX11-1541" fmla="*/ 5725111 w 8393514"/>
                <a:gd name="connsiteY11-1542" fmla="*/ 652073 h 1531236"/>
                <a:gd name="connsiteX12-1543" fmla="*/ 5596746 w 8393514"/>
                <a:gd name="connsiteY12-1544" fmla="*/ 783670 h 1531236"/>
                <a:gd name="connsiteX13-1545" fmla="*/ 5426824 w 8393514"/>
                <a:gd name="connsiteY13-1546" fmla="*/ 962827 h 1531236"/>
                <a:gd name="connsiteX14-1547" fmla="*/ 5037572 w 8393514"/>
                <a:gd name="connsiteY14-1548" fmla="*/ 1353464 h 1531236"/>
                <a:gd name="connsiteX15-1549" fmla="*/ 4680181 w 8393514"/>
                <a:gd name="connsiteY15-1550" fmla="*/ 1531236 h 1531236"/>
                <a:gd name="connsiteX16-1551" fmla="*/ 4637239 w 8393514"/>
                <a:gd name="connsiteY16-1552" fmla="*/ 1527080 h 1531236"/>
                <a:gd name="connsiteX17-1553" fmla="*/ 4405443 w 8393514"/>
                <a:gd name="connsiteY17-1554" fmla="*/ 1183542 h 1531236"/>
                <a:gd name="connsiteX18-1555" fmla="*/ 4179650 w 8393514"/>
                <a:gd name="connsiteY18-1556" fmla="*/ 773973 h 1531236"/>
                <a:gd name="connsiteX19-1557" fmla="*/ 3311567 w 8393514"/>
                <a:gd name="connsiteY19-1558" fmla="*/ 779053 h 1531236"/>
                <a:gd name="connsiteX20-1559" fmla="*/ 2360834 w 8393514"/>
                <a:gd name="connsiteY20-1560" fmla="*/ 1006231 h 1531236"/>
                <a:gd name="connsiteX21-1561" fmla="*/ 2342497 w 8393514"/>
                <a:gd name="connsiteY21-1562" fmla="*/ 1004003 h 1531236"/>
                <a:gd name="connsiteX22-1563" fmla="*/ 2126238 w 8393514"/>
                <a:gd name="connsiteY22-1564" fmla="*/ 1052101 h 1531236"/>
                <a:gd name="connsiteX23-1565" fmla="*/ 1317343 w 8393514"/>
                <a:gd name="connsiteY23-1566" fmla="*/ 1125234 h 1531236"/>
                <a:gd name="connsiteX24-1567" fmla="*/ 1009685 w 8393514"/>
                <a:gd name="connsiteY24-1568" fmla="*/ 1113804 h 1531236"/>
                <a:gd name="connsiteX25-1569" fmla="*/ 90523 w 8393514"/>
                <a:gd name="connsiteY25-1570" fmla="*/ 753759 h 1531236"/>
                <a:gd name="connsiteX26-1571" fmla="*/ 22895 w 8393514"/>
                <a:gd name="connsiteY26-1572" fmla="*/ 292749 h 1531236"/>
                <a:gd name="connsiteX27-1573" fmla="*/ 33026 w 8393514"/>
                <a:gd name="connsiteY27-1574" fmla="*/ 268849 h 1531236"/>
                <a:gd name="connsiteX28-1575" fmla="*/ 94142 w 8393514"/>
                <a:gd name="connsiteY28-1576" fmla="*/ 268849 h 1531236"/>
                <a:gd name="connsiteX29-1577" fmla="*/ 76235 w 8393514"/>
                <a:gd name="connsiteY29-1578" fmla="*/ 310847 h 1531236"/>
                <a:gd name="connsiteX30-1579" fmla="*/ 140053 w 8393514"/>
                <a:gd name="connsiteY30-1580" fmla="*/ 727089 h 1531236"/>
                <a:gd name="connsiteX31-1581" fmla="*/ 2361283 w 8393514"/>
                <a:gd name="connsiteY31-1582" fmla="*/ 941402 h 1531236"/>
                <a:gd name="connsiteX32-1583" fmla="*/ 2361890 w 8393514"/>
                <a:gd name="connsiteY32-1584" fmla="*/ 943747 h 1531236"/>
                <a:gd name="connsiteX33-1585" fmla="*/ 2418393 w 8393514"/>
                <a:gd name="connsiteY33-1586" fmla="*/ 928105 h 1531236"/>
                <a:gd name="connsiteX34-1587" fmla="*/ 3300486 w 8393514"/>
                <a:gd name="connsiteY34-1588" fmla="*/ 719950 h 1531236"/>
                <a:gd name="connsiteX35-1589" fmla="*/ 4213357 w 8393514"/>
                <a:gd name="connsiteY35-1590" fmla="*/ 724105 h 1531236"/>
                <a:gd name="connsiteX36-1591" fmla="*/ 4462699 w 8393514"/>
                <a:gd name="connsiteY36-1592" fmla="*/ 1165995 h 1531236"/>
                <a:gd name="connsiteX37-1593" fmla="*/ 4648321 w 8393514"/>
                <a:gd name="connsiteY37-1594" fmla="*/ 1467976 h 1531236"/>
                <a:gd name="connsiteX38-1595" fmla="*/ 5382034 w 8393514"/>
                <a:gd name="connsiteY38-1596" fmla="*/ 922194 h 1531236"/>
                <a:gd name="connsiteX39-1597" fmla="*/ 5554727 w 8393514"/>
                <a:gd name="connsiteY39-1598" fmla="*/ 739804 h 1531236"/>
                <a:gd name="connsiteX40-1599" fmla="*/ 5681246 w 8393514"/>
                <a:gd name="connsiteY40-1600" fmla="*/ 610516 h 1531236"/>
                <a:gd name="connsiteX41-1601" fmla="*/ 6613510 w 8393514"/>
                <a:gd name="connsiteY41-1602" fmla="*/ 11170 h 1531236"/>
                <a:gd name="connsiteX0-1603" fmla="*/ 6613510 w 8393514"/>
                <a:gd name="connsiteY0-1604" fmla="*/ 42615 h 1562681"/>
                <a:gd name="connsiteX1-1605" fmla="*/ 6625977 w 8393514"/>
                <a:gd name="connsiteY1-1606" fmla="*/ 42615 h 1562681"/>
                <a:gd name="connsiteX2-1607" fmla="*/ 7062175 w 8393514"/>
                <a:gd name="connsiteY2-1608" fmla="*/ 617909 h 1562681"/>
                <a:gd name="connsiteX3-1609" fmla="*/ 7221629 w 8393514"/>
                <a:gd name="connsiteY3-1610" fmla="*/ 942095 h 1562681"/>
                <a:gd name="connsiteX4-1611" fmla="*/ 8348876 w 8393514"/>
                <a:gd name="connsiteY4-1612" fmla="*/ 708437 h 1562681"/>
                <a:gd name="connsiteX5-1613" fmla="*/ 8393514 w 8393514"/>
                <a:gd name="connsiteY5-1614" fmla="*/ 757027 h 1562681"/>
                <a:gd name="connsiteX6-1615" fmla="*/ 7211471 w 8393514"/>
                <a:gd name="connsiteY6-1616" fmla="*/ 1001660 h 1562681"/>
                <a:gd name="connsiteX7-1617" fmla="*/ 7023079 w 8393514"/>
                <a:gd name="connsiteY7-1618" fmla="*/ 642422 h 1562681"/>
                <a:gd name="connsiteX8-1619" fmla="*/ 6625054 w 8393514"/>
                <a:gd name="connsiteY8-1620" fmla="*/ 103104 h 1562681"/>
                <a:gd name="connsiteX9-1621" fmla="*/ 6613972 w 8393514"/>
                <a:gd name="connsiteY9-1622" fmla="*/ 103104 h 1562681"/>
                <a:gd name="connsiteX10-1623" fmla="*/ 5725111 w 8393514"/>
                <a:gd name="connsiteY10-1624" fmla="*/ 683518 h 1562681"/>
                <a:gd name="connsiteX11-1625" fmla="*/ 5596746 w 8393514"/>
                <a:gd name="connsiteY11-1626" fmla="*/ 815115 h 1562681"/>
                <a:gd name="connsiteX12-1627" fmla="*/ 5426824 w 8393514"/>
                <a:gd name="connsiteY12-1628" fmla="*/ 994272 h 1562681"/>
                <a:gd name="connsiteX13-1629" fmla="*/ 5037572 w 8393514"/>
                <a:gd name="connsiteY13-1630" fmla="*/ 1384909 h 1562681"/>
                <a:gd name="connsiteX14-1631" fmla="*/ 4680181 w 8393514"/>
                <a:gd name="connsiteY14-1632" fmla="*/ 1562681 h 1562681"/>
                <a:gd name="connsiteX15-1633" fmla="*/ 4637239 w 8393514"/>
                <a:gd name="connsiteY15-1634" fmla="*/ 1558525 h 1562681"/>
                <a:gd name="connsiteX16-1635" fmla="*/ 4405443 w 8393514"/>
                <a:gd name="connsiteY16-1636" fmla="*/ 1214987 h 1562681"/>
                <a:gd name="connsiteX17-1637" fmla="*/ 4179650 w 8393514"/>
                <a:gd name="connsiteY17-1638" fmla="*/ 805418 h 1562681"/>
                <a:gd name="connsiteX18-1639" fmla="*/ 3311567 w 8393514"/>
                <a:gd name="connsiteY18-1640" fmla="*/ 810498 h 1562681"/>
                <a:gd name="connsiteX19-1641" fmla="*/ 2360834 w 8393514"/>
                <a:gd name="connsiteY19-1642" fmla="*/ 1037676 h 1562681"/>
                <a:gd name="connsiteX20-1643" fmla="*/ 2342497 w 8393514"/>
                <a:gd name="connsiteY20-1644" fmla="*/ 1035448 h 1562681"/>
                <a:gd name="connsiteX21-1645" fmla="*/ 2126238 w 8393514"/>
                <a:gd name="connsiteY21-1646" fmla="*/ 1083546 h 1562681"/>
                <a:gd name="connsiteX22-1647" fmla="*/ 1317343 w 8393514"/>
                <a:gd name="connsiteY22-1648" fmla="*/ 1156679 h 1562681"/>
                <a:gd name="connsiteX23-1649" fmla="*/ 1009685 w 8393514"/>
                <a:gd name="connsiteY23-1650" fmla="*/ 1145249 h 1562681"/>
                <a:gd name="connsiteX24-1651" fmla="*/ 90523 w 8393514"/>
                <a:gd name="connsiteY24-1652" fmla="*/ 785204 h 1562681"/>
                <a:gd name="connsiteX25-1653" fmla="*/ 22895 w 8393514"/>
                <a:gd name="connsiteY25-1654" fmla="*/ 324194 h 1562681"/>
                <a:gd name="connsiteX26-1655" fmla="*/ 33026 w 8393514"/>
                <a:gd name="connsiteY26-1656" fmla="*/ 300294 h 1562681"/>
                <a:gd name="connsiteX27-1657" fmla="*/ 94142 w 8393514"/>
                <a:gd name="connsiteY27-1658" fmla="*/ 300294 h 1562681"/>
                <a:gd name="connsiteX28-1659" fmla="*/ 76235 w 8393514"/>
                <a:gd name="connsiteY28-1660" fmla="*/ 342292 h 1562681"/>
                <a:gd name="connsiteX29-1661" fmla="*/ 140053 w 8393514"/>
                <a:gd name="connsiteY29-1662" fmla="*/ 758534 h 1562681"/>
                <a:gd name="connsiteX30-1663" fmla="*/ 2361283 w 8393514"/>
                <a:gd name="connsiteY30-1664" fmla="*/ 972847 h 1562681"/>
                <a:gd name="connsiteX31-1665" fmla="*/ 2361890 w 8393514"/>
                <a:gd name="connsiteY31-1666" fmla="*/ 975192 h 1562681"/>
                <a:gd name="connsiteX32-1667" fmla="*/ 2418393 w 8393514"/>
                <a:gd name="connsiteY32-1668" fmla="*/ 959550 h 1562681"/>
                <a:gd name="connsiteX33-1669" fmla="*/ 3300486 w 8393514"/>
                <a:gd name="connsiteY33-1670" fmla="*/ 751395 h 1562681"/>
                <a:gd name="connsiteX34-1671" fmla="*/ 4213357 w 8393514"/>
                <a:gd name="connsiteY34-1672" fmla="*/ 755550 h 1562681"/>
                <a:gd name="connsiteX35-1673" fmla="*/ 4462699 w 8393514"/>
                <a:gd name="connsiteY35-1674" fmla="*/ 1197440 h 1562681"/>
                <a:gd name="connsiteX36-1675" fmla="*/ 4648321 w 8393514"/>
                <a:gd name="connsiteY36-1676" fmla="*/ 1499421 h 1562681"/>
                <a:gd name="connsiteX37-1677" fmla="*/ 5382034 w 8393514"/>
                <a:gd name="connsiteY37-1678" fmla="*/ 953639 h 1562681"/>
                <a:gd name="connsiteX38-1679" fmla="*/ 5554727 w 8393514"/>
                <a:gd name="connsiteY38-1680" fmla="*/ 771249 h 1562681"/>
                <a:gd name="connsiteX39-1681" fmla="*/ 5681246 w 8393514"/>
                <a:gd name="connsiteY39-1682" fmla="*/ 641961 h 1562681"/>
                <a:gd name="connsiteX40-1683" fmla="*/ 6613510 w 8393514"/>
                <a:gd name="connsiteY40-1684" fmla="*/ 42615 h 1562681"/>
                <a:gd name="connsiteX0-1685" fmla="*/ 6613510 w 8393514"/>
                <a:gd name="connsiteY0-1686" fmla="*/ 42615 h 1562681"/>
                <a:gd name="connsiteX1-1687" fmla="*/ 6625977 w 8393514"/>
                <a:gd name="connsiteY1-1688" fmla="*/ 42615 h 1562681"/>
                <a:gd name="connsiteX2-1689" fmla="*/ 7062175 w 8393514"/>
                <a:gd name="connsiteY2-1690" fmla="*/ 617909 h 1562681"/>
                <a:gd name="connsiteX3-1691" fmla="*/ 7221629 w 8393514"/>
                <a:gd name="connsiteY3-1692" fmla="*/ 942095 h 1562681"/>
                <a:gd name="connsiteX4-1693" fmla="*/ 8348876 w 8393514"/>
                <a:gd name="connsiteY4-1694" fmla="*/ 708437 h 1562681"/>
                <a:gd name="connsiteX5-1695" fmla="*/ 8393514 w 8393514"/>
                <a:gd name="connsiteY5-1696" fmla="*/ 757027 h 1562681"/>
                <a:gd name="connsiteX6-1697" fmla="*/ 7211471 w 8393514"/>
                <a:gd name="connsiteY6-1698" fmla="*/ 1001660 h 1562681"/>
                <a:gd name="connsiteX7-1699" fmla="*/ 7023079 w 8393514"/>
                <a:gd name="connsiteY7-1700" fmla="*/ 642422 h 1562681"/>
                <a:gd name="connsiteX8-1701" fmla="*/ 6625054 w 8393514"/>
                <a:gd name="connsiteY8-1702" fmla="*/ 103104 h 1562681"/>
                <a:gd name="connsiteX9-1703" fmla="*/ 6613972 w 8393514"/>
                <a:gd name="connsiteY9-1704" fmla="*/ 103104 h 1562681"/>
                <a:gd name="connsiteX10-1705" fmla="*/ 5725111 w 8393514"/>
                <a:gd name="connsiteY10-1706" fmla="*/ 683518 h 1562681"/>
                <a:gd name="connsiteX11-1707" fmla="*/ 5596746 w 8393514"/>
                <a:gd name="connsiteY11-1708" fmla="*/ 815115 h 1562681"/>
                <a:gd name="connsiteX12-1709" fmla="*/ 5426824 w 8393514"/>
                <a:gd name="connsiteY12-1710" fmla="*/ 994272 h 1562681"/>
                <a:gd name="connsiteX13-1711" fmla="*/ 5037572 w 8393514"/>
                <a:gd name="connsiteY13-1712" fmla="*/ 1384909 h 1562681"/>
                <a:gd name="connsiteX14-1713" fmla="*/ 4680181 w 8393514"/>
                <a:gd name="connsiteY14-1714" fmla="*/ 1562681 h 1562681"/>
                <a:gd name="connsiteX15-1715" fmla="*/ 4637239 w 8393514"/>
                <a:gd name="connsiteY15-1716" fmla="*/ 1558525 h 1562681"/>
                <a:gd name="connsiteX16-1717" fmla="*/ 4405443 w 8393514"/>
                <a:gd name="connsiteY16-1718" fmla="*/ 1214987 h 1562681"/>
                <a:gd name="connsiteX17-1719" fmla="*/ 4179650 w 8393514"/>
                <a:gd name="connsiteY17-1720" fmla="*/ 805418 h 1562681"/>
                <a:gd name="connsiteX18-1721" fmla="*/ 3311567 w 8393514"/>
                <a:gd name="connsiteY18-1722" fmla="*/ 810498 h 1562681"/>
                <a:gd name="connsiteX19-1723" fmla="*/ 2360834 w 8393514"/>
                <a:gd name="connsiteY19-1724" fmla="*/ 1037676 h 1562681"/>
                <a:gd name="connsiteX20-1725" fmla="*/ 2342497 w 8393514"/>
                <a:gd name="connsiteY20-1726" fmla="*/ 1035448 h 1562681"/>
                <a:gd name="connsiteX21-1727" fmla="*/ 2126238 w 8393514"/>
                <a:gd name="connsiteY21-1728" fmla="*/ 1083546 h 1562681"/>
                <a:gd name="connsiteX22-1729" fmla="*/ 1317343 w 8393514"/>
                <a:gd name="connsiteY22-1730" fmla="*/ 1156679 h 1562681"/>
                <a:gd name="connsiteX23-1731" fmla="*/ 1009685 w 8393514"/>
                <a:gd name="connsiteY23-1732" fmla="*/ 1145249 h 1562681"/>
                <a:gd name="connsiteX24-1733" fmla="*/ 90523 w 8393514"/>
                <a:gd name="connsiteY24-1734" fmla="*/ 785204 h 1562681"/>
                <a:gd name="connsiteX25-1735" fmla="*/ 22895 w 8393514"/>
                <a:gd name="connsiteY25-1736" fmla="*/ 324194 h 1562681"/>
                <a:gd name="connsiteX26-1737" fmla="*/ 33026 w 8393514"/>
                <a:gd name="connsiteY26-1738" fmla="*/ 300294 h 1562681"/>
                <a:gd name="connsiteX27-1739" fmla="*/ 94142 w 8393514"/>
                <a:gd name="connsiteY27-1740" fmla="*/ 300294 h 1562681"/>
                <a:gd name="connsiteX28-1741" fmla="*/ 76235 w 8393514"/>
                <a:gd name="connsiteY28-1742" fmla="*/ 342292 h 1562681"/>
                <a:gd name="connsiteX29-1743" fmla="*/ 140053 w 8393514"/>
                <a:gd name="connsiteY29-1744" fmla="*/ 758534 h 1562681"/>
                <a:gd name="connsiteX30-1745" fmla="*/ 2361283 w 8393514"/>
                <a:gd name="connsiteY30-1746" fmla="*/ 972847 h 1562681"/>
                <a:gd name="connsiteX31-1747" fmla="*/ 2361890 w 8393514"/>
                <a:gd name="connsiteY31-1748" fmla="*/ 975192 h 1562681"/>
                <a:gd name="connsiteX32-1749" fmla="*/ 2418393 w 8393514"/>
                <a:gd name="connsiteY32-1750" fmla="*/ 959550 h 1562681"/>
                <a:gd name="connsiteX33-1751" fmla="*/ 3300486 w 8393514"/>
                <a:gd name="connsiteY33-1752" fmla="*/ 751395 h 1562681"/>
                <a:gd name="connsiteX34-1753" fmla="*/ 4213357 w 8393514"/>
                <a:gd name="connsiteY34-1754" fmla="*/ 755550 h 1562681"/>
                <a:gd name="connsiteX35-1755" fmla="*/ 4462699 w 8393514"/>
                <a:gd name="connsiteY35-1756" fmla="*/ 1197440 h 1562681"/>
                <a:gd name="connsiteX36-1757" fmla="*/ 4648321 w 8393514"/>
                <a:gd name="connsiteY36-1758" fmla="*/ 1499421 h 1562681"/>
                <a:gd name="connsiteX37-1759" fmla="*/ 5382034 w 8393514"/>
                <a:gd name="connsiteY37-1760" fmla="*/ 953639 h 1562681"/>
                <a:gd name="connsiteX38-1761" fmla="*/ 5554727 w 8393514"/>
                <a:gd name="connsiteY38-1762" fmla="*/ 771249 h 1562681"/>
                <a:gd name="connsiteX39-1763" fmla="*/ 5681246 w 8393514"/>
                <a:gd name="connsiteY39-1764" fmla="*/ 641961 h 1562681"/>
                <a:gd name="connsiteX40-1765" fmla="*/ 6613510 w 8393514"/>
                <a:gd name="connsiteY40-1766" fmla="*/ 42615 h 1562681"/>
                <a:gd name="connsiteX0-1767" fmla="*/ 6613510 w 8393514"/>
                <a:gd name="connsiteY0-1768" fmla="*/ 42615 h 1562681"/>
                <a:gd name="connsiteX1-1769" fmla="*/ 6625977 w 8393514"/>
                <a:gd name="connsiteY1-1770" fmla="*/ 42615 h 1562681"/>
                <a:gd name="connsiteX2-1771" fmla="*/ 7062175 w 8393514"/>
                <a:gd name="connsiteY2-1772" fmla="*/ 617909 h 1562681"/>
                <a:gd name="connsiteX3-1773" fmla="*/ 7221629 w 8393514"/>
                <a:gd name="connsiteY3-1774" fmla="*/ 942095 h 1562681"/>
                <a:gd name="connsiteX4-1775" fmla="*/ 8348876 w 8393514"/>
                <a:gd name="connsiteY4-1776" fmla="*/ 708437 h 1562681"/>
                <a:gd name="connsiteX5-1777" fmla="*/ 8393514 w 8393514"/>
                <a:gd name="connsiteY5-1778" fmla="*/ 757027 h 1562681"/>
                <a:gd name="connsiteX6-1779" fmla="*/ 7211471 w 8393514"/>
                <a:gd name="connsiteY6-1780" fmla="*/ 1001660 h 1562681"/>
                <a:gd name="connsiteX7-1781" fmla="*/ 7023079 w 8393514"/>
                <a:gd name="connsiteY7-1782" fmla="*/ 642422 h 1562681"/>
                <a:gd name="connsiteX8-1783" fmla="*/ 6625054 w 8393514"/>
                <a:gd name="connsiteY8-1784" fmla="*/ 103104 h 1562681"/>
                <a:gd name="connsiteX9-1785" fmla="*/ 6613972 w 8393514"/>
                <a:gd name="connsiteY9-1786" fmla="*/ 103104 h 1562681"/>
                <a:gd name="connsiteX10-1787" fmla="*/ 5725111 w 8393514"/>
                <a:gd name="connsiteY10-1788" fmla="*/ 683518 h 1562681"/>
                <a:gd name="connsiteX11-1789" fmla="*/ 5596746 w 8393514"/>
                <a:gd name="connsiteY11-1790" fmla="*/ 815115 h 1562681"/>
                <a:gd name="connsiteX12-1791" fmla="*/ 5426824 w 8393514"/>
                <a:gd name="connsiteY12-1792" fmla="*/ 994272 h 1562681"/>
                <a:gd name="connsiteX13-1793" fmla="*/ 5037572 w 8393514"/>
                <a:gd name="connsiteY13-1794" fmla="*/ 1384909 h 1562681"/>
                <a:gd name="connsiteX14-1795" fmla="*/ 4680181 w 8393514"/>
                <a:gd name="connsiteY14-1796" fmla="*/ 1562681 h 1562681"/>
                <a:gd name="connsiteX15-1797" fmla="*/ 4637239 w 8393514"/>
                <a:gd name="connsiteY15-1798" fmla="*/ 1558525 h 1562681"/>
                <a:gd name="connsiteX16-1799" fmla="*/ 4405443 w 8393514"/>
                <a:gd name="connsiteY16-1800" fmla="*/ 1214987 h 1562681"/>
                <a:gd name="connsiteX17-1801" fmla="*/ 4179650 w 8393514"/>
                <a:gd name="connsiteY17-1802" fmla="*/ 805418 h 1562681"/>
                <a:gd name="connsiteX18-1803" fmla="*/ 3311567 w 8393514"/>
                <a:gd name="connsiteY18-1804" fmla="*/ 810498 h 1562681"/>
                <a:gd name="connsiteX19-1805" fmla="*/ 2360834 w 8393514"/>
                <a:gd name="connsiteY19-1806" fmla="*/ 1037676 h 1562681"/>
                <a:gd name="connsiteX20-1807" fmla="*/ 2342497 w 8393514"/>
                <a:gd name="connsiteY20-1808" fmla="*/ 1035448 h 1562681"/>
                <a:gd name="connsiteX21-1809" fmla="*/ 2126238 w 8393514"/>
                <a:gd name="connsiteY21-1810" fmla="*/ 1083546 h 1562681"/>
                <a:gd name="connsiteX22-1811" fmla="*/ 1317343 w 8393514"/>
                <a:gd name="connsiteY22-1812" fmla="*/ 1156679 h 1562681"/>
                <a:gd name="connsiteX23-1813" fmla="*/ 1009685 w 8393514"/>
                <a:gd name="connsiteY23-1814" fmla="*/ 1145249 h 1562681"/>
                <a:gd name="connsiteX24-1815" fmla="*/ 90523 w 8393514"/>
                <a:gd name="connsiteY24-1816" fmla="*/ 785204 h 1562681"/>
                <a:gd name="connsiteX25-1817" fmla="*/ 22895 w 8393514"/>
                <a:gd name="connsiteY25-1818" fmla="*/ 324194 h 1562681"/>
                <a:gd name="connsiteX26-1819" fmla="*/ 33026 w 8393514"/>
                <a:gd name="connsiteY26-1820" fmla="*/ 300294 h 1562681"/>
                <a:gd name="connsiteX27-1821" fmla="*/ 94142 w 8393514"/>
                <a:gd name="connsiteY27-1822" fmla="*/ 300294 h 1562681"/>
                <a:gd name="connsiteX28-1823" fmla="*/ 76235 w 8393514"/>
                <a:gd name="connsiteY28-1824" fmla="*/ 342292 h 1562681"/>
                <a:gd name="connsiteX29-1825" fmla="*/ 140053 w 8393514"/>
                <a:gd name="connsiteY29-1826" fmla="*/ 758534 h 1562681"/>
                <a:gd name="connsiteX30-1827" fmla="*/ 2361283 w 8393514"/>
                <a:gd name="connsiteY30-1828" fmla="*/ 972847 h 1562681"/>
                <a:gd name="connsiteX31-1829" fmla="*/ 2361890 w 8393514"/>
                <a:gd name="connsiteY31-1830" fmla="*/ 975192 h 1562681"/>
                <a:gd name="connsiteX32-1831" fmla="*/ 2418393 w 8393514"/>
                <a:gd name="connsiteY32-1832" fmla="*/ 959550 h 1562681"/>
                <a:gd name="connsiteX33-1833" fmla="*/ 3300486 w 8393514"/>
                <a:gd name="connsiteY33-1834" fmla="*/ 751395 h 1562681"/>
                <a:gd name="connsiteX34-1835" fmla="*/ 4213357 w 8393514"/>
                <a:gd name="connsiteY34-1836" fmla="*/ 755550 h 1562681"/>
                <a:gd name="connsiteX35-1837" fmla="*/ 4462699 w 8393514"/>
                <a:gd name="connsiteY35-1838" fmla="*/ 1197440 h 1562681"/>
                <a:gd name="connsiteX36-1839" fmla="*/ 4648321 w 8393514"/>
                <a:gd name="connsiteY36-1840" fmla="*/ 1499421 h 1562681"/>
                <a:gd name="connsiteX37-1841" fmla="*/ 5382034 w 8393514"/>
                <a:gd name="connsiteY37-1842" fmla="*/ 953639 h 1562681"/>
                <a:gd name="connsiteX38-1843" fmla="*/ 5554727 w 8393514"/>
                <a:gd name="connsiteY38-1844" fmla="*/ 771249 h 1562681"/>
                <a:gd name="connsiteX39-1845" fmla="*/ 5681246 w 8393514"/>
                <a:gd name="connsiteY39-1846" fmla="*/ 641961 h 1562681"/>
                <a:gd name="connsiteX40-1847" fmla="*/ 6613510 w 8393514"/>
                <a:gd name="connsiteY40-1848" fmla="*/ 42615 h 1562681"/>
                <a:gd name="connsiteX0-1849" fmla="*/ 6613510 w 8393514"/>
                <a:gd name="connsiteY0-1850" fmla="*/ 42615 h 1562681"/>
                <a:gd name="connsiteX1-1851" fmla="*/ 6625977 w 8393514"/>
                <a:gd name="connsiteY1-1852" fmla="*/ 42615 h 1562681"/>
                <a:gd name="connsiteX2-1853" fmla="*/ 7062175 w 8393514"/>
                <a:gd name="connsiteY2-1854" fmla="*/ 617909 h 1562681"/>
                <a:gd name="connsiteX3-1855" fmla="*/ 7221629 w 8393514"/>
                <a:gd name="connsiteY3-1856" fmla="*/ 942095 h 1562681"/>
                <a:gd name="connsiteX4-1857" fmla="*/ 8348876 w 8393514"/>
                <a:gd name="connsiteY4-1858" fmla="*/ 708437 h 1562681"/>
                <a:gd name="connsiteX5-1859" fmla="*/ 8393514 w 8393514"/>
                <a:gd name="connsiteY5-1860" fmla="*/ 757027 h 1562681"/>
                <a:gd name="connsiteX6-1861" fmla="*/ 7211471 w 8393514"/>
                <a:gd name="connsiteY6-1862" fmla="*/ 1001660 h 1562681"/>
                <a:gd name="connsiteX7-1863" fmla="*/ 7023079 w 8393514"/>
                <a:gd name="connsiteY7-1864" fmla="*/ 642422 h 1562681"/>
                <a:gd name="connsiteX8-1865" fmla="*/ 6625054 w 8393514"/>
                <a:gd name="connsiteY8-1866" fmla="*/ 103104 h 1562681"/>
                <a:gd name="connsiteX9-1867" fmla="*/ 6613972 w 8393514"/>
                <a:gd name="connsiteY9-1868" fmla="*/ 103104 h 1562681"/>
                <a:gd name="connsiteX10-1869" fmla="*/ 5725111 w 8393514"/>
                <a:gd name="connsiteY10-1870" fmla="*/ 683518 h 1562681"/>
                <a:gd name="connsiteX11-1871" fmla="*/ 5596746 w 8393514"/>
                <a:gd name="connsiteY11-1872" fmla="*/ 815115 h 1562681"/>
                <a:gd name="connsiteX12-1873" fmla="*/ 5426824 w 8393514"/>
                <a:gd name="connsiteY12-1874" fmla="*/ 994272 h 1562681"/>
                <a:gd name="connsiteX13-1875" fmla="*/ 5037572 w 8393514"/>
                <a:gd name="connsiteY13-1876" fmla="*/ 1384909 h 1562681"/>
                <a:gd name="connsiteX14-1877" fmla="*/ 4680181 w 8393514"/>
                <a:gd name="connsiteY14-1878" fmla="*/ 1562681 h 1562681"/>
                <a:gd name="connsiteX15-1879" fmla="*/ 4637239 w 8393514"/>
                <a:gd name="connsiteY15-1880" fmla="*/ 1558525 h 1562681"/>
                <a:gd name="connsiteX16-1881" fmla="*/ 4405443 w 8393514"/>
                <a:gd name="connsiteY16-1882" fmla="*/ 1214987 h 1562681"/>
                <a:gd name="connsiteX17-1883" fmla="*/ 4179650 w 8393514"/>
                <a:gd name="connsiteY17-1884" fmla="*/ 805418 h 1562681"/>
                <a:gd name="connsiteX18-1885" fmla="*/ 3311567 w 8393514"/>
                <a:gd name="connsiteY18-1886" fmla="*/ 810498 h 1562681"/>
                <a:gd name="connsiteX19-1887" fmla="*/ 2360834 w 8393514"/>
                <a:gd name="connsiteY19-1888" fmla="*/ 1037676 h 1562681"/>
                <a:gd name="connsiteX20-1889" fmla="*/ 2342497 w 8393514"/>
                <a:gd name="connsiteY20-1890" fmla="*/ 1035448 h 1562681"/>
                <a:gd name="connsiteX21-1891" fmla="*/ 2126238 w 8393514"/>
                <a:gd name="connsiteY21-1892" fmla="*/ 1083546 h 1562681"/>
                <a:gd name="connsiteX22-1893" fmla="*/ 1317343 w 8393514"/>
                <a:gd name="connsiteY22-1894" fmla="*/ 1156679 h 1562681"/>
                <a:gd name="connsiteX23-1895" fmla="*/ 1009685 w 8393514"/>
                <a:gd name="connsiteY23-1896" fmla="*/ 1145249 h 1562681"/>
                <a:gd name="connsiteX24-1897" fmla="*/ 90523 w 8393514"/>
                <a:gd name="connsiteY24-1898" fmla="*/ 785204 h 1562681"/>
                <a:gd name="connsiteX25-1899" fmla="*/ 22895 w 8393514"/>
                <a:gd name="connsiteY25-1900" fmla="*/ 324194 h 1562681"/>
                <a:gd name="connsiteX26-1901" fmla="*/ 33026 w 8393514"/>
                <a:gd name="connsiteY26-1902" fmla="*/ 300294 h 1562681"/>
                <a:gd name="connsiteX27-1903" fmla="*/ 94142 w 8393514"/>
                <a:gd name="connsiteY27-1904" fmla="*/ 300294 h 1562681"/>
                <a:gd name="connsiteX28-1905" fmla="*/ 76235 w 8393514"/>
                <a:gd name="connsiteY28-1906" fmla="*/ 342292 h 1562681"/>
                <a:gd name="connsiteX29-1907" fmla="*/ 140053 w 8393514"/>
                <a:gd name="connsiteY29-1908" fmla="*/ 758534 h 1562681"/>
                <a:gd name="connsiteX30-1909" fmla="*/ 2361283 w 8393514"/>
                <a:gd name="connsiteY30-1910" fmla="*/ 972847 h 1562681"/>
                <a:gd name="connsiteX31-1911" fmla="*/ 2361890 w 8393514"/>
                <a:gd name="connsiteY31-1912" fmla="*/ 975192 h 1562681"/>
                <a:gd name="connsiteX32-1913" fmla="*/ 2418393 w 8393514"/>
                <a:gd name="connsiteY32-1914" fmla="*/ 959550 h 1562681"/>
                <a:gd name="connsiteX33-1915" fmla="*/ 3300486 w 8393514"/>
                <a:gd name="connsiteY33-1916" fmla="*/ 751395 h 1562681"/>
                <a:gd name="connsiteX34-1917" fmla="*/ 4213357 w 8393514"/>
                <a:gd name="connsiteY34-1918" fmla="*/ 755550 h 1562681"/>
                <a:gd name="connsiteX35-1919" fmla="*/ 4462699 w 8393514"/>
                <a:gd name="connsiteY35-1920" fmla="*/ 1197440 h 1562681"/>
                <a:gd name="connsiteX36-1921" fmla="*/ 4648321 w 8393514"/>
                <a:gd name="connsiteY36-1922" fmla="*/ 1499421 h 1562681"/>
                <a:gd name="connsiteX37-1923" fmla="*/ 5382034 w 8393514"/>
                <a:gd name="connsiteY37-1924" fmla="*/ 953639 h 1562681"/>
                <a:gd name="connsiteX38-1925" fmla="*/ 5554727 w 8393514"/>
                <a:gd name="connsiteY38-1926" fmla="*/ 771249 h 1562681"/>
                <a:gd name="connsiteX39-1927" fmla="*/ 5681246 w 8393514"/>
                <a:gd name="connsiteY39-1928" fmla="*/ 641961 h 1562681"/>
                <a:gd name="connsiteX40-1929" fmla="*/ 6613510 w 8393514"/>
                <a:gd name="connsiteY40-1930" fmla="*/ 42615 h 1562681"/>
                <a:gd name="connsiteX0-1931" fmla="*/ 6613510 w 8393514"/>
                <a:gd name="connsiteY0-1932" fmla="*/ 42615 h 1562681"/>
                <a:gd name="connsiteX1-1933" fmla="*/ 6625977 w 8393514"/>
                <a:gd name="connsiteY1-1934" fmla="*/ 42615 h 1562681"/>
                <a:gd name="connsiteX2-1935" fmla="*/ 7062175 w 8393514"/>
                <a:gd name="connsiteY2-1936" fmla="*/ 617909 h 1562681"/>
                <a:gd name="connsiteX3-1937" fmla="*/ 7221629 w 8393514"/>
                <a:gd name="connsiteY3-1938" fmla="*/ 942095 h 1562681"/>
                <a:gd name="connsiteX4-1939" fmla="*/ 8348876 w 8393514"/>
                <a:gd name="connsiteY4-1940" fmla="*/ 708437 h 1562681"/>
                <a:gd name="connsiteX5-1941" fmla="*/ 8393514 w 8393514"/>
                <a:gd name="connsiteY5-1942" fmla="*/ 757027 h 1562681"/>
                <a:gd name="connsiteX6-1943" fmla="*/ 7211471 w 8393514"/>
                <a:gd name="connsiteY6-1944" fmla="*/ 1001660 h 1562681"/>
                <a:gd name="connsiteX7-1945" fmla="*/ 7023079 w 8393514"/>
                <a:gd name="connsiteY7-1946" fmla="*/ 642422 h 1562681"/>
                <a:gd name="connsiteX8-1947" fmla="*/ 6625054 w 8393514"/>
                <a:gd name="connsiteY8-1948" fmla="*/ 103104 h 1562681"/>
                <a:gd name="connsiteX9-1949" fmla="*/ 6613972 w 8393514"/>
                <a:gd name="connsiteY9-1950" fmla="*/ 103104 h 1562681"/>
                <a:gd name="connsiteX10-1951" fmla="*/ 5725111 w 8393514"/>
                <a:gd name="connsiteY10-1952" fmla="*/ 683518 h 1562681"/>
                <a:gd name="connsiteX11-1953" fmla="*/ 5596746 w 8393514"/>
                <a:gd name="connsiteY11-1954" fmla="*/ 815115 h 1562681"/>
                <a:gd name="connsiteX12-1955" fmla="*/ 5426824 w 8393514"/>
                <a:gd name="connsiteY12-1956" fmla="*/ 994272 h 1562681"/>
                <a:gd name="connsiteX13-1957" fmla="*/ 5037572 w 8393514"/>
                <a:gd name="connsiteY13-1958" fmla="*/ 1384909 h 1562681"/>
                <a:gd name="connsiteX14-1959" fmla="*/ 4680181 w 8393514"/>
                <a:gd name="connsiteY14-1960" fmla="*/ 1562681 h 1562681"/>
                <a:gd name="connsiteX15-1961" fmla="*/ 4637239 w 8393514"/>
                <a:gd name="connsiteY15-1962" fmla="*/ 1558525 h 1562681"/>
                <a:gd name="connsiteX16-1963" fmla="*/ 4405443 w 8393514"/>
                <a:gd name="connsiteY16-1964" fmla="*/ 1214987 h 1562681"/>
                <a:gd name="connsiteX17-1965" fmla="*/ 4179650 w 8393514"/>
                <a:gd name="connsiteY17-1966" fmla="*/ 805418 h 1562681"/>
                <a:gd name="connsiteX18-1967" fmla="*/ 3311567 w 8393514"/>
                <a:gd name="connsiteY18-1968" fmla="*/ 810498 h 1562681"/>
                <a:gd name="connsiteX19-1969" fmla="*/ 2360834 w 8393514"/>
                <a:gd name="connsiteY19-1970" fmla="*/ 1037676 h 1562681"/>
                <a:gd name="connsiteX20-1971" fmla="*/ 2342497 w 8393514"/>
                <a:gd name="connsiteY20-1972" fmla="*/ 1035448 h 1562681"/>
                <a:gd name="connsiteX21-1973" fmla="*/ 2126238 w 8393514"/>
                <a:gd name="connsiteY21-1974" fmla="*/ 1083546 h 1562681"/>
                <a:gd name="connsiteX22-1975" fmla="*/ 1317343 w 8393514"/>
                <a:gd name="connsiteY22-1976" fmla="*/ 1156679 h 1562681"/>
                <a:gd name="connsiteX23-1977" fmla="*/ 1009685 w 8393514"/>
                <a:gd name="connsiteY23-1978" fmla="*/ 1145249 h 1562681"/>
                <a:gd name="connsiteX24-1979" fmla="*/ 90523 w 8393514"/>
                <a:gd name="connsiteY24-1980" fmla="*/ 785204 h 1562681"/>
                <a:gd name="connsiteX25-1981" fmla="*/ 22895 w 8393514"/>
                <a:gd name="connsiteY25-1982" fmla="*/ 324194 h 1562681"/>
                <a:gd name="connsiteX26-1983" fmla="*/ 33026 w 8393514"/>
                <a:gd name="connsiteY26-1984" fmla="*/ 300294 h 1562681"/>
                <a:gd name="connsiteX27-1985" fmla="*/ 94142 w 8393514"/>
                <a:gd name="connsiteY27-1986" fmla="*/ 300294 h 1562681"/>
                <a:gd name="connsiteX28-1987" fmla="*/ 76235 w 8393514"/>
                <a:gd name="connsiteY28-1988" fmla="*/ 342292 h 1562681"/>
                <a:gd name="connsiteX29-1989" fmla="*/ 140053 w 8393514"/>
                <a:gd name="connsiteY29-1990" fmla="*/ 758534 h 1562681"/>
                <a:gd name="connsiteX30-1991" fmla="*/ 2361283 w 8393514"/>
                <a:gd name="connsiteY30-1992" fmla="*/ 972847 h 1562681"/>
                <a:gd name="connsiteX31-1993" fmla="*/ 2361890 w 8393514"/>
                <a:gd name="connsiteY31-1994" fmla="*/ 975192 h 1562681"/>
                <a:gd name="connsiteX32-1995" fmla="*/ 2418393 w 8393514"/>
                <a:gd name="connsiteY32-1996" fmla="*/ 959550 h 1562681"/>
                <a:gd name="connsiteX33-1997" fmla="*/ 3300486 w 8393514"/>
                <a:gd name="connsiteY33-1998" fmla="*/ 751395 h 1562681"/>
                <a:gd name="connsiteX34-1999" fmla="*/ 4213357 w 8393514"/>
                <a:gd name="connsiteY34-2000" fmla="*/ 755550 h 1562681"/>
                <a:gd name="connsiteX35-2001" fmla="*/ 4462699 w 8393514"/>
                <a:gd name="connsiteY35-2002" fmla="*/ 1197440 h 1562681"/>
                <a:gd name="connsiteX36-2003" fmla="*/ 4648321 w 8393514"/>
                <a:gd name="connsiteY36-2004" fmla="*/ 1499421 h 1562681"/>
                <a:gd name="connsiteX37-2005" fmla="*/ 5382034 w 8393514"/>
                <a:gd name="connsiteY37-2006" fmla="*/ 953639 h 1562681"/>
                <a:gd name="connsiteX38-2007" fmla="*/ 5554727 w 8393514"/>
                <a:gd name="connsiteY38-2008" fmla="*/ 771249 h 1562681"/>
                <a:gd name="connsiteX39-2009" fmla="*/ 5681246 w 8393514"/>
                <a:gd name="connsiteY39-2010" fmla="*/ 641961 h 1562681"/>
                <a:gd name="connsiteX40-2011" fmla="*/ 6613510 w 8393514"/>
                <a:gd name="connsiteY40-2012" fmla="*/ 42615 h 1562681"/>
                <a:gd name="connsiteX0-2013" fmla="*/ 6613510 w 8393514"/>
                <a:gd name="connsiteY0-2014" fmla="*/ 42615 h 1562681"/>
                <a:gd name="connsiteX1-2015" fmla="*/ 6625977 w 8393514"/>
                <a:gd name="connsiteY1-2016" fmla="*/ 42615 h 1562681"/>
                <a:gd name="connsiteX2-2017" fmla="*/ 7062175 w 8393514"/>
                <a:gd name="connsiteY2-2018" fmla="*/ 617909 h 1562681"/>
                <a:gd name="connsiteX3-2019" fmla="*/ 7221629 w 8393514"/>
                <a:gd name="connsiteY3-2020" fmla="*/ 942095 h 1562681"/>
                <a:gd name="connsiteX4-2021" fmla="*/ 8348876 w 8393514"/>
                <a:gd name="connsiteY4-2022" fmla="*/ 708437 h 1562681"/>
                <a:gd name="connsiteX5-2023" fmla="*/ 8393514 w 8393514"/>
                <a:gd name="connsiteY5-2024" fmla="*/ 757027 h 1562681"/>
                <a:gd name="connsiteX6-2025" fmla="*/ 7211471 w 8393514"/>
                <a:gd name="connsiteY6-2026" fmla="*/ 1001660 h 1562681"/>
                <a:gd name="connsiteX7-2027" fmla="*/ 7023079 w 8393514"/>
                <a:gd name="connsiteY7-2028" fmla="*/ 642422 h 1562681"/>
                <a:gd name="connsiteX8-2029" fmla="*/ 6625054 w 8393514"/>
                <a:gd name="connsiteY8-2030" fmla="*/ 103104 h 1562681"/>
                <a:gd name="connsiteX9-2031" fmla="*/ 6613972 w 8393514"/>
                <a:gd name="connsiteY9-2032" fmla="*/ 103104 h 1562681"/>
                <a:gd name="connsiteX10-2033" fmla="*/ 5725111 w 8393514"/>
                <a:gd name="connsiteY10-2034" fmla="*/ 683518 h 1562681"/>
                <a:gd name="connsiteX11-2035" fmla="*/ 5596746 w 8393514"/>
                <a:gd name="connsiteY11-2036" fmla="*/ 815115 h 1562681"/>
                <a:gd name="connsiteX12-2037" fmla="*/ 5426824 w 8393514"/>
                <a:gd name="connsiteY12-2038" fmla="*/ 994272 h 1562681"/>
                <a:gd name="connsiteX13-2039" fmla="*/ 5037572 w 8393514"/>
                <a:gd name="connsiteY13-2040" fmla="*/ 1384909 h 1562681"/>
                <a:gd name="connsiteX14-2041" fmla="*/ 4680181 w 8393514"/>
                <a:gd name="connsiteY14-2042" fmla="*/ 1562681 h 1562681"/>
                <a:gd name="connsiteX15-2043" fmla="*/ 4637239 w 8393514"/>
                <a:gd name="connsiteY15-2044" fmla="*/ 1558525 h 1562681"/>
                <a:gd name="connsiteX16-2045" fmla="*/ 4405443 w 8393514"/>
                <a:gd name="connsiteY16-2046" fmla="*/ 1214987 h 1562681"/>
                <a:gd name="connsiteX17-2047" fmla="*/ 4179650 w 8393514"/>
                <a:gd name="connsiteY17-2048" fmla="*/ 805418 h 1562681"/>
                <a:gd name="connsiteX18-2049" fmla="*/ 3311567 w 8393514"/>
                <a:gd name="connsiteY18-2050" fmla="*/ 810498 h 1562681"/>
                <a:gd name="connsiteX19-2051" fmla="*/ 2360834 w 8393514"/>
                <a:gd name="connsiteY19-2052" fmla="*/ 1037676 h 1562681"/>
                <a:gd name="connsiteX20-2053" fmla="*/ 2342497 w 8393514"/>
                <a:gd name="connsiteY20-2054" fmla="*/ 1035448 h 1562681"/>
                <a:gd name="connsiteX21-2055" fmla="*/ 2126238 w 8393514"/>
                <a:gd name="connsiteY21-2056" fmla="*/ 1083546 h 1562681"/>
                <a:gd name="connsiteX22-2057" fmla="*/ 1317343 w 8393514"/>
                <a:gd name="connsiteY22-2058" fmla="*/ 1156679 h 1562681"/>
                <a:gd name="connsiteX23-2059" fmla="*/ 1009685 w 8393514"/>
                <a:gd name="connsiteY23-2060" fmla="*/ 1145249 h 1562681"/>
                <a:gd name="connsiteX24-2061" fmla="*/ 90523 w 8393514"/>
                <a:gd name="connsiteY24-2062" fmla="*/ 785204 h 1562681"/>
                <a:gd name="connsiteX25-2063" fmla="*/ 22895 w 8393514"/>
                <a:gd name="connsiteY25-2064" fmla="*/ 324194 h 1562681"/>
                <a:gd name="connsiteX26-2065" fmla="*/ 33026 w 8393514"/>
                <a:gd name="connsiteY26-2066" fmla="*/ 300294 h 1562681"/>
                <a:gd name="connsiteX27-2067" fmla="*/ 94142 w 8393514"/>
                <a:gd name="connsiteY27-2068" fmla="*/ 300294 h 1562681"/>
                <a:gd name="connsiteX28-2069" fmla="*/ 76235 w 8393514"/>
                <a:gd name="connsiteY28-2070" fmla="*/ 342292 h 1562681"/>
                <a:gd name="connsiteX29-2071" fmla="*/ 140053 w 8393514"/>
                <a:gd name="connsiteY29-2072" fmla="*/ 758534 h 1562681"/>
                <a:gd name="connsiteX30-2073" fmla="*/ 2361283 w 8393514"/>
                <a:gd name="connsiteY30-2074" fmla="*/ 972847 h 1562681"/>
                <a:gd name="connsiteX31-2075" fmla="*/ 2361890 w 8393514"/>
                <a:gd name="connsiteY31-2076" fmla="*/ 975192 h 1562681"/>
                <a:gd name="connsiteX32-2077" fmla="*/ 2418393 w 8393514"/>
                <a:gd name="connsiteY32-2078" fmla="*/ 959550 h 1562681"/>
                <a:gd name="connsiteX33-2079" fmla="*/ 3300486 w 8393514"/>
                <a:gd name="connsiteY33-2080" fmla="*/ 751395 h 1562681"/>
                <a:gd name="connsiteX34-2081" fmla="*/ 4213357 w 8393514"/>
                <a:gd name="connsiteY34-2082" fmla="*/ 755550 h 1562681"/>
                <a:gd name="connsiteX35-2083" fmla="*/ 4462699 w 8393514"/>
                <a:gd name="connsiteY35-2084" fmla="*/ 1197440 h 1562681"/>
                <a:gd name="connsiteX36-2085" fmla="*/ 4648321 w 8393514"/>
                <a:gd name="connsiteY36-2086" fmla="*/ 1499421 h 1562681"/>
                <a:gd name="connsiteX37-2087" fmla="*/ 5382034 w 8393514"/>
                <a:gd name="connsiteY37-2088" fmla="*/ 953639 h 1562681"/>
                <a:gd name="connsiteX38-2089" fmla="*/ 5554727 w 8393514"/>
                <a:gd name="connsiteY38-2090" fmla="*/ 771249 h 1562681"/>
                <a:gd name="connsiteX39-2091" fmla="*/ 5681246 w 8393514"/>
                <a:gd name="connsiteY39-2092" fmla="*/ 641961 h 1562681"/>
                <a:gd name="connsiteX40-2093" fmla="*/ 6613510 w 8393514"/>
                <a:gd name="connsiteY40-2094" fmla="*/ 42615 h 1562681"/>
                <a:gd name="connsiteX0-2095" fmla="*/ 6613510 w 8393514"/>
                <a:gd name="connsiteY0-2096" fmla="*/ 8124 h 1528190"/>
                <a:gd name="connsiteX1-2097" fmla="*/ 6625977 w 8393514"/>
                <a:gd name="connsiteY1-2098" fmla="*/ 8124 h 1528190"/>
                <a:gd name="connsiteX2-2099" fmla="*/ 7062175 w 8393514"/>
                <a:gd name="connsiteY2-2100" fmla="*/ 583418 h 1528190"/>
                <a:gd name="connsiteX3-2101" fmla="*/ 7221629 w 8393514"/>
                <a:gd name="connsiteY3-2102" fmla="*/ 907604 h 1528190"/>
                <a:gd name="connsiteX4-2103" fmla="*/ 8348876 w 8393514"/>
                <a:gd name="connsiteY4-2104" fmla="*/ 673946 h 1528190"/>
                <a:gd name="connsiteX5-2105" fmla="*/ 8393514 w 8393514"/>
                <a:gd name="connsiteY5-2106" fmla="*/ 722536 h 1528190"/>
                <a:gd name="connsiteX6-2107" fmla="*/ 7211471 w 8393514"/>
                <a:gd name="connsiteY6-2108" fmla="*/ 967169 h 1528190"/>
                <a:gd name="connsiteX7-2109" fmla="*/ 7023079 w 8393514"/>
                <a:gd name="connsiteY7-2110" fmla="*/ 607931 h 1528190"/>
                <a:gd name="connsiteX8-2111" fmla="*/ 6625054 w 8393514"/>
                <a:gd name="connsiteY8-2112" fmla="*/ 68613 h 1528190"/>
                <a:gd name="connsiteX9-2113" fmla="*/ 6613972 w 8393514"/>
                <a:gd name="connsiteY9-2114" fmla="*/ 68613 h 1528190"/>
                <a:gd name="connsiteX10-2115" fmla="*/ 5725111 w 8393514"/>
                <a:gd name="connsiteY10-2116" fmla="*/ 649027 h 1528190"/>
                <a:gd name="connsiteX11-2117" fmla="*/ 5596746 w 8393514"/>
                <a:gd name="connsiteY11-2118" fmla="*/ 780624 h 1528190"/>
                <a:gd name="connsiteX12-2119" fmla="*/ 5426824 w 8393514"/>
                <a:gd name="connsiteY12-2120" fmla="*/ 959781 h 1528190"/>
                <a:gd name="connsiteX13-2121" fmla="*/ 5037572 w 8393514"/>
                <a:gd name="connsiteY13-2122" fmla="*/ 1350418 h 1528190"/>
                <a:gd name="connsiteX14-2123" fmla="*/ 4680181 w 8393514"/>
                <a:gd name="connsiteY14-2124" fmla="*/ 1528190 h 1528190"/>
                <a:gd name="connsiteX15-2125" fmla="*/ 4637239 w 8393514"/>
                <a:gd name="connsiteY15-2126" fmla="*/ 1524034 h 1528190"/>
                <a:gd name="connsiteX16-2127" fmla="*/ 4405443 w 8393514"/>
                <a:gd name="connsiteY16-2128" fmla="*/ 1180496 h 1528190"/>
                <a:gd name="connsiteX17-2129" fmla="*/ 4179650 w 8393514"/>
                <a:gd name="connsiteY17-2130" fmla="*/ 770927 h 1528190"/>
                <a:gd name="connsiteX18-2131" fmla="*/ 3311567 w 8393514"/>
                <a:gd name="connsiteY18-2132" fmla="*/ 776007 h 1528190"/>
                <a:gd name="connsiteX19-2133" fmla="*/ 2360834 w 8393514"/>
                <a:gd name="connsiteY19-2134" fmla="*/ 1003185 h 1528190"/>
                <a:gd name="connsiteX20-2135" fmla="*/ 2342497 w 8393514"/>
                <a:gd name="connsiteY20-2136" fmla="*/ 1000957 h 1528190"/>
                <a:gd name="connsiteX21-2137" fmla="*/ 2126238 w 8393514"/>
                <a:gd name="connsiteY21-2138" fmla="*/ 1049055 h 1528190"/>
                <a:gd name="connsiteX22-2139" fmla="*/ 1317343 w 8393514"/>
                <a:gd name="connsiteY22-2140" fmla="*/ 1122188 h 1528190"/>
                <a:gd name="connsiteX23-2141" fmla="*/ 1009685 w 8393514"/>
                <a:gd name="connsiteY23-2142" fmla="*/ 1110758 h 1528190"/>
                <a:gd name="connsiteX24-2143" fmla="*/ 90523 w 8393514"/>
                <a:gd name="connsiteY24-2144" fmla="*/ 750713 h 1528190"/>
                <a:gd name="connsiteX25-2145" fmla="*/ 22895 w 8393514"/>
                <a:gd name="connsiteY25-2146" fmla="*/ 289703 h 1528190"/>
                <a:gd name="connsiteX26-2147" fmla="*/ 33026 w 8393514"/>
                <a:gd name="connsiteY26-2148" fmla="*/ 265803 h 1528190"/>
                <a:gd name="connsiteX27-2149" fmla="*/ 94142 w 8393514"/>
                <a:gd name="connsiteY27-2150" fmla="*/ 265803 h 1528190"/>
                <a:gd name="connsiteX28-2151" fmla="*/ 76235 w 8393514"/>
                <a:gd name="connsiteY28-2152" fmla="*/ 307801 h 1528190"/>
                <a:gd name="connsiteX29-2153" fmla="*/ 140053 w 8393514"/>
                <a:gd name="connsiteY29-2154" fmla="*/ 724043 h 1528190"/>
                <a:gd name="connsiteX30-2155" fmla="*/ 2361283 w 8393514"/>
                <a:gd name="connsiteY30-2156" fmla="*/ 938356 h 1528190"/>
                <a:gd name="connsiteX31-2157" fmla="*/ 2361890 w 8393514"/>
                <a:gd name="connsiteY31-2158" fmla="*/ 940701 h 1528190"/>
                <a:gd name="connsiteX32-2159" fmla="*/ 2418393 w 8393514"/>
                <a:gd name="connsiteY32-2160" fmla="*/ 925059 h 1528190"/>
                <a:gd name="connsiteX33-2161" fmla="*/ 3300486 w 8393514"/>
                <a:gd name="connsiteY33-2162" fmla="*/ 716904 h 1528190"/>
                <a:gd name="connsiteX34-2163" fmla="*/ 4213357 w 8393514"/>
                <a:gd name="connsiteY34-2164" fmla="*/ 721059 h 1528190"/>
                <a:gd name="connsiteX35-2165" fmla="*/ 4462699 w 8393514"/>
                <a:gd name="connsiteY35-2166" fmla="*/ 1162949 h 1528190"/>
                <a:gd name="connsiteX36-2167" fmla="*/ 4648321 w 8393514"/>
                <a:gd name="connsiteY36-2168" fmla="*/ 1464930 h 1528190"/>
                <a:gd name="connsiteX37-2169" fmla="*/ 5382034 w 8393514"/>
                <a:gd name="connsiteY37-2170" fmla="*/ 919148 h 1528190"/>
                <a:gd name="connsiteX38-2171" fmla="*/ 5554727 w 8393514"/>
                <a:gd name="connsiteY38-2172" fmla="*/ 736758 h 1528190"/>
                <a:gd name="connsiteX39-2173" fmla="*/ 5681246 w 8393514"/>
                <a:gd name="connsiteY39-2174" fmla="*/ 607470 h 1528190"/>
                <a:gd name="connsiteX40-2175" fmla="*/ 6613510 w 8393514"/>
                <a:gd name="connsiteY40-2176" fmla="*/ 8124 h 1528190"/>
                <a:gd name="connsiteX0-2177" fmla="*/ 6613510 w 8393514"/>
                <a:gd name="connsiteY0-2178" fmla="*/ 1470 h 1521536"/>
                <a:gd name="connsiteX1-2179" fmla="*/ 6625977 w 8393514"/>
                <a:gd name="connsiteY1-2180" fmla="*/ 1470 h 1521536"/>
                <a:gd name="connsiteX2-2181" fmla="*/ 7062175 w 8393514"/>
                <a:gd name="connsiteY2-2182" fmla="*/ 576764 h 1521536"/>
                <a:gd name="connsiteX3-2183" fmla="*/ 7221629 w 8393514"/>
                <a:gd name="connsiteY3-2184" fmla="*/ 900950 h 1521536"/>
                <a:gd name="connsiteX4-2185" fmla="*/ 8348876 w 8393514"/>
                <a:gd name="connsiteY4-2186" fmla="*/ 667292 h 1521536"/>
                <a:gd name="connsiteX5-2187" fmla="*/ 8393514 w 8393514"/>
                <a:gd name="connsiteY5-2188" fmla="*/ 715882 h 1521536"/>
                <a:gd name="connsiteX6-2189" fmla="*/ 7211471 w 8393514"/>
                <a:gd name="connsiteY6-2190" fmla="*/ 960515 h 1521536"/>
                <a:gd name="connsiteX7-2191" fmla="*/ 7023079 w 8393514"/>
                <a:gd name="connsiteY7-2192" fmla="*/ 601277 h 1521536"/>
                <a:gd name="connsiteX8-2193" fmla="*/ 6625054 w 8393514"/>
                <a:gd name="connsiteY8-2194" fmla="*/ 61959 h 1521536"/>
                <a:gd name="connsiteX9-2195" fmla="*/ 6613972 w 8393514"/>
                <a:gd name="connsiteY9-2196" fmla="*/ 61959 h 1521536"/>
                <a:gd name="connsiteX10-2197" fmla="*/ 5725111 w 8393514"/>
                <a:gd name="connsiteY10-2198" fmla="*/ 642373 h 1521536"/>
                <a:gd name="connsiteX11-2199" fmla="*/ 5596746 w 8393514"/>
                <a:gd name="connsiteY11-2200" fmla="*/ 773970 h 1521536"/>
                <a:gd name="connsiteX12-2201" fmla="*/ 5426824 w 8393514"/>
                <a:gd name="connsiteY12-2202" fmla="*/ 953127 h 1521536"/>
                <a:gd name="connsiteX13-2203" fmla="*/ 5037572 w 8393514"/>
                <a:gd name="connsiteY13-2204" fmla="*/ 1343764 h 1521536"/>
                <a:gd name="connsiteX14-2205" fmla="*/ 4680181 w 8393514"/>
                <a:gd name="connsiteY14-2206" fmla="*/ 1521536 h 1521536"/>
                <a:gd name="connsiteX15-2207" fmla="*/ 4637239 w 8393514"/>
                <a:gd name="connsiteY15-2208" fmla="*/ 1517380 h 1521536"/>
                <a:gd name="connsiteX16-2209" fmla="*/ 4405443 w 8393514"/>
                <a:gd name="connsiteY16-2210" fmla="*/ 1173842 h 1521536"/>
                <a:gd name="connsiteX17-2211" fmla="*/ 4179650 w 8393514"/>
                <a:gd name="connsiteY17-2212" fmla="*/ 764273 h 1521536"/>
                <a:gd name="connsiteX18-2213" fmla="*/ 3311567 w 8393514"/>
                <a:gd name="connsiteY18-2214" fmla="*/ 769353 h 1521536"/>
                <a:gd name="connsiteX19-2215" fmla="*/ 2360834 w 8393514"/>
                <a:gd name="connsiteY19-2216" fmla="*/ 996531 h 1521536"/>
                <a:gd name="connsiteX20-2217" fmla="*/ 2342497 w 8393514"/>
                <a:gd name="connsiteY20-2218" fmla="*/ 994303 h 1521536"/>
                <a:gd name="connsiteX21-2219" fmla="*/ 2126238 w 8393514"/>
                <a:gd name="connsiteY21-2220" fmla="*/ 1042401 h 1521536"/>
                <a:gd name="connsiteX22-2221" fmla="*/ 1317343 w 8393514"/>
                <a:gd name="connsiteY22-2222" fmla="*/ 1115534 h 1521536"/>
                <a:gd name="connsiteX23-2223" fmla="*/ 1009685 w 8393514"/>
                <a:gd name="connsiteY23-2224" fmla="*/ 1104104 h 1521536"/>
                <a:gd name="connsiteX24-2225" fmla="*/ 90523 w 8393514"/>
                <a:gd name="connsiteY24-2226" fmla="*/ 744059 h 1521536"/>
                <a:gd name="connsiteX25-2227" fmla="*/ 22895 w 8393514"/>
                <a:gd name="connsiteY25-2228" fmla="*/ 283049 h 1521536"/>
                <a:gd name="connsiteX26-2229" fmla="*/ 33026 w 8393514"/>
                <a:gd name="connsiteY26-2230" fmla="*/ 259149 h 1521536"/>
                <a:gd name="connsiteX27-2231" fmla="*/ 94142 w 8393514"/>
                <a:gd name="connsiteY27-2232" fmla="*/ 259149 h 1521536"/>
                <a:gd name="connsiteX28-2233" fmla="*/ 76235 w 8393514"/>
                <a:gd name="connsiteY28-2234" fmla="*/ 301147 h 1521536"/>
                <a:gd name="connsiteX29-2235" fmla="*/ 140053 w 8393514"/>
                <a:gd name="connsiteY29-2236" fmla="*/ 717389 h 1521536"/>
                <a:gd name="connsiteX30-2237" fmla="*/ 2361283 w 8393514"/>
                <a:gd name="connsiteY30-2238" fmla="*/ 931702 h 1521536"/>
                <a:gd name="connsiteX31-2239" fmla="*/ 2361890 w 8393514"/>
                <a:gd name="connsiteY31-2240" fmla="*/ 934047 h 1521536"/>
                <a:gd name="connsiteX32-2241" fmla="*/ 2418393 w 8393514"/>
                <a:gd name="connsiteY32-2242" fmla="*/ 918405 h 1521536"/>
                <a:gd name="connsiteX33-2243" fmla="*/ 3300486 w 8393514"/>
                <a:gd name="connsiteY33-2244" fmla="*/ 710250 h 1521536"/>
                <a:gd name="connsiteX34-2245" fmla="*/ 4213357 w 8393514"/>
                <a:gd name="connsiteY34-2246" fmla="*/ 714405 h 1521536"/>
                <a:gd name="connsiteX35-2247" fmla="*/ 4462699 w 8393514"/>
                <a:gd name="connsiteY35-2248" fmla="*/ 1156295 h 1521536"/>
                <a:gd name="connsiteX36-2249" fmla="*/ 4648321 w 8393514"/>
                <a:gd name="connsiteY36-2250" fmla="*/ 1458276 h 1521536"/>
                <a:gd name="connsiteX37-2251" fmla="*/ 5382034 w 8393514"/>
                <a:gd name="connsiteY37-2252" fmla="*/ 912494 h 1521536"/>
                <a:gd name="connsiteX38-2253" fmla="*/ 5554727 w 8393514"/>
                <a:gd name="connsiteY38-2254" fmla="*/ 730104 h 1521536"/>
                <a:gd name="connsiteX39-2255" fmla="*/ 5681246 w 8393514"/>
                <a:gd name="connsiteY39-2256" fmla="*/ 600816 h 1521536"/>
                <a:gd name="connsiteX40-2257" fmla="*/ 6613510 w 8393514"/>
                <a:gd name="connsiteY40-2258" fmla="*/ 1470 h 1521536"/>
                <a:gd name="connsiteX0-2259" fmla="*/ 6613510 w 8393514"/>
                <a:gd name="connsiteY0-2260" fmla="*/ 30305 h 1550371"/>
                <a:gd name="connsiteX1-2261" fmla="*/ 6625977 w 8393514"/>
                <a:gd name="connsiteY1-2262" fmla="*/ 30305 h 1550371"/>
                <a:gd name="connsiteX2-2263" fmla="*/ 7062175 w 8393514"/>
                <a:gd name="connsiteY2-2264" fmla="*/ 605599 h 1550371"/>
                <a:gd name="connsiteX3-2265" fmla="*/ 7221629 w 8393514"/>
                <a:gd name="connsiteY3-2266" fmla="*/ 929785 h 1550371"/>
                <a:gd name="connsiteX4-2267" fmla="*/ 8348876 w 8393514"/>
                <a:gd name="connsiteY4-2268" fmla="*/ 696127 h 1550371"/>
                <a:gd name="connsiteX5-2269" fmla="*/ 8393514 w 8393514"/>
                <a:gd name="connsiteY5-2270" fmla="*/ 744717 h 1550371"/>
                <a:gd name="connsiteX6-2271" fmla="*/ 7211471 w 8393514"/>
                <a:gd name="connsiteY6-2272" fmla="*/ 989350 h 1550371"/>
                <a:gd name="connsiteX7-2273" fmla="*/ 7023079 w 8393514"/>
                <a:gd name="connsiteY7-2274" fmla="*/ 630112 h 1550371"/>
                <a:gd name="connsiteX8-2275" fmla="*/ 6625054 w 8393514"/>
                <a:gd name="connsiteY8-2276" fmla="*/ 90794 h 1550371"/>
                <a:gd name="connsiteX9-2277" fmla="*/ 6613972 w 8393514"/>
                <a:gd name="connsiteY9-2278" fmla="*/ 90794 h 1550371"/>
                <a:gd name="connsiteX10-2279" fmla="*/ 5725111 w 8393514"/>
                <a:gd name="connsiteY10-2280" fmla="*/ 671208 h 1550371"/>
                <a:gd name="connsiteX11-2281" fmla="*/ 5596746 w 8393514"/>
                <a:gd name="connsiteY11-2282" fmla="*/ 802805 h 1550371"/>
                <a:gd name="connsiteX12-2283" fmla="*/ 5426824 w 8393514"/>
                <a:gd name="connsiteY12-2284" fmla="*/ 981962 h 1550371"/>
                <a:gd name="connsiteX13-2285" fmla="*/ 5037572 w 8393514"/>
                <a:gd name="connsiteY13-2286" fmla="*/ 1372599 h 1550371"/>
                <a:gd name="connsiteX14-2287" fmla="*/ 4680181 w 8393514"/>
                <a:gd name="connsiteY14-2288" fmla="*/ 1550371 h 1550371"/>
                <a:gd name="connsiteX15-2289" fmla="*/ 4637239 w 8393514"/>
                <a:gd name="connsiteY15-2290" fmla="*/ 1546215 h 1550371"/>
                <a:gd name="connsiteX16-2291" fmla="*/ 4405443 w 8393514"/>
                <a:gd name="connsiteY16-2292" fmla="*/ 1202677 h 1550371"/>
                <a:gd name="connsiteX17-2293" fmla="*/ 4179650 w 8393514"/>
                <a:gd name="connsiteY17-2294" fmla="*/ 793108 h 1550371"/>
                <a:gd name="connsiteX18-2295" fmla="*/ 3311567 w 8393514"/>
                <a:gd name="connsiteY18-2296" fmla="*/ 798188 h 1550371"/>
                <a:gd name="connsiteX19-2297" fmla="*/ 2360834 w 8393514"/>
                <a:gd name="connsiteY19-2298" fmla="*/ 1025366 h 1550371"/>
                <a:gd name="connsiteX20-2299" fmla="*/ 2342497 w 8393514"/>
                <a:gd name="connsiteY20-2300" fmla="*/ 1023138 h 1550371"/>
                <a:gd name="connsiteX21-2301" fmla="*/ 2126238 w 8393514"/>
                <a:gd name="connsiteY21-2302" fmla="*/ 1071236 h 1550371"/>
                <a:gd name="connsiteX22-2303" fmla="*/ 1317343 w 8393514"/>
                <a:gd name="connsiteY22-2304" fmla="*/ 1144369 h 1550371"/>
                <a:gd name="connsiteX23-2305" fmla="*/ 1009685 w 8393514"/>
                <a:gd name="connsiteY23-2306" fmla="*/ 1132939 h 1550371"/>
                <a:gd name="connsiteX24-2307" fmla="*/ 90523 w 8393514"/>
                <a:gd name="connsiteY24-2308" fmla="*/ 772894 h 1550371"/>
                <a:gd name="connsiteX25-2309" fmla="*/ 22895 w 8393514"/>
                <a:gd name="connsiteY25-2310" fmla="*/ 311884 h 1550371"/>
                <a:gd name="connsiteX26-2311" fmla="*/ 33026 w 8393514"/>
                <a:gd name="connsiteY26-2312" fmla="*/ 287984 h 1550371"/>
                <a:gd name="connsiteX27-2313" fmla="*/ 94142 w 8393514"/>
                <a:gd name="connsiteY27-2314" fmla="*/ 287984 h 1550371"/>
                <a:gd name="connsiteX28-2315" fmla="*/ 76235 w 8393514"/>
                <a:gd name="connsiteY28-2316" fmla="*/ 329982 h 1550371"/>
                <a:gd name="connsiteX29-2317" fmla="*/ 140053 w 8393514"/>
                <a:gd name="connsiteY29-2318" fmla="*/ 746224 h 1550371"/>
                <a:gd name="connsiteX30-2319" fmla="*/ 2361283 w 8393514"/>
                <a:gd name="connsiteY30-2320" fmla="*/ 960537 h 1550371"/>
                <a:gd name="connsiteX31-2321" fmla="*/ 2361890 w 8393514"/>
                <a:gd name="connsiteY31-2322" fmla="*/ 962882 h 1550371"/>
                <a:gd name="connsiteX32-2323" fmla="*/ 2418393 w 8393514"/>
                <a:gd name="connsiteY32-2324" fmla="*/ 947240 h 1550371"/>
                <a:gd name="connsiteX33-2325" fmla="*/ 3300486 w 8393514"/>
                <a:gd name="connsiteY33-2326" fmla="*/ 739085 h 1550371"/>
                <a:gd name="connsiteX34-2327" fmla="*/ 4213357 w 8393514"/>
                <a:gd name="connsiteY34-2328" fmla="*/ 743240 h 1550371"/>
                <a:gd name="connsiteX35-2329" fmla="*/ 4462699 w 8393514"/>
                <a:gd name="connsiteY35-2330" fmla="*/ 1185130 h 1550371"/>
                <a:gd name="connsiteX36-2331" fmla="*/ 4648321 w 8393514"/>
                <a:gd name="connsiteY36-2332" fmla="*/ 1487111 h 1550371"/>
                <a:gd name="connsiteX37-2333" fmla="*/ 5382034 w 8393514"/>
                <a:gd name="connsiteY37-2334" fmla="*/ 941329 h 1550371"/>
                <a:gd name="connsiteX38-2335" fmla="*/ 5554727 w 8393514"/>
                <a:gd name="connsiteY38-2336" fmla="*/ 758939 h 1550371"/>
                <a:gd name="connsiteX39-2337" fmla="*/ 5681246 w 8393514"/>
                <a:gd name="connsiteY39-2338" fmla="*/ 629651 h 1550371"/>
                <a:gd name="connsiteX40-2339" fmla="*/ 6613510 w 8393514"/>
                <a:gd name="connsiteY40-2340" fmla="*/ 30305 h 1550371"/>
                <a:gd name="connsiteX0-2341" fmla="*/ 6613510 w 8393514"/>
                <a:gd name="connsiteY0-2342" fmla="*/ 1293 h 1521359"/>
                <a:gd name="connsiteX1-2343" fmla="*/ 6625977 w 8393514"/>
                <a:gd name="connsiteY1-2344" fmla="*/ 1293 h 1521359"/>
                <a:gd name="connsiteX2-2345" fmla="*/ 7062175 w 8393514"/>
                <a:gd name="connsiteY2-2346" fmla="*/ 576587 h 1521359"/>
                <a:gd name="connsiteX3-2347" fmla="*/ 7221629 w 8393514"/>
                <a:gd name="connsiteY3-2348" fmla="*/ 900773 h 1521359"/>
                <a:gd name="connsiteX4-2349" fmla="*/ 8348876 w 8393514"/>
                <a:gd name="connsiteY4-2350" fmla="*/ 667115 h 1521359"/>
                <a:gd name="connsiteX5-2351" fmla="*/ 8393514 w 8393514"/>
                <a:gd name="connsiteY5-2352" fmla="*/ 715705 h 1521359"/>
                <a:gd name="connsiteX6-2353" fmla="*/ 7211471 w 8393514"/>
                <a:gd name="connsiteY6-2354" fmla="*/ 960338 h 1521359"/>
                <a:gd name="connsiteX7-2355" fmla="*/ 7023079 w 8393514"/>
                <a:gd name="connsiteY7-2356" fmla="*/ 601100 h 1521359"/>
                <a:gd name="connsiteX8-2357" fmla="*/ 6625054 w 8393514"/>
                <a:gd name="connsiteY8-2358" fmla="*/ 61782 h 1521359"/>
                <a:gd name="connsiteX9-2359" fmla="*/ 6613972 w 8393514"/>
                <a:gd name="connsiteY9-2360" fmla="*/ 61782 h 1521359"/>
                <a:gd name="connsiteX10-2361" fmla="*/ 5725111 w 8393514"/>
                <a:gd name="connsiteY10-2362" fmla="*/ 642196 h 1521359"/>
                <a:gd name="connsiteX11-2363" fmla="*/ 5596746 w 8393514"/>
                <a:gd name="connsiteY11-2364" fmla="*/ 773793 h 1521359"/>
                <a:gd name="connsiteX12-2365" fmla="*/ 5426824 w 8393514"/>
                <a:gd name="connsiteY12-2366" fmla="*/ 952950 h 1521359"/>
                <a:gd name="connsiteX13-2367" fmla="*/ 5037572 w 8393514"/>
                <a:gd name="connsiteY13-2368" fmla="*/ 1343587 h 1521359"/>
                <a:gd name="connsiteX14-2369" fmla="*/ 4680181 w 8393514"/>
                <a:gd name="connsiteY14-2370" fmla="*/ 1521359 h 1521359"/>
                <a:gd name="connsiteX15-2371" fmla="*/ 4637239 w 8393514"/>
                <a:gd name="connsiteY15-2372" fmla="*/ 1517203 h 1521359"/>
                <a:gd name="connsiteX16-2373" fmla="*/ 4405443 w 8393514"/>
                <a:gd name="connsiteY16-2374" fmla="*/ 1173665 h 1521359"/>
                <a:gd name="connsiteX17-2375" fmla="*/ 4179650 w 8393514"/>
                <a:gd name="connsiteY17-2376" fmla="*/ 764096 h 1521359"/>
                <a:gd name="connsiteX18-2377" fmla="*/ 3311567 w 8393514"/>
                <a:gd name="connsiteY18-2378" fmla="*/ 769176 h 1521359"/>
                <a:gd name="connsiteX19-2379" fmla="*/ 2360834 w 8393514"/>
                <a:gd name="connsiteY19-2380" fmla="*/ 996354 h 1521359"/>
                <a:gd name="connsiteX20-2381" fmla="*/ 2342497 w 8393514"/>
                <a:gd name="connsiteY20-2382" fmla="*/ 994126 h 1521359"/>
                <a:gd name="connsiteX21-2383" fmla="*/ 2126238 w 8393514"/>
                <a:gd name="connsiteY21-2384" fmla="*/ 1042224 h 1521359"/>
                <a:gd name="connsiteX22-2385" fmla="*/ 1317343 w 8393514"/>
                <a:gd name="connsiteY22-2386" fmla="*/ 1115357 h 1521359"/>
                <a:gd name="connsiteX23-2387" fmla="*/ 1009685 w 8393514"/>
                <a:gd name="connsiteY23-2388" fmla="*/ 1103927 h 1521359"/>
                <a:gd name="connsiteX24-2389" fmla="*/ 90523 w 8393514"/>
                <a:gd name="connsiteY24-2390" fmla="*/ 743882 h 1521359"/>
                <a:gd name="connsiteX25-2391" fmla="*/ 22895 w 8393514"/>
                <a:gd name="connsiteY25-2392" fmla="*/ 282872 h 1521359"/>
                <a:gd name="connsiteX26-2393" fmla="*/ 33026 w 8393514"/>
                <a:gd name="connsiteY26-2394" fmla="*/ 258972 h 1521359"/>
                <a:gd name="connsiteX27-2395" fmla="*/ 94142 w 8393514"/>
                <a:gd name="connsiteY27-2396" fmla="*/ 258972 h 1521359"/>
                <a:gd name="connsiteX28-2397" fmla="*/ 76235 w 8393514"/>
                <a:gd name="connsiteY28-2398" fmla="*/ 300970 h 1521359"/>
                <a:gd name="connsiteX29-2399" fmla="*/ 140053 w 8393514"/>
                <a:gd name="connsiteY29-2400" fmla="*/ 717212 h 1521359"/>
                <a:gd name="connsiteX30-2401" fmla="*/ 2361283 w 8393514"/>
                <a:gd name="connsiteY30-2402" fmla="*/ 931525 h 1521359"/>
                <a:gd name="connsiteX31-2403" fmla="*/ 2361890 w 8393514"/>
                <a:gd name="connsiteY31-2404" fmla="*/ 933870 h 1521359"/>
                <a:gd name="connsiteX32-2405" fmla="*/ 2418393 w 8393514"/>
                <a:gd name="connsiteY32-2406" fmla="*/ 918228 h 1521359"/>
                <a:gd name="connsiteX33-2407" fmla="*/ 3300486 w 8393514"/>
                <a:gd name="connsiteY33-2408" fmla="*/ 710073 h 1521359"/>
                <a:gd name="connsiteX34-2409" fmla="*/ 4213357 w 8393514"/>
                <a:gd name="connsiteY34-2410" fmla="*/ 714228 h 1521359"/>
                <a:gd name="connsiteX35-2411" fmla="*/ 4462699 w 8393514"/>
                <a:gd name="connsiteY35-2412" fmla="*/ 1156118 h 1521359"/>
                <a:gd name="connsiteX36-2413" fmla="*/ 4648321 w 8393514"/>
                <a:gd name="connsiteY36-2414" fmla="*/ 1458099 h 1521359"/>
                <a:gd name="connsiteX37-2415" fmla="*/ 5382034 w 8393514"/>
                <a:gd name="connsiteY37-2416" fmla="*/ 912317 h 1521359"/>
                <a:gd name="connsiteX38-2417" fmla="*/ 5554727 w 8393514"/>
                <a:gd name="connsiteY38-2418" fmla="*/ 729927 h 1521359"/>
                <a:gd name="connsiteX39-2419" fmla="*/ 5681246 w 8393514"/>
                <a:gd name="connsiteY39-2420" fmla="*/ 600639 h 1521359"/>
                <a:gd name="connsiteX40-2421" fmla="*/ 6613510 w 8393514"/>
                <a:gd name="connsiteY40-2422" fmla="*/ 1293 h 1521359"/>
                <a:gd name="connsiteX0-2423" fmla="*/ 6613510 w 8393514"/>
                <a:gd name="connsiteY0-2424" fmla="*/ 1293 h 1521359"/>
                <a:gd name="connsiteX1-2425" fmla="*/ 6625977 w 8393514"/>
                <a:gd name="connsiteY1-2426" fmla="*/ 1293 h 1521359"/>
                <a:gd name="connsiteX2-2427" fmla="*/ 7062175 w 8393514"/>
                <a:gd name="connsiteY2-2428" fmla="*/ 576587 h 1521359"/>
                <a:gd name="connsiteX3-2429" fmla="*/ 7221629 w 8393514"/>
                <a:gd name="connsiteY3-2430" fmla="*/ 900773 h 1521359"/>
                <a:gd name="connsiteX4-2431" fmla="*/ 8348876 w 8393514"/>
                <a:gd name="connsiteY4-2432" fmla="*/ 667115 h 1521359"/>
                <a:gd name="connsiteX5-2433" fmla="*/ 8393514 w 8393514"/>
                <a:gd name="connsiteY5-2434" fmla="*/ 715705 h 1521359"/>
                <a:gd name="connsiteX6-2435" fmla="*/ 7211471 w 8393514"/>
                <a:gd name="connsiteY6-2436" fmla="*/ 960338 h 1521359"/>
                <a:gd name="connsiteX7-2437" fmla="*/ 7023079 w 8393514"/>
                <a:gd name="connsiteY7-2438" fmla="*/ 601100 h 1521359"/>
                <a:gd name="connsiteX8-2439" fmla="*/ 6625054 w 8393514"/>
                <a:gd name="connsiteY8-2440" fmla="*/ 61782 h 1521359"/>
                <a:gd name="connsiteX9-2441" fmla="*/ 6613972 w 8393514"/>
                <a:gd name="connsiteY9-2442" fmla="*/ 61782 h 1521359"/>
                <a:gd name="connsiteX10-2443" fmla="*/ 5725111 w 8393514"/>
                <a:gd name="connsiteY10-2444" fmla="*/ 642196 h 1521359"/>
                <a:gd name="connsiteX11-2445" fmla="*/ 5596746 w 8393514"/>
                <a:gd name="connsiteY11-2446" fmla="*/ 773793 h 1521359"/>
                <a:gd name="connsiteX12-2447" fmla="*/ 5426824 w 8393514"/>
                <a:gd name="connsiteY12-2448" fmla="*/ 952950 h 1521359"/>
                <a:gd name="connsiteX13-2449" fmla="*/ 5037572 w 8393514"/>
                <a:gd name="connsiteY13-2450" fmla="*/ 1343587 h 1521359"/>
                <a:gd name="connsiteX14-2451" fmla="*/ 4680181 w 8393514"/>
                <a:gd name="connsiteY14-2452" fmla="*/ 1521359 h 1521359"/>
                <a:gd name="connsiteX15-2453" fmla="*/ 4637239 w 8393514"/>
                <a:gd name="connsiteY15-2454" fmla="*/ 1517203 h 1521359"/>
                <a:gd name="connsiteX16-2455" fmla="*/ 4405443 w 8393514"/>
                <a:gd name="connsiteY16-2456" fmla="*/ 1173665 h 1521359"/>
                <a:gd name="connsiteX17-2457" fmla="*/ 4179650 w 8393514"/>
                <a:gd name="connsiteY17-2458" fmla="*/ 764096 h 1521359"/>
                <a:gd name="connsiteX18-2459" fmla="*/ 3311567 w 8393514"/>
                <a:gd name="connsiteY18-2460" fmla="*/ 769176 h 1521359"/>
                <a:gd name="connsiteX19-2461" fmla="*/ 2360834 w 8393514"/>
                <a:gd name="connsiteY19-2462" fmla="*/ 996354 h 1521359"/>
                <a:gd name="connsiteX20-2463" fmla="*/ 2342497 w 8393514"/>
                <a:gd name="connsiteY20-2464" fmla="*/ 994126 h 1521359"/>
                <a:gd name="connsiteX21-2465" fmla="*/ 2126238 w 8393514"/>
                <a:gd name="connsiteY21-2466" fmla="*/ 1042224 h 1521359"/>
                <a:gd name="connsiteX22-2467" fmla="*/ 1317343 w 8393514"/>
                <a:gd name="connsiteY22-2468" fmla="*/ 1115357 h 1521359"/>
                <a:gd name="connsiteX23-2469" fmla="*/ 1009685 w 8393514"/>
                <a:gd name="connsiteY23-2470" fmla="*/ 1103927 h 1521359"/>
                <a:gd name="connsiteX24-2471" fmla="*/ 90523 w 8393514"/>
                <a:gd name="connsiteY24-2472" fmla="*/ 743882 h 1521359"/>
                <a:gd name="connsiteX25-2473" fmla="*/ 22895 w 8393514"/>
                <a:gd name="connsiteY25-2474" fmla="*/ 282872 h 1521359"/>
                <a:gd name="connsiteX26-2475" fmla="*/ 33026 w 8393514"/>
                <a:gd name="connsiteY26-2476" fmla="*/ 258972 h 1521359"/>
                <a:gd name="connsiteX27-2477" fmla="*/ 94142 w 8393514"/>
                <a:gd name="connsiteY27-2478" fmla="*/ 258972 h 1521359"/>
                <a:gd name="connsiteX28-2479" fmla="*/ 76235 w 8393514"/>
                <a:gd name="connsiteY28-2480" fmla="*/ 300970 h 1521359"/>
                <a:gd name="connsiteX29-2481" fmla="*/ 140053 w 8393514"/>
                <a:gd name="connsiteY29-2482" fmla="*/ 717212 h 1521359"/>
                <a:gd name="connsiteX30-2483" fmla="*/ 2361283 w 8393514"/>
                <a:gd name="connsiteY30-2484" fmla="*/ 931525 h 1521359"/>
                <a:gd name="connsiteX31-2485" fmla="*/ 2361890 w 8393514"/>
                <a:gd name="connsiteY31-2486" fmla="*/ 933870 h 1521359"/>
                <a:gd name="connsiteX32-2487" fmla="*/ 2418393 w 8393514"/>
                <a:gd name="connsiteY32-2488" fmla="*/ 918228 h 1521359"/>
                <a:gd name="connsiteX33-2489" fmla="*/ 3300486 w 8393514"/>
                <a:gd name="connsiteY33-2490" fmla="*/ 710073 h 1521359"/>
                <a:gd name="connsiteX34-2491" fmla="*/ 4213357 w 8393514"/>
                <a:gd name="connsiteY34-2492" fmla="*/ 714228 h 1521359"/>
                <a:gd name="connsiteX35-2493" fmla="*/ 4437569 w 8393514"/>
                <a:gd name="connsiteY35-2494" fmla="*/ 1132024 h 1521359"/>
                <a:gd name="connsiteX36-2495" fmla="*/ 4648321 w 8393514"/>
                <a:gd name="connsiteY36-2496" fmla="*/ 1458099 h 1521359"/>
                <a:gd name="connsiteX37-2497" fmla="*/ 5382034 w 8393514"/>
                <a:gd name="connsiteY37-2498" fmla="*/ 912317 h 1521359"/>
                <a:gd name="connsiteX38-2499" fmla="*/ 5554727 w 8393514"/>
                <a:gd name="connsiteY38-2500" fmla="*/ 729927 h 1521359"/>
                <a:gd name="connsiteX39-2501" fmla="*/ 5681246 w 8393514"/>
                <a:gd name="connsiteY39-2502" fmla="*/ 600639 h 1521359"/>
                <a:gd name="connsiteX40-2503" fmla="*/ 6613510 w 8393514"/>
                <a:gd name="connsiteY40-2504" fmla="*/ 1293 h 1521359"/>
                <a:gd name="connsiteX0-2505" fmla="*/ 6613510 w 8393514"/>
                <a:gd name="connsiteY0-2506" fmla="*/ 1293 h 1521359"/>
                <a:gd name="connsiteX1-2507" fmla="*/ 6625977 w 8393514"/>
                <a:gd name="connsiteY1-2508" fmla="*/ 1293 h 1521359"/>
                <a:gd name="connsiteX2-2509" fmla="*/ 7062175 w 8393514"/>
                <a:gd name="connsiteY2-2510" fmla="*/ 576587 h 1521359"/>
                <a:gd name="connsiteX3-2511" fmla="*/ 7221629 w 8393514"/>
                <a:gd name="connsiteY3-2512" fmla="*/ 900773 h 1521359"/>
                <a:gd name="connsiteX4-2513" fmla="*/ 8348876 w 8393514"/>
                <a:gd name="connsiteY4-2514" fmla="*/ 667115 h 1521359"/>
                <a:gd name="connsiteX5-2515" fmla="*/ 8393514 w 8393514"/>
                <a:gd name="connsiteY5-2516" fmla="*/ 715705 h 1521359"/>
                <a:gd name="connsiteX6-2517" fmla="*/ 7211471 w 8393514"/>
                <a:gd name="connsiteY6-2518" fmla="*/ 960338 h 1521359"/>
                <a:gd name="connsiteX7-2519" fmla="*/ 7023079 w 8393514"/>
                <a:gd name="connsiteY7-2520" fmla="*/ 601100 h 1521359"/>
                <a:gd name="connsiteX8-2521" fmla="*/ 6625054 w 8393514"/>
                <a:gd name="connsiteY8-2522" fmla="*/ 61782 h 1521359"/>
                <a:gd name="connsiteX9-2523" fmla="*/ 6613972 w 8393514"/>
                <a:gd name="connsiteY9-2524" fmla="*/ 61782 h 1521359"/>
                <a:gd name="connsiteX10-2525" fmla="*/ 5725111 w 8393514"/>
                <a:gd name="connsiteY10-2526" fmla="*/ 642196 h 1521359"/>
                <a:gd name="connsiteX11-2527" fmla="*/ 5596746 w 8393514"/>
                <a:gd name="connsiteY11-2528" fmla="*/ 773793 h 1521359"/>
                <a:gd name="connsiteX12-2529" fmla="*/ 5426824 w 8393514"/>
                <a:gd name="connsiteY12-2530" fmla="*/ 952950 h 1521359"/>
                <a:gd name="connsiteX13-2531" fmla="*/ 5037572 w 8393514"/>
                <a:gd name="connsiteY13-2532" fmla="*/ 1343587 h 1521359"/>
                <a:gd name="connsiteX14-2533" fmla="*/ 4680181 w 8393514"/>
                <a:gd name="connsiteY14-2534" fmla="*/ 1521359 h 1521359"/>
                <a:gd name="connsiteX15-2535" fmla="*/ 4637239 w 8393514"/>
                <a:gd name="connsiteY15-2536" fmla="*/ 1517203 h 1521359"/>
                <a:gd name="connsiteX16-2537" fmla="*/ 4405443 w 8393514"/>
                <a:gd name="connsiteY16-2538" fmla="*/ 1173665 h 1521359"/>
                <a:gd name="connsiteX17-2539" fmla="*/ 4179650 w 8393514"/>
                <a:gd name="connsiteY17-2540" fmla="*/ 764096 h 1521359"/>
                <a:gd name="connsiteX18-2541" fmla="*/ 3311567 w 8393514"/>
                <a:gd name="connsiteY18-2542" fmla="*/ 769176 h 1521359"/>
                <a:gd name="connsiteX19-2543" fmla="*/ 2360834 w 8393514"/>
                <a:gd name="connsiteY19-2544" fmla="*/ 996354 h 1521359"/>
                <a:gd name="connsiteX20-2545" fmla="*/ 2342497 w 8393514"/>
                <a:gd name="connsiteY20-2546" fmla="*/ 994126 h 1521359"/>
                <a:gd name="connsiteX21-2547" fmla="*/ 2126238 w 8393514"/>
                <a:gd name="connsiteY21-2548" fmla="*/ 1042224 h 1521359"/>
                <a:gd name="connsiteX22-2549" fmla="*/ 1317343 w 8393514"/>
                <a:gd name="connsiteY22-2550" fmla="*/ 1115357 h 1521359"/>
                <a:gd name="connsiteX23-2551" fmla="*/ 1009685 w 8393514"/>
                <a:gd name="connsiteY23-2552" fmla="*/ 1103927 h 1521359"/>
                <a:gd name="connsiteX24-2553" fmla="*/ 90523 w 8393514"/>
                <a:gd name="connsiteY24-2554" fmla="*/ 743882 h 1521359"/>
                <a:gd name="connsiteX25-2555" fmla="*/ 22895 w 8393514"/>
                <a:gd name="connsiteY25-2556" fmla="*/ 282872 h 1521359"/>
                <a:gd name="connsiteX26-2557" fmla="*/ 33026 w 8393514"/>
                <a:gd name="connsiteY26-2558" fmla="*/ 258972 h 1521359"/>
                <a:gd name="connsiteX27-2559" fmla="*/ 94142 w 8393514"/>
                <a:gd name="connsiteY27-2560" fmla="*/ 258972 h 1521359"/>
                <a:gd name="connsiteX28-2561" fmla="*/ 76235 w 8393514"/>
                <a:gd name="connsiteY28-2562" fmla="*/ 300970 h 1521359"/>
                <a:gd name="connsiteX29-2563" fmla="*/ 140053 w 8393514"/>
                <a:gd name="connsiteY29-2564" fmla="*/ 717212 h 1521359"/>
                <a:gd name="connsiteX30-2565" fmla="*/ 2361283 w 8393514"/>
                <a:gd name="connsiteY30-2566" fmla="*/ 931525 h 1521359"/>
                <a:gd name="connsiteX31-2567" fmla="*/ 2361890 w 8393514"/>
                <a:gd name="connsiteY31-2568" fmla="*/ 933870 h 1521359"/>
                <a:gd name="connsiteX32-2569" fmla="*/ 2418393 w 8393514"/>
                <a:gd name="connsiteY32-2570" fmla="*/ 918228 h 1521359"/>
                <a:gd name="connsiteX33-2571" fmla="*/ 3300486 w 8393514"/>
                <a:gd name="connsiteY33-2572" fmla="*/ 710073 h 1521359"/>
                <a:gd name="connsiteX34-2573" fmla="*/ 4213357 w 8393514"/>
                <a:gd name="connsiteY34-2574" fmla="*/ 714228 h 1521359"/>
                <a:gd name="connsiteX35-2575" fmla="*/ 4437569 w 8393514"/>
                <a:gd name="connsiteY35-2576" fmla="*/ 1132024 h 1521359"/>
                <a:gd name="connsiteX36-2577" fmla="*/ 4648321 w 8393514"/>
                <a:gd name="connsiteY36-2578" fmla="*/ 1458099 h 1521359"/>
                <a:gd name="connsiteX37-2579" fmla="*/ 5382034 w 8393514"/>
                <a:gd name="connsiteY37-2580" fmla="*/ 912317 h 1521359"/>
                <a:gd name="connsiteX38-2581" fmla="*/ 5554727 w 8393514"/>
                <a:gd name="connsiteY38-2582" fmla="*/ 729927 h 1521359"/>
                <a:gd name="connsiteX39-2583" fmla="*/ 5681246 w 8393514"/>
                <a:gd name="connsiteY39-2584" fmla="*/ 600639 h 1521359"/>
                <a:gd name="connsiteX40-2585" fmla="*/ 6613510 w 8393514"/>
                <a:gd name="connsiteY40-2586" fmla="*/ 1293 h 1521359"/>
                <a:gd name="connsiteX0-2587" fmla="*/ 6613510 w 8393514"/>
                <a:gd name="connsiteY0-2588" fmla="*/ 1293 h 1521359"/>
                <a:gd name="connsiteX1-2589" fmla="*/ 6625977 w 8393514"/>
                <a:gd name="connsiteY1-2590" fmla="*/ 1293 h 1521359"/>
                <a:gd name="connsiteX2-2591" fmla="*/ 7062175 w 8393514"/>
                <a:gd name="connsiteY2-2592" fmla="*/ 576587 h 1521359"/>
                <a:gd name="connsiteX3-2593" fmla="*/ 7221629 w 8393514"/>
                <a:gd name="connsiteY3-2594" fmla="*/ 900773 h 1521359"/>
                <a:gd name="connsiteX4-2595" fmla="*/ 8348876 w 8393514"/>
                <a:gd name="connsiteY4-2596" fmla="*/ 667115 h 1521359"/>
                <a:gd name="connsiteX5-2597" fmla="*/ 8393514 w 8393514"/>
                <a:gd name="connsiteY5-2598" fmla="*/ 715705 h 1521359"/>
                <a:gd name="connsiteX6-2599" fmla="*/ 7211471 w 8393514"/>
                <a:gd name="connsiteY6-2600" fmla="*/ 960338 h 1521359"/>
                <a:gd name="connsiteX7-2601" fmla="*/ 7023079 w 8393514"/>
                <a:gd name="connsiteY7-2602" fmla="*/ 601100 h 1521359"/>
                <a:gd name="connsiteX8-2603" fmla="*/ 6625054 w 8393514"/>
                <a:gd name="connsiteY8-2604" fmla="*/ 61782 h 1521359"/>
                <a:gd name="connsiteX9-2605" fmla="*/ 6613972 w 8393514"/>
                <a:gd name="connsiteY9-2606" fmla="*/ 61782 h 1521359"/>
                <a:gd name="connsiteX10-2607" fmla="*/ 5725111 w 8393514"/>
                <a:gd name="connsiteY10-2608" fmla="*/ 642196 h 1521359"/>
                <a:gd name="connsiteX11-2609" fmla="*/ 5596746 w 8393514"/>
                <a:gd name="connsiteY11-2610" fmla="*/ 773793 h 1521359"/>
                <a:gd name="connsiteX12-2611" fmla="*/ 5426824 w 8393514"/>
                <a:gd name="connsiteY12-2612" fmla="*/ 952950 h 1521359"/>
                <a:gd name="connsiteX13-2613" fmla="*/ 5037572 w 8393514"/>
                <a:gd name="connsiteY13-2614" fmla="*/ 1343587 h 1521359"/>
                <a:gd name="connsiteX14-2615" fmla="*/ 4680181 w 8393514"/>
                <a:gd name="connsiteY14-2616" fmla="*/ 1521359 h 1521359"/>
                <a:gd name="connsiteX15-2617" fmla="*/ 4637239 w 8393514"/>
                <a:gd name="connsiteY15-2618" fmla="*/ 1517203 h 1521359"/>
                <a:gd name="connsiteX16-2619" fmla="*/ 4405443 w 8393514"/>
                <a:gd name="connsiteY16-2620" fmla="*/ 1173665 h 1521359"/>
                <a:gd name="connsiteX17-2621" fmla="*/ 4179650 w 8393514"/>
                <a:gd name="connsiteY17-2622" fmla="*/ 764096 h 1521359"/>
                <a:gd name="connsiteX18-2623" fmla="*/ 3311567 w 8393514"/>
                <a:gd name="connsiteY18-2624" fmla="*/ 769176 h 1521359"/>
                <a:gd name="connsiteX19-2625" fmla="*/ 2360834 w 8393514"/>
                <a:gd name="connsiteY19-2626" fmla="*/ 996354 h 1521359"/>
                <a:gd name="connsiteX20-2627" fmla="*/ 2342497 w 8393514"/>
                <a:gd name="connsiteY20-2628" fmla="*/ 994126 h 1521359"/>
                <a:gd name="connsiteX21-2629" fmla="*/ 2126238 w 8393514"/>
                <a:gd name="connsiteY21-2630" fmla="*/ 1042224 h 1521359"/>
                <a:gd name="connsiteX22-2631" fmla="*/ 1317343 w 8393514"/>
                <a:gd name="connsiteY22-2632" fmla="*/ 1115357 h 1521359"/>
                <a:gd name="connsiteX23-2633" fmla="*/ 1009685 w 8393514"/>
                <a:gd name="connsiteY23-2634" fmla="*/ 1103927 h 1521359"/>
                <a:gd name="connsiteX24-2635" fmla="*/ 90523 w 8393514"/>
                <a:gd name="connsiteY24-2636" fmla="*/ 743882 h 1521359"/>
                <a:gd name="connsiteX25-2637" fmla="*/ 22895 w 8393514"/>
                <a:gd name="connsiteY25-2638" fmla="*/ 282872 h 1521359"/>
                <a:gd name="connsiteX26-2639" fmla="*/ 33026 w 8393514"/>
                <a:gd name="connsiteY26-2640" fmla="*/ 258972 h 1521359"/>
                <a:gd name="connsiteX27-2641" fmla="*/ 94142 w 8393514"/>
                <a:gd name="connsiteY27-2642" fmla="*/ 258972 h 1521359"/>
                <a:gd name="connsiteX28-2643" fmla="*/ 76235 w 8393514"/>
                <a:gd name="connsiteY28-2644" fmla="*/ 300970 h 1521359"/>
                <a:gd name="connsiteX29-2645" fmla="*/ 140053 w 8393514"/>
                <a:gd name="connsiteY29-2646" fmla="*/ 717212 h 1521359"/>
                <a:gd name="connsiteX30-2647" fmla="*/ 2361283 w 8393514"/>
                <a:gd name="connsiteY30-2648" fmla="*/ 931525 h 1521359"/>
                <a:gd name="connsiteX31-2649" fmla="*/ 2361890 w 8393514"/>
                <a:gd name="connsiteY31-2650" fmla="*/ 933870 h 1521359"/>
                <a:gd name="connsiteX32-2651" fmla="*/ 2418393 w 8393514"/>
                <a:gd name="connsiteY32-2652" fmla="*/ 918228 h 1521359"/>
                <a:gd name="connsiteX33-2653" fmla="*/ 3300486 w 8393514"/>
                <a:gd name="connsiteY33-2654" fmla="*/ 710073 h 1521359"/>
                <a:gd name="connsiteX34-2655" fmla="*/ 4213357 w 8393514"/>
                <a:gd name="connsiteY34-2656" fmla="*/ 714228 h 1521359"/>
                <a:gd name="connsiteX35-2657" fmla="*/ 4437569 w 8393514"/>
                <a:gd name="connsiteY35-2658" fmla="*/ 1132024 h 1521359"/>
                <a:gd name="connsiteX36-2659" fmla="*/ 4648321 w 8393514"/>
                <a:gd name="connsiteY36-2660" fmla="*/ 1458099 h 1521359"/>
                <a:gd name="connsiteX37-2661" fmla="*/ 5382034 w 8393514"/>
                <a:gd name="connsiteY37-2662" fmla="*/ 912317 h 1521359"/>
                <a:gd name="connsiteX38-2663" fmla="*/ 5554727 w 8393514"/>
                <a:gd name="connsiteY38-2664" fmla="*/ 729927 h 1521359"/>
                <a:gd name="connsiteX39-2665" fmla="*/ 5681246 w 8393514"/>
                <a:gd name="connsiteY39-2666" fmla="*/ 600639 h 1521359"/>
                <a:gd name="connsiteX40-2667" fmla="*/ 6613510 w 8393514"/>
                <a:gd name="connsiteY40-2668" fmla="*/ 1293 h 1521359"/>
                <a:gd name="connsiteX0-2669" fmla="*/ 6613510 w 8393514"/>
                <a:gd name="connsiteY0-2670" fmla="*/ 1293 h 1521359"/>
                <a:gd name="connsiteX1-2671" fmla="*/ 6625977 w 8393514"/>
                <a:gd name="connsiteY1-2672" fmla="*/ 1293 h 1521359"/>
                <a:gd name="connsiteX2-2673" fmla="*/ 7062175 w 8393514"/>
                <a:gd name="connsiteY2-2674" fmla="*/ 576587 h 1521359"/>
                <a:gd name="connsiteX3-2675" fmla="*/ 7221629 w 8393514"/>
                <a:gd name="connsiteY3-2676" fmla="*/ 900773 h 1521359"/>
                <a:gd name="connsiteX4-2677" fmla="*/ 8348876 w 8393514"/>
                <a:gd name="connsiteY4-2678" fmla="*/ 667115 h 1521359"/>
                <a:gd name="connsiteX5-2679" fmla="*/ 8393514 w 8393514"/>
                <a:gd name="connsiteY5-2680" fmla="*/ 715705 h 1521359"/>
                <a:gd name="connsiteX6-2681" fmla="*/ 7211471 w 8393514"/>
                <a:gd name="connsiteY6-2682" fmla="*/ 960338 h 1521359"/>
                <a:gd name="connsiteX7-2683" fmla="*/ 7023079 w 8393514"/>
                <a:gd name="connsiteY7-2684" fmla="*/ 601100 h 1521359"/>
                <a:gd name="connsiteX8-2685" fmla="*/ 6625054 w 8393514"/>
                <a:gd name="connsiteY8-2686" fmla="*/ 61782 h 1521359"/>
                <a:gd name="connsiteX9-2687" fmla="*/ 6613972 w 8393514"/>
                <a:gd name="connsiteY9-2688" fmla="*/ 61782 h 1521359"/>
                <a:gd name="connsiteX10-2689" fmla="*/ 5725111 w 8393514"/>
                <a:gd name="connsiteY10-2690" fmla="*/ 642196 h 1521359"/>
                <a:gd name="connsiteX11-2691" fmla="*/ 5596746 w 8393514"/>
                <a:gd name="connsiteY11-2692" fmla="*/ 773793 h 1521359"/>
                <a:gd name="connsiteX12-2693" fmla="*/ 5426824 w 8393514"/>
                <a:gd name="connsiteY12-2694" fmla="*/ 952950 h 1521359"/>
                <a:gd name="connsiteX13-2695" fmla="*/ 5037572 w 8393514"/>
                <a:gd name="connsiteY13-2696" fmla="*/ 1343587 h 1521359"/>
                <a:gd name="connsiteX14-2697" fmla="*/ 4680181 w 8393514"/>
                <a:gd name="connsiteY14-2698" fmla="*/ 1521359 h 1521359"/>
                <a:gd name="connsiteX15-2699" fmla="*/ 4637239 w 8393514"/>
                <a:gd name="connsiteY15-2700" fmla="*/ 1517203 h 1521359"/>
                <a:gd name="connsiteX16-2701" fmla="*/ 4405443 w 8393514"/>
                <a:gd name="connsiteY16-2702" fmla="*/ 1173665 h 1521359"/>
                <a:gd name="connsiteX17-2703" fmla="*/ 4179650 w 8393514"/>
                <a:gd name="connsiteY17-2704" fmla="*/ 764096 h 1521359"/>
                <a:gd name="connsiteX18-2705" fmla="*/ 3311567 w 8393514"/>
                <a:gd name="connsiteY18-2706" fmla="*/ 769176 h 1521359"/>
                <a:gd name="connsiteX19-2707" fmla="*/ 2360834 w 8393514"/>
                <a:gd name="connsiteY19-2708" fmla="*/ 996354 h 1521359"/>
                <a:gd name="connsiteX20-2709" fmla="*/ 2342497 w 8393514"/>
                <a:gd name="connsiteY20-2710" fmla="*/ 994126 h 1521359"/>
                <a:gd name="connsiteX21-2711" fmla="*/ 2126238 w 8393514"/>
                <a:gd name="connsiteY21-2712" fmla="*/ 1042224 h 1521359"/>
                <a:gd name="connsiteX22-2713" fmla="*/ 1317343 w 8393514"/>
                <a:gd name="connsiteY22-2714" fmla="*/ 1115357 h 1521359"/>
                <a:gd name="connsiteX23-2715" fmla="*/ 1009685 w 8393514"/>
                <a:gd name="connsiteY23-2716" fmla="*/ 1103927 h 1521359"/>
                <a:gd name="connsiteX24-2717" fmla="*/ 90523 w 8393514"/>
                <a:gd name="connsiteY24-2718" fmla="*/ 743882 h 1521359"/>
                <a:gd name="connsiteX25-2719" fmla="*/ 22895 w 8393514"/>
                <a:gd name="connsiteY25-2720" fmla="*/ 282872 h 1521359"/>
                <a:gd name="connsiteX26-2721" fmla="*/ 33026 w 8393514"/>
                <a:gd name="connsiteY26-2722" fmla="*/ 258972 h 1521359"/>
                <a:gd name="connsiteX27-2723" fmla="*/ 94142 w 8393514"/>
                <a:gd name="connsiteY27-2724" fmla="*/ 258972 h 1521359"/>
                <a:gd name="connsiteX28-2725" fmla="*/ 76235 w 8393514"/>
                <a:gd name="connsiteY28-2726" fmla="*/ 300970 h 1521359"/>
                <a:gd name="connsiteX29-2727" fmla="*/ 140053 w 8393514"/>
                <a:gd name="connsiteY29-2728" fmla="*/ 717212 h 1521359"/>
                <a:gd name="connsiteX30-2729" fmla="*/ 2361283 w 8393514"/>
                <a:gd name="connsiteY30-2730" fmla="*/ 931525 h 1521359"/>
                <a:gd name="connsiteX31-2731" fmla="*/ 2361890 w 8393514"/>
                <a:gd name="connsiteY31-2732" fmla="*/ 933870 h 1521359"/>
                <a:gd name="connsiteX32-2733" fmla="*/ 2418393 w 8393514"/>
                <a:gd name="connsiteY32-2734" fmla="*/ 918228 h 1521359"/>
                <a:gd name="connsiteX33-2735" fmla="*/ 3300486 w 8393514"/>
                <a:gd name="connsiteY33-2736" fmla="*/ 710073 h 1521359"/>
                <a:gd name="connsiteX34-2737" fmla="*/ 4213357 w 8393514"/>
                <a:gd name="connsiteY34-2738" fmla="*/ 714228 h 1521359"/>
                <a:gd name="connsiteX35-2739" fmla="*/ 4437569 w 8393514"/>
                <a:gd name="connsiteY35-2740" fmla="*/ 1132024 h 1521359"/>
                <a:gd name="connsiteX36-2741" fmla="*/ 4648321 w 8393514"/>
                <a:gd name="connsiteY36-2742" fmla="*/ 1458099 h 1521359"/>
                <a:gd name="connsiteX37-2743" fmla="*/ 5382034 w 8393514"/>
                <a:gd name="connsiteY37-2744" fmla="*/ 912317 h 1521359"/>
                <a:gd name="connsiteX38-2745" fmla="*/ 5554727 w 8393514"/>
                <a:gd name="connsiteY38-2746" fmla="*/ 729927 h 1521359"/>
                <a:gd name="connsiteX39-2747" fmla="*/ 5681246 w 8393514"/>
                <a:gd name="connsiteY39-2748" fmla="*/ 600639 h 1521359"/>
                <a:gd name="connsiteX40-2749" fmla="*/ 6613510 w 8393514"/>
                <a:gd name="connsiteY40-2750" fmla="*/ 1293 h 1521359"/>
                <a:gd name="connsiteX0-2751" fmla="*/ 6613510 w 8393514"/>
                <a:gd name="connsiteY0-2752" fmla="*/ 1293 h 1521359"/>
                <a:gd name="connsiteX1-2753" fmla="*/ 6625977 w 8393514"/>
                <a:gd name="connsiteY1-2754" fmla="*/ 1293 h 1521359"/>
                <a:gd name="connsiteX2-2755" fmla="*/ 7062175 w 8393514"/>
                <a:gd name="connsiteY2-2756" fmla="*/ 576587 h 1521359"/>
                <a:gd name="connsiteX3-2757" fmla="*/ 7221629 w 8393514"/>
                <a:gd name="connsiteY3-2758" fmla="*/ 900773 h 1521359"/>
                <a:gd name="connsiteX4-2759" fmla="*/ 8348876 w 8393514"/>
                <a:gd name="connsiteY4-2760" fmla="*/ 667115 h 1521359"/>
                <a:gd name="connsiteX5-2761" fmla="*/ 8393514 w 8393514"/>
                <a:gd name="connsiteY5-2762" fmla="*/ 715705 h 1521359"/>
                <a:gd name="connsiteX6-2763" fmla="*/ 7211471 w 8393514"/>
                <a:gd name="connsiteY6-2764" fmla="*/ 960338 h 1521359"/>
                <a:gd name="connsiteX7-2765" fmla="*/ 7023079 w 8393514"/>
                <a:gd name="connsiteY7-2766" fmla="*/ 601100 h 1521359"/>
                <a:gd name="connsiteX8-2767" fmla="*/ 6625054 w 8393514"/>
                <a:gd name="connsiteY8-2768" fmla="*/ 61782 h 1521359"/>
                <a:gd name="connsiteX9-2769" fmla="*/ 6613972 w 8393514"/>
                <a:gd name="connsiteY9-2770" fmla="*/ 61782 h 1521359"/>
                <a:gd name="connsiteX10-2771" fmla="*/ 5725111 w 8393514"/>
                <a:gd name="connsiteY10-2772" fmla="*/ 642196 h 1521359"/>
                <a:gd name="connsiteX11-2773" fmla="*/ 5596746 w 8393514"/>
                <a:gd name="connsiteY11-2774" fmla="*/ 773793 h 1521359"/>
                <a:gd name="connsiteX12-2775" fmla="*/ 5426824 w 8393514"/>
                <a:gd name="connsiteY12-2776" fmla="*/ 952950 h 1521359"/>
                <a:gd name="connsiteX13-2777" fmla="*/ 5037572 w 8393514"/>
                <a:gd name="connsiteY13-2778" fmla="*/ 1343587 h 1521359"/>
                <a:gd name="connsiteX14-2779" fmla="*/ 4680181 w 8393514"/>
                <a:gd name="connsiteY14-2780" fmla="*/ 1521359 h 1521359"/>
                <a:gd name="connsiteX15-2781" fmla="*/ 4637239 w 8393514"/>
                <a:gd name="connsiteY15-2782" fmla="*/ 1517203 h 1521359"/>
                <a:gd name="connsiteX16-2783" fmla="*/ 4405443 w 8393514"/>
                <a:gd name="connsiteY16-2784" fmla="*/ 1173665 h 1521359"/>
                <a:gd name="connsiteX17-2785" fmla="*/ 4179650 w 8393514"/>
                <a:gd name="connsiteY17-2786" fmla="*/ 764096 h 1521359"/>
                <a:gd name="connsiteX18-2787" fmla="*/ 3311567 w 8393514"/>
                <a:gd name="connsiteY18-2788" fmla="*/ 769176 h 1521359"/>
                <a:gd name="connsiteX19-2789" fmla="*/ 2360834 w 8393514"/>
                <a:gd name="connsiteY19-2790" fmla="*/ 996354 h 1521359"/>
                <a:gd name="connsiteX20-2791" fmla="*/ 2342497 w 8393514"/>
                <a:gd name="connsiteY20-2792" fmla="*/ 994126 h 1521359"/>
                <a:gd name="connsiteX21-2793" fmla="*/ 2126238 w 8393514"/>
                <a:gd name="connsiteY21-2794" fmla="*/ 1042224 h 1521359"/>
                <a:gd name="connsiteX22-2795" fmla="*/ 1317343 w 8393514"/>
                <a:gd name="connsiteY22-2796" fmla="*/ 1115357 h 1521359"/>
                <a:gd name="connsiteX23-2797" fmla="*/ 1009685 w 8393514"/>
                <a:gd name="connsiteY23-2798" fmla="*/ 1103927 h 1521359"/>
                <a:gd name="connsiteX24-2799" fmla="*/ 90523 w 8393514"/>
                <a:gd name="connsiteY24-2800" fmla="*/ 743882 h 1521359"/>
                <a:gd name="connsiteX25-2801" fmla="*/ 22895 w 8393514"/>
                <a:gd name="connsiteY25-2802" fmla="*/ 282872 h 1521359"/>
                <a:gd name="connsiteX26-2803" fmla="*/ 33026 w 8393514"/>
                <a:gd name="connsiteY26-2804" fmla="*/ 258972 h 1521359"/>
                <a:gd name="connsiteX27-2805" fmla="*/ 94142 w 8393514"/>
                <a:gd name="connsiteY27-2806" fmla="*/ 258972 h 1521359"/>
                <a:gd name="connsiteX28-2807" fmla="*/ 76235 w 8393514"/>
                <a:gd name="connsiteY28-2808" fmla="*/ 300970 h 1521359"/>
                <a:gd name="connsiteX29-2809" fmla="*/ 140053 w 8393514"/>
                <a:gd name="connsiteY29-2810" fmla="*/ 717212 h 1521359"/>
                <a:gd name="connsiteX30-2811" fmla="*/ 2361283 w 8393514"/>
                <a:gd name="connsiteY30-2812" fmla="*/ 931525 h 1521359"/>
                <a:gd name="connsiteX31-2813" fmla="*/ 2361890 w 8393514"/>
                <a:gd name="connsiteY31-2814" fmla="*/ 933870 h 1521359"/>
                <a:gd name="connsiteX32-2815" fmla="*/ 2418393 w 8393514"/>
                <a:gd name="connsiteY32-2816" fmla="*/ 918228 h 1521359"/>
                <a:gd name="connsiteX33-2817" fmla="*/ 3300486 w 8393514"/>
                <a:gd name="connsiteY33-2818" fmla="*/ 710073 h 1521359"/>
                <a:gd name="connsiteX34-2819" fmla="*/ 4213357 w 8393514"/>
                <a:gd name="connsiteY34-2820" fmla="*/ 714228 h 1521359"/>
                <a:gd name="connsiteX35-2821" fmla="*/ 4437569 w 8393514"/>
                <a:gd name="connsiteY35-2822" fmla="*/ 1132024 h 1521359"/>
                <a:gd name="connsiteX36-2823" fmla="*/ 4648321 w 8393514"/>
                <a:gd name="connsiteY36-2824" fmla="*/ 1458099 h 1521359"/>
                <a:gd name="connsiteX37-2825" fmla="*/ 5382034 w 8393514"/>
                <a:gd name="connsiteY37-2826" fmla="*/ 912317 h 1521359"/>
                <a:gd name="connsiteX38-2827" fmla="*/ 5554727 w 8393514"/>
                <a:gd name="connsiteY38-2828" fmla="*/ 729927 h 1521359"/>
                <a:gd name="connsiteX39-2829" fmla="*/ 5681246 w 8393514"/>
                <a:gd name="connsiteY39-2830" fmla="*/ 600639 h 1521359"/>
                <a:gd name="connsiteX40-2831" fmla="*/ 6613510 w 8393514"/>
                <a:gd name="connsiteY40-2832" fmla="*/ 1293 h 1521359"/>
                <a:gd name="connsiteX0-2833" fmla="*/ 6613510 w 8393514"/>
                <a:gd name="connsiteY0-2834" fmla="*/ 1293 h 1521359"/>
                <a:gd name="connsiteX1-2835" fmla="*/ 6625977 w 8393514"/>
                <a:gd name="connsiteY1-2836" fmla="*/ 1293 h 1521359"/>
                <a:gd name="connsiteX2-2837" fmla="*/ 7062175 w 8393514"/>
                <a:gd name="connsiteY2-2838" fmla="*/ 576587 h 1521359"/>
                <a:gd name="connsiteX3-2839" fmla="*/ 7221629 w 8393514"/>
                <a:gd name="connsiteY3-2840" fmla="*/ 900773 h 1521359"/>
                <a:gd name="connsiteX4-2841" fmla="*/ 8348876 w 8393514"/>
                <a:gd name="connsiteY4-2842" fmla="*/ 667115 h 1521359"/>
                <a:gd name="connsiteX5-2843" fmla="*/ 8393514 w 8393514"/>
                <a:gd name="connsiteY5-2844" fmla="*/ 715705 h 1521359"/>
                <a:gd name="connsiteX6-2845" fmla="*/ 7211471 w 8393514"/>
                <a:gd name="connsiteY6-2846" fmla="*/ 960338 h 1521359"/>
                <a:gd name="connsiteX7-2847" fmla="*/ 7023079 w 8393514"/>
                <a:gd name="connsiteY7-2848" fmla="*/ 601100 h 1521359"/>
                <a:gd name="connsiteX8-2849" fmla="*/ 6625054 w 8393514"/>
                <a:gd name="connsiteY8-2850" fmla="*/ 61782 h 1521359"/>
                <a:gd name="connsiteX9-2851" fmla="*/ 6613972 w 8393514"/>
                <a:gd name="connsiteY9-2852" fmla="*/ 61782 h 1521359"/>
                <a:gd name="connsiteX10-2853" fmla="*/ 5725111 w 8393514"/>
                <a:gd name="connsiteY10-2854" fmla="*/ 642196 h 1521359"/>
                <a:gd name="connsiteX11-2855" fmla="*/ 5596746 w 8393514"/>
                <a:gd name="connsiteY11-2856" fmla="*/ 773793 h 1521359"/>
                <a:gd name="connsiteX12-2857" fmla="*/ 5426824 w 8393514"/>
                <a:gd name="connsiteY12-2858" fmla="*/ 952950 h 1521359"/>
                <a:gd name="connsiteX13-2859" fmla="*/ 5037572 w 8393514"/>
                <a:gd name="connsiteY13-2860" fmla="*/ 1343587 h 1521359"/>
                <a:gd name="connsiteX14-2861" fmla="*/ 4680181 w 8393514"/>
                <a:gd name="connsiteY14-2862" fmla="*/ 1521359 h 1521359"/>
                <a:gd name="connsiteX15-2863" fmla="*/ 4637239 w 8393514"/>
                <a:gd name="connsiteY15-2864" fmla="*/ 1517203 h 1521359"/>
                <a:gd name="connsiteX16-2865" fmla="*/ 4405443 w 8393514"/>
                <a:gd name="connsiteY16-2866" fmla="*/ 1173665 h 1521359"/>
                <a:gd name="connsiteX17-2867" fmla="*/ 4179650 w 8393514"/>
                <a:gd name="connsiteY17-2868" fmla="*/ 764096 h 1521359"/>
                <a:gd name="connsiteX18-2869" fmla="*/ 3311567 w 8393514"/>
                <a:gd name="connsiteY18-2870" fmla="*/ 769176 h 1521359"/>
                <a:gd name="connsiteX19-2871" fmla="*/ 2360834 w 8393514"/>
                <a:gd name="connsiteY19-2872" fmla="*/ 996354 h 1521359"/>
                <a:gd name="connsiteX20-2873" fmla="*/ 2342497 w 8393514"/>
                <a:gd name="connsiteY20-2874" fmla="*/ 994126 h 1521359"/>
                <a:gd name="connsiteX21-2875" fmla="*/ 2126238 w 8393514"/>
                <a:gd name="connsiteY21-2876" fmla="*/ 1042224 h 1521359"/>
                <a:gd name="connsiteX22-2877" fmla="*/ 1317343 w 8393514"/>
                <a:gd name="connsiteY22-2878" fmla="*/ 1115357 h 1521359"/>
                <a:gd name="connsiteX23-2879" fmla="*/ 1009685 w 8393514"/>
                <a:gd name="connsiteY23-2880" fmla="*/ 1103927 h 1521359"/>
                <a:gd name="connsiteX24-2881" fmla="*/ 90523 w 8393514"/>
                <a:gd name="connsiteY24-2882" fmla="*/ 743882 h 1521359"/>
                <a:gd name="connsiteX25-2883" fmla="*/ 22895 w 8393514"/>
                <a:gd name="connsiteY25-2884" fmla="*/ 282872 h 1521359"/>
                <a:gd name="connsiteX26-2885" fmla="*/ 33026 w 8393514"/>
                <a:gd name="connsiteY26-2886" fmla="*/ 258972 h 1521359"/>
                <a:gd name="connsiteX27-2887" fmla="*/ 94142 w 8393514"/>
                <a:gd name="connsiteY27-2888" fmla="*/ 258972 h 1521359"/>
                <a:gd name="connsiteX28-2889" fmla="*/ 76235 w 8393514"/>
                <a:gd name="connsiteY28-2890" fmla="*/ 300970 h 1521359"/>
                <a:gd name="connsiteX29-2891" fmla="*/ 140053 w 8393514"/>
                <a:gd name="connsiteY29-2892" fmla="*/ 717212 h 1521359"/>
                <a:gd name="connsiteX30-2893" fmla="*/ 2361283 w 8393514"/>
                <a:gd name="connsiteY30-2894" fmla="*/ 931525 h 1521359"/>
                <a:gd name="connsiteX31-2895" fmla="*/ 2361890 w 8393514"/>
                <a:gd name="connsiteY31-2896" fmla="*/ 933870 h 1521359"/>
                <a:gd name="connsiteX32-2897" fmla="*/ 2418393 w 8393514"/>
                <a:gd name="connsiteY32-2898" fmla="*/ 918228 h 1521359"/>
                <a:gd name="connsiteX33-2899" fmla="*/ 3300486 w 8393514"/>
                <a:gd name="connsiteY33-2900" fmla="*/ 710073 h 1521359"/>
                <a:gd name="connsiteX34-2901" fmla="*/ 4213357 w 8393514"/>
                <a:gd name="connsiteY34-2902" fmla="*/ 714228 h 1521359"/>
                <a:gd name="connsiteX35-2903" fmla="*/ 4437569 w 8393514"/>
                <a:gd name="connsiteY35-2904" fmla="*/ 1132024 h 1521359"/>
                <a:gd name="connsiteX36-2905" fmla="*/ 4656698 w 8393514"/>
                <a:gd name="connsiteY36-2906" fmla="*/ 1440029 h 1521359"/>
                <a:gd name="connsiteX37-2907" fmla="*/ 5382034 w 8393514"/>
                <a:gd name="connsiteY37-2908" fmla="*/ 912317 h 1521359"/>
                <a:gd name="connsiteX38-2909" fmla="*/ 5554727 w 8393514"/>
                <a:gd name="connsiteY38-2910" fmla="*/ 729927 h 1521359"/>
                <a:gd name="connsiteX39-2911" fmla="*/ 5681246 w 8393514"/>
                <a:gd name="connsiteY39-2912" fmla="*/ 600639 h 1521359"/>
                <a:gd name="connsiteX40-2913" fmla="*/ 6613510 w 8393514"/>
                <a:gd name="connsiteY40-2914" fmla="*/ 1293 h 1521359"/>
                <a:gd name="connsiteX0-2915" fmla="*/ 6613510 w 8393514"/>
                <a:gd name="connsiteY0-2916" fmla="*/ 1293 h 1521359"/>
                <a:gd name="connsiteX1-2917" fmla="*/ 6625977 w 8393514"/>
                <a:gd name="connsiteY1-2918" fmla="*/ 1293 h 1521359"/>
                <a:gd name="connsiteX2-2919" fmla="*/ 7062175 w 8393514"/>
                <a:gd name="connsiteY2-2920" fmla="*/ 576587 h 1521359"/>
                <a:gd name="connsiteX3-2921" fmla="*/ 7221629 w 8393514"/>
                <a:gd name="connsiteY3-2922" fmla="*/ 900773 h 1521359"/>
                <a:gd name="connsiteX4-2923" fmla="*/ 8348876 w 8393514"/>
                <a:gd name="connsiteY4-2924" fmla="*/ 667115 h 1521359"/>
                <a:gd name="connsiteX5-2925" fmla="*/ 8393514 w 8393514"/>
                <a:gd name="connsiteY5-2926" fmla="*/ 715705 h 1521359"/>
                <a:gd name="connsiteX6-2927" fmla="*/ 7211471 w 8393514"/>
                <a:gd name="connsiteY6-2928" fmla="*/ 960338 h 1521359"/>
                <a:gd name="connsiteX7-2929" fmla="*/ 7023079 w 8393514"/>
                <a:gd name="connsiteY7-2930" fmla="*/ 601100 h 1521359"/>
                <a:gd name="connsiteX8-2931" fmla="*/ 6625054 w 8393514"/>
                <a:gd name="connsiteY8-2932" fmla="*/ 61782 h 1521359"/>
                <a:gd name="connsiteX9-2933" fmla="*/ 6613972 w 8393514"/>
                <a:gd name="connsiteY9-2934" fmla="*/ 61782 h 1521359"/>
                <a:gd name="connsiteX10-2935" fmla="*/ 5725111 w 8393514"/>
                <a:gd name="connsiteY10-2936" fmla="*/ 642196 h 1521359"/>
                <a:gd name="connsiteX11-2937" fmla="*/ 5596746 w 8393514"/>
                <a:gd name="connsiteY11-2938" fmla="*/ 773793 h 1521359"/>
                <a:gd name="connsiteX12-2939" fmla="*/ 5426824 w 8393514"/>
                <a:gd name="connsiteY12-2940" fmla="*/ 952950 h 1521359"/>
                <a:gd name="connsiteX13-2941" fmla="*/ 5037572 w 8393514"/>
                <a:gd name="connsiteY13-2942" fmla="*/ 1343587 h 1521359"/>
                <a:gd name="connsiteX14-2943" fmla="*/ 4680181 w 8393514"/>
                <a:gd name="connsiteY14-2944" fmla="*/ 1521359 h 1521359"/>
                <a:gd name="connsiteX15-2945" fmla="*/ 4637239 w 8393514"/>
                <a:gd name="connsiteY15-2946" fmla="*/ 1517203 h 1521359"/>
                <a:gd name="connsiteX16-2947" fmla="*/ 4405443 w 8393514"/>
                <a:gd name="connsiteY16-2948" fmla="*/ 1173665 h 1521359"/>
                <a:gd name="connsiteX17-2949" fmla="*/ 4179650 w 8393514"/>
                <a:gd name="connsiteY17-2950" fmla="*/ 764096 h 1521359"/>
                <a:gd name="connsiteX18-2951" fmla="*/ 3311567 w 8393514"/>
                <a:gd name="connsiteY18-2952" fmla="*/ 769176 h 1521359"/>
                <a:gd name="connsiteX19-2953" fmla="*/ 2360834 w 8393514"/>
                <a:gd name="connsiteY19-2954" fmla="*/ 996354 h 1521359"/>
                <a:gd name="connsiteX20-2955" fmla="*/ 2342497 w 8393514"/>
                <a:gd name="connsiteY20-2956" fmla="*/ 994126 h 1521359"/>
                <a:gd name="connsiteX21-2957" fmla="*/ 2126238 w 8393514"/>
                <a:gd name="connsiteY21-2958" fmla="*/ 1042224 h 1521359"/>
                <a:gd name="connsiteX22-2959" fmla="*/ 1317343 w 8393514"/>
                <a:gd name="connsiteY22-2960" fmla="*/ 1115357 h 1521359"/>
                <a:gd name="connsiteX23-2961" fmla="*/ 1009685 w 8393514"/>
                <a:gd name="connsiteY23-2962" fmla="*/ 1103927 h 1521359"/>
                <a:gd name="connsiteX24-2963" fmla="*/ 90523 w 8393514"/>
                <a:gd name="connsiteY24-2964" fmla="*/ 743882 h 1521359"/>
                <a:gd name="connsiteX25-2965" fmla="*/ 22895 w 8393514"/>
                <a:gd name="connsiteY25-2966" fmla="*/ 282872 h 1521359"/>
                <a:gd name="connsiteX26-2967" fmla="*/ 33026 w 8393514"/>
                <a:gd name="connsiteY26-2968" fmla="*/ 258972 h 1521359"/>
                <a:gd name="connsiteX27-2969" fmla="*/ 94142 w 8393514"/>
                <a:gd name="connsiteY27-2970" fmla="*/ 258972 h 1521359"/>
                <a:gd name="connsiteX28-2971" fmla="*/ 76235 w 8393514"/>
                <a:gd name="connsiteY28-2972" fmla="*/ 300970 h 1521359"/>
                <a:gd name="connsiteX29-2973" fmla="*/ 140053 w 8393514"/>
                <a:gd name="connsiteY29-2974" fmla="*/ 717212 h 1521359"/>
                <a:gd name="connsiteX30-2975" fmla="*/ 2361283 w 8393514"/>
                <a:gd name="connsiteY30-2976" fmla="*/ 931525 h 1521359"/>
                <a:gd name="connsiteX31-2977" fmla="*/ 2361890 w 8393514"/>
                <a:gd name="connsiteY31-2978" fmla="*/ 933870 h 1521359"/>
                <a:gd name="connsiteX32-2979" fmla="*/ 2418393 w 8393514"/>
                <a:gd name="connsiteY32-2980" fmla="*/ 918228 h 1521359"/>
                <a:gd name="connsiteX33-2981" fmla="*/ 3300486 w 8393514"/>
                <a:gd name="connsiteY33-2982" fmla="*/ 710073 h 1521359"/>
                <a:gd name="connsiteX34-2983" fmla="*/ 4213357 w 8393514"/>
                <a:gd name="connsiteY34-2984" fmla="*/ 714228 h 1521359"/>
                <a:gd name="connsiteX35-2985" fmla="*/ 4437569 w 8393514"/>
                <a:gd name="connsiteY35-2986" fmla="*/ 1132024 h 1521359"/>
                <a:gd name="connsiteX36-2987" fmla="*/ 4656698 w 8393514"/>
                <a:gd name="connsiteY36-2988" fmla="*/ 1440029 h 1521359"/>
                <a:gd name="connsiteX37-2989" fmla="*/ 5382034 w 8393514"/>
                <a:gd name="connsiteY37-2990" fmla="*/ 912317 h 1521359"/>
                <a:gd name="connsiteX38-2991" fmla="*/ 5554727 w 8393514"/>
                <a:gd name="connsiteY38-2992" fmla="*/ 729927 h 1521359"/>
                <a:gd name="connsiteX39-2993" fmla="*/ 5681246 w 8393514"/>
                <a:gd name="connsiteY39-2994" fmla="*/ 600639 h 1521359"/>
                <a:gd name="connsiteX40-2995" fmla="*/ 6613510 w 8393514"/>
                <a:gd name="connsiteY40-2996" fmla="*/ 1293 h 1521359"/>
                <a:gd name="connsiteX0-2997" fmla="*/ 6613510 w 8393514"/>
                <a:gd name="connsiteY0-2998" fmla="*/ 1293 h 1521359"/>
                <a:gd name="connsiteX1-2999" fmla="*/ 6625977 w 8393514"/>
                <a:gd name="connsiteY1-3000" fmla="*/ 1293 h 1521359"/>
                <a:gd name="connsiteX2-3001" fmla="*/ 7062175 w 8393514"/>
                <a:gd name="connsiteY2-3002" fmla="*/ 576587 h 1521359"/>
                <a:gd name="connsiteX3-3003" fmla="*/ 7221629 w 8393514"/>
                <a:gd name="connsiteY3-3004" fmla="*/ 900773 h 1521359"/>
                <a:gd name="connsiteX4-3005" fmla="*/ 8348876 w 8393514"/>
                <a:gd name="connsiteY4-3006" fmla="*/ 667115 h 1521359"/>
                <a:gd name="connsiteX5-3007" fmla="*/ 8393514 w 8393514"/>
                <a:gd name="connsiteY5-3008" fmla="*/ 715705 h 1521359"/>
                <a:gd name="connsiteX6-3009" fmla="*/ 7211471 w 8393514"/>
                <a:gd name="connsiteY6-3010" fmla="*/ 960338 h 1521359"/>
                <a:gd name="connsiteX7-3011" fmla="*/ 7023079 w 8393514"/>
                <a:gd name="connsiteY7-3012" fmla="*/ 601100 h 1521359"/>
                <a:gd name="connsiteX8-3013" fmla="*/ 6625054 w 8393514"/>
                <a:gd name="connsiteY8-3014" fmla="*/ 61782 h 1521359"/>
                <a:gd name="connsiteX9-3015" fmla="*/ 6613972 w 8393514"/>
                <a:gd name="connsiteY9-3016" fmla="*/ 61782 h 1521359"/>
                <a:gd name="connsiteX10-3017" fmla="*/ 5725111 w 8393514"/>
                <a:gd name="connsiteY10-3018" fmla="*/ 642196 h 1521359"/>
                <a:gd name="connsiteX11-3019" fmla="*/ 5596746 w 8393514"/>
                <a:gd name="connsiteY11-3020" fmla="*/ 773793 h 1521359"/>
                <a:gd name="connsiteX12-3021" fmla="*/ 5426824 w 8393514"/>
                <a:gd name="connsiteY12-3022" fmla="*/ 952950 h 1521359"/>
                <a:gd name="connsiteX13-3023" fmla="*/ 5037572 w 8393514"/>
                <a:gd name="connsiteY13-3024" fmla="*/ 1343587 h 1521359"/>
                <a:gd name="connsiteX14-3025" fmla="*/ 4680181 w 8393514"/>
                <a:gd name="connsiteY14-3026" fmla="*/ 1521359 h 1521359"/>
                <a:gd name="connsiteX15-3027" fmla="*/ 4637239 w 8393514"/>
                <a:gd name="connsiteY15-3028" fmla="*/ 1517203 h 1521359"/>
                <a:gd name="connsiteX16-3029" fmla="*/ 4405443 w 8393514"/>
                <a:gd name="connsiteY16-3030" fmla="*/ 1173665 h 1521359"/>
                <a:gd name="connsiteX17-3031" fmla="*/ 4179650 w 8393514"/>
                <a:gd name="connsiteY17-3032" fmla="*/ 764096 h 1521359"/>
                <a:gd name="connsiteX18-3033" fmla="*/ 3311567 w 8393514"/>
                <a:gd name="connsiteY18-3034" fmla="*/ 769176 h 1521359"/>
                <a:gd name="connsiteX19-3035" fmla="*/ 2360834 w 8393514"/>
                <a:gd name="connsiteY19-3036" fmla="*/ 996354 h 1521359"/>
                <a:gd name="connsiteX20-3037" fmla="*/ 2342497 w 8393514"/>
                <a:gd name="connsiteY20-3038" fmla="*/ 994126 h 1521359"/>
                <a:gd name="connsiteX21-3039" fmla="*/ 2126238 w 8393514"/>
                <a:gd name="connsiteY21-3040" fmla="*/ 1042224 h 1521359"/>
                <a:gd name="connsiteX22-3041" fmla="*/ 1317343 w 8393514"/>
                <a:gd name="connsiteY22-3042" fmla="*/ 1115357 h 1521359"/>
                <a:gd name="connsiteX23-3043" fmla="*/ 1009685 w 8393514"/>
                <a:gd name="connsiteY23-3044" fmla="*/ 1103927 h 1521359"/>
                <a:gd name="connsiteX24-3045" fmla="*/ 90523 w 8393514"/>
                <a:gd name="connsiteY24-3046" fmla="*/ 743882 h 1521359"/>
                <a:gd name="connsiteX25-3047" fmla="*/ 22895 w 8393514"/>
                <a:gd name="connsiteY25-3048" fmla="*/ 282872 h 1521359"/>
                <a:gd name="connsiteX26-3049" fmla="*/ 33026 w 8393514"/>
                <a:gd name="connsiteY26-3050" fmla="*/ 258972 h 1521359"/>
                <a:gd name="connsiteX27-3051" fmla="*/ 94142 w 8393514"/>
                <a:gd name="connsiteY27-3052" fmla="*/ 258972 h 1521359"/>
                <a:gd name="connsiteX28-3053" fmla="*/ 76235 w 8393514"/>
                <a:gd name="connsiteY28-3054" fmla="*/ 300970 h 1521359"/>
                <a:gd name="connsiteX29-3055" fmla="*/ 140053 w 8393514"/>
                <a:gd name="connsiteY29-3056" fmla="*/ 717212 h 1521359"/>
                <a:gd name="connsiteX30-3057" fmla="*/ 2361283 w 8393514"/>
                <a:gd name="connsiteY30-3058" fmla="*/ 931525 h 1521359"/>
                <a:gd name="connsiteX31-3059" fmla="*/ 2361890 w 8393514"/>
                <a:gd name="connsiteY31-3060" fmla="*/ 933870 h 1521359"/>
                <a:gd name="connsiteX32-3061" fmla="*/ 2418393 w 8393514"/>
                <a:gd name="connsiteY32-3062" fmla="*/ 918228 h 1521359"/>
                <a:gd name="connsiteX33-3063" fmla="*/ 3300486 w 8393514"/>
                <a:gd name="connsiteY33-3064" fmla="*/ 710073 h 1521359"/>
                <a:gd name="connsiteX34-3065" fmla="*/ 4213357 w 8393514"/>
                <a:gd name="connsiteY34-3066" fmla="*/ 714228 h 1521359"/>
                <a:gd name="connsiteX35-3067" fmla="*/ 4437569 w 8393514"/>
                <a:gd name="connsiteY35-3068" fmla="*/ 1132024 h 1521359"/>
                <a:gd name="connsiteX36-3069" fmla="*/ 4631568 w 8393514"/>
                <a:gd name="connsiteY36-3070" fmla="*/ 1452075 h 1521359"/>
                <a:gd name="connsiteX37-3071" fmla="*/ 5382034 w 8393514"/>
                <a:gd name="connsiteY37-3072" fmla="*/ 912317 h 1521359"/>
                <a:gd name="connsiteX38-3073" fmla="*/ 5554727 w 8393514"/>
                <a:gd name="connsiteY38-3074" fmla="*/ 729927 h 1521359"/>
                <a:gd name="connsiteX39-3075" fmla="*/ 5681246 w 8393514"/>
                <a:gd name="connsiteY39-3076" fmla="*/ 600639 h 1521359"/>
                <a:gd name="connsiteX40-3077" fmla="*/ 6613510 w 8393514"/>
                <a:gd name="connsiteY40-3078" fmla="*/ 1293 h 1521359"/>
                <a:gd name="connsiteX0-3079" fmla="*/ 6613510 w 8393514"/>
                <a:gd name="connsiteY0-3080" fmla="*/ 1293 h 1521359"/>
                <a:gd name="connsiteX1-3081" fmla="*/ 6625977 w 8393514"/>
                <a:gd name="connsiteY1-3082" fmla="*/ 1293 h 1521359"/>
                <a:gd name="connsiteX2-3083" fmla="*/ 7062175 w 8393514"/>
                <a:gd name="connsiteY2-3084" fmla="*/ 576587 h 1521359"/>
                <a:gd name="connsiteX3-3085" fmla="*/ 7221629 w 8393514"/>
                <a:gd name="connsiteY3-3086" fmla="*/ 900773 h 1521359"/>
                <a:gd name="connsiteX4-3087" fmla="*/ 8348876 w 8393514"/>
                <a:gd name="connsiteY4-3088" fmla="*/ 667115 h 1521359"/>
                <a:gd name="connsiteX5-3089" fmla="*/ 8393514 w 8393514"/>
                <a:gd name="connsiteY5-3090" fmla="*/ 715705 h 1521359"/>
                <a:gd name="connsiteX6-3091" fmla="*/ 7211471 w 8393514"/>
                <a:gd name="connsiteY6-3092" fmla="*/ 960338 h 1521359"/>
                <a:gd name="connsiteX7-3093" fmla="*/ 7023079 w 8393514"/>
                <a:gd name="connsiteY7-3094" fmla="*/ 601100 h 1521359"/>
                <a:gd name="connsiteX8-3095" fmla="*/ 6625054 w 8393514"/>
                <a:gd name="connsiteY8-3096" fmla="*/ 61782 h 1521359"/>
                <a:gd name="connsiteX9-3097" fmla="*/ 6613972 w 8393514"/>
                <a:gd name="connsiteY9-3098" fmla="*/ 61782 h 1521359"/>
                <a:gd name="connsiteX10-3099" fmla="*/ 5725111 w 8393514"/>
                <a:gd name="connsiteY10-3100" fmla="*/ 642196 h 1521359"/>
                <a:gd name="connsiteX11-3101" fmla="*/ 5596746 w 8393514"/>
                <a:gd name="connsiteY11-3102" fmla="*/ 773793 h 1521359"/>
                <a:gd name="connsiteX12-3103" fmla="*/ 5426824 w 8393514"/>
                <a:gd name="connsiteY12-3104" fmla="*/ 952950 h 1521359"/>
                <a:gd name="connsiteX13-3105" fmla="*/ 5037572 w 8393514"/>
                <a:gd name="connsiteY13-3106" fmla="*/ 1343587 h 1521359"/>
                <a:gd name="connsiteX14-3107" fmla="*/ 4680181 w 8393514"/>
                <a:gd name="connsiteY14-3108" fmla="*/ 1521359 h 1521359"/>
                <a:gd name="connsiteX15-3109" fmla="*/ 4637239 w 8393514"/>
                <a:gd name="connsiteY15-3110" fmla="*/ 1517203 h 1521359"/>
                <a:gd name="connsiteX16-3111" fmla="*/ 4405443 w 8393514"/>
                <a:gd name="connsiteY16-3112" fmla="*/ 1173665 h 1521359"/>
                <a:gd name="connsiteX17-3113" fmla="*/ 4179650 w 8393514"/>
                <a:gd name="connsiteY17-3114" fmla="*/ 764096 h 1521359"/>
                <a:gd name="connsiteX18-3115" fmla="*/ 3311567 w 8393514"/>
                <a:gd name="connsiteY18-3116" fmla="*/ 769176 h 1521359"/>
                <a:gd name="connsiteX19-3117" fmla="*/ 2360834 w 8393514"/>
                <a:gd name="connsiteY19-3118" fmla="*/ 996354 h 1521359"/>
                <a:gd name="connsiteX20-3119" fmla="*/ 2342497 w 8393514"/>
                <a:gd name="connsiteY20-3120" fmla="*/ 994126 h 1521359"/>
                <a:gd name="connsiteX21-3121" fmla="*/ 2126238 w 8393514"/>
                <a:gd name="connsiteY21-3122" fmla="*/ 1042224 h 1521359"/>
                <a:gd name="connsiteX22-3123" fmla="*/ 1317343 w 8393514"/>
                <a:gd name="connsiteY22-3124" fmla="*/ 1115357 h 1521359"/>
                <a:gd name="connsiteX23-3125" fmla="*/ 1009685 w 8393514"/>
                <a:gd name="connsiteY23-3126" fmla="*/ 1103927 h 1521359"/>
                <a:gd name="connsiteX24-3127" fmla="*/ 90523 w 8393514"/>
                <a:gd name="connsiteY24-3128" fmla="*/ 743882 h 1521359"/>
                <a:gd name="connsiteX25-3129" fmla="*/ 22895 w 8393514"/>
                <a:gd name="connsiteY25-3130" fmla="*/ 282872 h 1521359"/>
                <a:gd name="connsiteX26-3131" fmla="*/ 33026 w 8393514"/>
                <a:gd name="connsiteY26-3132" fmla="*/ 258972 h 1521359"/>
                <a:gd name="connsiteX27-3133" fmla="*/ 94142 w 8393514"/>
                <a:gd name="connsiteY27-3134" fmla="*/ 258972 h 1521359"/>
                <a:gd name="connsiteX28-3135" fmla="*/ 76235 w 8393514"/>
                <a:gd name="connsiteY28-3136" fmla="*/ 300970 h 1521359"/>
                <a:gd name="connsiteX29-3137" fmla="*/ 140053 w 8393514"/>
                <a:gd name="connsiteY29-3138" fmla="*/ 717212 h 1521359"/>
                <a:gd name="connsiteX30-3139" fmla="*/ 2361283 w 8393514"/>
                <a:gd name="connsiteY30-3140" fmla="*/ 931525 h 1521359"/>
                <a:gd name="connsiteX31-3141" fmla="*/ 2361890 w 8393514"/>
                <a:gd name="connsiteY31-3142" fmla="*/ 933870 h 1521359"/>
                <a:gd name="connsiteX32-3143" fmla="*/ 2418393 w 8393514"/>
                <a:gd name="connsiteY32-3144" fmla="*/ 918228 h 1521359"/>
                <a:gd name="connsiteX33-3145" fmla="*/ 3300486 w 8393514"/>
                <a:gd name="connsiteY33-3146" fmla="*/ 710073 h 1521359"/>
                <a:gd name="connsiteX34-3147" fmla="*/ 4213357 w 8393514"/>
                <a:gd name="connsiteY34-3148" fmla="*/ 714228 h 1521359"/>
                <a:gd name="connsiteX35-3149" fmla="*/ 4437569 w 8393514"/>
                <a:gd name="connsiteY35-3150" fmla="*/ 1132024 h 1521359"/>
                <a:gd name="connsiteX36-3151" fmla="*/ 4631568 w 8393514"/>
                <a:gd name="connsiteY36-3152" fmla="*/ 1452075 h 1521359"/>
                <a:gd name="connsiteX37-3153" fmla="*/ 5382034 w 8393514"/>
                <a:gd name="connsiteY37-3154" fmla="*/ 912317 h 1521359"/>
                <a:gd name="connsiteX38-3155" fmla="*/ 5554727 w 8393514"/>
                <a:gd name="connsiteY38-3156" fmla="*/ 729927 h 1521359"/>
                <a:gd name="connsiteX39-3157" fmla="*/ 5681246 w 8393514"/>
                <a:gd name="connsiteY39-3158" fmla="*/ 600639 h 1521359"/>
                <a:gd name="connsiteX40-3159" fmla="*/ 6613510 w 8393514"/>
                <a:gd name="connsiteY40-3160" fmla="*/ 1293 h 1521359"/>
                <a:gd name="connsiteX0-3161" fmla="*/ 6613510 w 8393514"/>
                <a:gd name="connsiteY0-3162" fmla="*/ 1293 h 1521359"/>
                <a:gd name="connsiteX1-3163" fmla="*/ 6625977 w 8393514"/>
                <a:gd name="connsiteY1-3164" fmla="*/ 1293 h 1521359"/>
                <a:gd name="connsiteX2-3165" fmla="*/ 7062175 w 8393514"/>
                <a:gd name="connsiteY2-3166" fmla="*/ 576587 h 1521359"/>
                <a:gd name="connsiteX3-3167" fmla="*/ 7221629 w 8393514"/>
                <a:gd name="connsiteY3-3168" fmla="*/ 900773 h 1521359"/>
                <a:gd name="connsiteX4-3169" fmla="*/ 8348876 w 8393514"/>
                <a:gd name="connsiteY4-3170" fmla="*/ 667115 h 1521359"/>
                <a:gd name="connsiteX5-3171" fmla="*/ 8393514 w 8393514"/>
                <a:gd name="connsiteY5-3172" fmla="*/ 715705 h 1521359"/>
                <a:gd name="connsiteX6-3173" fmla="*/ 7211471 w 8393514"/>
                <a:gd name="connsiteY6-3174" fmla="*/ 960338 h 1521359"/>
                <a:gd name="connsiteX7-3175" fmla="*/ 7023079 w 8393514"/>
                <a:gd name="connsiteY7-3176" fmla="*/ 601100 h 1521359"/>
                <a:gd name="connsiteX8-3177" fmla="*/ 6625054 w 8393514"/>
                <a:gd name="connsiteY8-3178" fmla="*/ 61782 h 1521359"/>
                <a:gd name="connsiteX9-3179" fmla="*/ 6613972 w 8393514"/>
                <a:gd name="connsiteY9-3180" fmla="*/ 61782 h 1521359"/>
                <a:gd name="connsiteX10-3181" fmla="*/ 5725111 w 8393514"/>
                <a:gd name="connsiteY10-3182" fmla="*/ 642196 h 1521359"/>
                <a:gd name="connsiteX11-3183" fmla="*/ 5596746 w 8393514"/>
                <a:gd name="connsiteY11-3184" fmla="*/ 773793 h 1521359"/>
                <a:gd name="connsiteX12-3185" fmla="*/ 5426824 w 8393514"/>
                <a:gd name="connsiteY12-3186" fmla="*/ 952950 h 1521359"/>
                <a:gd name="connsiteX13-3187" fmla="*/ 5037572 w 8393514"/>
                <a:gd name="connsiteY13-3188" fmla="*/ 1343587 h 1521359"/>
                <a:gd name="connsiteX14-3189" fmla="*/ 4680181 w 8393514"/>
                <a:gd name="connsiteY14-3190" fmla="*/ 1521359 h 1521359"/>
                <a:gd name="connsiteX15-3191" fmla="*/ 4637239 w 8393514"/>
                <a:gd name="connsiteY15-3192" fmla="*/ 1517203 h 1521359"/>
                <a:gd name="connsiteX16-3193" fmla="*/ 4405443 w 8393514"/>
                <a:gd name="connsiteY16-3194" fmla="*/ 1173665 h 1521359"/>
                <a:gd name="connsiteX17-3195" fmla="*/ 4179650 w 8393514"/>
                <a:gd name="connsiteY17-3196" fmla="*/ 764096 h 1521359"/>
                <a:gd name="connsiteX18-3197" fmla="*/ 3311567 w 8393514"/>
                <a:gd name="connsiteY18-3198" fmla="*/ 769176 h 1521359"/>
                <a:gd name="connsiteX19-3199" fmla="*/ 2360834 w 8393514"/>
                <a:gd name="connsiteY19-3200" fmla="*/ 996354 h 1521359"/>
                <a:gd name="connsiteX20-3201" fmla="*/ 2342497 w 8393514"/>
                <a:gd name="connsiteY20-3202" fmla="*/ 994126 h 1521359"/>
                <a:gd name="connsiteX21-3203" fmla="*/ 2126238 w 8393514"/>
                <a:gd name="connsiteY21-3204" fmla="*/ 1042224 h 1521359"/>
                <a:gd name="connsiteX22-3205" fmla="*/ 1317343 w 8393514"/>
                <a:gd name="connsiteY22-3206" fmla="*/ 1115357 h 1521359"/>
                <a:gd name="connsiteX23-3207" fmla="*/ 1009685 w 8393514"/>
                <a:gd name="connsiteY23-3208" fmla="*/ 1103927 h 1521359"/>
                <a:gd name="connsiteX24-3209" fmla="*/ 90523 w 8393514"/>
                <a:gd name="connsiteY24-3210" fmla="*/ 743882 h 1521359"/>
                <a:gd name="connsiteX25-3211" fmla="*/ 22895 w 8393514"/>
                <a:gd name="connsiteY25-3212" fmla="*/ 282872 h 1521359"/>
                <a:gd name="connsiteX26-3213" fmla="*/ 33026 w 8393514"/>
                <a:gd name="connsiteY26-3214" fmla="*/ 258972 h 1521359"/>
                <a:gd name="connsiteX27-3215" fmla="*/ 94142 w 8393514"/>
                <a:gd name="connsiteY27-3216" fmla="*/ 258972 h 1521359"/>
                <a:gd name="connsiteX28-3217" fmla="*/ 76235 w 8393514"/>
                <a:gd name="connsiteY28-3218" fmla="*/ 300970 h 1521359"/>
                <a:gd name="connsiteX29-3219" fmla="*/ 140053 w 8393514"/>
                <a:gd name="connsiteY29-3220" fmla="*/ 717212 h 1521359"/>
                <a:gd name="connsiteX30-3221" fmla="*/ 2361283 w 8393514"/>
                <a:gd name="connsiteY30-3222" fmla="*/ 931525 h 1521359"/>
                <a:gd name="connsiteX31-3223" fmla="*/ 2361890 w 8393514"/>
                <a:gd name="connsiteY31-3224" fmla="*/ 933870 h 1521359"/>
                <a:gd name="connsiteX32-3225" fmla="*/ 2418393 w 8393514"/>
                <a:gd name="connsiteY32-3226" fmla="*/ 918228 h 1521359"/>
                <a:gd name="connsiteX33-3227" fmla="*/ 3300486 w 8393514"/>
                <a:gd name="connsiteY33-3228" fmla="*/ 710073 h 1521359"/>
                <a:gd name="connsiteX34-3229" fmla="*/ 4213357 w 8393514"/>
                <a:gd name="connsiteY34-3230" fmla="*/ 714228 h 1521359"/>
                <a:gd name="connsiteX35-3231" fmla="*/ 4437569 w 8393514"/>
                <a:gd name="connsiteY35-3232" fmla="*/ 1132024 h 1521359"/>
                <a:gd name="connsiteX36-3233" fmla="*/ 4631568 w 8393514"/>
                <a:gd name="connsiteY36-3234" fmla="*/ 1452075 h 1521359"/>
                <a:gd name="connsiteX37-3235" fmla="*/ 5382034 w 8393514"/>
                <a:gd name="connsiteY37-3236" fmla="*/ 912317 h 1521359"/>
                <a:gd name="connsiteX38-3237" fmla="*/ 5554727 w 8393514"/>
                <a:gd name="connsiteY38-3238" fmla="*/ 729927 h 1521359"/>
                <a:gd name="connsiteX39-3239" fmla="*/ 5681246 w 8393514"/>
                <a:gd name="connsiteY39-3240" fmla="*/ 600639 h 1521359"/>
                <a:gd name="connsiteX40-3241" fmla="*/ 6613510 w 8393514"/>
                <a:gd name="connsiteY40-3242" fmla="*/ 1293 h 1521359"/>
                <a:gd name="connsiteX0-3243" fmla="*/ 6613510 w 8393514"/>
                <a:gd name="connsiteY0-3244" fmla="*/ 1293 h 1521359"/>
                <a:gd name="connsiteX1-3245" fmla="*/ 6625977 w 8393514"/>
                <a:gd name="connsiteY1-3246" fmla="*/ 1293 h 1521359"/>
                <a:gd name="connsiteX2-3247" fmla="*/ 7062175 w 8393514"/>
                <a:gd name="connsiteY2-3248" fmla="*/ 576587 h 1521359"/>
                <a:gd name="connsiteX3-3249" fmla="*/ 7221629 w 8393514"/>
                <a:gd name="connsiteY3-3250" fmla="*/ 900773 h 1521359"/>
                <a:gd name="connsiteX4-3251" fmla="*/ 8348876 w 8393514"/>
                <a:gd name="connsiteY4-3252" fmla="*/ 667115 h 1521359"/>
                <a:gd name="connsiteX5-3253" fmla="*/ 8393514 w 8393514"/>
                <a:gd name="connsiteY5-3254" fmla="*/ 715705 h 1521359"/>
                <a:gd name="connsiteX6-3255" fmla="*/ 7211471 w 8393514"/>
                <a:gd name="connsiteY6-3256" fmla="*/ 960338 h 1521359"/>
                <a:gd name="connsiteX7-3257" fmla="*/ 7023079 w 8393514"/>
                <a:gd name="connsiteY7-3258" fmla="*/ 601100 h 1521359"/>
                <a:gd name="connsiteX8-3259" fmla="*/ 6625054 w 8393514"/>
                <a:gd name="connsiteY8-3260" fmla="*/ 61782 h 1521359"/>
                <a:gd name="connsiteX9-3261" fmla="*/ 6613972 w 8393514"/>
                <a:gd name="connsiteY9-3262" fmla="*/ 61782 h 1521359"/>
                <a:gd name="connsiteX10-3263" fmla="*/ 5725111 w 8393514"/>
                <a:gd name="connsiteY10-3264" fmla="*/ 642196 h 1521359"/>
                <a:gd name="connsiteX11-3265" fmla="*/ 5596746 w 8393514"/>
                <a:gd name="connsiteY11-3266" fmla="*/ 773793 h 1521359"/>
                <a:gd name="connsiteX12-3267" fmla="*/ 5426824 w 8393514"/>
                <a:gd name="connsiteY12-3268" fmla="*/ 952950 h 1521359"/>
                <a:gd name="connsiteX13-3269" fmla="*/ 5037572 w 8393514"/>
                <a:gd name="connsiteY13-3270" fmla="*/ 1343587 h 1521359"/>
                <a:gd name="connsiteX14-3271" fmla="*/ 4680181 w 8393514"/>
                <a:gd name="connsiteY14-3272" fmla="*/ 1521359 h 1521359"/>
                <a:gd name="connsiteX15-3273" fmla="*/ 4637239 w 8393514"/>
                <a:gd name="connsiteY15-3274" fmla="*/ 1517203 h 1521359"/>
                <a:gd name="connsiteX16-3275" fmla="*/ 4405443 w 8393514"/>
                <a:gd name="connsiteY16-3276" fmla="*/ 1173665 h 1521359"/>
                <a:gd name="connsiteX17-3277" fmla="*/ 4179650 w 8393514"/>
                <a:gd name="connsiteY17-3278" fmla="*/ 764096 h 1521359"/>
                <a:gd name="connsiteX18-3279" fmla="*/ 3311567 w 8393514"/>
                <a:gd name="connsiteY18-3280" fmla="*/ 769176 h 1521359"/>
                <a:gd name="connsiteX19-3281" fmla="*/ 2360834 w 8393514"/>
                <a:gd name="connsiteY19-3282" fmla="*/ 996354 h 1521359"/>
                <a:gd name="connsiteX20-3283" fmla="*/ 2342497 w 8393514"/>
                <a:gd name="connsiteY20-3284" fmla="*/ 994126 h 1521359"/>
                <a:gd name="connsiteX21-3285" fmla="*/ 2126238 w 8393514"/>
                <a:gd name="connsiteY21-3286" fmla="*/ 1042224 h 1521359"/>
                <a:gd name="connsiteX22-3287" fmla="*/ 1317343 w 8393514"/>
                <a:gd name="connsiteY22-3288" fmla="*/ 1115357 h 1521359"/>
                <a:gd name="connsiteX23-3289" fmla="*/ 1009685 w 8393514"/>
                <a:gd name="connsiteY23-3290" fmla="*/ 1103927 h 1521359"/>
                <a:gd name="connsiteX24-3291" fmla="*/ 90523 w 8393514"/>
                <a:gd name="connsiteY24-3292" fmla="*/ 743882 h 1521359"/>
                <a:gd name="connsiteX25-3293" fmla="*/ 22895 w 8393514"/>
                <a:gd name="connsiteY25-3294" fmla="*/ 282872 h 1521359"/>
                <a:gd name="connsiteX26-3295" fmla="*/ 33026 w 8393514"/>
                <a:gd name="connsiteY26-3296" fmla="*/ 258972 h 1521359"/>
                <a:gd name="connsiteX27-3297" fmla="*/ 94142 w 8393514"/>
                <a:gd name="connsiteY27-3298" fmla="*/ 258972 h 1521359"/>
                <a:gd name="connsiteX28-3299" fmla="*/ 76235 w 8393514"/>
                <a:gd name="connsiteY28-3300" fmla="*/ 300970 h 1521359"/>
                <a:gd name="connsiteX29-3301" fmla="*/ 140053 w 8393514"/>
                <a:gd name="connsiteY29-3302" fmla="*/ 717212 h 1521359"/>
                <a:gd name="connsiteX30-3303" fmla="*/ 2361283 w 8393514"/>
                <a:gd name="connsiteY30-3304" fmla="*/ 931525 h 1521359"/>
                <a:gd name="connsiteX31-3305" fmla="*/ 2361890 w 8393514"/>
                <a:gd name="connsiteY31-3306" fmla="*/ 933870 h 1521359"/>
                <a:gd name="connsiteX32-3307" fmla="*/ 2418393 w 8393514"/>
                <a:gd name="connsiteY32-3308" fmla="*/ 918228 h 1521359"/>
                <a:gd name="connsiteX33-3309" fmla="*/ 3300486 w 8393514"/>
                <a:gd name="connsiteY33-3310" fmla="*/ 710073 h 1521359"/>
                <a:gd name="connsiteX34-3311" fmla="*/ 4213357 w 8393514"/>
                <a:gd name="connsiteY34-3312" fmla="*/ 714228 h 1521359"/>
                <a:gd name="connsiteX35-3313" fmla="*/ 4437569 w 8393514"/>
                <a:gd name="connsiteY35-3314" fmla="*/ 1132024 h 1521359"/>
                <a:gd name="connsiteX36-3315" fmla="*/ 4631568 w 8393514"/>
                <a:gd name="connsiteY36-3316" fmla="*/ 1452075 h 1521359"/>
                <a:gd name="connsiteX37-3317" fmla="*/ 5382034 w 8393514"/>
                <a:gd name="connsiteY37-3318" fmla="*/ 912317 h 1521359"/>
                <a:gd name="connsiteX38-3319" fmla="*/ 5681246 w 8393514"/>
                <a:gd name="connsiteY38-3320" fmla="*/ 600639 h 1521359"/>
                <a:gd name="connsiteX39-3321" fmla="*/ 6613510 w 8393514"/>
                <a:gd name="connsiteY39-3322" fmla="*/ 1293 h 1521359"/>
                <a:gd name="connsiteX0-3323" fmla="*/ 6613510 w 8393514"/>
                <a:gd name="connsiteY0-3324" fmla="*/ 1293 h 1521359"/>
                <a:gd name="connsiteX1-3325" fmla="*/ 6625977 w 8393514"/>
                <a:gd name="connsiteY1-3326" fmla="*/ 1293 h 1521359"/>
                <a:gd name="connsiteX2-3327" fmla="*/ 7062175 w 8393514"/>
                <a:gd name="connsiteY2-3328" fmla="*/ 576587 h 1521359"/>
                <a:gd name="connsiteX3-3329" fmla="*/ 7221629 w 8393514"/>
                <a:gd name="connsiteY3-3330" fmla="*/ 900773 h 1521359"/>
                <a:gd name="connsiteX4-3331" fmla="*/ 8348876 w 8393514"/>
                <a:gd name="connsiteY4-3332" fmla="*/ 667115 h 1521359"/>
                <a:gd name="connsiteX5-3333" fmla="*/ 8393514 w 8393514"/>
                <a:gd name="connsiteY5-3334" fmla="*/ 715705 h 1521359"/>
                <a:gd name="connsiteX6-3335" fmla="*/ 7211471 w 8393514"/>
                <a:gd name="connsiteY6-3336" fmla="*/ 960338 h 1521359"/>
                <a:gd name="connsiteX7-3337" fmla="*/ 7023079 w 8393514"/>
                <a:gd name="connsiteY7-3338" fmla="*/ 601100 h 1521359"/>
                <a:gd name="connsiteX8-3339" fmla="*/ 6625054 w 8393514"/>
                <a:gd name="connsiteY8-3340" fmla="*/ 61782 h 1521359"/>
                <a:gd name="connsiteX9-3341" fmla="*/ 6613972 w 8393514"/>
                <a:gd name="connsiteY9-3342" fmla="*/ 61782 h 1521359"/>
                <a:gd name="connsiteX10-3343" fmla="*/ 5725111 w 8393514"/>
                <a:gd name="connsiteY10-3344" fmla="*/ 642196 h 1521359"/>
                <a:gd name="connsiteX11-3345" fmla="*/ 5596746 w 8393514"/>
                <a:gd name="connsiteY11-3346" fmla="*/ 773793 h 1521359"/>
                <a:gd name="connsiteX12-3347" fmla="*/ 5426824 w 8393514"/>
                <a:gd name="connsiteY12-3348" fmla="*/ 952950 h 1521359"/>
                <a:gd name="connsiteX13-3349" fmla="*/ 5037572 w 8393514"/>
                <a:gd name="connsiteY13-3350" fmla="*/ 1343587 h 1521359"/>
                <a:gd name="connsiteX14-3351" fmla="*/ 4680181 w 8393514"/>
                <a:gd name="connsiteY14-3352" fmla="*/ 1521359 h 1521359"/>
                <a:gd name="connsiteX15-3353" fmla="*/ 4637239 w 8393514"/>
                <a:gd name="connsiteY15-3354" fmla="*/ 1517203 h 1521359"/>
                <a:gd name="connsiteX16-3355" fmla="*/ 4405443 w 8393514"/>
                <a:gd name="connsiteY16-3356" fmla="*/ 1173665 h 1521359"/>
                <a:gd name="connsiteX17-3357" fmla="*/ 4179650 w 8393514"/>
                <a:gd name="connsiteY17-3358" fmla="*/ 764096 h 1521359"/>
                <a:gd name="connsiteX18-3359" fmla="*/ 3311567 w 8393514"/>
                <a:gd name="connsiteY18-3360" fmla="*/ 769176 h 1521359"/>
                <a:gd name="connsiteX19-3361" fmla="*/ 2360834 w 8393514"/>
                <a:gd name="connsiteY19-3362" fmla="*/ 996354 h 1521359"/>
                <a:gd name="connsiteX20-3363" fmla="*/ 2342497 w 8393514"/>
                <a:gd name="connsiteY20-3364" fmla="*/ 994126 h 1521359"/>
                <a:gd name="connsiteX21-3365" fmla="*/ 2126238 w 8393514"/>
                <a:gd name="connsiteY21-3366" fmla="*/ 1042224 h 1521359"/>
                <a:gd name="connsiteX22-3367" fmla="*/ 1317343 w 8393514"/>
                <a:gd name="connsiteY22-3368" fmla="*/ 1115357 h 1521359"/>
                <a:gd name="connsiteX23-3369" fmla="*/ 1009685 w 8393514"/>
                <a:gd name="connsiteY23-3370" fmla="*/ 1103927 h 1521359"/>
                <a:gd name="connsiteX24-3371" fmla="*/ 90523 w 8393514"/>
                <a:gd name="connsiteY24-3372" fmla="*/ 743882 h 1521359"/>
                <a:gd name="connsiteX25-3373" fmla="*/ 22895 w 8393514"/>
                <a:gd name="connsiteY25-3374" fmla="*/ 282872 h 1521359"/>
                <a:gd name="connsiteX26-3375" fmla="*/ 33026 w 8393514"/>
                <a:gd name="connsiteY26-3376" fmla="*/ 258972 h 1521359"/>
                <a:gd name="connsiteX27-3377" fmla="*/ 94142 w 8393514"/>
                <a:gd name="connsiteY27-3378" fmla="*/ 258972 h 1521359"/>
                <a:gd name="connsiteX28-3379" fmla="*/ 76235 w 8393514"/>
                <a:gd name="connsiteY28-3380" fmla="*/ 300970 h 1521359"/>
                <a:gd name="connsiteX29-3381" fmla="*/ 140053 w 8393514"/>
                <a:gd name="connsiteY29-3382" fmla="*/ 717212 h 1521359"/>
                <a:gd name="connsiteX30-3383" fmla="*/ 2361283 w 8393514"/>
                <a:gd name="connsiteY30-3384" fmla="*/ 931525 h 1521359"/>
                <a:gd name="connsiteX31-3385" fmla="*/ 2361890 w 8393514"/>
                <a:gd name="connsiteY31-3386" fmla="*/ 933870 h 1521359"/>
                <a:gd name="connsiteX32-3387" fmla="*/ 2418393 w 8393514"/>
                <a:gd name="connsiteY32-3388" fmla="*/ 918228 h 1521359"/>
                <a:gd name="connsiteX33-3389" fmla="*/ 3300486 w 8393514"/>
                <a:gd name="connsiteY33-3390" fmla="*/ 710073 h 1521359"/>
                <a:gd name="connsiteX34-3391" fmla="*/ 4213357 w 8393514"/>
                <a:gd name="connsiteY34-3392" fmla="*/ 714228 h 1521359"/>
                <a:gd name="connsiteX35-3393" fmla="*/ 4437569 w 8393514"/>
                <a:gd name="connsiteY35-3394" fmla="*/ 1132024 h 1521359"/>
                <a:gd name="connsiteX36-3395" fmla="*/ 4631568 w 8393514"/>
                <a:gd name="connsiteY36-3396" fmla="*/ 1452075 h 1521359"/>
                <a:gd name="connsiteX37-3397" fmla="*/ 5382034 w 8393514"/>
                <a:gd name="connsiteY37-3398" fmla="*/ 912317 h 1521359"/>
                <a:gd name="connsiteX38-3399" fmla="*/ 5681246 w 8393514"/>
                <a:gd name="connsiteY38-3400" fmla="*/ 600639 h 1521359"/>
                <a:gd name="connsiteX39-3401" fmla="*/ 6613510 w 8393514"/>
                <a:gd name="connsiteY39-3402" fmla="*/ 1293 h 1521359"/>
                <a:gd name="connsiteX0-3403" fmla="*/ 6613510 w 8393514"/>
                <a:gd name="connsiteY0-3404" fmla="*/ 1293 h 1521359"/>
                <a:gd name="connsiteX1-3405" fmla="*/ 6625977 w 8393514"/>
                <a:gd name="connsiteY1-3406" fmla="*/ 1293 h 1521359"/>
                <a:gd name="connsiteX2-3407" fmla="*/ 7062175 w 8393514"/>
                <a:gd name="connsiteY2-3408" fmla="*/ 576587 h 1521359"/>
                <a:gd name="connsiteX3-3409" fmla="*/ 7221629 w 8393514"/>
                <a:gd name="connsiteY3-3410" fmla="*/ 900773 h 1521359"/>
                <a:gd name="connsiteX4-3411" fmla="*/ 8348876 w 8393514"/>
                <a:gd name="connsiteY4-3412" fmla="*/ 667115 h 1521359"/>
                <a:gd name="connsiteX5-3413" fmla="*/ 8393514 w 8393514"/>
                <a:gd name="connsiteY5-3414" fmla="*/ 715705 h 1521359"/>
                <a:gd name="connsiteX6-3415" fmla="*/ 7211471 w 8393514"/>
                <a:gd name="connsiteY6-3416" fmla="*/ 960338 h 1521359"/>
                <a:gd name="connsiteX7-3417" fmla="*/ 7023079 w 8393514"/>
                <a:gd name="connsiteY7-3418" fmla="*/ 601100 h 1521359"/>
                <a:gd name="connsiteX8-3419" fmla="*/ 6625054 w 8393514"/>
                <a:gd name="connsiteY8-3420" fmla="*/ 61782 h 1521359"/>
                <a:gd name="connsiteX9-3421" fmla="*/ 6613972 w 8393514"/>
                <a:gd name="connsiteY9-3422" fmla="*/ 61782 h 1521359"/>
                <a:gd name="connsiteX10-3423" fmla="*/ 5725111 w 8393514"/>
                <a:gd name="connsiteY10-3424" fmla="*/ 642196 h 1521359"/>
                <a:gd name="connsiteX11-3425" fmla="*/ 5596746 w 8393514"/>
                <a:gd name="connsiteY11-3426" fmla="*/ 773793 h 1521359"/>
                <a:gd name="connsiteX12-3427" fmla="*/ 5426824 w 8393514"/>
                <a:gd name="connsiteY12-3428" fmla="*/ 952950 h 1521359"/>
                <a:gd name="connsiteX13-3429" fmla="*/ 5037572 w 8393514"/>
                <a:gd name="connsiteY13-3430" fmla="*/ 1343587 h 1521359"/>
                <a:gd name="connsiteX14-3431" fmla="*/ 4680181 w 8393514"/>
                <a:gd name="connsiteY14-3432" fmla="*/ 1521359 h 1521359"/>
                <a:gd name="connsiteX15-3433" fmla="*/ 4637239 w 8393514"/>
                <a:gd name="connsiteY15-3434" fmla="*/ 1517203 h 1521359"/>
                <a:gd name="connsiteX16-3435" fmla="*/ 4405443 w 8393514"/>
                <a:gd name="connsiteY16-3436" fmla="*/ 1173665 h 1521359"/>
                <a:gd name="connsiteX17-3437" fmla="*/ 4179650 w 8393514"/>
                <a:gd name="connsiteY17-3438" fmla="*/ 764096 h 1521359"/>
                <a:gd name="connsiteX18-3439" fmla="*/ 3311567 w 8393514"/>
                <a:gd name="connsiteY18-3440" fmla="*/ 769176 h 1521359"/>
                <a:gd name="connsiteX19-3441" fmla="*/ 2360834 w 8393514"/>
                <a:gd name="connsiteY19-3442" fmla="*/ 996354 h 1521359"/>
                <a:gd name="connsiteX20-3443" fmla="*/ 2342497 w 8393514"/>
                <a:gd name="connsiteY20-3444" fmla="*/ 994126 h 1521359"/>
                <a:gd name="connsiteX21-3445" fmla="*/ 2126238 w 8393514"/>
                <a:gd name="connsiteY21-3446" fmla="*/ 1042224 h 1521359"/>
                <a:gd name="connsiteX22-3447" fmla="*/ 1317343 w 8393514"/>
                <a:gd name="connsiteY22-3448" fmla="*/ 1115357 h 1521359"/>
                <a:gd name="connsiteX23-3449" fmla="*/ 1009685 w 8393514"/>
                <a:gd name="connsiteY23-3450" fmla="*/ 1103927 h 1521359"/>
                <a:gd name="connsiteX24-3451" fmla="*/ 90523 w 8393514"/>
                <a:gd name="connsiteY24-3452" fmla="*/ 743882 h 1521359"/>
                <a:gd name="connsiteX25-3453" fmla="*/ 22895 w 8393514"/>
                <a:gd name="connsiteY25-3454" fmla="*/ 282872 h 1521359"/>
                <a:gd name="connsiteX26-3455" fmla="*/ 33026 w 8393514"/>
                <a:gd name="connsiteY26-3456" fmla="*/ 258972 h 1521359"/>
                <a:gd name="connsiteX27-3457" fmla="*/ 94142 w 8393514"/>
                <a:gd name="connsiteY27-3458" fmla="*/ 258972 h 1521359"/>
                <a:gd name="connsiteX28-3459" fmla="*/ 76235 w 8393514"/>
                <a:gd name="connsiteY28-3460" fmla="*/ 300970 h 1521359"/>
                <a:gd name="connsiteX29-3461" fmla="*/ 140053 w 8393514"/>
                <a:gd name="connsiteY29-3462" fmla="*/ 717212 h 1521359"/>
                <a:gd name="connsiteX30-3463" fmla="*/ 2361283 w 8393514"/>
                <a:gd name="connsiteY30-3464" fmla="*/ 931525 h 1521359"/>
                <a:gd name="connsiteX31-3465" fmla="*/ 2361890 w 8393514"/>
                <a:gd name="connsiteY31-3466" fmla="*/ 933870 h 1521359"/>
                <a:gd name="connsiteX32-3467" fmla="*/ 2418393 w 8393514"/>
                <a:gd name="connsiteY32-3468" fmla="*/ 918228 h 1521359"/>
                <a:gd name="connsiteX33-3469" fmla="*/ 3300486 w 8393514"/>
                <a:gd name="connsiteY33-3470" fmla="*/ 710073 h 1521359"/>
                <a:gd name="connsiteX34-3471" fmla="*/ 4213357 w 8393514"/>
                <a:gd name="connsiteY34-3472" fmla="*/ 714228 h 1521359"/>
                <a:gd name="connsiteX35-3473" fmla="*/ 4437569 w 8393514"/>
                <a:gd name="connsiteY35-3474" fmla="*/ 1132024 h 1521359"/>
                <a:gd name="connsiteX36-3475" fmla="*/ 4631568 w 8393514"/>
                <a:gd name="connsiteY36-3476" fmla="*/ 1452075 h 1521359"/>
                <a:gd name="connsiteX37-3477" fmla="*/ 5382034 w 8393514"/>
                <a:gd name="connsiteY37-3478" fmla="*/ 912317 h 1521359"/>
                <a:gd name="connsiteX38-3479" fmla="*/ 5681246 w 8393514"/>
                <a:gd name="connsiteY38-3480" fmla="*/ 600639 h 1521359"/>
                <a:gd name="connsiteX39-3481" fmla="*/ 6613510 w 8393514"/>
                <a:gd name="connsiteY39-3482" fmla="*/ 1293 h 1521359"/>
                <a:gd name="connsiteX0-3483" fmla="*/ 6613510 w 8393514"/>
                <a:gd name="connsiteY0-3484" fmla="*/ 1293 h 1521359"/>
                <a:gd name="connsiteX1-3485" fmla="*/ 6625977 w 8393514"/>
                <a:gd name="connsiteY1-3486" fmla="*/ 1293 h 1521359"/>
                <a:gd name="connsiteX2-3487" fmla="*/ 7062175 w 8393514"/>
                <a:gd name="connsiteY2-3488" fmla="*/ 576587 h 1521359"/>
                <a:gd name="connsiteX3-3489" fmla="*/ 7221629 w 8393514"/>
                <a:gd name="connsiteY3-3490" fmla="*/ 900773 h 1521359"/>
                <a:gd name="connsiteX4-3491" fmla="*/ 8348876 w 8393514"/>
                <a:gd name="connsiteY4-3492" fmla="*/ 667115 h 1521359"/>
                <a:gd name="connsiteX5-3493" fmla="*/ 8393514 w 8393514"/>
                <a:gd name="connsiteY5-3494" fmla="*/ 715705 h 1521359"/>
                <a:gd name="connsiteX6-3495" fmla="*/ 7211471 w 8393514"/>
                <a:gd name="connsiteY6-3496" fmla="*/ 960338 h 1521359"/>
                <a:gd name="connsiteX7-3497" fmla="*/ 7023079 w 8393514"/>
                <a:gd name="connsiteY7-3498" fmla="*/ 601100 h 1521359"/>
                <a:gd name="connsiteX8-3499" fmla="*/ 6625054 w 8393514"/>
                <a:gd name="connsiteY8-3500" fmla="*/ 61782 h 1521359"/>
                <a:gd name="connsiteX9-3501" fmla="*/ 6613972 w 8393514"/>
                <a:gd name="connsiteY9-3502" fmla="*/ 61782 h 1521359"/>
                <a:gd name="connsiteX10-3503" fmla="*/ 5725111 w 8393514"/>
                <a:gd name="connsiteY10-3504" fmla="*/ 642196 h 1521359"/>
                <a:gd name="connsiteX11-3505" fmla="*/ 5596746 w 8393514"/>
                <a:gd name="connsiteY11-3506" fmla="*/ 773793 h 1521359"/>
                <a:gd name="connsiteX12-3507" fmla="*/ 5426824 w 8393514"/>
                <a:gd name="connsiteY12-3508" fmla="*/ 952950 h 1521359"/>
                <a:gd name="connsiteX13-3509" fmla="*/ 5037572 w 8393514"/>
                <a:gd name="connsiteY13-3510" fmla="*/ 1343587 h 1521359"/>
                <a:gd name="connsiteX14-3511" fmla="*/ 4680181 w 8393514"/>
                <a:gd name="connsiteY14-3512" fmla="*/ 1521359 h 1521359"/>
                <a:gd name="connsiteX15-3513" fmla="*/ 4637239 w 8393514"/>
                <a:gd name="connsiteY15-3514" fmla="*/ 1517203 h 1521359"/>
                <a:gd name="connsiteX16-3515" fmla="*/ 4405443 w 8393514"/>
                <a:gd name="connsiteY16-3516" fmla="*/ 1173665 h 1521359"/>
                <a:gd name="connsiteX17-3517" fmla="*/ 4179650 w 8393514"/>
                <a:gd name="connsiteY17-3518" fmla="*/ 764096 h 1521359"/>
                <a:gd name="connsiteX18-3519" fmla="*/ 3311567 w 8393514"/>
                <a:gd name="connsiteY18-3520" fmla="*/ 769176 h 1521359"/>
                <a:gd name="connsiteX19-3521" fmla="*/ 2360834 w 8393514"/>
                <a:gd name="connsiteY19-3522" fmla="*/ 996354 h 1521359"/>
                <a:gd name="connsiteX20-3523" fmla="*/ 2342497 w 8393514"/>
                <a:gd name="connsiteY20-3524" fmla="*/ 994126 h 1521359"/>
                <a:gd name="connsiteX21-3525" fmla="*/ 2126238 w 8393514"/>
                <a:gd name="connsiteY21-3526" fmla="*/ 1042224 h 1521359"/>
                <a:gd name="connsiteX22-3527" fmla="*/ 1317343 w 8393514"/>
                <a:gd name="connsiteY22-3528" fmla="*/ 1115357 h 1521359"/>
                <a:gd name="connsiteX23-3529" fmla="*/ 1009685 w 8393514"/>
                <a:gd name="connsiteY23-3530" fmla="*/ 1103927 h 1521359"/>
                <a:gd name="connsiteX24-3531" fmla="*/ 90523 w 8393514"/>
                <a:gd name="connsiteY24-3532" fmla="*/ 743882 h 1521359"/>
                <a:gd name="connsiteX25-3533" fmla="*/ 22895 w 8393514"/>
                <a:gd name="connsiteY25-3534" fmla="*/ 282872 h 1521359"/>
                <a:gd name="connsiteX26-3535" fmla="*/ 33026 w 8393514"/>
                <a:gd name="connsiteY26-3536" fmla="*/ 258972 h 1521359"/>
                <a:gd name="connsiteX27-3537" fmla="*/ 94142 w 8393514"/>
                <a:gd name="connsiteY27-3538" fmla="*/ 258972 h 1521359"/>
                <a:gd name="connsiteX28-3539" fmla="*/ 140053 w 8393514"/>
                <a:gd name="connsiteY28-3540" fmla="*/ 717212 h 1521359"/>
                <a:gd name="connsiteX29-3541" fmla="*/ 2361283 w 8393514"/>
                <a:gd name="connsiteY29-3542" fmla="*/ 931525 h 1521359"/>
                <a:gd name="connsiteX30-3543" fmla="*/ 2361890 w 8393514"/>
                <a:gd name="connsiteY30-3544" fmla="*/ 933870 h 1521359"/>
                <a:gd name="connsiteX31-3545" fmla="*/ 2418393 w 8393514"/>
                <a:gd name="connsiteY31-3546" fmla="*/ 918228 h 1521359"/>
                <a:gd name="connsiteX32-3547" fmla="*/ 3300486 w 8393514"/>
                <a:gd name="connsiteY32-3548" fmla="*/ 710073 h 1521359"/>
                <a:gd name="connsiteX33-3549" fmla="*/ 4213357 w 8393514"/>
                <a:gd name="connsiteY33-3550" fmla="*/ 714228 h 1521359"/>
                <a:gd name="connsiteX34-3551" fmla="*/ 4437569 w 8393514"/>
                <a:gd name="connsiteY34-3552" fmla="*/ 1132024 h 1521359"/>
                <a:gd name="connsiteX35-3553" fmla="*/ 4631568 w 8393514"/>
                <a:gd name="connsiteY35-3554" fmla="*/ 1452075 h 1521359"/>
                <a:gd name="connsiteX36-3555" fmla="*/ 5382034 w 8393514"/>
                <a:gd name="connsiteY36-3556" fmla="*/ 912317 h 1521359"/>
                <a:gd name="connsiteX37-3557" fmla="*/ 5681246 w 8393514"/>
                <a:gd name="connsiteY37-3558" fmla="*/ 600639 h 1521359"/>
                <a:gd name="connsiteX38-3559" fmla="*/ 6613510 w 8393514"/>
                <a:gd name="connsiteY38-3560" fmla="*/ 1293 h 1521359"/>
                <a:gd name="connsiteX0-3561" fmla="*/ 6625404 w 8405408"/>
                <a:gd name="connsiteY0-3562" fmla="*/ 311945 h 1832011"/>
                <a:gd name="connsiteX1-3563" fmla="*/ 6637871 w 8405408"/>
                <a:gd name="connsiteY1-3564" fmla="*/ 311945 h 1832011"/>
                <a:gd name="connsiteX2-3565" fmla="*/ 7074069 w 8405408"/>
                <a:gd name="connsiteY2-3566" fmla="*/ 887239 h 1832011"/>
                <a:gd name="connsiteX3-3567" fmla="*/ 7233523 w 8405408"/>
                <a:gd name="connsiteY3-3568" fmla="*/ 1211425 h 1832011"/>
                <a:gd name="connsiteX4-3569" fmla="*/ 8360770 w 8405408"/>
                <a:gd name="connsiteY4-3570" fmla="*/ 977767 h 1832011"/>
                <a:gd name="connsiteX5-3571" fmla="*/ 8405408 w 8405408"/>
                <a:gd name="connsiteY5-3572" fmla="*/ 1026357 h 1832011"/>
                <a:gd name="connsiteX6-3573" fmla="*/ 7223365 w 8405408"/>
                <a:gd name="connsiteY6-3574" fmla="*/ 1270990 h 1832011"/>
                <a:gd name="connsiteX7-3575" fmla="*/ 7034973 w 8405408"/>
                <a:gd name="connsiteY7-3576" fmla="*/ 911752 h 1832011"/>
                <a:gd name="connsiteX8-3577" fmla="*/ 6636948 w 8405408"/>
                <a:gd name="connsiteY8-3578" fmla="*/ 372434 h 1832011"/>
                <a:gd name="connsiteX9-3579" fmla="*/ 6625866 w 8405408"/>
                <a:gd name="connsiteY9-3580" fmla="*/ 372434 h 1832011"/>
                <a:gd name="connsiteX10-3581" fmla="*/ 5737005 w 8405408"/>
                <a:gd name="connsiteY10-3582" fmla="*/ 952848 h 1832011"/>
                <a:gd name="connsiteX11-3583" fmla="*/ 5608640 w 8405408"/>
                <a:gd name="connsiteY11-3584" fmla="*/ 1084445 h 1832011"/>
                <a:gd name="connsiteX12-3585" fmla="*/ 5438718 w 8405408"/>
                <a:gd name="connsiteY12-3586" fmla="*/ 1263602 h 1832011"/>
                <a:gd name="connsiteX13-3587" fmla="*/ 5049466 w 8405408"/>
                <a:gd name="connsiteY13-3588" fmla="*/ 1654239 h 1832011"/>
                <a:gd name="connsiteX14-3589" fmla="*/ 4692075 w 8405408"/>
                <a:gd name="connsiteY14-3590" fmla="*/ 1832011 h 1832011"/>
                <a:gd name="connsiteX15-3591" fmla="*/ 4649133 w 8405408"/>
                <a:gd name="connsiteY15-3592" fmla="*/ 1827855 h 1832011"/>
                <a:gd name="connsiteX16-3593" fmla="*/ 4417337 w 8405408"/>
                <a:gd name="connsiteY16-3594" fmla="*/ 1484317 h 1832011"/>
                <a:gd name="connsiteX17-3595" fmla="*/ 4191544 w 8405408"/>
                <a:gd name="connsiteY17-3596" fmla="*/ 1074748 h 1832011"/>
                <a:gd name="connsiteX18-3597" fmla="*/ 3323461 w 8405408"/>
                <a:gd name="connsiteY18-3598" fmla="*/ 1079828 h 1832011"/>
                <a:gd name="connsiteX19-3599" fmla="*/ 2372728 w 8405408"/>
                <a:gd name="connsiteY19-3600" fmla="*/ 1307006 h 1832011"/>
                <a:gd name="connsiteX20-3601" fmla="*/ 2354391 w 8405408"/>
                <a:gd name="connsiteY20-3602" fmla="*/ 1304778 h 1832011"/>
                <a:gd name="connsiteX21-3603" fmla="*/ 2138132 w 8405408"/>
                <a:gd name="connsiteY21-3604" fmla="*/ 1352876 h 1832011"/>
                <a:gd name="connsiteX22-3605" fmla="*/ 1329237 w 8405408"/>
                <a:gd name="connsiteY22-3606" fmla="*/ 1426009 h 1832011"/>
                <a:gd name="connsiteX23-3607" fmla="*/ 1021579 w 8405408"/>
                <a:gd name="connsiteY23-3608" fmla="*/ 1414579 h 1832011"/>
                <a:gd name="connsiteX24-3609" fmla="*/ 102417 w 8405408"/>
                <a:gd name="connsiteY24-3610" fmla="*/ 1054534 h 1832011"/>
                <a:gd name="connsiteX25-3611" fmla="*/ 34789 w 8405408"/>
                <a:gd name="connsiteY25-3612" fmla="*/ 593524 h 1832011"/>
                <a:gd name="connsiteX26-3613" fmla="*/ 44920 w 8405408"/>
                <a:gd name="connsiteY26-3614" fmla="*/ 569624 h 1832011"/>
                <a:gd name="connsiteX27-3615" fmla="*/ 202638 w 8405408"/>
                <a:gd name="connsiteY27-3616" fmla="*/ 0 h 1832011"/>
                <a:gd name="connsiteX28-3617" fmla="*/ 151947 w 8405408"/>
                <a:gd name="connsiteY28-3618" fmla="*/ 1027864 h 1832011"/>
                <a:gd name="connsiteX29-3619" fmla="*/ 2373177 w 8405408"/>
                <a:gd name="connsiteY29-3620" fmla="*/ 1242177 h 1832011"/>
                <a:gd name="connsiteX30-3621" fmla="*/ 2373784 w 8405408"/>
                <a:gd name="connsiteY30-3622" fmla="*/ 1244522 h 1832011"/>
                <a:gd name="connsiteX31-3623" fmla="*/ 2430287 w 8405408"/>
                <a:gd name="connsiteY31-3624" fmla="*/ 1228880 h 1832011"/>
                <a:gd name="connsiteX32-3625" fmla="*/ 3312380 w 8405408"/>
                <a:gd name="connsiteY32-3626" fmla="*/ 1020725 h 1832011"/>
                <a:gd name="connsiteX33-3627" fmla="*/ 4225251 w 8405408"/>
                <a:gd name="connsiteY33-3628" fmla="*/ 1024880 h 1832011"/>
                <a:gd name="connsiteX34-3629" fmla="*/ 4449463 w 8405408"/>
                <a:gd name="connsiteY34-3630" fmla="*/ 1442676 h 1832011"/>
                <a:gd name="connsiteX35-3631" fmla="*/ 4643462 w 8405408"/>
                <a:gd name="connsiteY35-3632" fmla="*/ 1762727 h 1832011"/>
                <a:gd name="connsiteX36-3633" fmla="*/ 5393928 w 8405408"/>
                <a:gd name="connsiteY36-3634" fmla="*/ 1222969 h 1832011"/>
                <a:gd name="connsiteX37-3635" fmla="*/ 5693140 w 8405408"/>
                <a:gd name="connsiteY37-3636" fmla="*/ 911291 h 1832011"/>
                <a:gd name="connsiteX38-3637" fmla="*/ 6625404 w 8405408"/>
                <a:gd name="connsiteY38-3638" fmla="*/ 311945 h 1832011"/>
                <a:gd name="connsiteX0-3639" fmla="*/ 6625404 w 8405408"/>
                <a:gd name="connsiteY0-3640" fmla="*/ 311945 h 1832011"/>
                <a:gd name="connsiteX1-3641" fmla="*/ 6637871 w 8405408"/>
                <a:gd name="connsiteY1-3642" fmla="*/ 311945 h 1832011"/>
                <a:gd name="connsiteX2-3643" fmla="*/ 7074069 w 8405408"/>
                <a:gd name="connsiteY2-3644" fmla="*/ 887239 h 1832011"/>
                <a:gd name="connsiteX3-3645" fmla="*/ 7233523 w 8405408"/>
                <a:gd name="connsiteY3-3646" fmla="*/ 1211425 h 1832011"/>
                <a:gd name="connsiteX4-3647" fmla="*/ 8360770 w 8405408"/>
                <a:gd name="connsiteY4-3648" fmla="*/ 977767 h 1832011"/>
                <a:gd name="connsiteX5-3649" fmla="*/ 8405408 w 8405408"/>
                <a:gd name="connsiteY5-3650" fmla="*/ 1026357 h 1832011"/>
                <a:gd name="connsiteX6-3651" fmla="*/ 7223365 w 8405408"/>
                <a:gd name="connsiteY6-3652" fmla="*/ 1270990 h 1832011"/>
                <a:gd name="connsiteX7-3653" fmla="*/ 7034973 w 8405408"/>
                <a:gd name="connsiteY7-3654" fmla="*/ 911752 h 1832011"/>
                <a:gd name="connsiteX8-3655" fmla="*/ 6636948 w 8405408"/>
                <a:gd name="connsiteY8-3656" fmla="*/ 372434 h 1832011"/>
                <a:gd name="connsiteX9-3657" fmla="*/ 6625866 w 8405408"/>
                <a:gd name="connsiteY9-3658" fmla="*/ 372434 h 1832011"/>
                <a:gd name="connsiteX10-3659" fmla="*/ 5737005 w 8405408"/>
                <a:gd name="connsiteY10-3660" fmla="*/ 952848 h 1832011"/>
                <a:gd name="connsiteX11-3661" fmla="*/ 5608640 w 8405408"/>
                <a:gd name="connsiteY11-3662" fmla="*/ 1084445 h 1832011"/>
                <a:gd name="connsiteX12-3663" fmla="*/ 5438718 w 8405408"/>
                <a:gd name="connsiteY12-3664" fmla="*/ 1263602 h 1832011"/>
                <a:gd name="connsiteX13-3665" fmla="*/ 5049466 w 8405408"/>
                <a:gd name="connsiteY13-3666" fmla="*/ 1654239 h 1832011"/>
                <a:gd name="connsiteX14-3667" fmla="*/ 4692075 w 8405408"/>
                <a:gd name="connsiteY14-3668" fmla="*/ 1832011 h 1832011"/>
                <a:gd name="connsiteX15-3669" fmla="*/ 4649133 w 8405408"/>
                <a:gd name="connsiteY15-3670" fmla="*/ 1827855 h 1832011"/>
                <a:gd name="connsiteX16-3671" fmla="*/ 4417337 w 8405408"/>
                <a:gd name="connsiteY16-3672" fmla="*/ 1484317 h 1832011"/>
                <a:gd name="connsiteX17-3673" fmla="*/ 4191544 w 8405408"/>
                <a:gd name="connsiteY17-3674" fmla="*/ 1074748 h 1832011"/>
                <a:gd name="connsiteX18-3675" fmla="*/ 3323461 w 8405408"/>
                <a:gd name="connsiteY18-3676" fmla="*/ 1079828 h 1832011"/>
                <a:gd name="connsiteX19-3677" fmla="*/ 2372728 w 8405408"/>
                <a:gd name="connsiteY19-3678" fmla="*/ 1307006 h 1832011"/>
                <a:gd name="connsiteX20-3679" fmla="*/ 2354391 w 8405408"/>
                <a:gd name="connsiteY20-3680" fmla="*/ 1304778 h 1832011"/>
                <a:gd name="connsiteX21-3681" fmla="*/ 2138132 w 8405408"/>
                <a:gd name="connsiteY21-3682" fmla="*/ 1352876 h 1832011"/>
                <a:gd name="connsiteX22-3683" fmla="*/ 1329237 w 8405408"/>
                <a:gd name="connsiteY22-3684" fmla="*/ 1426009 h 1832011"/>
                <a:gd name="connsiteX23-3685" fmla="*/ 1021579 w 8405408"/>
                <a:gd name="connsiteY23-3686" fmla="*/ 1414579 h 1832011"/>
                <a:gd name="connsiteX24-3687" fmla="*/ 102417 w 8405408"/>
                <a:gd name="connsiteY24-3688" fmla="*/ 1054534 h 1832011"/>
                <a:gd name="connsiteX25-3689" fmla="*/ 34789 w 8405408"/>
                <a:gd name="connsiteY25-3690" fmla="*/ 593524 h 1832011"/>
                <a:gd name="connsiteX26-3691" fmla="*/ 102881 w 8405408"/>
                <a:gd name="connsiteY26-3692" fmla="*/ 97254 h 1832011"/>
                <a:gd name="connsiteX27-3693" fmla="*/ 202638 w 8405408"/>
                <a:gd name="connsiteY27-3694" fmla="*/ 0 h 1832011"/>
                <a:gd name="connsiteX28-3695" fmla="*/ 151947 w 8405408"/>
                <a:gd name="connsiteY28-3696" fmla="*/ 1027864 h 1832011"/>
                <a:gd name="connsiteX29-3697" fmla="*/ 2373177 w 8405408"/>
                <a:gd name="connsiteY29-3698" fmla="*/ 1242177 h 1832011"/>
                <a:gd name="connsiteX30-3699" fmla="*/ 2373784 w 8405408"/>
                <a:gd name="connsiteY30-3700" fmla="*/ 1244522 h 1832011"/>
                <a:gd name="connsiteX31-3701" fmla="*/ 2430287 w 8405408"/>
                <a:gd name="connsiteY31-3702" fmla="*/ 1228880 h 1832011"/>
                <a:gd name="connsiteX32-3703" fmla="*/ 3312380 w 8405408"/>
                <a:gd name="connsiteY32-3704" fmla="*/ 1020725 h 1832011"/>
                <a:gd name="connsiteX33-3705" fmla="*/ 4225251 w 8405408"/>
                <a:gd name="connsiteY33-3706" fmla="*/ 1024880 h 1832011"/>
                <a:gd name="connsiteX34-3707" fmla="*/ 4449463 w 8405408"/>
                <a:gd name="connsiteY34-3708" fmla="*/ 1442676 h 1832011"/>
                <a:gd name="connsiteX35-3709" fmla="*/ 4643462 w 8405408"/>
                <a:gd name="connsiteY35-3710" fmla="*/ 1762727 h 1832011"/>
                <a:gd name="connsiteX36-3711" fmla="*/ 5393928 w 8405408"/>
                <a:gd name="connsiteY36-3712" fmla="*/ 1222969 h 1832011"/>
                <a:gd name="connsiteX37-3713" fmla="*/ 5693140 w 8405408"/>
                <a:gd name="connsiteY37-3714" fmla="*/ 911291 h 1832011"/>
                <a:gd name="connsiteX38-3715" fmla="*/ 6625404 w 8405408"/>
                <a:gd name="connsiteY38-3716" fmla="*/ 311945 h 1832011"/>
                <a:gd name="connsiteX0-3717" fmla="*/ 6697297 w 8477301"/>
                <a:gd name="connsiteY0-3718" fmla="*/ 311945 h 1832011"/>
                <a:gd name="connsiteX1-3719" fmla="*/ 6709764 w 8477301"/>
                <a:gd name="connsiteY1-3720" fmla="*/ 311945 h 1832011"/>
                <a:gd name="connsiteX2-3721" fmla="*/ 7145962 w 8477301"/>
                <a:gd name="connsiteY2-3722" fmla="*/ 887239 h 1832011"/>
                <a:gd name="connsiteX3-3723" fmla="*/ 7305416 w 8477301"/>
                <a:gd name="connsiteY3-3724" fmla="*/ 1211425 h 1832011"/>
                <a:gd name="connsiteX4-3725" fmla="*/ 8432663 w 8477301"/>
                <a:gd name="connsiteY4-3726" fmla="*/ 977767 h 1832011"/>
                <a:gd name="connsiteX5-3727" fmla="*/ 8477301 w 8477301"/>
                <a:gd name="connsiteY5-3728" fmla="*/ 1026357 h 1832011"/>
                <a:gd name="connsiteX6-3729" fmla="*/ 7295258 w 8477301"/>
                <a:gd name="connsiteY6-3730" fmla="*/ 1270990 h 1832011"/>
                <a:gd name="connsiteX7-3731" fmla="*/ 7106866 w 8477301"/>
                <a:gd name="connsiteY7-3732" fmla="*/ 911752 h 1832011"/>
                <a:gd name="connsiteX8-3733" fmla="*/ 6708841 w 8477301"/>
                <a:gd name="connsiteY8-3734" fmla="*/ 372434 h 1832011"/>
                <a:gd name="connsiteX9-3735" fmla="*/ 6697759 w 8477301"/>
                <a:gd name="connsiteY9-3736" fmla="*/ 372434 h 1832011"/>
                <a:gd name="connsiteX10-3737" fmla="*/ 5808898 w 8477301"/>
                <a:gd name="connsiteY10-3738" fmla="*/ 952848 h 1832011"/>
                <a:gd name="connsiteX11-3739" fmla="*/ 5680533 w 8477301"/>
                <a:gd name="connsiteY11-3740" fmla="*/ 1084445 h 1832011"/>
                <a:gd name="connsiteX12-3741" fmla="*/ 5510611 w 8477301"/>
                <a:gd name="connsiteY12-3742" fmla="*/ 1263602 h 1832011"/>
                <a:gd name="connsiteX13-3743" fmla="*/ 5121359 w 8477301"/>
                <a:gd name="connsiteY13-3744" fmla="*/ 1654239 h 1832011"/>
                <a:gd name="connsiteX14-3745" fmla="*/ 4763968 w 8477301"/>
                <a:gd name="connsiteY14-3746" fmla="*/ 1832011 h 1832011"/>
                <a:gd name="connsiteX15-3747" fmla="*/ 4721026 w 8477301"/>
                <a:gd name="connsiteY15-3748" fmla="*/ 1827855 h 1832011"/>
                <a:gd name="connsiteX16-3749" fmla="*/ 4489230 w 8477301"/>
                <a:gd name="connsiteY16-3750" fmla="*/ 1484317 h 1832011"/>
                <a:gd name="connsiteX17-3751" fmla="*/ 4263437 w 8477301"/>
                <a:gd name="connsiteY17-3752" fmla="*/ 1074748 h 1832011"/>
                <a:gd name="connsiteX18-3753" fmla="*/ 3395354 w 8477301"/>
                <a:gd name="connsiteY18-3754" fmla="*/ 1079828 h 1832011"/>
                <a:gd name="connsiteX19-3755" fmla="*/ 2444621 w 8477301"/>
                <a:gd name="connsiteY19-3756" fmla="*/ 1307006 h 1832011"/>
                <a:gd name="connsiteX20-3757" fmla="*/ 2426284 w 8477301"/>
                <a:gd name="connsiteY20-3758" fmla="*/ 1304778 h 1832011"/>
                <a:gd name="connsiteX21-3759" fmla="*/ 2210025 w 8477301"/>
                <a:gd name="connsiteY21-3760" fmla="*/ 1352876 h 1832011"/>
                <a:gd name="connsiteX22-3761" fmla="*/ 1401130 w 8477301"/>
                <a:gd name="connsiteY22-3762" fmla="*/ 1426009 h 1832011"/>
                <a:gd name="connsiteX23-3763" fmla="*/ 1093472 w 8477301"/>
                <a:gd name="connsiteY23-3764" fmla="*/ 1414579 h 1832011"/>
                <a:gd name="connsiteX24-3765" fmla="*/ 174310 w 8477301"/>
                <a:gd name="connsiteY24-3766" fmla="*/ 1054534 h 1832011"/>
                <a:gd name="connsiteX25-3767" fmla="*/ 10081 w 8477301"/>
                <a:gd name="connsiteY25-3768" fmla="*/ 593524 h 1832011"/>
                <a:gd name="connsiteX26-3769" fmla="*/ 174774 w 8477301"/>
                <a:gd name="connsiteY26-3770" fmla="*/ 97254 h 1832011"/>
                <a:gd name="connsiteX27-3771" fmla="*/ 274531 w 8477301"/>
                <a:gd name="connsiteY27-3772" fmla="*/ 0 h 1832011"/>
                <a:gd name="connsiteX28-3773" fmla="*/ 223840 w 8477301"/>
                <a:gd name="connsiteY28-3774" fmla="*/ 1027864 h 1832011"/>
                <a:gd name="connsiteX29-3775" fmla="*/ 2445070 w 8477301"/>
                <a:gd name="connsiteY29-3776" fmla="*/ 1242177 h 1832011"/>
                <a:gd name="connsiteX30-3777" fmla="*/ 2445677 w 8477301"/>
                <a:gd name="connsiteY30-3778" fmla="*/ 1244522 h 1832011"/>
                <a:gd name="connsiteX31-3779" fmla="*/ 2502180 w 8477301"/>
                <a:gd name="connsiteY31-3780" fmla="*/ 1228880 h 1832011"/>
                <a:gd name="connsiteX32-3781" fmla="*/ 3384273 w 8477301"/>
                <a:gd name="connsiteY32-3782" fmla="*/ 1020725 h 1832011"/>
                <a:gd name="connsiteX33-3783" fmla="*/ 4297144 w 8477301"/>
                <a:gd name="connsiteY33-3784" fmla="*/ 1024880 h 1832011"/>
                <a:gd name="connsiteX34-3785" fmla="*/ 4521356 w 8477301"/>
                <a:gd name="connsiteY34-3786" fmla="*/ 1442676 h 1832011"/>
                <a:gd name="connsiteX35-3787" fmla="*/ 4715355 w 8477301"/>
                <a:gd name="connsiteY35-3788" fmla="*/ 1762727 h 1832011"/>
                <a:gd name="connsiteX36-3789" fmla="*/ 5465821 w 8477301"/>
                <a:gd name="connsiteY36-3790" fmla="*/ 1222969 h 1832011"/>
                <a:gd name="connsiteX37-3791" fmla="*/ 5765033 w 8477301"/>
                <a:gd name="connsiteY37-3792" fmla="*/ 911291 h 1832011"/>
                <a:gd name="connsiteX38-3793" fmla="*/ 6697297 w 8477301"/>
                <a:gd name="connsiteY38-3794" fmla="*/ 311945 h 1832011"/>
                <a:gd name="connsiteX0-3795" fmla="*/ 6697297 w 8477301"/>
                <a:gd name="connsiteY0-3796" fmla="*/ 311945 h 1832011"/>
                <a:gd name="connsiteX1-3797" fmla="*/ 6709764 w 8477301"/>
                <a:gd name="connsiteY1-3798" fmla="*/ 311945 h 1832011"/>
                <a:gd name="connsiteX2-3799" fmla="*/ 7145962 w 8477301"/>
                <a:gd name="connsiteY2-3800" fmla="*/ 887239 h 1832011"/>
                <a:gd name="connsiteX3-3801" fmla="*/ 7305416 w 8477301"/>
                <a:gd name="connsiteY3-3802" fmla="*/ 1211425 h 1832011"/>
                <a:gd name="connsiteX4-3803" fmla="*/ 8432663 w 8477301"/>
                <a:gd name="connsiteY4-3804" fmla="*/ 977767 h 1832011"/>
                <a:gd name="connsiteX5-3805" fmla="*/ 8477301 w 8477301"/>
                <a:gd name="connsiteY5-3806" fmla="*/ 1026357 h 1832011"/>
                <a:gd name="connsiteX6-3807" fmla="*/ 7295258 w 8477301"/>
                <a:gd name="connsiteY6-3808" fmla="*/ 1270990 h 1832011"/>
                <a:gd name="connsiteX7-3809" fmla="*/ 7106866 w 8477301"/>
                <a:gd name="connsiteY7-3810" fmla="*/ 911752 h 1832011"/>
                <a:gd name="connsiteX8-3811" fmla="*/ 6708841 w 8477301"/>
                <a:gd name="connsiteY8-3812" fmla="*/ 372434 h 1832011"/>
                <a:gd name="connsiteX9-3813" fmla="*/ 6697759 w 8477301"/>
                <a:gd name="connsiteY9-3814" fmla="*/ 372434 h 1832011"/>
                <a:gd name="connsiteX10-3815" fmla="*/ 5808898 w 8477301"/>
                <a:gd name="connsiteY10-3816" fmla="*/ 952848 h 1832011"/>
                <a:gd name="connsiteX11-3817" fmla="*/ 5680533 w 8477301"/>
                <a:gd name="connsiteY11-3818" fmla="*/ 1084445 h 1832011"/>
                <a:gd name="connsiteX12-3819" fmla="*/ 5510611 w 8477301"/>
                <a:gd name="connsiteY12-3820" fmla="*/ 1263602 h 1832011"/>
                <a:gd name="connsiteX13-3821" fmla="*/ 5121359 w 8477301"/>
                <a:gd name="connsiteY13-3822" fmla="*/ 1654239 h 1832011"/>
                <a:gd name="connsiteX14-3823" fmla="*/ 4763968 w 8477301"/>
                <a:gd name="connsiteY14-3824" fmla="*/ 1832011 h 1832011"/>
                <a:gd name="connsiteX15-3825" fmla="*/ 4721026 w 8477301"/>
                <a:gd name="connsiteY15-3826" fmla="*/ 1827855 h 1832011"/>
                <a:gd name="connsiteX16-3827" fmla="*/ 4489230 w 8477301"/>
                <a:gd name="connsiteY16-3828" fmla="*/ 1484317 h 1832011"/>
                <a:gd name="connsiteX17-3829" fmla="*/ 4263437 w 8477301"/>
                <a:gd name="connsiteY17-3830" fmla="*/ 1074748 h 1832011"/>
                <a:gd name="connsiteX18-3831" fmla="*/ 3395354 w 8477301"/>
                <a:gd name="connsiteY18-3832" fmla="*/ 1079828 h 1832011"/>
                <a:gd name="connsiteX19-3833" fmla="*/ 2444621 w 8477301"/>
                <a:gd name="connsiteY19-3834" fmla="*/ 1307006 h 1832011"/>
                <a:gd name="connsiteX20-3835" fmla="*/ 2426284 w 8477301"/>
                <a:gd name="connsiteY20-3836" fmla="*/ 1304778 h 1832011"/>
                <a:gd name="connsiteX21-3837" fmla="*/ 2210025 w 8477301"/>
                <a:gd name="connsiteY21-3838" fmla="*/ 1352876 h 1832011"/>
                <a:gd name="connsiteX22-3839" fmla="*/ 1401130 w 8477301"/>
                <a:gd name="connsiteY22-3840" fmla="*/ 1426009 h 1832011"/>
                <a:gd name="connsiteX23-3841" fmla="*/ 1093472 w 8477301"/>
                <a:gd name="connsiteY23-3842" fmla="*/ 1414579 h 1832011"/>
                <a:gd name="connsiteX24-3843" fmla="*/ 174310 w 8477301"/>
                <a:gd name="connsiteY24-3844" fmla="*/ 1054534 h 1832011"/>
                <a:gd name="connsiteX25-3845" fmla="*/ 10081 w 8477301"/>
                <a:gd name="connsiteY25-3846" fmla="*/ 593524 h 1832011"/>
                <a:gd name="connsiteX26-3847" fmla="*/ 174774 w 8477301"/>
                <a:gd name="connsiteY26-3848" fmla="*/ 97254 h 1832011"/>
                <a:gd name="connsiteX27-3849" fmla="*/ 274531 w 8477301"/>
                <a:gd name="connsiteY27-3850" fmla="*/ 0 h 1832011"/>
                <a:gd name="connsiteX28-3851" fmla="*/ 223840 w 8477301"/>
                <a:gd name="connsiteY28-3852" fmla="*/ 1027864 h 1832011"/>
                <a:gd name="connsiteX29-3853" fmla="*/ 2445070 w 8477301"/>
                <a:gd name="connsiteY29-3854" fmla="*/ 1242177 h 1832011"/>
                <a:gd name="connsiteX30-3855" fmla="*/ 2445677 w 8477301"/>
                <a:gd name="connsiteY30-3856" fmla="*/ 1244522 h 1832011"/>
                <a:gd name="connsiteX31-3857" fmla="*/ 2502180 w 8477301"/>
                <a:gd name="connsiteY31-3858" fmla="*/ 1228880 h 1832011"/>
                <a:gd name="connsiteX32-3859" fmla="*/ 3384273 w 8477301"/>
                <a:gd name="connsiteY32-3860" fmla="*/ 1020725 h 1832011"/>
                <a:gd name="connsiteX33-3861" fmla="*/ 4297144 w 8477301"/>
                <a:gd name="connsiteY33-3862" fmla="*/ 1024880 h 1832011"/>
                <a:gd name="connsiteX34-3863" fmla="*/ 4521356 w 8477301"/>
                <a:gd name="connsiteY34-3864" fmla="*/ 1442676 h 1832011"/>
                <a:gd name="connsiteX35-3865" fmla="*/ 4715355 w 8477301"/>
                <a:gd name="connsiteY35-3866" fmla="*/ 1762727 h 1832011"/>
                <a:gd name="connsiteX36-3867" fmla="*/ 5465821 w 8477301"/>
                <a:gd name="connsiteY36-3868" fmla="*/ 1222969 h 1832011"/>
                <a:gd name="connsiteX37-3869" fmla="*/ 5765033 w 8477301"/>
                <a:gd name="connsiteY37-3870" fmla="*/ 911291 h 1832011"/>
                <a:gd name="connsiteX38-3871" fmla="*/ 6697297 w 8477301"/>
                <a:gd name="connsiteY38-3872" fmla="*/ 311945 h 1832011"/>
                <a:gd name="connsiteX0-3873" fmla="*/ 6702701 w 8482705"/>
                <a:gd name="connsiteY0-3874" fmla="*/ 311945 h 1832011"/>
                <a:gd name="connsiteX1-3875" fmla="*/ 6715168 w 8482705"/>
                <a:gd name="connsiteY1-3876" fmla="*/ 311945 h 1832011"/>
                <a:gd name="connsiteX2-3877" fmla="*/ 7151366 w 8482705"/>
                <a:gd name="connsiteY2-3878" fmla="*/ 887239 h 1832011"/>
                <a:gd name="connsiteX3-3879" fmla="*/ 7310820 w 8482705"/>
                <a:gd name="connsiteY3-3880" fmla="*/ 1211425 h 1832011"/>
                <a:gd name="connsiteX4-3881" fmla="*/ 8438067 w 8482705"/>
                <a:gd name="connsiteY4-3882" fmla="*/ 977767 h 1832011"/>
                <a:gd name="connsiteX5-3883" fmla="*/ 8482705 w 8482705"/>
                <a:gd name="connsiteY5-3884" fmla="*/ 1026357 h 1832011"/>
                <a:gd name="connsiteX6-3885" fmla="*/ 7300662 w 8482705"/>
                <a:gd name="connsiteY6-3886" fmla="*/ 1270990 h 1832011"/>
                <a:gd name="connsiteX7-3887" fmla="*/ 7112270 w 8482705"/>
                <a:gd name="connsiteY7-3888" fmla="*/ 911752 h 1832011"/>
                <a:gd name="connsiteX8-3889" fmla="*/ 6714245 w 8482705"/>
                <a:gd name="connsiteY8-3890" fmla="*/ 372434 h 1832011"/>
                <a:gd name="connsiteX9-3891" fmla="*/ 6703163 w 8482705"/>
                <a:gd name="connsiteY9-3892" fmla="*/ 372434 h 1832011"/>
                <a:gd name="connsiteX10-3893" fmla="*/ 5814302 w 8482705"/>
                <a:gd name="connsiteY10-3894" fmla="*/ 952848 h 1832011"/>
                <a:gd name="connsiteX11-3895" fmla="*/ 5685937 w 8482705"/>
                <a:gd name="connsiteY11-3896" fmla="*/ 1084445 h 1832011"/>
                <a:gd name="connsiteX12-3897" fmla="*/ 5516015 w 8482705"/>
                <a:gd name="connsiteY12-3898" fmla="*/ 1263602 h 1832011"/>
                <a:gd name="connsiteX13-3899" fmla="*/ 5126763 w 8482705"/>
                <a:gd name="connsiteY13-3900" fmla="*/ 1654239 h 1832011"/>
                <a:gd name="connsiteX14-3901" fmla="*/ 4769372 w 8482705"/>
                <a:gd name="connsiteY14-3902" fmla="*/ 1832011 h 1832011"/>
                <a:gd name="connsiteX15-3903" fmla="*/ 4726430 w 8482705"/>
                <a:gd name="connsiteY15-3904" fmla="*/ 1827855 h 1832011"/>
                <a:gd name="connsiteX16-3905" fmla="*/ 4494634 w 8482705"/>
                <a:gd name="connsiteY16-3906" fmla="*/ 1484317 h 1832011"/>
                <a:gd name="connsiteX17-3907" fmla="*/ 4268841 w 8482705"/>
                <a:gd name="connsiteY17-3908" fmla="*/ 1074748 h 1832011"/>
                <a:gd name="connsiteX18-3909" fmla="*/ 3400758 w 8482705"/>
                <a:gd name="connsiteY18-3910" fmla="*/ 1079828 h 1832011"/>
                <a:gd name="connsiteX19-3911" fmla="*/ 2450025 w 8482705"/>
                <a:gd name="connsiteY19-3912" fmla="*/ 1307006 h 1832011"/>
                <a:gd name="connsiteX20-3913" fmla="*/ 2431688 w 8482705"/>
                <a:gd name="connsiteY20-3914" fmla="*/ 1304778 h 1832011"/>
                <a:gd name="connsiteX21-3915" fmla="*/ 2215429 w 8482705"/>
                <a:gd name="connsiteY21-3916" fmla="*/ 1352876 h 1832011"/>
                <a:gd name="connsiteX22-3917" fmla="*/ 1406534 w 8482705"/>
                <a:gd name="connsiteY22-3918" fmla="*/ 1426009 h 1832011"/>
                <a:gd name="connsiteX23-3919" fmla="*/ 1098876 w 8482705"/>
                <a:gd name="connsiteY23-3920" fmla="*/ 1414579 h 1832011"/>
                <a:gd name="connsiteX24-3921" fmla="*/ 121753 w 8482705"/>
                <a:gd name="connsiteY24-3922" fmla="*/ 1068426 h 1832011"/>
                <a:gd name="connsiteX25-3923" fmla="*/ 15485 w 8482705"/>
                <a:gd name="connsiteY25-3924" fmla="*/ 593524 h 1832011"/>
                <a:gd name="connsiteX26-3925" fmla="*/ 180178 w 8482705"/>
                <a:gd name="connsiteY26-3926" fmla="*/ 97254 h 1832011"/>
                <a:gd name="connsiteX27-3927" fmla="*/ 279935 w 8482705"/>
                <a:gd name="connsiteY27-3928" fmla="*/ 0 h 1832011"/>
                <a:gd name="connsiteX28-3929" fmla="*/ 229244 w 8482705"/>
                <a:gd name="connsiteY28-3930" fmla="*/ 1027864 h 1832011"/>
                <a:gd name="connsiteX29-3931" fmla="*/ 2450474 w 8482705"/>
                <a:gd name="connsiteY29-3932" fmla="*/ 1242177 h 1832011"/>
                <a:gd name="connsiteX30-3933" fmla="*/ 2451081 w 8482705"/>
                <a:gd name="connsiteY30-3934" fmla="*/ 1244522 h 1832011"/>
                <a:gd name="connsiteX31-3935" fmla="*/ 2507584 w 8482705"/>
                <a:gd name="connsiteY31-3936" fmla="*/ 1228880 h 1832011"/>
                <a:gd name="connsiteX32-3937" fmla="*/ 3389677 w 8482705"/>
                <a:gd name="connsiteY32-3938" fmla="*/ 1020725 h 1832011"/>
                <a:gd name="connsiteX33-3939" fmla="*/ 4302548 w 8482705"/>
                <a:gd name="connsiteY33-3940" fmla="*/ 1024880 h 1832011"/>
                <a:gd name="connsiteX34-3941" fmla="*/ 4526760 w 8482705"/>
                <a:gd name="connsiteY34-3942" fmla="*/ 1442676 h 1832011"/>
                <a:gd name="connsiteX35-3943" fmla="*/ 4720759 w 8482705"/>
                <a:gd name="connsiteY35-3944" fmla="*/ 1762727 h 1832011"/>
                <a:gd name="connsiteX36-3945" fmla="*/ 5471225 w 8482705"/>
                <a:gd name="connsiteY36-3946" fmla="*/ 1222969 h 1832011"/>
                <a:gd name="connsiteX37-3947" fmla="*/ 5770437 w 8482705"/>
                <a:gd name="connsiteY37-3948" fmla="*/ 911291 h 1832011"/>
                <a:gd name="connsiteX38-3949" fmla="*/ 6702701 w 8482705"/>
                <a:gd name="connsiteY38-3950" fmla="*/ 311945 h 1832011"/>
                <a:gd name="connsiteX0-3951" fmla="*/ 6702701 w 8482705"/>
                <a:gd name="connsiteY0-3952" fmla="*/ 311945 h 1832011"/>
                <a:gd name="connsiteX1-3953" fmla="*/ 6715168 w 8482705"/>
                <a:gd name="connsiteY1-3954" fmla="*/ 311945 h 1832011"/>
                <a:gd name="connsiteX2-3955" fmla="*/ 7151366 w 8482705"/>
                <a:gd name="connsiteY2-3956" fmla="*/ 887239 h 1832011"/>
                <a:gd name="connsiteX3-3957" fmla="*/ 7310820 w 8482705"/>
                <a:gd name="connsiteY3-3958" fmla="*/ 1211425 h 1832011"/>
                <a:gd name="connsiteX4-3959" fmla="*/ 8438067 w 8482705"/>
                <a:gd name="connsiteY4-3960" fmla="*/ 977767 h 1832011"/>
                <a:gd name="connsiteX5-3961" fmla="*/ 8482705 w 8482705"/>
                <a:gd name="connsiteY5-3962" fmla="*/ 1026357 h 1832011"/>
                <a:gd name="connsiteX6-3963" fmla="*/ 7300662 w 8482705"/>
                <a:gd name="connsiteY6-3964" fmla="*/ 1270990 h 1832011"/>
                <a:gd name="connsiteX7-3965" fmla="*/ 7112270 w 8482705"/>
                <a:gd name="connsiteY7-3966" fmla="*/ 911752 h 1832011"/>
                <a:gd name="connsiteX8-3967" fmla="*/ 6714245 w 8482705"/>
                <a:gd name="connsiteY8-3968" fmla="*/ 372434 h 1832011"/>
                <a:gd name="connsiteX9-3969" fmla="*/ 6703163 w 8482705"/>
                <a:gd name="connsiteY9-3970" fmla="*/ 372434 h 1832011"/>
                <a:gd name="connsiteX10-3971" fmla="*/ 5814302 w 8482705"/>
                <a:gd name="connsiteY10-3972" fmla="*/ 952848 h 1832011"/>
                <a:gd name="connsiteX11-3973" fmla="*/ 5685937 w 8482705"/>
                <a:gd name="connsiteY11-3974" fmla="*/ 1084445 h 1832011"/>
                <a:gd name="connsiteX12-3975" fmla="*/ 5516015 w 8482705"/>
                <a:gd name="connsiteY12-3976" fmla="*/ 1263602 h 1832011"/>
                <a:gd name="connsiteX13-3977" fmla="*/ 5126763 w 8482705"/>
                <a:gd name="connsiteY13-3978" fmla="*/ 1654239 h 1832011"/>
                <a:gd name="connsiteX14-3979" fmla="*/ 4769372 w 8482705"/>
                <a:gd name="connsiteY14-3980" fmla="*/ 1832011 h 1832011"/>
                <a:gd name="connsiteX15-3981" fmla="*/ 4726430 w 8482705"/>
                <a:gd name="connsiteY15-3982" fmla="*/ 1827855 h 1832011"/>
                <a:gd name="connsiteX16-3983" fmla="*/ 4494634 w 8482705"/>
                <a:gd name="connsiteY16-3984" fmla="*/ 1484317 h 1832011"/>
                <a:gd name="connsiteX17-3985" fmla="*/ 4268841 w 8482705"/>
                <a:gd name="connsiteY17-3986" fmla="*/ 1074748 h 1832011"/>
                <a:gd name="connsiteX18-3987" fmla="*/ 3400758 w 8482705"/>
                <a:gd name="connsiteY18-3988" fmla="*/ 1079828 h 1832011"/>
                <a:gd name="connsiteX19-3989" fmla="*/ 2450025 w 8482705"/>
                <a:gd name="connsiteY19-3990" fmla="*/ 1307006 h 1832011"/>
                <a:gd name="connsiteX20-3991" fmla="*/ 2431688 w 8482705"/>
                <a:gd name="connsiteY20-3992" fmla="*/ 1304778 h 1832011"/>
                <a:gd name="connsiteX21-3993" fmla="*/ 2215429 w 8482705"/>
                <a:gd name="connsiteY21-3994" fmla="*/ 1352876 h 1832011"/>
                <a:gd name="connsiteX22-3995" fmla="*/ 1406534 w 8482705"/>
                <a:gd name="connsiteY22-3996" fmla="*/ 1426009 h 1832011"/>
                <a:gd name="connsiteX23-3997" fmla="*/ 1098876 w 8482705"/>
                <a:gd name="connsiteY23-3998" fmla="*/ 1414579 h 1832011"/>
                <a:gd name="connsiteX24-3999" fmla="*/ 121753 w 8482705"/>
                <a:gd name="connsiteY24-4000" fmla="*/ 1068426 h 1832011"/>
                <a:gd name="connsiteX25-4001" fmla="*/ 15485 w 8482705"/>
                <a:gd name="connsiteY25-4002" fmla="*/ 593524 h 1832011"/>
                <a:gd name="connsiteX26-4003" fmla="*/ 180178 w 8482705"/>
                <a:gd name="connsiteY26-4004" fmla="*/ 97254 h 1832011"/>
                <a:gd name="connsiteX27-4005" fmla="*/ 279935 w 8482705"/>
                <a:gd name="connsiteY27-4006" fmla="*/ 0 h 1832011"/>
                <a:gd name="connsiteX28-4007" fmla="*/ 229244 w 8482705"/>
                <a:gd name="connsiteY28-4008" fmla="*/ 1027864 h 1832011"/>
                <a:gd name="connsiteX29-4009" fmla="*/ 2450474 w 8482705"/>
                <a:gd name="connsiteY29-4010" fmla="*/ 1242177 h 1832011"/>
                <a:gd name="connsiteX30-4011" fmla="*/ 2451081 w 8482705"/>
                <a:gd name="connsiteY30-4012" fmla="*/ 1244522 h 1832011"/>
                <a:gd name="connsiteX31-4013" fmla="*/ 2507584 w 8482705"/>
                <a:gd name="connsiteY31-4014" fmla="*/ 1228880 h 1832011"/>
                <a:gd name="connsiteX32-4015" fmla="*/ 3389677 w 8482705"/>
                <a:gd name="connsiteY32-4016" fmla="*/ 1020725 h 1832011"/>
                <a:gd name="connsiteX33-4017" fmla="*/ 4302548 w 8482705"/>
                <a:gd name="connsiteY33-4018" fmla="*/ 1024880 h 1832011"/>
                <a:gd name="connsiteX34-4019" fmla="*/ 4526760 w 8482705"/>
                <a:gd name="connsiteY34-4020" fmla="*/ 1442676 h 1832011"/>
                <a:gd name="connsiteX35-4021" fmla="*/ 4720759 w 8482705"/>
                <a:gd name="connsiteY35-4022" fmla="*/ 1762727 h 1832011"/>
                <a:gd name="connsiteX36-4023" fmla="*/ 5471225 w 8482705"/>
                <a:gd name="connsiteY36-4024" fmla="*/ 1222969 h 1832011"/>
                <a:gd name="connsiteX37-4025" fmla="*/ 5770437 w 8482705"/>
                <a:gd name="connsiteY37-4026" fmla="*/ 911291 h 1832011"/>
                <a:gd name="connsiteX38-4027" fmla="*/ 6702701 w 8482705"/>
                <a:gd name="connsiteY38-4028" fmla="*/ 311945 h 1832011"/>
                <a:gd name="connsiteX0-4029" fmla="*/ 6702701 w 8482705"/>
                <a:gd name="connsiteY0-4030" fmla="*/ 311945 h 1832011"/>
                <a:gd name="connsiteX1-4031" fmla="*/ 6715168 w 8482705"/>
                <a:gd name="connsiteY1-4032" fmla="*/ 311945 h 1832011"/>
                <a:gd name="connsiteX2-4033" fmla="*/ 7151366 w 8482705"/>
                <a:gd name="connsiteY2-4034" fmla="*/ 887239 h 1832011"/>
                <a:gd name="connsiteX3-4035" fmla="*/ 7310820 w 8482705"/>
                <a:gd name="connsiteY3-4036" fmla="*/ 1211425 h 1832011"/>
                <a:gd name="connsiteX4-4037" fmla="*/ 8438067 w 8482705"/>
                <a:gd name="connsiteY4-4038" fmla="*/ 977767 h 1832011"/>
                <a:gd name="connsiteX5-4039" fmla="*/ 8482705 w 8482705"/>
                <a:gd name="connsiteY5-4040" fmla="*/ 1026357 h 1832011"/>
                <a:gd name="connsiteX6-4041" fmla="*/ 7300662 w 8482705"/>
                <a:gd name="connsiteY6-4042" fmla="*/ 1270990 h 1832011"/>
                <a:gd name="connsiteX7-4043" fmla="*/ 7112270 w 8482705"/>
                <a:gd name="connsiteY7-4044" fmla="*/ 911752 h 1832011"/>
                <a:gd name="connsiteX8-4045" fmla="*/ 6714245 w 8482705"/>
                <a:gd name="connsiteY8-4046" fmla="*/ 372434 h 1832011"/>
                <a:gd name="connsiteX9-4047" fmla="*/ 6703163 w 8482705"/>
                <a:gd name="connsiteY9-4048" fmla="*/ 372434 h 1832011"/>
                <a:gd name="connsiteX10-4049" fmla="*/ 5814302 w 8482705"/>
                <a:gd name="connsiteY10-4050" fmla="*/ 952848 h 1832011"/>
                <a:gd name="connsiteX11-4051" fmla="*/ 5685937 w 8482705"/>
                <a:gd name="connsiteY11-4052" fmla="*/ 1084445 h 1832011"/>
                <a:gd name="connsiteX12-4053" fmla="*/ 5516015 w 8482705"/>
                <a:gd name="connsiteY12-4054" fmla="*/ 1263602 h 1832011"/>
                <a:gd name="connsiteX13-4055" fmla="*/ 5126763 w 8482705"/>
                <a:gd name="connsiteY13-4056" fmla="*/ 1654239 h 1832011"/>
                <a:gd name="connsiteX14-4057" fmla="*/ 4769372 w 8482705"/>
                <a:gd name="connsiteY14-4058" fmla="*/ 1832011 h 1832011"/>
                <a:gd name="connsiteX15-4059" fmla="*/ 4726430 w 8482705"/>
                <a:gd name="connsiteY15-4060" fmla="*/ 1827855 h 1832011"/>
                <a:gd name="connsiteX16-4061" fmla="*/ 4494634 w 8482705"/>
                <a:gd name="connsiteY16-4062" fmla="*/ 1484317 h 1832011"/>
                <a:gd name="connsiteX17-4063" fmla="*/ 4268841 w 8482705"/>
                <a:gd name="connsiteY17-4064" fmla="*/ 1074748 h 1832011"/>
                <a:gd name="connsiteX18-4065" fmla="*/ 3400758 w 8482705"/>
                <a:gd name="connsiteY18-4066" fmla="*/ 1079828 h 1832011"/>
                <a:gd name="connsiteX19-4067" fmla="*/ 2450025 w 8482705"/>
                <a:gd name="connsiteY19-4068" fmla="*/ 1307006 h 1832011"/>
                <a:gd name="connsiteX20-4069" fmla="*/ 2431688 w 8482705"/>
                <a:gd name="connsiteY20-4070" fmla="*/ 1304778 h 1832011"/>
                <a:gd name="connsiteX21-4071" fmla="*/ 2215429 w 8482705"/>
                <a:gd name="connsiteY21-4072" fmla="*/ 1352876 h 1832011"/>
                <a:gd name="connsiteX22-4073" fmla="*/ 1406534 w 8482705"/>
                <a:gd name="connsiteY22-4074" fmla="*/ 1426009 h 1832011"/>
                <a:gd name="connsiteX23-4075" fmla="*/ 1098876 w 8482705"/>
                <a:gd name="connsiteY23-4076" fmla="*/ 1414579 h 1832011"/>
                <a:gd name="connsiteX24-4077" fmla="*/ 121753 w 8482705"/>
                <a:gd name="connsiteY24-4078" fmla="*/ 1068426 h 1832011"/>
                <a:gd name="connsiteX25-4079" fmla="*/ 15485 w 8482705"/>
                <a:gd name="connsiteY25-4080" fmla="*/ 593524 h 1832011"/>
                <a:gd name="connsiteX26-4081" fmla="*/ 180178 w 8482705"/>
                <a:gd name="connsiteY26-4082" fmla="*/ 97254 h 1832011"/>
                <a:gd name="connsiteX27-4083" fmla="*/ 279935 w 8482705"/>
                <a:gd name="connsiteY27-4084" fmla="*/ 0 h 1832011"/>
                <a:gd name="connsiteX28-4085" fmla="*/ 229244 w 8482705"/>
                <a:gd name="connsiteY28-4086" fmla="*/ 1027864 h 1832011"/>
                <a:gd name="connsiteX29-4087" fmla="*/ 2450474 w 8482705"/>
                <a:gd name="connsiteY29-4088" fmla="*/ 1242177 h 1832011"/>
                <a:gd name="connsiteX30-4089" fmla="*/ 2451081 w 8482705"/>
                <a:gd name="connsiteY30-4090" fmla="*/ 1244522 h 1832011"/>
                <a:gd name="connsiteX31-4091" fmla="*/ 2507584 w 8482705"/>
                <a:gd name="connsiteY31-4092" fmla="*/ 1228880 h 1832011"/>
                <a:gd name="connsiteX32-4093" fmla="*/ 3389677 w 8482705"/>
                <a:gd name="connsiteY32-4094" fmla="*/ 1020725 h 1832011"/>
                <a:gd name="connsiteX33-4095" fmla="*/ 4302548 w 8482705"/>
                <a:gd name="connsiteY33-4096" fmla="*/ 1024880 h 1832011"/>
                <a:gd name="connsiteX34-4097" fmla="*/ 4526760 w 8482705"/>
                <a:gd name="connsiteY34-4098" fmla="*/ 1442676 h 1832011"/>
                <a:gd name="connsiteX35-4099" fmla="*/ 4720759 w 8482705"/>
                <a:gd name="connsiteY35-4100" fmla="*/ 1762727 h 1832011"/>
                <a:gd name="connsiteX36-4101" fmla="*/ 5471225 w 8482705"/>
                <a:gd name="connsiteY36-4102" fmla="*/ 1222969 h 1832011"/>
                <a:gd name="connsiteX37-4103" fmla="*/ 5770437 w 8482705"/>
                <a:gd name="connsiteY37-4104" fmla="*/ 911291 h 1832011"/>
                <a:gd name="connsiteX38-4105" fmla="*/ 6702701 w 8482705"/>
                <a:gd name="connsiteY38-4106" fmla="*/ 311945 h 1832011"/>
                <a:gd name="connsiteX0-4107" fmla="*/ 6702701 w 8482705"/>
                <a:gd name="connsiteY0-4108" fmla="*/ 214691 h 1734757"/>
                <a:gd name="connsiteX1-4109" fmla="*/ 6715168 w 8482705"/>
                <a:gd name="connsiteY1-4110" fmla="*/ 214691 h 1734757"/>
                <a:gd name="connsiteX2-4111" fmla="*/ 7151366 w 8482705"/>
                <a:gd name="connsiteY2-4112" fmla="*/ 789985 h 1734757"/>
                <a:gd name="connsiteX3-4113" fmla="*/ 7310820 w 8482705"/>
                <a:gd name="connsiteY3-4114" fmla="*/ 1114171 h 1734757"/>
                <a:gd name="connsiteX4-4115" fmla="*/ 8438067 w 8482705"/>
                <a:gd name="connsiteY4-4116" fmla="*/ 880513 h 1734757"/>
                <a:gd name="connsiteX5-4117" fmla="*/ 8482705 w 8482705"/>
                <a:gd name="connsiteY5-4118" fmla="*/ 929103 h 1734757"/>
                <a:gd name="connsiteX6-4119" fmla="*/ 7300662 w 8482705"/>
                <a:gd name="connsiteY6-4120" fmla="*/ 1173736 h 1734757"/>
                <a:gd name="connsiteX7-4121" fmla="*/ 7112270 w 8482705"/>
                <a:gd name="connsiteY7-4122" fmla="*/ 814498 h 1734757"/>
                <a:gd name="connsiteX8-4123" fmla="*/ 6714245 w 8482705"/>
                <a:gd name="connsiteY8-4124" fmla="*/ 275180 h 1734757"/>
                <a:gd name="connsiteX9-4125" fmla="*/ 6703163 w 8482705"/>
                <a:gd name="connsiteY9-4126" fmla="*/ 275180 h 1734757"/>
                <a:gd name="connsiteX10-4127" fmla="*/ 5814302 w 8482705"/>
                <a:gd name="connsiteY10-4128" fmla="*/ 855594 h 1734757"/>
                <a:gd name="connsiteX11-4129" fmla="*/ 5685937 w 8482705"/>
                <a:gd name="connsiteY11-4130" fmla="*/ 987191 h 1734757"/>
                <a:gd name="connsiteX12-4131" fmla="*/ 5516015 w 8482705"/>
                <a:gd name="connsiteY12-4132" fmla="*/ 1166348 h 1734757"/>
                <a:gd name="connsiteX13-4133" fmla="*/ 5126763 w 8482705"/>
                <a:gd name="connsiteY13-4134" fmla="*/ 1556985 h 1734757"/>
                <a:gd name="connsiteX14-4135" fmla="*/ 4769372 w 8482705"/>
                <a:gd name="connsiteY14-4136" fmla="*/ 1734757 h 1734757"/>
                <a:gd name="connsiteX15-4137" fmla="*/ 4726430 w 8482705"/>
                <a:gd name="connsiteY15-4138" fmla="*/ 1730601 h 1734757"/>
                <a:gd name="connsiteX16-4139" fmla="*/ 4494634 w 8482705"/>
                <a:gd name="connsiteY16-4140" fmla="*/ 1387063 h 1734757"/>
                <a:gd name="connsiteX17-4141" fmla="*/ 4268841 w 8482705"/>
                <a:gd name="connsiteY17-4142" fmla="*/ 977494 h 1734757"/>
                <a:gd name="connsiteX18-4143" fmla="*/ 3400758 w 8482705"/>
                <a:gd name="connsiteY18-4144" fmla="*/ 982574 h 1734757"/>
                <a:gd name="connsiteX19-4145" fmla="*/ 2450025 w 8482705"/>
                <a:gd name="connsiteY19-4146" fmla="*/ 1209752 h 1734757"/>
                <a:gd name="connsiteX20-4147" fmla="*/ 2431688 w 8482705"/>
                <a:gd name="connsiteY20-4148" fmla="*/ 1207524 h 1734757"/>
                <a:gd name="connsiteX21-4149" fmla="*/ 2215429 w 8482705"/>
                <a:gd name="connsiteY21-4150" fmla="*/ 1255622 h 1734757"/>
                <a:gd name="connsiteX22-4151" fmla="*/ 1406534 w 8482705"/>
                <a:gd name="connsiteY22-4152" fmla="*/ 1328755 h 1734757"/>
                <a:gd name="connsiteX23-4153" fmla="*/ 1098876 w 8482705"/>
                <a:gd name="connsiteY23-4154" fmla="*/ 1317325 h 1734757"/>
                <a:gd name="connsiteX24-4155" fmla="*/ 121753 w 8482705"/>
                <a:gd name="connsiteY24-4156" fmla="*/ 971172 h 1734757"/>
                <a:gd name="connsiteX25-4157" fmla="*/ 15485 w 8482705"/>
                <a:gd name="connsiteY25-4158" fmla="*/ 496270 h 1734757"/>
                <a:gd name="connsiteX26-4159" fmla="*/ 180178 w 8482705"/>
                <a:gd name="connsiteY26-4160" fmla="*/ 0 h 1734757"/>
                <a:gd name="connsiteX27-4161" fmla="*/ 254175 w 8482705"/>
                <a:gd name="connsiteY27-4162" fmla="*/ 55572 h 1734757"/>
                <a:gd name="connsiteX28-4163" fmla="*/ 229244 w 8482705"/>
                <a:gd name="connsiteY28-4164" fmla="*/ 930610 h 1734757"/>
                <a:gd name="connsiteX29-4165" fmla="*/ 2450474 w 8482705"/>
                <a:gd name="connsiteY29-4166" fmla="*/ 1144923 h 1734757"/>
                <a:gd name="connsiteX30-4167" fmla="*/ 2451081 w 8482705"/>
                <a:gd name="connsiteY30-4168" fmla="*/ 1147268 h 1734757"/>
                <a:gd name="connsiteX31-4169" fmla="*/ 2507584 w 8482705"/>
                <a:gd name="connsiteY31-4170" fmla="*/ 1131626 h 1734757"/>
                <a:gd name="connsiteX32-4171" fmla="*/ 3389677 w 8482705"/>
                <a:gd name="connsiteY32-4172" fmla="*/ 923471 h 1734757"/>
                <a:gd name="connsiteX33-4173" fmla="*/ 4302548 w 8482705"/>
                <a:gd name="connsiteY33-4174" fmla="*/ 927626 h 1734757"/>
                <a:gd name="connsiteX34-4175" fmla="*/ 4526760 w 8482705"/>
                <a:gd name="connsiteY34-4176" fmla="*/ 1345422 h 1734757"/>
                <a:gd name="connsiteX35-4177" fmla="*/ 4720759 w 8482705"/>
                <a:gd name="connsiteY35-4178" fmla="*/ 1665473 h 1734757"/>
                <a:gd name="connsiteX36-4179" fmla="*/ 5471225 w 8482705"/>
                <a:gd name="connsiteY36-4180" fmla="*/ 1125715 h 1734757"/>
                <a:gd name="connsiteX37-4181" fmla="*/ 5770437 w 8482705"/>
                <a:gd name="connsiteY37-4182" fmla="*/ 814037 h 1734757"/>
                <a:gd name="connsiteX38-4183" fmla="*/ 6702701 w 8482705"/>
                <a:gd name="connsiteY38-4184" fmla="*/ 214691 h 1734757"/>
                <a:gd name="connsiteX0-4185" fmla="*/ 6702701 w 8482705"/>
                <a:gd name="connsiteY0-4186" fmla="*/ 214691 h 1734757"/>
                <a:gd name="connsiteX1-4187" fmla="*/ 6715168 w 8482705"/>
                <a:gd name="connsiteY1-4188" fmla="*/ 214691 h 1734757"/>
                <a:gd name="connsiteX2-4189" fmla="*/ 7151366 w 8482705"/>
                <a:gd name="connsiteY2-4190" fmla="*/ 789985 h 1734757"/>
                <a:gd name="connsiteX3-4191" fmla="*/ 7310820 w 8482705"/>
                <a:gd name="connsiteY3-4192" fmla="*/ 1114171 h 1734757"/>
                <a:gd name="connsiteX4-4193" fmla="*/ 8438067 w 8482705"/>
                <a:gd name="connsiteY4-4194" fmla="*/ 880513 h 1734757"/>
                <a:gd name="connsiteX5-4195" fmla="*/ 8482705 w 8482705"/>
                <a:gd name="connsiteY5-4196" fmla="*/ 929103 h 1734757"/>
                <a:gd name="connsiteX6-4197" fmla="*/ 7300662 w 8482705"/>
                <a:gd name="connsiteY6-4198" fmla="*/ 1173736 h 1734757"/>
                <a:gd name="connsiteX7-4199" fmla="*/ 7112270 w 8482705"/>
                <a:gd name="connsiteY7-4200" fmla="*/ 814498 h 1734757"/>
                <a:gd name="connsiteX8-4201" fmla="*/ 6714245 w 8482705"/>
                <a:gd name="connsiteY8-4202" fmla="*/ 275180 h 1734757"/>
                <a:gd name="connsiteX9-4203" fmla="*/ 6703163 w 8482705"/>
                <a:gd name="connsiteY9-4204" fmla="*/ 275180 h 1734757"/>
                <a:gd name="connsiteX10-4205" fmla="*/ 5814302 w 8482705"/>
                <a:gd name="connsiteY10-4206" fmla="*/ 855594 h 1734757"/>
                <a:gd name="connsiteX11-4207" fmla="*/ 5685937 w 8482705"/>
                <a:gd name="connsiteY11-4208" fmla="*/ 987191 h 1734757"/>
                <a:gd name="connsiteX12-4209" fmla="*/ 5516015 w 8482705"/>
                <a:gd name="connsiteY12-4210" fmla="*/ 1166348 h 1734757"/>
                <a:gd name="connsiteX13-4211" fmla="*/ 5126763 w 8482705"/>
                <a:gd name="connsiteY13-4212" fmla="*/ 1556985 h 1734757"/>
                <a:gd name="connsiteX14-4213" fmla="*/ 4769372 w 8482705"/>
                <a:gd name="connsiteY14-4214" fmla="*/ 1734757 h 1734757"/>
                <a:gd name="connsiteX15-4215" fmla="*/ 4726430 w 8482705"/>
                <a:gd name="connsiteY15-4216" fmla="*/ 1730601 h 1734757"/>
                <a:gd name="connsiteX16-4217" fmla="*/ 4494634 w 8482705"/>
                <a:gd name="connsiteY16-4218" fmla="*/ 1387063 h 1734757"/>
                <a:gd name="connsiteX17-4219" fmla="*/ 4268841 w 8482705"/>
                <a:gd name="connsiteY17-4220" fmla="*/ 977494 h 1734757"/>
                <a:gd name="connsiteX18-4221" fmla="*/ 3400758 w 8482705"/>
                <a:gd name="connsiteY18-4222" fmla="*/ 982574 h 1734757"/>
                <a:gd name="connsiteX19-4223" fmla="*/ 2450025 w 8482705"/>
                <a:gd name="connsiteY19-4224" fmla="*/ 1209752 h 1734757"/>
                <a:gd name="connsiteX20-4225" fmla="*/ 2431688 w 8482705"/>
                <a:gd name="connsiteY20-4226" fmla="*/ 1207524 h 1734757"/>
                <a:gd name="connsiteX21-4227" fmla="*/ 2215429 w 8482705"/>
                <a:gd name="connsiteY21-4228" fmla="*/ 1255622 h 1734757"/>
                <a:gd name="connsiteX22-4229" fmla="*/ 1406534 w 8482705"/>
                <a:gd name="connsiteY22-4230" fmla="*/ 1328755 h 1734757"/>
                <a:gd name="connsiteX23-4231" fmla="*/ 1098876 w 8482705"/>
                <a:gd name="connsiteY23-4232" fmla="*/ 1317325 h 1734757"/>
                <a:gd name="connsiteX24-4233" fmla="*/ 121753 w 8482705"/>
                <a:gd name="connsiteY24-4234" fmla="*/ 971172 h 1734757"/>
                <a:gd name="connsiteX25-4235" fmla="*/ 15485 w 8482705"/>
                <a:gd name="connsiteY25-4236" fmla="*/ 496270 h 1734757"/>
                <a:gd name="connsiteX26-4237" fmla="*/ 180178 w 8482705"/>
                <a:gd name="connsiteY26-4238" fmla="*/ 0 h 1734757"/>
                <a:gd name="connsiteX27-4239" fmla="*/ 254175 w 8482705"/>
                <a:gd name="connsiteY27-4240" fmla="*/ 55572 h 1734757"/>
                <a:gd name="connsiteX28-4241" fmla="*/ 229244 w 8482705"/>
                <a:gd name="connsiteY28-4242" fmla="*/ 930610 h 1734757"/>
                <a:gd name="connsiteX29-4243" fmla="*/ 2450474 w 8482705"/>
                <a:gd name="connsiteY29-4244" fmla="*/ 1144923 h 1734757"/>
                <a:gd name="connsiteX30-4245" fmla="*/ 2451081 w 8482705"/>
                <a:gd name="connsiteY30-4246" fmla="*/ 1147268 h 1734757"/>
                <a:gd name="connsiteX31-4247" fmla="*/ 2507584 w 8482705"/>
                <a:gd name="connsiteY31-4248" fmla="*/ 1131626 h 1734757"/>
                <a:gd name="connsiteX32-4249" fmla="*/ 3389677 w 8482705"/>
                <a:gd name="connsiteY32-4250" fmla="*/ 923471 h 1734757"/>
                <a:gd name="connsiteX33-4251" fmla="*/ 4302548 w 8482705"/>
                <a:gd name="connsiteY33-4252" fmla="*/ 927626 h 1734757"/>
                <a:gd name="connsiteX34-4253" fmla="*/ 4526760 w 8482705"/>
                <a:gd name="connsiteY34-4254" fmla="*/ 1345422 h 1734757"/>
                <a:gd name="connsiteX35-4255" fmla="*/ 4720759 w 8482705"/>
                <a:gd name="connsiteY35-4256" fmla="*/ 1665473 h 1734757"/>
                <a:gd name="connsiteX36-4257" fmla="*/ 5471225 w 8482705"/>
                <a:gd name="connsiteY36-4258" fmla="*/ 1125715 h 1734757"/>
                <a:gd name="connsiteX37-4259" fmla="*/ 5770437 w 8482705"/>
                <a:gd name="connsiteY37-4260" fmla="*/ 814037 h 1734757"/>
                <a:gd name="connsiteX38-4261" fmla="*/ 6702701 w 8482705"/>
                <a:gd name="connsiteY38-4262" fmla="*/ 214691 h 1734757"/>
                <a:gd name="connsiteX0-4263" fmla="*/ 6702701 w 8482705"/>
                <a:gd name="connsiteY0-4264" fmla="*/ 214691 h 1734757"/>
                <a:gd name="connsiteX1-4265" fmla="*/ 6715168 w 8482705"/>
                <a:gd name="connsiteY1-4266" fmla="*/ 214691 h 1734757"/>
                <a:gd name="connsiteX2-4267" fmla="*/ 7151366 w 8482705"/>
                <a:gd name="connsiteY2-4268" fmla="*/ 789985 h 1734757"/>
                <a:gd name="connsiteX3-4269" fmla="*/ 7310820 w 8482705"/>
                <a:gd name="connsiteY3-4270" fmla="*/ 1114171 h 1734757"/>
                <a:gd name="connsiteX4-4271" fmla="*/ 8438067 w 8482705"/>
                <a:gd name="connsiteY4-4272" fmla="*/ 880513 h 1734757"/>
                <a:gd name="connsiteX5-4273" fmla="*/ 8482705 w 8482705"/>
                <a:gd name="connsiteY5-4274" fmla="*/ 929103 h 1734757"/>
                <a:gd name="connsiteX6-4275" fmla="*/ 7300662 w 8482705"/>
                <a:gd name="connsiteY6-4276" fmla="*/ 1173736 h 1734757"/>
                <a:gd name="connsiteX7-4277" fmla="*/ 7112270 w 8482705"/>
                <a:gd name="connsiteY7-4278" fmla="*/ 814498 h 1734757"/>
                <a:gd name="connsiteX8-4279" fmla="*/ 6714245 w 8482705"/>
                <a:gd name="connsiteY8-4280" fmla="*/ 275180 h 1734757"/>
                <a:gd name="connsiteX9-4281" fmla="*/ 6703163 w 8482705"/>
                <a:gd name="connsiteY9-4282" fmla="*/ 275180 h 1734757"/>
                <a:gd name="connsiteX10-4283" fmla="*/ 5814302 w 8482705"/>
                <a:gd name="connsiteY10-4284" fmla="*/ 855594 h 1734757"/>
                <a:gd name="connsiteX11-4285" fmla="*/ 5685937 w 8482705"/>
                <a:gd name="connsiteY11-4286" fmla="*/ 987191 h 1734757"/>
                <a:gd name="connsiteX12-4287" fmla="*/ 5516015 w 8482705"/>
                <a:gd name="connsiteY12-4288" fmla="*/ 1166348 h 1734757"/>
                <a:gd name="connsiteX13-4289" fmla="*/ 5126763 w 8482705"/>
                <a:gd name="connsiteY13-4290" fmla="*/ 1556985 h 1734757"/>
                <a:gd name="connsiteX14-4291" fmla="*/ 4769372 w 8482705"/>
                <a:gd name="connsiteY14-4292" fmla="*/ 1734757 h 1734757"/>
                <a:gd name="connsiteX15-4293" fmla="*/ 4726430 w 8482705"/>
                <a:gd name="connsiteY15-4294" fmla="*/ 1730601 h 1734757"/>
                <a:gd name="connsiteX16-4295" fmla="*/ 4494634 w 8482705"/>
                <a:gd name="connsiteY16-4296" fmla="*/ 1387063 h 1734757"/>
                <a:gd name="connsiteX17-4297" fmla="*/ 4268841 w 8482705"/>
                <a:gd name="connsiteY17-4298" fmla="*/ 977494 h 1734757"/>
                <a:gd name="connsiteX18-4299" fmla="*/ 3400758 w 8482705"/>
                <a:gd name="connsiteY18-4300" fmla="*/ 982574 h 1734757"/>
                <a:gd name="connsiteX19-4301" fmla="*/ 2450025 w 8482705"/>
                <a:gd name="connsiteY19-4302" fmla="*/ 1209752 h 1734757"/>
                <a:gd name="connsiteX20-4303" fmla="*/ 2431688 w 8482705"/>
                <a:gd name="connsiteY20-4304" fmla="*/ 1207524 h 1734757"/>
                <a:gd name="connsiteX21-4305" fmla="*/ 2215429 w 8482705"/>
                <a:gd name="connsiteY21-4306" fmla="*/ 1255622 h 1734757"/>
                <a:gd name="connsiteX22-4307" fmla="*/ 1406534 w 8482705"/>
                <a:gd name="connsiteY22-4308" fmla="*/ 1328755 h 1734757"/>
                <a:gd name="connsiteX23-4309" fmla="*/ 1098876 w 8482705"/>
                <a:gd name="connsiteY23-4310" fmla="*/ 1317325 h 1734757"/>
                <a:gd name="connsiteX24-4311" fmla="*/ 121753 w 8482705"/>
                <a:gd name="connsiteY24-4312" fmla="*/ 971172 h 1734757"/>
                <a:gd name="connsiteX25-4313" fmla="*/ 15485 w 8482705"/>
                <a:gd name="connsiteY25-4314" fmla="*/ 496270 h 1734757"/>
                <a:gd name="connsiteX26-4315" fmla="*/ 180178 w 8482705"/>
                <a:gd name="connsiteY26-4316" fmla="*/ 0 h 1734757"/>
                <a:gd name="connsiteX27-4317" fmla="*/ 254175 w 8482705"/>
                <a:gd name="connsiteY27-4318" fmla="*/ 55572 h 1734757"/>
                <a:gd name="connsiteX28-4319" fmla="*/ 229244 w 8482705"/>
                <a:gd name="connsiteY28-4320" fmla="*/ 930610 h 1734757"/>
                <a:gd name="connsiteX29-4321" fmla="*/ 2450474 w 8482705"/>
                <a:gd name="connsiteY29-4322" fmla="*/ 1144923 h 1734757"/>
                <a:gd name="connsiteX30-4323" fmla="*/ 2451081 w 8482705"/>
                <a:gd name="connsiteY30-4324" fmla="*/ 1147268 h 1734757"/>
                <a:gd name="connsiteX31-4325" fmla="*/ 2507584 w 8482705"/>
                <a:gd name="connsiteY31-4326" fmla="*/ 1131626 h 1734757"/>
                <a:gd name="connsiteX32-4327" fmla="*/ 3389677 w 8482705"/>
                <a:gd name="connsiteY32-4328" fmla="*/ 923471 h 1734757"/>
                <a:gd name="connsiteX33-4329" fmla="*/ 4302548 w 8482705"/>
                <a:gd name="connsiteY33-4330" fmla="*/ 927626 h 1734757"/>
                <a:gd name="connsiteX34-4331" fmla="*/ 4526760 w 8482705"/>
                <a:gd name="connsiteY34-4332" fmla="*/ 1345422 h 1734757"/>
                <a:gd name="connsiteX35-4333" fmla="*/ 4720759 w 8482705"/>
                <a:gd name="connsiteY35-4334" fmla="*/ 1665473 h 1734757"/>
                <a:gd name="connsiteX36-4335" fmla="*/ 5471225 w 8482705"/>
                <a:gd name="connsiteY36-4336" fmla="*/ 1125715 h 1734757"/>
                <a:gd name="connsiteX37-4337" fmla="*/ 5770437 w 8482705"/>
                <a:gd name="connsiteY37-4338" fmla="*/ 814037 h 1734757"/>
                <a:gd name="connsiteX38-4339" fmla="*/ 6702701 w 8482705"/>
                <a:gd name="connsiteY38-4340" fmla="*/ 214691 h 1734757"/>
                <a:gd name="connsiteX0-4341" fmla="*/ 6702701 w 8482705"/>
                <a:gd name="connsiteY0-4342" fmla="*/ 214691 h 1734757"/>
                <a:gd name="connsiteX1-4343" fmla="*/ 6715168 w 8482705"/>
                <a:gd name="connsiteY1-4344" fmla="*/ 214691 h 1734757"/>
                <a:gd name="connsiteX2-4345" fmla="*/ 7151366 w 8482705"/>
                <a:gd name="connsiteY2-4346" fmla="*/ 789985 h 1734757"/>
                <a:gd name="connsiteX3-4347" fmla="*/ 7310820 w 8482705"/>
                <a:gd name="connsiteY3-4348" fmla="*/ 1114171 h 1734757"/>
                <a:gd name="connsiteX4-4349" fmla="*/ 8438067 w 8482705"/>
                <a:gd name="connsiteY4-4350" fmla="*/ 880513 h 1734757"/>
                <a:gd name="connsiteX5-4351" fmla="*/ 8482705 w 8482705"/>
                <a:gd name="connsiteY5-4352" fmla="*/ 929103 h 1734757"/>
                <a:gd name="connsiteX6-4353" fmla="*/ 7300662 w 8482705"/>
                <a:gd name="connsiteY6-4354" fmla="*/ 1173736 h 1734757"/>
                <a:gd name="connsiteX7-4355" fmla="*/ 7112270 w 8482705"/>
                <a:gd name="connsiteY7-4356" fmla="*/ 814498 h 1734757"/>
                <a:gd name="connsiteX8-4357" fmla="*/ 6714245 w 8482705"/>
                <a:gd name="connsiteY8-4358" fmla="*/ 275180 h 1734757"/>
                <a:gd name="connsiteX9-4359" fmla="*/ 6703163 w 8482705"/>
                <a:gd name="connsiteY9-4360" fmla="*/ 275180 h 1734757"/>
                <a:gd name="connsiteX10-4361" fmla="*/ 5814302 w 8482705"/>
                <a:gd name="connsiteY10-4362" fmla="*/ 855594 h 1734757"/>
                <a:gd name="connsiteX11-4363" fmla="*/ 5685937 w 8482705"/>
                <a:gd name="connsiteY11-4364" fmla="*/ 987191 h 1734757"/>
                <a:gd name="connsiteX12-4365" fmla="*/ 5516015 w 8482705"/>
                <a:gd name="connsiteY12-4366" fmla="*/ 1166348 h 1734757"/>
                <a:gd name="connsiteX13-4367" fmla="*/ 5126763 w 8482705"/>
                <a:gd name="connsiteY13-4368" fmla="*/ 1556985 h 1734757"/>
                <a:gd name="connsiteX14-4369" fmla="*/ 4769372 w 8482705"/>
                <a:gd name="connsiteY14-4370" fmla="*/ 1734757 h 1734757"/>
                <a:gd name="connsiteX15-4371" fmla="*/ 4726430 w 8482705"/>
                <a:gd name="connsiteY15-4372" fmla="*/ 1730601 h 1734757"/>
                <a:gd name="connsiteX16-4373" fmla="*/ 4494634 w 8482705"/>
                <a:gd name="connsiteY16-4374" fmla="*/ 1387063 h 1734757"/>
                <a:gd name="connsiteX17-4375" fmla="*/ 4268841 w 8482705"/>
                <a:gd name="connsiteY17-4376" fmla="*/ 977494 h 1734757"/>
                <a:gd name="connsiteX18-4377" fmla="*/ 3400758 w 8482705"/>
                <a:gd name="connsiteY18-4378" fmla="*/ 982574 h 1734757"/>
                <a:gd name="connsiteX19-4379" fmla="*/ 2450025 w 8482705"/>
                <a:gd name="connsiteY19-4380" fmla="*/ 1209752 h 1734757"/>
                <a:gd name="connsiteX20-4381" fmla="*/ 2431688 w 8482705"/>
                <a:gd name="connsiteY20-4382" fmla="*/ 1207524 h 1734757"/>
                <a:gd name="connsiteX21-4383" fmla="*/ 2215429 w 8482705"/>
                <a:gd name="connsiteY21-4384" fmla="*/ 1255622 h 1734757"/>
                <a:gd name="connsiteX22-4385" fmla="*/ 1406534 w 8482705"/>
                <a:gd name="connsiteY22-4386" fmla="*/ 1328755 h 1734757"/>
                <a:gd name="connsiteX23-4387" fmla="*/ 1098876 w 8482705"/>
                <a:gd name="connsiteY23-4388" fmla="*/ 1317325 h 1734757"/>
                <a:gd name="connsiteX24-4389" fmla="*/ 121753 w 8482705"/>
                <a:gd name="connsiteY24-4390" fmla="*/ 971172 h 1734757"/>
                <a:gd name="connsiteX25-4391" fmla="*/ 15485 w 8482705"/>
                <a:gd name="connsiteY25-4392" fmla="*/ 496270 h 1734757"/>
                <a:gd name="connsiteX26-4393" fmla="*/ 180178 w 8482705"/>
                <a:gd name="connsiteY26-4394" fmla="*/ 0 h 1734757"/>
                <a:gd name="connsiteX27-4395" fmla="*/ 254175 w 8482705"/>
                <a:gd name="connsiteY27-4396" fmla="*/ 55572 h 1734757"/>
                <a:gd name="connsiteX28-4397" fmla="*/ 229244 w 8482705"/>
                <a:gd name="connsiteY28-4398" fmla="*/ 930610 h 1734757"/>
                <a:gd name="connsiteX29-4399" fmla="*/ 2450474 w 8482705"/>
                <a:gd name="connsiteY29-4400" fmla="*/ 1144923 h 1734757"/>
                <a:gd name="connsiteX30-4401" fmla="*/ 2451081 w 8482705"/>
                <a:gd name="connsiteY30-4402" fmla="*/ 1147268 h 1734757"/>
                <a:gd name="connsiteX31-4403" fmla="*/ 2507584 w 8482705"/>
                <a:gd name="connsiteY31-4404" fmla="*/ 1131626 h 1734757"/>
                <a:gd name="connsiteX32-4405" fmla="*/ 3389677 w 8482705"/>
                <a:gd name="connsiteY32-4406" fmla="*/ 923471 h 1734757"/>
                <a:gd name="connsiteX33-4407" fmla="*/ 4302548 w 8482705"/>
                <a:gd name="connsiteY33-4408" fmla="*/ 927626 h 1734757"/>
                <a:gd name="connsiteX34-4409" fmla="*/ 4526760 w 8482705"/>
                <a:gd name="connsiteY34-4410" fmla="*/ 1345422 h 1734757"/>
                <a:gd name="connsiteX35-4411" fmla="*/ 4720759 w 8482705"/>
                <a:gd name="connsiteY35-4412" fmla="*/ 1665473 h 1734757"/>
                <a:gd name="connsiteX36-4413" fmla="*/ 5471225 w 8482705"/>
                <a:gd name="connsiteY36-4414" fmla="*/ 1125715 h 1734757"/>
                <a:gd name="connsiteX37-4415" fmla="*/ 5770437 w 8482705"/>
                <a:gd name="connsiteY37-4416" fmla="*/ 814037 h 1734757"/>
                <a:gd name="connsiteX38-4417" fmla="*/ 6702701 w 8482705"/>
                <a:gd name="connsiteY38-4418" fmla="*/ 214691 h 1734757"/>
                <a:gd name="connsiteX0-4419" fmla="*/ 6702701 w 8482705"/>
                <a:gd name="connsiteY0-4420" fmla="*/ 214691 h 1734757"/>
                <a:gd name="connsiteX1-4421" fmla="*/ 6715168 w 8482705"/>
                <a:gd name="connsiteY1-4422" fmla="*/ 214691 h 1734757"/>
                <a:gd name="connsiteX2-4423" fmla="*/ 7151366 w 8482705"/>
                <a:gd name="connsiteY2-4424" fmla="*/ 789985 h 1734757"/>
                <a:gd name="connsiteX3-4425" fmla="*/ 7310820 w 8482705"/>
                <a:gd name="connsiteY3-4426" fmla="*/ 1114171 h 1734757"/>
                <a:gd name="connsiteX4-4427" fmla="*/ 8438067 w 8482705"/>
                <a:gd name="connsiteY4-4428" fmla="*/ 880513 h 1734757"/>
                <a:gd name="connsiteX5-4429" fmla="*/ 8482705 w 8482705"/>
                <a:gd name="connsiteY5-4430" fmla="*/ 929103 h 1734757"/>
                <a:gd name="connsiteX6-4431" fmla="*/ 7300662 w 8482705"/>
                <a:gd name="connsiteY6-4432" fmla="*/ 1173736 h 1734757"/>
                <a:gd name="connsiteX7-4433" fmla="*/ 7112270 w 8482705"/>
                <a:gd name="connsiteY7-4434" fmla="*/ 814498 h 1734757"/>
                <a:gd name="connsiteX8-4435" fmla="*/ 6714245 w 8482705"/>
                <a:gd name="connsiteY8-4436" fmla="*/ 275180 h 1734757"/>
                <a:gd name="connsiteX9-4437" fmla="*/ 6703163 w 8482705"/>
                <a:gd name="connsiteY9-4438" fmla="*/ 275180 h 1734757"/>
                <a:gd name="connsiteX10-4439" fmla="*/ 5814302 w 8482705"/>
                <a:gd name="connsiteY10-4440" fmla="*/ 855594 h 1734757"/>
                <a:gd name="connsiteX11-4441" fmla="*/ 5685937 w 8482705"/>
                <a:gd name="connsiteY11-4442" fmla="*/ 987191 h 1734757"/>
                <a:gd name="connsiteX12-4443" fmla="*/ 5516015 w 8482705"/>
                <a:gd name="connsiteY12-4444" fmla="*/ 1166348 h 1734757"/>
                <a:gd name="connsiteX13-4445" fmla="*/ 5126763 w 8482705"/>
                <a:gd name="connsiteY13-4446" fmla="*/ 1556985 h 1734757"/>
                <a:gd name="connsiteX14-4447" fmla="*/ 4769372 w 8482705"/>
                <a:gd name="connsiteY14-4448" fmla="*/ 1734757 h 1734757"/>
                <a:gd name="connsiteX15-4449" fmla="*/ 4726430 w 8482705"/>
                <a:gd name="connsiteY15-4450" fmla="*/ 1730601 h 1734757"/>
                <a:gd name="connsiteX16-4451" fmla="*/ 4494634 w 8482705"/>
                <a:gd name="connsiteY16-4452" fmla="*/ 1387063 h 1734757"/>
                <a:gd name="connsiteX17-4453" fmla="*/ 4268841 w 8482705"/>
                <a:gd name="connsiteY17-4454" fmla="*/ 977494 h 1734757"/>
                <a:gd name="connsiteX18-4455" fmla="*/ 3400758 w 8482705"/>
                <a:gd name="connsiteY18-4456" fmla="*/ 982574 h 1734757"/>
                <a:gd name="connsiteX19-4457" fmla="*/ 2450025 w 8482705"/>
                <a:gd name="connsiteY19-4458" fmla="*/ 1209752 h 1734757"/>
                <a:gd name="connsiteX20-4459" fmla="*/ 2431688 w 8482705"/>
                <a:gd name="connsiteY20-4460" fmla="*/ 1207524 h 1734757"/>
                <a:gd name="connsiteX21-4461" fmla="*/ 2215429 w 8482705"/>
                <a:gd name="connsiteY21-4462" fmla="*/ 1255622 h 1734757"/>
                <a:gd name="connsiteX22-4463" fmla="*/ 1406534 w 8482705"/>
                <a:gd name="connsiteY22-4464" fmla="*/ 1328755 h 1734757"/>
                <a:gd name="connsiteX23-4465" fmla="*/ 1098876 w 8482705"/>
                <a:gd name="connsiteY23-4466" fmla="*/ 1317325 h 1734757"/>
                <a:gd name="connsiteX24-4467" fmla="*/ 121753 w 8482705"/>
                <a:gd name="connsiteY24-4468" fmla="*/ 971172 h 1734757"/>
                <a:gd name="connsiteX25-4469" fmla="*/ 15485 w 8482705"/>
                <a:gd name="connsiteY25-4470" fmla="*/ 496270 h 1734757"/>
                <a:gd name="connsiteX26-4471" fmla="*/ 180178 w 8482705"/>
                <a:gd name="connsiteY26-4472" fmla="*/ 0 h 1734757"/>
                <a:gd name="connsiteX27-4473" fmla="*/ 254175 w 8482705"/>
                <a:gd name="connsiteY27-4474" fmla="*/ 55572 h 1734757"/>
                <a:gd name="connsiteX28-4475" fmla="*/ 229244 w 8482705"/>
                <a:gd name="connsiteY28-4476" fmla="*/ 930610 h 1734757"/>
                <a:gd name="connsiteX29-4477" fmla="*/ 2450474 w 8482705"/>
                <a:gd name="connsiteY29-4478" fmla="*/ 1144923 h 1734757"/>
                <a:gd name="connsiteX30-4479" fmla="*/ 2451081 w 8482705"/>
                <a:gd name="connsiteY30-4480" fmla="*/ 1147268 h 1734757"/>
                <a:gd name="connsiteX31-4481" fmla="*/ 2507584 w 8482705"/>
                <a:gd name="connsiteY31-4482" fmla="*/ 1131626 h 1734757"/>
                <a:gd name="connsiteX32-4483" fmla="*/ 3389677 w 8482705"/>
                <a:gd name="connsiteY32-4484" fmla="*/ 923471 h 1734757"/>
                <a:gd name="connsiteX33-4485" fmla="*/ 4302548 w 8482705"/>
                <a:gd name="connsiteY33-4486" fmla="*/ 927626 h 1734757"/>
                <a:gd name="connsiteX34-4487" fmla="*/ 4526760 w 8482705"/>
                <a:gd name="connsiteY34-4488" fmla="*/ 1345422 h 1734757"/>
                <a:gd name="connsiteX35-4489" fmla="*/ 4720759 w 8482705"/>
                <a:gd name="connsiteY35-4490" fmla="*/ 1665473 h 1734757"/>
                <a:gd name="connsiteX36-4491" fmla="*/ 5471225 w 8482705"/>
                <a:gd name="connsiteY36-4492" fmla="*/ 1125715 h 1734757"/>
                <a:gd name="connsiteX37-4493" fmla="*/ 5770437 w 8482705"/>
                <a:gd name="connsiteY37-4494" fmla="*/ 814037 h 1734757"/>
                <a:gd name="connsiteX38-4495" fmla="*/ 6702701 w 8482705"/>
                <a:gd name="connsiteY38-4496" fmla="*/ 214691 h 1734757"/>
                <a:gd name="connsiteX0-4497" fmla="*/ 6694989 w 8474993"/>
                <a:gd name="connsiteY0-4498" fmla="*/ 214691 h 1734757"/>
                <a:gd name="connsiteX1-4499" fmla="*/ 6707456 w 8474993"/>
                <a:gd name="connsiteY1-4500" fmla="*/ 214691 h 1734757"/>
                <a:gd name="connsiteX2-4501" fmla="*/ 7143654 w 8474993"/>
                <a:gd name="connsiteY2-4502" fmla="*/ 789985 h 1734757"/>
                <a:gd name="connsiteX3-4503" fmla="*/ 7303108 w 8474993"/>
                <a:gd name="connsiteY3-4504" fmla="*/ 1114171 h 1734757"/>
                <a:gd name="connsiteX4-4505" fmla="*/ 8430355 w 8474993"/>
                <a:gd name="connsiteY4-4506" fmla="*/ 880513 h 1734757"/>
                <a:gd name="connsiteX5-4507" fmla="*/ 8474993 w 8474993"/>
                <a:gd name="connsiteY5-4508" fmla="*/ 929103 h 1734757"/>
                <a:gd name="connsiteX6-4509" fmla="*/ 7292950 w 8474993"/>
                <a:gd name="connsiteY6-4510" fmla="*/ 1173736 h 1734757"/>
                <a:gd name="connsiteX7-4511" fmla="*/ 7104558 w 8474993"/>
                <a:gd name="connsiteY7-4512" fmla="*/ 814498 h 1734757"/>
                <a:gd name="connsiteX8-4513" fmla="*/ 6706533 w 8474993"/>
                <a:gd name="connsiteY8-4514" fmla="*/ 275180 h 1734757"/>
                <a:gd name="connsiteX9-4515" fmla="*/ 6695451 w 8474993"/>
                <a:gd name="connsiteY9-4516" fmla="*/ 275180 h 1734757"/>
                <a:gd name="connsiteX10-4517" fmla="*/ 5806590 w 8474993"/>
                <a:gd name="connsiteY10-4518" fmla="*/ 855594 h 1734757"/>
                <a:gd name="connsiteX11-4519" fmla="*/ 5678225 w 8474993"/>
                <a:gd name="connsiteY11-4520" fmla="*/ 987191 h 1734757"/>
                <a:gd name="connsiteX12-4521" fmla="*/ 5508303 w 8474993"/>
                <a:gd name="connsiteY12-4522" fmla="*/ 1166348 h 1734757"/>
                <a:gd name="connsiteX13-4523" fmla="*/ 5119051 w 8474993"/>
                <a:gd name="connsiteY13-4524" fmla="*/ 1556985 h 1734757"/>
                <a:gd name="connsiteX14-4525" fmla="*/ 4761660 w 8474993"/>
                <a:gd name="connsiteY14-4526" fmla="*/ 1734757 h 1734757"/>
                <a:gd name="connsiteX15-4527" fmla="*/ 4718718 w 8474993"/>
                <a:gd name="connsiteY15-4528" fmla="*/ 1730601 h 1734757"/>
                <a:gd name="connsiteX16-4529" fmla="*/ 4486922 w 8474993"/>
                <a:gd name="connsiteY16-4530" fmla="*/ 1387063 h 1734757"/>
                <a:gd name="connsiteX17-4531" fmla="*/ 4261129 w 8474993"/>
                <a:gd name="connsiteY17-4532" fmla="*/ 977494 h 1734757"/>
                <a:gd name="connsiteX18-4533" fmla="*/ 3393046 w 8474993"/>
                <a:gd name="connsiteY18-4534" fmla="*/ 982574 h 1734757"/>
                <a:gd name="connsiteX19-4535" fmla="*/ 2442313 w 8474993"/>
                <a:gd name="connsiteY19-4536" fmla="*/ 1209752 h 1734757"/>
                <a:gd name="connsiteX20-4537" fmla="*/ 2423976 w 8474993"/>
                <a:gd name="connsiteY20-4538" fmla="*/ 1207524 h 1734757"/>
                <a:gd name="connsiteX21-4539" fmla="*/ 2207717 w 8474993"/>
                <a:gd name="connsiteY21-4540" fmla="*/ 1255622 h 1734757"/>
                <a:gd name="connsiteX22-4541" fmla="*/ 1398822 w 8474993"/>
                <a:gd name="connsiteY22-4542" fmla="*/ 1328755 h 1734757"/>
                <a:gd name="connsiteX23-4543" fmla="*/ 1091164 w 8474993"/>
                <a:gd name="connsiteY23-4544" fmla="*/ 1317325 h 1734757"/>
                <a:gd name="connsiteX24-4545" fmla="*/ 114041 w 8474993"/>
                <a:gd name="connsiteY24-4546" fmla="*/ 971172 h 1734757"/>
                <a:gd name="connsiteX25-4547" fmla="*/ 7773 w 8474993"/>
                <a:gd name="connsiteY25-4548" fmla="*/ 496270 h 1734757"/>
                <a:gd name="connsiteX26-4549" fmla="*/ 172466 w 8474993"/>
                <a:gd name="connsiteY26-4550" fmla="*/ 0 h 1734757"/>
                <a:gd name="connsiteX27-4551" fmla="*/ 246463 w 8474993"/>
                <a:gd name="connsiteY27-4552" fmla="*/ 55572 h 1734757"/>
                <a:gd name="connsiteX28-4553" fmla="*/ 221532 w 8474993"/>
                <a:gd name="connsiteY28-4554" fmla="*/ 930610 h 1734757"/>
                <a:gd name="connsiteX29-4555" fmla="*/ 2442762 w 8474993"/>
                <a:gd name="connsiteY29-4556" fmla="*/ 1144923 h 1734757"/>
                <a:gd name="connsiteX30-4557" fmla="*/ 2443369 w 8474993"/>
                <a:gd name="connsiteY30-4558" fmla="*/ 1147268 h 1734757"/>
                <a:gd name="connsiteX31-4559" fmla="*/ 2499872 w 8474993"/>
                <a:gd name="connsiteY31-4560" fmla="*/ 1131626 h 1734757"/>
                <a:gd name="connsiteX32-4561" fmla="*/ 3381965 w 8474993"/>
                <a:gd name="connsiteY32-4562" fmla="*/ 923471 h 1734757"/>
                <a:gd name="connsiteX33-4563" fmla="*/ 4294836 w 8474993"/>
                <a:gd name="connsiteY33-4564" fmla="*/ 927626 h 1734757"/>
                <a:gd name="connsiteX34-4565" fmla="*/ 4519048 w 8474993"/>
                <a:gd name="connsiteY34-4566" fmla="*/ 1345422 h 1734757"/>
                <a:gd name="connsiteX35-4567" fmla="*/ 4713047 w 8474993"/>
                <a:gd name="connsiteY35-4568" fmla="*/ 1665473 h 1734757"/>
                <a:gd name="connsiteX36-4569" fmla="*/ 5463513 w 8474993"/>
                <a:gd name="connsiteY36-4570" fmla="*/ 1125715 h 1734757"/>
                <a:gd name="connsiteX37-4571" fmla="*/ 5762725 w 8474993"/>
                <a:gd name="connsiteY37-4572" fmla="*/ 814037 h 1734757"/>
                <a:gd name="connsiteX38-4573" fmla="*/ 6694989 w 8474993"/>
                <a:gd name="connsiteY38-4574" fmla="*/ 214691 h 1734757"/>
                <a:gd name="connsiteX0-4575" fmla="*/ 6697194 w 8477198"/>
                <a:gd name="connsiteY0-4576" fmla="*/ 214691 h 1734757"/>
                <a:gd name="connsiteX1-4577" fmla="*/ 6709661 w 8477198"/>
                <a:gd name="connsiteY1-4578" fmla="*/ 214691 h 1734757"/>
                <a:gd name="connsiteX2-4579" fmla="*/ 7145859 w 8477198"/>
                <a:gd name="connsiteY2-4580" fmla="*/ 789985 h 1734757"/>
                <a:gd name="connsiteX3-4581" fmla="*/ 7305313 w 8477198"/>
                <a:gd name="connsiteY3-4582" fmla="*/ 1114171 h 1734757"/>
                <a:gd name="connsiteX4-4583" fmla="*/ 8432560 w 8477198"/>
                <a:gd name="connsiteY4-4584" fmla="*/ 880513 h 1734757"/>
                <a:gd name="connsiteX5-4585" fmla="*/ 8477198 w 8477198"/>
                <a:gd name="connsiteY5-4586" fmla="*/ 929103 h 1734757"/>
                <a:gd name="connsiteX6-4587" fmla="*/ 7295155 w 8477198"/>
                <a:gd name="connsiteY6-4588" fmla="*/ 1173736 h 1734757"/>
                <a:gd name="connsiteX7-4589" fmla="*/ 7106763 w 8477198"/>
                <a:gd name="connsiteY7-4590" fmla="*/ 814498 h 1734757"/>
                <a:gd name="connsiteX8-4591" fmla="*/ 6708738 w 8477198"/>
                <a:gd name="connsiteY8-4592" fmla="*/ 275180 h 1734757"/>
                <a:gd name="connsiteX9-4593" fmla="*/ 6697656 w 8477198"/>
                <a:gd name="connsiteY9-4594" fmla="*/ 275180 h 1734757"/>
                <a:gd name="connsiteX10-4595" fmla="*/ 5808795 w 8477198"/>
                <a:gd name="connsiteY10-4596" fmla="*/ 855594 h 1734757"/>
                <a:gd name="connsiteX11-4597" fmla="*/ 5680430 w 8477198"/>
                <a:gd name="connsiteY11-4598" fmla="*/ 987191 h 1734757"/>
                <a:gd name="connsiteX12-4599" fmla="*/ 5510508 w 8477198"/>
                <a:gd name="connsiteY12-4600" fmla="*/ 1166348 h 1734757"/>
                <a:gd name="connsiteX13-4601" fmla="*/ 5121256 w 8477198"/>
                <a:gd name="connsiteY13-4602" fmla="*/ 1556985 h 1734757"/>
                <a:gd name="connsiteX14-4603" fmla="*/ 4763865 w 8477198"/>
                <a:gd name="connsiteY14-4604" fmla="*/ 1734757 h 1734757"/>
                <a:gd name="connsiteX15-4605" fmla="*/ 4720923 w 8477198"/>
                <a:gd name="connsiteY15-4606" fmla="*/ 1730601 h 1734757"/>
                <a:gd name="connsiteX16-4607" fmla="*/ 4489127 w 8477198"/>
                <a:gd name="connsiteY16-4608" fmla="*/ 1387063 h 1734757"/>
                <a:gd name="connsiteX17-4609" fmla="*/ 4263334 w 8477198"/>
                <a:gd name="connsiteY17-4610" fmla="*/ 977494 h 1734757"/>
                <a:gd name="connsiteX18-4611" fmla="*/ 3395251 w 8477198"/>
                <a:gd name="connsiteY18-4612" fmla="*/ 982574 h 1734757"/>
                <a:gd name="connsiteX19-4613" fmla="*/ 2444518 w 8477198"/>
                <a:gd name="connsiteY19-4614" fmla="*/ 1209752 h 1734757"/>
                <a:gd name="connsiteX20-4615" fmla="*/ 2426181 w 8477198"/>
                <a:gd name="connsiteY20-4616" fmla="*/ 1207524 h 1734757"/>
                <a:gd name="connsiteX21-4617" fmla="*/ 2209922 w 8477198"/>
                <a:gd name="connsiteY21-4618" fmla="*/ 1255622 h 1734757"/>
                <a:gd name="connsiteX22-4619" fmla="*/ 1401027 w 8477198"/>
                <a:gd name="connsiteY22-4620" fmla="*/ 1328755 h 1734757"/>
                <a:gd name="connsiteX23-4621" fmla="*/ 1093369 w 8477198"/>
                <a:gd name="connsiteY23-4622" fmla="*/ 1317325 h 1734757"/>
                <a:gd name="connsiteX24-4623" fmla="*/ 116246 w 8477198"/>
                <a:gd name="connsiteY24-4624" fmla="*/ 971172 h 1734757"/>
                <a:gd name="connsiteX25-4625" fmla="*/ 9978 w 8477198"/>
                <a:gd name="connsiteY25-4626" fmla="*/ 496270 h 1734757"/>
                <a:gd name="connsiteX26-4627" fmla="*/ 174671 w 8477198"/>
                <a:gd name="connsiteY26-4628" fmla="*/ 0 h 1734757"/>
                <a:gd name="connsiteX27-4629" fmla="*/ 248668 w 8477198"/>
                <a:gd name="connsiteY27-4630" fmla="*/ 55572 h 1734757"/>
                <a:gd name="connsiteX28-4631" fmla="*/ 223737 w 8477198"/>
                <a:gd name="connsiteY28-4632" fmla="*/ 930610 h 1734757"/>
                <a:gd name="connsiteX29-4633" fmla="*/ 2444967 w 8477198"/>
                <a:gd name="connsiteY29-4634" fmla="*/ 1144923 h 1734757"/>
                <a:gd name="connsiteX30-4635" fmla="*/ 2445574 w 8477198"/>
                <a:gd name="connsiteY30-4636" fmla="*/ 1147268 h 1734757"/>
                <a:gd name="connsiteX31-4637" fmla="*/ 2502077 w 8477198"/>
                <a:gd name="connsiteY31-4638" fmla="*/ 1131626 h 1734757"/>
                <a:gd name="connsiteX32-4639" fmla="*/ 3384170 w 8477198"/>
                <a:gd name="connsiteY32-4640" fmla="*/ 923471 h 1734757"/>
                <a:gd name="connsiteX33-4641" fmla="*/ 4297041 w 8477198"/>
                <a:gd name="connsiteY33-4642" fmla="*/ 927626 h 1734757"/>
                <a:gd name="connsiteX34-4643" fmla="*/ 4521253 w 8477198"/>
                <a:gd name="connsiteY34-4644" fmla="*/ 1345422 h 1734757"/>
                <a:gd name="connsiteX35-4645" fmla="*/ 4715252 w 8477198"/>
                <a:gd name="connsiteY35-4646" fmla="*/ 1665473 h 1734757"/>
                <a:gd name="connsiteX36-4647" fmla="*/ 5465718 w 8477198"/>
                <a:gd name="connsiteY36-4648" fmla="*/ 1125715 h 1734757"/>
                <a:gd name="connsiteX37-4649" fmla="*/ 5764930 w 8477198"/>
                <a:gd name="connsiteY37-4650" fmla="*/ 814037 h 1734757"/>
                <a:gd name="connsiteX38-4651" fmla="*/ 6697194 w 8477198"/>
                <a:gd name="connsiteY38-4652" fmla="*/ 214691 h 1734757"/>
                <a:gd name="connsiteX0-4653" fmla="*/ 6697194 w 8477198"/>
                <a:gd name="connsiteY0-4654" fmla="*/ 214691 h 1734757"/>
                <a:gd name="connsiteX1-4655" fmla="*/ 6709661 w 8477198"/>
                <a:gd name="connsiteY1-4656" fmla="*/ 214691 h 1734757"/>
                <a:gd name="connsiteX2-4657" fmla="*/ 7145859 w 8477198"/>
                <a:gd name="connsiteY2-4658" fmla="*/ 789985 h 1734757"/>
                <a:gd name="connsiteX3-4659" fmla="*/ 7305313 w 8477198"/>
                <a:gd name="connsiteY3-4660" fmla="*/ 1114171 h 1734757"/>
                <a:gd name="connsiteX4-4661" fmla="*/ 8432560 w 8477198"/>
                <a:gd name="connsiteY4-4662" fmla="*/ 880513 h 1734757"/>
                <a:gd name="connsiteX5-4663" fmla="*/ 8477198 w 8477198"/>
                <a:gd name="connsiteY5-4664" fmla="*/ 929103 h 1734757"/>
                <a:gd name="connsiteX6-4665" fmla="*/ 7295155 w 8477198"/>
                <a:gd name="connsiteY6-4666" fmla="*/ 1173736 h 1734757"/>
                <a:gd name="connsiteX7-4667" fmla="*/ 7106763 w 8477198"/>
                <a:gd name="connsiteY7-4668" fmla="*/ 814498 h 1734757"/>
                <a:gd name="connsiteX8-4669" fmla="*/ 6708738 w 8477198"/>
                <a:gd name="connsiteY8-4670" fmla="*/ 275180 h 1734757"/>
                <a:gd name="connsiteX9-4671" fmla="*/ 6697656 w 8477198"/>
                <a:gd name="connsiteY9-4672" fmla="*/ 275180 h 1734757"/>
                <a:gd name="connsiteX10-4673" fmla="*/ 5808795 w 8477198"/>
                <a:gd name="connsiteY10-4674" fmla="*/ 855594 h 1734757"/>
                <a:gd name="connsiteX11-4675" fmla="*/ 5680430 w 8477198"/>
                <a:gd name="connsiteY11-4676" fmla="*/ 987191 h 1734757"/>
                <a:gd name="connsiteX12-4677" fmla="*/ 5510508 w 8477198"/>
                <a:gd name="connsiteY12-4678" fmla="*/ 1166348 h 1734757"/>
                <a:gd name="connsiteX13-4679" fmla="*/ 5121256 w 8477198"/>
                <a:gd name="connsiteY13-4680" fmla="*/ 1556985 h 1734757"/>
                <a:gd name="connsiteX14-4681" fmla="*/ 4763865 w 8477198"/>
                <a:gd name="connsiteY14-4682" fmla="*/ 1734757 h 1734757"/>
                <a:gd name="connsiteX15-4683" fmla="*/ 4720923 w 8477198"/>
                <a:gd name="connsiteY15-4684" fmla="*/ 1730601 h 1734757"/>
                <a:gd name="connsiteX16-4685" fmla="*/ 4489127 w 8477198"/>
                <a:gd name="connsiteY16-4686" fmla="*/ 1387063 h 1734757"/>
                <a:gd name="connsiteX17-4687" fmla="*/ 4263334 w 8477198"/>
                <a:gd name="connsiteY17-4688" fmla="*/ 977494 h 1734757"/>
                <a:gd name="connsiteX18-4689" fmla="*/ 3395251 w 8477198"/>
                <a:gd name="connsiteY18-4690" fmla="*/ 982574 h 1734757"/>
                <a:gd name="connsiteX19-4691" fmla="*/ 2444518 w 8477198"/>
                <a:gd name="connsiteY19-4692" fmla="*/ 1209752 h 1734757"/>
                <a:gd name="connsiteX20-4693" fmla="*/ 2426181 w 8477198"/>
                <a:gd name="connsiteY20-4694" fmla="*/ 1207524 h 1734757"/>
                <a:gd name="connsiteX21-4695" fmla="*/ 2209922 w 8477198"/>
                <a:gd name="connsiteY21-4696" fmla="*/ 1255622 h 1734757"/>
                <a:gd name="connsiteX22-4697" fmla="*/ 1401027 w 8477198"/>
                <a:gd name="connsiteY22-4698" fmla="*/ 1328755 h 1734757"/>
                <a:gd name="connsiteX23-4699" fmla="*/ 1093369 w 8477198"/>
                <a:gd name="connsiteY23-4700" fmla="*/ 1317325 h 1734757"/>
                <a:gd name="connsiteX24-4701" fmla="*/ 116246 w 8477198"/>
                <a:gd name="connsiteY24-4702" fmla="*/ 971172 h 1734757"/>
                <a:gd name="connsiteX25-4703" fmla="*/ 9978 w 8477198"/>
                <a:gd name="connsiteY25-4704" fmla="*/ 496270 h 1734757"/>
                <a:gd name="connsiteX26-4705" fmla="*/ 174671 w 8477198"/>
                <a:gd name="connsiteY26-4706" fmla="*/ 0 h 1734757"/>
                <a:gd name="connsiteX27-4707" fmla="*/ 248668 w 8477198"/>
                <a:gd name="connsiteY27-4708" fmla="*/ 55572 h 1734757"/>
                <a:gd name="connsiteX28-4709" fmla="*/ 223737 w 8477198"/>
                <a:gd name="connsiteY28-4710" fmla="*/ 930610 h 1734757"/>
                <a:gd name="connsiteX29-4711" fmla="*/ 2444967 w 8477198"/>
                <a:gd name="connsiteY29-4712" fmla="*/ 1144923 h 1734757"/>
                <a:gd name="connsiteX30-4713" fmla="*/ 2413374 w 8477198"/>
                <a:gd name="connsiteY30-4714" fmla="*/ 938870 h 1734757"/>
                <a:gd name="connsiteX31-4715" fmla="*/ 2502077 w 8477198"/>
                <a:gd name="connsiteY31-4716" fmla="*/ 1131626 h 1734757"/>
                <a:gd name="connsiteX32-4717" fmla="*/ 3384170 w 8477198"/>
                <a:gd name="connsiteY32-4718" fmla="*/ 923471 h 1734757"/>
                <a:gd name="connsiteX33-4719" fmla="*/ 4297041 w 8477198"/>
                <a:gd name="connsiteY33-4720" fmla="*/ 927626 h 1734757"/>
                <a:gd name="connsiteX34-4721" fmla="*/ 4521253 w 8477198"/>
                <a:gd name="connsiteY34-4722" fmla="*/ 1345422 h 1734757"/>
                <a:gd name="connsiteX35-4723" fmla="*/ 4715252 w 8477198"/>
                <a:gd name="connsiteY35-4724" fmla="*/ 1665473 h 1734757"/>
                <a:gd name="connsiteX36-4725" fmla="*/ 5465718 w 8477198"/>
                <a:gd name="connsiteY36-4726" fmla="*/ 1125715 h 1734757"/>
                <a:gd name="connsiteX37-4727" fmla="*/ 5764930 w 8477198"/>
                <a:gd name="connsiteY37-4728" fmla="*/ 814037 h 1734757"/>
                <a:gd name="connsiteX38-4729" fmla="*/ 6697194 w 8477198"/>
                <a:gd name="connsiteY38-4730" fmla="*/ 214691 h 1734757"/>
                <a:gd name="connsiteX0-4731" fmla="*/ 6697194 w 8477198"/>
                <a:gd name="connsiteY0-4732" fmla="*/ 214691 h 1734757"/>
                <a:gd name="connsiteX1-4733" fmla="*/ 6709661 w 8477198"/>
                <a:gd name="connsiteY1-4734" fmla="*/ 214691 h 1734757"/>
                <a:gd name="connsiteX2-4735" fmla="*/ 7145859 w 8477198"/>
                <a:gd name="connsiteY2-4736" fmla="*/ 789985 h 1734757"/>
                <a:gd name="connsiteX3-4737" fmla="*/ 7305313 w 8477198"/>
                <a:gd name="connsiteY3-4738" fmla="*/ 1114171 h 1734757"/>
                <a:gd name="connsiteX4-4739" fmla="*/ 8432560 w 8477198"/>
                <a:gd name="connsiteY4-4740" fmla="*/ 880513 h 1734757"/>
                <a:gd name="connsiteX5-4741" fmla="*/ 8477198 w 8477198"/>
                <a:gd name="connsiteY5-4742" fmla="*/ 929103 h 1734757"/>
                <a:gd name="connsiteX6-4743" fmla="*/ 7295155 w 8477198"/>
                <a:gd name="connsiteY6-4744" fmla="*/ 1173736 h 1734757"/>
                <a:gd name="connsiteX7-4745" fmla="*/ 7106763 w 8477198"/>
                <a:gd name="connsiteY7-4746" fmla="*/ 814498 h 1734757"/>
                <a:gd name="connsiteX8-4747" fmla="*/ 6708738 w 8477198"/>
                <a:gd name="connsiteY8-4748" fmla="*/ 275180 h 1734757"/>
                <a:gd name="connsiteX9-4749" fmla="*/ 6697656 w 8477198"/>
                <a:gd name="connsiteY9-4750" fmla="*/ 275180 h 1734757"/>
                <a:gd name="connsiteX10-4751" fmla="*/ 5808795 w 8477198"/>
                <a:gd name="connsiteY10-4752" fmla="*/ 855594 h 1734757"/>
                <a:gd name="connsiteX11-4753" fmla="*/ 5680430 w 8477198"/>
                <a:gd name="connsiteY11-4754" fmla="*/ 987191 h 1734757"/>
                <a:gd name="connsiteX12-4755" fmla="*/ 5510508 w 8477198"/>
                <a:gd name="connsiteY12-4756" fmla="*/ 1166348 h 1734757"/>
                <a:gd name="connsiteX13-4757" fmla="*/ 5121256 w 8477198"/>
                <a:gd name="connsiteY13-4758" fmla="*/ 1556985 h 1734757"/>
                <a:gd name="connsiteX14-4759" fmla="*/ 4763865 w 8477198"/>
                <a:gd name="connsiteY14-4760" fmla="*/ 1734757 h 1734757"/>
                <a:gd name="connsiteX15-4761" fmla="*/ 4720923 w 8477198"/>
                <a:gd name="connsiteY15-4762" fmla="*/ 1730601 h 1734757"/>
                <a:gd name="connsiteX16-4763" fmla="*/ 4489127 w 8477198"/>
                <a:gd name="connsiteY16-4764" fmla="*/ 1387063 h 1734757"/>
                <a:gd name="connsiteX17-4765" fmla="*/ 4263334 w 8477198"/>
                <a:gd name="connsiteY17-4766" fmla="*/ 977494 h 1734757"/>
                <a:gd name="connsiteX18-4767" fmla="*/ 3395251 w 8477198"/>
                <a:gd name="connsiteY18-4768" fmla="*/ 982574 h 1734757"/>
                <a:gd name="connsiteX19-4769" fmla="*/ 2444518 w 8477198"/>
                <a:gd name="connsiteY19-4770" fmla="*/ 1209752 h 1734757"/>
                <a:gd name="connsiteX20-4771" fmla="*/ 2426181 w 8477198"/>
                <a:gd name="connsiteY20-4772" fmla="*/ 1207524 h 1734757"/>
                <a:gd name="connsiteX21-4773" fmla="*/ 2209922 w 8477198"/>
                <a:gd name="connsiteY21-4774" fmla="*/ 1255622 h 1734757"/>
                <a:gd name="connsiteX22-4775" fmla="*/ 1401027 w 8477198"/>
                <a:gd name="connsiteY22-4776" fmla="*/ 1328755 h 1734757"/>
                <a:gd name="connsiteX23-4777" fmla="*/ 1093369 w 8477198"/>
                <a:gd name="connsiteY23-4778" fmla="*/ 1317325 h 1734757"/>
                <a:gd name="connsiteX24-4779" fmla="*/ 116246 w 8477198"/>
                <a:gd name="connsiteY24-4780" fmla="*/ 971172 h 1734757"/>
                <a:gd name="connsiteX25-4781" fmla="*/ 9978 w 8477198"/>
                <a:gd name="connsiteY25-4782" fmla="*/ 496270 h 1734757"/>
                <a:gd name="connsiteX26-4783" fmla="*/ 174671 w 8477198"/>
                <a:gd name="connsiteY26-4784" fmla="*/ 0 h 1734757"/>
                <a:gd name="connsiteX27-4785" fmla="*/ 248668 w 8477198"/>
                <a:gd name="connsiteY27-4786" fmla="*/ 55572 h 1734757"/>
                <a:gd name="connsiteX28-4787" fmla="*/ 223737 w 8477198"/>
                <a:gd name="connsiteY28-4788" fmla="*/ 930610 h 1734757"/>
                <a:gd name="connsiteX29-4789" fmla="*/ 2444967 w 8477198"/>
                <a:gd name="connsiteY29-4790" fmla="*/ 1144923 h 1734757"/>
                <a:gd name="connsiteX30-4791" fmla="*/ 2502077 w 8477198"/>
                <a:gd name="connsiteY30-4792" fmla="*/ 1131626 h 1734757"/>
                <a:gd name="connsiteX31-4793" fmla="*/ 3384170 w 8477198"/>
                <a:gd name="connsiteY31-4794" fmla="*/ 923471 h 1734757"/>
                <a:gd name="connsiteX32-4795" fmla="*/ 4297041 w 8477198"/>
                <a:gd name="connsiteY32-4796" fmla="*/ 927626 h 1734757"/>
                <a:gd name="connsiteX33-4797" fmla="*/ 4521253 w 8477198"/>
                <a:gd name="connsiteY33-4798" fmla="*/ 1345422 h 1734757"/>
                <a:gd name="connsiteX34-4799" fmla="*/ 4715252 w 8477198"/>
                <a:gd name="connsiteY34-4800" fmla="*/ 1665473 h 1734757"/>
                <a:gd name="connsiteX35-4801" fmla="*/ 5465718 w 8477198"/>
                <a:gd name="connsiteY35-4802" fmla="*/ 1125715 h 1734757"/>
                <a:gd name="connsiteX36-4803" fmla="*/ 5764930 w 8477198"/>
                <a:gd name="connsiteY36-4804" fmla="*/ 814037 h 1734757"/>
                <a:gd name="connsiteX37-4805" fmla="*/ 6697194 w 8477198"/>
                <a:gd name="connsiteY37-4806" fmla="*/ 214691 h 1734757"/>
                <a:gd name="connsiteX0-4807" fmla="*/ 6697194 w 8477198"/>
                <a:gd name="connsiteY0-4808" fmla="*/ 214691 h 1734757"/>
                <a:gd name="connsiteX1-4809" fmla="*/ 6709661 w 8477198"/>
                <a:gd name="connsiteY1-4810" fmla="*/ 214691 h 1734757"/>
                <a:gd name="connsiteX2-4811" fmla="*/ 7145859 w 8477198"/>
                <a:gd name="connsiteY2-4812" fmla="*/ 789985 h 1734757"/>
                <a:gd name="connsiteX3-4813" fmla="*/ 7305313 w 8477198"/>
                <a:gd name="connsiteY3-4814" fmla="*/ 1114171 h 1734757"/>
                <a:gd name="connsiteX4-4815" fmla="*/ 8432560 w 8477198"/>
                <a:gd name="connsiteY4-4816" fmla="*/ 880513 h 1734757"/>
                <a:gd name="connsiteX5-4817" fmla="*/ 8477198 w 8477198"/>
                <a:gd name="connsiteY5-4818" fmla="*/ 929103 h 1734757"/>
                <a:gd name="connsiteX6-4819" fmla="*/ 7295155 w 8477198"/>
                <a:gd name="connsiteY6-4820" fmla="*/ 1173736 h 1734757"/>
                <a:gd name="connsiteX7-4821" fmla="*/ 7106763 w 8477198"/>
                <a:gd name="connsiteY7-4822" fmla="*/ 814498 h 1734757"/>
                <a:gd name="connsiteX8-4823" fmla="*/ 6708738 w 8477198"/>
                <a:gd name="connsiteY8-4824" fmla="*/ 275180 h 1734757"/>
                <a:gd name="connsiteX9-4825" fmla="*/ 6697656 w 8477198"/>
                <a:gd name="connsiteY9-4826" fmla="*/ 275180 h 1734757"/>
                <a:gd name="connsiteX10-4827" fmla="*/ 5808795 w 8477198"/>
                <a:gd name="connsiteY10-4828" fmla="*/ 855594 h 1734757"/>
                <a:gd name="connsiteX11-4829" fmla="*/ 5680430 w 8477198"/>
                <a:gd name="connsiteY11-4830" fmla="*/ 987191 h 1734757"/>
                <a:gd name="connsiteX12-4831" fmla="*/ 5510508 w 8477198"/>
                <a:gd name="connsiteY12-4832" fmla="*/ 1166348 h 1734757"/>
                <a:gd name="connsiteX13-4833" fmla="*/ 5121256 w 8477198"/>
                <a:gd name="connsiteY13-4834" fmla="*/ 1556985 h 1734757"/>
                <a:gd name="connsiteX14-4835" fmla="*/ 4763865 w 8477198"/>
                <a:gd name="connsiteY14-4836" fmla="*/ 1734757 h 1734757"/>
                <a:gd name="connsiteX15-4837" fmla="*/ 4720923 w 8477198"/>
                <a:gd name="connsiteY15-4838" fmla="*/ 1730601 h 1734757"/>
                <a:gd name="connsiteX16-4839" fmla="*/ 4489127 w 8477198"/>
                <a:gd name="connsiteY16-4840" fmla="*/ 1387063 h 1734757"/>
                <a:gd name="connsiteX17-4841" fmla="*/ 4263334 w 8477198"/>
                <a:gd name="connsiteY17-4842" fmla="*/ 977494 h 1734757"/>
                <a:gd name="connsiteX18-4843" fmla="*/ 3395251 w 8477198"/>
                <a:gd name="connsiteY18-4844" fmla="*/ 982574 h 1734757"/>
                <a:gd name="connsiteX19-4845" fmla="*/ 2444518 w 8477198"/>
                <a:gd name="connsiteY19-4846" fmla="*/ 1209752 h 1734757"/>
                <a:gd name="connsiteX20-4847" fmla="*/ 2426181 w 8477198"/>
                <a:gd name="connsiteY20-4848" fmla="*/ 1207524 h 1734757"/>
                <a:gd name="connsiteX21-4849" fmla="*/ 2209922 w 8477198"/>
                <a:gd name="connsiteY21-4850" fmla="*/ 1255622 h 1734757"/>
                <a:gd name="connsiteX22-4851" fmla="*/ 1401027 w 8477198"/>
                <a:gd name="connsiteY22-4852" fmla="*/ 1328755 h 1734757"/>
                <a:gd name="connsiteX23-4853" fmla="*/ 1093369 w 8477198"/>
                <a:gd name="connsiteY23-4854" fmla="*/ 1317325 h 1734757"/>
                <a:gd name="connsiteX24-4855" fmla="*/ 116246 w 8477198"/>
                <a:gd name="connsiteY24-4856" fmla="*/ 971172 h 1734757"/>
                <a:gd name="connsiteX25-4857" fmla="*/ 9978 w 8477198"/>
                <a:gd name="connsiteY25-4858" fmla="*/ 496270 h 1734757"/>
                <a:gd name="connsiteX26-4859" fmla="*/ 174671 w 8477198"/>
                <a:gd name="connsiteY26-4860" fmla="*/ 0 h 1734757"/>
                <a:gd name="connsiteX27-4861" fmla="*/ 248668 w 8477198"/>
                <a:gd name="connsiteY27-4862" fmla="*/ 55572 h 1734757"/>
                <a:gd name="connsiteX28-4863" fmla="*/ 223737 w 8477198"/>
                <a:gd name="connsiteY28-4864" fmla="*/ 930610 h 1734757"/>
                <a:gd name="connsiteX29-4865" fmla="*/ 2502077 w 8477198"/>
                <a:gd name="connsiteY29-4866" fmla="*/ 1131626 h 1734757"/>
                <a:gd name="connsiteX30-4867" fmla="*/ 3384170 w 8477198"/>
                <a:gd name="connsiteY30-4868" fmla="*/ 923471 h 1734757"/>
                <a:gd name="connsiteX31-4869" fmla="*/ 4297041 w 8477198"/>
                <a:gd name="connsiteY31-4870" fmla="*/ 927626 h 1734757"/>
                <a:gd name="connsiteX32-4871" fmla="*/ 4521253 w 8477198"/>
                <a:gd name="connsiteY32-4872" fmla="*/ 1345422 h 1734757"/>
                <a:gd name="connsiteX33-4873" fmla="*/ 4715252 w 8477198"/>
                <a:gd name="connsiteY33-4874" fmla="*/ 1665473 h 1734757"/>
                <a:gd name="connsiteX34-4875" fmla="*/ 5465718 w 8477198"/>
                <a:gd name="connsiteY34-4876" fmla="*/ 1125715 h 1734757"/>
                <a:gd name="connsiteX35-4877" fmla="*/ 5764930 w 8477198"/>
                <a:gd name="connsiteY35-4878" fmla="*/ 814037 h 1734757"/>
                <a:gd name="connsiteX36-4879" fmla="*/ 6697194 w 8477198"/>
                <a:gd name="connsiteY36-4880" fmla="*/ 214691 h 1734757"/>
                <a:gd name="connsiteX0-4881" fmla="*/ 6714652 w 8494656"/>
                <a:gd name="connsiteY0-4882" fmla="*/ 214691 h 1734757"/>
                <a:gd name="connsiteX1-4883" fmla="*/ 6727119 w 8494656"/>
                <a:gd name="connsiteY1-4884" fmla="*/ 214691 h 1734757"/>
                <a:gd name="connsiteX2-4885" fmla="*/ 7163317 w 8494656"/>
                <a:gd name="connsiteY2-4886" fmla="*/ 789985 h 1734757"/>
                <a:gd name="connsiteX3-4887" fmla="*/ 7322771 w 8494656"/>
                <a:gd name="connsiteY3-4888" fmla="*/ 1114171 h 1734757"/>
                <a:gd name="connsiteX4-4889" fmla="*/ 8450018 w 8494656"/>
                <a:gd name="connsiteY4-4890" fmla="*/ 880513 h 1734757"/>
                <a:gd name="connsiteX5-4891" fmla="*/ 8494656 w 8494656"/>
                <a:gd name="connsiteY5-4892" fmla="*/ 929103 h 1734757"/>
                <a:gd name="connsiteX6-4893" fmla="*/ 7312613 w 8494656"/>
                <a:gd name="connsiteY6-4894" fmla="*/ 1173736 h 1734757"/>
                <a:gd name="connsiteX7-4895" fmla="*/ 7124221 w 8494656"/>
                <a:gd name="connsiteY7-4896" fmla="*/ 814498 h 1734757"/>
                <a:gd name="connsiteX8-4897" fmla="*/ 6726196 w 8494656"/>
                <a:gd name="connsiteY8-4898" fmla="*/ 275180 h 1734757"/>
                <a:gd name="connsiteX9-4899" fmla="*/ 6715114 w 8494656"/>
                <a:gd name="connsiteY9-4900" fmla="*/ 275180 h 1734757"/>
                <a:gd name="connsiteX10-4901" fmla="*/ 5826253 w 8494656"/>
                <a:gd name="connsiteY10-4902" fmla="*/ 855594 h 1734757"/>
                <a:gd name="connsiteX11-4903" fmla="*/ 5697888 w 8494656"/>
                <a:gd name="connsiteY11-4904" fmla="*/ 987191 h 1734757"/>
                <a:gd name="connsiteX12-4905" fmla="*/ 5527966 w 8494656"/>
                <a:gd name="connsiteY12-4906" fmla="*/ 1166348 h 1734757"/>
                <a:gd name="connsiteX13-4907" fmla="*/ 5138714 w 8494656"/>
                <a:gd name="connsiteY13-4908" fmla="*/ 1556985 h 1734757"/>
                <a:gd name="connsiteX14-4909" fmla="*/ 4781323 w 8494656"/>
                <a:gd name="connsiteY14-4910" fmla="*/ 1734757 h 1734757"/>
                <a:gd name="connsiteX15-4911" fmla="*/ 4738381 w 8494656"/>
                <a:gd name="connsiteY15-4912" fmla="*/ 1730601 h 1734757"/>
                <a:gd name="connsiteX16-4913" fmla="*/ 4506585 w 8494656"/>
                <a:gd name="connsiteY16-4914" fmla="*/ 1387063 h 1734757"/>
                <a:gd name="connsiteX17-4915" fmla="*/ 4280792 w 8494656"/>
                <a:gd name="connsiteY17-4916" fmla="*/ 977494 h 1734757"/>
                <a:gd name="connsiteX18-4917" fmla="*/ 3412709 w 8494656"/>
                <a:gd name="connsiteY18-4918" fmla="*/ 982574 h 1734757"/>
                <a:gd name="connsiteX19-4919" fmla="*/ 2461976 w 8494656"/>
                <a:gd name="connsiteY19-4920" fmla="*/ 1209752 h 1734757"/>
                <a:gd name="connsiteX20-4921" fmla="*/ 2443639 w 8494656"/>
                <a:gd name="connsiteY20-4922" fmla="*/ 1207524 h 1734757"/>
                <a:gd name="connsiteX21-4923" fmla="*/ 2227380 w 8494656"/>
                <a:gd name="connsiteY21-4924" fmla="*/ 1255622 h 1734757"/>
                <a:gd name="connsiteX22-4925" fmla="*/ 1418485 w 8494656"/>
                <a:gd name="connsiteY22-4926" fmla="*/ 1328755 h 1734757"/>
                <a:gd name="connsiteX23-4927" fmla="*/ 1110827 w 8494656"/>
                <a:gd name="connsiteY23-4928" fmla="*/ 1317325 h 1734757"/>
                <a:gd name="connsiteX24-4929" fmla="*/ 133704 w 8494656"/>
                <a:gd name="connsiteY24-4930" fmla="*/ 971172 h 1734757"/>
                <a:gd name="connsiteX25-4931" fmla="*/ 27436 w 8494656"/>
                <a:gd name="connsiteY25-4932" fmla="*/ 496270 h 1734757"/>
                <a:gd name="connsiteX26-4933" fmla="*/ 192129 w 8494656"/>
                <a:gd name="connsiteY26-4934" fmla="*/ 0 h 1734757"/>
                <a:gd name="connsiteX27-4935" fmla="*/ 266126 w 8494656"/>
                <a:gd name="connsiteY27-4936" fmla="*/ 55572 h 1734757"/>
                <a:gd name="connsiteX28-4937" fmla="*/ 241195 w 8494656"/>
                <a:gd name="connsiteY28-4938" fmla="*/ 930610 h 1734757"/>
                <a:gd name="connsiteX29-4939" fmla="*/ 3401628 w 8494656"/>
                <a:gd name="connsiteY29-4940" fmla="*/ 923471 h 1734757"/>
                <a:gd name="connsiteX30-4941" fmla="*/ 4314499 w 8494656"/>
                <a:gd name="connsiteY30-4942" fmla="*/ 927626 h 1734757"/>
                <a:gd name="connsiteX31-4943" fmla="*/ 4538711 w 8494656"/>
                <a:gd name="connsiteY31-4944" fmla="*/ 1345422 h 1734757"/>
                <a:gd name="connsiteX32-4945" fmla="*/ 4732710 w 8494656"/>
                <a:gd name="connsiteY32-4946" fmla="*/ 1665473 h 1734757"/>
                <a:gd name="connsiteX33-4947" fmla="*/ 5483176 w 8494656"/>
                <a:gd name="connsiteY33-4948" fmla="*/ 1125715 h 1734757"/>
                <a:gd name="connsiteX34-4949" fmla="*/ 5782388 w 8494656"/>
                <a:gd name="connsiteY34-4950" fmla="*/ 814037 h 1734757"/>
                <a:gd name="connsiteX35-4951" fmla="*/ 6714652 w 8494656"/>
                <a:gd name="connsiteY35-4952" fmla="*/ 214691 h 1734757"/>
                <a:gd name="connsiteX0-4953" fmla="*/ 6723232 w 8503236"/>
                <a:gd name="connsiteY0-4954" fmla="*/ 214691 h 1734757"/>
                <a:gd name="connsiteX1-4955" fmla="*/ 6735699 w 8503236"/>
                <a:gd name="connsiteY1-4956" fmla="*/ 214691 h 1734757"/>
                <a:gd name="connsiteX2-4957" fmla="*/ 7171897 w 8503236"/>
                <a:gd name="connsiteY2-4958" fmla="*/ 789985 h 1734757"/>
                <a:gd name="connsiteX3-4959" fmla="*/ 7331351 w 8503236"/>
                <a:gd name="connsiteY3-4960" fmla="*/ 1114171 h 1734757"/>
                <a:gd name="connsiteX4-4961" fmla="*/ 8458598 w 8503236"/>
                <a:gd name="connsiteY4-4962" fmla="*/ 880513 h 1734757"/>
                <a:gd name="connsiteX5-4963" fmla="*/ 8503236 w 8503236"/>
                <a:gd name="connsiteY5-4964" fmla="*/ 929103 h 1734757"/>
                <a:gd name="connsiteX6-4965" fmla="*/ 7321193 w 8503236"/>
                <a:gd name="connsiteY6-4966" fmla="*/ 1173736 h 1734757"/>
                <a:gd name="connsiteX7-4967" fmla="*/ 7132801 w 8503236"/>
                <a:gd name="connsiteY7-4968" fmla="*/ 814498 h 1734757"/>
                <a:gd name="connsiteX8-4969" fmla="*/ 6734776 w 8503236"/>
                <a:gd name="connsiteY8-4970" fmla="*/ 275180 h 1734757"/>
                <a:gd name="connsiteX9-4971" fmla="*/ 6723694 w 8503236"/>
                <a:gd name="connsiteY9-4972" fmla="*/ 275180 h 1734757"/>
                <a:gd name="connsiteX10-4973" fmla="*/ 5834833 w 8503236"/>
                <a:gd name="connsiteY10-4974" fmla="*/ 855594 h 1734757"/>
                <a:gd name="connsiteX11-4975" fmla="*/ 5706468 w 8503236"/>
                <a:gd name="connsiteY11-4976" fmla="*/ 987191 h 1734757"/>
                <a:gd name="connsiteX12-4977" fmla="*/ 5536546 w 8503236"/>
                <a:gd name="connsiteY12-4978" fmla="*/ 1166348 h 1734757"/>
                <a:gd name="connsiteX13-4979" fmla="*/ 5147294 w 8503236"/>
                <a:gd name="connsiteY13-4980" fmla="*/ 1556985 h 1734757"/>
                <a:gd name="connsiteX14-4981" fmla="*/ 4789903 w 8503236"/>
                <a:gd name="connsiteY14-4982" fmla="*/ 1734757 h 1734757"/>
                <a:gd name="connsiteX15-4983" fmla="*/ 4746961 w 8503236"/>
                <a:gd name="connsiteY15-4984" fmla="*/ 1730601 h 1734757"/>
                <a:gd name="connsiteX16-4985" fmla="*/ 4515165 w 8503236"/>
                <a:gd name="connsiteY16-4986" fmla="*/ 1387063 h 1734757"/>
                <a:gd name="connsiteX17-4987" fmla="*/ 4289372 w 8503236"/>
                <a:gd name="connsiteY17-4988" fmla="*/ 977494 h 1734757"/>
                <a:gd name="connsiteX18-4989" fmla="*/ 3421289 w 8503236"/>
                <a:gd name="connsiteY18-4990" fmla="*/ 982574 h 1734757"/>
                <a:gd name="connsiteX19-4991" fmla="*/ 2470556 w 8503236"/>
                <a:gd name="connsiteY19-4992" fmla="*/ 1209752 h 1734757"/>
                <a:gd name="connsiteX20-4993" fmla="*/ 2452219 w 8503236"/>
                <a:gd name="connsiteY20-4994" fmla="*/ 1207524 h 1734757"/>
                <a:gd name="connsiteX21-4995" fmla="*/ 2235960 w 8503236"/>
                <a:gd name="connsiteY21-4996" fmla="*/ 1255622 h 1734757"/>
                <a:gd name="connsiteX22-4997" fmla="*/ 1427065 w 8503236"/>
                <a:gd name="connsiteY22-4998" fmla="*/ 1328755 h 1734757"/>
                <a:gd name="connsiteX23-4999" fmla="*/ 1119407 w 8503236"/>
                <a:gd name="connsiteY23-5000" fmla="*/ 1317325 h 1734757"/>
                <a:gd name="connsiteX24-5001" fmla="*/ 142284 w 8503236"/>
                <a:gd name="connsiteY24-5002" fmla="*/ 971172 h 1734757"/>
                <a:gd name="connsiteX25-5003" fmla="*/ 36016 w 8503236"/>
                <a:gd name="connsiteY25-5004" fmla="*/ 496270 h 1734757"/>
                <a:gd name="connsiteX26-5005" fmla="*/ 200709 w 8503236"/>
                <a:gd name="connsiteY26-5006" fmla="*/ 0 h 1734757"/>
                <a:gd name="connsiteX27-5007" fmla="*/ 274706 w 8503236"/>
                <a:gd name="connsiteY27-5008" fmla="*/ 55572 h 1734757"/>
                <a:gd name="connsiteX28-5009" fmla="*/ 249775 w 8503236"/>
                <a:gd name="connsiteY28-5010" fmla="*/ 930610 h 1734757"/>
                <a:gd name="connsiteX29-5011" fmla="*/ 3526130 w 8503236"/>
                <a:gd name="connsiteY29-5012" fmla="*/ 840111 h 1734757"/>
                <a:gd name="connsiteX30-5013" fmla="*/ 4323079 w 8503236"/>
                <a:gd name="connsiteY30-5014" fmla="*/ 927626 h 1734757"/>
                <a:gd name="connsiteX31-5015" fmla="*/ 4547291 w 8503236"/>
                <a:gd name="connsiteY31-5016" fmla="*/ 1345422 h 1734757"/>
                <a:gd name="connsiteX32-5017" fmla="*/ 4741290 w 8503236"/>
                <a:gd name="connsiteY32-5018" fmla="*/ 1665473 h 1734757"/>
                <a:gd name="connsiteX33-5019" fmla="*/ 5491756 w 8503236"/>
                <a:gd name="connsiteY33-5020" fmla="*/ 1125715 h 1734757"/>
                <a:gd name="connsiteX34-5021" fmla="*/ 5790968 w 8503236"/>
                <a:gd name="connsiteY34-5022" fmla="*/ 814037 h 1734757"/>
                <a:gd name="connsiteX35-5023" fmla="*/ 6723232 w 8503236"/>
                <a:gd name="connsiteY35-5024" fmla="*/ 214691 h 1734757"/>
                <a:gd name="connsiteX0-5025" fmla="*/ 6723232 w 8503236"/>
                <a:gd name="connsiteY0-5026" fmla="*/ 214691 h 1734757"/>
                <a:gd name="connsiteX1-5027" fmla="*/ 6735699 w 8503236"/>
                <a:gd name="connsiteY1-5028" fmla="*/ 214691 h 1734757"/>
                <a:gd name="connsiteX2-5029" fmla="*/ 7171897 w 8503236"/>
                <a:gd name="connsiteY2-5030" fmla="*/ 789985 h 1734757"/>
                <a:gd name="connsiteX3-5031" fmla="*/ 7331351 w 8503236"/>
                <a:gd name="connsiteY3-5032" fmla="*/ 1114171 h 1734757"/>
                <a:gd name="connsiteX4-5033" fmla="*/ 8458598 w 8503236"/>
                <a:gd name="connsiteY4-5034" fmla="*/ 880513 h 1734757"/>
                <a:gd name="connsiteX5-5035" fmla="*/ 8503236 w 8503236"/>
                <a:gd name="connsiteY5-5036" fmla="*/ 929103 h 1734757"/>
                <a:gd name="connsiteX6-5037" fmla="*/ 7321193 w 8503236"/>
                <a:gd name="connsiteY6-5038" fmla="*/ 1173736 h 1734757"/>
                <a:gd name="connsiteX7-5039" fmla="*/ 7132801 w 8503236"/>
                <a:gd name="connsiteY7-5040" fmla="*/ 814498 h 1734757"/>
                <a:gd name="connsiteX8-5041" fmla="*/ 6734776 w 8503236"/>
                <a:gd name="connsiteY8-5042" fmla="*/ 275180 h 1734757"/>
                <a:gd name="connsiteX9-5043" fmla="*/ 6723694 w 8503236"/>
                <a:gd name="connsiteY9-5044" fmla="*/ 275180 h 1734757"/>
                <a:gd name="connsiteX10-5045" fmla="*/ 5834833 w 8503236"/>
                <a:gd name="connsiteY10-5046" fmla="*/ 855594 h 1734757"/>
                <a:gd name="connsiteX11-5047" fmla="*/ 5706468 w 8503236"/>
                <a:gd name="connsiteY11-5048" fmla="*/ 987191 h 1734757"/>
                <a:gd name="connsiteX12-5049" fmla="*/ 5536546 w 8503236"/>
                <a:gd name="connsiteY12-5050" fmla="*/ 1166348 h 1734757"/>
                <a:gd name="connsiteX13-5051" fmla="*/ 5147294 w 8503236"/>
                <a:gd name="connsiteY13-5052" fmla="*/ 1556985 h 1734757"/>
                <a:gd name="connsiteX14-5053" fmla="*/ 4789903 w 8503236"/>
                <a:gd name="connsiteY14-5054" fmla="*/ 1734757 h 1734757"/>
                <a:gd name="connsiteX15-5055" fmla="*/ 4746961 w 8503236"/>
                <a:gd name="connsiteY15-5056" fmla="*/ 1730601 h 1734757"/>
                <a:gd name="connsiteX16-5057" fmla="*/ 4515165 w 8503236"/>
                <a:gd name="connsiteY16-5058" fmla="*/ 1387063 h 1734757"/>
                <a:gd name="connsiteX17-5059" fmla="*/ 4289372 w 8503236"/>
                <a:gd name="connsiteY17-5060" fmla="*/ 977494 h 1734757"/>
                <a:gd name="connsiteX18-5061" fmla="*/ 3421289 w 8503236"/>
                <a:gd name="connsiteY18-5062" fmla="*/ 982574 h 1734757"/>
                <a:gd name="connsiteX19-5063" fmla="*/ 2470556 w 8503236"/>
                <a:gd name="connsiteY19-5064" fmla="*/ 1209752 h 1734757"/>
                <a:gd name="connsiteX20-5065" fmla="*/ 2452219 w 8503236"/>
                <a:gd name="connsiteY20-5066" fmla="*/ 1207524 h 1734757"/>
                <a:gd name="connsiteX21-5067" fmla="*/ 2235960 w 8503236"/>
                <a:gd name="connsiteY21-5068" fmla="*/ 1255622 h 1734757"/>
                <a:gd name="connsiteX22-5069" fmla="*/ 1427065 w 8503236"/>
                <a:gd name="connsiteY22-5070" fmla="*/ 1328755 h 1734757"/>
                <a:gd name="connsiteX23-5071" fmla="*/ 1119407 w 8503236"/>
                <a:gd name="connsiteY23-5072" fmla="*/ 1317325 h 1734757"/>
                <a:gd name="connsiteX24-5073" fmla="*/ 142284 w 8503236"/>
                <a:gd name="connsiteY24-5074" fmla="*/ 971172 h 1734757"/>
                <a:gd name="connsiteX25-5075" fmla="*/ 36016 w 8503236"/>
                <a:gd name="connsiteY25-5076" fmla="*/ 496270 h 1734757"/>
                <a:gd name="connsiteX26-5077" fmla="*/ 200709 w 8503236"/>
                <a:gd name="connsiteY26-5078" fmla="*/ 0 h 1734757"/>
                <a:gd name="connsiteX27-5079" fmla="*/ 274706 w 8503236"/>
                <a:gd name="connsiteY27-5080" fmla="*/ 55572 h 1734757"/>
                <a:gd name="connsiteX28-5081" fmla="*/ 249775 w 8503236"/>
                <a:gd name="connsiteY28-5082" fmla="*/ 930610 h 1734757"/>
                <a:gd name="connsiteX29-5083" fmla="*/ 3526130 w 8503236"/>
                <a:gd name="connsiteY29-5084" fmla="*/ 840111 h 1734757"/>
                <a:gd name="connsiteX30-5085" fmla="*/ 4323079 w 8503236"/>
                <a:gd name="connsiteY30-5086" fmla="*/ 927626 h 1734757"/>
                <a:gd name="connsiteX31-5087" fmla="*/ 4547291 w 8503236"/>
                <a:gd name="connsiteY31-5088" fmla="*/ 1345422 h 1734757"/>
                <a:gd name="connsiteX32-5089" fmla="*/ 4741290 w 8503236"/>
                <a:gd name="connsiteY32-5090" fmla="*/ 1665473 h 1734757"/>
                <a:gd name="connsiteX33-5091" fmla="*/ 5491756 w 8503236"/>
                <a:gd name="connsiteY33-5092" fmla="*/ 1125715 h 1734757"/>
                <a:gd name="connsiteX34-5093" fmla="*/ 5790968 w 8503236"/>
                <a:gd name="connsiteY34-5094" fmla="*/ 814037 h 1734757"/>
                <a:gd name="connsiteX35-5095" fmla="*/ 6723232 w 8503236"/>
                <a:gd name="connsiteY35-5096" fmla="*/ 214691 h 1734757"/>
                <a:gd name="connsiteX0-5097" fmla="*/ 6723232 w 8503236"/>
                <a:gd name="connsiteY0-5098" fmla="*/ 214691 h 1734757"/>
                <a:gd name="connsiteX1-5099" fmla="*/ 6735699 w 8503236"/>
                <a:gd name="connsiteY1-5100" fmla="*/ 214691 h 1734757"/>
                <a:gd name="connsiteX2-5101" fmla="*/ 7171897 w 8503236"/>
                <a:gd name="connsiteY2-5102" fmla="*/ 789985 h 1734757"/>
                <a:gd name="connsiteX3-5103" fmla="*/ 7331351 w 8503236"/>
                <a:gd name="connsiteY3-5104" fmla="*/ 1114171 h 1734757"/>
                <a:gd name="connsiteX4-5105" fmla="*/ 8458598 w 8503236"/>
                <a:gd name="connsiteY4-5106" fmla="*/ 880513 h 1734757"/>
                <a:gd name="connsiteX5-5107" fmla="*/ 8503236 w 8503236"/>
                <a:gd name="connsiteY5-5108" fmla="*/ 929103 h 1734757"/>
                <a:gd name="connsiteX6-5109" fmla="*/ 7321193 w 8503236"/>
                <a:gd name="connsiteY6-5110" fmla="*/ 1173736 h 1734757"/>
                <a:gd name="connsiteX7-5111" fmla="*/ 7132801 w 8503236"/>
                <a:gd name="connsiteY7-5112" fmla="*/ 814498 h 1734757"/>
                <a:gd name="connsiteX8-5113" fmla="*/ 6734776 w 8503236"/>
                <a:gd name="connsiteY8-5114" fmla="*/ 275180 h 1734757"/>
                <a:gd name="connsiteX9-5115" fmla="*/ 6723694 w 8503236"/>
                <a:gd name="connsiteY9-5116" fmla="*/ 275180 h 1734757"/>
                <a:gd name="connsiteX10-5117" fmla="*/ 5834833 w 8503236"/>
                <a:gd name="connsiteY10-5118" fmla="*/ 855594 h 1734757"/>
                <a:gd name="connsiteX11-5119" fmla="*/ 5706468 w 8503236"/>
                <a:gd name="connsiteY11-5120" fmla="*/ 987191 h 1734757"/>
                <a:gd name="connsiteX12-5121" fmla="*/ 5536546 w 8503236"/>
                <a:gd name="connsiteY12-5122" fmla="*/ 1166348 h 1734757"/>
                <a:gd name="connsiteX13-5123" fmla="*/ 5147294 w 8503236"/>
                <a:gd name="connsiteY13-5124" fmla="*/ 1556985 h 1734757"/>
                <a:gd name="connsiteX14-5125" fmla="*/ 4789903 w 8503236"/>
                <a:gd name="connsiteY14-5126" fmla="*/ 1734757 h 1734757"/>
                <a:gd name="connsiteX15-5127" fmla="*/ 4746961 w 8503236"/>
                <a:gd name="connsiteY15-5128" fmla="*/ 1730601 h 1734757"/>
                <a:gd name="connsiteX16-5129" fmla="*/ 4515165 w 8503236"/>
                <a:gd name="connsiteY16-5130" fmla="*/ 1387063 h 1734757"/>
                <a:gd name="connsiteX17-5131" fmla="*/ 4289372 w 8503236"/>
                <a:gd name="connsiteY17-5132" fmla="*/ 977494 h 1734757"/>
                <a:gd name="connsiteX18-5133" fmla="*/ 3421289 w 8503236"/>
                <a:gd name="connsiteY18-5134" fmla="*/ 982574 h 1734757"/>
                <a:gd name="connsiteX19-5135" fmla="*/ 2470556 w 8503236"/>
                <a:gd name="connsiteY19-5136" fmla="*/ 1209752 h 1734757"/>
                <a:gd name="connsiteX20-5137" fmla="*/ 2452219 w 8503236"/>
                <a:gd name="connsiteY20-5138" fmla="*/ 1207524 h 1734757"/>
                <a:gd name="connsiteX21-5139" fmla="*/ 2235960 w 8503236"/>
                <a:gd name="connsiteY21-5140" fmla="*/ 1255622 h 1734757"/>
                <a:gd name="connsiteX22-5141" fmla="*/ 1427065 w 8503236"/>
                <a:gd name="connsiteY22-5142" fmla="*/ 1328755 h 1734757"/>
                <a:gd name="connsiteX23-5143" fmla="*/ 1119407 w 8503236"/>
                <a:gd name="connsiteY23-5144" fmla="*/ 1317325 h 1734757"/>
                <a:gd name="connsiteX24-5145" fmla="*/ 142284 w 8503236"/>
                <a:gd name="connsiteY24-5146" fmla="*/ 971172 h 1734757"/>
                <a:gd name="connsiteX25-5147" fmla="*/ 36016 w 8503236"/>
                <a:gd name="connsiteY25-5148" fmla="*/ 496270 h 1734757"/>
                <a:gd name="connsiteX26-5149" fmla="*/ 200709 w 8503236"/>
                <a:gd name="connsiteY26-5150" fmla="*/ 0 h 1734757"/>
                <a:gd name="connsiteX27-5151" fmla="*/ 274706 w 8503236"/>
                <a:gd name="connsiteY27-5152" fmla="*/ 55572 h 1734757"/>
                <a:gd name="connsiteX28-5153" fmla="*/ 249775 w 8503236"/>
                <a:gd name="connsiteY28-5154" fmla="*/ 930610 h 1734757"/>
                <a:gd name="connsiteX29-5155" fmla="*/ 3526130 w 8503236"/>
                <a:gd name="connsiteY29-5156" fmla="*/ 840111 h 1734757"/>
                <a:gd name="connsiteX30-5157" fmla="*/ 4323079 w 8503236"/>
                <a:gd name="connsiteY30-5158" fmla="*/ 927626 h 1734757"/>
                <a:gd name="connsiteX31-5159" fmla="*/ 4547291 w 8503236"/>
                <a:gd name="connsiteY31-5160" fmla="*/ 1345422 h 1734757"/>
                <a:gd name="connsiteX32-5161" fmla="*/ 4741290 w 8503236"/>
                <a:gd name="connsiteY32-5162" fmla="*/ 1665473 h 1734757"/>
                <a:gd name="connsiteX33-5163" fmla="*/ 5491756 w 8503236"/>
                <a:gd name="connsiteY33-5164" fmla="*/ 1125715 h 1734757"/>
                <a:gd name="connsiteX34-5165" fmla="*/ 5790968 w 8503236"/>
                <a:gd name="connsiteY34-5166" fmla="*/ 814037 h 1734757"/>
                <a:gd name="connsiteX35-5167" fmla="*/ 6723232 w 8503236"/>
                <a:gd name="connsiteY35-5168" fmla="*/ 214691 h 1734757"/>
                <a:gd name="connsiteX0-5169" fmla="*/ 6723232 w 8503236"/>
                <a:gd name="connsiteY0-5170" fmla="*/ 214691 h 1734757"/>
                <a:gd name="connsiteX1-5171" fmla="*/ 6735699 w 8503236"/>
                <a:gd name="connsiteY1-5172" fmla="*/ 214691 h 1734757"/>
                <a:gd name="connsiteX2-5173" fmla="*/ 7171897 w 8503236"/>
                <a:gd name="connsiteY2-5174" fmla="*/ 789985 h 1734757"/>
                <a:gd name="connsiteX3-5175" fmla="*/ 7331351 w 8503236"/>
                <a:gd name="connsiteY3-5176" fmla="*/ 1114171 h 1734757"/>
                <a:gd name="connsiteX4-5177" fmla="*/ 8458598 w 8503236"/>
                <a:gd name="connsiteY4-5178" fmla="*/ 880513 h 1734757"/>
                <a:gd name="connsiteX5-5179" fmla="*/ 8503236 w 8503236"/>
                <a:gd name="connsiteY5-5180" fmla="*/ 929103 h 1734757"/>
                <a:gd name="connsiteX6-5181" fmla="*/ 7321193 w 8503236"/>
                <a:gd name="connsiteY6-5182" fmla="*/ 1173736 h 1734757"/>
                <a:gd name="connsiteX7-5183" fmla="*/ 7132801 w 8503236"/>
                <a:gd name="connsiteY7-5184" fmla="*/ 814498 h 1734757"/>
                <a:gd name="connsiteX8-5185" fmla="*/ 6734776 w 8503236"/>
                <a:gd name="connsiteY8-5186" fmla="*/ 275180 h 1734757"/>
                <a:gd name="connsiteX9-5187" fmla="*/ 6723694 w 8503236"/>
                <a:gd name="connsiteY9-5188" fmla="*/ 275180 h 1734757"/>
                <a:gd name="connsiteX10-5189" fmla="*/ 5834833 w 8503236"/>
                <a:gd name="connsiteY10-5190" fmla="*/ 855594 h 1734757"/>
                <a:gd name="connsiteX11-5191" fmla="*/ 5706468 w 8503236"/>
                <a:gd name="connsiteY11-5192" fmla="*/ 987191 h 1734757"/>
                <a:gd name="connsiteX12-5193" fmla="*/ 5536546 w 8503236"/>
                <a:gd name="connsiteY12-5194" fmla="*/ 1166348 h 1734757"/>
                <a:gd name="connsiteX13-5195" fmla="*/ 5147294 w 8503236"/>
                <a:gd name="connsiteY13-5196" fmla="*/ 1556985 h 1734757"/>
                <a:gd name="connsiteX14-5197" fmla="*/ 4789903 w 8503236"/>
                <a:gd name="connsiteY14-5198" fmla="*/ 1734757 h 1734757"/>
                <a:gd name="connsiteX15-5199" fmla="*/ 4746961 w 8503236"/>
                <a:gd name="connsiteY15-5200" fmla="*/ 1730601 h 1734757"/>
                <a:gd name="connsiteX16-5201" fmla="*/ 4515165 w 8503236"/>
                <a:gd name="connsiteY16-5202" fmla="*/ 1387063 h 1734757"/>
                <a:gd name="connsiteX17-5203" fmla="*/ 4289372 w 8503236"/>
                <a:gd name="connsiteY17-5204" fmla="*/ 977494 h 1734757"/>
                <a:gd name="connsiteX18-5205" fmla="*/ 3421289 w 8503236"/>
                <a:gd name="connsiteY18-5206" fmla="*/ 982574 h 1734757"/>
                <a:gd name="connsiteX19-5207" fmla="*/ 2470556 w 8503236"/>
                <a:gd name="connsiteY19-5208" fmla="*/ 1209752 h 1734757"/>
                <a:gd name="connsiteX20-5209" fmla="*/ 2452219 w 8503236"/>
                <a:gd name="connsiteY20-5210" fmla="*/ 1207524 h 1734757"/>
                <a:gd name="connsiteX21-5211" fmla="*/ 2235960 w 8503236"/>
                <a:gd name="connsiteY21-5212" fmla="*/ 1255622 h 1734757"/>
                <a:gd name="connsiteX22-5213" fmla="*/ 1427065 w 8503236"/>
                <a:gd name="connsiteY22-5214" fmla="*/ 1328755 h 1734757"/>
                <a:gd name="connsiteX23-5215" fmla="*/ 1119407 w 8503236"/>
                <a:gd name="connsiteY23-5216" fmla="*/ 1317325 h 1734757"/>
                <a:gd name="connsiteX24-5217" fmla="*/ 142284 w 8503236"/>
                <a:gd name="connsiteY24-5218" fmla="*/ 971172 h 1734757"/>
                <a:gd name="connsiteX25-5219" fmla="*/ 36016 w 8503236"/>
                <a:gd name="connsiteY25-5220" fmla="*/ 496270 h 1734757"/>
                <a:gd name="connsiteX26-5221" fmla="*/ 200709 w 8503236"/>
                <a:gd name="connsiteY26-5222" fmla="*/ 0 h 1734757"/>
                <a:gd name="connsiteX27-5223" fmla="*/ 274706 w 8503236"/>
                <a:gd name="connsiteY27-5224" fmla="*/ 55572 h 1734757"/>
                <a:gd name="connsiteX28-5225" fmla="*/ 249775 w 8503236"/>
                <a:gd name="connsiteY28-5226" fmla="*/ 930610 h 1734757"/>
                <a:gd name="connsiteX29-5227" fmla="*/ 3526130 w 8503236"/>
                <a:gd name="connsiteY29-5228" fmla="*/ 840111 h 1734757"/>
                <a:gd name="connsiteX30-5229" fmla="*/ 4297319 w 8503236"/>
                <a:gd name="connsiteY30-5230" fmla="*/ 872053 h 1734757"/>
                <a:gd name="connsiteX31-5231" fmla="*/ 4547291 w 8503236"/>
                <a:gd name="connsiteY31-5232" fmla="*/ 1345422 h 1734757"/>
                <a:gd name="connsiteX32-5233" fmla="*/ 4741290 w 8503236"/>
                <a:gd name="connsiteY32-5234" fmla="*/ 1665473 h 1734757"/>
                <a:gd name="connsiteX33-5235" fmla="*/ 5491756 w 8503236"/>
                <a:gd name="connsiteY33-5236" fmla="*/ 1125715 h 1734757"/>
                <a:gd name="connsiteX34-5237" fmla="*/ 5790968 w 8503236"/>
                <a:gd name="connsiteY34-5238" fmla="*/ 814037 h 1734757"/>
                <a:gd name="connsiteX35-5239" fmla="*/ 6723232 w 8503236"/>
                <a:gd name="connsiteY35-5240" fmla="*/ 214691 h 1734757"/>
                <a:gd name="connsiteX0-5241" fmla="*/ 6723232 w 8503236"/>
                <a:gd name="connsiteY0-5242" fmla="*/ 214691 h 1734757"/>
                <a:gd name="connsiteX1-5243" fmla="*/ 6735699 w 8503236"/>
                <a:gd name="connsiteY1-5244" fmla="*/ 214691 h 1734757"/>
                <a:gd name="connsiteX2-5245" fmla="*/ 7171897 w 8503236"/>
                <a:gd name="connsiteY2-5246" fmla="*/ 789985 h 1734757"/>
                <a:gd name="connsiteX3-5247" fmla="*/ 7331351 w 8503236"/>
                <a:gd name="connsiteY3-5248" fmla="*/ 1114171 h 1734757"/>
                <a:gd name="connsiteX4-5249" fmla="*/ 8458598 w 8503236"/>
                <a:gd name="connsiteY4-5250" fmla="*/ 880513 h 1734757"/>
                <a:gd name="connsiteX5-5251" fmla="*/ 8503236 w 8503236"/>
                <a:gd name="connsiteY5-5252" fmla="*/ 929103 h 1734757"/>
                <a:gd name="connsiteX6-5253" fmla="*/ 7321193 w 8503236"/>
                <a:gd name="connsiteY6-5254" fmla="*/ 1173736 h 1734757"/>
                <a:gd name="connsiteX7-5255" fmla="*/ 7132801 w 8503236"/>
                <a:gd name="connsiteY7-5256" fmla="*/ 814498 h 1734757"/>
                <a:gd name="connsiteX8-5257" fmla="*/ 6734776 w 8503236"/>
                <a:gd name="connsiteY8-5258" fmla="*/ 275180 h 1734757"/>
                <a:gd name="connsiteX9-5259" fmla="*/ 6723694 w 8503236"/>
                <a:gd name="connsiteY9-5260" fmla="*/ 275180 h 1734757"/>
                <a:gd name="connsiteX10-5261" fmla="*/ 5834833 w 8503236"/>
                <a:gd name="connsiteY10-5262" fmla="*/ 855594 h 1734757"/>
                <a:gd name="connsiteX11-5263" fmla="*/ 5706468 w 8503236"/>
                <a:gd name="connsiteY11-5264" fmla="*/ 987191 h 1734757"/>
                <a:gd name="connsiteX12-5265" fmla="*/ 5536546 w 8503236"/>
                <a:gd name="connsiteY12-5266" fmla="*/ 1166348 h 1734757"/>
                <a:gd name="connsiteX13-5267" fmla="*/ 5147294 w 8503236"/>
                <a:gd name="connsiteY13-5268" fmla="*/ 1556985 h 1734757"/>
                <a:gd name="connsiteX14-5269" fmla="*/ 4789903 w 8503236"/>
                <a:gd name="connsiteY14-5270" fmla="*/ 1734757 h 1734757"/>
                <a:gd name="connsiteX15-5271" fmla="*/ 4746961 w 8503236"/>
                <a:gd name="connsiteY15-5272" fmla="*/ 1730601 h 1734757"/>
                <a:gd name="connsiteX16-5273" fmla="*/ 4515165 w 8503236"/>
                <a:gd name="connsiteY16-5274" fmla="*/ 1387063 h 1734757"/>
                <a:gd name="connsiteX17-5275" fmla="*/ 4289372 w 8503236"/>
                <a:gd name="connsiteY17-5276" fmla="*/ 977494 h 1734757"/>
                <a:gd name="connsiteX18-5277" fmla="*/ 3421289 w 8503236"/>
                <a:gd name="connsiteY18-5278" fmla="*/ 982574 h 1734757"/>
                <a:gd name="connsiteX19-5279" fmla="*/ 2470556 w 8503236"/>
                <a:gd name="connsiteY19-5280" fmla="*/ 1209752 h 1734757"/>
                <a:gd name="connsiteX20-5281" fmla="*/ 2452219 w 8503236"/>
                <a:gd name="connsiteY20-5282" fmla="*/ 1207524 h 1734757"/>
                <a:gd name="connsiteX21-5283" fmla="*/ 2235960 w 8503236"/>
                <a:gd name="connsiteY21-5284" fmla="*/ 1255622 h 1734757"/>
                <a:gd name="connsiteX22-5285" fmla="*/ 1427065 w 8503236"/>
                <a:gd name="connsiteY22-5286" fmla="*/ 1328755 h 1734757"/>
                <a:gd name="connsiteX23-5287" fmla="*/ 1119407 w 8503236"/>
                <a:gd name="connsiteY23-5288" fmla="*/ 1317325 h 1734757"/>
                <a:gd name="connsiteX24-5289" fmla="*/ 142284 w 8503236"/>
                <a:gd name="connsiteY24-5290" fmla="*/ 971172 h 1734757"/>
                <a:gd name="connsiteX25-5291" fmla="*/ 36016 w 8503236"/>
                <a:gd name="connsiteY25-5292" fmla="*/ 496270 h 1734757"/>
                <a:gd name="connsiteX26-5293" fmla="*/ 200709 w 8503236"/>
                <a:gd name="connsiteY26-5294" fmla="*/ 0 h 1734757"/>
                <a:gd name="connsiteX27-5295" fmla="*/ 274706 w 8503236"/>
                <a:gd name="connsiteY27-5296" fmla="*/ 55572 h 1734757"/>
                <a:gd name="connsiteX28-5297" fmla="*/ 249775 w 8503236"/>
                <a:gd name="connsiteY28-5298" fmla="*/ 930610 h 1734757"/>
                <a:gd name="connsiteX29-5299" fmla="*/ 3526130 w 8503236"/>
                <a:gd name="connsiteY29-5300" fmla="*/ 840111 h 1734757"/>
                <a:gd name="connsiteX30-5301" fmla="*/ 4297319 w 8503236"/>
                <a:gd name="connsiteY30-5302" fmla="*/ 872053 h 1734757"/>
                <a:gd name="connsiteX31-5303" fmla="*/ 4560172 w 8503236"/>
                <a:gd name="connsiteY31-5304" fmla="*/ 1275955 h 1734757"/>
                <a:gd name="connsiteX32-5305" fmla="*/ 4741290 w 8503236"/>
                <a:gd name="connsiteY32-5306" fmla="*/ 1665473 h 1734757"/>
                <a:gd name="connsiteX33-5307" fmla="*/ 5491756 w 8503236"/>
                <a:gd name="connsiteY33-5308" fmla="*/ 1125715 h 1734757"/>
                <a:gd name="connsiteX34-5309" fmla="*/ 5790968 w 8503236"/>
                <a:gd name="connsiteY34-5310" fmla="*/ 814037 h 1734757"/>
                <a:gd name="connsiteX35-5311" fmla="*/ 6723232 w 8503236"/>
                <a:gd name="connsiteY35-5312" fmla="*/ 214691 h 1734757"/>
                <a:gd name="connsiteX0-5313" fmla="*/ 6723232 w 8503236"/>
                <a:gd name="connsiteY0-5314" fmla="*/ 214691 h 1734757"/>
                <a:gd name="connsiteX1-5315" fmla="*/ 6735699 w 8503236"/>
                <a:gd name="connsiteY1-5316" fmla="*/ 214691 h 1734757"/>
                <a:gd name="connsiteX2-5317" fmla="*/ 7171897 w 8503236"/>
                <a:gd name="connsiteY2-5318" fmla="*/ 789985 h 1734757"/>
                <a:gd name="connsiteX3-5319" fmla="*/ 7331351 w 8503236"/>
                <a:gd name="connsiteY3-5320" fmla="*/ 1114171 h 1734757"/>
                <a:gd name="connsiteX4-5321" fmla="*/ 8458598 w 8503236"/>
                <a:gd name="connsiteY4-5322" fmla="*/ 880513 h 1734757"/>
                <a:gd name="connsiteX5-5323" fmla="*/ 8503236 w 8503236"/>
                <a:gd name="connsiteY5-5324" fmla="*/ 929103 h 1734757"/>
                <a:gd name="connsiteX6-5325" fmla="*/ 7321193 w 8503236"/>
                <a:gd name="connsiteY6-5326" fmla="*/ 1173736 h 1734757"/>
                <a:gd name="connsiteX7-5327" fmla="*/ 7132801 w 8503236"/>
                <a:gd name="connsiteY7-5328" fmla="*/ 814498 h 1734757"/>
                <a:gd name="connsiteX8-5329" fmla="*/ 6734776 w 8503236"/>
                <a:gd name="connsiteY8-5330" fmla="*/ 275180 h 1734757"/>
                <a:gd name="connsiteX9-5331" fmla="*/ 6723694 w 8503236"/>
                <a:gd name="connsiteY9-5332" fmla="*/ 275180 h 1734757"/>
                <a:gd name="connsiteX10-5333" fmla="*/ 5834833 w 8503236"/>
                <a:gd name="connsiteY10-5334" fmla="*/ 855594 h 1734757"/>
                <a:gd name="connsiteX11-5335" fmla="*/ 5706468 w 8503236"/>
                <a:gd name="connsiteY11-5336" fmla="*/ 987191 h 1734757"/>
                <a:gd name="connsiteX12-5337" fmla="*/ 5536546 w 8503236"/>
                <a:gd name="connsiteY12-5338" fmla="*/ 1166348 h 1734757"/>
                <a:gd name="connsiteX13-5339" fmla="*/ 5147294 w 8503236"/>
                <a:gd name="connsiteY13-5340" fmla="*/ 1556985 h 1734757"/>
                <a:gd name="connsiteX14-5341" fmla="*/ 4789903 w 8503236"/>
                <a:gd name="connsiteY14-5342" fmla="*/ 1734757 h 1734757"/>
                <a:gd name="connsiteX15-5343" fmla="*/ 4746961 w 8503236"/>
                <a:gd name="connsiteY15-5344" fmla="*/ 1730601 h 1734757"/>
                <a:gd name="connsiteX16-5345" fmla="*/ 4515165 w 8503236"/>
                <a:gd name="connsiteY16-5346" fmla="*/ 1387063 h 1734757"/>
                <a:gd name="connsiteX17-5347" fmla="*/ 4289372 w 8503236"/>
                <a:gd name="connsiteY17-5348" fmla="*/ 977494 h 1734757"/>
                <a:gd name="connsiteX18-5349" fmla="*/ 3421289 w 8503236"/>
                <a:gd name="connsiteY18-5350" fmla="*/ 982574 h 1734757"/>
                <a:gd name="connsiteX19-5351" fmla="*/ 2470556 w 8503236"/>
                <a:gd name="connsiteY19-5352" fmla="*/ 1209752 h 1734757"/>
                <a:gd name="connsiteX20-5353" fmla="*/ 2452219 w 8503236"/>
                <a:gd name="connsiteY20-5354" fmla="*/ 1207524 h 1734757"/>
                <a:gd name="connsiteX21-5355" fmla="*/ 2235960 w 8503236"/>
                <a:gd name="connsiteY21-5356" fmla="*/ 1255622 h 1734757"/>
                <a:gd name="connsiteX22-5357" fmla="*/ 1427065 w 8503236"/>
                <a:gd name="connsiteY22-5358" fmla="*/ 1328755 h 1734757"/>
                <a:gd name="connsiteX23-5359" fmla="*/ 1119407 w 8503236"/>
                <a:gd name="connsiteY23-5360" fmla="*/ 1317325 h 1734757"/>
                <a:gd name="connsiteX24-5361" fmla="*/ 142284 w 8503236"/>
                <a:gd name="connsiteY24-5362" fmla="*/ 971172 h 1734757"/>
                <a:gd name="connsiteX25-5363" fmla="*/ 36016 w 8503236"/>
                <a:gd name="connsiteY25-5364" fmla="*/ 496270 h 1734757"/>
                <a:gd name="connsiteX26-5365" fmla="*/ 200709 w 8503236"/>
                <a:gd name="connsiteY26-5366" fmla="*/ 0 h 1734757"/>
                <a:gd name="connsiteX27-5367" fmla="*/ 274706 w 8503236"/>
                <a:gd name="connsiteY27-5368" fmla="*/ 55572 h 1734757"/>
                <a:gd name="connsiteX28-5369" fmla="*/ 249775 w 8503236"/>
                <a:gd name="connsiteY28-5370" fmla="*/ 930610 h 1734757"/>
                <a:gd name="connsiteX29-5371" fmla="*/ 3526130 w 8503236"/>
                <a:gd name="connsiteY29-5372" fmla="*/ 840111 h 1734757"/>
                <a:gd name="connsiteX30-5373" fmla="*/ 4297319 w 8503236"/>
                <a:gd name="connsiteY30-5374" fmla="*/ 872053 h 1734757"/>
                <a:gd name="connsiteX31-5375" fmla="*/ 4560172 w 8503236"/>
                <a:gd name="connsiteY31-5376" fmla="*/ 1275955 h 1734757"/>
                <a:gd name="connsiteX32-5377" fmla="*/ 4779931 w 8503236"/>
                <a:gd name="connsiteY32-5378" fmla="*/ 1609900 h 1734757"/>
                <a:gd name="connsiteX33-5379" fmla="*/ 5491756 w 8503236"/>
                <a:gd name="connsiteY33-5380" fmla="*/ 1125715 h 1734757"/>
                <a:gd name="connsiteX34-5381" fmla="*/ 5790968 w 8503236"/>
                <a:gd name="connsiteY34-5382" fmla="*/ 814037 h 1734757"/>
                <a:gd name="connsiteX35-5383" fmla="*/ 6723232 w 8503236"/>
                <a:gd name="connsiteY35-5384" fmla="*/ 214691 h 1734757"/>
                <a:gd name="connsiteX0-5385" fmla="*/ 6723232 w 8503236"/>
                <a:gd name="connsiteY0-5386" fmla="*/ 214691 h 1734757"/>
                <a:gd name="connsiteX1-5387" fmla="*/ 6735699 w 8503236"/>
                <a:gd name="connsiteY1-5388" fmla="*/ 214691 h 1734757"/>
                <a:gd name="connsiteX2-5389" fmla="*/ 7171897 w 8503236"/>
                <a:gd name="connsiteY2-5390" fmla="*/ 789985 h 1734757"/>
                <a:gd name="connsiteX3-5391" fmla="*/ 7331351 w 8503236"/>
                <a:gd name="connsiteY3-5392" fmla="*/ 1114171 h 1734757"/>
                <a:gd name="connsiteX4-5393" fmla="*/ 8458598 w 8503236"/>
                <a:gd name="connsiteY4-5394" fmla="*/ 880513 h 1734757"/>
                <a:gd name="connsiteX5-5395" fmla="*/ 8503236 w 8503236"/>
                <a:gd name="connsiteY5-5396" fmla="*/ 929103 h 1734757"/>
                <a:gd name="connsiteX6-5397" fmla="*/ 7321193 w 8503236"/>
                <a:gd name="connsiteY6-5398" fmla="*/ 1173736 h 1734757"/>
                <a:gd name="connsiteX7-5399" fmla="*/ 7132801 w 8503236"/>
                <a:gd name="connsiteY7-5400" fmla="*/ 814498 h 1734757"/>
                <a:gd name="connsiteX8-5401" fmla="*/ 6734776 w 8503236"/>
                <a:gd name="connsiteY8-5402" fmla="*/ 275180 h 1734757"/>
                <a:gd name="connsiteX9-5403" fmla="*/ 6723694 w 8503236"/>
                <a:gd name="connsiteY9-5404" fmla="*/ 275180 h 1734757"/>
                <a:gd name="connsiteX10-5405" fmla="*/ 5834833 w 8503236"/>
                <a:gd name="connsiteY10-5406" fmla="*/ 855594 h 1734757"/>
                <a:gd name="connsiteX11-5407" fmla="*/ 5706468 w 8503236"/>
                <a:gd name="connsiteY11-5408" fmla="*/ 987191 h 1734757"/>
                <a:gd name="connsiteX12-5409" fmla="*/ 5536546 w 8503236"/>
                <a:gd name="connsiteY12-5410" fmla="*/ 1166348 h 1734757"/>
                <a:gd name="connsiteX13-5411" fmla="*/ 5147294 w 8503236"/>
                <a:gd name="connsiteY13-5412" fmla="*/ 1556985 h 1734757"/>
                <a:gd name="connsiteX14-5413" fmla="*/ 4789903 w 8503236"/>
                <a:gd name="connsiteY14-5414" fmla="*/ 1734757 h 1734757"/>
                <a:gd name="connsiteX15-5415" fmla="*/ 4746961 w 8503236"/>
                <a:gd name="connsiteY15-5416" fmla="*/ 1730601 h 1734757"/>
                <a:gd name="connsiteX16-5417" fmla="*/ 4515165 w 8503236"/>
                <a:gd name="connsiteY16-5418" fmla="*/ 1387063 h 1734757"/>
                <a:gd name="connsiteX17-5419" fmla="*/ 4289372 w 8503236"/>
                <a:gd name="connsiteY17-5420" fmla="*/ 977494 h 1734757"/>
                <a:gd name="connsiteX18-5421" fmla="*/ 3421289 w 8503236"/>
                <a:gd name="connsiteY18-5422" fmla="*/ 982574 h 1734757"/>
                <a:gd name="connsiteX19-5423" fmla="*/ 2470556 w 8503236"/>
                <a:gd name="connsiteY19-5424" fmla="*/ 1209752 h 1734757"/>
                <a:gd name="connsiteX20-5425" fmla="*/ 2452219 w 8503236"/>
                <a:gd name="connsiteY20-5426" fmla="*/ 1207524 h 1734757"/>
                <a:gd name="connsiteX21-5427" fmla="*/ 2235960 w 8503236"/>
                <a:gd name="connsiteY21-5428" fmla="*/ 1255622 h 1734757"/>
                <a:gd name="connsiteX22-5429" fmla="*/ 1427065 w 8503236"/>
                <a:gd name="connsiteY22-5430" fmla="*/ 1328755 h 1734757"/>
                <a:gd name="connsiteX23-5431" fmla="*/ 1119407 w 8503236"/>
                <a:gd name="connsiteY23-5432" fmla="*/ 1317325 h 1734757"/>
                <a:gd name="connsiteX24-5433" fmla="*/ 142284 w 8503236"/>
                <a:gd name="connsiteY24-5434" fmla="*/ 971172 h 1734757"/>
                <a:gd name="connsiteX25-5435" fmla="*/ 36016 w 8503236"/>
                <a:gd name="connsiteY25-5436" fmla="*/ 496270 h 1734757"/>
                <a:gd name="connsiteX26-5437" fmla="*/ 200709 w 8503236"/>
                <a:gd name="connsiteY26-5438" fmla="*/ 0 h 1734757"/>
                <a:gd name="connsiteX27-5439" fmla="*/ 274706 w 8503236"/>
                <a:gd name="connsiteY27-5440" fmla="*/ 55572 h 1734757"/>
                <a:gd name="connsiteX28-5441" fmla="*/ 249775 w 8503236"/>
                <a:gd name="connsiteY28-5442" fmla="*/ 930610 h 1734757"/>
                <a:gd name="connsiteX29-5443" fmla="*/ 3526130 w 8503236"/>
                <a:gd name="connsiteY29-5444" fmla="*/ 840111 h 1734757"/>
                <a:gd name="connsiteX30-5445" fmla="*/ 4297319 w 8503236"/>
                <a:gd name="connsiteY30-5446" fmla="*/ 872053 h 1734757"/>
                <a:gd name="connsiteX31-5447" fmla="*/ 4560172 w 8503236"/>
                <a:gd name="connsiteY31-5448" fmla="*/ 1275955 h 1734757"/>
                <a:gd name="connsiteX32-5449" fmla="*/ 4779931 w 8503236"/>
                <a:gd name="connsiteY32-5450" fmla="*/ 1609900 h 1734757"/>
                <a:gd name="connsiteX33-5451" fmla="*/ 5491756 w 8503236"/>
                <a:gd name="connsiteY33-5452" fmla="*/ 1125715 h 1734757"/>
                <a:gd name="connsiteX34-5453" fmla="*/ 5790968 w 8503236"/>
                <a:gd name="connsiteY34-5454" fmla="*/ 814037 h 1734757"/>
                <a:gd name="connsiteX35-5455" fmla="*/ 6723232 w 8503236"/>
                <a:gd name="connsiteY35-5456" fmla="*/ 214691 h 1734757"/>
                <a:gd name="connsiteX0-5457" fmla="*/ 6723232 w 8503236"/>
                <a:gd name="connsiteY0-5458" fmla="*/ 214691 h 1734757"/>
                <a:gd name="connsiteX1-5459" fmla="*/ 6735699 w 8503236"/>
                <a:gd name="connsiteY1-5460" fmla="*/ 214691 h 1734757"/>
                <a:gd name="connsiteX2-5461" fmla="*/ 7171897 w 8503236"/>
                <a:gd name="connsiteY2-5462" fmla="*/ 789985 h 1734757"/>
                <a:gd name="connsiteX3-5463" fmla="*/ 7331351 w 8503236"/>
                <a:gd name="connsiteY3-5464" fmla="*/ 1114171 h 1734757"/>
                <a:gd name="connsiteX4-5465" fmla="*/ 8458598 w 8503236"/>
                <a:gd name="connsiteY4-5466" fmla="*/ 880513 h 1734757"/>
                <a:gd name="connsiteX5-5467" fmla="*/ 8503236 w 8503236"/>
                <a:gd name="connsiteY5-5468" fmla="*/ 929103 h 1734757"/>
                <a:gd name="connsiteX6-5469" fmla="*/ 7321193 w 8503236"/>
                <a:gd name="connsiteY6-5470" fmla="*/ 1173736 h 1734757"/>
                <a:gd name="connsiteX7-5471" fmla="*/ 7132801 w 8503236"/>
                <a:gd name="connsiteY7-5472" fmla="*/ 814498 h 1734757"/>
                <a:gd name="connsiteX8-5473" fmla="*/ 6734776 w 8503236"/>
                <a:gd name="connsiteY8-5474" fmla="*/ 275180 h 1734757"/>
                <a:gd name="connsiteX9-5475" fmla="*/ 6723694 w 8503236"/>
                <a:gd name="connsiteY9-5476" fmla="*/ 275180 h 1734757"/>
                <a:gd name="connsiteX10-5477" fmla="*/ 5834833 w 8503236"/>
                <a:gd name="connsiteY10-5478" fmla="*/ 855594 h 1734757"/>
                <a:gd name="connsiteX11-5479" fmla="*/ 5706468 w 8503236"/>
                <a:gd name="connsiteY11-5480" fmla="*/ 987191 h 1734757"/>
                <a:gd name="connsiteX12-5481" fmla="*/ 5536546 w 8503236"/>
                <a:gd name="connsiteY12-5482" fmla="*/ 1166348 h 1734757"/>
                <a:gd name="connsiteX13-5483" fmla="*/ 5147294 w 8503236"/>
                <a:gd name="connsiteY13-5484" fmla="*/ 1556985 h 1734757"/>
                <a:gd name="connsiteX14-5485" fmla="*/ 4789903 w 8503236"/>
                <a:gd name="connsiteY14-5486" fmla="*/ 1734757 h 1734757"/>
                <a:gd name="connsiteX15-5487" fmla="*/ 4746961 w 8503236"/>
                <a:gd name="connsiteY15-5488" fmla="*/ 1730601 h 1734757"/>
                <a:gd name="connsiteX16-5489" fmla="*/ 4515165 w 8503236"/>
                <a:gd name="connsiteY16-5490" fmla="*/ 1387063 h 1734757"/>
                <a:gd name="connsiteX17-5491" fmla="*/ 4289372 w 8503236"/>
                <a:gd name="connsiteY17-5492" fmla="*/ 977494 h 1734757"/>
                <a:gd name="connsiteX18-5493" fmla="*/ 3421289 w 8503236"/>
                <a:gd name="connsiteY18-5494" fmla="*/ 982574 h 1734757"/>
                <a:gd name="connsiteX19-5495" fmla="*/ 2470556 w 8503236"/>
                <a:gd name="connsiteY19-5496" fmla="*/ 1209752 h 1734757"/>
                <a:gd name="connsiteX20-5497" fmla="*/ 2452219 w 8503236"/>
                <a:gd name="connsiteY20-5498" fmla="*/ 1207524 h 1734757"/>
                <a:gd name="connsiteX21-5499" fmla="*/ 2235960 w 8503236"/>
                <a:gd name="connsiteY21-5500" fmla="*/ 1255622 h 1734757"/>
                <a:gd name="connsiteX22-5501" fmla="*/ 1427065 w 8503236"/>
                <a:gd name="connsiteY22-5502" fmla="*/ 1328755 h 1734757"/>
                <a:gd name="connsiteX23-5503" fmla="*/ 1119407 w 8503236"/>
                <a:gd name="connsiteY23-5504" fmla="*/ 1317325 h 1734757"/>
                <a:gd name="connsiteX24-5505" fmla="*/ 142284 w 8503236"/>
                <a:gd name="connsiteY24-5506" fmla="*/ 971172 h 1734757"/>
                <a:gd name="connsiteX25-5507" fmla="*/ 36016 w 8503236"/>
                <a:gd name="connsiteY25-5508" fmla="*/ 496270 h 1734757"/>
                <a:gd name="connsiteX26-5509" fmla="*/ 200709 w 8503236"/>
                <a:gd name="connsiteY26-5510" fmla="*/ 0 h 1734757"/>
                <a:gd name="connsiteX27-5511" fmla="*/ 274706 w 8503236"/>
                <a:gd name="connsiteY27-5512" fmla="*/ 55572 h 1734757"/>
                <a:gd name="connsiteX28-5513" fmla="*/ 249775 w 8503236"/>
                <a:gd name="connsiteY28-5514" fmla="*/ 930610 h 1734757"/>
                <a:gd name="connsiteX29-5515" fmla="*/ 3526130 w 8503236"/>
                <a:gd name="connsiteY29-5516" fmla="*/ 840111 h 1734757"/>
                <a:gd name="connsiteX30-5517" fmla="*/ 4297319 w 8503236"/>
                <a:gd name="connsiteY30-5518" fmla="*/ 872053 h 1734757"/>
                <a:gd name="connsiteX31-5519" fmla="*/ 4560172 w 8503236"/>
                <a:gd name="connsiteY31-5520" fmla="*/ 1275955 h 1734757"/>
                <a:gd name="connsiteX32-5521" fmla="*/ 4779931 w 8503236"/>
                <a:gd name="connsiteY32-5522" fmla="*/ 1609900 h 1734757"/>
                <a:gd name="connsiteX33-5523" fmla="*/ 5491756 w 8503236"/>
                <a:gd name="connsiteY33-5524" fmla="*/ 1070143 h 1734757"/>
                <a:gd name="connsiteX34-5525" fmla="*/ 5790968 w 8503236"/>
                <a:gd name="connsiteY34-5526" fmla="*/ 814037 h 1734757"/>
                <a:gd name="connsiteX35-5527" fmla="*/ 6723232 w 8503236"/>
                <a:gd name="connsiteY35-5528" fmla="*/ 214691 h 1734757"/>
                <a:gd name="connsiteX0-5529" fmla="*/ 6723232 w 8503236"/>
                <a:gd name="connsiteY0-5530" fmla="*/ 214691 h 1734757"/>
                <a:gd name="connsiteX1-5531" fmla="*/ 6735699 w 8503236"/>
                <a:gd name="connsiteY1-5532" fmla="*/ 214691 h 1734757"/>
                <a:gd name="connsiteX2-5533" fmla="*/ 7171897 w 8503236"/>
                <a:gd name="connsiteY2-5534" fmla="*/ 789985 h 1734757"/>
                <a:gd name="connsiteX3-5535" fmla="*/ 7331351 w 8503236"/>
                <a:gd name="connsiteY3-5536" fmla="*/ 1114171 h 1734757"/>
                <a:gd name="connsiteX4-5537" fmla="*/ 8458598 w 8503236"/>
                <a:gd name="connsiteY4-5538" fmla="*/ 880513 h 1734757"/>
                <a:gd name="connsiteX5-5539" fmla="*/ 8503236 w 8503236"/>
                <a:gd name="connsiteY5-5540" fmla="*/ 929103 h 1734757"/>
                <a:gd name="connsiteX6-5541" fmla="*/ 7321193 w 8503236"/>
                <a:gd name="connsiteY6-5542" fmla="*/ 1173736 h 1734757"/>
                <a:gd name="connsiteX7-5543" fmla="*/ 7132801 w 8503236"/>
                <a:gd name="connsiteY7-5544" fmla="*/ 814498 h 1734757"/>
                <a:gd name="connsiteX8-5545" fmla="*/ 6734776 w 8503236"/>
                <a:gd name="connsiteY8-5546" fmla="*/ 275180 h 1734757"/>
                <a:gd name="connsiteX9-5547" fmla="*/ 6723694 w 8503236"/>
                <a:gd name="connsiteY9-5548" fmla="*/ 275180 h 1734757"/>
                <a:gd name="connsiteX10-5549" fmla="*/ 5834833 w 8503236"/>
                <a:gd name="connsiteY10-5550" fmla="*/ 855594 h 1734757"/>
                <a:gd name="connsiteX11-5551" fmla="*/ 5706468 w 8503236"/>
                <a:gd name="connsiteY11-5552" fmla="*/ 987191 h 1734757"/>
                <a:gd name="connsiteX12-5553" fmla="*/ 5536546 w 8503236"/>
                <a:gd name="connsiteY12-5554" fmla="*/ 1166348 h 1734757"/>
                <a:gd name="connsiteX13-5555" fmla="*/ 5147294 w 8503236"/>
                <a:gd name="connsiteY13-5556" fmla="*/ 1556985 h 1734757"/>
                <a:gd name="connsiteX14-5557" fmla="*/ 4789903 w 8503236"/>
                <a:gd name="connsiteY14-5558" fmla="*/ 1734757 h 1734757"/>
                <a:gd name="connsiteX15-5559" fmla="*/ 4746961 w 8503236"/>
                <a:gd name="connsiteY15-5560" fmla="*/ 1730601 h 1734757"/>
                <a:gd name="connsiteX16-5561" fmla="*/ 4515165 w 8503236"/>
                <a:gd name="connsiteY16-5562" fmla="*/ 1387063 h 1734757"/>
                <a:gd name="connsiteX17-5563" fmla="*/ 4289372 w 8503236"/>
                <a:gd name="connsiteY17-5564" fmla="*/ 977494 h 1734757"/>
                <a:gd name="connsiteX18-5565" fmla="*/ 3421289 w 8503236"/>
                <a:gd name="connsiteY18-5566" fmla="*/ 982574 h 1734757"/>
                <a:gd name="connsiteX19-5567" fmla="*/ 2470556 w 8503236"/>
                <a:gd name="connsiteY19-5568" fmla="*/ 1209752 h 1734757"/>
                <a:gd name="connsiteX20-5569" fmla="*/ 2452219 w 8503236"/>
                <a:gd name="connsiteY20-5570" fmla="*/ 1207524 h 1734757"/>
                <a:gd name="connsiteX21-5571" fmla="*/ 2235960 w 8503236"/>
                <a:gd name="connsiteY21-5572" fmla="*/ 1255622 h 1734757"/>
                <a:gd name="connsiteX22-5573" fmla="*/ 1427065 w 8503236"/>
                <a:gd name="connsiteY22-5574" fmla="*/ 1328755 h 1734757"/>
                <a:gd name="connsiteX23-5575" fmla="*/ 1119407 w 8503236"/>
                <a:gd name="connsiteY23-5576" fmla="*/ 1317325 h 1734757"/>
                <a:gd name="connsiteX24-5577" fmla="*/ 142284 w 8503236"/>
                <a:gd name="connsiteY24-5578" fmla="*/ 971172 h 1734757"/>
                <a:gd name="connsiteX25-5579" fmla="*/ 36016 w 8503236"/>
                <a:gd name="connsiteY25-5580" fmla="*/ 496270 h 1734757"/>
                <a:gd name="connsiteX26-5581" fmla="*/ 200709 w 8503236"/>
                <a:gd name="connsiteY26-5582" fmla="*/ 0 h 1734757"/>
                <a:gd name="connsiteX27-5583" fmla="*/ 274706 w 8503236"/>
                <a:gd name="connsiteY27-5584" fmla="*/ 55572 h 1734757"/>
                <a:gd name="connsiteX28-5585" fmla="*/ 249775 w 8503236"/>
                <a:gd name="connsiteY28-5586" fmla="*/ 930610 h 1734757"/>
                <a:gd name="connsiteX29-5587" fmla="*/ 3526130 w 8503236"/>
                <a:gd name="connsiteY29-5588" fmla="*/ 840111 h 1734757"/>
                <a:gd name="connsiteX30-5589" fmla="*/ 4297319 w 8503236"/>
                <a:gd name="connsiteY30-5590" fmla="*/ 872053 h 1734757"/>
                <a:gd name="connsiteX31-5591" fmla="*/ 4560172 w 8503236"/>
                <a:gd name="connsiteY31-5592" fmla="*/ 1275955 h 1734757"/>
                <a:gd name="connsiteX32-5593" fmla="*/ 4779931 w 8503236"/>
                <a:gd name="connsiteY32-5594" fmla="*/ 1609900 h 1734757"/>
                <a:gd name="connsiteX33-5595" fmla="*/ 5491756 w 8503236"/>
                <a:gd name="connsiteY33-5596" fmla="*/ 1070143 h 1734757"/>
                <a:gd name="connsiteX34-5597" fmla="*/ 5829609 w 8503236"/>
                <a:gd name="connsiteY34-5598" fmla="*/ 744571 h 1734757"/>
                <a:gd name="connsiteX35-5599" fmla="*/ 6723232 w 8503236"/>
                <a:gd name="connsiteY35-5600" fmla="*/ 214691 h 1734757"/>
                <a:gd name="connsiteX0-5601" fmla="*/ 6723232 w 8503236"/>
                <a:gd name="connsiteY0-5602" fmla="*/ 214691 h 1734757"/>
                <a:gd name="connsiteX1-5603" fmla="*/ 6735699 w 8503236"/>
                <a:gd name="connsiteY1-5604" fmla="*/ 214691 h 1734757"/>
                <a:gd name="connsiteX2-5605" fmla="*/ 7171897 w 8503236"/>
                <a:gd name="connsiteY2-5606" fmla="*/ 789985 h 1734757"/>
                <a:gd name="connsiteX3-5607" fmla="*/ 7331351 w 8503236"/>
                <a:gd name="connsiteY3-5608" fmla="*/ 1114171 h 1734757"/>
                <a:gd name="connsiteX4-5609" fmla="*/ 8458598 w 8503236"/>
                <a:gd name="connsiteY4-5610" fmla="*/ 880513 h 1734757"/>
                <a:gd name="connsiteX5-5611" fmla="*/ 8503236 w 8503236"/>
                <a:gd name="connsiteY5-5612" fmla="*/ 929103 h 1734757"/>
                <a:gd name="connsiteX6-5613" fmla="*/ 7321193 w 8503236"/>
                <a:gd name="connsiteY6-5614" fmla="*/ 1173736 h 1734757"/>
                <a:gd name="connsiteX7-5615" fmla="*/ 7132801 w 8503236"/>
                <a:gd name="connsiteY7-5616" fmla="*/ 814498 h 1734757"/>
                <a:gd name="connsiteX8-5617" fmla="*/ 6734776 w 8503236"/>
                <a:gd name="connsiteY8-5618" fmla="*/ 275180 h 1734757"/>
                <a:gd name="connsiteX9-5619" fmla="*/ 6723694 w 8503236"/>
                <a:gd name="connsiteY9-5620" fmla="*/ 275180 h 1734757"/>
                <a:gd name="connsiteX10-5621" fmla="*/ 5834833 w 8503236"/>
                <a:gd name="connsiteY10-5622" fmla="*/ 855594 h 1734757"/>
                <a:gd name="connsiteX11-5623" fmla="*/ 5706468 w 8503236"/>
                <a:gd name="connsiteY11-5624" fmla="*/ 987191 h 1734757"/>
                <a:gd name="connsiteX12-5625" fmla="*/ 5536546 w 8503236"/>
                <a:gd name="connsiteY12-5626" fmla="*/ 1166348 h 1734757"/>
                <a:gd name="connsiteX13-5627" fmla="*/ 5147294 w 8503236"/>
                <a:gd name="connsiteY13-5628" fmla="*/ 1556985 h 1734757"/>
                <a:gd name="connsiteX14-5629" fmla="*/ 4789903 w 8503236"/>
                <a:gd name="connsiteY14-5630" fmla="*/ 1734757 h 1734757"/>
                <a:gd name="connsiteX15-5631" fmla="*/ 4746961 w 8503236"/>
                <a:gd name="connsiteY15-5632" fmla="*/ 1730601 h 1734757"/>
                <a:gd name="connsiteX16-5633" fmla="*/ 4515165 w 8503236"/>
                <a:gd name="connsiteY16-5634" fmla="*/ 1387063 h 1734757"/>
                <a:gd name="connsiteX17-5635" fmla="*/ 4289372 w 8503236"/>
                <a:gd name="connsiteY17-5636" fmla="*/ 977494 h 1734757"/>
                <a:gd name="connsiteX18-5637" fmla="*/ 3421289 w 8503236"/>
                <a:gd name="connsiteY18-5638" fmla="*/ 982574 h 1734757"/>
                <a:gd name="connsiteX19-5639" fmla="*/ 2470556 w 8503236"/>
                <a:gd name="connsiteY19-5640" fmla="*/ 1209752 h 1734757"/>
                <a:gd name="connsiteX20-5641" fmla="*/ 2452219 w 8503236"/>
                <a:gd name="connsiteY20-5642" fmla="*/ 1207524 h 1734757"/>
                <a:gd name="connsiteX21-5643" fmla="*/ 2235960 w 8503236"/>
                <a:gd name="connsiteY21-5644" fmla="*/ 1255622 h 1734757"/>
                <a:gd name="connsiteX22-5645" fmla="*/ 1427065 w 8503236"/>
                <a:gd name="connsiteY22-5646" fmla="*/ 1328755 h 1734757"/>
                <a:gd name="connsiteX23-5647" fmla="*/ 1119407 w 8503236"/>
                <a:gd name="connsiteY23-5648" fmla="*/ 1317325 h 1734757"/>
                <a:gd name="connsiteX24-5649" fmla="*/ 142284 w 8503236"/>
                <a:gd name="connsiteY24-5650" fmla="*/ 971172 h 1734757"/>
                <a:gd name="connsiteX25-5651" fmla="*/ 36016 w 8503236"/>
                <a:gd name="connsiteY25-5652" fmla="*/ 496270 h 1734757"/>
                <a:gd name="connsiteX26-5653" fmla="*/ 200709 w 8503236"/>
                <a:gd name="connsiteY26-5654" fmla="*/ 0 h 1734757"/>
                <a:gd name="connsiteX27-5655" fmla="*/ 274706 w 8503236"/>
                <a:gd name="connsiteY27-5656" fmla="*/ 55572 h 1734757"/>
                <a:gd name="connsiteX28-5657" fmla="*/ 249775 w 8503236"/>
                <a:gd name="connsiteY28-5658" fmla="*/ 930610 h 1734757"/>
                <a:gd name="connsiteX29-5659" fmla="*/ 3526130 w 8503236"/>
                <a:gd name="connsiteY29-5660" fmla="*/ 840111 h 1734757"/>
                <a:gd name="connsiteX30-5661" fmla="*/ 4297319 w 8503236"/>
                <a:gd name="connsiteY30-5662" fmla="*/ 872053 h 1734757"/>
                <a:gd name="connsiteX31-5663" fmla="*/ 4560172 w 8503236"/>
                <a:gd name="connsiteY31-5664" fmla="*/ 1275955 h 1734757"/>
                <a:gd name="connsiteX32-5665" fmla="*/ 4779931 w 8503236"/>
                <a:gd name="connsiteY32-5666" fmla="*/ 1609900 h 1734757"/>
                <a:gd name="connsiteX33-5667" fmla="*/ 5356514 w 8503236"/>
                <a:gd name="connsiteY33-5668" fmla="*/ 1209076 h 1734757"/>
                <a:gd name="connsiteX34-5669" fmla="*/ 5829609 w 8503236"/>
                <a:gd name="connsiteY34-5670" fmla="*/ 744571 h 1734757"/>
                <a:gd name="connsiteX35-5671" fmla="*/ 6723232 w 8503236"/>
                <a:gd name="connsiteY35-5672" fmla="*/ 214691 h 1734757"/>
                <a:gd name="connsiteX0-5673" fmla="*/ 6723232 w 8503236"/>
                <a:gd name="connsiteY0-5674" fmla="*/ 214691 h 1734757"/>
                <a:gd name="connsiteX1-5675" fmla="*/ 6735699 w 8503236"/>
                <a:gd name="connsiteY1-5676" fmla="*/ 214691 h 1734757"/>
                <a:gd name="connsiteX2-5677" fmla="*/ 7171897 w 8503236"/>
                <a:gd name="connsiteY2-5678" fmla="*/ 789985 h 1734757"/>
                <a:gd name="connsiteX3-5679" fmla="*/ 7331351 w 8503236"/>
                <a:gd name="connsiteY3-5680" fmla="*/ 1114171 h 1734757"/>
                <a:gd name="connsiteX4-5681" fmla="*/ 8458598 w 8503236"/>
                <a:gd name="connsiteY4-5682" fmla="*/ 880513 h 1734757"/>
                <a:gd name="connsiteX5-5683" fmla="*/ 8503236 w 8503236"/>
                <a:gd name="connsiteY5-5684" fmla="*/ 929103 h 1734757"/>
                <a:gd name="connsiteX6-5685" fmla="*/ 7321193 w 8503236"/>
                <a:gd name="connsiteY6-5686" fmla="*/ 1173736 h 1734757"/>
                <a:gd name="connsiteX7-5687" fmla="*/ 7132801 w 8503236"/>
                <a:gd name="connsiteY7-5688" fmla="*/ 814498 h 1734757"/>
                <a:gd name="connsiteX8-5689" fmla="*/ 6734776 w 8503236"/>
                <a:gd name="connsiteY8-5690" fmla="*/ 275180 h 1734757"/>
                <a:gd name="connsiteX9-5691" fmla="*/ 6723694 w 8503236"/>
                <a:gd name="connsiteY9-5692" fmla="*/ 275180 h 1734757"/>
                <a:gd name="connsiteX10-5693" fmla="*/ 5834833 w 8503236"/>
                <a:gd name="connsiteY10-5694" fmla="*/ 855594 h 1734757"/>
                <a:gd name="connsiteX11-5695" fmla="*/ 5706468 w 8503236"/>
                <a:gd name="connsiteY11-5696" fmla="*/ 987191 h 1734757"/>
                <a:gd name="connsiteX12-5697" fmla="*/ 5536546 w 8503236"/>
                <a:gd name="connsiteY12-5698" fmla="*/ 1166348 h 1734757"/>
                <a:gd name="connsiteX13-5699" fmla="*/ 5147294 w 8503236"/>
                <a:gd name="connsiteY13-5700" fmla="*/ 1556985 h 1734757"/>
                <a:gd name="connsiteX14-5701" fmla="*/ 4789903 w 8503236"/>
                <a:gd name="connsiteY14-5702" fmla="*/ 1734757 h 1734757"/>
                <a:gd name="connsiteX15-5703" fmla="*/ 4746961 w 8503236"/>
                <a:gd name="connsiteY15-5704" fmla="*/ 1730601 h 1734757"/>
                <a:gd name="connsiteX16-5705" fmla="*/ 4515165 w 8503236"/>
                <a:gd name="connsiteY16-5706" fmla="*/ 1387063 h 1734757"/>
                <a:gd name="connsiteX17-5707" fmla="*/ 4289372 w 8503236"/>
                <a:gd name="connsiteY17-5708" fmla="*/ 977494 h 1734757"/>
                <a:gd name="connsiteX18-5709" fmla="*/ 3421289 w 8503236"/>
                <a:gd name="connsiteY18-5710" fmla="*/ 982574 h 1734757"/>
                <a:gd name="connsiteX19-5711" fmla="*/ 2470556 w 8503236"/>
                <a:gd name="connsiteY19-5712" fmla="*/ 1209752 h 1734757"/>
                <a:gd name="connsiteX20-5713" fmla="*/ 2452219 w 8503236"/>
                <a:gd name="connsiteY20-5714" fmla="*/ 1207524 h 1734757"/>
                <a:gd name="connsiteX21-5715" fmla="*/ 2235960 w 8503236"/>
                <a:gd name="connsiteY21-5716" fmla="*/ 1255622 h 1734757"/>
                <a:gd name="connsiteX22-5717" fmla="*/ 1427065 w 8503236"/>
                <a:gd name="connsiteY22-5718" fmla="*/ 1328755 h 1734757"/>
                <a:gd name="connsiteX23-5719" fmla="*/ 1119407 w 8503236"/>
                <a:gd name="connsiteY23-5720" fmla="*/ 1317325 h 1734757"/>
                <a:gd name="connsiteX24-5721" fmla="*/ 142284 w 8503236"/>
                <a:gd name="connsiteY24-5722" fmla="*/ 971172 h 1734757"/>
                <a:gd name="connsiteX25-5723" fmla="*/ 36016 w 8503236"/>
                <a:gd name="connsiteY25-5724" fmla="*/ 496270 h 1734757"/>
                <a:gd name="connsiteX26-5725" fmla="*/ 200709 w 8503236"/>
                <a:gd name="connsiteY26-5726" fmla="*/ 0 h 1734757"/>
                <a:gd name="connsiteX27-5727" fmla="*/ 274706 w 8503236"/>
                <a:gd name="connsiteY27-5728" fmla="*/ 55572 h 1734757"/>
                <a:gd name="connsiteX28-5729" fmla="*/ 249775 w 8503236"/>
                <a:gd name="connsiteY28-5730" fmla="*/ 930610 h 1734757"/>
                <a:gd name="connsiteX29-5731" fmla="*/ 3526130 w 8503236"/>
                <a:gd name="connsiteY29-5732" fmla="*/ 840111 h 1734757"/>
                <a:gd name="connsiteX30-5733" fmla="*/ 4297319 w 8503236"/>
                <a:gd name="connsiteY30-5734" fmla="*/ 872053 h 1734757"/>
                <a:gd name="connsiteX31-5735" fmla="*/ 4560172 w 8503236"/>
                <a:gd name="connsiteY31-5736" fmla="*/ 1275955 h 1734757"/>
                <a:gd name="connsiteX32-5737" fmla="*/ 4779931 w 8503236"/>
                <a:gd name="connsiteY32-5738" fmla="*/ 1609900 h 1734757"/>
                <a:gd name="connsiteX33-5739" fmla="*/ 5829609 w 8503236"/>
                <a:gd name="connsiteY33-5740" fmla="*/ 744571 h 1734757"/>
                <a:gd name="connsiteX34-5741" fmla="*/ 6723232 w 8503236"/>
                <a:gd name="connsiteY34-5742" fmla="*/ 214691 h 1734757"/>
                <a:gd name="connsiteX0-5743" fmla="*/ 6723232 w 8503236"/>
                <a:gd name="connsiteY0-5744" fmla="*/ 214691 h 1734757"/>
                <a:gd name="connsiteX1-5745" fmla="*/ 6735699 w 8503236"/>
                <a:gd name="connsiteY1-5746" fmla="*/ 214691 h 1734757"/>
                <a:gd name="connsiteX2-5747" fmla="*/ 7171897 w 8503236"/>
                <a:gd name="connsiteY2-5748" fmla="*/ 789985 h 1734757"/>
                <a:gd name="connsiteX3-5749" fmla="*/ 7331351 w 8503236"/>
                <a:gd name="connsiteY3-5750" fmla="*/ 1114171 h 1734757"/>
                <a:gd name="connsiteX4-5751" fmla="*/ 8458598 w 8503236"/>
                <a:gd name="connsiteY4-5752" fmla="*/ 880513 h 1734757"/>
                <a:gd name="connsiteX5-5753" fmla="*/ 8503236 w 8503236"/>
                <a:gd name="connsiteY5-5754" fmla="*/ 929103 h 1734757"/>
                <a:gd name="connsiteX6-5755" fmla="*/ 7321193 w 8503236"/>
                <a:gd name="connsiteY6-5756" fmla="*/ 1173736 h 1734757"/>
                <a:gd name="connsiteX7-5757" fmla="*/ 7132801 w 8503236"/>
                <a:gd name="connsiteY7-5758" fmla="*/ 814498 h 1734757"/>
                <a:gd name="connsiteX8-5759" fmla="*/ 6734776 w 8503236"/>
                <a:gd name="connsiteY8-5760" fmla="*/ 275180 h 1734757"/>
                <a:gd name="connsiteX9-5761" fmla="*/ 6723694 w 8503236"/>
                <a:gd name="connsiteY9-5762" fmla="*/ 275180 h 1734757"/>
                <a:gd name="connsiteX10-5763" fmla="*/ 5834833 w 8503236"/>
                <a:gd name="connsiteY10-5764" fmla="*/ 855594 h 1734757"/>
                <a:gd name="connsiteX11-5765" fmla="*/ 5706468 w 8503236"/>
                <a:gd name="connsiteY11-5766" fmla="*/ 987191 h 1734757"/>
                <a:gd name="connsiteX12-5767" fmla="*/ 5536546 w 8503236"/>
                <a:gd name="connsiteY12-5768" fmla="*/ 1166348 h 1734757"/>
                <a:gd name="connsiteX13-5769" fmla="*/ 5147294 w 8503236"/>
                <a:gd name="connsiteY13-5770" fmla="*/ 1556985 h 1734757"/>
                <a:gd name="connsiteX14-5771" fmla="*/ 4789903 w 8503236"/>
                <a:gd name="connsiteY14-5772" fmla="*/ 1734757 h 1734757"/>
                <a:gd name="connsiteX15-5773" fmla="*/ 4746961 w 8503236"/>
                <a:gd name="connsiteY15-5774" fmla="*/ 1730601 h 1734757"/>
                <a:gd name="connsiteX16-5775" fmla="*/ 4515165 w 8503236"/>
                <a:gd name="connsiteY16-5776" fmla="*/ 1387063 h 1734757"/>
                <a:gd name="connsiteX17-5777" fmla="*/ 4289372 w 8503236"/>
                <a:gd name="connsiteY17-5778" fmla="*/ 977494 h 1734757"/>
                <a:gd name="connsiteX18-5779" fmla="*/ 3421289 w 8503236"/>
                <a:gd name="connsiteY18-5780" fmla="*/ 982574 h 1734757"/>
                <a:gd name="connsiteX19-5781" fmla="*/ 2470556 w 8503236"/>
                <a:gd name="connsiteY19-5782" fmla="*/ 1209752 h 1734757"/>
                <a:gd name="connsiteX20-5783" fmla="*/ 2452219 w 8503236"/>
                <a:gd name="connsiteY20-5784" fmla="*/ 1207524 h 1734757"/>
                <a:gd name="connsiteX21-5785" fmla="*/ 2235960 w 8503236"/>
                <a:gd name="connsiteY21-5786" fmla="*/ 1255622 h 1734757"/>
                <a:gd name="connsiteX22-5787" fmla="*/ 1427065 w 8503236"/>
                <a:gd name="connsiteY22-5788" fmla="*/ 1328755 h 1734757"/>
                <a:gd name="connsiteX23-5789" fmla="*/ 1119407 w 8503236"/>
                <a:gd name="connsiteY23-5790" fmla="*/ 1317325 h 1734757"/>
                <a:gd name="connsiteX24-5791" fmla="*/ 142284 w 8503236"/>
                <a:gd name="connsiteY24-5792" fmla="*/ 971172 h 1734757"/>
                <a:gd name="connsiteX25-5793" fmla="*/ 36016 w 8503236"/>
                <a:gd name="connsiteY25-5794" fmla="*/ 496270 h 1734757"/>
                <a:gd name="connsiteX26-5795" fmla="*/ 200709 w 8503236"/>
                <a:gd name="connsiteY26-5796" fmla="*/ 0 h 1734757"/>
                <a:gd name="connsiteX27-5797" fmla="*/ 274706 w 8503236"/>
                <a:gd name="connsiteY27-5798" fmla="*/ 55572 h 1734757"/>
                <a:gd name="connsiteX28-5799" fmla="*/ 249775 w 8503236"/>
                <a:gd name="connsiteY28-5800" fmla="*/ 930610 h 1734757"/>
                <a:gd name="connsiteX29-5801" fmla="*/ 3526130 w 8503236"/>
                <a:gd name="connsiteY29-5802" fmla="*/ 840111 h 1734757"/>
                <a:gd name="connsiteX30-5803" fmla="*/ 4297319 w 8503236"/>
                <a:gd name="connsiteY30-5804" fmla="*/ 872053 h 1734757"/>
                <a:gd name="connsiteX31-5805" fmla="*/ 4560172 w 8503236"/>
                <a:gd name="connsiteY31-5806" fmla="*/ 1275955 h 1734757"/>
                <a:gd name="connsiteX32-5807" fmla="*/ 4779931 w 8503236"/>
                <a:gd name="connsiteY32-5808" fmla="*/ 1609900 h 1734757"/>
                <a:gd name="connsiteX33-5809" fmla="*/ 5829609 w 8503236"/>
                <a:gd name="connsiteY33-5810" fmla="*/ 744571 h 1734757"/>
                <a:gd name="connsiteX34-5811" fmla="*/ 6723232 w 8503236"/>
                <a:gd name="connsiteY34-5812" fmla="*/ 214691 h 1734757"/>
                <a:gd name="connsiteX0-5813" fmla="*/ 6723232 w 8503236"/>
                <a:gd name="connsiteY0-5814" fmla="*/ 214691 h 1734757"/>
                <a:gd name="connsiteX1-5815" fmla="*/ 6735699 w 8503236"/>
                <a:gd name="connsiteY1-5816" fmla="*/ 214691 h 1734757"/>
                <a:gd name="connsiteX2-5817" fmla="*/ 7171897 w 8503236"/>
                <a:gd name="connsiteY2-5818" fmla="*/ 789985 h 1734757"/>
                <a:gd name="connsiteX3-5819" fmla="*/ 7331351 w 8503236"/>
                <a:gd name="connsiteY3-5820" fmla="*/ 1114171 h 1734757"/>
                <a:gd name="connsiteX4-5821" fmla="*/ 8458598 w 8503236"/>
                <a:gd name="connsiteY4-5822" fmla="*/ 880513 h 1734757"/>
                <a:gd name="connsiteX5-5823" fmla="*/ 8503236 w 8503236"/>
                <a:gd name="connsiteY5-5824" fmla="*/ 929103 h 1734757"/>
                <a:gd name="connsiteX6-5825" fmla="*/ 7321193 w 8503236"/>
                <a:gd name="connsiteY6-5826" fmla="*/ 1173736 h 1734757"/>
                <a:gd name="connsiteX7-5827" fmla="*/ 7132801 w 8503236"/>
                <a:gd name="connsiteY7-5828" fmla="*/ 814498 h 1734757"/>
                <a:gd name="connsiteX8-5829" fmla="*/ 6734776 w 8503236"/>
                <a:gd name="connsiteY8-5830" fmla="*/ 275180 h 1734757"/>
                <a:gd name="connsiteX9-5831" fmla="*/ 6723694 w 8503236"/>
                <a:gd name="connsiteY9-5832" fmla="*/ 275180 h 1734757"/>
                <a:gd name="connsiteX10-5833" fmla="*/ 5834833 w 8503236"/>
                <a:gd name="connsiteY10-5834" fmla="*/ 855594 h 1734757"/>
                <a:gd name="connsiteX11-5835" fmla="*/ 5706468 w 8503236"/>
                <a:gd name="connsiteY11-5836" fmla="*/ 987191 h 1734757"/>
                <a:gd name="connsiteX12-5837" fmla="*/ 5536546 w 8503236"/>
                <a:gd name="connsiteY12-5838" fmla="*/ 1166348 h 1734757"/>
                <a:gd name="connsiteX13-5839" fmla="*/ 5147294 w 8503236"/>
                <a:gd name="connsiteY13-5840" fmla="*/ 1556985 h 1734757"/>
                <a:gd name="connsiteX14-5841" fmla="*/ 4789903 w 8503236"/>
                <a:gd name="connsiteY14-5842" fmla="*/ 1734757 h 1734757"/>
                <a:gd name="connsiteX15-5843" fmla="*/ 4746961 w 8503236"/>
                <a:gd name="connsiteY15-5844" fmla="*/ 1730601 h 1734757"/>
                <a:gd name="connsiteX16-5845" fmla="*/ 4515165 w 8503236"/>
                <a:gd name="connsiteY16-5846" fmla="*/ 1387063 h 1734757"/>
                <a:gd name="connsiteX17-5847" fmla="*/ 4289372 w 8503236"/>
                <a:gd name="connsiteY17-5848" fmla="*/ 977494 h 1734757"/>
                <a:gd name="connsiteX18-5849" fmla="*/ 3421289 w 8503236"/>
                <a:gd name="connsiteY18-5850" fmla="*/ 982574 h 1734757"/>
                <a:gd name="connsiteX19-5851" fmla="*/ 2470556 w 8503236"/>
                <a:gd name="connsiteY19-5852" fmla="*/ 1209752 h 1734757"/>
                <a:gd name="connsiteX20-5853" fmla="*/ 2452219 w 8503236"/>
                <a:gd name="connsiteY20-5854" fmla="*/ 1207524 h 1734757"/>
                <a:gd name="connsiteX21-5855" fmla="*/ 2235960 w 8503236"/>
                <a:gd name="connsiteY21-5856" fmla="*/ 1255622 h 1734757"/>
                <a:gd name="connsiteX22-5857" fmla="*/ 1427065 w 8503236"/>
                <a:gd name="connsiteY22-5858" fmla="*/ 1328755 h 1734757"/>
                <a:gd name="connsiteX23-5859" fmla="*/ 1119407 w 8503236"/>
                <a:gd name="connsiteY23-5860" fmla="*/ 1317325 h 1734757"/>
                <a:gd name="connsiteX24-5861" fmla="*/ 142284 w 8503236"/>
                <a:gd name="connsiteY24-5862" fmla="*/ 971172 h 1734757"/>
                <a:gd name="connsiteX25-5863" fmla="*/ 36016 w 8503236"/>
                <a:gd name="connsiteY25-5864" fmla="*/ 496270 h 1734757"/>
                <a:gd name="connsiteX26-5865" fmla="*/ 200709 w 8503236"/>
                <a:gd name="connsiteY26-5866" fmla="*/ 0 h 1734757"/>
                <a:gd name="connsiteX27-5867" fmla="*/ 274706 w 8503236"/>
                <a:gd name="connsiteY27-5868" fmla="*/ 55572 h 1734757"/>
                <a:gd name="connsiteX28-5869" fmla="*/ 249775 w 8503236"/>
                <a:gd name="connsiteY28-5870" fmla="*/ 930610 h 1734757"/>
                <a:gd name="connsiteX29-5871" fmla="*/ 3526130 w 8503236"/>
                <a:gd name="connsiteY29-5872" fmla="*/ 840111 h 1734757"/>
                <a:gd name="connsiteX30-5873" fmla="*/ 4297319 w 8503236"/>
                <a:gd name="connsiteY30-5874" fmla="*/ 872053 h 1734757"/>
                <a:gd name="connsiteX31-5875" fmla="*/ 4560172 w 8503236"/>
                <a:gd name="connsiteY31-5876" fmla="*/ 1275955 h 1734757"/>
                <a:gd name="connsiteX32-5877" fmla="*/ 4882973 w 8503236"/>
                <a:gd name="connsiteY32-5878" fmla="*/ 1596007 h 1734757"/>
                <a:gd name="connsiteX33-5879" fmla="*/ 5829609 w 8503236"/>
                <a:gd name="connsiteY33-5880" fmla="*/ 744571 h 1734757"/>
                <a:gd name="connsiteX34-5881" fmla="*/ 6723232 w 8503236"/>
                <a:gd name="connsiteY34-5882" fmla="*/ 214691 h 1734757"/>
                <a:gd name="connsiteX0-5883" fmla="*/ 6723232 w 8503236"/>
                <a:gd name="connsiteY0-5884" fmla="*/ 214691 h 1734757"/>
                <a:gd name="connsiteX1-5885" fmla="*/ 6735699 w 8503236"/>
                <a:gd name="connsiteY1-5886" fmla="*/ 214691 h 1734757"/>
                <a:gd name="connsiteX2-5887" fmla="*/ 7171897 w 8503236"/>
                <a:gd name="connsiteY2-5888" fmla="*/ 789985 h 1734757"/>
                <a:gd name="connsiteX3-5889" fmla="*/ 7331351 w 8503236"/>
                <a:gd name="connsiteY3-5890" fmla="*/ 1114171 h 1734757"/>
                <a:gd name="connsiteX4-5891" fmla="*/ 8458598 w 8503236"/>
                <a:gd name="connsiteY4-5892" fmla="*/ 880513 h 1734757"/>
                <a:gd name="connsiteX5-5893" fmla="*/ 8503236 w 8503236"/>
                <a:gd name="connsiteY5-5894" fmla="*/ 929103 h 1734757"/>
                <a:gd name="connsiteX6-5895" fmla="*/ 7321193 w 8503236"/>
                <a:gd name="connsiteY6-5896" fmla="*/ 1173736 h 1734757"/>
                <a:gd name="connsiteX7-5897" fmla="*/ 7132801 w 8503236"/>
                <a:gd name="connsiteY7-5898" fmla="*/ 814498 h 1734757"/>
                <a:gd name="connsiteX8-5899" fmla="*/ 6734776 w 8503236"/>
                <a:gd name="connsiteY8-5900" fmla="*/ 275180 h 1734757"/>
                <a:gd name="connsiteX9-5901" fmla="*/ 6723694 w 8503236"/>
                <a:gd name="connsiteY9-5902" fmla="*/ 275180 h 1734757"/>
                <a:gd name="connsiteX10-5903" fmla="*/ 5834833 w 8503236"/>
                <a:gd name="connsiteY10-5904" fmla="*/ 855594 h 1734757"/>
                <a:gd name="connsiteX11-5905" fmla="*/ 5706468 w 8503236"/>
                <a:gd name="connsiteY11-5906" fmla="*/ 987191 h 1734757"/>
                <a:gd name="connsiteX12-5907" fmla="*/ 5536546 w 8503236"/>
                <a:gd name="connsiteY12-5908" fmla="*/ 1166348 h 1734757"/>
                <a:gd name="connsiteX13-5909" fmla="*/ 5147294 w 8503236"/>
                <a:gd name="connsiteY13-5910" fmla="*/ 1556985 h 1734757"/>
                <a:gd name="connsiteX14-5911" fmla="*/ 4789903 w 8503236"/>
                <a:gd name="connsiteY14-5912" fmla="*/ 1734757 h 1734757"/>
                <a:gd name="connsiteX15-5913" fmla="*/ 4746961 w 8503236"/>
                <a:gd name="connsiteY15-5914" fmla="*/ 1730601 h 1734757"/>
                <a:gd name="connsiteX16-5915" fmla="*/ 4515165 w 8503236"/>
                <a:gd name="connsiteY16-5916" fmla="*/ 1387063 h 1734757"/>
                <a:gd name="connsiteX17-5917" fmla="*/ 4289372 w 8503236"/>
                <a:gd name="connsiteY17-5918" fmla="*/ 977494 h 1734757"/>
                <a:gd name="connsiteX18-5919" fmla="*/ 3421289 w 8503236"/>
                <a:gd name="connsiteY18-5920" fmla="*/ 982574 h 1734757"/>
                <a:gd name="connsiteX19-5921" fmla="*/ 2470556 w 8503236"/>
                <a:gd name="connsiteY19-5922" fmla="*/ 1209752 h 1734757"/>
                <a:gd name="connsiteX20-5923" fmla="*/ 2452219 w 8503236"/>
                <a:gd name="connsiteY20-5924" fmla="*/ 1207524 h 1734757"/>
                <a:gd name="connsiteX21-5925" fmla="*/ 2235960 w 8503236"/>
                <a:gd name="connsiteY21-5926" fmla="*/ 1255622 h 1734757"/>
                <a:gd name="connsiteX22-5927" fmla="*/ 1427065 w 8503236"/>
                <a:gd name="connsiteY22-5928" fmla="*/ 1328755 h 1734757"/>
                <a:gd name="connsiteX23-5929" fmla="*/ 1119407 w 8503236"/>
                <a:gd name="connsiteY23-5930" fmla="*/ 1317325 h 1734757"/>
                <a:gd name="connsiteX24-5931" fmla="*/ 142284 w 8503236"/>
                <a:gd name="connsiteY24-5932" fmla="*/ 971172 h 1734757"/>
                <a:gd name="connsiteX25-5933" fmla="*/ 36016 w 8503236"/>
                <a:gd name="connsiteY25-5934" fmla="*/ 496270 h 1734757"/>
                <a:gd name="connsiteX26-5935" fmla="*/ 200709 w 8503236"/>
                <a:gd name="connsiteY26-5936" fmla="*/ 0 h 1734757"/>
                <a:gd name="connsiteX27-5937" fmla="*/ 274706 w 8503236"/>
                <a:gd name="connsiteY27-5938" fmla="*/ 55572 h 1734757"/>
                <a:gd name="connsiteX28-5939" fmla="*/ 249775 w 8503236"/>
                <a:gd name="connsiteY28-5940" fmla="*/ 930610 h 1734757"/>
                <a:gd name="connsiteX29-5941" fmla="*/ 3526130 w 8503236"/>
                <a:gd name="connsiteY29-5942" fmla="*/ 840111 h 1734757"/>
                <a:gd name="connsiteX30-5943" fmla="*/ 4297319 w 8503236"/>
                <a:gd name="connsiteY30-5944" fmla="*/ 872053 h 1734757"/>
                <a:gd name="connsiteX31-5945" fmla="*/ 4560172 w 8503236"/>
                <a:gd name="connsiteY31-5946" fmla="*/ 1275955 h 1734757"/>
                <a:gd name="connsiteX32-5947" fmla="*/ 4850773 w 8503236"/>
                <a:gd name="connsiteY32-5948" fmla="*/ 1596007 h 1734757"/>
                <a:gd name="connsiteX33-5949" fmla="*/ 5829609 w 8503236"/>
                <a:gd name="connsiteY33-5950" fmla="*/ 744571 h 1734757"/>
                <a:gd name="connsiteX34-5951" fmla="*/ 6723232 w 8503236"/>
                <a:gd name="connsiteY34-5952" fmla="*/ 214691 h 1734757"/>
                <a:gd name="connsiteX0-5953" fmla="*/ 6723232 w 8503236"/>
                <a:gd name="connsiteY0-5954" fmla="*/ 214691 h 1734757"/>
                <a:gd name="connsiteX1-5955" fmla="*/ 6735699 w 8503236"/>
                <a:gd name="connsiteY1-5956" fmla="*/ 214691 h 1734757"/>
                <a:gd name="connsiteX2-5957" fmla="*/ 7171897 w 8503236"/>
                <a:gd name="connsiteY2-5958" fmla="*/ 789985 h 1734757"/>
                <a:gd name="connsiteX3-5959" fmla="*/ 7331351 w 8503236"/>
                <a:gd name="connsiteY3-5960" fmla="*/ 1114171 h 1734757"/>
                <a:gd name="connsiteX4-5961" fmla="*/ 8458598 w 8503236"/>
                <a:gd name="connsiteY4-5962" fmla="*/ 880513 h 1734757"/>
                <a:gd name="connsiteX5-5963" fmla="*/ 8503236 w 8503236"/>
                <a:gd name="connsiteY5-5964" fmla="*/ 929103 h 1734757"/>
                <a:gd name="connsiteX6-5965" fmla="*/ 7321193 w 8503236"/>
                <a:gd name="connsiteY6-5966" fmla="*/ 1173736 h 1734757"/>
                <a:gd name="connsiteX7-5967" fmla="*/ 7132801 w 8503236"/>
                <a:gd name="connsiteY7-5968" fmla="*/ 814498 h 1734757"/>
                <a:gd name="connsiteX8-5969" fmla="*/ 6734776 w 8503236"/>
                <a:gd name="connsiteY8-5970" fmla="*/ 275180 h 1734757"/>
                <a:gd name="connsiteX9-5971" fmla="*/ 6723694 w 8503236"/>
                <a:gd name="connsiteY9-5972" fmla="*/ 275180 h 1734757"/>
                <a:gd name="connsiteX10-5973" fmla="*/ 5834833 w 8503236"/>
                <a:gd name="connsiteY10-5974" fmla="*/ 855594 h 1734757"/>
                <a:gd name="connsiteX11-5975" fmla="*/ 5706468 w 8503236"/>
                <a:gd name="connsiteY11-5976" fmla="*/ 987191 h 1734757"/>
                <a:gd name="connsiteX12-5977" fmla="*/ 5536546 w 8503236"/>
                <a:gd name="connsiteY12-5978" fmla="*/ 1166348 h 1734757"/>
                <a:gd name="connsiteX13-5979" fmla="*/ 5147294 w 8503236"/>
                <a:gd name="connsiteY13-5980" fmla="*/ 1556985 h 1734757"/>
                <a:gd name="connsiteX14-5981" fmla="*/ 4789903 w 8503236"/>
                <a:gd name="connsiteY14-5982" fmla="*/ 1734757 h 1734757"/>
                <a:gd name="connsiteX15-5983" fmla="*/ 4746961 w 8503236"/>
                <a:gd name="connsiteY15-5984" fmla="*/ 1730601 h 1734757"/>
                <a:gd name="connsiteX16-5985" fmla="*/ 4515165 w 8503236"/>
                <a:gd name="connsiteY16-5986" fmla="*/ 1387063 h 1734757"/>
                <a:gd name="connsiteX17-5987" fmla="*/ 4289372 w 8503236"/>
                <a:gd name="connsiteY17-5988" fmla="*/ 977494 h 1734757"/>
                <a:gd name="connsiteX18-5989" fmla="*/ 3421289 w 8503236"/>
                <a:gd name="connsiteY18-5990" fmla="*/ 982574 h 1734757"/>
                <a:gd name="connsiteX19-5991" fmla="*/ 2470556 w 8503236"/>
                <a:gd name="connsiteY19-5992" fmla="*/ 1209752 h 1734757"/>
                <a:gd name="connsiteX20-5993" fmla="*/ 2452219 w 8503236"/>
                <a:gd name="connsiteY20-5994" fmla="*/ 1207524 h 1734757"/>
                <a:gd name="connsiteX21-5995" fmla="*/ 2235960 w 8503236"/>
                <a:gd name="connsiteY21-5996" fmla="*/ 1255622 h 1734757"/>
                <a:gd name="connsiteX22-5997" fmla="*/ 1427065 w 8503236"/>
                <a:gd name="connsiteY22-5998" fmla="*/ 1328755 h 1734757"/>
                <a:gd name="connsiteX23-5999" fmla="*/ 1119407 w 8503236"/>
                <a:gd name="connsiteY23-6000" fmla="*/ 1317325 h 1734757"/>
                <a:gd name="connsiteX24-6001" fmla="*/ 142284 w 8503236"/>
                <a:gd name="connsiteY24-6002" fmla="*/ 971172 h 1734757"/>
                <a:gd name="connsiteX25-6003" fmla="*/ 36016 w 8503236"/>
                <a:gd name="connsiteY25-6004" fmla="*/ 496270 h 1734757"/>
                <a:gd name="connsiteX26-6005" fmla="*/ 200709 w 8503236"/>
                <a:gd name="connsiteY26-6006" fmla="*/ 0 h 1734757"/>
                <a:gd name="connsiteX27-6007" fmla="*/ 274706 w 8503236"/>
                <a:gd name="connsiteY27-6008" fmla="*/ 55572 h 1734757"/>
                <a:gd name="connsiteX28-6009" fmla="*/ 249775 w 8503236"/>
                <a:gd name="connsiteY28-6010" fmla="*/ 930610 h 1734757"/>
                <a:gd name="connsiteX29-6011" fmla="*/ 3526130 w 8503236"/>
                <a:gd name="connsiteY29-6012" fmla="*/ 840111 h 1734757"/>
                <a:gd name="connsiteX30-6013" fmla="*/ 4297319 w 8503236"/>
                <a:gd name="connsiteY30-6014" fmla="*/ 872053 h 1734757"/>
                <a:gd name="connsiteX31-6015" fmla="*/ 4560172 w 8503236"/>
                <a:gd name="connsiteY31-6016" fmla="*/ 1303743 h 1734757"/>
                <a:gd name="connsiteX32-6017" fmla="*/ 4850773 w 8503236"/>
                <a:gd name="connsiteY32-6018" fmla="*/ 1596007 h 1734757"/>
                <a:gd name="connsiteX33-6019" fmla="*/ 5829609 w 8503236"/>
                <a:gd name="connsiteY33-6020" fmla="*/ 744571 h 1734757"/>
                <a:gd name="connsiteX34-6021" fmla="*/ 6723232 w 8503236"/>
                <a:gd name="connsiteY34-6022" fmla="*/ 214691 h 1734757"/>
                <a:gd name="connsiteX0-6023" fmla="*/ 6723232 w 8503236"/>
                <a:gd name="connsiteY0-6024" fmla="*/ 214691 h 1734757"/>
                <a:gd name="connsiteX1-6025" fmla="*/ 6735699 w 8503236"/>
                <a:gd name="connsiteY1-6026" fmla="*/ 214691 h 1734757"/>
                <a:gd name="connsiteX2-6027" fmla="*/ 7171897 w 8503236"/>
                <a:gd name="connsiteY2-6028" fmla="*/ 789985 h 1734757"/>
                <a:gd name="connsiteX3-6029" fmla="*/ 7331351 w 8503236"/>
                <a:gd name="connsiteY3-6030" fmla="*/ 1114171 h 1734757"/>
                <a:gd name="connsiteX4-6031" fmla="*/ 8458598 w 8503236"/>
                <a:gd name="connsiteY4-6032" fmla="*/ 880513 h 1734757"/>
                <a:gd name="connsiteX5-6033" fmla="*/ 8503236 w 8503236"/>
                <a:gd name="connsiteY5-6034" fmla="*/ 929103 h 1734757"/>
                <a:gd name="connsiteX6-6035" fmla="*/ 7321193 w 8503236"/>
                <a:gd name="connsiteY6-6036" fmla="*/ 1173736 h 1734757"/>
                <a:gd name="connsiteX7-6037" fmla="*/ 7132801 w 8503236"/>
                <a:gd name="connsiteY7-6038" fmla="*/ 814498 h 1734757"/>
                <a:gd name="connsiteX8-6039" fmla="*/ 6734776 w 8503236"/>
                <a:gd name="connsiteY8-6040" fmla="*/ 275180 h 1734757"/>
                <a:gd name="connsiteX9-6041" fmla="*/ 6723694 w 8503236"/>
                <a:gd name="connsiteY9-6042" fmla="*/ 275180 h 1734757"/>
                <a:gd name="connsiteX10-6043" fmla="*/ 5834833 w 8503236"/>
                <a:gd name="connsiteY10-6044" fmla="*/ 855594 h 1734757"/>
                <a:gd name="connsiteX11-6045" fmla="*/ 5706468 w 8503236"/>
                <a:gd name="connsiteY11-6046" fmla="*/ 987191 h 1734757"/>
                <a:gd name="connsiteX12-6047" fmla="*/ 5536546 w 8503236"/>
                <a:gd name="connsiteY12-6048" fmla="*/ 1166348 h 1734757"/>
                <a:gd name="connsiteX13-6049" fmla="*/ 5147294 w 8503236"/>
                <a:gd name="connsiteY13-6050" fmla="*/ 1556985 h 1734757"/>
                <a:gd name="connsiteX14-6051" fmla="*/ 4789903 w 8503236"/>
                <a:gd name="connsiteY14-6052" fmla="*/ 1734757 h 1734757"/>
                <a:gd name="connsiteX15-6053" fmla="*/ 4746961 w 8503236"/>
                <a:gd name="connsiteY15-6054" fmla="*/ 1730601 h 1734757"/>
                <a:gd name="connsiteX16-6055" fmla="*/ 4515165 w 8503236"/>
                <a:gd name="connsiteY16-6056" fmla="*/ 1387063 h 1734757"/>
                <a:gd name="connsiteX17-6057" fmla="*/ 4289372 w 8503236"/>
                <a:gd name="connsiteY17-6058" fmla="*/ 977494 h 1734757"/>
                <a:gd name="connsiteX18-6059" fmla="*/ 3421289 w 8503236"/>
                <a:gd name="connsiteY18-6060" fmla="*/ 982574 h 1734757"/>
                <a:gd name="connsiteX19-6061" fmla="*/ 2470556 w 8503236"/>
                <a:gd name="connsiteY19-6062" fmla="*/ 1209752 h 1734757"/>
                <a:gd name="connsiteX20-6063" fmla="*/ 2452219 w 8503236"/>
                <a:gd name="connsiteY20-6064" fmla="*/ 1207524 h 1734757"/>
                <a:gd name="connsiteX21-6065" fmla="*/ 2235960 w 8503236"/>
                <a:gd name="connsiteY21-6066" fmla="*/ 1255622 h 1734757"/>
                <a:gd name="connsiteX22-6067" fmla="*/ 1427065 w 8503236"/>
                <a:gd name="connsiteY22-6068" fmla="*/ 1328755 h 1734757"/>
                <a:gd name="connsiteX23-6069" fmla="*/ 1119407 w 8503236"/>
                <a:gd name="connsiteY23-6070" fmla="*/ 1317325 h 1734757"/>
                <a:gd name="connsiteX24-6071" fmla="*/ 142284 w 8503236"/>
                <a:gd name="connsiteY24-6072" fmla="*/ 971172 h 1734757"/>
                <a:gd name="connsiteX25-6073" fmla="*/ 36016 w 8503236"/>
                <a:gd name="connsiteY25-6074" fmla="*/ 496270 h 1734757"/>
                <a:gd name="connsiteX26-6075" fmla="*/ 200709 w 8503236"/>
                <a:gd name="connsiteY26-6076" fmla="*/ 0 h 1734757"/>
                <a:gd name="connsiteX27-6077" fmla="*/ 274706 w 8503236"/>
                <a:gd name="connsiteY27-6078" fmla="*/ 55572 h 1734757"/>
                <a:gd name="connsiteX28-6079" fmla="*/ 249775 w 8503236"/>
                <a:gd name="connsiteY28-6080" fmla="*/ 930610 h 1734757"/>
                <a:gd name="connsiteX29-6081" fmla="*/ 3526130 w 8503236"/>
                <a:gd name="connsiteY29-6082" fmla="*/ 840111 h 1734757"/>
                <a:gd name="connsiteX30-6083" fmla="*/ 4297319 w 8503236"/>
                <a:gd name="connsiteY30-6084" fmla="*/ 872053 h 1734757"/>
                <a:gd name="connsiteX31-6085" fmla="*/ 4560172 w 8503236"/>
                <a:gd name="connsiteY31-6086" fmla="*/ 1303743 h 1734757"/>
                <a:gd name="connsiteX32-6087" fmla="*/ 4850773 w 8503236"/>
                <a:gd name="connsiteY32-6088" fmla="*/ 1596007 h 1734757"/>
                <a:gd name="connsiteX33-6089" fmla="*/ 5829609 w 8503236"/>
                <a:gd name="connsiteY33-6090" fmla="*/ 744571 h 1734757"/>
                <a:gd name="connsiteX34-6091" fmla="*/ 6723232 w 8503236"/>
                <a:gd name="connsiteY34-6092" fmla="*/ 214691 h 1734757"/>
                <a:gd name="connsiteX0-6093" fmla="*/ 6723232 w 8503236"/>
                <a:gd name="connsiteY0-6094" fmla="*/ 214691 h 1734757"/>
                <a:gd name="connsiteX1-6095" fmla="*/ 6735699 w 8503236"/>
                <a:gd name="connsiteY1-6096" fmla="*/ 214691 h 1734757"/>
                <a:gd name="connsiteX2-6097" fmla="*/ 7171897 w 8503236"/>
                <a:gd name="connsiteY2-6098" fmla="*/ 789985 h 1734757"/>
                <a:gd name="connsiteX3-6099" fmla="*/ 7331351 w 8503236"/>
                <a:gd name="connsiteY3-6100" fmla="*/ 1114171 h 1734757"/>
                <a:gd name="connsiteX4-6101" fmla="*/ 8458598 w 8503236"/>
                <a:gd name="connsiteY4-6102" fmla="*/ 880513 h 1734757"/>
                <a:gd name="connsiteX5-6103" fmla="*/ 8503236 w 8503236"/>
                <a:gd name="connsiteY5-6104" fmla="*/ 929103 h 1734757"/>
                <a:gd name="connsiteX6-6105" fmla="*/ 7321193 w 8503236"/>
                <a:gd name="connsiteY6-6106" fmla="*/ 1173736 h 1734757"/>
                <a:gd name="connsiteX7-6107" fmla="*/ 7132801 w 8503236"/>
                <a:gd name="connsiteY7-6108" fmla="*/ 814498 h 1734757"/>
                <a:gd name="connsiteX8-6109" fmla="*/ 6734776 w 8503236"/>
                <a:gd name="connsiteY8-6110" fmla="*/ 275180 h 1734757"/>
                <a:gd name="connsiteX9-6111" fmla="*/ 6723694 w 8503236"/>
                <a:gd name="connsiteY9-6112" fmla="*/ 275180 h 1734757"/>
                <a:gd name="connsiteX10-6113" fmla="*/ 5834833 w 8503236"/>
                <a:gd name="connsiteY10-6114" fmla="*/ 855594 h 1734757"/>
                <a:gd name="connsiteX11-6115" fmla="*/ 5706468 w 8503236"/>
                <a:gd name="connsiteY11-6116" fmla="*/ 987191 h 1734757"/>
                <a:gd name="connsiteX12-6117" fmla="*/ 5536546 w 8503236"/>
                <a:gd name="connsiteY12-6118" fmla="*/ 1166348 h 1734757"/>
                <a:gd name="connsiteX13-6119" fmla="*/ 5147294 w 8503236"/>
                <a:gd name="connsiteY13-6120" fmla="*/ 1556985 h 1734757"/>
                <a:gd name="connsiteX14-6121" fmla="*/ 4789903 w 8503236"/>
                <a:gd name="connsiteY14-6122" fmla="*/ 1734757 h 1734757"/>
                <a:gd name="connsiteX15-6123" fmla="*/ 4746961 w 8503236"/>
                <a:gd name="connsiteY15-6124" fmla="*/ 1730601 h 1734757"/>
                <a:gd name="connsiteX16-6125" fmla="*/ 4515165 w 8503236"/>
                <a:gd name="connsiteY16-6126" fmla="*/ 1387063 h 1734757"/>
                <a:gd name="connsiteX17-6127" fmla="*/ 4289372 w 8503236"/>
                <a:gd name="connsiteY17-6128" fmla="*/ 977494 h 1734757"/>
                <a:gd name="connsiteX18-6129" fmla="*/ 3466370 w 8503236"/>
                <a:gd name="connsiteY18-6130" fmla="*/ 1010362 h 1734757"/>
                <a:gd name="connsiteX19-6131" fmla="*/ 2470556 w 8503236"/>
                <a:gd name="connsiteY19-6132" fmla="*/ 1209752 h 1734757"/>
                <a:gd name="connsiteX20-6133" fmla="*/ 2452219 w 8503236"/>
                <a:gd name="connsiteY20-6134" fmla="*/ 1207524 h 1734757"/>
                <a:gd name="connsiteX21-6135" fmla="*/ 2235960 w 8503236"/>
                <a:gd name="connsiteY21-6136" fmla="*/ 1255622 h 1734757"/>
                <a:gd name="connsiteX22-6137" fmla="*/ 1427065 w 8503236"/>
                <a:gd name="connsiteY22-6138" fmla="*/ 1328755 h 1734757"/>
                <a:gd name="connsiteX23-6139" fmla="*/ 1119407 w 8503236"/>
                <a:gd name="connsiteY23-6140" fmla="*/ 1317325 h 1734757"/>
                <a:gd name="connsiteX24-6141" fmla="*/ 142284 w 8503236"/>
                <a:gd name="connsiteY24-6142" fmla="*/ 971172 h 1734757"/>
                <a:gd name="connsiteX25-6143" fmla="*/ 36016 w 8503236"/>
                <a:gd name="connsiteY25-6144" fmla="*/ 496270 h 1734757"/>
                <a:gd name="connsiteX26-6145" fmla="*/ 200709 w 8503236"/>
                <a:gd name="connsiteY26-6146" fmla="*/ 0 h 1734757"/>
                <a:gd name="connsiteX27-6147" fmla="*/ 274706 w 8503236"/>
                <a:gd name="connsiteY27-6148" fmla="*/ 55572 h 1734757"/>
                <a:gd name="connsiteX28-6149" fmla="*/ 249775 w 8503236"/>
                <a:gd name="connsiteY28-6150" fmla="*/ 930610 h 1734757"/>
                <a:gd name="connsiteX29-6151" fmla="*/ 3526130 w 8503236"/>
                <a:gd name="connsiteY29-6152" fmla="*/ 840111 h 1734757"/>
                <a:gd name="connsiteX30-6153" fmla="*/ 4297319 w 8503236"/>
                <a:gd name="connsiteY30-6154" fmla="*/ 872053 h 1734757"/>
                <a:gd name="connsiteX31-6155" fmla="*/ 4560172 w 8503236"/>
                <a:gd name="connsiteY31-6156" fmla="*/ 1303743 h 1734757"/>
                <a:gd name="connsiteX32-6157" fmla="*/ 4850773 w 8503236"/>
                <a:gd name="connsiteY32-6158" fmla="*/ 1596007 h 1734757"/>
                <a:gd name="connsiteX33-6159" fmla="*/ 5829609 w 8503236"/>
                <a:gd name="connsiteY33-6160" fmla="*/ 744571 h 1734757"/>
                <a:gd name="connsiteX34-6161" fmla="*/ 6723232 w 8503236"/>
                <a:gd name="connsiteY34-6162" fmla="*/ 214691 h 1734757"/>
                <a:gd name="connsiteX0-6163" fmla="*/ 6719897 w 8499901"/>
                <a:gd name="connsiteY0-6164" fmla="*/ 214691 h 1734757"/>
                <a:gd name="connsiteX1-6165" fmla="*/ 6732364 w 8499901"/>
                <a:gd name="connsiteY1-6166" fmla="*/ 214691 h 1734757"/>
                <a:gd name="connsiteX2-6167" fmla="*/ 7168562 w 8499901"/>
                <a:gd name="connsiteY2-6168" fmla="*/ 789985 h 1734757"/>
                <a:gd name="connsiteX3-6169" fmla="*/ 7328016 w 8499901"/>
                <a:gd name="connsiteY3-6170" fmla="*/ 1114171 h 1734757"/>
                <a:gd name="connsiteX4-6171" fmla="*/ 8455263 w 8499901"/>
                <a:gd name="connsiteY4-6172" fmla="*/ 880513 h 1734757"/>
                <a:gd name="connsiteX5-6173" fmla="*/ 8499901 w 8499901"/>
                <a:gd name="connsiteY5-6174" fmla="*/ 929103 h 1734757"/>
                <a:gd name="connsiteX6-6175" fmla="*/ 7317858 w 8499901"/>
                <a:gd name="connsiteY6-6176" fmla="*/ 1173736 h 1734757"/>
                <a:gd name="connsiteX7-6177" fmla="*/ 7129466 w 8499901"/>
                <a:gd name="connsiteY7-6178" fmla="*/ 814498 h 1734757"/>
                <a:gd name="connsiteX8-6179" fmla="*/ 6731441 w 8499901"/>
                <a:gd name="connsiteY8-6180" fmla="*/ 275180 h 1734757"/>
                <a:gd name="connsiteX9-6181" fmla="*/ 6720359 w 8499901"/>
                <a:gd name="connsiteY9-6182" fmla="*/ 275180 h 1734757"/>
                <a:gd name="connsiteX10-6183" fmla="*/ 5831498 w 8499901"/>
                <a:gd name="connsiteY10-6184" fmla="*/ 855594 h 1734757"/>
                <a:gd name="connsiteX11-6185" fmla="*/ 5703133 w 8499901"/>
                <a:gd name="connsiteY11-6186" fmla="*/ 987191 h 1734757"/>
                <a:gd name="connsiteX12-6187" fmla="*/ 5533211 w 8499901"/>
                <a:gd name="connsiteY12-6188" fmla="*/ 1166348 h 1734757"/>
                <a:gd name="connsiteX13-6189" fmla="*/ 5143959 w 8499901"/>
                <a:gd name="connsiteY13-6190" fmla="*/ 1556985 h 1734757"/>
                <a:gd name="connsiteX14-6191" fmla="*/ 4786568 w 8499901"/>
                <a:gd name="connsiteY14-6192" fmla="*/ 1734757 h 1734757"/>
                <a:gd name="connsiteX15-6193" fmla="*/ 4743626 w 8499901"/>
                <a:gd name="connsiteY15-6194" fmla="*/ 1730601 h 1734757"/>
                <a:gd name="connsiteX16-6195" fmla="*/ 4511830 w 8499901"/>
                <a:gd name="connsiteY16-6196" fmla="*/ 1387063 h 1734757"/>
                <a:gd name="connsiteX17-6197" fmla="*/ 4286037 w 8499901"/>
                <a:gd name="connsiteY17-6198" fmla="*/ 977494 h 1734757"/>
                <a:gd name="connsiteX18-6199" fmla="*/ 3463035 w 8499901"/>
                <a:gd name="connsiteY18-6200" fmla="*/ 1010362 h 1734757"/>
                <a:gd name="connsiteX19-6201" fmla="*/ 2467221 w 8499901"/>
                <a:gd name="connsiteY19-6202" fmla="*/ 1209752 h 1734757"/>
                <a:gd name="connsiteX20-6203" fmla="*/ 2448884 w 8499901"/>
                <a:gd name="connsiteY20-6204" fmla="*/ 1207524 h 1734757"/>
                <a:gd name="connsiteX21-6205" fmla="*/ 2232625 w 8499901"/>
                <a:gd name="connsiteY21-6206" fmla="*/ 1255622 h 1734757"/>
                <a:gd name="connsiteX22-6207" fmla="*/ 1423730 w 8499901"/>
                <a:gd name="connsiteY22-6208" fmla="*/ 1328755 h 1734757"/>
                <a:gd name="connsiteX23-6209" fmla="*/ 1116072 w 8499901"/>
                <a:gd name="connsiteY23-6210" fmla="*/ 1317325 h 1734757"/>
                <a:gd name="connsiteX24-6211" fmla="*/ 138949 w 8499901"/>
                <a:gd name="connsiteY24-6212" fmla="*/ 971172 h 1734757"/>
                <a:gd name="connsiteX25-6213" fmla="*/ 32681 w 8499901"/>
                <a:gd name="connsiteY25-6214" fmla="*/ 496270 h 1734757"/>
                <a:gd name="connsiteX26-6215" fmla="*/ 197374 w 8499901"/>
                <a:gd name="connsiteY26-6216" fmla="*/ 0 h 1734757"/>
                <a:gd name="connsiteX27-6217" fmla="*/ 271371 w 8499901"/>
                <a:gd name="connsiteY27-6218" fmla="*/ 55572 h 1734757"/>
                <a:gd name="connsiteX28-6219" fmla="*/ 246440 w 8499901"/>
                <a:gd name="connsiteY28-6220" fmla="*/ 930610 h 1734757"/>
                <a:gd name="connsiteX29-6221" fmla="*/ 3477714 w 8499901"/>
                <a:gd name="connsiteY29-6222" fmla="*/ 840111 h 1734757"/>
                <a:gd name="connsiteX30-6223" fmla="*/ 4293984 w 8499901"/>
                <a:gd name="connsiteY30-6224" fmla="*/ 872053 h 1734757"/>
                <a:gd name="connsiteX31-6225" fmla="*/ 4556837 w 8499901"/>
                <a:gd name="connsiteY31-6226" fmla="*/ 1303743 h 1734757"/>
                <a:gd name="connsiteX32-6227" fmla="*/ 4847438 w 8499901"/>
                <a:gd name="connsiteY32-6228" fmla="*/ 1596007 h 1734757"/>
                <a:gd name="connsiteX33-6229" fmla="*/ 5826274 w 8499901"/>
                <a:gd name="connsiteY33-6230" fmla="*/ 744571 h 1734757"/>
                <a:gd name="connsiteX34-6231" fmla="*/ 6719897 w 8499901"/>
                <a:gd name="connsiteY34-6232" fmla="*/ 214691 h 1734757"/>
                <a:gd name="connsiteX0-6233" fmla="*/ 6719897 w 8499901"/>
                <a:gd name="connsiteY0-6234" fmla="*/ 214691 h 1734757"/>
                <a:gd name="connsiteX1-6235" fmla="*/ 6732364 w 8499901"/>
                <a:gd name="connsiteY1-6236" fmla="*/ 214691 h 1734757"/>
                <a:gd name="connsiteX2-6237" fmla="*/ 7168562 w 8499901"/>
                <a:gd name="connsiteY2-6238" fmla="*/ 789985 h 1734757"/>
                <a:gd name="connsiteX3-6239" fmla="*/ 7328016 w 8499901"/>
                <a:gd name="connsiteY3-6240" fmla="*/ 1114171 h 1734757"/>
                <a:gd name="connsiteX4-6241" fmla="*/ 8455263 w 8499901"/>
                <a:gd name="connsiteY4-6242" fmla="*/ 880513 h 1734757"/>
                <a:gd name="connsiteX5-6243" fmla="*/ 8499901 w 8499901"/>
                <a:gd name="connsiteY5-6244" fmla="*/ 929103 h 1734757"/>
                <a:gd name="connsiteX6-6245" fmla="*/ 7317858 w 8499901"/>
                <a:gd name="connsiteY6-6246" fmla="*/ 1173736 h 1734757"/>
                <a:gd name="connsiteX7-6247" fmla="*/ 7129466 w 8499901"/>
                <a:gd name="connsiteY7-6248" fmla="*/ 814498 h 1734757"/>
                <a:gd name="connsiteX8-6249" fmla="*/ 6731441 w 8499901"/>
                <a:gd name="connsiteY8-6250" fmla="*/ 275180 h 1734757"/>
                <a:gd name="connsiteX9-6251" fmla="*/ 6720359 w 8499901"/>
                <a:gd name="connsiteY9-6252" fmla="*/ 275180 h 1734757"/>
                <a:gd name="connsiteX10-6253" fmla="*/ 5831498 w 8499901"/>
                <a:gd name="connsiteY10-6254" fmla="*/ 855594 h 1734757"/>
                <a:gd name="connsiteX11-6255" fmla="*/ 5703133 w 8499901"/>
                <a:gd name="connsiteY11-6256" fmla="*/ 987191 h 1734757"/>
                <a:gd name="connsiteX12-6257" fmla="*/ 5533211 w 8499901"/>
                <a:gd name="connsiteY12-6258" fmla="*/ 1166348 h 1734757"/>
                <a:gd name="connsiteX13-6259" fmla="*/ 5143959 w 8499901"/>
                <a:gd name="connsiteY13-6260" fmla="*/ 1556985 h 1734757"/>
                <a:gd name="connsiteX14-6261" fmla="*/ 4786568 w 8499901"/>
                <a:gd name="connsiteY14-6262" fmla="*/ 1734757 h 1734757"/>
                <a:gd name="connsiteX15-6263" fmla="*/ 4743626 w 8499901"/>
                <a:gd name="connsiteY15-6264" fmla="*/ 1730601 h 1734757"/>
                <a:gd name="connsiteX16-6265" fmla="*/ 4511830 w 8499901"/>
                <a:gd name="connsiteY16-6266" fmla="*/ 1387063 h 1734757"/>
                <a:gd name="connsiteX17-6267" fmla="*/ 4286037 w 8499901"/>
                <a:gd name="connsiteY17-6268" fmla="*/ 977494 h 1734757"/>
                <a:gd name="connsiteX18-6269" fmla="*/ 3463035 w 8499901"/>
                <a:gd name="connsiteY18-6270" fmla="*/ 1010362 h 1734757"/>
                <a:gd name="connsiteX19-6271" fmla="*/ 2467221 w 8499901"/>
                <a:gd name="connsiteY19-6272" fmla="*/ 1209752 h 1734757"/>
                <a:gd name="connsiteX20-6273" fmla="*/ 2448884 w 8499901"/>
                <a:gd name="connsiteY20-6274" fmla="*/ 1207524 h 1734757"/>
                <a:gd name="connsiteX21-6275" fmla="*/ 2232625 w 8499901"/>
                <a:gd name="connsiteY21-6276" fmla="*/ 1255622 h 1734757"/>
                <a:gd name="connsiteX22-6277" fmla="*/ 1423730 w 8499901"/>
                <a:gd name="connsiteY22-6278" fmla="*/ 1328755 h 1734757"/>
                <a:gd name="connsiteX23-6279" fmla="*/ 1116072 w 8499901"/>
                <a:gd name="connsiteY23-6280" fmla="*/ 1317325 h 1734757"/>
                <a:gd name="connsiteX24-6281" fmla="*/ 138949 w 8499901"/>
                <a:gd name="connsiteY24-6282" fmla="*/ 971172 h 1734757"/>
                <a:gd name="connsiteX25-6283" fmla="*/ 32681 w 8499901"/>
                <a:gd name="connsiteY25-6284" fmla="*/ 496270 h 1734757"/>
                <a:gd name="connsiteX26-6285" fmla="*/ 197374 w 8499901"/>
                <a:gd name="connsiteY26-6286" fmla="*/ 0 h 1734757"/>
                <a:gd name="connsiteX27-6287" fmla="*/ 271371 w 8499901"/>
                <a:gd name="connsiteY27-6288" fmla="*/ 55572 h 1734757"/>
                <a:gd name="connsiteX28-6289" fmla="*/ 246440 w 8499901"/>
                <a:gd name="connsiteY28-6290" fmla="*/ 930610 h 1734757"/>
                <a:gd name="connsiteX29-6291" fmla="*/ 3477714 w 8499901"/>
                <a:gd name="connsiteY29-6292" fmla="*/ 840111 h 1734757"/>
                <a:gd name="connsiteX30-6293" fmla="*/ 4293984 w 8499901"/>
                <a:gd name="connsiteY30-6294" fmla="*/ 872053 h 1734757"/>
                <a:gd name="connsiteX31-6295" fmla="*/ 4556837 w 8499901"/>
                <a:gd name="connsiteY31-6296" fmla="*/ 1303743 h 1734757"/>
                <a:gd name="connsiteX32-6297" fmla="*/ 4847438 w 8499901"/>
                <a:gd name="connsiteY32-6298" fmla="*/ 1596007 h 1734757"/>
                <a:gd name="connsiteX33-6299" fmla="*/ 5826274 w 8499901"/>
                <a:gd name="connsiteY33-6300" fmla="*/ 744571 h 1734757"/>
                <a:gd name="connsiteX34-6301" fmla="*/ 6719897 w 8499901"/>
                <a:gd name="connsiteY34-6302" fmla="*/ 214691 h 1734757"/>
                <a:gd name="connsiteX0-6303" fmla="*/ 6702261 w 8482265"/>
                <a:gd name="connsiteY0-6304" fmla="*/ 214691 h 1734757"/>
                <a:gd name="connsiteX1-6305" fmla="*/ 6714728 w 8482265"/>
                <a:gd name="connsiteY1-6306" fmla="*/ 214691 h 1734757"/>
                <a:gd name="connsiteX2-6307" fmla="*/ 7150926 w 8482265"/>
                <a:gd name="connsiteY2-6308" fmla="*/ 789985 h 1734757"/>
                <a:gd name="connsiteX3-6309" fmla="*/ 7310380 w 8482265"/>
                <a:gd name="connsiteY3-6310" fmla="*/ 1114171 h 1734757"/>
                <a:gd name="connsiteX4-6311" fmla="*/ 8437627 w 8482265"/>
                <a:gd name="connsiteY4-6312" fmla="*/ 880513 h 1734757"/>
                <a:gd name="connsiteX5-6313" fmla="*/ 8482265 w 8482265"/>
                <a:gd name="connsiteY5-6314" fmla="*/ 929103 h 1734757"/>
                <a:gd name="connsiteX6-6315" fmla="*/ 7300222 w 8482265"/>
                <a:gd name="connsiteY6-6316" fmla="*/ 1173736 h 1734757"/>
                <a:gd name="connsiteX7-6317" fmla="*/ 7111830 w 8482265"/>
                <a:gd name="connsiteY7-6318" fmla="*/ 814498 h 1734757"/>
                <a:gd name="connsiteX8-6319" fmla="*/ 6713805 w 8482265"/>
                <a:gd name="connsiteY8-6320" fmla="*/ 275180 h 1734757"/>
                <a:gd name="connsiteX9-6321" fmla="*/ 6702723 w 8482265"/>
                <a:gd name="connsiteY9-6322" fmla="*/ 275180 h 1734757"/>
                <a:gd name="connsiteX10-6323" fmla="*/ 5813862 w 8482265"/>
                <a:gd name="connsiteY10-6324" fmla="*/ 855594 h 1734757"/>
                <a:gd name="connsiteX11-6325" fmla="*/ 5685497 w 8482265"/>
                <a:gd name="connsiteY11-6326" fmla="*/ 987191 h 1734757"/>
                <a:gd name="connsiteX12-6327" fmla="*/ 5515575 w 8482265"/>
                <a:gd name="connsiteY12-6328" fmla="*/ 1166348 h 1734757"/>
                <a:gd name="connsiteX13-6329" fmla="*/ 5126323 w 8482265"/>
                <a:gd name="connsiteY13-6330" fmla="*/ 1556985 h 1734757"/>
                <a:gd name="connsiteX14-6331" fmla="*/ 4768932 w 8482265"/>
                <a:gd name="connsiteY14-6332" fmla="*/ 1734757 h 1734757"/>
                <a:gd name="connsiteX15-6333" fmla="*/ 4725990 w 8482265"/>
                <a:gd name="connsiteY15-6334" fmla="*/ 1730601 h 1734757"/>
                <a:gd name="connsiteX16-6335" fmla="*/ 4494194 w 8482265"/>
                <a:gd name="connsiteY16-6336" fmla="*/ 1387063 h 1734757"/>
                <a:gd name="connsiteX17-6337" fmla="*/ 4268401 w 8482265"/>
                <a:gd name="connsiteY17-6338" fmla="*/ 977494 h 1734757"/>
                <a:gd name="connsiteX18-6339" fmla="*/ 3445399 w 8482265"/>
                <a:gd name="connsiteY18-6340" fmla="*/ 1010362 h 1734757"/>
                <a:gd name="connsiteX19-6341" fmla="*/ 2449585 w 8482265"/>
                <a:gd name="connsiteY19-6342" fmla="*/ 1209752 h 1734757"/>
                <a:gd name="connsiteX20-6343" fmla="*/ 2431248 w 8482265"/>
                <a:gd name="connsiteY20-6344" fmla="*/ 1207524 h 1734757"/>
                <a:gd name="connsiteX21-6345" fmla="*/ 2214989 w 8482265"/>
                <a:gd name="connsiteY21-6346" fmla="*/ 1255622 h 1734757"/>
                <a:gd name="connsiteX22-6347" fmla="*/ 1406094 w 8482265"/>
                <a:gd name="connsiteY22-6348" fmla="*/ 1328755 h 1734757"/>
                <a:gd name="connsiteX23-6349" fmla="*/ 1098436 w 8482265"/>
                <a:gd name="connsiteY23-6350" fmla="*/ 1317325 h 1734757"/>
                <a:gd name="connsiteX24-6351" fmla="*/ 121313 w 8482265"/>
                <a:gd name="connsiteY24-6352" fmla="*/ 971172 h 1734757"/>
                <a:gd name="connsiteX25-6353" fmla="*/ 15045 w 8482265"/>
                <a:gd name="connsiteY25-6354" fmla="*/ 496270 h 1734757"/>
                <a:gd name="connsiteX26-6355" fmla="*/ 179738 w 8482265"/>
                <a:gd name="connsiteY26-6356" fmla="*/ 0 h 1734757"/>
                <a:gd name="connsiteX27-6357" fmla="*/ 253735 w 8482265"/>
                <a:gd name="connsiteY27-6358" fmla="*/ 55572 h 1734757"/>
                <a:gd name="connsiteX28-6359" fmla="*/ 228804 w 8482265"/>
                <a:gd name="connsiteY28-6360" fmla="*/ 930610 h 1734757"/>
                <a:gd name="connsiteX29-6361" fmla="*/ 3221793 w 8482265"/>
                <a:gd name="connsiteY29-6362" fmla="*/ 923472 h 1734757"/>
                <a:gd name="connsiteX30-6363" fmla="*/ 4276348 w 8482265"/>
                <a:gd name="connsiteY30-6364" fmla="*/ 872053 h 1734757"/>
                <a:gd name="connsiteX31-6365" fmla="*/ 4539201 w 8482265"/>
                <a:gd name="connsiteY31-6366" fmla="*/ 1303743 h 1734757"/>
                <a:gd name="connsiteX32-6367" fmla="*/ 4829802 w 8482265"/>
                <a:gd name="connsiteY32-6368" fmla="*/ 1596007 h 1734757"/>
                <a:gd name="connsiteX33-6369" fmla="*/ 5808638 w 8482265"/>
                <a:gd name="connsiteY33-6370" fmla="*/ 744571 h 1734757"/>
                <a:gd name="connsiteX34-6371" fmla="*/ 6702261 w 8482265"/>
                <a:gd name="connsiteY34-6372" fmla="*/ 214691 h 1734757"/>
                <a:gd name="connsiteX0-6373" fmla="*/ 6702261 w 8482265"/>
                <a:gd name="connsiteY0-6374" fmla="*/ 214691 h 1734757"/>
                <a:gd name="connsiteX1-6375" fmla="*/ 6714728 w 8482265"/>
                <a:gd name="connsiteY1-6376" fmla="*/ 214691 h 1734757"/>
                <a:gd name="connsiteX2-6377" fmla="*/ 7150926 w 8482265"/>
                <a:gd name="connsiteY2-6378" fmla="*/ 789985 h 1734757"/>
                <a:gd name="connsiteX3-6379" fmla="*/ 7310380 w 8482265"/>
                <a:gd name="connsiteY3-6380" fmla="*/ 1114171 h 1734757"/>
                <a:gd name="connsiteX4-6381" fmla="*/ 8437627 w 8482265"/>
                <a:gd name="connsiteY4-6382" fmla="*/ 880513 h 1734757"/>
                <a:gd name="connsiteX5-6383" fmla="*/ 8482265 w 8482265"/>
                <a:gd name="connsiteY5-6384" fmla="*/ 929103 h 1734757"/>
                <a:gd name="connsiteX6-6385" fmla="*/ 7300222 w 8482265"/>
                <a:gd name="connsiteY6-6386" fmla="*/ 1173736 h 1734757"/>
                <a:gd name="connsiteX7-6387" fmla="*/ 7111830 w 8482265"/>
                <a:gd name="connsiteY7-6388" fmla="*/ 814498 h 1734757"/>
                <a:gd name="connsiteX8-6389" fmla="*/ 6713805 w 8482265"/>
                <a:gd name="connsiteY8-6390" fmla="*/ 275180 h 1734757"/>
                <a:gd name="connsiteX9-6391" fmla="*/ 6702723 w 8482265"/>
                <a:gd name="connsiteY9-6392" fmla="*/ 275180 h 1734757"/>
                <a:gd name="connsiteX10-6393" fmla="*/ 5813862 w 8482265"/>
                <a:gd name="connsiteY10-6394" fmla="*/ 855594 h 1734757"/>
                <a:gd name="connsiteX11-6395" fmla="*/ 5685497 w 8482265"/>
                <a:gd name="connsiteY11-6396" fmla="*/ 987191 h 1734757"/>
                <a:gd name="connsiteX12-6397" fmla="*/ 5515575 w 8482265"/>
                <a:gd name="connsiteY12-6398" fmla="*/ 1166348 h 1734757"/>
                <a:gd name="connsiteX13-6399" fmla="*/ 5126323 w 8482265"/>
                <a:gd name="connsiteY13-6400" fmla="*/ 1556985 h 1734757"/>
                <a:gd name="connsiteX14-6401" fmla="*/ 4768932 w 8482265"/>
                <a:gd name="connsiteY14-6402" fmla="*/ 1734757 h 1734757"/>
                <a:gd name="connsiteX15-6403" fmla="*/ 4725990 w 8482265"/>
                <a:gd name="connsiteY15-6404" fmla="*/ 1730601 h 1734757"/>
                <a:gd name="connsiteX16-6405" fmla="*/ 4494194 w 8482265"/>
                <a:gd name="connsiteY16-6406" fmla="*/ 1387063 h 1734757"/>
                <a:gd name="connsiteX17-6407" fmla="*/ 4268401 w 8482265"/>
                <a:gd name="connsiteY17-6408" fmla="*/ 977494 h 1734757"/>
                <a:gd name="connsiteX18-6409" fmla="*/ 3445399 w 8482265"/>
                <a:gd name="connsiteY18-6410" fmla="*/ 1010362 h 1734757"/>
                <a:gd name="connsiteX19-6411" fmla="*/ 2449585 w 8482265"/>
                <a:gd name="connsiteY19-6412" fmla="*/ 1209752 h 1734757"/>
                <a:gd name="connsiteX20-6413" fmla="*/ 2431248 w 8482265"/>
                <a:gd name="connsiteY20-6414" fmla="*/ 1207524 h 1734757"/>
                <a:gd name="connsiteX21-6415" fmla="*/ 2214989 w 8482265"/>
                <a:gd name="connsiteY21-6416" fmla="*/ 1255622 h 1734757"/>
                <a:gd name="connsiteX22-6417" fmla="*/ 1406094 w 8482265"/>
                <a:gd name="connsiteY22-6418" fmla="*/ 1328755 h 1734757"/>
                <a:gd name="connsiteX23-6419" fmla="*/ 1098436 w 8482265"/>
                <a:gd name="connsiteY23-6420" fmla="*/ 1317325 h 1734757"/>
                <a:gd name="connsiteX24-6421" fmla="*/ 121313 w 8482265"/>
                <a:gd name="connsiteY24-6422" fmla="*/ 971172 h 1734757"/>
                <a:gd name="connsiteX25-6423" fmla="*/ 15045 w 8482265"/>
                <a:gd name="connsiteY25-6424" fmla="*/ 496270 h 1734757"/>
                <a:gd name="connsiteX26-6425" fmla="*/ 179738 w 8482265"/>
                <a:gd name="connsiteY26-6426" fmla="*/ 0 h 1734757"/>
                <a:gd name="connsiteX27-6427" fmla="*/ 253735 w 8482265"/>
                <a:gd name="connsiteY27-6428" fmla="*/ 55572 h 1734757"/>
                <a:gd name="connsiteX28-6429" fmla="*/ 228804 w 8482265"/>
                <a:gd name="connsiteY28-6430" fmla="*/ 930610 h 1734757"/>
                <a:gd name="connsiteX29-6431" fmla="*/ 3221793 w 8482265"/>
                <a:gd name="connsiteY29-6432" fmla="*/ 923472 h 1734757"/>
                <a:gd name="connsiteX30-6433" fmla="*/ 4276348 w 8482265"/>
                <a:gd name="connsiteY30-6434" fmla="*/ 872053 h 1734757"/>
                <a:gd name="connsiteX31-6435" fmla="*/ 4539201 w 8482265"/>
                <a:gd name="connsiteY31-6436" fmla="*/ 1303743 h 1734757"/>
                <a:gd name="connsiteX32-6437" fmla="*/ 4829802 w 8482265"/>
                <a:gd name="connsiteY32-6438" fmla="*/ 1596007 h 1734757"/>
                <a:gd name="connsiteX33-6439" fmla="*/ 5808638 w 8482265"/>
                <a:gd name="connsiteY33-6440" fmla="*/ 744571 h 1734757"/>
                <a:gd name="connsiteX34-6441" fmla="*/ 6702261 w 8482265"/>
                <a:gd name="connsiteY34-6442" fmla="*/ 214691 h 1734757"/>
                <a:gd name="connsiteX0-6443" fmla="*/ 6702261 w 8482265"/>
                <a:gd name="connsiteY0-6444" fmla="*/ 214691 h 1734757"/>
                <a:gd name="connsiteX1-6445" fmla="*/ 6714728 w 8482265"/>
                <a:gd name="connsiteY1-6446" fmla="*/ 214691 h 1734757"/>
                <a:gd name="connsiteX2-6447" fmla="*/ 7150926 w 8482265"/>
                <a:gd name="connsiteY2-6448" fmla="*/ 789985 h 1734757"/>
                <a:gd name="connsiteX3-6449" fmla="*/ 7310380 w 8482265"/>
                <a:gd name="connsiteY3-6450" fmla="*/ 1114171 h 1734757"/>
                <a:gd name="connsiteX4-6451" fmla="*/ 8437627 w 8482265"/>
                <a:gd name="connsiteY4-6452" fmla="*/ 880513 h 1734757"/>
                <a:gd name="connsiteX5-6453" fmla="*/ 8482265 w 8482265"/>
                <a:gd name="connsiteY5-6454" fmla="*/ 929103 h 1734757"/>
                <a:gd name="connsiteX6-6455" fmla="*/ 7300222 w 8482265"/>
                <a:gd name="connsiteY6-6456" fmla="*/ 1173736 h 1734757"/>
                <a:gd name="connsiteX7-6457" fmla="*/ 7111830 w 8482265"/>
                <a:gd name="connsiteY7-6458" fmla="*/ 814498 h 1734757"/>
                <a:gd name="connsiteX8-6459" fmla="*/ 6713805 w 8482265"/>
                <a:gd name="connsiteY8-6460" fmla="*/ 275180 h 1734757"/>
                <a:gd name="connsiteX9-6461" fmla="*/ 6702723 w 8482265"/>
                <a:gd name="connsiteY9-6462" fmla="*/ 275180 h 1734757"/>
                <a:gd name="connsiteX10-6463" fmla="*/ 5813862 w 8482265"/>
                <a:gd name="connsiteY10-6464" fmla="*/ 855594 h 1734757"/>
                <a:gd name="connsiteX11-6465" fmla="*/ 5685497 w 8482265"/>
                <a:gd name="connsiteY11-6466" fmla="*/ 987191 h 1734757"/>
                <a:gd name="connsiteX12-6467" fmla="*/ 5515575 w 8482265"/>
                <a:gd name="connsiteY12-6468" fmla="*/ 1166348 h 1734757"/>
                <a:gd name="connsiteX13-6469" fmla="*/ 5126323 w 8482265"/>
                <a:gd name="connsiteY13-6470" fmla="*/ 1556985 h 1734757"/>
                <a:gd name="connsiteX14-6471" fmla="*/ 4768932 w 8482265"/>
                <a:gd name="connsiteY14-6472" fmla="*/ 1734757 h 1734757"/>
                <a:gd name="connsiteX15-6473" fmla="*/ 4725990 w 8482265"/>
                <a:gd name="connsiteY15-6474" fmla="*/ 1730601 h 1734757"/>
                <a:gd name="connsiteX16-6475" fmla="*/ 4494194 w 8482265"/>
                <a:gd name="connsiteY16-6476" fmla="*/ 1387063 h 1734757"/>
                <a:gd name="connsiteX17-6477" fmla="*/ 4268401 w 8482265"/>
                <a:gd name="connsiteY17-6478" fmla="*/ 977494 h 1734757"/>
                <a:gd name="connsiteX18-6479" fmla="*/ 3445399 w 8482265"/>
                <a:gd name="connsiteY18-6480" fmla="*/ 1010362 h 1734757"/>
                <a:gd name="connsiteX19-6481" fmla="*/ 2449585 w 8482265"/>
                <a:gd name="connsiteY19-6482" fmla="*/ 1209752 h 1734757"/>
                <a:gd name="connsiteX20-6483" fmla="*/ 2431248 w 8482265"/>
                <a:gd name="connsiteY20-6484" fmla="*/ 1207524 h 1734757"/>
                <a:gd name="connsiteX21-6485" fmla="*/ 2214989 w 8482265"/>
                <a:gd name="connsiteY21-6486" fmla="*/ 1255622 h 1734757"/>
                <a:gd name="connsiteX22-6487" fmla="*/ 1406094 w 8482265"/>
                <a:gd name="connsiteY22-6488" fmla="*/ 1328755 h 1734757"/>
                <a:gd name="connsiteX23-6489" fmla="*/ 1098436 w 8482265"/>
                <a:gd name="connsiteY23-6490" fmla="*/ 1317325 h 1734757"/>
                <a:gd name="connsiteX24-6491" fmla="*/ 121313 w 8482265"/>
                <a:gd name="connsiteY24-6492" fmla="*/ 971172 h 1734757"/>
                <a:gd name="connsiteX25-6493" fmla="*/ 15045 w 8482265"/>
                <a:gd name="connsiteY25-6494" fmla="*/ 496270 h 1734757"/>
                <a:gd name="connsiteX26-6495" fmla="*/ 179738 w 8482265"/>
                <a:gd name="connsiteY26-6496" fmla="*/ 0 h 1734757"/>
                <a:gd name="connsiteX27-6497" fmla="*/ 253735 w 8482265"/>
                <a:gd name="connsiteY27-6498" fmla="*/ 55572 h 1734757"/>
                <a:gd name="connsiteX28-6499" fmla="*/ 228804 w 8482265"/>
                <a:gd name="connsiteY28-6500" fmla="*/ 930610 h 1734757"/>
                <a:gd name="connsiteX29-6501" fmla="*/ 3221793 w 8482265"/>
                <a:gd name="connsiteY29-6502" fmla="*/ 923472 h 1734757"/>
                <a:gd name="connsiteX30-6503" fmla="*/ 4276348 w 8482265"/>
                <a:gd name="connsiteY30-6504" fmla="*/ 872053 h 1734757"/>
                <a:gd name="connsiteX31-6505" fmla="*/ 4539201 w 8482265"/>
                <a:gd name="connsiteY31-6506" fmla="*/ 1303743 h 1734757"/>
                <a:gd name="connsiteX32-6507" fmla="*/ 4829802 w 8482265"/>
                <a:gd name="connsiteY32-6508" fmla="*/ 1596007 h 1734757"/>
                <a:gd name="connsiteX33-6509" fmla="*/ 5808638 w 8482265"/>
                <a:gd name="connsiteY33-6510" fmla="*/ 744571 h 1734757"/>
                <a:gd name="connsiteX34-6511" fmla="*/ 6702261 w 8482265"/>
                <a:gd name="connsiteY34-6512" fmla="*/ 214691 h 1734757"/>
                <a:gd name="connsiteX0-6513" fmla="*/ 6697195 w 8477199"/>
                <a:gd name="connsiteY0-6514" fmla="*/ 214691 h 1734757"/>
                <a:gd name="connsiteX1-6515" fmla="*/ 6709662 w 8477199"/>
                <a:gd name="connsiteY1-6516" fmla="*/ 214691 h 1734757"/>
                <a:gd name="connsiteX2-6517" fmla="*/ 7145860 w 8477199"/>
                <a:gd name="connsiteY2-6518" fmla="*/ 789985 h 1734757"/>
                <a:gd name="connsiteX3-6519" fmla="*/ 7305314 w 8477199"/>
                <a:gd name="connsiteY3-6520" fmla="*/ 1114171 h 1734757"/>
                <a:gd name="connsiteX4-6521" fmla="*/ 8432561 w 8477199"/>
                <a:gd name="connsiteY4-6522" fmla="*/ 880513 h 1734757"/>
                <a:gd name="connsiteX5-6523" fmla="*/ 8477199 w 8477199"/>
                <a:gd name="connsiteY5-6524" fmla="*/ 929103 h 1734757"/>
                <a:gd name="connsiteX6-6525" fmla="*/ 7295156 w 8477199"/>
                <a:gd name="connsiteY6-6526" fmla="*/ 1173736 h 1734757"/>
                <a:gd name="connsiteX7-6527" fmla="*/ 7106764 w 8477199"/>
                <a:gd name="connsiteY7-6528" fmla="*/ 814498 h 1734757"/>
                <a:gd name="connsiteX8-6529" fmla="*/ 6708739 w 8477199"/>
                <a:gd name="connsiteY8-6530" fmla="*/ 275180 h 1734757"/>
                <a:gd name="connsiteX9-6531" fmla="*/ 6697657 w 8477199"/>
                <a:gd name="connsiteY9-6532" fmla="*/ 275180 h 1734757"/>
                <a:gd name="connsiteX10-6533" fmla="*/ 5808796 w 8477199"/>
                <a:gd name="connsiteY10-6534" fmla="*/ 855594 h 1734757"/>
                <a:gd name="connsiteX11-6535" fmla="*/ 5680431 w 8477199"/>
                <a:gd name="connsiteY11-6536" fmla="*/ 987191 h 1734757"/>
                <a:gd name="connsiteX12-6537" fmla="*/ 5510509 w 8477199"/>
                <a:gd name="connsiteY12-6538" fmla="*/ 1166348 h 1734757"/>
                <a:gd name="connsiteX13-6539" fmla="*/ 5121257 w 8477199"/>
                <a:gd name="connsiteY13-6540" fmla="*/ 1556985 h 1734757"/>
                <a:gd name="connsiteX14-6541" fmla="*/ 4763866 w 8477199"/>
                <a:gd name="connsiteY14-6542" fmla="*/ 1734757 h 1734757"/>
                <a:gd name="connsiteX15-6543" fmla="*/ 4720924 w 8477199"/>
                <a:gd name="connsiteY15-6544" fmla="*/ 1730601 h 1734757"/>
                <a:gd name="connsiteX16-6545" fmla="*/ 4489128 w 8477199"/>
                <a:gd name="connsiteY16-6546" fmla="*/ 1387063 h 1734757"/>
                <a:gd name="connsiteX17-6547" fmla="*/ 4263335 w 8477199"/>
                <a:gd name="connsiteY17-6548" fmla="*/ 977494 h 1734757"/>
                <a:gd name="connsiteX18-6549" fmla="*/ 3440333 w 8477199"/>
                <a:gd name="connsiteY18-6550" fmla="*/ 1010362 h 1734757"/>
                <a:gd name="connsiteX19-6551" fmla="*/ 2444519 w 8477199"/>
                <a:gd name="connsiteY19-6552" fmla="*/ 1209752 h 1734757"/>
                <a:gd name="connsiteX20-6553" fmla="*/ 2426182 w 8477199"/>
                <a:gd name="connsiteY20-6554" fmla="*/ 1207524 h 1734757"/>
                <a:gd name="connsiteX21-6555" fmla="*/ 2209923 w 8477199"/>
                <a:gd name="connsiteY21-6556" fmla="*/ 1255622 h 1734757"/>
                <a:gd name="connsiteX22-6557" fmla="*/ 1401028 w 8477199"/>
                <a:gd name="connsiteY22-6558" fmla="*/ 1328755 h 1734757"/>
                <a:gd name="connsiteX23-6559" fmla="*/ 1093370 w 8477199"/>
                <a:gd name="connsiteY23-6560" fmla="*/ 1317325 h 1734757"/>
                <a:gd name="connsiteX24-6561" fmla="*/ 116247 w 8477199"/>
                <a:gd name="connsiteY24-6562" fmla="*/ 971172 h 1734757"/>
                <a:gd name="connsiteX25-6563" fmla="*/ 9979 w 8477199"/>
                <a:gd name="connsiteY25-6564" fmla="*/ 496270 h 1734757"/>
                <a:gd name="connsiteX26-6565" fmla="*/ 174672 w 8477199"/>
                <a:gd name="connsiteY26-6566" fmla="*/ 0 h 1734757"/>
                <a:gd name="connsiteX27-6567" fmla="*/ 248669 w 8477199"/>
                <a:gd name="connsiteY27-6568" fmla="*/ 55572 h 1734757"/>
                <a:gd name="connsiteX28-6569" fmla="*/ 307460 w 8477199"/>
                <a:gd name="connsiteY28-6570" fmla="*/ 944504 h 1734757"/>
                <a:gd name="connsiteX29-6571" fmla="*/ 3216727 w 8477199"/>
                <a:gd name="connsiteY29-6572" fmla="*/ 923472 h 1734757"/>
                <a:gd name="connsiteX30-6573" fmla="*/ 4271282 w 8477199"/>
                <a:gd name="connsiteY30-6574" fmla="*/ 872053 h 1734757"/>
                <a:gd name="connsiteX31-6575" fmla="*/ 4534135 w 8477199"/>
                <a:gd name="connsiteY31-6576" fmla="*/ 1303743 h 1734757"/>
                <a:gd name="connsiteX32-6577" fmla="*/ 4824736 w 8477199"/>
                <a:gd name="connsiteY32-6578" fmla="*/ 1596007 h 1734757"/>
                <a:gd name="connsiteX33-6579" fmla="*/ 5803572 w 8477199"/>
                <a:gd name="connsiteY33-6580" fmla="*/ 744571 h 1734757"/>
                <a:gd name="connsiteX34-6581" fmla="*/ 6697195 w 8477199"/>
                <a:gd name="connsiteY34-6582" fmla="*/ 214691 h 1734757"/>
                <a:gd name="connsiteX0-6583" fmla="*/ 6697195 w 8477199"/>
                <a:gd name="connsiteY0-6584" fmla="*/ 214691 h 1734757"/>
                <a:gd name="connsiteX1-6585" fmla="*/ 6709662 w 8477199"/>
                <a:gd name="connsiteY1-6586" fmla="*/ 214691 h 1734757"/>
                <a:gd name="connsiteX2-6587" fmla="*/ 7145860 w 8477199"/>
                <a:gd name="connsiteY2-6588" fmla="*/ 789985 h 1734757"/>
                <a:gd name="connsiteX3-6589" fmla="*/ 7305314 w 8477199"/>
                <a:gd name="connsiteY3-6590" fmla="*/ 1114171 h 1734757"/>
                <a:gd name="connsiteX4-6591" fmla="*/ 8432561 w 8477199"/>
                <a:gd name="connsiteY4-6592" fmla="*/ 880513 h 1734757"/>
                <a:gd name="connsiteX5-6593" fmla="*/ 8477199 w 8477199"/>
                <a:gd name="connsiteY5-6594" fmla="*/ 929103 h 1734757"/>
                <a:gd name="connsiteX6-6595" fmla="*/ 7295156 w 8477199"/>
                <a:gd name="connsiteY6-6596" fmla="*/ 1173736 h 1734757"/>
                <a:gd name="connsiteX7-6597" fmla="*/ 7106764 w 8477199"/>
                <a:gd name="connsiteY7-6598" fmla="*/ 814498 h 1734757"/>
                <a:gd name="connsiteX8-6599" fmla="*/ 6708739 w 8477199"/>
                <a:gd name="connsiteY8-6600" fmla="*/ 275180 h 1734757"/>
                <a:gd name="connsiteX9-6601" fmla="*/ 6697657 w 8477199"/>
                <a:gd name="connsiteY9-6602" fmla="*/ 275180 h 1734757"/>
                <a:gd name="connsiteX10-6603" fmla="*/ 5808796 w 8477199"/>
                <a:gd name="connsiteY10-6604" fmla="*/ 855594 h 1734757"/>
                <a:gd name="connsiteX11-6605" fmla="*/ 5680431 w 8477199"/>
                <a:gd name="connsiteY11-6606" fmla="*/ 987191 h 1734757"/>
                <a:gd name="connsiteX12-6607" fmla="*/ 5510509 w 8477199"/>
                <a:gd name="connsiteY12-6608" fmla="*/ 1166348 h 1734757"/>
                <a:gd name="connsiteX13-6609" fmla="*/ 5121257 w 8477199"/>
                <a:gd name="connsiteY13-6610" fmla="*/ 1556985 h 1734757"/>
                <a:gd name="connsiteX14-6611" fmla="*/ 4763866 w 8477199"/>
                <a:gd name="connsiteY14-6612" fmla="*/ 1734757 h 1734757"/>
                <a:gd name="connsiteX15-6613" fmla="*/ 4720924 w 8477199"/>
                <a:gd name="connsiteY15-6614" fmla="*/ 1730601 h 1734757"/>
                <a:gd name="connsiteX16-6615" fmla="*/ 4489128 w 8477199"/>
                <a:gd name="connsiteY16-6616" fmla="*/ 1387063 h 1734757"/>
                <a:gd name="connsiteX17-6617" fmla="*/ 4263335 w 8477199"/>
                <a:gd name="connsiteY17-6618" fmla="*/ 977494 h 1734757"/>
                <a:gd name="connsiteX18-6619" fmla="*/ 3440333 w 8477199"/>
                <a:gd name="connsiteY18-6620" fmla="*/ 1010362 h 1734757"/>
                <a:gd name="connsiteX19-6621" fmla="*/ 2444519 w 8477199"/>
                <a:gd name="connsiteY19-6622" fmla="*/ 1209752 h 1734757"/>
                <a:gd name="connsiteX20-6623" fmla="*/ 2426182 w 8477199"/>
                <a:gd name="connsiteY20-6624" fmla="*/ 1207524 h 1734757"/>
                <a:gd name="connsiteX21-6625" fmla="*/ 2209923 w 8477199"/>
                <a:gd name="connsiteY21-6626" fmla="*/ 1255622 h 1734757"/>
                <a:gd name="connsiteX22-6627" fmla="*/ 1401028 w 8477199"/>
                <a:gd name="connsiteY22-6628" fmla="*/ 1328755 h 1734757"/>
                <a:gd name="connsiteX23-6629" fmla="*/ 1093370 w 8477199"/>
                <a:gd name="connsiteY23-6630" fmla="*/ 1317325 h 1734757"/>
                <a:gd name="connsiteX24-6631" fmla="*/ 116247 w 8477199"/>
                <a:gd name="connsiteY24-6632" fmla="*/ 971172 h 1734757"/>
                <a:gd name="connsiteX25-6633" fmla="*/ 9979 w 8477199"/>
                <a:gd name="connsiteY25-6634" fmla="*/ 496270 h 1734757"/>
                <a:gd name="connsiteX26-6635" fmla="*/ 174672 w 8477199"/>
                <a:gd name="connsiteY26-6636" fmla="*/ 0 h 1734757"/>
                <a:gd name="connsiteX27-6637" fmla="*/ 248669 w 8477199"/>
                <a:gd name="connsiteY27-6638" fmla="*/ 55572 h 1734757"/>
                <a:gd name="connsiteX28-6639" fmla="*/ 307460 w 8477199"/>
                <a:gd name="connsiteY28-6640" fmla="*/ 944504 h 1734757"/>
                <a:gd name="connsiteX29-6641" fmla="*/ 3216727 w 8477199"/>
                <a:gd name="connsiteY29-6642" fmla="*/ 923472 h 1734757"/>
                <a:gd name="connsiteX30-6643" fmla="*/ 4271282 w 8477199"/>
                <a:gd name="connsiteY30-6644" fmla="*/ 872053 h 1734757"/>
                <a:gd name="connsiteX31-6645" fmla="*/ 4534135 w 8477199"/>
                <a:gd name="connsiteY31-6646" fmla="*/ 1303743 h 1734757"/>
                <a:gd name="connsiteX32-6647" fmla="*/ 4824736 w 8477199"/>
                <a:gd name="connsiteY32-6648" fmla="*/ 1596007 h 1734757"/>
                <a:gd name="connsiteX33-6649" fmla="*/ 5803572 w 8477199"/>
                <a:gd name="connsiteY33-6650" fmla="*/ 744571 h 1734757"/>
                <a:gd name="connsiteX34-6651" fmla="*/ 6697195 w 8477199"/>
                <a:gd name="connsiteY34-6652" fmla="*/ 214691 h 1734757"/>
                <a:gd name="connsiteX0-6653" fmla="*/ 6697195 w 8477199"/>
                <a:gd name="connsiteY0-6654" fmla="*/ 214691 h 1734757"/>
                <a:gd name="connsiteX1-6655" fmla="*/ 6709662 w 8477199"/>
                <a:gd name="connsiteY1-6656" fmla="*/ 214691 h 1734757"/>
                <a:gd name="connsiteX2-6657" fmla="*/ 7145860 w 8477199"/>
                <a:gd name="connsiteY2-6658" fmla="*/ 789985 h 1734757"/>
                <a:gd name="connsiteX3-6659" fmla="*/ 7305314 w 8477199"/>
                <a:gd name="connsiteY3-6660" fmla="*/ 1114171 h 1734757"/>
                <a:gd name="connsiteX4-6661" fmla="*/ 8432561 w 8477199"/>
                <a:gd name="connsiteY4-6662" fmla="*/ 880513 h 1734757"/>
                <a:gd name="connsiteX5-6663" fmla="*/ 8477199 w 8477199"/>
                <a:gd name="connsiteY5-6664" fmla="*/ 929103 h 1734757"/>
                <a:gd name="connsiteX6-6665" fmla="*/ 7295156 w 8477199"/>
                <a:gd name="connsiteY6-6666" fmla="*/ 1173736 h 1734757"/>
                <a:gd name="connsiteX7-6667" fmla="*/ 7106764 w 8477199"/>
                <a:gd name="connsiteY7-6668" fmla="*/ 814498 h 1734757"/>
                <a:gd name="connsiteX8-6669" fmla="*/ 6708739 w 8477199"/>
                <a:gd name="connsiteY8-6670" fmla="*/ 275180 h 1734757"/>
                <a:gd name="connsiteX9-6671" fmla="*/ 6697657 w 8477199"/>
                <a:gd name="connsiteY9-6672" fmla="*/ 275180 h 1734757"/>
                <a:gd name="connsiteX10-6673" fmla="*/ 5808796 w 8477199"/>
                <a:gd name="connsiteY10-6674" fmla="*/ 855594 h 1734757"/>
                <a:gd name="connsiteX11-6675" fmla="*/ 5680431 w 8477199"/>
                <a:gd name="connsiteY11-6676" fmla="*/ 987191 h 1734757"/>
                <a:gd name="connsiteX12-6677" fmla="*/ 5510509 w 8477199"/>
                <a:gd name="connsiteY12-6678" fmla="*/ 1166348 h 1734757"/>
                <a:gd name="connsiteX13-6679" fmla="*/ 5121257 w 8477199"/>
                <a:gd name="connsiteY13-6680" fmla="*/ 1556985 h 1734757"/>
                <a:gd name="connsiteX14-6681" fmla="*/ 4763866 w 8477199"/>
                <a:gd name="connsiteY14-6682" fmla="*/ 1734757 h 1734757"/>
                <a:gd name="connsiteX15-6683" fmla="*/ 4720924 w 8477199"/>
                <a:gd name="connsiteY15-6684" fmla="*/ 1730601 h 1734757"/>
                <a:gd name="connsiteX16-6685" fmla="*/ 4489128 w 8477199"/>
                <a:gd name="connsiteY16-6686" fmla="*/ 1387063 h 1734757"/>
                <a:gd name="connsiteX17-6687" fmla="*/ 4263335 w 8477199"/>
                <a:gd name="connsiteY17-6688" fmla="*/ 977494 h 1734757"/>
                <a:gd name="connsiteX18-6689" fmla="*/ 3440333 w 8477199"/>
                <a:gd name="connsiteY18-6690" fmla="*/ 1010362 h 1734757"/>
                <a:gd name="connsiteX19-6691" fmla="*/ 2444519 w 8477199"/>
                <a:gd name="connsiteY19-6692" fmla="*/ 1209752 h 1734757"/>
                <a:gd name="connsiteX20-6693" fmla="*/ 2426182 w 8477199"/>
                <a:gd name="connsiteY20-6694" fmla="*/ 1207524 h 1734757"/>
                <a:gd name="connsiteX21-6695" fmla="*/ 2209923 w 8477199"/>
                <a:gd name="connsiteY21-6696" fmla="*/ 1255622 h 1734757"/>
                <a:gd name="connsiteX22-6697" fmla="*/ 1401028 w 8477199"/>
                <a:gd name="connsiteY22-6698" fmla="*/ 1328755 h 1734757"/>
                <a:gd name="connsiteX23-6699" fmla="*/ 1093370 w 8477199"/>
                <a:gd name="connsiteY23-6700" fmla="*/ 1317325 h 1734757"/>
                <a:gd name="connsiteX24-6701" fmla="*/ 116247 w 8477199"/>
                <a:gd name="connsiteY24-6702" fmla="*/ 971172 h 1734757"/>
                <a:gd name="connsiteX25-6703" fmla="*/ 9979 w 8477199"/>
                <a:gd name="connsiteY25-6704" fmla="*/ 496270 h 1734757"/>
                <a:gd name="connsiteX26-6705" fmla="*/ 174672 w 8477199"/>
                <a:gd name="connsiteY26-6706" fmla="*/ 0 h 1734757"/>
                <a:gd name="connsiteX27-6707" fmla="*/ 248669 w 8477199"/>
                <a:gd name="connsiteY27-6708" fmla="*/ 55572 h 1734757"/>
                <a:gd name="connsiteX28-6709" fmla="*/ 307460 w 8477199"/>
                <a:gd name="connsiteY28-6710" fmla="*/ 944504 h 1734757"/>
                <a:gd name="connsiteX29-6711" fmla="*/ 3216727 w 8477199"/>
                <a:gd name="connsiteY29-6712" fmla="*/ 923472 h 1734757"/>
                <a:gd name="connsiteX30-6713" fmla="*/ 4271282 w 8477199"/>
                <a:gd name="connsiteY30-6714" fmla="*/ 872053 h 1734757"/>
                <a:gd name="connsiteX31-6715" fmla="*/ 4534135 w 8477199"/>
                <a:gd name="connsiteY31-6716" fmla="*/ 1303743 h 1734757"/>
                <a:gd name="connsiteX32-6717" fmla="*/ 4824736 w 8477199"/>
                <a:gd name="connsiteY32-6718" fmla="*/ 1596007 h 1734757"/>
                <a:gd name="connsiteX33-6719" fmla="*/ 5803572 w 8477199"/>
                <a:gd name="connsiteY33-6720" fmla="*/ 744571 h 1734757"/>
                <a:gd name="connsiteX34-6721" fmla="*/ 6697195 w 8477199"/>
                <a:gd name="connsiteY34-6722" fmla="*/ 214691 h 1734757"/>
                <a:gd name="connsiteX0-6723" fmla="*/ 6697195 w 8477199"/>
                <a:gd name="connsiteY0-6724" fmla="*/ 214691 h 1734757"/>
                <a:gd name="connsiteX1-6725" fmla="*/ 6709662 w 8477199"/>
                <a:gd name="connsiteY1-6726" fmla="*/ 214691 h 1734757"/>
                <a:gd name="connsiteX2-6727" fmla="*/ 7145860 w 8477199"/>
                <a:gd name="connsiteY2-6728" fmla="*/ 789985 h 1734757"/>
                <a:gd name="connsiteX3-6729" fmla="*/ 7305314 w 8477199"/>
                <a:gd name="connsiteY3-6730" fmla="*/ 1114171 h 1734757"/>
                <a:gd name="connsiteX4-6731" fmla="*/ 8432561 w 8477199"/>
                <a:gd name="connsiteY4-6732" fmla="*/ 880513 h 1734757"/>
                <a:gd name="connsiteX5-6733" fmla="*/ 8477199 w 8477199"/>
                <a:gd name="connsiteY5-6734" fmla="*/ 929103 h 1734757"/>
                <a:gd name="connsiteX6-6735" fmla="*/ 7295156 w 8477199"/>
                <a:gd name="connsiteY6-6736" fmla="*/ 1173736 h 1734757"/>
                <a:gd name="connsiteX7-6737" fmla="*/ 7106764 w 8477199"/>
                <a:gd name="connsiteY7-6738" fmla="*/ 814498 h 1734757"/>
                <a:gd name="connsiteX8-6739" fmla="*/ 6708739 w 8477199"/>
                <a:gd name="connsiteY8-6740" fmla="*/ 275180 h 1734757"/>
                <a:gd name="connsiteX9-6741" fmla="*/ 6697657 w 8477199"/>
                <a:gd name="connsiteY9-6742" fmla="*/ 275180 h 1734757"/>
                <a:gd name="connsiteX10-6743" fmla="*/ 5808796 w 8477199"/>
                <a:gd name="connsiteY10-6744" fmla="*/ 855594 h 1734757"/>
                <a:gd name="connsiteX11-6745" fmla="*/ 5680431 w 8477199"/>
                <a:gd name="connsiteY11-6746" fmla="*/ 987191 h 1734757"/>
                <a:gd name="connsiteX12-6747" fmla="*/ 5510509 w 8477199"/>
                <a:gd name="connsiteY12-6748" fmla="*/ 1166348 h 1734757"/>
                <a:gd name="connsiteX13-6749" fmla="*/ 5121257 w 8477199"/>
                <a:gd name="connsiteY13-6750" fmla="*/ 1556985 h 1734757"/>
                <a:gd name="connsiteX14-6751" fmla="*/ 4763866 w 8477199"/>
                <a:gd name="connsiteY14-6752" fmla="*/ 1734757 h 1734757"/>
                <a:gd name="connsiteX15-6753" fmla="*/ 4720924 w 8477199"/>
                <a:gd name="connsiteY15-6754" fmla="*/ 1730601 h 1734757"/>
                <a:gd name="connsiteX16-6755" fmla="*/ 4489128 w 8477199"/>
                <a:gd name="connsiteY16-6756" fmla="*/ 1387063 h 1734757"/>
                <a:gd name="connsiteX17-6757" fmla="*/ 4263335 w 8477199"/>
                <a:gd name="connsiteY17-6758" fmla="*/ 977494 h 1734757"/>
                <a:gd name="connsiteX18-6759" fmla="*/ 3440333 w 8477199"/>
                <a:gd name="connsiteY18-6760" fmla="*/ 1010362 h 1734757"/>
                <a:gd name="connsiteX19-6761" fmla="*/ 2444519 w 8477199"/>
                <a:gd name="connsiteY19-6762" fmla="*/ 1209752 h 1734757"/>
                <a:gd name="connsiteX20-6763" fmla="*/ 2426182 w 8477199"/>
                <a:gd name="connsiteY20-6764" fmla="*/ 1207524 h 1734757"/>
                <a:gd name="connsiteX21-6765" fmla="*/ 2209923 w 8477199"/>
                <a:gd name="connsiteY21-6766" fmla="*/ 1255622 h 1734757"/>
                <a:gd name="connsiteX22-6767" fmla="*/ 1401028 w 8477199"/>
                <a:gd name="connsiteY22-6768" fmla="*/ 1328755 h 1734757"/>
                <a:gd name="connsiteX23-6769" fmla="*/ 1093370 w 8477199"/>
                <a:gd name="connsiteY23-6770" fmla="*/ 1317325 h 1734757"/>
                <a:gd name="connsiteX24-6771" fmla="*/ 116247 w 8477199"/>
                <a:gd name="connsiteY24-6772" fmla="*/ 971172 h 1734757"/>
                <a:gd name="connsiteX25-6773" fmla="*/ 9979 w 8477199"/>
                <a:gd name="connsiteY25-6774" fmla="*/ 496270 h 1734757"/>
                <a:gd name="connsiteX26-6775" fmla="*/ 174672 w 8477199"/>
                <a:gd name="connsiteY26-6776" fmla="*/ 0 h 1734757"/>
                <a:gd name="connsiteX27-6777" fmla="*/ 248669 w 8477199"/>
                <a:gd name="connsiteY27-6778" fmla="*/ 55572 h 1734757"/>
                <a:gd name="connsiteX28-6779" fmla="*/ 307460 w 8477199"/>
                <a:gd name="connsiteY28-6780" fmla="*/ 944504 h 1734757"/>
                <a:gd name="connsiteX29-6781" fmla="*/ 3216727 w 8477199"/>
                <a:gd name="connsiteY29-6782" fmla="*/ 923472 h 1734757"/>
                <a:gd name="connsiteX30-6783" fmla="*/ 4271282 w 8477199"/>
                <a:gd name="connsiteY30-6784" fmla="*/ 872053 h 1734757"/>
                <a:gd name="connsiteX31-6785" fmla="*/ 4534135 w 8477199"/>
                <a:gd name="connsiteY31-6786" fmla="*/ 1303743 h 1734757"/>
                <a:gd name="connsiteX32-6787" fmla="*/ 4824736 w 8477199"/>
                <a:gd name="connsiteY32-6788" fmla="*/ 1596007 h 1734757"/>
                <a:gd name="connsiteX33-6789" fmla="*/ 5803572 w 8477199"/>
                <a:gd name="connsiteY33-6790" fmla="*/ 744571 h 1734757"/>
                <a:gd name="connsiteX34-6791" fmla="*/ 6697195 w 8477199"/>
                <a:gd name="connsiteY34-6792" fmla="*/ 214691 h 1734757"/>
                <a:gd name="connsiteX0-6793" fmla="*/ 6697195 w 8477199"/>
                <a:gd name="connsiteY0-6794" fmla="*/ 214691 h 1734757"/>
                <a:gd name="connsiteX1-6795" fmla="*/ 6709662 w 8477199"/>
                <a:gd name="connsiteY1-6796" fmla="*/ 214691 h 1734757"/>
                <a:gd name="connsiteX2-6797" fmla="*/ 7145860 w 8477199"/>
                <a:gd name="connsiteY2-6798" fmla="*/ 789985 h 1734757"/>
                <a:gd name="connsiteX3-6799" fmla="*/ 7305314 w 8477199"/>
                <a:gd name="connsiteY3-6800" fmla="*/ 1114171 h 1734757"/>
                <a:gd name="connsiteX4-6801" fmla="*/ 8432561 w 8477199"/>
                <a:gd name="connsiteY4-6802" fmla="*/ 880513 h 1734757"/>
                <a:gd name="connsiteX5-6803" fmla="*/ 8477199 w 8477199"/>
                <a:gd name="connsiteY5-6804" fmla="*/ 929103 h 1734757"/>
                <a:gd name="connsiteX6-6805" fmla="*/ 7295156 w 8477199"/>
                <a:gd name="connsiteY6-6806" fmla="*/ 1173736 h 1734757"/>
                <a:gd name="connsiteX7-6807" fmla="*/ 7106764 w 8477199"/>
                <a:gd name="connsiteY7-6808" fmla="*/ 814498 h 1734757"/>
                <a:gd name="connsiteX8-6809" fmla="*/ 6708739 w 8477199"/>
                <a:gd name="connsiteY8-6810" fmla="*/ 275180 h 1734757"/>
                <a:gd name="connsiteX9-6811" fmla="*/ 6697657 w 8477199"/>
                <a:gd name="connsiteY9-6812" fmla="*/ 275180 h 1734757"/>
                <a:gd name="connsiteX10-6813" fmla="*/ 5808796 w 8477199"/>
                <a:gd name="connsiteY10-6814" fmla="*/ 855594 h 1734757"/>
                <a:gd name="connsiteX11-6815" fmla="*/ 5680431 w 8477199"/>
                <a:gd name="connsiteY11-6816" fmla="*/ 987191 h 1734757"/>
                <a:gd name="connsiteX12-6817" fmla="*/ 5510509 w 8477199"/>
                <a:gd name="connsiteY12-6818" fmla="*/ 1166348 h 1734757"/>
                <a:gd name="connsiteX13-6819" fmla="*/ 5121257 w 8477199"/>
                <a:gd name="connsiteY13-6820" fmla="*/ 1556985 h 1734757"/>
                <a:gd name="connsiteX14-6821" fmla="*/ 4763866 w 8477199"/>
                <a:gd name="connsiteY14-6822" fmla="*/ 1734757 h 1734757"/>
                <a:gd name="connsiteX15-6823" fmla="*/ 4720924 w 8477199"/>
                <a:gd name="connsiteY15-6824" fmla="*/ 1730601 h 1734757"/>
                <a:gd name="connsiteX16-6825" fmla="*/ 4489128 w 8477199"/>
                <a:gd name="connsiteY16-6826" fmla="*/ 1387063 h 1734757"/>
                <a:gd name="connsiteX17-6827" fmla="*/ 4263335 w 8477199"/>
                <a:gd name="connsiteY17-6828" fmla="*/ 977494 h 1734757"/>
                <a:gd name="connsiteX18-6829" fmla="*/ 3440333 w 8477199"/>
                <a:gd name="connsiteY18-6830" fmla="*/ 1010362 h 1734757"/>
                <a:gd name="connsiteX19-6831" fmla="*/ 2444519 w 8477199"/>
                <a:gd name="connsiteY19-6832" fmla="*/ 1209752 h 1734757"/>
                <a:gd name="connsiteX20-6833" fmla="*/ 2426182 w 8477199"/>
                <a:gd name="connsiteY20-6834" fmla="*/ 1207524 h 1734757"/>
                <a:gd name="connsiteX21-6835" fmla="*/ 2209923 w 8477199"/>
                <a:gd name="connsiteY21-6836" fmla="*/ 1255622 h 1734757"/>
                <a:gd name="connsiteX22-6837" fmla="*/ 1401028 w 8477199"/>
                <a:gd name="connsiteY22-6838" fmla="*/ 1328755 h 1734757"/>
                <a:gd name="connsiteX23-6839" fmla="*/ 1093370 w 8477199"/>
                <a:gd name="connsiteY23-6840" fmla="*/ 1317325 h 1734757"/>
                <a:gd name="connsiteX24-6841" fmla="*/ 116247 w 8477199"/>
                <a:gd name="connsiteY24-6842" fmla="*/ 971172 h 1734757"/>
                <a:gd name="connsiteX25-6843" fmla="*/ 9979 w 8477199"/>
                <a:gd name="connsiteY25-6844" fmla="*/ 496270 h 1734757"/>
                <a:gd name="connsiteX26-6845" fmla="*/ 174672 w 8477199"/>
                <a:gd name="connsiteY26-6846" fmla="*/ 0 h 1734757"/>
                <a:gd name="connsiteX27-6847" fmla="*/ 248669 w 8477199"/>
                <a:gd name="connsiteY27-6848" fmla="*/ 55572 h 1734757"/>
                <a:gd name="connsiteX28-6849" fmla="*/ 307460 w 8477199"/>
                <a:gd name="connsiteY28-6850" fmla="*/ 1000075 h 1734757"/>
                <a:gd name="connsiteX29-6851" fmla="*/ 3216727 w 8477199"/>
                <a:gd name="connsiteY29-6852" fmla="*/ 923472 h 1734757"/>
                <a:gd name="connsiteX30-6853" fmla="*/ 4271282 w 8477199"/>
                <a:gd name="connsiteY30-6854" fmla="*/ 872053 h 1734757"/>
                <a:gd name="connsiteX31-6855" fmla="*/ 4534135 w 8477199"/>
                <a:gd name="connsiteY31-6856" fmla="*/ 1303743 h 1734757"/>
                <a:gd name="connsiteX32-6857" fmla="*/ 4824736 w 8477199"/>
                <a:gd name="connsiteY32-6858" fmla="*/ 1596007 h 1734757"/>
                <a:gd name="connsiteX33-6859" fmla="*/ 5803572 w 8477199"/>
                <a:gd name="connsiteY33-6860" fmla="*/ 744571 h 1734757"/>
                <a:gd name="connsiteX34-6861" fmla="*/ 6697195 w 8477199"/>
                <a:gd name="connsiteY34-6862" fmla="*/ 214691 h 1734757"/>
                <a:gd name="connsiteX0-6863" fmla="*/ 6697195 w 8477199"/>
                <a:gd name="connsiteY0-6864" fmla="*/ 214691 h 1734757"/>
                <a:gd name="connsiteX1-6865" fmla="*/ 6709662 w 8477199"/>
                <a:gd name="connsiteY1-6866" fmla="*/ 214691 h 1734757"/>
                <a:gd name="connsiteX2-6867" fmla="*/ 7145860 w 8477199"/>
                <a:gd name="connsiteY2-6868" fmla="*/ 789985 h 1734757"/>
                <a:gd name="connsiteX3-6869" fmla="*/ 7305314 w 8477199"/>
                <a:gd name="connsiteY3-6870" fmla="*/ 1114171 h 1734757"/>
                <a:gd name="connsiteX4-6871" fmla="*/ 8432561 w 8477199"/>
                <a:gd name="connsiteY4-6872" fmla="*/ 880513 h 1734757"/>
                <a:gd name="connsiteX5-6873" fmla="*/ 8477199 w 8477199"/>
                <a:gd name="connsiteY5-6874" fmla="*/ 929103 h 1734757"/>
                <a:gd name="connsiteX6-6875" fmla="*/ 7295156 w 8477199"/>
                <a:gd name="connsiteY6-6876" fmla="*/ 1173736 h 1734757"/>
                <a:gd name="connsiteX7-6877" fmla="*/ 7106764 w 8477199"/>
                <a:gd name="connsiteY7-6878" fmla="*/ 814498 h 1734757"/>
                <a:gd name="connsiteX8-6879" fmla="*/ 6708739 w 8477199"/>
                <a:gd name="connsiteY8-6880" fmla="*/ 275180 h 1734757"/>
                <a:gd name="connsiteX9-6881" fmla="*/ 6697657 w 8477199"/>
                <a:gd name="connsiteY9-6882" fmla="*/ 275180 h 1734757"/>
                <a:gd name="connsiteX10-6883" fmla="*/ 5808796 w 8477199"/>
                <a:gd name="connsiteY10-6884" fmla="*/ 855594 h 1734757"/>
                <a:gd name="connsiteX11-6885" fmla="*/ 5680431 w 8477199"/>
                <a:gd name="connsiteY11-6886" fmla="*/ 987191 h 1734757"/>
                <a:gd name="connsiteX12-6887" fmla="*/ 5510509 w 8477199"/>
                <a:gd name="connsiteY12-6888" fmla="*/ 1166348 h 1734757"/>
                <a:gd name="connsiteX13-6889" fmla="*/ 5121257 w 8477199"/>
                <a:gd name="connsiteY13-6890" fmla="*/ 1556985 h 1734757"/>
                <a:gd name="connsiteX14-6891" fmla="*/ 4763866 w 8477199"/>
                <a:gd name="connsiteY14-6892" fmla="*/ 1734757 h 1734757"/>
                <a:gd name="connsiteX15-6893" fmla="*/ 4720924 w 8477199"/>
                <a:gd name="connsiteY15-6894" fmla="*/ 1730601 h 1734757"/>
                <a:gd name="connsiteX16-6895" fmla="*/ 4489128 w 8477199"/>
                <a:gd name="connsiteY16-6896" fmla="*/ 1387063 h 1734757"/>
                <a:gd name="connsiteX17-6897" fmla="*/ 4263335 w 8477199"/>
                <a:gd name="connsiteY17-6898" fmla="*/ 977494 h 1734757"/>
                <a:gd name="connsiteX18-6899" fmla="*/ 3440333 w 8477199"/>
                <a:gd name="connsiteY18-6900" fmla="*/ 1010362 h 1734757"/>
                <a:gd name="connsiteX19-6901" fmla="*/ 2444519 w 8477199"/>
                <a:gd name="connsiteY19-6902" fmla="*/ 1209752 h 1734757"/>
                <a:gd name="connsiteX20-6903" fmla="*/ 2426182 w 8477199"/>
                <a:gd name="connsiteY20-6904" fmla="*/ 1207524 h 1734757"/>
                <a:gd name="connsiteX21-6905" fmla="*/ 2209923 w 8477199"/>
                <a:gd name="connsiteY21-6906" fmla="*/ 1255622 h 1734757"/>
                <a:gd name="connsiteX22-6907" fmla="*/ 1401028 w 8477199"/>
                <a:gd name="connsiteY22-6908" fmla="*/ 1328755 h 1734757"/>
                <a:gd name="connsiteX23-6909" fmla="*/ 1093370 w 8477199"/>
                <a:gd name="connsiteY23-6910" fmla="*/ 1317325 h 1734757"/>
                <a:gd name="connsiteX24-6911" fmla="*/ 116247 w 8477199"/>
                <a:gd name="connsiteY24-6912" fmla="*/ 971172 h 1734757"/>
                <a:gd name="connsiteX25-6913" fmla="*/ 9979 w 8477199"/>
                <a:gd name="connsiteY25-6914" fmla="*/ 496270 h 1734757"/>
                <a:gd name="connsiteX26-6915" fmla="*/ 174672 w 8477199"/>
                <a:gd name="connsiteY26-6916" fmla="*/ 0 h 1734757"/>
                <a:gd name="connsiteX27-6917" fmla="*/ 248669 w 8477199"/>
                <a:gd name="connsiteY27-6918" fmla="*/ 55572 h 1734757"/>
                <a:gd name="connsiteX28-6919" fmla="*/ 307460 w 8477199"/>
                <a:gd name="connsiteY28-6920" fmla="*/ 1000075 h 1734757"/>
                <a:gd name="connsiteX29-6921" fmla="*/ 3216727 w 8477199"/>
                <a:gd name="connsiteY29-6922" fmla="*/ 923472 h 1734757"/>
                <a:gd name="connsiteX30-6923" fmla="*/ 4271282 w 8477199"/>
                <a:gd name="connsiteY30-6924" fmla="*/ 872053 h 1734757"/>
                <a:gd name="connsiteX31-6925" fmla="*/ 4534135 w 8477199"/>
                <a:gd name="connsiteY31-6926" fmla="*/ 1303743 h 1734757"/>
                <a:gd name="connsiteX32-6927" fmla="*/ 4824736 w 8477199"/>
                <a:gd name="connsiteY32-6928" fmla="*/ 1596007 h 1734757"/>
                <a:gd name="connsiteX33-6929" fmla="*/ 5803572 w 8477199"/>
                <a:gd name="connsiteY33-6930" fmla="*/ 744571 h 1734757"/>
                <a:gd name="connsiteX34-6931" fmla="*/ 6697195 w 8477199"/>
                <a:gd name="connsiteY34-6932" fmla="*/ 214691 h 1734757"/>
                <a:gd name="connsiteX0-6933" fmla="*/ 6697195 w 8477199"/>
                <a:gd name="connsiteY0-6934" fmla="*/ 214691 h 1734757"/>
                <a:gd name="connsiteX1-6935" fmla="*/ 6709662 w 8477199"/>
                <a:gd name="connsiteY1-6936" fmla="*/ 214691 h 1734757"/>
                <a:gd name="connsiteX2-6937" fmla="*/ 7145860 w 8477199"/>
                <a:gd name="connsiteY2-6938" fmla="*/ 789985 h 1734757"/>
                <a:gd name="connsiteX3-6939" fmla="*/ 7305314 w 8477199"/>
                <a:gd name="connsiteY3-6940" fmla="*/ 1114171 h 1734757"/>
                <a:gd name="connsiteX4-6941" fmla="*/ 8432561 w 8477199"/>
                <a:gd name="connsiteY4-6942" fmla="*/ 880513 h 1734757"/>
                <a:gd name="connsiteX5-6943" fmla="*/ 8477199 w 8477199"/>
                <a:gd name="connsiteY5-6944" fmla="*/ 929103 h 1734757"/>
                <a:gd name="connsiteX6-6945" fmla="*/ 7295156 w 8477199"/>
                <a:gd name="connsiteY6-6946" fmla="*/ 1173736 h 1734757"/>
                <a:gd name="connsiteX7-6947" fmla="*/ 7106764 w 8477199"/>
                <a:gd name="connsiteY7-6948" fmla="*/ 814498 h 1734757"/>
                <a:gd name="connsiteX8-6949" fmla="*/ 6708739 w 8477199"/>
                <a:gd name="connsiteY8-6950" fmla="*/ 275180 h 1734757"/>
                <a:gd name="connsiteX9-6951" fmla="*/ 6697657 w 8477199"/>
                <a:gd name="connsiteY9-6952" fmla="*/ 275180 h 1734757"/>
                <a:gd name="connsiteX10-6953" fmla="*/ 5808796 w 8477199"/>
                <a:gd name="connsiteY10-6954" fmla="*/ 855594 h 1734757"/>
                <a:gd name="connsiteX11-6955" fmla="*/ 5680431 w 8477199"/>
                <a:gd name="connsiteY11-6956" fmla="*/ 987191 h 1734757"/>
                <a:gd name="connsiteX12-6957" fmla="*/ 5510509 w 8477199"/>
                <a:gd name="connsiteY12-6958" fmla="*/ 1166348 h 1734757"/>
                <a:gd name="connsiteX13-6959" fmla="*/ 5121257 w 8477199"/>
                <a:gd name="connsiteY13-6960" fmla="*/ 1556985 h 1734757"/>
                <a:gd name="connsiteX14-6961" fmla="*/ 4763866 w 8477199"/>
                <a:gd name="connsiteY14-6962" fmla="*/ 1734757 h 1734757"/>
                <a:gd name="connsiteX15-6963" fmla="*/ 4720924 w 8477199"/>
                <a:gd name="connsiteY15-6964" fmla="*/ 1730601 h 1734757"/>
                <a:gd name="connsiteX16-6965" fmla="*/ 4489128 w 8477199"/>
                <a:gd name="connsiteY16-6966" fmla="*/ 1387063 h 1734757"/>
                <a:gd name="connsiteX17-6967" fmla="*/ 4263335 w 8477199"/>
                <a:gd name="connsiteY17-6968" fmla="*/ 977494 h 1734757"/>
                <a:gd name="connsiteX18-6969" fmla="*/ 3440333 w 8477199"/>
                <a:gd name="connsiteY18-6970" fmla="*/ 1010362 h 1734757"/>
                <a:gd name="connsiteX19-6971" fmla="*/ 2444519 w 8477199"/>
                <a:gd name="connsiteY19-6972" fmla="*/ 1209752 h 1734757"/>
                <a:gd name="connsiteX20-6973" fmla="*/ 2426182 w 8477199"/>
                <a:gd name="connsiteY20-6974" fmla="*/ 1207524 h 1734757"/>
                <a:gd name="connsiteX21-6975" fmla="*/ 2209923 w 8477199"/>
                <a:gd name="connsiteY21-6976" fmla="*/ 1255622 h 1734757"/>
                <a:gd name="connsiteX22-6977" fmla="*/ 1401028 w 8477199"/>
                <a:gd name="connsiteY22-6978" fmla="*/ 1328755 h 1734757"/>
                <a:gd name="connsiteX23-6979" fmla="*/ 1093370 w 8477199"/>
                <a:gd name="connsiteY23-6980" fmla="*/ 1317325 h 1734757"/>
                <a:gd name="connsiteX24-6981" fmla="*/ 116247 w 8477199"/>
                <a:gd name="connsiteY24-6982" fmla="*/ 971172 h 1734757"/>
                <a:gd name="connsiteX25-6983" fmla="*/ 9979 w 8477199"/>
                <a:gd name="connsiteY25-6984" fmla="*/ 496270 h 1734757"/>
                <a:gd name="connsiteX26-6985" fmla="*/ 174672 w 8477199"/>
                <a:gd name="connsiteY26-6986" fmla="*/ 0 h 1734757"/>
                <a:gd name="connsiteX27-6987" fmla="*/ 248669 w 8477199"/>
                <a:gd name="connsiteY27-6988" fmla="*/ 55572 h 1734757"/>
                <a:gd name="connsiteX28-6989" fmla="*/ 307460 w 8477199"/>
                <a:gd name="connsiteY28-6990" fmla="*/ 1000075 h 1734757"/>
                <a:gd name="connsiteX29-6991" fmla="*/ 3216727 w 8477199"/>
                <a:gd name="connsiteY29-6992" fmla="*/ 923472 h 1734757"/>
                <a:gd name="connsiteX30-6993" fmla="*/ 4271282 w 8477199"/>
                <a:gd name="connsiteY30-6994" fmla="*/ 872053 h 1734757"/>
                <a:gd name="connsiteX31-6995" fmla="*/ 4534135 w 8477199"/>
                <a:gd name="connsiteY31-6996" fmla="*/ 1303743 h 1734757"/>
                <a:gd name="connsiteX32-6997" fmla="*/ 4824736 w 8477199"/>
                <a:gd name="connsiteY32-6998" fmla="*/ 1596007 h 1734757"/>
                <a:gd name="connsiteX33-6999" fmla="*/ 5803572 w 8477199"/>
                <a:gd name="connsiteY33-7000" fmla="*/ 744571 h 1734757"/>
                <a:gd name="connsiteX34-7001" fmla="*/ 6697195 w 8477199"/>
                <a:gd name="connsiteY34-7002" fmla="*/ 214691 h 1734757"/>
                <a:gd name="connsiteX0-7003" fmla="*/ 6697195 w 8477199"/>
                <a:gd name="connsiteY0-7004" fmla="*/ 214691 h 1734757"/>
                <a:gd name="connsiteX1-7005" fmla="*/ 6709662 w 8477199"/>
                <a:gd name="connsiteY1-7006" fmla="*/ 214691 h 1734757"/>
                <a:gd name="connsiteX2-7007" fmla="*/ 7145860 w 8477199"/>
                <a:gd name="connsiteY2-7008" fmla="*/ 789985 h 1734757"/>
                <a:gd name="connsiteX3-7009" fmla="*/ 7305314 w 8477199"/>
                <a:gd name="connsiteY3-7010" fmla="*/ 1114171 h 1734757"/>
                <a:gd name="connsiteX4-7011" fmla="*/ 8432561 w 8477199"/>
                <a:gd name="connsiteY4-7012" fmla="*/ 880513 h 1734757"/>
                <a:gd name="connsiteX5-7013" fmla="*/ 8477199 w 8477199"/>
                <a:gd name="connsiteY5-7014" fmla="*/ 929103 h 1734757"/>
                <a:gd name="connsiteX6-7015" fmla="*/ 7295156 w 8477199"/>
                <a:gd name="connsiteY6-7016" fmla="*/ 1173736 h 1734757"/>
                <a:gd name="connsiteX7-7017" fmla="*/ 7106764 w 8477199"/>
                <a:gd name="connsiteY7-7018" fmla="*/ 814498 h 1734757"/>
                <a:gd name="connsiteX8-7019" fmla="*/ 6708739 w 8477199"/>
                <a:gd name="connsiteY8-7020" fmla="*/ 275180 h 1734757"/>
                <a:gd name="connsiteX9-7021" fmla="*/ 6697657 w 8477199"/>
                <a:gd name="connsiteY9-7022" fmla="*/ 275180 h 1734757"/>
                <a:gd name="connsiteX10-7023" fmla="*/ 5808796 w 8477199"/>
                <a:gd name="connsiteY10-7024" fmla="*/ 855594 h 1734757"/>
                <a:gd name="connsiteX11-7025" fmla="*/ 5680431 w 8477199"/>
                <a:gd name="connsiteY11-7026" fmla="*/ 987191 h 1734757"/>
                <a:gd name="connsiteX12-7027" fmla="*/ 5510509 w 8477199"/>
                <a:gd name="connsiteY12-7028" fmla="*/ 1166348 h 1734757"/>
                <a:gd name="connsiteX13-7029" fmla="*/ 5121257 w 8477199"/>
                <a:gd name="connsiteY13-7030" fmla="*/ 1556985 h 1734757"/>
                <a:gd name="connsiteX14-7031" fmla="*/ 4763866 w 8477199"/>
                <a:gd name="connsiteY14-7032" fmla="*/ 1734757 h 1734757"/>
                <a:gd name="connsiteX15-7033" fmla="*/ 4720924 w 8477199"/>
                <a:gd name="connsiteY15-7034" fmla="*/ 1730601 h 1734757"/>
                <a:gd name="connsiteX16-7035" fmla="*/ 4489128 w 8477199"/>
                <a:gd name="connsiteY16-7036" fmla="*/ 1387063 h 1734757"/>
                <a:gd name="connsiteX17-7037" fmla="*/ 4263335 w 8477199"/>
                <a:gd name="connsiteY17-7038" fmla="*/ 977494 h 1734757"/>
                <a:gd name="connsiteX18-7039" fmla="*/ 3440333 w 8477199"/>
                <a:gd name="connsiteY18-7040" fmla="*/ 1010362 h 1734757"/>
                <a:gd name="connsiteX19-7041" fmla="*/ 2444519 w 8477199"/>
                <a:gd name="connsiteY19-7042" fmla="*/ 1209752 h 1734757"/>
                <a:gd name="connsiteX20-7043" fmla="*/ 2209923 w 8477199"/>
                <a:gd name="connsiteY20-7044" fmla="*/ 1255622 h 1734757"/>
                <a:gd name="connsiteX21-7045" fmla="*/ 1401028 w 8477199"/>
                <a:gd name="connsiteY21-7046" fmla="*/ 1328755 h 1734757"/>
                <a:gd name="connsiteX22-7047" fmla="*/ 1093370 w 8477199"/>
                <a:gd name="connsiteY22-7048" fmla="*/ 1317325 h 1734757"/>
                <a:gd name="connsiteX23-7049" fmla="*/ 116247 w 8477199"/>
                <a:gd name="connsiteY23-7050" fmla="*/ 971172 h 1734757"/>
                <a:gd name="connsiteX24-7051" fmla="*/ 9979 w 8477199"/>
                <a:gd name="connsiteY24-7052" fmla="*/ 496270 h 1734757"/>
                <a:gd name="connsiteX25-7053" fmla="*/ 174672 w 8477199"/>
                <a:gd name="connsiteY25-7054" fmla="*/ 0 h 1734757"/>
                <a:gd name="connsiteX26-7055" fmla="*/ 248669 w 8477199"/>
                <a:gd name="connsiteY26-7056" fmla="*/ 55572 h 1734757"/>
                <a:gd name="connsiteX27-7057" fmla="*/ 307460 w 8477199"/>
                <a:gd name="connsiteY27-7058" fmla="*/ 1000075 h 1734757"/>
                <a:gd name="connsiteX28-7059" fmla="*/ 3216727 w 8477199"/>
                <a:gd name="connsiteY28-7060" fmla="*/ 923472 h 1734757"/>
                <a:gd name="connsiteX29-7061" fmla="*/ 4271282 w 8477199"/>
                <a:gd name="connsiteY29-7062" fmla="*/ 872053 h 1734757"/>
                <a:gd name="connsiteX30-7063" fmla="*/ 4534135 w 8477199"/>
                <a:gd name="connsiteY30-7064" fmla="*/ 1303743 h 1734757"/>
                <a:gd name="connsiteX31-7065" fmla="*/ 4824736 w 8477199"/>
                <a:gd name="connsiteY31-7066" fmla="*/ 1596007 h 1734757"/>
                <a:gd name="connsiteX32-7067" fmla="*/ 5803572 w 8477199"/>
                <a:gd name="connsiteY32-7068" fmla="*/ 744571 h 1734757"/>
                <a:gd name="connsiteX33-7069" fmla="*/ 6697195 w 8477199"/>
                <a:gd name="connsiteY33-7070" fmla="*/ 214691 h 1734757"/>
                <a:gd name="connsiteX0-7071" fmla="*/ 6697195 w 8477199"/>
                <a:gd name="connsiteY0-7072" fmla="*/ 214691 h 1734757"/>
                <a:gd name="connsiteX1-7073" fmla="*/ 6709662 w 8477199"/>
                <a:gd name="connsiteY1-7074" fmla="*/ 214691 h 1734757"/>
                <a:gd name="connsiteX2-7075" fmla="*/ 7145860 w 8477199"/>
                <a:gd name="connsiteY2-7076" fmla="*/ 789985 h 1734757"/>
                <a:gd name="connsiteX3-7077" fmla="*/ 7305314 w 8477199"/>
                <a:gd name="connsiteY3-7078" fmla="*/ 1114171 h 1734757"/>
                <a:gd name="connsiteX4-7079" fmla="*/ 8432561 w 8477199"/>
                <a:gd name="connsiteY4-7080" fmla="*/ 880513 h 1734757"/>
                <a:gd name="connsiteX5-7081" fmla="*/ 8477199 w 8477199"/>
                <a:gd name="connsiteY5-7082" fmla="*/ 929103 h 1734757"/>
                <a:gd name="connsiteX6-7083" fmla="*/ 7295156 w 8477199"/>
                <a:gd name="connsiteY6-7084" fmla="*/ 1173736 h 1734757"/>
                <a:gd name="connsiteX7-7085" fmla="*/ 7106764 w 8477199"/>
                <a:gd name="connsiteY7-7086" fmla="*/ 814498 h 1734757"/>
                <a:gd name="connsiteX8-7087" fmla="*/ 6708739 w 8477199"/>
                <a:gd name="connsiteY8-7088" fmla="*/ 275180 h 1734757"/>
                <a:gd name="connsiteX9-7089" fmla="*/ 6697657 w 8477199"/>
                <a:gd name="connsiteY9-7090" fmla="*/ 275180 h 1734757"/>
                <a:gd name="connsiteX10-7091" fmla="*/ 5808796 w 8477199"/>
                <a:gd name="connsiteY10-7092" fmla="*/ 855594 h 1734757"/>
                <a:gd name="connsiteX11-7093" fmla="*/ 5680431 w 8477199"/>
                <a:gd name="connsiteY11-7094" fmla="*/ 987191 h 1734757"/>
                <a:gd name="connsiteX12-7095" fmla="*/ 5510509 w 8477199"/>
                <a:gd name="connsiteY12-7096" fmla="*/ 1166348 h 1734757"/>
                <a:gd name="connsiteX13-7097" fmla="*/ 5121257 w 8477199"/>
                <a:gd name="connsiteY13-7098" fmla="*/ 1556985 h 1734757"/>
                <a:gd name="connsiteX14-7099" fmla="*/ 4763866 w 8477199"/>
                <a:gd name="connsiteY14-7100" fmla="*/ 1734757 h 1734757"/>
                <a:gd name="connsiteX15-7101" fmla="*/ 4720924 w 8477199"/>
                <a:gd name="connsiteY15-7102" fmla="*/ 1730601 h 1734757"/>
                <a:gd name="connsiteX16-7103" fmla="*/ 4489128 w 8477199"/>
                <a:gd name="connsiteY16-7104" fmla="*/ 1387063 h 1734757"/>
                <a:gd name="connsiteX17-7105" fmla="*/ 4263335 w 8477199"/>
                <a:gd name="connsiteY17-7106" fmla="*/ 977494 h 1734757"/>
                <a:gd name="connsiteX18-7107" fmla="*/ 3440333 w 8477199"/>
                <a:gd name="connsiteY18-7108" fmla="*/ 1010362 h 1734757"/>
                <a:gd name="connsiteX19-7109" fmla="*/ 2209923 w 8477199"/>
                <a:gd name="connsiteY19-7110" fmla="*/ 1255622 h 1734757"/>
                <a:gd name="connsiteX20-7111" fmla="*/ 1401028 w 8477199"/>
                <a:gd name="connsiteY20-7112" fmla="*/ 1328755 h 1734757"/>
                <a:gd name="connsiteX21-7113" fmla="*/ 1093370 w 8477199"/>
                <a:gd name="connsiteY21-7114" fmla="*/ 1317325 h 1734757"/>
                <a:gd name="connsiteX22-7115" fmla="*/ 116247 w 8477199"/>
                <a:gd name="connsiteY22-7116" fmla="*/ 971172 h 1734757"/>
                <a:gd name="connsiteX23-7117" fmla="*/ 9979 w 8477199"/>
                <a:gd name="connsiteY23-7118" fmla="*/ 496270 h 1734757"/>
                <a:gd name="connsiteX24-7119" fmla="*/ 174672 w 8477199"/>
                <a:gd name="connsiteY24-7120" fmla="*/ 0 h 1734757"/>
                <a:gd name="connsiteX25-7121" fmla="*/ 248669 w 8477199"/>
                <a:gd name="connsiteY25-7122" fmla="*/ 55572 h 1734757"/>
                <a:gd name="connsiteX26-7123" fmla="*/ 307460 w 8477199"/>
                <a:gd name="connsiteY26-7124" fmla="*/ 1000075 h 1734757"/>
                <a:gd name="connsiteX27-7125" fmla="*/ 3216727 w 8477199"/>
                <a:gd name="connsiteY27-7126" fmla="*/ 923472 h 1734757"/>
                <a:gd name="connsiteX28-7127" fmla="*/ 4271282 w 8477199"/>
                <a:gd name="connsiteY28-7128" fmla="*/ 872053 h 1734757"/>
                <a:gd name="connsiteX29-7129" fmla="*/ 4534135 w 8477199"/>
                <a:gd name="connsiteY29-7130" fmla="*/ 1303743 h 1734757"/>
                <a:gd name="connsiteX30-7131" fmla="*/ 4824736 w 8477199"/>
                <a:gd name="connsiteY30-7132" fmla="*/ 1596007 h 1734757"/>
                <a:gd name="connsiteX31-7133" fmla="*/ 5803572 w 8477199"/>
                <a:gd name="connsiteY31-7134" fmla="*/ 744571 h 1734757"/>
                <a:gd name="connsiteX32-7135" fmla="*/ 6697195 w 8477199"/>
                <a:gd name="connsiteY32-7136" fmla="*/ 214691 h 1734757"/>
                <a:gd name="connsiteX0-7137" fmla="*/ 6697195 w 8477199"/>
                <a:gd name="connsiteY0-7138" fmla="*/ 214691 h 1734757"/>
                <a:gd name="connsiteX1-7139" fmla="*/ 6709662 w 8477199"/>
                <a:gd name="connsiteY1-7140" fmla="*/ 214691 h 1734757"/>
                <a:gd name="connsiteX2-7141" fmla="*/ 7145860 w 8477199"/>
                <a:gd name="connsiteY2-7142" fmla="*/ 789985 h 1734757"/>
                <a:gd name="connsiteX3-7143" fmla="*/ 7305314 w 8477199"/>
                <a:gd name="connsiteY3-7144" fmla="*/ 1114171 h 1734757"/>
                <a:gd name="connsiteX4-7145" fmla="*/ 8432561 w 8477199"/>
                <a:gd name="connsiteY4-7146" fmla="*/ 880513 h 1734757"/>
                <a:gd name="connsiteX5-7147" fmla="*/ 8477199 w 8477199"/>
                <a:gd name="connsiteY5-7148" fmla="*/ 929103 h 1734757"/>
                <a:gd name="connsiteX6-7149" fmla="*/ 7295156 w 8477199"/>
                <a:gd name="connsiteY6-7150" fmla="*/ 1173736 h 1734757"/>
                <a:gd name="connsiteX7-7151" fmla="*/ 7106764 w 8477199"/>
                <a:gd name="connsiteY7-7152" fmla="*/ 814498 h 1734757"/>
                <a:gd name="connsiteX8-7153" fmla="*/ 6708739 w 8477199"/>
                <a:gd name="connsiteY8-7154" fmla="*/ 275180 h 1734757"/>
                <a:gd name="connsiteX9-7155" fmla="*/ 6697657 w 8477199"/>
                <a:gd name="connsiteY9-7156" fmla="*/ 275180 h 1734757"/>
                <a:gd name="connsiteX10-7157" fmla="*/ 5808796 w 8477199"/>
                <a:gd name="connsiteY10-7158" fmla="*/ 855594 h 1734757"/>
                <a:gd name="connsiteX11-7159" fmla="*/ 5680431 w 8477199"/>
                <a:gd name="connsiteY11-7160" fmla="*/ 987191 h 1734757"/>
                <a:gd name="connsiteX12-7161" fmla="*/ 5510509 w 8477199"/>
                <a:gd name="connsiteY12-7162" fmla="*/ 1166348 h 1734757"/>
                <a:gd name="connsiteX13-7163" fmla="*/ 5121257 w 8477199"/>
                <a:gd name="connsiteY13-7164" fmla="*/ 1556985 h 1734757"/>
                <a:gd name="connsiteX14-7165" fmla="*/ 4763866 w 8477199"/>
                <a:gd name="connsiteY14-7166" fmla="*/ 1734757 h 1734757"/>
                <a:gd name="connsiteX15-7167" fmla="*/ 4720924 w 8477199"/>
                <a:gd name="connsiteY15-7168" fmla="*/ 1730601 h 1734757"/>
                <a:gd name="connsiteX16-7169" fmla="*/ 4489128 w 8477199"/>
                <a:gd name="connsiteY16-7170" fmla="*/ 1387063 h 1734757"/>
                <a:gd name="connsiteX17-7171" fmla="*/ 4263335 w 8477199"/>
                <a:gd name="connsiteY17-7172" fmla="*/ 977494 h 1734757"/>
                <a:gd name="connsiteX18-7173" fmla="*/ 3440333 w 8477199"/>
                <a:gd name="connsiteY18-7174" fmla="*/ 1010362 h 1734757"/>
                <a:gd name="connsiteX19-7175" fmla="*/ 2222804 w 8477199"/>
                <a:gd name="connsiteY19-7176" fmla="*/ 1311196 h 1734757"/>
                <a:gd name="connsiteX20-7177" fmla="*/ 1401028 w 8477199"/>
                <a:gd name="connsiteY20-7178" fmla="*/ 1328755 h 1734757"/>
                <a:gd name="connsiteX21-7179" fmla="*/ 1093370 w 8477199"/>
                <a:gd name="connsiteY21-7180" fmla="*/ 1317325 h 1734757"/>
                <a:gd name="connsiteX22-7181" fmla="*/ 116247 w 8477199"/>
                <a:gd name="connsiteY22-7182" fmla="*/ 971172 h 1734757"/>
                <a:gd name="connsiteX23-7183" fmla="*/ 9979 w 8477199"/>
                <a:gd name="connsiteY23-7184" fmla="*/ 496270 h 1734757"/>
                <a:gd name="connsiteX24-7185" fmla="*/ 174672 w 8477199"/>
                <a:gd name="connsiteY24-7186" fmla="*/ 0 h 1734757"/>
                <a:gd name="connsiteX25-7187" fmla="*/ 248669 w 8477199"/>
                <a:gd name="connsiteY25-7188" fmla="*/ 55572 h 1734757"/>
                <a:gd name="connsiteX26-7189" fmla="*/ 307460 w 8477199"/>
                <a:gd name="connsiteY26-7190" fmla="*/ 1000075 h 1734757"/>
                <a:gd name="connsiteX27-7191" fmla="*/ 3216727 w 8477199"/>
                <a:gd name="connsiteY27-7192" fmla="*/ 923472 h 1734757"/>
                <a:gd name="connsiteX28-7193" fmla="*/ 4271282 w 8477199"/>
                <a:gd name="connsiteY28-7194" fmla="*/ 872053 h 1734757"/>
                <a:gd name="connsiteX29-7195" fmla="*/ 4534135 w 8477199"/>
                <a:gd name="connsiteY29-7196" fmla="*/ 1303743 h 1734757"/>
                <a:gd name="connsiteX30-7197" fmla="*/ 4824736 w 8477199"/>
                <a:gd name="connsiteY30-7198" fmla="*/ 1596007 h 1734757"/>
                <a:gd name="connsiteX31-7199" fmla="*/ 5803572 w 8477199"/>
                <a:gd name="connsiteY31-7200" fmla="*/ 744571 h 1734757"/>
                <a:gd name="connsiteX32-7201" fmla="*/ 6697195 w 8477199"/>
                <a:gd name="connsiteY32-7202" fmla="*/ 214691 h 1734757"/>
                <a:gd name="connsiteX0-7203" fmla="*/ 6697195 w 8477199"/>
                <a:gd name="connsiteY0-7204" fmla="*/ 214691 h 1734757"/>
                <a:gd name="connsiteX1-7205" fmla="*/ 6709662 w 8477199"/>
                <a:gd name="connsiteY1-7206" fmla="*/ 214691 h 1734757"/>
                <a:gd name="connsiteX2-7207" fmla="*/ 7145860 w 8477199"/>
                <a:gd name="connsiteY2-7208" fmla="*/ 789985 h 1734757"/>
                <a:gd name="connsiteX3-7209" fmla="*/ 7305314 w 8477199"/>
                <a:gd name="connsiteY3-7210" fmla="*/ 1114171 h 1734757"/>
                <a:gd name="connsiteX4-7211" fmla="*/ 8432561 w 8477199"/>
                <a:gd name="connsiteY4-7212" fmla="*/ 880513 h 1734757"/>
                <a:gd name="connsiteX5-7213" fmla="*/ 8477199 w 8477199"/>
                <a:gd name="connsiteY5-7214" fmla="*/ 929103 h 1734757"/>
                <a:gd name="connsiteX6-7215" fmla="*/ 7295156 w 8477199"/>
                <a:gd name="connsiteY6-7216" fmla="*/ 1173736 h 1734757"/>
                <a:gd name="connsiteX7-7217" fmla="*/ 7106764 w 8477199"/>
                <a:gd name="connsiteY7-7218" fmla="*/ 814498 h 1734757"/>
                <a:gd name="connsiteX8-7219" fmla="*/ 6708739 w 8477199"/>
                <a:gd name="connsiteY8-7220" fmla="*/ 275180 h 1734757"/>
                <a:gd name="connsiteX9-7221" fmla="*/ 6697657 w 8477199"/>
                <a:gd name="connsiteY9-7222" fmla="*/ 275180 h 1734757"/>
                <a:gd name="connsiteX10-7223" fmla="*/ 5808796 w 8477199"/>
                <a:gd name="connsiteY10-7224" fmla="*/ 855594 h 1734757"/>
                <a:gd name="connsiteX11-7225" fmla="*/ 5680431 w 8477199"/>
                <a:gd name="connsiteY11-7226" fmla="*/ 987191 h 1734757"/>
                <a:gd name="connsiteX12-7227" fmla="*/ 5510509 w 8477199"/>
                <a:gd name="connsiteY12-7228" fmla="*/ 1166348 h 1734757"/>
                <a:gd name="connsiteX13-7229" fmla="*/ 5121257 w 8477199"/>
                <a:gd name="connsiteY13-7230" fmla="*/ 1556985 h 1734757"/>
                <a:gd name="connsiteX14-7231" fmla="*/ 4763866 w 8477199"/>
                <a:gd name="connsiteY14-7232" fmla="*/ 1734757 h 1734757"/>
                <a:gd name="connsiteX15-7233" fmla="*/ 4720924 w 8477199"/>
                <a:gd name="connsiteY15-7234" fmla="*/ 1730601 h 1734757"/>
                <a:gd name="connsiteX16-7235" fmla="*/ 4489128 w 8477199"/>
                <a:gd name="connsiteY16-7236" fmla="*/ 1387063 h 1734757"/>
                <a:gd name="connsiteX17-7237" fmla="*/ 4263335 w 8477199"/>
                <a:gd name="connsiteY17-7238" fmla="*/ 977494 h 1734757"/>
                <a:gd name="connsiteX18-7239" fmla="*/ 3440333 w 8477199"/>
                <a:gd name="connsiteY18-7240" fmla="*/ 1010362 h 1734757"/>
                <a:gd name="connsiteX19-7241" fmla="*/ 2222804 w 8477199"/>
                <a:gd name="connsiteY19-7242" fmla="*/ 1311196 h 1734757"/>
                <a:gd name="connsiteX20-7243" fmla="*/ 1093370 w 8477199"/>
                <a:gd name="connsiteY20-7244" fmla="*/ 1317325 h 1734757"/>
                <a:gd name="connsiteX21-7245" fmla="*/ 116247 w 8477199"/>
                <a:gd name="connsiteY21-7246" fmla="*/ 971172 h 1734757"/>
                <a:gd name="connsiteX22-7247" fmla="*/ 9979 w 8477199"/>
                <a:gd name="connsiteY22-7248" fmla="*/ 496270 h 1734757"/>
                <a:gd name="connsiteX23-7249" fmla="*/ 174672 w 8477199"/>
                <a:gd name="connsiteY23-7250" fmla="*/ 0 h 1734757"/>
                <a:gd name="connsiteX24-7251" fmla="*/ 248669 w 8477199"/>
                <a:gd name="connsiteY24-7252" fmla="*/ 55572 h 1734757"/>
                <a:gd name="connsiteX25-7253" fmla="*/ 307460 w 8477199"/>
                <a:gd name="connsiteY25-7254" fmla="*/ 1000075 h 1734757"/>
                <a:gd name="connsiteX26-7255" fmla="*/ 3216727 w 8477199"/>
                <a:gd name="connsiteY26-7256" fmla="*/ 923472 h 1734757"/>
                <a:gd name="connsiteX27-7257" fmla="*/ 4271282 w 8477199"/>
                <a:gd name="connsiteY27-7258" fmla="*/ 872053 h 1734757"/>
                <a:gd name="connsiteX28-7259" fmla="*/ 4534135 w 8477199"/>
                <a:gd name="connsiteY28-7260" fmla="*/ 1303743 h 1734757"/>
                <a:gd name="connsiteX29-7261" fmla="*/ 4824736 w 8477199"/>
                <a:gd name="connsiteY29-7262" fmla="*/ 1596007 h 1734757"/>
                <a:gd name="connsiteX30-7263" fmla="*/ 5803572 w 8477199"/>
                <a:gd name="connsiteY30-7264" fmla="*/ 744571 h 1734757"/>
                <a:gd name="connsiteX31-7265" fmla="*/ 6697195 w 8477199"/>
                <a:gd name="connsiteY31-7266" fmla="*/ 214691 h 1734757"/>
                <a:gd name="connsiteX0-7267" fmla="*/ 6697195 w 8477199"/>
                <a:gd name="connsiteY0-7268" fmla="*/ 214691 h 1734757"/>
                <a:gd name="connsiteX1-7269" fmla="*/ 6709662 w 8477199"/>
                <a:gd name="connsiteY1-7270" fmla="*/ 214691 h 1734757"/>
                <a:gd name="connsiteX2-7271" fmla="*/ 7145860 w 8477199"/>
                <a:gd name="connsiteY2-7272" fmla="*/ 789985 h 1734757"/>
                <a:gd name="connsiteX3-7273" fmla="*/ 7305314 w 8477199"/>
                <a:gd name="connsiteY3-7274" fmla="*/ 1114171 h 1734757"/>
                <a:gd name="connsiteX4-7275" fmla="*/ 8432561 w 8477199"/>
                <a:gd name="connsiteY4-7276" fmla="*/ 880513 h 1734757"/>
                <a:gd name="connsiteX5-7277" fmla="*/ 8477199 w 8477199"/>
                <a:gd name="connsiteY5-7278" fmla="*/ 929103 h 1734757"/>
                <a:gd name="connsiteX6-7279" fmla="*/ 7295156 w 8477199"/>
                <a:gd name="connsiteY6-7280" fmla="*/ 1173736 h 1734757"/>
                <a:gd name="connsiteX7-7281" fmla="*/ 7106764 w 8477199"/>
                <a:gd name="connsiteY7-7282" fmla="*/ 814498 h 1734757"/>
                <a:gd name="connsiteX8-7283" fmla="*/ 6708739 w 8477199"/>
                <a:gd name="connsiteY8-7284" fmla="*/ 275180 h 1734757"/>
                <a:gd name="connsiteX9-7285" fmla="*/ 6697657 w 8477199"/>
                <a:gd name="connsiteY9-7286" fmla="*/ 275180 h 1734757"/>
                <a:gd name="connsiteX10-7287" fmla="*/ 5808796 w 8477199"/>
                <a:gd name="connsiteY10-7288" fmla="*/ 855594 h 1734757"/>
                <a:gd name="connsiteX11-7289" fmla="*/ 5680431 w 8477199"/>
                <a:gd name="connsiteY11-7290" fmla="*/ 987191 h 1734757"/>
                <a:gd name="connsiteX12-7291" fmla="*/ 5510509 w 8477199"/>
                <a:gd name="connsiteY12-7292" fmla="*/ 1166348 h 1734757"/>
                <a:gd name="connsiteX13-7293" fmla="*/ 5121257 w 8477199"/>
                <a:gd name="connsiteY13-7294" fmla="*/ 1556985 h 1734757"/>
                <a:gd name="connsiteX14-7295" fmla="*/ 4763866 w 8477199"/>
                <a:gd name="connsiteY14-7296" fmla="*/ 1734757 h 1734757"/>
                <a:gd name="connsiteX15-7297" fmla="*/ 4720924 w 8477199"/>
                <a:gd name="connsiteY15-7298" fmla="*/ 1730601 h 1734757"/>
                <a:gd name="connsiteX16-7299" fmla="*/ 4489128 w 8477199"/>
                <a:gd name="connsiteY16-7300" fmla="*/ 1387063 h 1734757"/>
                <a:gd name="connsiteX17-7301" fmla="*/ 4263335 w 8477199"/>
                <a:gd name="connsiteY17-7302" fmla="*/ 977494 h 1734757"/>
                <a:gd name="connsiteX18-7303" fmla="*/ 3440333 w 8477199"/>
                <a:gd name="connsiteY18-7304" fmla="*/ 1010362 h 1734757"/>
                <a:gd name="connsiteX19-7305" fmla="*/ 2222804 w 8477199"/>
                <a:gd name="connsiteY19-7306" fmla="*/ 1311196 h 1734757"/>
                <a:gd name="connsiteX20-7307" fmla="*/ 1093370 w 8477199"/>
                <a:gd name="connsiteY20-7308" fmla="*/ 1317325 h 1734757"/>
                <a:gd name="connsiteX21-7309" fmla="*/ 116247 w 8477199"/>
                <a:gd name="connsiteY21-7310" fmla="*/ 971172 h 1734757"/>
                <a:gd name="connsiteX22-7311" fmla="*/ 9979 w 8477199"/>
                <a:gd name="connsiteY22-7312" fmla="*/ 496270 h 1734757"/>
                <a:gd name="connsiteX23-7313" fmla="*/ 174672 w 8477199"/>
                <a:gd name="connsiteY23-7314" fmla="*/ 0 h 1734757"/>
                <a:gd name="connsiteX24-7315" fmla="*/ 248669 w 8477199"/>
                <a:gd name="connsiteY24-7316" fmla="*/ 55572 h 1734757"/>
                <a:gd name="connsiteX25-7317" fmla="*/ 307460 w 8477199"/>
                <a:gd name="connsiteY25-7318" fmla="*/ 1000075 h 1734757"/>
                <a:gd name="connsiteX26-7319" fmla="*/ 3216727 w 8477199"/>
                <a:gd name="connsiteY26-7320" fmla="*/ 923472 h 1734757"/>
                <a:gd name="connsiteX27-7321" fmla="*/ 4271282 w 8477199"/>
                <a:gd name="connsiteY27-7322" fmla="*/ 872053 h 1734757"/>
                <a:gd name="connsiteX28-7323" fmla="*/ 4534135 w 8477199"/>
                <a:gd name="connsiteY28-7324" fmla="*/ 1303743 h 1734757"/>
                <a:gd name="connsiteX29-7325" fmla="*/ 4824736 w 8477199"/>
                <a:gd name="connsiteY29-7326" fmla="*/ 1596007 h 1734757"/>
                <a:gd name="connsiteX30-7327" fmla="*/ 5803572 w 8477199"/>
                <a:gd name="connsiteY30-7328" fmla="*/ 744571 h 1734757"/>
                <a:gd name="connsiteX31-7329" fmla="*/ 6697195 w 8477199"/>
                <a:gd name="connsiteY31-7330" fmla="*/ 214691 h 1734757"/>
                <a:gd name="connsiteX0-7331" fmla="*/ 6697195 w 8477199"/>
                <a:gd name="connsiteY0-7332" fmla="*/ 214691 h 1734757"/>
                <a:gd name="connsiteX1-7333" fmla="*/ 6709662 w 8477199"/>
                <a:gd name="connsiteY1-7334" fmla="*/ 214691 h 1734757"/>
                <a:gd name="connsiteX2-7335" fmla="*/ 7145860 w 8477199"/>
                <a:gd name="connsiteY2-7336" fmla="*/ 789985 h 1734757"/>
                <a:gd name="connsiteX3-7337" fmla="*/ 7305314 w 8477199"/>
                <a:gd name="connsiteY3-7338" fmla="*/ 1114171 h 1734757"/>
                <a:gd name="connsiteX4-7339" fmla="*/ 8432561 w 8477199"/>
                <a:gd name="connsiteY4-7340" fmla="*/ 880513 h 1734757"/>
                <a:gd name="connsiteX5-7341" fmla="*/ 8477199 w 8477199"/>
                <a:gd name="connsiteY5-7342" fmla="*/ 929103 h 1734757"/>
                <a:gd name="connsiteX6-7343" fmla="*/ 7295156 w 8477199"/>
                <a:gd name="connsiteY6-7344" fmla="*/ 1173736 h 1734757"/>
                <a:gd name="connsiteX7-7345" fmla="*/ 7106764 w 8477199"/>
                <a:gd name="connsiteY7-7346" fmla="*/ 814498 h 1734757"/>
                <a:gd name="connsiteX8-7347" fmla="*/ 6708739 w 8477199"/>
                <a:gd name="connsiteY8-7348" fmla="*/ 275180 h 1734757"/>
                <a:gd name="connsiteX9-7349" fmla="*/ 6697657 w 8477199"/>
                <a:gd name="connsiteY9-7350" fmla="*/ 275180 h 1734757"/>
                <a:gd name="connsiteX10-7351" fmla="*/ 5808796 w 8477199"/>
                <a:gd name="connsiteY10-7352" fmla="*/ 855594 h 1734757"/>
                <a:gd name="connsiteX11-7353" fmla="*/ 5680431 w 8477199"/>
                <a:gd name="connsiteY11-7354" fmla="*/ 987191 h 1734757"/>
                <a:gd name="connsiteX12-7355" fmla="*/ 5510509 w 8477199"/>
                <a:gd name="connsiteY12-7356" fmla="*/ 1166348 h 1734757"/>
                <a:gd name="connsiteX13-7357" fmla="*/ 5121257 w 8477199"/>
                <a:gd name="connsiteY13-7358" fmla="*/ 1556985 h 1734757"/>
                <a:gd name="connsiteX14-7359" fmla="*/ 4763866 w 8477199"/>
                <a:gd name="connsiteY14-7360" fmla="*/ 1734757 h 1734757"/>
                <a:gd name="connsiteX15-7361" fmla="*/ 4720924 w 8477199"/>
                <a:gd name="connsiteY15-7362" fmla="*/ 1730601 h 1734757"/>
                <a:gd name="connsiteX16-7363" fmla="*/ 4489128 w 8477199"/>
                <a:gd name="connsiteY16-7364" fmla="*/ 1387063 h 1734757"/>
                <a:gd name="connsiteX17-7365" fmla="*/ 4263335 w 8477199"/>
                <a:gd name="connsiteY17-7366" fmla="*/ 977494 h 1734757"/>
                <a:gd name="connsiteX18-7367" fmla="*/ 3440333 w 8477199"/>
                <a:gd name="connsiteY18-7368" fmla="*/ 1010362 h 1734757"/>
                <a:gd name="connsiteX19-7369" fmla="*/ 2222804 w 8477199"/>
                <a:gd name="connsiteY19-7370" fmla="*/ 1311196 h 1734757"/>
                <a:gd name="connsiteX20-7371" fmla="*/ 1093370 w 8477199"/>
                <a:gd name="connsiteY20-7372" fmla="*/ 1317325 h 1734757"/>
                <a:gd name="connsiteX21-7373" fmla="*/ 116247 w 8477199"/>
                <a:gd name="connsiteY21-7374" fmla="*/ 971172 h 1734757"/>
                <a:gd name="connsiteX22-7375" fmla="*/ 9979 w 8477199"/>
                <a:gd name="connsiteY22-7376" fmla="*/ 496270 h 1734757"/>
                <a:gd name="connsiteX23-7377" fmla="*/ 174672 w 8477199"/>
                <a:gd name="connsiteY23-7378" fmla="*/ 0 h 1734757"/>
                <a:gd name="connsiteX24-7379" fmla="*/ 248669 w 8477199"/>
                <a:gd name="connsiteY24-7380" fmla="*/ 55572 h 1734757"/>
                <a:gd name="connsiteX25-7381" fmla="*/ 307460 w 8477199"/>
                <a:gd name="connsiteY25-7382" fmla="*/ 1000075 h 1734757"/>
                <a:gd name="connsiteX26-7383" fmla="*/ 3216727 w 8477199"/>
                <a:gd name="connsiteY26-7384" fmla="*/ 923472 h 1734757"/>
                <a:gd name="connsiteX27-7385" fmla="*/ 4271282 w 8477199"/>
                <a:gd name="connsiteY27-7386" fmla="*/ 872053 h 1734757"/>
                <a:gd name="connsiteX28-7387" fmla="*/ 4534135 w 8477199"/>
                <a:gd name="connsiteY28-7388" fmla="*/ 1303743 h 1734757"/>
                <a:gd name="connsiteX29-7389" fmla="*/ 4824736 w 8477199"/>
                <a:gd name="connsiteY29-7390" fmla="*/ 1596007 h 1734757"/>
                <a:gd name="connsiteX30-7391" fmla="*/ 5803572 w 8477199"/>
                <a:gd name="connsiteY30-7392" fmla="*/ 744571 h 1734757"/>
                <a:gd name="connsiteX31-7393" fmla="*/ 6697195 w 8477199"/>
                <a:gd name="connsiteY31-7394" fmla="*/ 214691 h 1734757"/>
                <a:gd name="connsiteX0-7395" fmla="*/ 6697195 w 8477199"/>
                <a:gd name="connsiteY0-7396" fmla="*/ 214691 h 1734757"/>
                <a:gd name="connsiteX1-7397" fmla="*/ 6709662 w 8477199"/>
                <a:gd name="connsiteY1-7398" fmla="*/ 214691 h 1734757"/>
                <a:gd name="connsiteX2-7399" fmla="*/ 7145860 w 8477199"/>
                <a:gd name="connsiteY2-7400" fmla="*/ 789985 h 1734757"/>
                <a:gd name="connsiteX3-7401" fmla="*/ 7305314 w 8477199"/>
                <a:gd name="connsiteY3-7402" fmla="*/ 1114171 h 1734757"/>
                <a:gd name="connsiteX4-7403" fmla="*/ 8432561 w 8477199"/>
                <a:gd name="connsiteY4-7404" fmla="*/ 880513 h 1734757"/>
                <a:gd name="connsiteX5-7405" fmla="*/ 8477199 w 8477199"/>
                <a:gd name="connsiteY5-7406" fmla="*/ 929103 h 1734757"/>
                <a:gd name="connsiteX6-7407" fmla="*/ 7295156 w 8477199"/>
                <a:gd name="connsiteY6-7408" fmla="*/ 1173736 h 1734757"/>
                <a:gd name="connsiteX7-7409" fmla="*/ 7106764 w 8477199"/>
                <a:gd name="connsiteY7-7410" fmla="*/ 814498 h 1734757"/>
                <a:gd name="connsiteX8-7411" fmla="*/ 6708739 w 8477199"/>
                <a:gd name="connsiteY8-7412" fmla="*/ 275180 h 1734757"/>
                <a:gd name="connsiteX9-7413" fmla="*/ 6697657 w 8477199"/>
                <a:gd name="connsiteY9-7414" fmla="*/ 275180 h 1734757"/>
                <a:gd name="connsiteX10-7415" fmla="*/ 5808796 w 8477199"/>
                <a:gd name="connsiteY10-7416" fmla="*/ 855594 h 1734757"/>
                <a:gd name="connsiteX11-7417" fmla="*/ 5680431 w 8477199"/>
                <a:gd name="connsiteY11-7418" fmla="*/ 987191 h 1734757"/>
                <a:gd name="connsiteX12-7419" fmla="*/ 5510509 w 8477199"/>
                <a:gd name="connsiteY12-7420" fmla="*/ 1166348 h 1734757"/>
                <a:gd name="connsiteX13-7421" fmla="*/ 5121257 w 8477199"/>
                <a:gd name="connsiteY13-7422" fmla="*/ 1556985 h 1734757"/>
                <a:gd name="connsiteX14-7423" fmla="*/ 4763866 w 8477199"/>
                <a:gd name="connsiteY14-7424" fmla="*/ 1734757 h 1734757"/>
                <a:gd name="connsiteX15-7425" fmla="*/ 4720924 w 8477199"/>
                <a:gd name="connsiteY15-7426" fmla="*/ 1730601 h 1734757"/>
                <a:gd name="connsiteX16-7427" fmla="*/ 4489128 w 8477199"/>
                <a:gd name="connsiteY16-7428" fmla="*/ 1387063 h 1734757"/>
                <a:gd name="connsiteX17-7429" fmla="*/ 4263335 w 8477199"/>
                <a:gd name="connsiteY17-7430" fmla="*/ 977494 h 1734757"/>
                <a:gd name="connsiteX18-7431" fmla="*/ 3440333 w 8477199"/>
                <a:gd name="connsiteY18-7432" fmla="*/ 1010362 h 1734757"/>
                <a:gd name="connsiteX19-7433" fmla="*/ 2222804 w 8477199"/>
                <a:gd name="connsiteY19-7434" fmla="*/ 1311196 h 1734757"/>
                <a:gd name="connsiteX20-7435" fmla="*/ 1093370 w 8477199"/>
                <a:gd name="connsiteY20-7436" fmla="*/ 1317325 h 1734757"/>
                <a:gd name="connsiteX21-7437" fmla="*/ 116247 w 8477199"/>
                <a:gd name="connsiteY21-7438" fmla="*/ 971172 h 1734757"/>
                <a:gd name="connsiteX22-7439" fmla="*/ 9979 w 8477199"/>
                <a:gd name="connsiteY22-7440" fmla="*/ 496270 h 1734757"/>
                <a:gd name="connsiteX23-7441" fmla="*/ 174672 w 8477199"/>
                <a:gd name="connsiteY23-7442" fmla="*/ 0 h 1734757"/>
                <a:gd name="connsiteX24-7443" fmla="*/ 248669 w 8477199"/>
                <a:gd name="connsiteY24-7444" fmla="*/ 55572 h 1734757"/>
                <a:gd name="connsiteX25-7445" fmla="*/ 307460 w 8477199"/>
                <a:gd name="connsiteY25-7446" fmla="*/ 1000075 h 1734757"/>
                <a:gd name="connsiteX26-7447" fmla="*/ 3216727 w 8477199"/>
                <a:gd name="connsiteY26-7448" fmla="*/ 923472 h 1734757"/>
                <a:gd name="connsiteX27-7449" fmla="*/ 4271282 w 8477199"/>
                <a:gd name="connsiteY27-7450" fmla="*/ 872053 h 1734757"/>
                <a:gd name="connsiteX28-7451" fmla="*/ 4534135 w 8477199"/>
                <a:gd name="connsiteY28-7452" fmla="*/ 1303743 h 1734757"/>
                <a:gd name="connsiteX29-7453" fmla="*/ 4824736 w 8477199"/>
                <a:gd name="connsiteY29-7454" fmla="*/ 1596007 h 1734757"/>
                <a:gd name="connsiteX30-7455" fmla="*/ 5803572 w 8477199"/>
                <a:gd name="connsiteY30-7456" fmla="*/ 744571 h 1734757"/>
                <a:gd name="connsiteX31-7457" fmla="*/ 6697195 w 8477199"/>
                <a:gd name="connsiteY31-7458" fmla="*/ 214691 h 1734757"/>
                <a:gd name="connsiteX0-7459" fmla="*/ 6697195 w 8477199"/>
                <a:gd name="connsiteY0-7460" fmla="*/ 214691 h 1734757"/>
                <a:gd name="connsiteX1-7461" fmla="*/ 6709662 w 8477199"/>
                <a:gd name="connsiteY1-7462" fmla="*/ 214691 h 1734757"/>
                <a:gd name="connsiteX2-7463" fmla="*/ 7145860 w 8477199"/>
                <a:gd name="connsiteY2-7464" fmla="*/ 789985 h 1734757"/>
                <a:gd name="connsiteX3-7465" fmla="*/ 7305314 w 8477199"/>
                <a:gd name="connsiteY3-7466" fmla="*/ 1114171 h 1734757"/>
                <a:gd name="connsiteX4-7467" fmla="*/ 8432561 w 8477199"/>
                <a:gd name="connsiteY4-7468" fmla="*/ 880513 h 1734757"/>
                <a:gd name="connsiteX5-7469" fmla="*/ 8477199 w 8477199"/>
                <a:gd name="connsiteY5-7470" fmla="*/ 929103 h 1734757"/>
                <a:gd name="connsiteX6-7471" fmla="*/ 7295156 w 8477199"/>
                <a:gd name="connsiteY6-7472" fmla="*/ 1173736 h 1734757"/>
                <a:gd name="connsiteX7-7473" fmla="*/ 7106764 w 8477199"/>
                <a:gd name="connsiteY7-7474" fmla="*/ 814498 h 1734757"/>
                <a:gd name="connsiteX8-7475" fmla="*/ 6708739 w 8477199"/>
                <a:gd name="connsiteY8-7476" fmla="*/ 275180 h 1734757"/>
                <a:gd name="connsiteX9-7477" fmla="*/ 6697657 w 8477199"/>
                <a:gd name="connsiteY9-7478" fmla="*/ 275180 h 1734757"/>
                <a:gd name="connsiteX10-7479" fmla="*/ 5808796 w 8477199"/>
                <a:gd name="connsiteY10-7480" fmla="*/ 855594 h 1734757"/>
                <a:gd name="connsiteX11-7481" fmla="*/ 5680431 w 8477199"/>
                <a:gd name="connsiteY11-7482" fmla="*/ 987191 h 1734757"/>
                <a:gd name="connsiteX12-7483" fmla="*/ 5510509 w 8477199"/>
                <a:gd name="connsiteY12-7484" fmla="*/ 1166348 h 1734757"/>
                <a:gd name="connsiteX13-7485" fmla="*/ 5121257 w 8477199"/>
                <a:gd name="connsiteY13-7486" fmla="*/ 1556985 h 1734757"/>
                <a:gd name="connsiteX14-7487" fmla="*/ 4763866 w 8477199"/>
                <a:gd name="connsiteY14-7488" fmla="*/ 1734757 h 1734757"/>
                <a:gd name="connsiteX15-7489" fmla="*/ 4720924 w 8477199"/>
                <a:gd name="connsiteY15-7490" fmla="*/ 1730601 h 1734757"/>
                <a:gd name="connsiteX16-7491" fmla="*/ 4489128 w 8477199"/>
                <a:gd name="connsiteY16-7492" fmla="*/ 1387063 h 1734757"/>
                <a:gd name="connsiteX17-7493" fmla="*/ 4263335 w 8477199"/>
                <a:gd name="connsiteY17-7494" fmla="*/ 977494 h 1734757"/>
                <a:gd name="connsiteX18-7495" fmla="*/ 3440333 w 8477199"/>
                <a:gd name="connsiteY18-7496" fmla="*/ 1010362 h 1734757"/>
                <a:gd name="connsiteX19-7497" fmla="*/ 2222804 w 8477199"/>
                <a:gd name="connsiteY19-7498" fmla="*/ 1311196 h 1734757"/>
                <a:gd name="connsiteX20-7499" fmla="*/ 1093370 w 8477199"/>
                <a:gd name="connsiteY20-7500" fmla="*/ 1317325 h 1734757"/>
                <a:gd name="connsiteX21-7501" fmla="*/ 116247 w 8477199"/>
                <a:gd name="connsiteY21-7502" fmla="*/ 971172 h 1734757"/>
                <a:gd name="connsiteX22-7503" fmla="*/ 9979 w 8477199"/>
                <a:gd name="connsiteY22-7504" fmla="*/ 496270 h 1734757"/>
                <a:gd name="connsiteX23-7505" fmla="*/ 174672 w 8477199"/>
                <a:gd name="connsiteY23-7506" fmla="*/ 0 h 1734757"/>
                <a:gd name="connsiteX24-7507" fmla="*/ 248669 w 8477199"/>
                <a:gd name="connsiteY24-7508" fmla="*/ 55572 h 1734757"/>
                <a:gd name="connsiteX25-7509" fmla="*/ 307460 w 8477199"/>
                <a:gd name="connsiteY25-7510" fmla="*/ 1000075 h 1734757"/>
                <a:gd name="connsiteX26-7511" fmla="*/ 3216727 w 8477199"/>
                <a:gd name="connsiteY26-7512" fmla="*/ 923472 h 1734757"/>
                <a:gd name="connsiteX27-7513" fmla="*/ 4271282 w 8477199"/>
                <a:gd name="connsiteY27-7514" fmla="*/ 872053 h 1734757"/>
                <a:gd name="connsiteX28-7515" fmla="*/ 4534135 w 8477199"/>
                <a:gd name="connsiteY28-7516" fmla="*/ 1303743 h 1734757"/>
                <a:gd name="connsiteX29-7517" fmla="*/ 4824736 w 8477199"/>
                <a:gd name="connsiteY29-7518" fmla="*/ 1596007 h 1734757"/>
                <a:gd name="connsiteX30-7519" fmla="*/ 5803572 w 8477199"/>
                <a:gd name="connsiteY30-7520" fmla="*/ 744571 h 1734757"/>
                <a:gd name="connsiteX31-7521" fmla="*/ 6697195 w 8477199"/>
                <a:gd name="connsiteY31-7522" fmla="*/ 214691 h 1734757"/>
                <a:gd name="connsiteX0-7523" fmla="*/ 6697195 w 8477199"/>
                <a:gd name="connsiteY0-7524" fmla="*/ 214691 h 1734757"/>
                <a:gd name="connsiteX1-7525" fmla="*/ 6709662 w 8477199"/>
                <a:gd name="connsiteY1-7526" fmla="*/ 214691 h 1734757"/>
                <a:gd name="connsiteX2-7527" fmla="*/ 7145860 w 8477199"/>
                <a:gd name="connsiteY2-7528" fmla="*/ 789985 h 1734757"/>
                <a:gd name="connsiteX3-7529" fmla="*/ 7305314 w 8477199"/>
                <a:gd name="connsiteY3-7530" fmla="*/ 1114171 h 1734757"/>
                <a:gd name="connsiteX4-7531" fmla="*/ 8432561 w 8477199"/>
                <a:gd name="connsiteY4-7532" fmla="*/ 880513 h 1734757"/>
                <a:gd name="connsiteX5-7533" fmla="*/ 8477199 w 8477199"/>
                <a:gd name="connsiteY5-7534" fmla="*/ 929103 h 1734757"/>
                <a:gd name="connsiteX6-7535" fmla="*/ 7295156 w 8477199"/>
                <a:gd name="connsiteY6-7536" fmla="*/ 1173736 h 1734757"/>
                <a:gd name="connsiteX7-7537" fmla="*/ 7106764 w 8477199"/>
                <a:gd name="connsiteY7-7538" fmla="*/ 814498 h 1734757"/>
                <a:gd name="connsiteX8-7539" fmla="*/ 6708739 w 8477199"/>
                <a:gd name="connsiteY8-7540" fmla="*/ 275180 h 1734757"/>
                <a:gd name="connsiteX9-7541" fmla="*/ 6697657 w 8477199"/>
                <a:gd name="connsiteY9-7542" fmla="*/ 275180 h 1734757"/>
                <a:gd name="connsiteX10-7543" fmla="*/ 5808796 w 8477199"/>
                <a:gd name="connsiteY10-7544" fmla="*/ 855594 h 1734757"/>
                <a:gd name="connsiteX11-7545" fmla="*/ 5680431 w 8477199"/>
                <a:gd name="connsiteY11-7546" fmla="*/ 987191 h 1734757"/>
                <a:gd name="connsiteX12-7547" fmla="*/ 5510509 w 8477199"/>
                <a:gd name="connsiteY12-7548" fmla="*/ 1166348 h 1734757"/>
                <a:gd name="connsiteX13-7549" fmla="*/ 5121257 w 8477199"/>
                <a:gd name="connsiteY13-7550" fmla="*/ 1556985 h 1734757"/>
                <a:gd name="connsiteX14-7551" fmla="*/ 4763866 w 8477199"/>
                <a:gd name="connsiteY14-7552" fmla="*/ 1734757 h 1734757"/>
                <a:gd name="connsiteX15-7553" fmla="*/ 4720924 w 8477199"/>
                <a:gd name="connsiteY15-7554" fmla="*/ 1730601 h 1734757"/>
                <a:gd name="connsiteX16-7555" fmla="*/ 4489128 w 8477199"/>
                <a:gd name="connsiteY16-7556" fmla="*/ 1387063 h 1734757"/>
                <a:gd name="connsiteX17-7557" fmla="*/ 4263335 w 8477199"/>
                <a:gd name="connsiteY17-7558" fmla="*/ 977494 h 1734757"/>
                <a:gd name="connsiteX18-7559" fmla="*/ 3440333 w 8477199"/>
                <a:gd name="connsiteY18-7560" fmla="*/ 1010362 h 1734757"/>
                <a:gd name="connsiteX19-7561" fmla="*/ 2222804 w 8477199"/>
                <a:gd name="connsiteY19-7562" fmla="*/ 1311196 h 1734757"/>
                <a:gd name="connsiteX20-7563" fmla="*/ 1093370 w 8477199"/>
                <a:gd name="connsiteY20-7564" fmla="*/ 1317325 h 1734757"/>
                <a:gd name="connsiteX21-7565" fmla="*/ 116247 w 8477199"/>
                <a:gd name="connsiteY21-7566" fmla="*/ 971172 h 1734757"/>
                <a:gd name="connsiteX22-7567" fmla="*/ 9979 w 8477199"/>
                <a:gd name="connsiteY22-7568" fmla="*/ 496270 h 1734757"/>
                <a:gd name="connsiteX23-7569" fmla="*/ 174672 w 8477199"/>
                <a:gd name="connsiteY23-7570" fmla="*/ 0 h 1734757"/>
                <a:gd name="connsiteX24-7571" fmla="*/ 248669 w 8477199"/>
                <a:gd name="connsiteY24-7572" fmla="*/ 55572 h 1734757"/>
                <a:gd name="connsiteX25-7573" fmla="*/ 307460 w 8477199"/>
                <a:gd name="connsiteY25-7574" fmla="*/ 1000075 h 1734757"/>
                <a:gd name="connsiteX26-7575" fmla="*/ 3216727 w 8477199"/>
                <a:gd name="connsiteY26-7576" fmla="*/ 923472 h 1734757"/>
                <a:gd name="connsiteX27-7577" fmla="*/ 4271282 w 8477199"/>
                <a:gd name="connsiteY27-7578" fmla="*/ 872053 h 1734757"/>
                <a:gd name="connsiteX28-7579" fmla="*/ 4534135 w 8477199"/>
                <a:gd name="connsiteY28-7580" fmla="*/ 1303743 h 1734757"/>
                <a:gd name="connsiteX29-7581" fmla="*/ 4824736 w 8477199"/>
                <a:gd name="connsiteY29-7582" fmla="*/ 1596007 h 1734757"/>
                <a:gd name="connsiteX30-7583" fmla="*/ 5803572 w 8477199"/>
                <a:gd name="connsiteY30-7584" fmla="*/ 744571 h 1734757"/>
                <a:gd name="connsiteX31-7585" fmla="*/ 6697195 w 8477199"/>
                <a:gd name="connsiteY31-7586" fmla="*/ 214691 h 1734757"/>
                <a:gd name="connsiteX0-7587" fmla="*/ 6697195 w 8477199"/>
                <a:gd name="connsiteY0-7588" fmla="*/ 214691 h 1734757"/>
                <a:gd name="connsiteX1-7589" fmla="*/ 6709662 w 8477199"/>
                <a:gd name="connsiteY1-7590" fmla="*/ 214691 h 1734757"/>
                <a:gd name="connsiteX2-7591" fmla="*/ 7145860 w 8477199"/>
                <a:gd name="connsiteY2-7592" fmla="*/ 789985 h 1734757"/>
                <a:gd name="connsiteX3-7593" fmla="*/ 7305314 w 8477199"/>
                <a:gd name="connsiteY3-7594" fmla="*/ 1114171 h 1734757"/>
                <a:gd name="connsiteX4-7595" fmla="*/ 8432561 w 8477199"/>
                <a:gd name="connsiteY4-7596" fmla="*/ 880513 h 1734757"/>
                <a:gd name="connsiteX5-7597" fmla="*/ 8477199 w 8477199"/>
                <a:gd name="connsiteY5-7598" fmla="*/ 929103 h 1734757"/>
                <a:gd name="connsiteX6-7599" fmla="*/ 7295156 w 8477199"/>
                <a:gd name="connsiteY6-7600" fmla="*/ 1173736 h 1734757"/>
                <a:gd name="connsiteX7-7601" fmla="*/ 7106764 w 8477199"/>
                <a:gd name="connsiteY7-7602" fmla="*/ 814498 h 1734757"/>
                <a:gd name="connsiteX8-7603" fmla="*/ 6708739 w 8477199"/>
                <a:gd name="connsiteY8-7604" fmla="*/ 275180 h 1734757"/>
                <a:gd name="connsiteX9-7605" fmla="*/ 6697657 w 8477199"/>
                <a:gd name="connsiteY9-7606" fmla="*/ 275180 h 1734757"/>
                <a:gd name="connsiteX10-7607" fmla="*/ 5808796 w 8477199"/>
                <a:gd name="connsiteY10-7608" fmla="*/ 855594 h 1734757"/>
                <a:gd name="connsiteX11-7609" fmla="*/ 5680431 w 8477199"/>
                <a:gd name="connsiteY11-7610" fmla="*/ 987191 h 1734757"/>
                <a:gd name="connsiteX12-7611" fmla="*/ 5510509 w 8477199"/>
                <a:gd name="connsiteY12-7612" fmla="*/ 1166348 h 1734757"/>
                <a:gd name="connsiteX13-7613" fmla="*/ 5121257 w 8477199"/>
                <a:gd name="connsiteY13-7614" fmla="*/ 1556985 h 1734757"/>
                <a:gd name="connsiteX14-7615" fmla="*/ 4763866 w 8477199"/>
                <a:gd name="connsiteY14-7616" fmla="*/ 1734757 h 1734757"/>
                <a:gd name="connsiteX15-7617" fmla="*/ 4720924 w 8477199"/>
                <a:gd name="connsiteY15-7618" fmla="*/ 1730601 h 1734757"/>
                <a:gd name="connsiteX16-7619" fmla="*/ 4489128 w 8477199"/>
                <a:gd name="connsiteY16-7620" fmla="*/ 1387063 h 1734757"/>
                <a:gd name="connsiteX17-7621" fmla="*/ 4263335 w 8477199"/>
                <a:gd name="connsiteY17-7622" fmla="*/ 977494 h 1734757"/>
                <a:gd name="connsiteX18-7623" fmla="*/ 3440333 w 8477199"/>
                <a:gd name="connsiteY18-7624" fmla="*/ 1010362 h 1734757"/>
                <a:gd name="connsiteX19-7625" fmla="*/ 2222804 w 8477199"/>
                <a:gd name="connsiteY19-7626" fmla="*/ 1311196 h 1734757"/>
                <a:gd name="connsiteX20-7627" fmla="*/ 1093370 w 8477199"/>
                <a:gd name="connsiteY20-7628" fmla="*/ 1317325 h 1734757"/>
                <a:gd name="connsiteX21-7629" fmla="*/ 116247 w 8477199"/>
                <a:gd name="connsiteY21-7630" fmla="*/ 971172 h 1734757"/>
                <a:gd name="connsiteX22-7631" fmla="*/ 9979 w 8477199"/>
                <a:gd name="connsiteY22-7632" fmla="*/ 496270 h 1734757"/>
                <a:gd name="connsiteX23-7633" fmla="*/ 174672 w 8477199"/>
                <a:gd name="connsiteY23-7634" fmla="*/ 0 h 1734757"/>
                <a:gd name="connsiteX24-7635" fmla="*/ 248669 w 8477199"/>
                <a:gd name="connsiteY24-7636" fmla="*/ 55572 h 1734757"/>
                <a:gd name="connsiteX25-7637" fmla="*/ 307460 w 8477199"/>
                <a:gd name="connsiteY25-7638" fmla="*/ 1000075 h 1734757"/>
                <a:gd name="connsiteX26-7639" fmla="*/ 3216727 w 8477199"/>
                <a:gd name="connsiteY26-7640" fmla="*/ 923472 h 1734757"/>
                <a:gd name="connsiteX27-7641" fmla="*/ 4271282 w 8477199"/>
                <a:gd name="connsiteY27-7642" fmla="*/ 872053 h 1734757"/>
                <a:gd name="connsiteX28-7643" fmla="*/ 4534135 w 8477199"/>
                <a:gd name="connsiteY28-7644" fmla="*/ 1303743 h 1734757"/>
                <a:gd name="connsiteX29-7645" fmla="*/ 4824736 w 8477199"/>
                <a:gd name="connsiteY29-7646" fmla="*/ 1596007 h 1734757"/>
                <a:gd name="connsiteX30-7647" fmla="*/ 5803572 w 8477199"/>
                <a:gd name="connsiteY30-7648" fmla="*/ 744571 h 1734757"/>
                <a:gd name="connsiteX31-7649" fmla="*/ 6697195 w 8477199"/>
                <a:gd name="connsiteY31-7650" fmla="*/ 214691 h 1734757"/>
                <a:gd name="connsiteX0-7651" fmla="*/ 6697195 w 8477199"/>
                <a:gd name="connsiteY0-7652" fmla="*/ 214691 h 1734757"/>
                <a:gd name="connsiteX1-7653" fmla="*/ 6709662 w 8477199"/>
                <a:gd name="connsiteY1-7654" fmla="*/ 214691 h 1734757"/>
                <a:gd name="connsiteX2-7655" fmla="*/ 7145860 w 8477199"/>
                <a:gd name="connsiteY2-7656" fmla="*/ 789985 h 1734757"/>
                <a:gd name="connsiteX3-7657" fmla="*/ 7305314 w 8477199"/>
                <a:gd name="connsiteY3-7658" fmla="*/ 1114171 h 1734757"/>
                <a:gd name="connsiteX4-7659" fmla="*/ 8432561 w 8477199"/>
                <a:gd name="connsiteY4-7660" fmla="*/ 880513 h 1734757"/>
                <a:gd name="connsiteX5-7661" fmla="*/ 8477199 w 8477199"/>
                <a:gd name="connsiteY5-7662" fmla="*/ 929103 h 1734757"/>
                <a:gd name="connsiteX6-7663" fmla="*/ 7295156 w 8477199"/>
                <a:gd name="connsiteY6-7664" fmla="*/ 1173736 h 1734757"/>
                <a:gd name="connsiteX7-7665" fmla="*/ 7106764 w 8477199"/>
                <a:gd name="connsiteY7-7666" fmla="*/ 814498 h 1734757"/>
                <a:gd name="connsiteX8-7667" fmla="*/ 6708739 w 8477199"/>
                <a:gd name="connsiteY8-7668" fmla="*/ 275180 h 1734757"/>
                <a:gd name="connsiteX9-7669" fmla="*/ 6697657 w 8477199"/>
                <a:gd name="connsiteY9-7670" fmla="*/ 275180 h 1734757"/>
                <a:gd name="connsiteX10-7671" fmla="*/ 5808796 w 8477199"/>
                <a:gd name="connsiteY10-7672" fmla="*/ 855594 h 1734757"/>
                <a:gd name="connsiteX11-7673" fmla="*/ 5680431 w 8477199"/>
                <a:gd name="connsiteY11-7674" fmla="*/ 987191 h 1734757"/>
                <a:gd name="connsiteX12-7675" fmla="*/ 5510509 w 8477199"/>
                <a:gd name="connsiteY12-7676" fmla="*/ 1166348 h 1734757"/>
                <a:gd name="connsiteX13-7677" fmla="*/ 5121257 w 8477199"/>
                <a:gd name="connsiteY13-7678" fmla="*/ 1556985 h 1734757"/>
                <a:gd name="connsiteX14-7679" fmla="*/ 4763866 w 8477199"/>
                <a:gd name="connsiteY14-7680" fmla="*/ 1734757 h 1734757"/>
                <a:gd name="connsiteX15-7681" fmla="*/ 4720924 w 8477199"/>
                <a:gd name="connsiteY15-7682" fmla="*/ 1730601 h 1734757"/>
                <a:gd name="connsiteX16-7683" fmla="*/ 4489128 w 8477199"/>
                <a:gd name="connsiteY16-7684" fmla="*/ 1387063 h 1734757"/>
                <a:gd name="connsiteX17-7685" fmla="*/ 4263335 w 8477199"/>
                <a:gd name="connsiteY17-7686" fmla="*/ 977494 h 1734757"/>
                <a:gd name="connsiteX18-7687" fmla="*/ 3440333 w 8477199"/>
                <a:gd name="connsiteY18-7688" fmla="*/ 1010362 h 1734757"/>
                <a:gd name="connsiteX19-7689" fmla="*/ 2222804 w 8477199"/>
                <a:gd name="connsiteY19-7690" fmla="*/ 1311196 h 1734757"/>
                <a:gd name="connsiteX20-7691" fmla="*/ 1093370 w 8477199"/>
                <a:gd name="connsiteY20-7692" fmla="*/ 1317325 h 1734757"/>
                <a:gd name="connsiteX21-7693" fmla="*/ 116247 w 8477199"/>
                <a:gd name="connsiteY21-7694" fmla="*/ 971172 h 1734757"/>
                <a:gd name="connsiteX22-7695" fmla="*/ 9979 w 8477199"/>
                <a:gd name="connsiteY22-7696" fmla="*/ 496270 h 1734757"/>
                <a:gd name="connsiteX23-7697" fmla="*/ 174672 w 8477199"/>
                <a:gd name="connsiteY23-7698" fmla="*/ 0 h 1734757"/>
                <a:gd name="connsiteX24-7699" fmla="*/ 248669 w 8477199"/>
                <a:gd name="connsiteY24-7700" fmla="*/ 55572 h 1734757"/>
                <a:gd name="connsiteX25-7701" fmla="*/ 307460 w 8477199"/>
                <a:gd name="connsiteY25-7702" fmla="*/ 1000075 h 1734757"/>
                <a:gd name="connsiteX26-7703" fmla="*/ 3216727 w 8477199"/>
                <a:gd name="connsiteY26-7704" fmla="*/ 923472 h 1734757"/>
                <a:gd name="connsiteX27-7705" fmla="*/ 4271282 w 8477199"/>
                <a:gd name="connsiteY27-7706" fmla="*/ 872053 h 1734757"/>
                <a:gd name="connsiteX28-7707" fmla="*/ 4534135 w 8477199"/>
                <a:gd name="connsiteY28-7708" fmla="*/ 1303743 h 1734757"/>
                <a:gd name="connsiteX29-7709" fmla="*/ 4824736 w 8477199"/>
                <a:gd name="connsiteY29-7710" fmla="*/ 1596007 h 1734757"/>
                <a:gd name="connsiteX30-7711" fmla="*/ 5803572 w 8477199"/>
                <a:gd name="connsiteY30-7712" fmla="*/ 744571 h 1734757"/>
                <a:gd name="connsiteX31-7713" fmla="*/ 6697195 w 8477199"/>
                <a:gd name="connsiteY31-7714" fmla="*/ 214691 h 1734757"/>
                <a:gd name="connsiteX0-7715" fmla="*/ 6697195 w 8477199"/>
                <a:gd name="connsiteY0-7716" fmla="*/ 214691 h 1734757"/>
                <a:gd name="connsiteX1-7717" fmla="*/ 6709662 w 8477199"/>
                <a:gd name="connsiteY1-7718" fmla="*/ 214691 h 1734757"/>
                <a:gd name="connsiteX2-7719" fmla="*/ 7145860 w 8477199"/>
                <a:gd name="connsiteY2-7720" fmla="*/ 789985 h 1734757"/>
                <a:gd name="connsiteX3-7721" fmla="*/ 7305314 w 8477199"/>
                <a:gd name="connsiteY3-7722" fmla="*/ 1114171 h 1734757"/>
                <a:gd name="connsiteX4-7723" fmla="*/ 8432561 w 8477199"/>
                <a:gd name="connsiteY4-7724" fmla="*/ 880513 h 1734757"/>
                <a:gd name="connsiteX5-7725" fmla="*/ 8477199 w 8477199"/>
                <a:gd name="connsiteY5-7726" fmla="*/ 929103 h 1734757"/>
                <a:gd name="connsiteX6-7727" fmla="*/ 7295156 w 8477199"/>
                <a:gd name="connsiteY6-7728" fmla="*/ 1173736 h 1734757"/>
                <a:gd name="connsiteX7-7729" fmla="*/ 7106764 w 8477199"/>
                <a:gd name="connsiteY7-7730" fmla="*/ 814498 h 1734757"/>
                <a:gd name="connsiteX8-7731" fmla="*/ 6708739 w 8477199"/>
                <a:gd name="connsiteY8-7732" fmla="*/ 275180 h 1734757"/>
                <a:gd name="connsiteX9-7733" fmla="*/ 6697657 w 8477199"/>
                <a:gd name="connsiteY9-7734" fmla="*/ 275180 h 1734757"/>
                <a:gd name="connsiteX10-7735" fmla="*/ 5808796 w 8477199"/>
                <a:gd name="connsiteY10-7736" fmla="*/ 855594 h 1734757"/>
                <a:gd name="connsiteX11-7737" fmla="*/ 5680431 w 8477199"/>
                <a:gd name="connsiteY11-7738" fmla="*/ 987191 h 1734757"/>
                <a:gd name="connsiteX12-7739" fmla="*/ 5510509 w 8477199"/>
                <a:gd name="connsiteY12-7740" fmla="*/ 1166348 h 1734757"/>
                <a:gd name="connsiteX13-7741" fmla="*/ 5121257 w 8477199"/>
                <a:gd name="connsiteY13-7742" fmla="*/ 1556985 h 1734757"/>
                <a:gd name="connsiteX14-7743" fmla="*/ 4763866 w 8477199"/>
                <a:gd name="connsiteY14-7744" fmla="*/ 1734757 h 1734757"/>
                <a:gd name="connsiteX15-7745" fmla="*/ 4720924 w 8477199"/>
                <a:gd name="connsiteY15-7746" fmla="*/ 1730601 h 1734757"/>
                <a:gd name="connsiteX16-7747" fmla="*/ 4489128 w 8477199"/>
                <a:gd name="connsiteY16-7748" fmla="*/ 1387063 h 1734757"/>
                <a:gd name="connsiteX17-7749" fmla="*/ 4263335 w 8477199"/>
                <a:gd name="connsiteY17-7750" fmla="*/ 977494 h 1734757"/>
                <a:gd name="connsiteX18-7751" fmla="*/ 3440333 w 8477199"/>
                <a:gd name="connsiteY18-7752" fmla="*/ 1010362 h 1734757"/>
                <a:gd name="connsiteX19-7753" fmla="*/ 2222804 w 8477199"/>
                <a:gd name="connsiteY19-7754" fmla="*/ 1311196 h 1734757"/>
                <a:gd name="connsiteX20-7755" fmla="*/ 1093370 w 8477199"/>
                <a:gd name="connsiteY20-7756" fmla="*/ 1317325 h 1734757"/>
                <a:gd name="connsiteX21-7757" fmla="*/ 116247 w 8477199"/>
                <a:gd name="connsiteY21-7758" fmla="*/ 971172 h 1734757"/>
                <a:gd name="connsiteX22-7759" fmla="*/ 9979 w 8477199"/>
                <a:gd name="connsiteY22-7760" fmla="*/ 496270 h 1734757"/>
                <a:gd name="connsiteX23-7761" fmla="*/ 174672 w 8477199"/>
                <a:gd name="connsiteY23-7762" fmla="*/ 0 h 1734757"/>
                <a:gd name="connsiteX24-7763" fmla="*/ 248669 w 8477199"/>
                <a:gd name="connsiteY24-7764" fmla="*/ 55572 h 1734757"/>
                <a:gd name="connsiteX25-7765" fmla="*/ 307460 w 8477199"/>
                <a:gd name="connsiteY25-7766" fmla="*/ 1000075 h 1734757"/>
                <a:gd name="connsiteX26-7767" fmla="*/ 3216727 w 8477199"/>
                <a:gd name="connsiteY26-7768" fmla="*/ 923472 h 1734757"/>
                <a:gd name="connsiteX27-7769" fmla="*/ 4271282 w 8477199"/>
                <a:gd name="connsiteY27-7770" fmla="*/ 872053 h 1734757"/>
                <a:gd name="connsiteX28-7771" fmla="*/ 4534135 w 8477199"/>
                <a:gd name="connsiteY28-7772" fmla="*/ 1303743 h 1734757"/>
                <a:gd name="connsiteX29-7773" fmla="*/ 4824736 w 8477199"/>
                <a:gd name="connsiteY29-7774" fmla="*/ 1596007 h 1734757"/>
                <a:gd name="connsiteX30-7775" fmla="*/ 5803572 w 8477199"/>
                <a:gd name="connsiteY30-7776" fmla="*/ 744571 h 1734757"/>
                <a:gd name="connsiteX31-7777" fmla="*/ 6697195 w 8477199"/>
                <a:gd name="connsiteY31-7778" fmla="*/ 214691 h 1734757"/>
                <a:gd name="connsiteX0-7779" fmla="*/ 6697195 w 8477199"/>
                <a:gd name="connsiteY0-7780" fmla="*/ 214691 h 1734757"/>
                <a:gd name="connsiteX1-7781" fmla="*/ 6709662 w 8477199"/>
                <a:gd name="connsiteY1-7782" fmla="*/ 214691 h 1734757"/>
                <a:gd name="connsiteX2-7783" fmla="*/ 7145860 w 8477199"/>
                <a:gd name="connsiteY2-7784" fmla="*/ 789985 h 1734757"/>
                <a:gd name="connsiteX3-7785" fmla="*/ 7305314 w 8477199"/>
                <a:gd name="connsiteY3-7786" fmla="*/ 1114171 h 1734757"/>
                <a:gd name="connsiteX4-7787" fmla="*/ 8432561 w 8477199"/>
                <a:gd name="connsiteY4-7788" fmla="*/ 880513 h 1734757"/>
                <a:gd name="connsiteX5-7789" fmla="*/ 8477199 w 8477199"/>
                <a:gd name="connsiteY5-7790" fmla="*/ 929103 h 1734757"/>
                <a:gd name="connsiteX6-7791" fmla="*/ 7295156 w 8477199"/>
                <a:gd name="connsiteY6-7792" fmla="*/ 1173736 h 1734757"/>
                <a:gd name="connsiteX7-7793" fmla="*/ 7106764 w 8477199"/>
                <a:gd name="connsiteY7-7794" fmla="*/ 814498 h 1734757"/>
                <a:gd name="connsiteX8-7795" fmla="*/ 6708739 w 8477199"/>
                <a:gd name="connsiteY8-7796" fmla="*/ 275180 h 1734757"/>
                <a:gd name="connsiteX9-7797" fmla="*/ 6697657 w 8477199"/>
                <a:gd name="connsiteY9-7798" fmla="*/ 275180 h 1734757"/>
                <a:gd name="connsiteX10-7799" fmla="*/ 5808796 w 8477199"/>
                <a:gd name="connsiteY10-7800" fmla="*/ 855594 h 1734757"/>
                <a:gd name="connsiteX11-7801" fmla="*/ 5680431 w 8477199"/>
                <a:gd name="connsiteY11-7802" fmla="*/ 987191 h 1734757"/>
                <a:gd name="connsiteX12-7803" fmla="*/ 5510509 w 8477199"/>
                <a:gd name="connsiteY12-7804" fmla="*/ 1166348 h 1734757"/>
                <a:gd name="connsiteX13-7805" fmla="*/ 5121257 w 8477199"/>
                <a:gd name="connsiteY13-7806" fmla="*/ 1556985 h 1734757"/>
                <a:gd name="connsiteX14-7807" fmla="*/ 4763866 w 8477199"/>
                <a:gd name="connsiteY14-7808" fmla="*/ 1734757 h 1734757"/>
                <a:gd name="connsiteX15-7809" fmla="*/ 4720924 w 8477199"/>
                <a:gd name="connsiteY15-7810" fmla="*/ 1730601 h 1734757"/>
                <a:gd name="connsiteX16-7811" fmla="*/ 4489128 w 8477199"/>
                <a:gd name="connsiteY16-7812" fmla="*/ 1387063 h 1734757"/>
                <a:gd name="connsiteX17-7813" fmla="*/ 4263335 w 8477199"/>
                <a:gd name="connsiteY17-7814" fmla="*/ 977494 h 1734757"/>
                <a:gd name="connsiteX18-7815" fmla="*/ 3440333 w 8477199"/>
                <a:gd name="connsiteY18-7816" fmla="*/ 1010362 h 1734757"/>
                <a:gd name="connsiteX19-7817" fmla="*/ 2222804 w 8477199"/>
                <a:gd name="connsiteY19-7818" fmla="*/ 1311196 h 1734757"/>
                <a:gd name="connsiteX20-7819" fmla="*/ 116247 w 8477199"/>
                <a:gd name="connsiteY20-7820" fmla="*/ 971172 h 1734757"/>
                <a:gd name="connsiteX21-7821" fmla="*/ 9979 w 8477199"/>
                <a:gd name="connsiteY21-7822" fmla="*/ 496270 h 1734757"/>
                <a:gd name="connsiteX22-7823" fmla="*/ 174672 w 8477199"/>
                <a:gd name="connsiteY22-7824" fmla="*/ 0 h 1734757"/>
                <a:gd name="connsiteX23-7825" fmla="*/ 248669 w 8477199"/>
                <a:gd name="connsiteY23-7826" fmla="*/ 55572 h 1734757"/>
                <a:gd name="connsiteX24-7827" fmla="*/ 307460 w 8477199"/>
                <a:gd name="connsiteY24-7828" fmla="*/ 1000075 h 1734757"/>
                <a:gd name="connsiteX25-7829" fmla="*/ 3216727 w 8477199"/>
                <a:gd name="connsiteY25-7830" fmla="*/ 923472 h 1734757"/>
                <a:gd name="connsiteX26-7831" fmla="*/ 4271282 w 8477199"/>
                <a:gd name="connsiteY26-7832" fmla="*/ 872053 h 1734757"/>
                <a:gd name="connsiteX27-7833" fmla="*/ 4534135 w 8477199"/>
                <a:gd name="connsiteY27-7834" fmla="*/ 1303743 h 1734757"/>
                <a:gd name="connsiteX28-7835" fmla="*/ 4824736 w 8477199"/>
                <a:gd name="connsiteY28-7836" fmla="*/ 1596007 h 1734757"/>
                <a:gd name="connsiteX29-7837" fmla="*/ 5803572 w 8477199"/>
                <a:gd name="connsiteY29-7838" fmla="*/ 744571 h 1734757"/>
                <a:gd name="connsiteX30-7839" fmla="*/ 6697195 w 8477199"/>
                <a:gd name="connsiteY30-7840" fmla="*/ 214691 h 1734757"/>
                <a:gd name="connsiteX0-7841" fmla="*/ 6697195 w 8477199"/>
                <a:gd name="connsiteY0-7842" fmla="*/ 214691 h 1734757"/>
                <a:gd name="connsiteX1-7843" fmla="*/ 6709662 w 8477199"/>
                <a:gd name="connsiteY1-7844" fmla="*/ 214691 h 1734757"/>
                <a:gd name="connsiteX2-7845" fmla="*/ 7145860 w 8477199"/>
                <a:gd name="connsiteY2-7846" fmla="*/ 789985 h 1734757"/>
                <a:gd name="connsiteX3-7847" fmla="*/ 7305314 w 8477199"/>
                <a:gd name="connsiteY3-7848" fmla="*/ 1114171 h 1734757"/>
                <a:gd name="connsiteX4-7849" fmla="*/ 8432561 w 8477199"/>
                <a:gd name="connsiteY4-7850" fmla="*/ 880513 h 1734757"/>
                <a:gd name="connsiteX5-7851" fmla="*/ 8477199 w 8477199"/>
                <a:gd name="connsiteY5-7852" fmla="*/ 929103 h 1734757"/>
                <a:gd name="connsiteX6-7853" fmla="*/ 7295156 w 8477199"/>
                <a:gd name="connsiteY6-7854" fmla="*/ 1173736 h 1734757"/>
                <a:gd name="connsiteX7-7855" fmla="*/ 7106764 w 8477199"/>
                <a:gd name="connsiteY7-7856" fmla="*/ 814498 h 1734757"/>
                <a:gd name="connsiteX8-7857" fmla="*/ 6708739 w 8477199"/>
                <a:gd name="connsiteY8-7858" fmla="*/ 275180 h 1734757"/>
                <a:gd name="connsiteX9-7859" fmla="*/ 6697657 w 8477199"/>
                <a:gd name="connsiteY9-7860" fmla="*/ 275180 h 1734757"/>
                <a:gd name="connsiteX10-7861" fmla="*/ 5808796 w 8477199"/>
                <a:gd name="connsiteY10-7862" fmla="*/ 855594 h 1734757"/>
                <a:gd name="connsiteX11-7863" fmla="*/ 5680431 w 8477199"/>
                <a:gd name="connsiteY11-7864" fmla="*/ 987191 h 1734757"/>
                <a:gd name="connsiteX12-7865" fmla="*/ 5510509 w 8477199"/>
                <a:gd name="connsiteY12-7866" fmla="*/ 1166348 h 1734757"/>
                <a:gd name="connsiteX13-7867" fmla="*/ 5121257 w 8477199"/>
                <a:gd name="connsiteY13-7868" fmla="*/ 1556985 h 1734757"/>
                <a:gd name="connsiteX14-7869" fmla="*/ 4763866 w 8477199"/>
                <a:gd name="connsiteY14-7870" fmla="*/ 1734757 h 1734757"/>
                <a:gd name="connsiteX15-7871" fmla="*/ 4720924 w 8477199"/>
                <a:gd name="connsiteY15-7872" fmla="*/ 1730601 h 1734757"/>
                <a:gd name="connsiteX16-7873" fmla="*/ 4489128 w 8477199"/>
                <a:gd name="connsiteY16-7874" fmla="*/ 1387063 h 1734757"/>
                <a:gd name="connsiteX17-7875" fmla="*/ 4263335 w 8477199"/>
                <a:gd name="connsiteY17-7876" fmla="*/ 977494 h 1734757"/>
                <a:gd name="connsiteX18-7877" fmla="*/ 3440333 w 8477199"/>
                <a:gd name="connsiteY18-7878" fmla="*/ 1010362 h 1734757"/>
                <a:gd name="connsiteX19-7879" fmla="*/ 2222804 w 8477199"/>
                <a:gd name="connsiteY19-7880" fmla="*/ 1311196 h 1734757"/>
                <a:gd name="connsiteX20-7881" fmla="*/ 116247 w 8477199"/>
                <a:gd name="connsiteY20-7882" fmla="*/ 971172 h 1734757"/>
                <a:gd name="connsiteX21-7883" fmla="*/ 9979 w 8477199"/>
                <a:gd name="connsiteY21-7884" fmla="*/ 496270 h 1734757"/>
                <a:gd name="connsiteX22-7885" fmla="*/ 174672 w 8477199"/>
                <a:gd name="connsiteY22-7886" fmla="*/ 0 h 1734757"/>
                <a:gd name="connsiteX23-7887" fmla="*/ 248669 w 8477199"/>
                <a:gd name="connsiteY23-7888" fmla="*/ 55572 h 1734757"/>
                <a:gd name="connsiteX24-7889" fmla="*/ 307460 w 8477199"/>
                <a:gd name="connsiteY24-7890" fmla="*/ 1000075 h 1734757"/>
                <a:gd name="connsiteX25-7891" fmla="*/ 3216727 w 8477199"/>
                <a:gd name="connsiteY25-7892" fmla="*/ 923472 h 1734757"/>
                <a:gd name="connsiteX26-7893" fmla="*/ 4271282 w 8477199"/>
                <a:gd name="connsiteY26-7894" fmla="*/ 872053 h 1734757"/>
                <a:gd name="connsiteX27-7895" fmla="*/ 4534135 w 8477199"/>
                <a:gd name="connsiteY27-7896" fmla="*/ 1303743 h 1734757"/>
                <a:gd name="connsiteX28-7897" fmla="*/ 4824736 w 8477199"/>
                <a:gd name="connsiteY28-7898" fmla="*/ 1596007 h 1734757"/>
                <a:gd name="connsiteX29-7899" fmla="*/ 5803572 w 8477199"/>
                <a:gd name="connsiteY29-7900" fmla="*/ 744571 h 1734757"/>
                <a:gd name="connsiteX30-7901" fmla="*/ 6697195 w 8477199"/>
                <a:gd name="connsiteY30-7902" fmla="*/ 214691 h 1734757"/>
                <a:gd name="connsiteX0-7903" fmla="*/ 6697195 w 8477199"/>
                <a:gd name="connsiteY0-7904" fmla="*/ 214691 h 1734757"/>
                <a:gd name="connsiteX1-7905" fmla="*/ 6709662 w 8477199"/>
                <a:gd name="connsiteY1-7906" fmla="*/ 214691 h 1734757"/>
                <a:gd name="connsiteX2-7907" fmla="*/ 7145860 w 8477199"/>
                <a:gd name="connsiteY2-7908" fmla="*/ 789985 h 1734757"/>
                <a:gd name="connsiteX3-7909" fmla="*/ 7305314 w 8477199"/>
                <a:gd name="connsiteY3-7910" fmla="*/ 1114171 h 1734757"/>
                <a:gd name="connsiteX4-7911" fmla="*/ 8432561 w 8477199"/>
                <a:gd name="connsiteY4-7912" fmla="*/ 880513 h 1734757"/>
                <a:gd name="connsiteX5-7913" fmla="*/ 8477199 w 8477199"/>
                <a:gd name="connsiteY5-7914" fmla="*/ 929103 h 1734757"/>
                <a:gd name="connsiteX6-7915" fmla="*/ 7295156 w 8477199"/>
                <a:gd name="connsiteY6-7916" fmla="*/ 1173736 h 1734757"/>
                <a:gd name="connsiteX7-7917" fmla="*/ 7106764 w 8477199"/>
                <a:gd name="connsiteY7-7918" fmla="*/ 814498 h 1734757"/>
                <a:gd name="connsiteX8-7919" fmla="*/ 6708739 w 8477199"/>
                <a:gd name="connsiteY8-7920" fmla="*/ 275180 h 1734757"/>
                <a:gd name="connsiteX9-7921" fmla="*/ 6697657 w 8477199"/>
                <a:gd name="connsiteY9-7922" fmla="*/ 275180 h 1734757"/>
                <a:gd name="connsiteX10-7923" fmla="*/ 5808796 w 8477199"/>
                <a:gd name="connsiteY10-7924" fmla="*/ 855594 h 1734757"/>
                <a:gd name="connsiteX11-7925" fmla="*/ 5680431 w 8477199"/>
                <a:gd name="connsiteY11-7926" fmla="*/ 987191 h 1734757"/>
                <a:gd name="connsiteX12-7927" fmla="*/ 5510509 w 8477199"/>
                <a:gd name="connsiteY12-7928" fmla="*/ 1166348 h 1734757"/>
                <a:gd name="connsiteX13-7929" fmla="*/ 5121257 w 8477199"/>
                <a:gd name="connsiteY13-7930" fmla="*/ 1556985 h 1734757"/>
                <a:gd name="connsiteX14-7931" fmla="*/ 4763866 w 8477199"/>
                <a:gd name="connsiteY14-7932" fmla="*/ 1734757 h 1734757"/>
                <a:gd name="connsiteX15-7933" fmla="*/ 4720924 w 8477199"/>
                <a:gd name="connsiteY15-7934" fmla="*/ 1730601 h 1734757"/>
                <a:gd name="connsiteX16-7935" fmla="*/ 4489128 w 8477199"/>
                <a:gd name="connsiteY16-7936" fmla="*/ 1387063 h 1734757"/>
                <a:gd name="connsiteX17-7937" fmla="*/ 4263335 w 8477199"/>
                <a:gd name="connsiteY17-7938" fmla="*/ 977494 h 1734757"/>
                <a:gd name="connsiteX18-7939" fmla="*/ 3440333 w 8477199"/>
                <a:gd name="connsiteY18-7940" fmla="*/ 1010362 h 1734757"/>
                <a:gd name="connsiteX19-7941" fmla="*/ 2222804 w 8477199"/>
                <a:gd name="connsiteY19-7942" fmla="*/ 1311196 h 1734757"/>
                <a:gd name="connsiteX20-7943" fmla="*/ 116247 w 8477199"/>
                <a:gd name="connsiteY20-7944" fmla="*/ 971172 h 1734757"/>
                <a:gd name="connsiteX21-7945" fmla="*/ 9979 w 8477199"/>
                <a:gd name="connsiteY21-7946" fmla="*/ 496270 h 1734757"/>
                <a:gd name="connsiteX22-7947" fmla="*/ 174672 w 8477199"/>
                <a:gd name="connsiteY22-7948" fmla="*/ 0 h 1734757"/>
                <a:gd name="connsiteX23-7949" fmla="*/ 248669 w 8477199"/>
                <a:gd name="connsiteY23-7950" fmla="*/ 55572 h 1734757"/>
                <a:gd name="connsiteX24-7951" fmla="*/ 307460 w 8477199"/>
                <a:gd name="connsiteY24-7952" fmla="*/ 1000075 h 1734757"/>
                <a:gd name="connsiteX25-7953" fmla="*/ 3216727 w 8477199"/>
                <a:gd name="connsiteY25-7954" fmla="*/ 923472 h 1734757"/>
                <a:gd name="connsiteX26-7955" fmla="*/ 4271282 w 8477199"/>
                <a:gd name="connsiteY26-7956" fmla="*/ 872053 h 1734757"/>
                <a:gd name="connsiteX27-7957" fmla="*/ 4534135 w 8477199"/>
                <a:gd name="connsiteY27-7958" fmla="*/ 1303743 h 1734757"/>
                <a:gd name="connsiteX28-7959" fmla="*/ 4824736 w 8477199"/>
                <a:gd name="connsiteY28-7960" fmla="*/ 1596007 h 1734757"/>
                <a:gd name="connsiteX29-7961" fmla="*/ 5803572 w 8477199"/>
                <a:gd name="connsiteY29-7962" fmla="*/ 744571 h 1734757"/>
                <a:gd name="connsiteX30-7963" fmla="*/ 6697195 w 8477199"/>
                <a:gd name="connsiteY30-7964" fmla="*/ 214691 h 1734757"/>
                <a:gd name="connsiteX0-7965" fmla="*/ 6697195 w 8477199"/>
                <a:gd name="connsiteY0-7966" fmla="*/ 214691 h 1734757"/>
                <a:gd name="connsiteX1-7967" fmla="*/ 6709662 w 8477199"/>
                <a:gd name="connsiteY1-7968" fmla="*/ 214691 h 1734757"/>
                <a:gd name="connsiteX2-7969" fmla="*/ 7145860 w 8477199"/>
                <a:gd name="connsiteY2-7970" fmla="*/ 789985 h 1734757"/>
                <a:gd name="connsiteX3-7971" fmla="*/ 7305314 w 8477199"/>
                <a:gd name="connsiteY3-7972" fmla="*/ 1114171 h 1734757"/>
                <a:gd name="connsiteX4-7973" fmla="*/ 8432561 w 8477199"/>
                <a:gd name="connsiteY4-7974" fmla="*/ 880513 h 1734757"/>
                <a:gd name="connsiteX5-7975" fmla="*/ 8477199 w 8477199"/>
                <a:gd name="connsiteY5-7976" fmla="*/ 929103 h 1734757"/>
                <a:gd name="connsiteX6-7977" fmla="*/ 7295156 w 8477199"/>
                <a:gd name="connsiteY6-7978" fmla="*/ 1173736 h 1734757"/>
                <a:gd name="connsiteX7-7979" fmla="*/ 7106764 w 8477199"/>
                <a:gd name="connsiteY7-7980" fmla="*/ 814498 h 1734757"/>
                <a:gd name="connsiteX8-7981" fmla="*/ 6708739 w 8477199"/>
                <a:gd name="connsiteY8-7982" fmla="*/ 275180 h 1734757"/>
                <a:gd name="connsiteX9-7983" fmla="*/ 6697657 w 8477199"/>
                <a:gd name="connsiteY9-7984" fmla="*/ 275180 h 1734757"/>
                <a:gd name="connsiteX10-7985" fmla="*/ 5808796 w 8477199"/>
                <a:gd name="connsiteY10-7986" fmla="*/ 855594 h 1734757"/>
                <a:gd name="connsiteX11-7987" fmla="*/ 5680431 w 8477199"/>
                <a:gd name="connsiteY11-7988" fmla="*/ 987191 h 1734757"/>
                <a:gd name="connsiteX12-7989" fmla="*/ 5510509 w 8477199"/>
                <a:gd name="connsiteY12-7990" fmla="*/ 1166348 h 1734757"/>
                <a:gd name="connsiteX13-7991" fmla="*/ 5121257 w 8477199"/>
                <a:gd name="connsiteY13-7992" fmla="*/ 1556985 h 1734757"/>
                <a:gd name="connsiteX14-7993" fmla="*/ 4763866 w 8477199"/>
                <a:gd name="connsiteY14-7994" fmla="*/ 1734757 h 1734757"/>
                <a:gd name="connsiteX15-7995" fmla="*/ 4720924 w 8477199"/>
                <a:gd name="connsiteY15-7996" fmla="*/ 1730601 h 1734757"/>
                <a:gd name="connsiteX16-7997" fmla="*/ 4489128 w 8477199"/>
                <a:gd name="connsiteY16-7998" fmla="*/ 1387063 h 1734757"/>
                <a:gd name="connsiteX17-7999" fmla="*/ 4263335 w 8477199"/>
                <a:gd name="connsiteY17-8000" fmla="*/ 977494 h 1734757"/>
                <a:gd name="connsiteX18-8001" fmla="*/ 3440333 w 8477199"/>
                <a:gd name="connsiteY18-8002" fmla="*/ 1010362 h 1734757"/>
                <a:gd name="connsiteX19-8003" fmla="*/ 2222804 w 8477199"/>
                <a:gd name="connsiteY19-8004" fmla="*/ 1311196 h 1734757"/>
                <a:gd name="connsiteX20-8005" fmla="*/ 116247 w 8477199"/>
                <a:gd name="connsiteY20-8006" fmla="*/ 971172 h 1734757"/>
                <a:gd name="connsiteX21-8007" fmla="*/ 9979 w 8477199"/>
                <a:gd name="connsiteY21-8008" fmla="*/ 496270 h 1734757"/>
                <a:gd name="connsiteX22-8009" fmla="*/ 174672 w 8477199"/>
                <a:gd name="connsiteY22-8010" fmla="*/ 0 h 1734757"/>
                <a:gd name="connsiteX23-8011" fmla="*/ 248669 w 8477199"/>
                <a:gd name="connsiteY23-8012" fmla="*/ 55572 h 1734757"/>
                <a:gd name="connsiteX24-8013" fmla="*/ 307460 w 8477199"/>
                <a:gd name="connsiteY24-8014" fmla="*/ 1000075 h 1734757"/>
                <a:gd name="connsiteX25-8015" fmla="*/ 3216727 w 8477199"/>
                <a:gd name="connsiteY25-8016" fmla="*/ 923472 h 1734757"/>
                <a:gd name="connsiteX26-8017" fmla="*/ 4271282 w 8477199"/>
                <a:gd name="connsiteY26-8018" fmla="*/ 872053 h 1734757"/>
                <a:gd name="connsiteX27-8019" fmla="*/ 4534135 w 8477199"/>
                <a:gd name="connsiteY27-8020" fmla="*/ 1303743 h 1734757"/>
                <a:gd name="connsiteX28-8021" fmla="*/ 4824736 w 8477199"/>
                <a:gd name="connsiteY28-8022" fmla="*/ 1596007 h 1734757"/>
                <a:gd name="connsiteX29-8023" fmla="*/ 5803572 w 8477199"/>
                <a:gd name="connsiteY29-8024" fmla="*/ 744571 h 1734757"/>
                <a:gd name="connsiteX30-8025" fmla="*/ 6697195 w 8477199"/>
                <a:gd name="connsiteY30-8026" fmla="*/ 214691 h 1734757"/>
                <a:gd name="connsiteX0-8027" fmla="*/ 6697195 w 8477199"/>
                <a:gd name="connsiteY0-8028" fmla="*/ 214691 h 1734757"/>
                <a:gd name="connsiteX1-8029" fmla="*/ 6709662 w 8477199"/>
                <a:gd name="connsiteY1-8030" fmla="*/ 214691 h 1734757"/>
                <a:gd name="connsiteX2-8031" fmla="*/ 7145860 w 8477199"/>
                <a:gd name="connsiteY2-8032" fmla="*/ 789985 h 1734757"/>
                <a:gd name="connsiteX3-8033" fmla="*/ 7305314 w 8477199"/>
                <a:gd name="connsiteY3-8034" fmla="*/ 1114171 h 1734757"/>
                <a:gd name="connsiteX4-8035" fmla="*/ 8432561 w 8477199"/>
                <a:gd name="connsiteY4-8036" fmla="*/ 880513 h 1734757"/>
                <a:gd name="connsiteX5-8037" fmla="*/ 8477199 w 8477199"/>
                <a:gd name="connsiteY5-8038" fmla="*/ 929103 h 1734757"/>
                <a:gd name="connsiteX6-8039" fmla="*/ 7295156 w 8477199"/>
                <a:gd name="connsiteY6-8040" fmla="*/ 1173736 h 1734757"/>
                <a:gd name="connsiteX7-8041" fmla="*/ 7106764 w 8477199"/>
                <a:gd name="connsiteY7-8042" fmla="*/ 814498 h 1734757"/>
                <a:gd name="connsiteX8-8043" fmla="*/ 6708739 w 8477199"/>
                <a:gd name="connsiteY8-8044" fmla="*/ 275180 h 1734757"/>
                <a:gd name="connsiteX9-8045" fmla="*/ 6697657 w 8477199"/>
                <a:gd name="connsiteY9-8046" fmla="*/ 275180 h 1734757"/>
                <a:gd name="connsiteX10-8047" fmla="*/ 5808796 w 8477199"/>
                <a:gd name="connsiteY10-8048" fmla="*/ 855594 h 1734757"/>
                <a:gd name="connsiteX11-8049" fmla="*/ 5680431 w 8477199"/>
                <a:gd name="connsiteY11-8050" fmla="*/ 987191 h 1734757"/>
                <a:gd name="connsiteX12-8051" fmla="*/ 5510509 w 8477199"/>
                <a:gd name="connsiteY12-8052" fmla="*/ 1166348 h 1734757"/>
                <a:gd name="connsiteX13-8053" fmla="*/ 5121257 w 8477199"/>
                <a:gd name="connsiteY13-8054" fmla="*/ 1556985 h 1734757"/>
                <a:gd name="connsiteX14-8055" fmla="*/ 4763866 w 8477199"/>
                <a:gd name="connsiteY14-8056" fmla="*/ 1734757 h 1734757"/>
                <a:gd name="connsiteX15-8057" fmla="*/ 4720924 w 8477199"/>
                <a:gd name="connsiteY15-8058" fmla="*/ 1730601 h 1734757"/>
                <a:gd name="connsiteX16-8059" fmla="*/ 4489128 w 8477199"/>
                <a:gd name="connsiteY16-8060" fmla="*/ 1387063 h 1734757"/>
                <a:gd name="connsiteX17-8061" fmla="*/ 4263335 w 8477199"/>
                <a:gd name="connsiteY17-8062" fmla="*/ 977494 h 1734757"/>
                <a:gd name="connsiteX18-8063" fmla="*/ 3440333 w 8477199"/>
                <a:gd name="connsiteY18-8064" fmla="*/ 1010362 h 1734757"/>
                <a:gd name="connsiteX19-8065" fmla="*/ 2222804 w 8477199"/>
                <a:gd name="connsiteY19-8066" fmla="*/ 1311196 h 1734757"/>
                <a:gd name="connsiteX20-8067" fmla="*/ 116247 w 8477199"/>
                <a:gd name="connsiteY20-8068" fmla="*/ 971172 h 1734757"/>
                <a:gd name="connsiteX21-8069" fmla="*/ 9979 w 8477199"/>
                <a:gd name="connsiteY21-8070" fmla="*/ 496270 h 1734757"/>
                <a:gd name="connsiteX22-8071" fmla="*/ 174672 w 8477199"/>
                <a:gd name="connsiteY22-8072" fmla="*/ 0 h 1734757"/>
                <a:gd name="connsiteX23-8073" fmla="*/ 248669 w 8477199"/>
                <a:gd name="connsiteY23-8074" fmla="*/ 55572 h 1734757"/>
                <a:gd name="connsiteX24-8075" fmla="*/ 307460 w 8477199"/>
                <a:gd name="connsiteY24-8076" fmla="*/ 1000075 h 1734757"/>
                <a:gd name="connsiteX25-8077" fmla="*/ 3216727 w 8477199"/>
                <a:gd name="connsiteY25-8078" fmla="*/ 923472 h 1734757"/>
                <a:gd name="connsiteX26-8079" fmla="*/ 4271282 w 8477199"/>
                <a:gd name="connsiteY26-8080" fmla="*/ 872053 h 1734757"/>
                <a:gd name="connsiteX27-8081" fmla="*/ 4534135 w 8477199"/>
                <a:gd name="connsiteY27-8082" fmla="*/ 1303743 h 1734757"/>
                <a:gd name="connsiteX28-8083" fmla="*/ 4824736 w 8477199"/>
                <a:gd name="connsiteY28-8084" fmla="*/ 1596007 h 1734757"/>
                <a:gd name="connsiteX29-8085" fmla="*/ 5803572 w 8477199"/>
                <a:gd name="connsiteY29-8086" fmla="*/ 744571 h 1734757"/>
                <a:gd name="connsiteX30-8087" fmla="*/ 6697195 w 8477199"/>
                <a:gd name="connsiteY30-8088" fmla="*/ 214691 h 1734757"/>
                <a:gd name="connsiteX0-8089" fmla="*/ 6697195 w 8477199"/>
                <a:gd name="connsiteY0-8090" fmla="*/ 214691 h 1734757"/>
                <a:gd name="connsiteX1-8091" fmla="*/ 6709662 w 8477199"/>
                <a:gd name="connsiteY1-8092" fmla="*/ 214691 h 1734757"/>
                <a:gd name="connsiteX2-8093" fmla="*/ 7145860 w 8477199"/>
                <a:gd name="connsiteY2-8094" fmla="*/ 789985 h 1734757"/>
                <a:gd name="connsiteX3-8095" fmla="*/ 7305314 w 8477199"/>
                <a:gd name="connsiteY3-8096" fmla="*/ 1114171 h 1734757"/>
                <a:gd name="connsiteX4-8097" fmla="*/ 8432561 w 8477199"/>
                <a:gd name="connsiteY4-8098" fmla="*/ 880513 h 1734757"/>
                <a:gd name="connsiteX5-8099" fmla="*/ 8477199 w 8477199"/>
                <a:gd name="connsiteY5-8100" fmla="*/ 929103 h 1734757"/>
                <a:gd name="connsiteX6-8101" fmla="*/ 7295156 w 8477199"/>
                <a:gd name="connsiteY6-8102" fmla="*/ 1173736 h 1734757"/>
                <a:gd name="connsiteX7-8103" fmla="*/ 7106764 w 8477199"/>
                <a:gd name="connsiteY7-8104" fmla="*/ 814498 h 1734757"/>
                <a:gd name="connsiteX8-8105" fmla="*/ 6708739 w 8477199"/>
                <a:gd name="connsiteY8-8106" fmla="*/ 275180 h 1734757"/>
                <a:gd name="connsiteX9-8107" fmla="*/ 6697657 w 8477199"/>
                <a:gd name="connsiteY9-8108" fmla="*/ 275180 h 1734757"/>
                <a:gd name="connsiteX10-8109" fmla="*/ 5808796 w 8477199"/>
                <a:gd name="connsiteY10-8110" fmla="*/ 855594 h 1734757"/>
                <a:gd name="connsiteX11-8111" fmla="*/ 5680431 w 8477199"/>
                <a:gd name="connsiteY11-8112" fmla="*/ 987191 h 1734757"/>
                <a:gd name="connsiteX12-8113" fmla="*/ 5510509 w 8477199"/>
                <a:gd name="connsiteY12-8114" fmla="*/ 1166348 h 1734757"/>
                <a:gd name="connsiteX13-8115" fmla="*/ 5121257 w 8477199"/>
                <a:gd name="connsiteY13-8116" fmla="*/ 1556985 h 1734757"/>
                <a:gd name="connsiteX14-8117" fmla="*/ 4763866 w 8477199"/>
                <a:gd name="connsiteY14-8118" fmla="*/ 1734757 h 1734757"/>
                <a:gd name="connsiteX15-8119" fmla="*/ 4720924 w 8477199"/>
                <a:gd name="connsiteY15-8120" fmla="*/ 1730601 h 1734757"/>
                <a:gd name="connsiteX16-8121" fmla="*/ 4489128 w 8477199"/>
                <a:gd name="connsiteY16-8122" fmla="*/ 1387063 h 1734757"/>
                <a:gd name="connsiteX17-8123" fmla="*/ 4263335 w 8477199"/>
                <a:gd name="connsiteY17-8124" fmla="*/ 977494 h 1734757"/>
                <a:gd name="connsiteX18-8125" fmla="*/ 3440333 w 8477199"/>
                <a:gd name="connsiteY18-8126" fmla="*/ 1010362 h 1734757"/>
                <a:gd name="connsiteX19-8127" fmla="*/ 2222804 w 8477199"/>
                <a:gd name="connsiteY19-8128" fmla="*/ 1311196 h 1734757"/>
                <a:gd name="connsiteX20-8129" fmla="*/ 116247 w 8477199"/>
                <a:gd name="connsiteY20-8130" fmla="*/ 971172 h 1734757"/>
                <a:gd name="connsiteX21-8131" fmla="*/ 9979 w 8477199"/>
                <a:gd name="connsiteY21-8132" fmla="*/ 496270 h 1734757"/>
                <a:gd name="connsiteX22-8133" fmla="*/ 174672 w 8477199"/>
                <a:gd name="connsiteY22-8134" fmla="*/ 0 h 1734757"/>
                <a:gd name="connsiteX23-8135" fmla="*/ 248669 w 8477199"/>
                <a:gd name="connsiteY23-8136" fmla="*/ 55572 h 1734757"/>
                <a:gd name="connsiteX24-8137" fmla="*/ 307460 w 8477199"/>
                <a:gd name="connsiteY24-8138" fmla="*/ 1000075 h 1734757"/>
                <a:gd name="connsiteX25-8139" fmla="*/ 3216727 w 8477199"/>
                <a:gd name="connsiteY25-8140" fmla="*/ 923472 h 1734757"/>
                <a:gd name="connsiteX26-8141" fmla="*/ 4271282 w 8477199"/>
                <a:gd name="connsiteY26-8142" fmla="*/ 872053 h 1734757"/>
                <a:gd name="connsiteX27-8143" fmla="*/ 4534135 w 8477199"/>
                <a:gd name="connsiteY27-8144" fmla="*/ 1303743 h 1734757"/>
                <a:gd name="connsiteX28-8145" fmla="*/ 4824736 w 8477199"/>
                <a:gd name="connsiteY28-8146" fmla="*/ 1596007 h 1734757"/>
                <a:gd name="connsiteX29-8147" fmla="*/ 5803572 w 8477199"/>
                <a:gd name="connsiteY29-8148" fmla="*/ 744571 h 1734757"/>
                <a:gd name="connsiteX30-8149" fmla="*/ 6697195 w 8477199"/>
                <a:gd name="connsiteY30-8150" fmla="*/ 214691 h 1734757"/>
                <a:gd name="connsiteX0-8151" fmla="*/ 6697195 w 8477199"/>
                <a:gd name="connsiteY0-8152" fmla="*/ 214691 h 1734757"/>
                <a:gd name="connsiteX1-8153" fmla="*/ 6709662 w 8477199"/>
                <a:gd name="connsiteY1-8154" fmla="*/ 214691 h 1734757"/>
                <a:gd name="connsiteX2-8155" fmla="*/ 7145860 w 8477199"/>
                <a:gd name="connsiteY2-8156" fmla="*/ 789985 h 1734757"/>
                <a:gd name="connsiteX3-8157" fmla="*/ 7305314 w 8477199"/>
                <a:gd name="connsiteY3-8158" fmla="*/ 1114171 h 1734757"/>
                <a:gd name="connsiteX4-8159" fmla="*/ 8432561 w 8477199"/>
                <a:gd name="connsiteY4-8160" fmla="*/ 880513 h 1734757"/>
                <a:gd name="connsiteX5-8161" fmla="*/ 8477199 w 8477199"/>
                <a:gd name="connsiteY5-8162" fmla="*/ 929103 h 1734757"/>
                <a:gd name="connsiteX6-8163" fmla="*/ 7295156 w 8477199"/>
                <a:gd name="connsiteY6-8164" fmla="*/ 1173736 h 1734757"/>
                <a:gd name="connsiteX7-8165" fmla="*/ 7106764 w 8477199"/>
                <a:gd name="connsiteY7-8166" fmla="*/ 814498 h 1734757"/>
                <a:gd name="connsiteX8-8167" fmla="*/ 6708739 w 8477199"/>
                <a:gd name="connsiteY8-8168" fmla="*/ 275180 h 1734757"/>
                <a:gd name="connsiteX9-8169" fmla="*/ 6697657 w 8477199"/>
                <a:gd name="connsiteY9-8170" fmla="*/ 275180 h 1734757"/>
                <a:gd name="connsiteX10-8171" fmla="*/ 5808796 w 8477199"/>
                <a:gd name="connsiteY10-8172" fmla="*/ 855594 h 1734757"/>
                <a:gd name="connsiteX11-8173" fmla="*/ 5680431 w 8477199"/>
                <a:gd name="connsiteY11-8174" fmla="*/ 987191 h 1734757"/>
                <a:gd name="connsiteX12-8175" fmla="*/ 5510509 w 8477199"/>
                <a:gd name="connsiteY12-8176" fmla="*/ 1166348 h 1734757"/>
                <a:gd name="connsiteX13-8177" fmla="*/ 5121257 w 8477199"/>
                <a:gd name="connsiteY13-8178" fmla="*/ 1556985 h 1734757"/>
                <a:gd name="connsiteX14-8179" fmla="*/ 4763866 w 8477199"/>
                <a:gd name="connsiteY14-8180" fmla="*/ 1734757 h 1734757"/>
                <a:gd name="connsiteX15-8181" fmla="*/ 4720924 w 8477199"/>
                <a:gd name="connsiteY15-8182" fmla="*/ 1730601 h 1734757"/>
                <a:gd name="connsiteX16-8183" fmla="*/ 4489128 w 8477199"/>
                <a:gd name="connsiteY16-8184" fmla="*/ 1387063 h 1734757"/>
                <a:gd name="connsiteX17-8185" fmla="*/ 4263335 w 8477199"/>
                <a:gd name="connsiteY17-8186" fmla="*/ 977494 h 1734757"/>
                <a:gd name="connsiteX18-8187" fmla="*/ 3440333 w 8477199"/>
                <a:gd name="connsiteY18-8188" fmla="*/ 1010362 h 1734757"/>
                <a:gd name="connsiteX19-8189" fmla="*/ 2222804 w 8477199"/>
                <a:gd name="connsiteY19-8190" fmla="*/ 1311196 h 1734757"/>
                <a:gd name="connsiteX20-8191" fmla="*/ 116247 w 8477199"/>
                <a:gd name="connsiteY20-8192" fmla="*/ 971172 h 1734757"/>
                <a:gd name="connsiteX21-8193" fmla="*/ 9979 w 8477199"/>
                <a:gd name="connsiteY21-8194" fmla="*/ 496270 h 1734757"/>
                <a:gd name="connsiteX22-8195" fmla="*/ 174672 w 8477199"/>
                <a:gd name="connsiteY22-8196" fmla="*/ 0 h 1734757"/>
                <a:gd name="connsiteX23-8197" fmla="*/ 248669 w 8477199"/>
                <a:gd name="connsiteY23-8198" fmla="*/ 55572 h 1734757"/>
                <a:gd name="connsiteX24-8199" fmla="*/ 313900 w 8477199"/>
                <a:gd name="connsiteY24-8200" fmla="*/ 944502 h 1734757"/>
                <a:gd name="connsiteX25-8201" fmla="*/ 3216727 w 8477199"/>
                <a:gd name="connsiteY25-8202" fmla="*/ 923472 h 1734757"/>
                <a:gd name="connsiteX26-8203" fmla="*/ 4271282 w 8477199"/>
                <a:gd name="connsiteY26-8204" fmla="*/ 872053 h 1734757"/>
                <a:gd name="connsiteX27-8205" fmla="*/ 4534135 w 8477199"/>
                <a:gd name="connsiteY27-8206" fmla="*/ 1303743 h 1734757"/>
                <a:gd name="connsiteX28-8207" fmla="*/ 4824736 w 8477199"/>
                <a:gd name="connsiteY28-8208" fmla="*/ 1596007 h 1734757"/>
                <a:gd name="connsiteX29-8209" fmla="*/ 5803572 w 8477199"/>
                <a:gd name="connsiteY29-8210" fmla="*/ 744571 h 1734757"/>
                <a:gd name="connsiteX30-8211" fmla="*/ 6697195 w 8477199"/>
                <a:gd name="connsiteY30-8212" fmla="*/ 214691 h 1734757"/>
                <a:gd name="connsiteX0-8213" fmla="*/ 6697195 w 8477199"/>
                <a:gd name="connsiteY0-8214" fmla="*/ 214691 h 1734757"/>
                <a:gd name="connsiteX1-8215" fmla="*/ 6709662 w 8477199"/>
                <a:gd name="connsiteY1-8216" fmla="*/ 214691 h 1734757"/>
                <a:gd name="connsiteX2-8217" fmla="*/ 7145860 w 8477199"/>
                <a:gd name="connsiteY2-8218" fmla="*/ 789985 h 1734757"/>
                <a:gd name="connsiteX3-8219" fmla="*/ 7305314 w 8477199"/>
                <a:gd name="connsiteY3-8220" fmla="*/ 1114171 h 1734757"/>
                <a:gd name="connsiteX4-8221" fmla="*/ 8432561 w 8477199"/>
                <a:gd name="connsiteY4-8222" fmla="*/ 880513 h 1734757"/>
                <a:gd name="connsiteX5-8223" fmla="*/ 8477199 w 8477199"/>
                <a:gd name="connsiteY5-8224" fmla="*/ 929103 h 1734757"/>
                <a:gd name="connsiteX6-8225" fmla="*/ 7295156 w 8477199"/>
                <a:gd name="connsiteY6-8226" fmla="*/ 1173736 h 1734757"/>
                <a:gd name="connsiteX7-8227" fmla="*/ 7106764 w 8477199"/>
                <a:gd name="connsiteY7-8228" fmla="*/ 814498 h 1734757"/>
                <a:gd name="connsiteX8-8229" fmla="*/ 6708739 w 8477199"/>
                <a:gd name="connsiteY8-8230" fmla="*/ 275180 h 1734757"/>
                <a:gd name="connsiteX9-8231" fmla="*/ 6697657 w 8477199"/>
                <a:gd name="connsiteY9-8232" fmla="*/ 275180 h 1734757"/>
                <a:gd name="connsiteX10-8233" fmla="*/ 5808796 w 8477199"/>
                <a:gd name="connsiteY10-8234" fmla="*/ 855594 h 1734757"/>
                <a:gd name="connsiteX11-8235" fmla="*/ 5680431 w 8477199"/>
                <a:gd name="connsiteY11-8236" fmla="*/ 987191 h 1734757"/>
                <a:gd name="connsiteX12-8237" fmla="*/ 5510509 w 8477199"/>
                <a:gd name="connsiteY12-8238" fmla="*/ 1166348 h 1734757"/>
                <a:gd name="connsiteX13-8239" fmla="*/ 5121257 w 8477199"/>
                <a:gd name="connsiteY13-8240" fmla="*/ 1556985 h 1734757"/>
                <a:gd name="connsiteX14-8241" fmla="*/ 4763866 w 8477199"/>
                <a:gd name="connsiteY14-8242" fmla="*/ 1734757 h 1734757"/>
                <a:gd name="connsiteX15-8243" fmla="*/ 4720924 w 8477199"/>
                <a:gd name="connsiteY15-8244" fmla="*/ 1730601 h 1734757"/>
                <a:gd name="connsiteX16-8245" fmla="*/ 4489128 w 8477199"/>
                <a:gd name="connsiteY16-8246" fmla="*/ 1387063 h 1734757"/>
                <a:gd name="connsiteX17-8247" fmla="*/ 4263335 w 8477199"/>
                <a:gd name="connsiteY17-8248" fmla="*/ 977494 h 1734757"/>
                <a:gd name="connsiteX18-8249" fmla="*/ 3440333 w 8477199"/>
                <a:gd name="connsiteY18-8250" fmla="*/ 1010362 h 1734757"/>
                <a:gd name="connsiteX19-8251" fmla="*/ 2222804 w 8477199"/>
                <a:gd name="connsiteY19-8252" fmla="*/ 1311196 h 1734757"/>
                <a:gd name="connsiteX20-8253" fmla="*/ 116247 w 8477199"/>
                <a:gd name="connsiteY20-8254" fmla="*/ 971172 h 1734757"/>
                <a:gd name="connsiteX21-8255" fmla="*/ 9979 w 8477199"/>
                <a:gd name="connsiteY21-8256" fmla="*/ 496270 h 1734757"/>
                <a:gd name="connsiteX22-8257" fmla="*/ 174672 w 8477199"/>
                <a:gd name="connsiteY22-8258" fmla="*/ 0 h 1734757"/>
                <a:gd name="connsiteX23-8259" fmla="*/ 248669 w 8477199"/>
                <a:gd name="connsiteY23-8260" fmla="*/ 55572 h 1734757"/>
                <a:gd name="connsiteX24-8261" fmla="*/ 313900 w 8477199"/>
                <a:gd name="connsiteY24-8262" fmla="*/ 944502 h 1734757"/>
                <a:gd name="connsiteX25-8263" fmla="*/ 3216727 w 8477199"/>
                <a:gd name="connsiteY25-8264" fmla="*/ 923472 h 1734757"/>
                <a:gd name="connsiteX26-8265" fmla="*/ 4271282 w 8477199"/>
                <a:gd name="connsiteY26-8266" fmla="*/ 872053 h 1734757"/>
                <a:gd name="connsiteX27-8267" fmla="*/ 4534135 w 8477199"/>
                <a:gd name="connsiteY27-8268" fmla="*/ 1303743 h 1734757"/>
                <a:gd name="connsiteX28-8269" fmla="*/ 4824736 w 8477199"/>
                <a:gd name="connsiteY28-8270" fmla="*/ 1596007 h 1734757"/>
                <a:gd name="connsiteX29-8271" fmla="*/ 5803572 w 8477199"/>
                <a:gd name="connsiteY29-8272" fmla="*/ 744571 h 1734757"/>
                <a:gd name="connsiteX30-8273" fmla="*/ 6697195 w 8477199"/>
                <a:gd name="connsiteY30-8274" fmla="*/ 214691 h 1734757"/>
                <a:gd name="connsiteX0-8275" fmla="*/ 6697195 w 8477199"/>
                <a:gd name="connsiteY0-8276" fmla="*/ 214691 h 1734757"/>
                <a:gd name="connsiteX1-8277" fmla="*/ 6709662 w 8477199"/>
                <a:gd name="connsiteY1-8278" fmla="*/ 214691 h 1734757"/>
                <a:gd name="connsiteX2-8279" fmla="*/ 7145860 w 8477199"/>
                <a:gd name="connsiteY2-8280" fmla="*/ 789985 h 1734757"/>
                <a:gd name="connsiteX3-8281" fmla="*/ 7305314 w 8477199"/>
                <a:gd name="connsiteY3-8282" fmla="*/ 1114171 h 1734757"/>
                <a:gd name="connsiteX4-8283" fmla="*/ 8432561 w 8477199"/>
                <a:gd name="connsiteY4-8284" fmla="*/ 880513 h 1734757"/>
                <a:gd name="connsiteX5-8285" fmla="*/ 8477199 w 8477199"/>
                <a:gd name="connsiteY5-8286" fmla="*/ 929103 h 1734757"/>
                <a:gd name="connsiteX6-8287" fmla="*/ 7295156 w 8477199"/>
                <a:gd name="connsiteY6-8288" fmla="*/ 1173736 h 1734757"/>
                <a:gd name="connsiteX7-8289" fmla="*/ 7106764 w 8477199"/>
                <a:gd name="connsiteY7-8290" fmla="*/ 814498 h 1734757"/>
                <a:gd name="connsiteX8-8291" fmla="*/ 6708739 w 8477199"/>
                <a:gd name="connsiteY8-8292" fmla="*/ 275180 h 1734757"/>
                <a:gd name="connsiteX9-8293" fmla="*/ 6697657 w 8477199"/>
                <a:gd name="connsiteY9-8294" fmla="*/ 275180 h 1734757"/>
                <a:gd name="connsiteX10-8295" fmla="*/ 5808796 w 8477199"/>
                <a:gd name="connsiteY10-8296" fmla="*/ 855594 h 1734757"/>
                <a:gd name="connsiteX11-8297" fmla="*/ 5680431 w 8477199"/>
                <a:gd name="connsiteY11-8298" fmla="*/ 987191 h 1734757"/>
                <a:gd name="connsiteX12-8299" fmla="*/ 5510509 w 8477199"/>
                <a:gd name="connsiteY12-8300" fmla="*/ 1166348 h 1734757"/>
                <a:gd name="connsiteX13-8301" fmla="*/ 5121257 w 8477199"/>
                <a:gd name="connsiteY13-8302" fmla="*/ 1556985 h 1734757"/>
                <a:gd name="connsiteX14-8303" fmla="*/ 4763866 w 8477199"/>
                <a:gd name="connsiteY14-8304" fmla="*/ 1734757 h 1734757"/>
                <a:gd name="connsiteX15-8305" fmla="*/ 4720924 w 8477199"/>
                <a:gd name="connsiteY15-8306" fmla="*/ 1730601 h 1734757"/>
                <a:gd name="connsiteX16-8307" fmla="*/ 4489128 w 8477199"/>
                <a:gd name="connsiteY16-8308" fmla="*/ 1387063 h 1734757"/>
                <a:gd name="connsiteX17-8309" fmla="*/ 4263335 w 8477199"/>
                <a:gd name="connsiteY17-8310" fmla="*/ 977494 h 1734757"/>
                <a:gd name="connsiteX18-8311" fmla="*/ 3440333 w 8477199"/>
                <a:gd name="connsiteY18-8312" fmla="*/ 1010362 h 1734757"/>
                <a:gd name="connsiteX19-8313" fmla="*/ 2222804 w 8477199"/>
                <a:gd name="connsiteY19-8314" fmla="*/ 1311196 h 1734757"/>
                <a:gd name="connsiteX20-8315" fmla="*/ 116247 w 8477199"/>
                <a:gd name="connsiteY20-8316" fmla="*/ 971172 h 1734757"/>
                <a:gd name="connsiteX21-8317" fmla="*/ 9979 w 8477199"/>
                <a:gd name="connsiteY21-8318" fmla="*/ 496270 h 1734757"/>
                <a:gd name="connsiteX22-8319" fmla="*/ 174672 w 8477199"/>
                <a:gd name="connsiteY22-8320" fmla="*/ 0 h 1734757"/>
                <a:gd name="connsiteX23-8321" fmla="*/ 248669 w 8477199"/>
                <a:gd name="connsiteY23-8322" fmla="*/ 55572 h 1734757"/>
                <a:gd name="connsiteX24-8323" fmla="*/ 313900 w 8477199"/>
                <a:gd name="connsiteY24-8324" fmla="*/ 944502 h 1734757"/>
                <a:gd name="connsiteX25-8325" fmla="*/ 3255368 w 8477199"/>
                <a:gd name="connsiteY25-8326" fmla="*/ 867898 h 1734757"/>
                <a:gd name="connsiteX26-8327" fmla="*/ 4271282 w 8477199"/>
                <a:gd name="connsiteY26-8328" fmla="*/ 872053 h 1734757"/>
                <a:gd name="connsiteX27-8329" fmla="*/ 4534135 w 8477199"/>
                <a:gd name="connsiteY27-8330" fmla="*/ 1303743 h 1734757"/>
                <a:gd name="connsiteX28-8331" fmla="*/ 4824736 w 8477199"/>
                <a:gd name="connsiteY28-8332" fmla="*/ 1596007 h 1734757"/>
                <a:gd name="connsiteX29-8333" fmla="*/ 5803572 w 8477199"/>
                <a:gd name="connsiteY29-8334" fmla="*/ 744571 h 1734757"/>
                <a:gd name="connsiteX30-8335" fmla="*/ 6697195 w 8477199"/>
                <a:gd name="connsiteY30-8336" fmla="*/ 214691 h 1734757"/>
                <a:gd name="connsiteX0-8337" fmla="*/ 6697195 w 8477199"/>
                <a:gd name="connsiteY0-8338" fmla="*/ 214691 h 1734757"/>
                <a:gd name="connsiteX1-8339" fmla="*/ 6709662 w 8477199"/>
                <a:gd name="connsiteY1-8340" fmla="*/ 214691 h 1734757"/>
                <a:gd name="connsiteX2-8341" fmla="*/ 7145860 w 8477199"/>
                <a:gd name="connsiteY2-8342" fmla="*/ 789985 h 1734757"/>
                <a:gd name="connsiteX3-8343" fmla="*/ 7305314 w 8477199"/>
                <a:gd name="connsiteY3-8344" fmla="*/ 1114171 h 1734757"/>
                <a:gd name="connsiteX4-8345" fmla="*/ 8432561 w 8477199"/>
                <a:gd name="connsiteY4-8346" fmla="*/ 880513 h 1734757"/>
                <a:gd name="connsiteX5-8347" fmla="*/ 8477199 w 8477199"/>
                <a:gd name="connsiteY5-8348" fmla="*/ 929103 h 1734757"/>
                <a:gd name="connsiteX6-8349" fmla="*/ 7295156 w 8477199"/>
                <a:gd name="connsiteY6-8350" fmla="*/ 1173736 h 1734757"/>
                <a:gd name="connsiteX7-8351" fmla="*/ 7106764 w 8477199"/>
                <a:gd name="connsiteY7-8352" fmla="*/ 814498 h 1734757"/>
                <a:gd name="connsiteX8-8353" fmla="*/ 6708739 w 8477199"/>
                <a:gd name="connsiteY8-8354" fmla="*/ 275180 h 1734757"/>
                <a:gd name="connsiteX9-8355" fmla="*/ 6697657 w 8477199"/>
                <a:gd name="connsiteY9-8356" fmla="*/ 275180 h 1734757"/>
                <a:gd name="connsiteX10-8357" fmla="*/ 5808796 w 8477199"/>
                <a:gd name="connsiteY10-8358" fmla="*/ 855594 h 1734757"/>
                <a:gd name="connsiteX11-8359" fmla="*/ 5680431 w 8477199"/>
                <a:gd name="connsiteY11-8360" fmla="*/ 987191 h 1734757"/>
                <a:gd name="connsiteX12-8361" fmla="*/ 5510509 w 8477199"/>
                <a:gd name="connsiteY12-8362" fmla="*/ 1166348 h 1734757"/>
                <a:gd name="connsiteX13-8363" fmla="*/ 5121257 w 8477199"/>
                <a:gd name="connsiteY13-8364" fmla="*/ 1556985 h 1734757"/>
                <a:gd name="connsiteX14-8365" fmla="*/ 4763866 w 8477199"/>
                <a:gd name="connsiteY14-8366" fmla="*/ 1734757 h 1734757"/>
                <a:gd name="connsiteX15-8367" fmla="*/ 4720924 w 8477199"/>
                <a:gd name="connsiteY15-8368" fmla="*/ 1730601 h 1734757"/>
                <a:gd name="connsiteX16-8369" fmla="*/ 4489128 w 8477199"/>
                <a:gd name="connsiteY16-8370" fmla="*/ 1387063 h 1734757"/>
                <a:gd name="connsiteX17-8371" fmla="*/ 4263335 w 8477199"/>
                <a:gd name="connsiteY17-8372" fmla="*/ 977494 h 1734757"/>
                <a:gd name="connsiteX18-8373" fmla="*/ 3440333 w 8477199"/>
                <a:gd name="connsiteY18-8374" fmla="*/ 1010362 h 1734757"/>
                <a:gd name="connsiteX19-8375" fmla="*/ 2222804 w 8477199"/>
                <a:gd name="connsiteY19-8376" fmla="*/ 1311196 h 1734757"/>
                <a:gd name="connsiteX20-8377" fmla="*/ 116247 w 8477199"/>
                <a:gd name="connsiteY20-8378" fmla="*/ 971172 h 1734757"/>
                <a:gd name="connsiteX21-8379" fmla="*/ 9979 w 8477199"/>
                <a:gd name="connsiteY21-8380" fmla="*/ 496270 h 1734757"/>
                <a:gd name="connsiteX22-8381" fmla="*/ 174672 w 8477199"/>
                <a:gd name="connsiteY22-8382" fmla="*/ 0 h 1734757"/>
                <a:gd name="connsiteX23-8383" fmla="*/ 248669 w 8477199"/>
                <a:gd name="connsiteY23-8384" fmla="*/ 55572 h 1734757"/>
                <a:gd name="connsiteX24-8385" fmla="*/ 313900 w 8477199"/>
                <a:gd name="connsiteY24-8386" fmla="*/ 944502 h 1734757"/>
                <a:gd name="connsiteX25-8387" fmla="*/ 3255368 w 8477199"/>
                <a:gd name="connsiteY25-8388" fmla="*/ 867898 h 1734757"/>
                <a:gd name="connsiteX26-8389" fmla="*/ 4271282 w 8477199"/>
                <a:gd name="connsiteY26-8390" fmla="*/ 872053 h 1734757"/>
                <a:gd name="connsiteX27-8391" fmla="*/ 4534135 w 8477199"/>
                <a:gd name="connsiteY27-8392" fmla="*/ 1303743 h 1734757"/>
                <a:gd name="connsiteX28-8393" fmla="*/ 4824736 w 8477199"/>
                <a:gd name="connsiteY28-8394" fmla="*/ 1596007 h 1734757"/>
                <a:gd name="connsiteX29-8395" fmla="*/ 5803572 w 8477199"/>
                <a:gd name="connsiteY29-8396" fmla="*/ 744571 h 1734757"/>
                <a:gd name="connsiteX30-8397" fmla="*/ 6697195 w 8477199"/>
                <a:gd name="connsiteY30-8398" fmla="*/ 214691 h 1734757"/>
                <a:gd name="connsiteX0-8399" fmla="*/ 6697195 w 8477199"/>
                <a:gd name="connsiteY0-8400" fmla="*/ 214691 h 1734757"/>
                <a:gd name="connsiteX1-8401" fmla="*/ 6709662 w 8477199"/>
                <a:gd name="connsiteY1-8402" fmla="*/ 214691 h 1734757"/>
                <a:gd name="connsiteX2-8403" fmla="*/ 7145860 w 8477199"/>
                <a:gd name="connsiteY2-8404" fmla="*/ 789985 h 1734757"/>
                <a:gd name="connsiteX3-8405" fmla="*/ 7305314 w 8477199"/>
                <a:gd name="connsiteY3-8406" fmla="*/ 1114171 h 1734757"/>
                <a:gd name="connsiteX4-8407" fmla="*/ 8432561 w 8477199"/>
                <a:gd name="connsiteY4-8408" fmla="*/ 880513 h 1734757"/>
                <a:gd name="connsiteX5-8409" fmla="*/ 8477199 w 8477199"/>
                <a:gd name="connsiteY5-8410" fmla="*/ 929103 h 1734757"/>
                <a:gd name="connsiteX6-8411" fmla="*/ 7295156 w 8477199"/>
                <a:gd name="connsiteY6-8412" fmla="*/ 1173736 h 1734757"/>
                <a:gd name="connsiteX7-8413" fmla="*/ 7106764 w 8477199"/>
                <a:gd name="connsiteY7-8414" fmla="*/ 814498 h 1734757"/>
                <a:gd name="connsiteX8-8415" fmla="*/ 6708739 w 8477199"/>
                <a:gd name="connsiteY8-8416" fmla="*/ 275180 h 1734757"/>
                <a:gd name="connsiteX9-8417" fmla="*/ 6697657 w 8477199"/>
                <a:gd name="connsiteY9-8418" fmla="*/ 275180 h 1734757"/>
                <a:gd name="connsiteX10-8419" fmla="*/ 5808796 w 8477199"/>
                <a:gd name="connsiteY10-8420" fmla="*/ 855594 h 1734757"/>
                <a:gd name="connsiteX11-8421" fmla="*/ 5680431 w 8477199"/>
                <a:gd name="connsiteY11-8422" fmla="*/ 987191 h 1734757"/>
                <a:gd name="connsiteX12-8423" fmla="*/ 5510509 w 8477199"/>
                <a:gd name="connsiteY12-8424" fmla="*/ 1166348 h 1734757"/>
                <a:gd name="connsiteX13-8425" fmla="*/ 5121257 w 8477199"/>
                <a:gd name="connsiteY13-8426" fmla="*/ 1556985 h 1734757"/>
                <a:gd name="connsiteX14-8427" fmla="*/ 4763866 w 8477199"/>
                <a:gd name="connsiteY14-8428" fmla="*/ 1734757 h 1734757"/>
                <a:gd name="connsiteX15-8429" fmla="*/ 4720924 w 8477199"/>
                <a:gd name="connsiteY15-8430" fmla="*/ 1730601 h 1734757"/>
                <a:gd name="connsiteX16-8431" fmla="*/ 4489128 w 8477199"/>
                <a:gd name="connsiteY16-8432" fmla="*/ 1387063 h 1734757"/>
                <a:gd name="connsiteX17-8433" fmla="*/ 4263335 w 8477199"/>
                <a:gd name="connsiteY17-8434" fmla="*/ 977494 h 1734757"/>
                <a:gd name="connsiteX18-8435" fmla="*/ 3440333 w 8477199"/>
                <a:gd name="connsiteY18-8436" fmla="*/ 1010362 h 1734757"/>
                <a:gd name="connsiteX19-8437" fmla="*/ 2222804 w 8477199"/>
                <a:gd name="connsiteY19-8438" fmla="*/ 1311196 h 1734757"/>
                <a:gd name="connsiteX20-8439" fmla="*/ 116247 w 8477199"/>
                <a:gd name="connsiteY20-8440" fmla="*/ 971172 h 1734757"/>
                <a:gd name="connsiteX21-8441" fmla="*/ 9979 w 8477199"/>
                <a:gd name="connsiteY21-8442" fmla="*/ 496270 h 1734757"/>
                <a:gd name="connsiteX22-8443" fmla="*/ 174672 w 8477199"/>
                <a:gd name="connsiteY22-8444" fmla="*/ 0 h 1734757"/>
                <a:gd name="connsiteX23-8445" fmla="*/ 248669 w 8477199"/>
                <a:gd name="connsiteY23-8446" fmla="*/ 55572 h 1734757"/>
                <a:gd name="connsiteX24-8447" fmla="*/ 313900 w 8477199"/>
                <a:gd name="connsiteY24-8448" fmla="*/ 944502 h 1734757"/>
                <a:gd name="connsiteX25-8449" fmla="*/ 2901161 w 8477199"/>
                <a:gd name="connsiteY25-8450" fmla="*/ 992937 h 1734757"/>
                <a:gd name="connsiteX26-8451" fmla="*/ 4271282 w 8477199"/>
                <a:gd name="connsiteY26-8452" fmla="*/ 872053 h 1734757"/>
                <a:gd name="connsiteX27-8453" fmla="*/ 4534135 w 8477199"/>
                <a:gd name="connsiteY27-8454" fmla="*/ 1303743 h 1734757"/>
                <a:gd name="connsiteX28-8455" fmla="*/ 4824736 w 8477199"/>
                <a:gd name="connsiteY28-8456" fmla="*/ 1596007 h 1734757"/>
                <a:gd name="connsiteX29-8457" fmla="*/ 5803572 w 8477199"/>
                <a:gd name="connsiteY29-8458" fmla="*/ 744571 h 1734757"/>
                <a:gd name="connsiteX30-8459" fmla="*/ 6697195 w 8477199"/>
                <a:gd name="connsiteY30-8460" fmla="*/ 214691 h 1734757"/>
                <a:gd name="connsiteX0-8461" fmla="*/ 6697195 w 8477199"/>
                <a:gd name="connsiteY0-8462" fmla="*/ 214691 h 1734757"/>
                <a:gd name="connsiteX1-8463" fmla="*/ 6709662 w 8477199"/>
                <a:gd name="connsiteY1-8464" fmla="*/ 214691 h 1734757"/>
                <a:gd name="connsiteX2-8465" fmla="*/ 7145860 w 8477199"/>
                <a:gd name="connsiteY2-8466" fmla="*/ 789985 h 1734757"/>
                <a:gd name="connsiteX3-8467" fmla="*/ 7305314 w 8477199"/>
                <a:gd name="connsiteY3-8468" fmla="*/ 1114171 h 1734757"/>
                <a:gd name="connsiteX4-8469" fmla="*/ 8432561 w 8477199"/>
                <a:gd name="connsiteY4-8470" fmla="*/ 880513 h 1734757"/>
                <a:gd name="connsiteX5-8471" fmla="*/ 8477199 w 8477199"/>
                <a:gd name="connsiteY5-8472" fmla="*/ 929103 h 1734757"/>
                <a:gd name="connsiteX6-8473" fmla="*/ 7295156 w 8477199"/>
                <a:gd name="connsiteY6-8474" fmla="*/ 1173736 h 1734757"/>
                <a:gd name="connsiteX7-8475" fmla="*/ 7106764 w 8477199"/>
                <a:gd name="connsiteY7-8476" fmla="*/ 814498 h 1734757"/>
                <a:gd name="connsiteX8-8477" fmla="*/ 6708739 w 8477199"/>
                <a:gd name="connsiteY8-8478" fmla="*/ 275180 h 1734757"/>
                <a:gd name="connsiteX9-8479" fmla="*/ 6697657 w 8477199"/>
                <a:gd name="connsiteY9-8480" fmla="*/ 275180 h 1734757"/>
                <a:gd name="connsiteX10-8481" fmla="*/ 5808796 w 8477199"/>
                <a:gd name="connsiteY10-8482" fmla="*/ 855594 h 1734757"/>
                <a:gd name="connsiteX11-8483" fmla="*/ 5680431 w 8477199"/>
                <a:gd name="connsiteY11-8484" fmla="*/ 987191 h 1734757"/>
                <a:gd name="connsiteX12-8485" fmla="*/ 5510509 w 8477199"/>
                <a:gd name="connsiteY12-8486" fmla="*/ 1166348 h 1734757"/>
                <a:gd name="connsiteX13-8487" fmla="*/ 5121257 w 8477199"/>
                <a:gd name="connsiteY13-8488" fmla="*/ 1556985 h 1734757"/>
                <a:gd name="connsiteX14-8489" fmla="*/ 4763866 w 8477199"/>
                <a:gd name="connsiteY14-8490" fmla="*/ 1734757 h 1734757"/>
                <a:gd name="connsiteX15-8491" fmla="*/ 4720924 w 8477199"/>
                <a:gd name="connsiteY15-8492" fmla="*/ 1730601 h 1734757"/>
                <a:gd name="connsiteX16-8493" fmla="*/ 4489128 w 8477199"/>
                <a:gd name="connsiteY16-8494" fmla="*/ 1387063 h 1734757"/>
                <a:gd name="connsiteX17-8495" fmla="*/ 4263335 w 8477199"/>
                <a:gd name="connsiteY17-8496" fmla="*/ 977494 h 1734757"/>
                <a:gd name="connsiteX18-8497" fmla="*/ 3440333 w 8477199"/>
                <a:gd name="connsiteY18-8498" fmla="*/ 1010362 h 1734757"/>
                <a:gd name="connsiteX19-8499" fmla="*/ 2222804 w 8477199"/>
                <a:gd name="connsiteY19-8500" fmla="*/ 1311196 h 1734757"/>
                <a:gd name="connsiteX20-8501" fmla="*/ 116247 w 8477199"/>
                <a:gd name="connsiteY20-8502" fmla="*/ 971172 h 1734757"/>
                <a:gd name="connsiteX21-8503" fmla="*/ 9979 w 8477199"/>
                <a:gd name="connsiteY21-8504" fmla="*/ 496270 h 1734757"/>
                <a:gd name="connsiteX22-8505" fmla="*/ 174672 w 8477199"/>
                <a:gd name="connsiteY22-8506" fmla="*/ 0 h 1734757"/>
                <a:gd name="connsiteX23-8507" fmla="*/ 248669 w 8477199"/>
                <a:gd name="connsiteY23-8508" fmla="*/ 55572 h 1734757"/>
                <a:gd name="connsiteX24-8509" fmla="*/ 313900 w 8477199"/>
                <a:gd name="connsiteY24-8510" fmla="*/ 944502 h 1734757"/>
                <a:gd name="connsiteX25-8511" fmla="*/ 2901161 w 8477199"/>
                <a:gd name="connsiteY25-8512" fmla="*/ 992937 h 1734757"/>
                <a:gd name="connsiteX26-8513" fmla="*/ 4271282 w 8477199"/>
                <a:gd name="connsiteY26-8514" fmla="*/ 872053 h 1734757"/>
                <a:gd name="connsiteX27-8515" fmla="*/ 4534135 w 8477199"/>
                <a:gd name="connsiteY27-8516" fmla="*/ 1303743 h 1734757"/>
                <a:gd name="connsiteX28-8517" fmla="*/ 4824736 w 8477199"/>
                <a:gd name="connsiteY28-8518" fmla="*/ 1596007 h 1734757"/>
                <a:gd name="connsiteX29-8519" fmla="*/ 5803572 w 8477199"/>
                <a:gd name="connsiteY29-8520" fmla="*/ 744571 h 1734757"/>
                <a:gd name="connsiteX30-8521" fmla="*/ 6697195 w 8477199"/>
                <a:gd name="connsiteY30-8522" fmla="*/ 214691 h 1734757"/>
                <a:gd name="connsiteX0-8523" fmla="*/ 6697195 w 8477199"/>
                <a:gd name="connsiteY0-8524" fmla="*/ 214691 h 1734757"/>
                <a:gd name="connsiteX1-8525" fmla="*/ 6709662 w 8477199"/>
                <a:gd name="connsiteY1-8526" fmla="*/ 214691 h 1734757"/>
                <a:gd name="connsiteX2-8527" fmla="*/ 7145860 w 8477199"/>
                <a:gd name="connsiteY2-8528" fmla="*/ 789985 h 1734757"/>
                <a:gd name="connsiteX3-8529" fmla="*/ 7305314 w 8477199"/>
                <a:gd name="connsiteY3-8530" fmla="*/ 1114171 h 1734757"/>
                <a:gd name="connsiteX4-8531" fmla="*/ 8432561 w 8477199"/>
                <a:gd name="connsiteY4-8532" fmla="*/ 880513 h 1734757"/>
                <a:gd name="connsiteX5-8533" fmla="*/ 8477199 w 8477199"/>
                <a:gd name="connsiteY5-8534" fmla="*/ 929103 h 1734757"/>
                <a:gd name="connsiteX6-8535" fmla="*/ 7295156 w 8477199"/>
                <a:gd name="connsiteY6-8536" fmla="*/ 1173736 h 1734757"/>
                <a:gd name="connsiteX7-8537" fmla="*/ 7106764 w 8477199"/>
                <a:gd name="connsiteY7-8538" fmla="*/ 814498 h 1734757"/>
                <a:gd name="connsiteX8-8539" fmla="*/ 6708739 w 8477199"/>
                <a:gd name="connsiteY8-8540" fmla="*/ 275180 h 1734757"/>
                <a:gd name="connsiteX9-8541" fmla="*/ 6697657 w 8477199"/>
                <a:gd name="connsiteY9-8542" fmla="*/ 275180 h 1734757"/>
                <a:gd name="connsiteX10-8543" fmla="*/ 5808796 w 8477199"/>
                <a:gd name="connsiteY10-8544" fmla="*/ 855594 h 1734757"/>
                <a:gd name="connsiteX11-8545" fmla="*/ 5680431 w 8477199"/>
                <a:gd name="connsiteY11-8546" fmla="*/ 987191 h 1734757"/>
                <a:gd name="connsiteX12-8547" fmla="*/ 5510509 w 8477199"/>
                <a:gd name="connsiteY12-8548" fmla="*/ 1166348 h 1734757"/>
                <a:gd name="connsiteX13-8549" fmla="*/ 5121257 w 8477199"/>
                <a:gd name="connsiteY13-8550" fmla="*/ 1556985 h 1734757"/>
                <a:gd name="connsiteX14-8551" fmla="*/ 4763866 w 8477199"/>
                <a:gd name="connsiteY14-8552" fmla="*/ 1734757 h 1734757"/>
                <a:gd name="connsiteX15-8553" fmla="*/ 4720924 w 8477199"/>
                <a:gd name="connsiteY15-8554" fmla="*/ 1730601 h 1734757"/>
                <a:gd name="connsiteX16-8555" fmla="*/ 4489128 w 8477199"/>
                <a:gd name="connsiteY16-8556" fmla="*/ 1387063 h 1734757"/>
                <a:gd name="connsiteX17-8557" fmla="*/ 4263335 w 8477199"/>
                <a:gd name="connsiteY17-8558" fmla="*/ 977494 h 1734757"/>
                <a:gd name="connsiteX18-8559" fmla="*/ 3440333 w 8477199"/>
                <a:gd name="connsiteY18-8560" fmla="*/ 1010362 h 1734757"/>
                <a:gd name="connsiteX19-8561" fmla="*/ 2222804 w 8477199"/>
                <a:gd name="connsiteY19-8562" fmla="*/ 1311196 h 1734757"/>
                <a:gd name="connsiteX20-8563" fmla="*/ 116247 w 8477199"/>
                <a:gd name="connsiteY20-8564" fmla="*/ 971172 h 1734757"/>
                <a:gd name="connsiteX21-8565" fmla="*/ 9979 w 8477199"/>
                <a:gd name="connsiteY21-8566" fmla="*/ 496270 h 1734757"/>
                <a:gd name="connsiteX22-8567" fmla="*/ 174672 w 8477199"/>
                <a:gd name="connsiteY22-8568" fmla="*/ 0 h 1734757"/>
                <a:gd name="connsiteX23-8569" fmla="*/ 248669 w 8477199"/>
                <a:gd name="connsiteY23-8570" fmla="*/ 55572 h 1734757"/>
                <a:gd name="connsiteX24-8571" fmla="*/ 313900 w 8477199"/>
                <a:gd name="connsiteY24-8572" fmla="*/ 944502 h 1734757"/>
                <a:gd name="connsiteX25-8573" fmla="*/ 2901161 w 8477199"/>
                <a:gd name="connsiteY25-8574" fmla="*/ 992937 h 1734757"/>
                <a:gd name="connsiteX26-8575" fmla="*/ 4251961 w 8477199"/>
                <a:gd name="connsiteY26-8576" fmla="*/ 816481 h 1734757"/>
                <a:gd name="connsiteX27-8577" fmla="*/ 4534135 w 8477199"/>
                <a:gd name="connsiteY27-8578" fmla="*/ 1303743 h 1734757"/>
                <a:gd name="connsiteX28-8579" fmla="*/ 4824736 w 8477199"/>
                <a:gd name="connsiteY28-8580" fmla="*/ 1596007 h 1734757"/>
                <a:gd name="connsiteX29-8581" fmla="*/ 5803572 w 8477199"/>
                <a:gd name="connsiteY29-8582" fmla="*/ 744571 h 1734757"/>
                <a:gd name="connsiteX30-8583" fmla="*/ 6697195 w 8477199"/>
                <a:gd name="connsiteY30-8584" fmla="*/ 214691 h 1734757"/>
                <a:gd name="connsiteX0-8585" fmla="*/ 6697195 w 8477199"/>
                <a:gd name="connsiteY0-8586" fmla="*/ 214691 h 1734757"/>
                <a:gd name="connsiteX1-8587" fmla="*/ 6709662 w 8477199"/>
                <a:gd name="connsiteY1-8588" fmla="*/ 214691 h 1734757"/>
                <a:gd name="connsiteX2-8589" fmla="*/ 7145860 w 8477199"/>
                <a:gd name="connsiteY2-8590" fmla="*/ 789985 h 1734757"/>
                <a:gd name="connsiteX3-8591" fmla="*/ 7305314 w 8477199"/>
                <a:gd name="connsiteY3-8592" fmla="*/ 1114171 h 1734757"/>
                <a:gd name="connsiteX4-8593" fmla="*/ 8432561 w 8477199"/>
                <a:gd name="connsiteY4-8594" fmla="*/ 880513 h 1734757"/>
                <a:gd name="connsiteX5-8595" fmla="*/ 8477199 w 8477199"/>
                <a:gd name="connsiteY5-8596" fmla="*/ 929103 h 1734757"/>
                <a:gd name="connsiteX6-8597" fmla="*/ 7295156 w 8477199"/>
                <a:gd name="connsiteY6-8598" fmla="*/ 1173736 h 1734757"/>
                <a:gd name="connsiteX7-8599" fmla="*/ 7106764 w 8477199"/>
                <a:gd name="connsiteY7-8600" fmla="*/ 814498 h 1734757"/>
                <a:gd name="connsiteX8-8601" fmla="*/ 6708739 w 8477199"/>
                <a:gd name="connsiteY8-8602" fmla="*/ 275180 h 1734757"/>
                <a:gd name="connsiteX9-8603" fmla="*/ 6697657 w 8477199"/>
                <a:gd name="connsiteY9-8604" fmla="*/ 275180 h 1734757"/>
                <a:gd name="connsiteX10-8605" fmla="*/ 5808796 w 8477199"/>
                <a:gd name="connsiteY10-8606" fmla="*/ 855594 h 1734757"/>
                <a:gd name="connsiteX11-8607" fmla="*/ 5680431 w 8477199"/>
                <a:gd name="connsiteY11-8608" fmla="*/ 987191 h 1734757"/>
                <a:gd name="connsiteX12-8609" fmla="*/ 5510509 w 8477199"/>
                <a:gd name="connsiteY12-8610" fmla="*/ 1166348 h 1734757"/>
                <a:gd name="connsiteX13-8611" fmla="*/ 5121257 w 8477199"/>
                <a:gd name="connsiteY13-8612" fmla="*/ 1556985 h 1734757"/>
                <a:gd name="connsiteX14-8613" fmla="*/ 4763866 w 8477199"/>
                <a:gd name="connsiteY14-8614" fmla="*/ 1734757 h 1734757"/>
                <a:gd name="connsiteX15-8615" fmla="*/ 4720924 w 8477199"/>
                <a:gd name="connsiteY15-8616" fmla="*/ 1730601 h 1734757"/>
                <a:gd name="connsiteX16-8617" fmla="*/ 4489128 w 8477199"/>
                <a:gd name="connsiteY16-8618" fmla="*/ 1387063 h 1734757"/>
                <a:gd name="connsiteX17-8619" fmla="*/ 4263335 w 8477199"/>
                <a:gd name="connsiteY17-8620" fmla="*/ 977494 h 1734757"/>
                <a:gd name="connsiteX18-8621" fmla="*/ 3440333 w 8477199"/>
                <a:gd name="connsiteY18-8622" fmla="*/ 1010362 h 1734757"/>
                <a:gd name="connsiteX19-8623" fmla="*/ 2222804 w 8477199"/>
                <a:gd name="connsiteY19-8624" fmla="*/ 1311196 h 1734757"/>
                <a:gd name="connsiteX20-8625" fmla="*/ 116247 w 8477199"/>
                <a:gd name="connsiteY20-8626" fmla="*/ 971172 h 1734757"/>
                <a:gd name="connsiteX21-8627" fmla="*/ 9979 w 8477199"/>
                <a:gd name="connsiteY21-8628" fmla="*/ 496270 h 1734757"/>
                <a:gd name="connsiteX22-8629" fmla="*/ 174672 w 8477199"/>
                <a:gd name="connsiteY22-8630" fmla="*/ 0 h 1734757"/>
                <a:gd name="connsiteX23-8631" fmla="*/ 248669 w 8477199"/>
                <a:gd name="connsiteY23-8632" fmla="*/ 55572 h 1734757"/>
                <a:gd name="connsiteX24-8633" fmla="*/ 313900 w 8477199"/>
                <a:gd name="connsiteY24-8634" fmla="*/ 944502 h 1734757"/>
                <a:gd name="connsiteX25-8635" fmla="*/ 2901161 w 8477199"/>
                <a:gd name="connsiteY25-8636" fmla="*/ 992937 h 1734757"/>
                <a:gd name="connsiteX26-8637" fmla="*/ 4206880 w 8477199"/>
                <a:gd name="connsiteY26-8638" fmla="*/ 816481 h 1734757"/>
                <a:gd name="connsiteX27-8639" fmla="*/ 4534135 w 8477199"/>
                <a:gd name="connsiteY27-8640" fmla="*/ 1303743 h 1734757"/>
                <a:gd name="connsiteX28-8641" fmla="*/ 4824736 w 8477199"/>
                <a:gd name="connsiteY28-8642" fmla="*/ 1596007 h 1734757"/>
                <a:gd name="connsiteX29-8643" fmla="*/ 5803572 w 8477199"/>
                <a:gd name="connsiteY29-8644" fmla="*/ 744571 h 1734757"/>
                <a:gd name="connsiteX30-8645" fmla="*/ 6697195 w 8477199"/>
                <a:gd name="connsiteY30-8646" fmla="*/ 214691 h 1734757"/>
                <a:gd name="connsiteX0-8647" fmla="*/ 6697195 w 8477199"/>
                <a:gd name="connsiteY0-8648" fmla="*/ 214691 h 1734757"/>
                <a:gd name="connsiteX1-8649" fmla="*/ 6709662 w 8477199"/>
                <a:gd name="connsiteY1-8650" fmla="*/ 214691 h 1734757"/>
                <a:gd name="connsiteX2-8651" fmla="*/ 7145860 w 8477199"/>
                <a:gd name="connsiteY2-8652" fmla="*/ 789985 h 1734757"/>
                <a:gd name="connsiteX3-8653" fmla="*/ 7305314 w 8477199"/>
                <a:gd name="connsiteY3-8654" fmla="*/ 1114171 h 1734757"/>
                <a:gd name="connsiteX4-8655" fmla="*/ 8432561 w 8477199"/>
                <a:gd name="connsiteY4-8656" fmla="*/ 880513 h 1734757"/>
                <a:gd name="connsiteX5-8657" fmla="*/ 8477199 w 8477199"/>
                <a:gd name="connsiteY5-8658" fmla="*/ 929103 h 1734757"/>
                <a:gd name="connsiteX6-8659" fmla="*/ 7295156 w 8477199"/>
                <a:gd name="connsiteY6-8660" fmla="*/ 1173736 h 1734757"/>
                <a:gd name="connsiteX7-8661" fmla="*/ 7106764 w 8477199"/>
                <a:gd name="connsiteY7-8662" fmla="*/ 814498 h 1734757"/>
                <a:gd name="connsiteX8-8663" fmla="*/ 6708739 w 8477199"/>
                <a:gd name="connsiteY8-8664" fmla="*/ 275180 h 1734757"/>
                <a:gd name="connsiteX9-8665" fmla="*/ 6697657 w 8477199"/>
                <a:gd name="connsiteY9-8666" fmla="*/ 275180 h 1734757"/>
                <a:gd name="connsiteX10-8667" fmla="*/ 5808796 w 8477199"/>
                <a:gd name="connsiteY10-8668" fmla="*/ 855594 h 1734757"/>
                <a:gd name="connsiteX11-8669" fmla="*/ 5680431 w 8477199"/>
                <a:gd name="connsiteY11-8670" fmla="*/ 987191 h 1734757"/>
                <a:gd name="connsiteX12-8671" fmla="*/ 5510509 w 8477199"/>
                <a:gd name="connsiteY12-8672" fmla="*/ 1166348 h 1734757"/>
                <a:gd name="connsiteX13-8673" fmla="*/ 5121257 w 8477199"/>
                <a:gd name="connsiteY13-8674" fmla="*/ 1556985 h 1734757"/>
                <a:gd name="connsiteX14-8675" fmla="*/ 4763866 w 8477199"/>
                <a:gd name="connsiteY14-8676" fmla="*/ 1734757 h 1734757"/>
                <a:gd name="connsiteX15-8677" fmla="*/ 4720924 w 8477199"/>
                <a:gd name="connsiteY15-8678" fmla="*/ 1730601 h 1734757"/>
                <a:gd name="connsiteX16-8679" fmla="*/ 4489128 w 8477199"/>
                <a:gd name="connsiteY16-8680" fmla="*/ 1387063 h 1734757"/>
                <a:gd name="connsiteX17-8681" fmla="*/ 4263335 w 8477199"/>
                <a:gd name="connsiteY17-8682" fmla="*/ 977494 h 1734757"/>
                <a:gd name="connsiteX18-8683" fmla="*/ 3440333 w 8477199"/>
                <a:gd name="connsiteY18-8684" fmla="*/ 1010362 h 1734757"/>
                <a:gd name="connsiteX19-8685" fmla="*/ 2222804 w 8477199"/>
                <a:gd name="connsiteY19-8686" fmla="*/ 1311196 h 1734757"/>
                <a:gd name="connsiteX20-8687" fmla="*/ 116247 w 8477199"/>
                <a:gd name="connsiteY20-8688" fmla="*/ 971172 h 1734757"/>
                <a:gd name="connsiteX21-8689" fmla="*/ 9979 w 8477199"/>
                <a:gd name="connsiteY21-8690" fmla="*/ 496270 h 1734757"/>
                <a:gd name="connsiteX22-8691" fmla="*/ 174672 w 8477199"/>
                <a:gd name="connsiteY22-8692" fmla="*/ 0 h 1734757"/>
                <a:gd name="connsiteX23-8693" fmla="*/ 248669 w 8477199"/>
                <a:gd name="connsiteY23-8694" fmla="*/ 55572 h 1734757"/>
                <a:gd name="connsiteX24-8695" fmla="*/ 313900 w 8477199"/>
                <a:gd name="connsiteY24-8696" fmla="*/ 944502 h 1734757"/>
                <a:gd name="connsiteX25-8697" fmla="*/ 2901161 w 8477199"/>
                <a:gd name="connsiteY25-8698" fmla="*/ 992937 h 1734757"/>
                <a:gd name="connsiteX26-8699" fmla="*/ 4206880 w 8477199"/>
                <a:gd name="connsiteY26-8700" fmla="*/ 816481 h 1734757"/>
                <a:gd name="connsiteX27-8701" fmla="*/ 4534135 w 8477199"/>
                <a:gd name="connsiteY27-8702" fmla="*/ 1303743 h 1734757"/>
                <a:gd name="connsiteX28-8703" fmla="*/ 4824736 w 8477199"/>
                <a:gd name="connsiteY28-8704" fmla="*/ 1596007 h 1734757"/>
                <a:gd name="connsiteX29-8705" fmla="*/ 5803572 w 8477199"/>
                <a:gd name="connsiteY29-8706" fmla="*/ 744571 h 1734757"/>
                <a:gd name="connsiteX30-8707" fmla="*/ 6697195 w 8477199"/>
                <a:gd name="connsiteY30-8708" fmla="*/ 214691 h 1734757"/>
                <a:gd name="connsiteX0-8709" fmla="*/ 6697195 w 8477199"/>
                <a:gd name="connsiteY0-8710" fmla="*/ 214691 h 1734757"/>
                <a:gd name="connsiteX1-8711" fmla="*/ 6709662 w 8477199"/>
                <a:gd name="connsiteY1-8712" fmla="*/ 214691 h 1734757"/>
                <a:gd name="connsiteX2-8713" fmla="*/ 7145860 w 8477199"/>
                <a:gd name="connsiteY2-8714" fmla="*/ 789985 h 1734757"/>
                <a:gd name="connsiteX3-8715" fmla="*/ 7305314 w 8477199"/>
                <a:gd name="connsiteY3-8716" fmla="*/ 1114171 h 1734757"/>
                <a:gd name="connsiteX4-8717" fmla="*/ 8432561 w 8477199"/>
                <a:gd name="connsiteY4-8718" fmla="*/ 880513 h 1734757"/>
                <a:gd name="connsiteX5-8719" fmla="*/ 8477199 w 8477199"/>
                <a:gd name="connsiteY5-8720" fmla="*/ 929103 h 1734757"/>
                <a:gd name="connsiteX6-8721" fmla="*/ 7295156 w 8477199"/>
                <a:gd name="connsiteY6-8722" fmla="*/ 1173736 h 1734757"/>
                <a:gd name="connsiteX7-8723" fmla="*/ 7106764 w 8477199"/>
                <a:gd name="connsiteY7-8724" fmla="*/ 814498 h 1734757"/>
                <a:gd name="connsiteX8-8725" fmla="*/ 6708739 w 8477199"/>
                <a:gd name="connsiteY8-8726" fmla="*/ 275180 h 1734757"/>
                <a:gd name="connsiteX9-8727" fmla="*/ 6697657 w 8477199"/>
                <a:gd name="connsiteY9-8728" fmla="*/ 275180 h 1734757"/>
                <a:gd name="connsiteX10-8729" fmla="*/ 5808796 w 8477199"/>
                <a:gd name="connsiteY10-8730" fmla="*/ 855594 h 1734757"/>
                <a:gd name="connsiteX11-8731" fmla="*/ 5680431 w 8477199"/>
                <a:gd name="connsiteY11-8732" fmla="*/ 987191 h 1734757"/>
                <a:gd name="connsiteX12-8733" fmla="*/ 5510509 w 8477199"/>
                <a:gd name="connsiteY12-8734" fmla="*/ 1166348 h 1734757"/>
                <a:gd name="connsiteX13-8735" fmla="*/ 5121257 w 8477199"/>
                <a:gd name="connsiteY13-8736" fmla="*/ 1556985 h 1734757"/>
                <a:gd name="connsiteX14-8737" fmla="*/ 4763866 w 8477199"/>
                <a:gd name="connsiteY14-8738" fmla="*/ 1734757 h 1734757"/>
                <a:gd name="connsiteX15-8739" fmla="*/ 4720924 w 8477199"/>
                <a:gd name="connsiteY15-8740" fmla="*/ 1730601 h 1734757"/>
                <a:gd name="connsiteX16-8741" fmla="*/ 4489128 w 8477199"/>
                <a:gd name="connsiteY16-8742" fmla="*/ 1387063 h 1734757"/>
                <a:gd name="connsiteX17-8743" fmla="*/ 4263335 w 8477199"/>
                <a:gd name="connsiteY17-8744" fmla="*/ 977494 h 1734757"/>
                <a:gd name="connsiteX18-8745" fmla="*/ 3440333 w 8477199"/>
                <a:gd name="connsiteY18-8746" fmla="*/ 1010362 h 1734757"/>
                <a:gd name="connsiteX19-8747" fmla="*/ 2222804 w 8477199"/>
                <a:gd name="connsiteY19-8748" fmla="*/ 1311196 h 1734757"/>
                <a:gd name="connsiteX20-8749" fmla="*/ 116247 w 8477199"/>
                <a:gd name="connsiteY20-8750" fmla="*/ 971172 h 1734757"/>
                <a:gd name="connsiteX21-8751" fmla="*/ 9979 w 8477199"/>
                <a:gd name="connsiteY21-8752" fmla="*/ 496270 h 1734757"/>
                <a:gd name="connsiteX22-8753" fmla="*/ 174672 w 8477199"/>
                <a:gd name="connsiteY22-8754" fmla="*/ 0 h 1734757"/>
                <a:gd name="connsiteX23-8755" fmla="*/ 248669 w 8477199"/>
                <a:gd name="connsiteY23-8756" fmla="*/ 55572 h 1734757"/>
                <a:gd name="connsiteX24-8757" fmla="*/ 313900 w 8477199"/>
                <a:gd name="connsiteY24-8758" fmla="*/ 944502 h 1734757"/>
                <a:gd name="connsiteX25-8759" fmla="*/ 1735499 w 8477199"/>
                <a:gd name="connsiteY25-8760" fmla="*/ 1229124 h 1734757"/>
                <a:gd name="connsiteX26-8761" fmla="*/ 4206880 w 8477199"/>
                <a:gd name="connsiteY26-8762" fmla="*/ 816481 h 1734757"/>
                <a:gd name="connsiteX27-8763" fmla="*/ 4534135 w 8477199"/>
                <a:gd name="connsiteY27-8764" fmla="*/ 1303743 h 1734757"/>
                <a:gd name="connsiteX28-8765" fmla="*/ 4824736 w 8477199"/>
                <a:gd name="connsiteY28-8766" fmla="*/ 1596007 h 1734757"/>
                <a:gd name="connsiteX29-8767" fmla="*/ 5803572 w 8477199"/>
                <a:gd name="connsiteY29-8768" fmla="*/ 744571 h 1734757"/>
                <a:gd name="connsiteX30-8769" fmla="*/ 6697195 w 8477199"/>
                <a:gd name="connsiteY30-8770" fmla="*/ 214691 h 1734757"/>
                <a:gd name="connsiteX0-8771" fmla="*/ 6697195 w 8477199"/>
                <a:gd name="connsiteY0-8772" fmla="*/ 214691 h 1734757"/>
                <a:gd name="connsiteX1-8773" fmla="*/ 6709662 w 8477199"/>
                <a:gd name="connsiteY1-8774" fmla="*/ 214691 h 1734757"/>
                <a:gd name="connsiteX2-8775" fmla="*/ 7145860 w 8477199"/>
                <a:gd name="connsiteY2-8776" fmla="*/ 789985 h 1734757"/>
                <a:gd name="connsiteX3-8777" fmla="*/ 7305314 w 8477199"/>
                <a:gd name="connsiteY3-8778" fmla="*/ 1114171 h 1734757"/>
                <a:gd name="connsiteX4-8779" fmla="*/ 8432561 w 8477199"/>
                <a:gd name="connsiteY4-8780" fmla="*/ 880513 h 1734757"/>
                <a:gd name="connsiteX5-8781" fmla="*/ 8477199 w 8477199"/>
                <a:gd name="connsiteY5-8782" fmla="*/ 929103 h 1734757"/>
                <a:gd name="connsiteX6-8783" fmla="*/ 7295156 w 8477199"/>
                <a:gd name="connsiteY6-8784" fmla="*/ 1173736 h 1734757"/>
                <a:gd name="connsiteX7-8785" fmla="*/ 7106764 w 8477199"/>
                <a:gd name="connsiteY7-8786" fmla="*/ 814498 h 1734757"/>
                <a:gd name="connsiteX8-8787" fmla="*/ 6708739 w 8477199"/>
                <a:gd name="connsiteY8-8788" fmla="*/ 275180 h 1734757"/>
                <a:gd name="connsiteX9-8789" fmla="*/ 6697657 w 8477199"/>
                <a:gd name="connsiteY9-8790" fmla="*/ 275180 h 1734757"/>
                <a:gd name="connsiteX10-8791" fmla="*/ 5808796 w 8477199"/>
                <a:gd name="connsiteY10-8792" fmla="*/ 855594 h 1734757"/>
                <a:gd name="connsiteX11-8793" fmla="*/ 5680431 w 8477199"/>
                <a:gd name="connsiteY11-8794" fmla="*/ 987191 h 1734757"/>
                <a:gd name="connsiteX12-8795" fmla="*/ 5510509 w 8477199"/>
                <a:gd name="connsiteY12-8796" fmla="*/ 1166348 h 1734757"/>
                <a:gd name="connsiteX13-8797" fmla="*/ 5121257 w 8477199"/>
                <a:gd name="connsiteY13-8798" fmla="*/ 1556985 h 1734757"/>
                <a:gd name="connsiteX14-8799" fmla="*/ 4763866 w 8477199"/>
                <a:gd name="connsiteY14-8800" fmla="*/ 1734757 h 1734757"/>
                <a:gd name="connsiteX15-8801" fmla="*/ 4720924 w 8477199"/>
                <a:gd name="connsiteY15-8802" fmla="*/ 1730601 h 1734757"/>
                <a:gd name="connsiteX16-8803" fmla="*/ 4489128 w 8477199"/>
                <a:gd name="connsiteY16-8804" fmla="*/ 1387063 h 1734757"/>
                <a:gd name="connsiteX17-8805" fmla="*/ 4263335 w 8477199"/>
                <a:gd name="connsiteY17-8806" fmla="*/ 977494 h 1734757"/>
                <a:gd name="connsiteX18-8807" fmla="*/ 3440333 w 8477199"/>
                <a:gd name="connsiteY18-8808" fmla="*/ 1010362 h 1734757"/>
                <a:gd name="connsiteX19-8809" fmla="*/ 2222804 w 8477199"/>
                <a:gd name="connsiteY19-8810" fmla="*/ 1311196 h 1734757"/>
                <a:gd name="connsiteX20-8811" fmla="*/ 116247 w 8477199"/>
                <a:gd name="connsiteY20-8812" fmla="*/ 971172 h 1734757"/>
                <a:gd name="connsiteX21-8813" fmla="*/ 9979 w 8477199"/>
                <a:gd name="connsiteY21-8814" fmla="*/ 496270 h 1734757"/>
                <a:gd name="connsiteX22-8815" fmla="*/ 174672 w 8477199"/>
                <a:gd name="connsiteY22-8816" fmla="*/ 0 h 1734757"/>
                <a:gd name="connsiteX23-8817" fmla="*/ 248669 w 8477199"/>
                <a:gd name="connsiteY23-8818" fmla="*/ 55572 h 1734757"/>
                <a:gd name="connsiteX24-8819" fmla="*/ 313900 w 8477199"/>
                <a:gd name="connsiteY24-8820" fmla="*/ 944502 h 1734757"/>
                <a:gd name="connsiteX25-8821" fmla="*/ 1735499 w 8477199"/>
                <a:gd name="connsiteY25-8822" fmla="*/ 1229124 h 1734757"/>
                <a:gd name="connsiteX26-8823" fmla="*/ 4206880 w 8477199"/>
                <a:gd name="connsiteY26-8824" fmla="*/ 816481 h 1734757"/>
                <a:gd name="connsiteX27-8825" fmla="*/ 4534135 w 8477199"/>
                <a:gd name="connsiteY27-8826" fmla="*/ 1303743 h 1734757"/>
                <a:gd name="connsiteX28-8827" fmla="*/ 4824736 w 8477199"/>
                <a:gd name="connsiteY28-8828" fmla="*/ 1596007 h 1734757"/>
                <a:gd name="connsiteX29-8829" fmla="*/ 5803572 w 8477199"/>
                <a:gd name="connsiteY29-8830" fmla="*/ 744571 h 1734757"/>
                <a:gd name="connsiteX30-8831" fmla="*/ 6697195 w 8477199"/>
                <a:gd name="connsiteY30-8832" fmla="*/ 214691 h 1734757"/>
                <a:gd name="connsiteX0-8833" fmla="*/ 6697195 w 8477199"/>
                <a:gd name="connsiteY0-8834" fmla="*/ 214691 h 1734757"/>
                <a:gd name="connsiteX1-8835" fmla="*/ 6709662 w 8477199"/>
                <a:gd name="connsiteY1-8836" fmla="*/ 214691 h 1734757"/>
                <a:gd name="connsiteX2-8837" fmla="*/ 7145860 w 8477199"/>
                <a:gd name="connsiteY2-8838" fmla="*/ 789985 h 1734757"/>
                <a:gd name="connsiteX3-8839" fmla="*/ 7305314 w 8477199"/>
                <a:gd name="connsiteY3-8840" fmla="*/ 1114171 h 1734757"/>
                <a:gd name="connsiteX4-8841" fmla="*/ 8432561 w 8477199"/>
                <a:gd name="connsiteY4-8842" fmla="*/ 880513 h 1734757"/>
                <a:gd name="connsiteX5-8843" fmla="*/ 8477199 w 8477199"/>
                <a:gd name="connsiteY5-8844" fmla="*/ 929103 h 1734757"/>
                <a:gd name="connsiteX6-8845" fmla="*/ 7295156 w 8477199"/>
                <a:gd name="connsiteY6-8846" fmla="*/ 1173736 h 1734757"/>
                <a:gd name="connsiteX7-8847" fmla="*/ 7106764 w 8477199"/>
                <a:gd name="connsiteY7-8848" fmla="*/ 814498 h 1734757"/>
                <a:gd name="connsiteX8-8849" fmla="*/ 6708739 w 8477199"/>
                <a:gd name="connsiteY8-8850" fmla="*/ 275180 h 1734757"/>
                <a:gd name="connsiteX9-8851" fmla="*/ 6697657 w 8477199"/>
                <a:gd name="connsiteY9-8852" fmla="*/ 275180 h 1734757"/>
                <a:gd name="connsiteX10-8853" fmla="*/ 5808796 w 8477199"/>
                <a:gd name="connsiteY10-8854" fmla="*/ 855594 h 1734757"/>
                <a:gd name="connsiteX11-8855" fmla="*/ 5680431 w 8477199"/>
                <a:gd name="connsiteY11-8856" fmla="*/ 987191 h 1734757"/>
                <a:gd name="connsiteX12-8857" fmla="*/ 5510509 w 8477199"/>
                <a:gd name="connsiteY12-8858" fmla="*/ 1166348 h 1734757"/>
                <a:gd name="connsiteX13-8859" fmla="*/ 5121257 w 8477199"/>
                <a:gd name="connsiteY13-8860" fmla="*/ 1556985 h 1734757"/>
                <a:gd name="connsiteX14-8861" fmla="*/ 4763866 w 8477199"/>
                <a:gd name="connsiteY14-8862" fmla="*/ 1734757 h 1734757"/>
                <a:gd name="connsiteX15-8863" fmla="*/ 4720924 w 8477199"/>
                <a:gd name="connsiteY15-8864" fmla="*/ 1730601 h 1734757"/>
                <a:gd name="connsiteX16-8865" fmla="*/ 4489128 w 8477199"/>
                <a:gd name="connsiteY16-8866" fmla="*/ 1387063 h 1734757"/>
                <a:gd name="connsiteX17-8867" fmla="*/ 4263335 w 8477199"/>
                <a:gd name="connsiteY17-8868" fmla="*/ 977494 h 1734757"/>
                <a:gd name="connsiteX18-8869" fmla="*/ 3440333 w 8477199"/>
                <a:gd name="connsiteY18-8870" fmla="*/ 1010362 h 1734757"/>
                <a:gd name="connsiteX19-8871" fmla="*/ 2222804 w 8477199"/>
                <a:gd name="connsiteY19-8872" fmla="*/ 1311196 h 1734757"/>
                <a:gd name="connsiteX20-8873" fmla="*/ 116247 w 8477199"/>
                <a:gd name="connsiteY20-8874" fmla="*/ 971172 h 1734757"/>
                <a:gd name="connsiteX21-8875" fmla="*/ 9979 w 8477199"/>
                <a:gd name="connsiteY21-8876" fmla="*/ 496270 h 1734757"/>
                <a:gd name="connsiteX22-8877" fmla="*/ 174672 w 8477199"/>
                <a:gd name="connsiteY22-8878" fmla="*/ 0 h 1734757"/>
                <a:gd name="connsiteX23-8879" fmla="*/ 248669 w 8477199"/>
                <a:gd name="connsiteY23-8880" fmla="*/ 55572 h 1734757"/>
                <a:gd name="connsiteX24-8881" fmla="*/ 313900 w 8477199"/>
                <a:gd name="connsiteY24-8882" fmla="*/ 944502 h 1734757"/>
                <a:gd name="connsiteX25-8883" fmla="*/ 1735499 w 8477199"/>
                <a:gd name="connsiteY25-8884" fmla="*/ 1229124 h 1734757"/>
                <a:gd name="connsiteX26-8885" fmla="*/ 4071638 w 8477199"/>
                <a:gd name="connsiteY26-8886" fmla="*/ 788693 h 1734757"/>
                <a:gd name="connsiteX27-8887" fmla="*/ 4534135 w 8477199"/>
                <a:gd name="connsiteY27-8888" fmla="*/ 1303743 h 1734757"/>
                <a:gd name="connsiteX28-8889" fmla="*/ 4824736 w 8477199"/>
                <a:gd name="connsiteY28-8890" fmla="*/ 1596007 h 1734757"/>
                <a:gd name="connsiteX29-8891" fmla="*/ 5803572 w 8477199"/>
                <a:gd name="connsiteY29-8892" fmla="*/ 744571 h 1734757"/>
                <a:gd name="connsiteX30-8893" fmla="*/ 6697195 w 8477199"/>
                <a:gd name="connsiteY30-8894" fmla="*/ 214691 h 1734757"/>
                <a:gd name="connsiteX0-8895" fmla="*/ 6697195 w 8477199"/>
                <a:gd name="connsiteY0-8896" fmla="*/ 214691 h 1734757"/>
                <a:gd name="connsiteX1-8897" fmla="*/ 6709662 w 8477199"/>
                <a:gd name="connsiteY1-8898" fmla="*/ 214691 h 1734757"/>
                <a:gd name="connsiteX2-8899" fmla="*/ 7145860 w 8477199"/>
                <a:gd name="connsiteY2-8900" fmla="*/ 789985 h 1734757"/>
                <a:gd name="connsiteX3-8901" fmla="*/ 7305314 w 8477199"/>
                <a:gd name="connsiteY3-8902" fmla="*/ 1114171 h 1734757"/>
                <a:gd name="connsiteX4-8903" fmla="*/ 8432561 w 8477199"/>
                <a:gd name="connsiteY4-8904" fmla="*/ 880513 h 1734757"/>
                <a:gd name="connsiteX5-8905" fmla="*/ 8477199 w 8477199"/>
                <a:gd name="connsiteY5-8906" fmla="*/ 929103 h 1734757"/>
                <a:gd name="connsiteX6-8907" fmla="*/ 7295156 w 8477199"/>
                <a:gd name="connsiteY6-8908" fmla="*/ 1173736 h 1734757"/>
                <a:gd name="connsiteX7-8909" fmla="*/ 7106764 w 8477199"/>
                <a:gd name="connsiteY7-8910" fmla="*/ 814498 h 1734757"/>
                <a:gd name="connsiteX8-8911" fmla="*/ 6708739 w 8477199"/>
                <a:gd name="connsiteY8-8912" fmla="*/ 275180 h 1734757"/>
                <a:gd name="connsiteX9-8913" fmla="*/ 6697657 w 8477199"/>
                <a:gd name="connsiteY9-8914" fmla="*/ 275180 h 1734757"/>
                <a:gd name="connsiteX10-8915" fmla="*/ 5808796 w 8477199"/>
                <a:gd name="connsiteY10-8916" fmla="*/ 855594 h 1734757"/>
                <a:gd name="connsiteX11-8917" fmla="*/ 5680431 w 8477199"/>
                <a:gd name="connsiteY11-8918" fmla="*/ 987191 h 1734757"/>
                <a:gd name="connsiteX12-8919" fmla="*/ 5510509 w 8477199"/>
                <a:gd name="connsiteY12-8920" fmla="*/ 1166348 h 1734757"/>
                <a:gd name="connsiteX13-8921" fmla="*/ 5121257 w 8477199"/>
                <a:gd name="connsiteY13-8922" fmla="*/ 1556985 h 1734757"/>
                <a:gd name="connsiteX14-8923" fmla="*/ 4763866 w 8477199"/>
                <a:gd name="connsiteY14-8924" fmla="*/ 1734757 h 1734757"/>
                <a:gd name="connsiteX15-8925" fmla="*/ 4720924 w 8477199"/>
                <a:gd name="connsiteY15-8926" fmla="*/ 1730601 h 1734757"/>
                <a:gd name="connsiteX16-8927" fmla="*/ 4489128 w 8477199"/>
                <a:gd name="connsiteY16-8928" fmla="*/ 1387063 h 1734757"/>
                <a:gd name="connsiteX17-8929" fmla="*/ 4263335 w 8477199"/>
                <a:gd name="connsiteY17-8930" fmla="*/ 977494 h 1734757"/>
                <a:gd name="connsiteX18-8931" fmla="*/ 3440333 w 8477199"/>
                <a:gd name="connsiteY18-8932" fmla="*/ 1010362 h 1734757"/>
                <a:gd name="connsiteX19-8933" fmla="*/ 2222804 w 8477199"/>
                <a:gd name="connsiteY19-8934" fmla="*/ 1311196 h 1734757"/>
                <a:gd name="connsiteX20-8935" fmla="*/ 116247 w 8477199"/>
                <a:gd name="connsiteY20-8936" fmla="*/ 971172 h 1734757"/>
                <a:gd name="connsiteX21-8937" fmla="*/ 9979 w 8477199"/>
                <a:gd name="connsiteY21-8938" fmla="*/ 496270 h 1734757"/>
                <a:gd name="connsiteX22-8939" fmla="*/ 174672 w 8477199"/>
                <a:gd name="connsiteY22-8940" fmla="*/ 0 h 1734757"/>
                <a:gd name="connsiteX23-8941" fmla="*/ 248669 w 8477199"/>
                <a:gd name="connsiteY23-8942" fmla="*/ 55572 h 1734757"/>
                <a:gd name="connsiteX24-8943" fmla="*/ 313900 w 8477199"/>
                <a:gd name="connsiteY24-8944" fmla="*/ 944502 h 1734757"/>
                <a:gd name="connsiteX25-8945" fmla="*/ 1735499 w 8477199"/>
                <a:gd name="connsiteY25-8946" fmla="*/ 1229124 h 1734757"/>
                <a:gd name="connsiteX26-8947" fmla="*/ 4052317 w 8477199"/>
                <a:gd name="connsiteY26-8948" fmla="*/ 760908 h 1734757"/>
                <a:gd name="connsiteX27-8949" fmla="*/ 4534135 w 8477199"/>
                <a:gd name="connsiteY27-8950" fmla="*/ 1303743 h 1734757"/>
                <a:gd name="connsiteX28-8951" fmla="*/ 4824736 w 8477199"/>
                <a:gd name="connsiteY28-8952" fmla="*/ 1596007 h 1734757"/>
                <a:gd name="connsiteX29-8953" fmla="*/ 5803572 w 8477199"/>
                <a:gd name="connsiteY29-8954" fmla="*/ 744571 h 1734757"/>
                <a:gd name="connsiteX30-8955" fmla="*/ 6697195 w 8477199"/>
                <a:gd name="connsiteY30-8956" fmla="*/ 214691 h 1734757"/>
                <a:gd name="connsiteX0-8957" fmla="*/ 6697195 w 8477199"/>
                <a:gd name="connsiteY0-8958" fmla="*/ 214691 h 1734757"/>
                <a:gd name="connsiteX1-8959" fmla="*/ 6709662 w 8477199"/>
                <a:gd name="connsiteY1-8960" fmla="*/ 214691 h 1734757"/>
                <a:gd name="connsiteX2-8961" fmla="*/ 7145860 w 8477199"/>
                <a:gd name="connsiteY2-8962" fmla="*/ 789985 h 1734757"/>
                <a:gd name="connsiteX3-8963" fmla="*/ 7305314 w 8477199"/>
                <a:gd name="connsiteY3-8964" fmla="*/ 1114171 h 1734757"/>
                <a:gd name="connsiteX4-8965" fmla="*/ 8432561 w 8477199"/>
                <a:gd name="connsiteY4-8966" fmla="*/ 880513 h 1734757"/>
                <a:gd name="connsiteX5-8967" fmla="*/ 8477199 w 8477199"/>
                <a:gd name="connsiteY5-8968" fmla="*/ 929103 h 1734757"/>
                <a:gd name="connsiteX6-8969" fmla="*/ 7295156 w 8477199"/>
                <a:gd name="connsiteY6-8970" fmla="*/ 1173736 h 1734757"/>
                <a:gd name="connsiteX7-8971" fmla="*/ 7106764 w 8477199"/>
                <a:gd name="connsiteY7-8972" fmla="*/ 814498 h 1734757"/>
                <a:gd name="connsiteX8-8973" fmla="*/ 6708739 w 8477199"/>
                <a:gd name="connsiteY8-8974" fmla="*/ 275180 h 1734757"/>
                <a:gd name="connsiteX9-8975" fmla="*/ 6697657 w 8477199"/>
                <a:gd name="connsiteY9-8976" fmla="*/ 275180 h 1734757"/>
                <a:gd name="connsiteX10-8977" fmla="*/ 5808796 w 8477199"/>
                <a:gd name="connsiteY10-8978" fmla="*/ 855594 h 1734757"/>
                <a:gd name="connsiteX11-8979" fmla="*/ 5680431 w 8477199"/>
                <a:gd name="connsiteY11-8980" fmla="*/ 987191 h 1734757"/>
                <a:gd name="connsiteX12-8981" fmla="*/ 5510509 w 8477199"/>
                <a:gd name="connsiteY12-8982" fmla="*/ 1166348 h 1734757"/>
                <a:gd name="connsiteX13-8983" fmla="*/ 5121257 w 8477199"/>
                <a:gd name="connsiteY13-8984" fmla="*/ 1556985 h 1734757"/>
                <a:gd name="connsiteX14-8985" fmla="*/ 4763866 w 8477199"/>
                <a:gd name="connsiteY14-8986" fmla="*/ 1734757 h 1734757"/>
                <a:gd name="connsiteX15-8987" fmla="*/ 4720924 w 8477199"/>
                <a:gd name="connsiteY15-8988" fmla="*/ 1730601 h 1734757"/>
                <a:gd name="connsiteX16-8989" fmla="*/ 4489128 w 8477199"/>
                <a:gd name="connsiteY16-8990" fmla="*/ 1387063 h 1734757"/>
                <a:gd name="connsiteX17-8991" fmla="*/ 4263335 w 8477199"/>
                <a:gd name="connsiteY17-8992" fmla="*/ 977494 h 1734757"/>
                <a:gd name="connsiteX18-8993" fmla="*/ 3440333 w 8477199"/>
                <a:gd name="connsiteY18-8994" fmla="*/ 1010362 h 1734757"/>
                <a:gd name="connsiteX19-8995" fmla="*/ 2222804 w 8477199"/>
                <a:gd name="connsiteY19-8996" fmla="*/ 1311196 h 1734757"/>
                <a:gd name="connsiteX20-8997" fmla="*/ 116247 w 8477199"/>
                <a:gd name="connsiteY20-8998" fmla="*/ 971172 h 1734757"/>
                <a:gd name="connsiteX21-8999" fmla="*/ 9979 w 8477199"/>
                <a:gd name="connsiteY21-9000" fmla="*/ 496270 h 1734757"/>
                <a:gd name="connsiteX22-9001" fmla="*/ 174672 w 8477199"/>
                <a:gd name="connsiteY22-9002" fmla="*/ 0 h 1734757"/>
                <a:gd name="connsiteX23-9003" fmla="*/ 248669 w 8477199"/>
                <a:gd name="connsiteY23-9004" fmla="*/ 55572 h 1734757"/>
                <a:gd name="connsiteX24-9005" fmla="*/ 313900 w 8477199"/>
                <a:gd name="connsiteY24-9006" fmla="*/ 944502 h 1734757"/>
                <a:gd name="connsiteX25-9007" fmla="*/ 1735499 w 8477199"/>
                <a:gd name="connsiteY25-9008" fmla="*/ 1229124 h 1734757"/>
                <a:gd name="connsiteX26-9009" fmla="*/ 4052317 w 8477199"/>
                <a:gd name="connsiteY26-9010" fmla="*/ 760908 h 1734757"/>
                <a:gd name="connsiteX27-9011" fmla="*/ 4534135 w 8477199"/>
                <a:gd name="connsiteY27-9012" fmla="*/ 1303743 h 1734757"/>
                <a:gd name="connsiteX28-9013" fmla="*/ 4824736 w 8477199"/>
                <a:gd name="connsiteY28-9014" fmla="*/ 1596007 h 1734757"/>
                <a:gd name="connsiteX29-9015" fmla="*/ 5803572 w 8477199"/>
                <a:gd name="connsiteY29-9016" fmla="*/ 744571 h 1734757"/>
                <a:gd name="connsiteX30-9017" fmla="*/ 6697195 w 8477199"/>
                <a:gd name="connsiteY30-9018" fmla="*/ 214691 h 1734757"/>
                <a:gd name="connsiteX0-9019" fmla="*/ 6697195 w 8477199"/>
                <a:gd name="connsiteY0-9020" fmla="*/ 214691 h 1734757"/>
                <a:gd name="connsiteX1-9021" fmla="*/ 6709662 w 8477199"/>
                <a:gd name="connsiteY1-9022" fmla="*/ 214691 h 1734757"/>
                <a:gd name="connsiteX2-9023" fmla="*/ 7145860 w 8477199"/>
                <a:gd name="connsiteY2-9024" fmla="*/ 789985 h 1734757"/>
                <a:gd name="connsiteX3-9025" fmla="*/ 7305314 w 8477199"/>
                <a:gd name="connsiteY3-9026" fmla="*/ 1114171 h 1734757"/>
                <a:gd name="connsiteX4-9027" fmla="*/ 8432561 w 8477199"/>
                <a:gd name="connsiteY4-9028" fmla="*/ 880513 h 1734757"/>
                <a:gd name="connsiteX5-9029" fmla="*/ 8477199 w 8477199"/>
                <a:gd name="connsiteY5-9030" fmla="*/ 929103 h 1734757"/>
                <a:gd name="connsiteX6-9031" fmla="*/ 7295156 w 8477199"/>
                <a:gd name="connsiteY6-9032" fmla="*/ 1173736 h 1734757"/>
                <a:gd name="connsiteX7-9033" fmla="*/ 7106764 w 8477199"/>
                <a:gd name="connsiteY7-9034" fmla="*/ 814498 h 1734757"/>
                <a:gd name="connsiteX8-9035" fmla="*/ 6708739 w 8477199"/>
                <a:gd name="connsiteY8-9036" fmla="*/ 275180 h 1734757"/>
                <a:gd name="connsiteX9-9037" fmla="*/ 6697657 w 8477199"/>
                <a:gd name="connsiteY9-9038" fmla="*/ 275180 h 1734757"/>
                <a:gd name="connsiteX10-9039" fmla="*/ 5808796 w 8477199"/>
                <a:gd name="connsiteY10-9040" fmla="*/ 855594 h 1734757"/>
                <a:gd name="connsiteX11-9041" fmla="*/ 5680431 w 8477199"/>
                <a:gd name="connsiteY11-9042" fmla="*/ 987191 h 1734757"/>
                <a:gd name="connsiteX12-9043" fmla="*/ 5510509 w 8477199"/>
                <a:gd name="connsiteY12-9044" fmla="*/ 1166348 h 1734757"/>
                <a:gd name="connsiteX13-9045" fmla="*/ 5121257 w 8477199"/>
                <a:gd name="connsiteY13-9046" fmla="*/ 1556985 h 1734757"/>
                <a:gd name="connsiteX14-9047" fmla="*/ 4763866 w 8477199"/>
                <a:gd name="connsiteY14-9048" fmla="*/ 1734757 h 1734757"/>
                <a:gd name="connsiteX15-9049" fmla="*/ 4720924 w 8477199"/>
                <a:gd name="connsiteY15-9050" fmla="*/ 1730601 h 1734757"/>
                <a:gd name="connsiteX16-9051" fmla="*/ 4489128 w 8477199"/>
                <a:gd name="connsiteY16-9052" fmla="*/ 1387063 h 1734757"/>
                <a:gd name="connsiteX17-9053" fmla="*/ 4263335 w 8477199"/>
                <a:gd name="connsiteY17-9054" fmla="*/ 977494 h 1734757"/>
                <a:gd name="connsiteX18-9055" fmla="*/ 3440333 w 8477199"/>
                <a:gd name="connsiteY18-9056" fmla="*/ 1010362 h 1734757"/>
                <a:gd name="connsiteX19-9057" fmla="*/ 2222804 w 8477199"/>
                <a:gd name="connsiteY19-9058" fmla="*/ 1311196 h 1734757"/>
                <a:gd name="connsiteX20-9059" fmla="*/ 116247 w 8477199"/>
                <a:gd name="connsiteY20-9060" fmla="*/ 971172 h 1734757"/>
                <a:gd name="connsiteX21-9061" fmla="*/ 9979 w 8477199"/>
                <a:gd name="connsiteY21-9062" fmla="*/ 496270 h 1734757"/>
                <a:gd name="connsiteX22-9063" fmla="*/ 174672 w 8477199"/>
                <a:gd name="connsiteY22-9064" fmla="*/ 0 h 1734757"/>
                <a:gd name="connsiteX23-9065" fmla="*/ 248669 w 8477199"/>
                <a:gd name="connsiteY23-9066" fmla="*/ 55572 h 1734757"/>
                <a:gd name="connsiteX24-9067" fmla="*/ 313900 w 8477199"/>
                <a:gd name="connsiteY24-9068" fmla="*/ 944502 h 1734757"/>
                <a:gd name="connsiteX25-9069" fmla="*/ 1735499 w 8477199"/>
                <a:gd name="connsiteY25-9070" fmla="*/ 1229124 h 1734757"/>
                <a:gd name="connsiteX26-9071" fmla="*/ 4052317 w 8477199"/>
                <a:gd name="connsiteY26-9072" fmla="*/ 760908 h 1734757"/>
                <a:gd name="connsiteX27-9073" fmla="*/ 4534135 w 8477199"/>
                <a:gd name="connsiteY27-9074" fmla="*/ 1303743 h 1734757"/>
                <a:gd name="connsiteX28-9075" fmla="*/ 4824736 w 8477199"/>
                <a:gd name="connsiteY28-9076" fmla="*/ 1596007 h 1734757"/>
                <a:gd name="connsiteX29-9077" fmla="*/ 5803572 w 8477199"/>
                <a:gd name="connsiteY29-9078" fmla="*/ 744571 h 1734757"/>
                <a:gd name="connsiteX30-9079" fmla="*/ 6697195 w 8477199"/>
                <a:gd name="connsiteY30-9080" fmla="*/ 214691 h 1734757"/>
                <a:gd name="connsiteX0-9081" fmla="*/ 6697195 w 8477199"/>
                <a:gd name="connsiteY0-9082" fmla="*/ 1138479 h 2658545"/>
                <a:gd name="connsiteX1-9083" fmla="*/ 6709662 w 8477199"/>
                <a:gd name="connsiteY1-9084" fmla="*/ 1138479 h 2658545"/>
                <a:gd name="connsiteX2-9085" fmla="*/ 7145860 w 8477199"/>
                <a:gd name="connsiteY2-9086" fmla="*/ 1713773 h 2658545"/>
                <a:gd name="connsiteX3-9087" fmla="*/ 7305314 w 8477199"/>
                <a:gd name="connsiteY3-9088" fmla="*/ 2037959 h 2658545"/>
                <a:gd name="connsiteX4-9089" fmla="*/ 8432561 w 8477199"/>
                <a:gd name="connsiteY4-9090" fmla="*/ 1804301 h 2658545"/>
                <a:gd name="connsiteX5-9091" fmla="*/ 8477199 w 8477199"/>
                <a:gd name="connsiteY5-9092" fmla="*/ 1852891 h 2658545"/>
                <a:gd name="connsiteX6-9093" fmla="*/ 7295156 w 8477199"/>
                <a:gd name="connsiteY6-9094" fmla="*/ 2097524 h 2658545"/>
                <a:gd name="connsiteX7-9095" fmla="*/ 7106764 w 8477199"/>
                <a:gd name="connsiteY7-9096" fmla="*/ 1738286 h 2658545"/>
                <a:gd name="connsiteX8-9097" fmla="*/ 6708739 w 8477199"/>
                <a:gd name="connsiteY8-9098" fmla="*/ 1198968 h 2658545"/>
                <a:gd name="connsiteX9-9099" fmla="*/ 6697657 w 8477199"/>
                <a:gd name="connsiteY9-9100" fmla="*/ 1198968 h 2658545"/>
                <a:gd name="connsiteX10-9101" fmla="*/ 5808796 w 8477199"/>
                <a:gd name="connsiteY10-9102" fmla="*/ 1779382 h 2658545"/>
                <a:gd name="connsiteX11-9103" fmla="*/ 5680431 w 8477199"/>
                <a:gd name="connsiteY11-9104" fmla="*/ 1910979 h 2658545"/>
                <a:gd name="connsiteX12-9105" fmla="*/ 5510509 w 8477199"/>
                <a:gd name="connsiteY12-9106" fmla="*/ 2090136 h 2658545"/>
                <a:gd name="connsiteX13-9107" fmla="*/ 5121257 w 8477199"/>
                <a:gd name="connsiteY13-9108" fmla="*/ 2480773 h 2658545"/>
                <a:gd name="connsiteX14-9109" fmla="*/ 4763866 w 8477199"/>
                <a:gd name="connsiteY14-9110" fmla="*/ 2658545 h 2658545"/>
                <a:gd name="connsiteX15-9111" fmla="*/ 4720924 w 8477199"/>
                <a:gd name="connsiteY15-9112" fmla="*/ 2654389 h 2658545"/>
                <a:gd name="connsiteX16-9113" fmla="*/ 4489128 w 8477199"/>
                <a:gd name="connsiteY16-9114" fmla="*/ 2310851 h 2658545"/>
                <a:gd name="connsiteX17-9115" fmla="*/ 4263335 w 8477199"/>
                <a:gd name="connsiteY17-9116" fmla="*/ 1901282 h 2658545"/>
                <a:gd name="connsiteX18-9117" fmla="*/ 3440333 w 8477199"/>
                <a:gd name="connsiteY18-9118" fmla="*/ 1934150 h 2658545"/>
                <a:gd name="connsiteX19-9119" fmla="*/ 2222804 w 8477199"/>
                <a:gd name="connsiteY19-9120" fmla="*/ 2234984 h 2658545"/>
                <a:gd name="connsiteX20-9121" fmla="*/ 116247 w 8477199"/>
                <a:gd name="connsiteY20-9122" fmla="*/ 1894960 h 2658545"/>
                <a:gd name="connsiteX21-9123" fmla="*/ 9979 w 8477199"/>
                <a:gd name="connsiteY21-9124" fmla="*/ 1420058 h 2658545"/>
                <a:gd name="connsiteX22-9125" fmla="*/ 1437237 w 8477199"/>
                <a:gd name="connsiteY22-9126" fmla="*/ 0 h 2658545"/>
                <a:gd name="connsiteX23-9127" fmla="*/ 248669 w 8477199"/>
                <a:gd name="connsiteY23-9128" fmla="*/ 979360 h 2658545"/>
                <a:gd name="connsiteX24-9129" fmla="*/ 313900 w 8477199"/>
                <a:gd name="connsiteY24-9130" fmla="*/ 1868290 h 2658545"/>
                <a:gd name="connsiteX25-9131" fmla="*/ 1735499 w 8477199"/>
                <a:gd name="connsiteY25-9132" fmla="*/ 2152912 h 2658545"/>
                <a:gd name="connsiteX26-9133" fmla="*/ 4052317 w 8477199"/>
                <a:gd name="connsiteY26-9134" fmla="*/ 1684696 h 2658545"/>
                <a:gd name="connsiteX27-9135" fmla="*/ 4534135 w 8477199"/>
                <a:gd name="connsiteY27-9136" fmla="*/ 2227531 h 2658545"/>
                <a:gd name="connsiteX28-9137" fmla="*/ 4824736 w 8477199"/>
                <a:gd name="connsiteY28-9138" fmla="*/ 2519795 h 2658545"/>
                <a:gd name="connsiteX29-9139" fmla="*/ 5803572 w 8477199"/>
                <a:gd name="connsiteY29-9140" fmla="*/ 1668359 h 2658545"/>
                <a:gd name="connsiteX30-9141" fmla="*/ 6697195 w 8477199"/>
                <a:gd name="connsiteY30-9142" fmla="*/ 1138479 h 2658545"/>
                <a:gd name="connsiteX0-9143" fmla="*/ 6697195 w 8477199"/>
                <a:gd name="connsiteY0-9144" fmla="*/ 1138479 h 2658545"/>
                <a:gd name="connsiteX1-9145" fmla="*/ 6709662 w 8477199"/>
                <a:gd name="connsiteY1-9146" fmla="*/ 1138479 h 2658545"/>
                <a:gd name="connsiteX2-9147" fmla="*/ 7145860 w 8477199"/>
                <a:gd name="connsiteY2-9148" fmla="*/ 1713773 h 2658545"/>
                <a:gd name="connsiteX3-9149" fmla="*/ 7305314 w 8477199"/>
                <a:gd name="connsiteY3-9150" fmla="*/ 2037959 h 2658545"/>
                <a:gd name="connsiteX4-9151" fmla="*/ 8432561 w 8477199"/>
                <a:gd name="connsiteY4-9152" fmla="*/ 1804301 h 2658545"/>
                <a:gd name="connsiteX5-9153" fmla="*/ 8477199 w 8477199"/>
                <a:gd name="connsiteY5-9154" fmla="*/ 1852891 h 2658545"/>
                <a:gd name="connsiteX6-9155" fmla="*/ 7295156 w 8477199"/>
                <a:gd name="connsiteY6-9156" fmla="*/ 2097524 h 2658545"/>
                <a:gd name="connsiteX7-9157" fmla="*/ 7106764 w 8477199"/>
                <a:gd name="connsiteY7-9158" fmla="*/ 1738286 h 2658545"/>
                <a:gd name="connsiteX8-9159" fmla="*/ 6708739 w 8477199"/>
                <a:gd name="connsiteY8-9160" fmla="*/ 1198968 h 2658545"/>
                <a:gd name="connsiteX9-9161" fmla="*/ 6697657 w 8477199"/>
                <a:gd name="connsiteY9-9162" fmla="*/ 1198968 h 2658545"/>
                <a:gd name="connsiteX10-9163" fmla="*/ 5808796 w 8477199"/>
                <a:gd name="connsiteY10-9164" fmla="*/ 1779382 h 2658545"/>
                <a:gd name="connsiteX11-9165" fmla="*/ 5680431 w 8477199"/>
                <a:gd name="connsiteY11-9166" fmla="*/ 1910979 h 2658545"/>
                <a:gd name="connsiteX12-9167" fmla="*/ 5510509 w 8477199"/>
                <a:gd name="connsiteY12-9168" fmla="*/ 2090136 h 2658545"/>
                <a:gd name="connsiteX13-9169" fmla="*/ 5121257 w 8477199"/>
                <a:gd name="connsiteY13-9170" fmla="*/ 2480773 h 2658545"/>
                <a:gd name="connsiteX14-9171" fmla="*/ 4763866 w 8477199"/>
                <a:gd name="connsiteY14-9172" fmla="*/ 2658545 h 2658545"/>
                <a:gd name="connsiteX15-9173" fmla="*/ 4720924 w 8477199"/>
                <a:gd name="connsiteY15-9174" fmla="*/ 2654389 h 2658545"/>
                <a:gd name="connsiteX16-9175" fmla="*/ 4489128 w 8477199"/>
                <a:gd name="connsiteY16-9176" fmla="*/ 2310851 h 2658545"/>
                <a:gd name="connsiteX17-9177" fmla="*/ 4263335 w 8477199"/>
                <a:gd name="connsiteY17-9178" fmla="*/ 1901282 h 2658545"/>
                <a:gd name="connsiteX18-9179" fmla="*/ 3440333 w 8477199"/>
                <a:gd name="connsiteY18-9180" fmla="*/ 1934150 h 2658545"/>
                <a:gd name="connsiteX19-9181" fmla="*/ 2222804 w 8477199"/>
                <a:gd name="connsiteY19-9182" fmla="*/ 2234984 h 2658545"/>
                <a:gd name="connsiteX20-9183" fmla="*/ 116247 w 8477199"/>
                <a:gd name="connsiteY20-9184" fmla="*/ 1894960 h 2658545"/>
                <a:gd name="connsiteX21-9185" fmla="*/ 9979 w 8477199"/>
                <a:gd name="connsiteY21-9186" fmla="*/ 1420058 h 2658545"/>
                <a:gd name="connsiteX22-9187" fmla="*/ 1437237 w 8477199"/>
                <a:gd name="connsiteY22-9188" fmla="*/ 0 h 2658545"/>
                <a:gd name="connsiteX23-9189" fmla="*/ 1421847 w 8477199"/>
                <a:gd name="connsiteY23-9190" fmla="*/ 85614 h 2658545"/>
                <a:gd name="connsiteX24-9191" fmla="*/ 313900 w 8477199"/>
                <a:gd name="connsiteY24-9192" fmla="*/ 1868290 h 2658545"/>
                <a:gd name="connsiteX25-9193" fmla="*/ 1735499 w 8477199"/>
                <a:gd name="connsiteY25-9194" fmla="*/ 2152912 h 2658545"/>
                <a:gd name="connsiteX26-9195" fmla="*/ 4052317 w 8477199"/>
                <a:gd name="connsiteY26-9196" fmla="*/ 1684696 h 2658545"/>
                <a:gd name="connsiteX27-9197" fmla="*/ 4534135 w 8477199"/>
                <a:gd name="connsiteY27-9198" fmla="*/ 2227531 h 2658545"/>
                <a:gd name="connsiteX28-9199" fmla="*/ 4824736 w 8477199"/>
                <a:gd name="connsiteY28-9200" fmla="*/ 2519795 h 2658545"/>
                <a:gd name="connsiteX29-9201" fmla="*/ 5803572 w 8477199"/>
                <a:gd name="connsiteY29-9202" fmla="*/ 1668359 h 2658545"/>
                <a:gd name="connsiteX30-9203" fmla="*/ 6697195 w 8477199"/>
                <a:gd name="connsiteY30-9204" fmla="*/ 1138479 h 2658545"/>
                <a:gd name="connsiteX0-9205" fmla="*/ 6697195 w 8477199"/>
                <a:gd name="connsiteY0-9206" fmla="*/ 1138479 h 2658545"/>
                <a:gd name="connsiteX1-9207" fmla="*/ 6709662 w 8477199"/>
                <a:gd name="connsiteY1-9208" fmla="*/ 1138479 h 2658545"/>
                <a:gd name="connsiteX2-9209" fmla="*/ 7145860 w 8477199"/>
                <a:gd name="connsiteY2-9210" fmla="*/ 1713773 h 2658545"/>
                <a:gd name="connsiteX3-9211" fmla="*/ 7305314 w 8477199"/>
                <a:gd name="connsiteY3-9212" fmla="*/ 2037959 h 2658545"/>
                <a:gd name="connsiteX4-9213" fmla="*/ 8432561 w 8477199"/>
                <a:gd name="connsiteY4-9214" fmla="*/ 1804301 h 2658545"/>
                <a:gd name="connsiteX5-9215" fmla="*/ 8477199 w 8477199"/>
                <a:gd name="connsiteY5-9216" fmla="*/ 1852891 h 2658545"/>
                <a:gd name="connsiteX6-9217" fmla="*/ 7295156 w 8477199"/>
                <a:gd name="connsiteY6-9218" fmla="*/ 2097524 h 2658545"/>
                <a:gd name="connsiteX7-9219" fmla="*/ 7106764 w 8477199"/>
                <a:gd name="connsiteY7-9220" fmla="*/ 1738286 h 2658545"/>
                <a:gd name="connsiteX8-9221" fmla="*/ 6708739 w 8477199"/>
                <a:gd name="connsiteY8-9222" fmla="*/ 1198968 h 2658545"/>
                <a:gd name="connsiteX9-9223" fmla="*/ 6697657 w 8477199"/>
                <a:gd name="connsiteY9-9224" fmla="*/ 1198968 h 2658545"/>
                <a:gd name="connsiteX10-9225" fmla="*/ 5808796 w 8477199"/>
                <a:gd name="connsiteY10-9226" fmla="*/ 1779382 h 2658545"/>
                <a:gd name="connsiteX11-9227" fmla="*/ 5680431 w 8477199"/>
                <a:gd name="connsiteY11-9228" fmla="*/ 1910979 h 2658545"/>
                <a:gd name="connsiteX12-9229" fmla="*/ 5510509 w 8477199"/>
                <a:gd name="connsiteY12-9230" fmla="*/ 2090136 h 2658545"/>
                <a:gd name="connsiteX13-9231" fmla="*/ 5121257 w 8477199"/>
                <a:gd name="connsiteY13-9232" fmla="*/ 2480773 h 2658545"/>
                <a:gd name="connsiteX14-9233" fmla="*/ 4763866 w 8477199"/>
                <a:gd name="connsiteY14-9234" fmla="*/ 2658545 h 2658545"/>
                <a:gd name="connsiteX15-9235" fmla="*/ 4720924 w 8477199"/>
                <a:gd name="connsiteY15-9236" fmla="*/ 2654389 h 2658545"/>
                <a:gd name="connsiteX16-9237" fmla="*/ 4489128 w 8477199"/>
                <a:gd name="connsiteY16-9238" fmla="*/ 2310851 h 2658545"/>
                <a:gd name="connsiteX17-9239" fmla="*/ 4263335 w 8477199"/>
                <a:gd name="connsiteY17-9240" fmla="*/ 1901282 h 2658545"/>
                <a:gd name="connsiteX18-9241" fmla="*/ 3440333 w 8477199"/>
                <a:gd name="connsiteY18-9242" fmla="*/ 1934150 h 2658545"/>
                <a:gd name="connsiteX19-9243" fmla="*/ 2222804 w 8477199"/>
                <a:gd name="connsiteY19-9244" fmla="*/ 2234984 h 2658545"/>
                <a:gd name="connsiteX20-9245" fmla="*/ 116247 w 8477199"/>
                <a:gd name="connsiteY20-9246" fmla="*/ 1894960 h 2658545"/>
                <a:gd name="connsiteX21-9247" fmla="*/ 9979 w 8477199"/>
                <a:gd name="connsiteY21-9248" fmla="*/ 1420058 h 2658545"/>
                <a:gd name="connsiteX22-9249" fmla="*/ 1437237 w 8477199"/>
                <a:gd name="connsiteY22-9250" fmla="*/ 0 h 2658545"/>
                <a:gd name="connsiteX23-9251" fmla="*/ 1421847 w 8477199"/>
                <a:gd name="connsiteY23-9252" fmla="*/ 85614 h 2658545"/>
                <a:gd name="connsiteX24-9253" fmla="*/ 313900 w 8477199"/>
                <a:gd name="connsiteY24-9254" fmla="*/ 1868290 h 2658545"/>
                <a:gd name="connsiteX25-9255" fmla="*/ 1735499 w 8477199"/>
                <a:gd name="connsiteY25-9256" fmla="*/ 2152912 h 2658545"/>
                <a:gd name="connsiteX26-9257" fmla="*/ 4052317 w 8477199"/>
                <a:gd name="connsiteY26-9258" fmla="*/ 1684696 h 2658545"/>
                <a:gd name="connsiteX27-9259" fmla="*/ 4534135 w 8477199"/>
                <a:gd name="connsiteY27-9260" fmla="*/ 2227531 h 2658545"/>
                <a:gd name="connsiteX28-9261" fmla="*/ 4824736 w 8477199"/>
                <a:gd name="connsiteY28-9262" fmla="*/ 2519795 h 2658545"/>
                <a:gd name="connsiteX29-9263" fmla="*/ 5803572 w 8477199"/>
                <a:gd name="connsiteY29-9264" fmla="*/ 1668359 h 2658545"/>
                <a:gd name="connsiteX30-9265" fmla="*/ 6697195 w 8477199"/>
                <a:gd name="connsiteY30-9266" fmla="*/ 1138479 h 2658545"/>
                <a:gd name="connsiteX0-9267" fmla="*/ 6697195 w 8477199"/>
                <a:gd name="connsiteY0-9268" fmla="*/ 1138479 h 2658545"/>
                <a:gd name="connsiteX1-9269" fmla="*/ 6709662 w 8477199"/>
                <a:gd name="connsiteY1-9270" fmla="*/ 1138479 h 2658545"/>
                <a:gd name="connsiteX2-9271" fmla="*/ 7145860 w 8477199"/>
                <a:gd name="connsiteY2-9272" fmla="*/ 1713773 h 2658545"/>
                <a:gd name="connsiteX3-9273" fmla="*/ 7305314 w 8477199"/>
                <a:gd name="connsiteY3-9274" fmla="*/ 2037959 h 2658545"/>
                <a:gd name="connsiteX4-9275" fmla="*/ 8432561 w 8477199"/>
                <a:gd name="connsiteY4-9276" fmla="*/ 1804301 h 2658545"/>
                <a:gd name="connsiteX5-9277" fmla="*/ 8477199 w 8477199"/>
                <a:gd name="connsiteY5-9278" fmla="*/ 1852891 h 2658545"/>
                <a:gd name="connsiteX6-9279" fmla="*/ 7295156 w 8477199"/>
                <a:gd name="connsiteY6-9280" fmla="*/ 2097524 h 2658545"/>
                <a:gd name="connsiteX7-9281" fmla="*/ 7106764 w 8477199"/>
                <a:gd name="connsiteY7-9282" fmla="*/ 1738286 h 2658545"/>
                <a:gd name="connsiteX8-9283" fmla="*/ 6708739 w 8477199"/>
                <a:gd name="connsiteY8-9284" fmla="*/ 1198968 h 2658545"/>
                <a:gd name="connsiteX9-9285" fmla="*/ 6697657 w 8477199"/>
                <a:gd name="connsiteY9-9286" fmla="*/ 1198968 h 2658545"/>
                <a:gd name="connsiteX10-9287" fmla="*/ 5808796 w 8477199"/>
                <a:gd name="connsiteY10-9288" fmla="*/ 1779382 h 2658545"/>
                <a:gd name="connsiteX11-9289" fmla="*/ 5680431 w 8477199"/>
                <a:gd name="connsiteY11-9290" fmla="*/ 1910979 h 2658545"/>
                <a:gd name="connsiteX12-9291" fmla="*/ 5510509 w 8477199"/>
                <a:gd name="connsiteY12-9292" fmla="*/ 2090136 h 2658545"/>
                <a:gd name="connsiteX13-9293" fmla="*/ 5121257 w 8477199"/>
                <a:gd name="connsiteY13-9294" fmla="*/ 2480773 h 2658545"/>
                <a:gd name="connsiteX14-9295" fmla="*/ 4763866 w 8477199"/>
                <a:gd name="connsiteY14-9296" fmla="*/ 2658545 h 2658545"/>
                <a:gd name="connsiteX15-9297" fmla="*/ 4720924 w 8477199"/>
                <a:gd name="connsiteY15-9298" fmla="*/ 2654389 h 2658545"/>
                <a:gd name="connsiteX16-9299" fmla="*/ 4489128 w 8477199"/>
                <a:gd name="connsiteY16-9300" fmla="*/ 2310851 h 2658545"/>
                <a:gd name="connsiteX17-9301" fmla="*/ 4263335 w 8477199"/>
                <a:gd name="connsiteY17-9302" fmla="*/ 1901282 h 2658545"/>
                <a:gd name="connsiteX18-9303" fmla="*/ 3440333 w 8477199"/>
                <a:gd name="connsiteY18-9304" fmla="*/ 1934150 h 2658545"/>
                <a:gd name="connsiteX19-9305" fmla="*/ 2222804 w 8477199"/>
                <a:gd name="connsiteY19-9306" fmla="*/ 2234984 h 2658545"/>
                <a:gd name="connsiteX20-9307" fmla="*/ 116247 w 8477199"/>
                <a:gd name="connsiteY20-9308" fmla="*/ 1894960 h 2658545"/>
                <a:gd name="connsiteX21-9309" fmla="*/ 9979 w 8477199"/>
                <a:gd name="connsiteY21-9310" fmla="*/ 1420058 h 2658545"/>
                <a:gd name="connsiteX22-9311" fmla="*/ 1437237 w 8477199"/>
                <a:gd name="connsiteY22-9312" fmla="*/ 0 h 2658545"/>
                <a:gd name="connsiteX23-9313" fmla="*/ 1421847 w 8477199"/>
                <a:gd name="connsiteY23-9314" fmla="*/ 85614 h 2658545"/>
                <a:gd name="connsiteX24-9315" fmla="*/ 313900 w 8477199"/>
                <a:gd name="connsiteY24-9316" fmla="*/ 1868290 h 2658545"/>
                <a:gd name="connsiteX25-9317" fmla="*/ 1735499 w 8477199"/>
                <a:gd name="connsiteY25-9318" fmla="*/ 2152912 h 2658545"/>
                <a:gd name="connsiteX26-9319" fmla="*/ 4052317 w 8477199"/>
                <a:gd name="connsiteY26-9320" fmla="*/ 1684696 h 2658545"/>
                <a:gd name="connsiteX27-9321" fmla="*/ 4534135 w 8477199"/>
                <a:gd name="connsiteY27-9322" fmla="*/ 2227531 h 2658545"/>
                <a:gd name="connsiteX28-9323" fmla="*/ 4824736 w 8477199"/>
                <a:gd name="connsiteY28-9324" fmla="*/ 2519795 h 2658545"/>
                <a:gd name="connsiteX29-9325" fmla="*/ 5803572 w 8477199"/>
                <a:gd name="connsiteY29-9326" fmla="*/ 1668359 h 2658545"/>
                <a:gd name="connsiteX30-9327" fmla="*/ 6697195 w 8477199"/>
                <a:gd name="connsiteY30-9328" fmla="*/ 1138479 h 2658545"/>
                <a:gd name="connsiteX0-9329" fmla="*/ 6697195 w 8477199"/>
                <a:gd name="connsiteY0-9330" fmla="*/ 1138479 h 2658545"/>
                <a:gd name="connsiteX1-9331" fmla="*/ 6709662 w 8477199"/>
                <a:gd name="connsiteY1-9332" fmla="*/ 1138479 h 2658545"/>
                <a:gd name="connsiteX2-9333" fmla="*/ 7145860 w 8477199"/>
                <a:gd name="connsiteY2-9334" fmla="*/ 1713773 h 2658545"/>
                <a:gd name="connsiteX3-9335" fmla="*/ 7305314 w 8477199"/>
                <a:gd name="connsiteY3-9336" fmla="*/ 2037959 h 2658545"/>
                <a:gd name="connsiteX4-9337" fmla="*/ 8432561 w 8477199"/>
                <a:gd name="connsiteY4-9338" fmla="*/ 1804301 h 2658545"/>
                <a:gd name="connsiteX5-9339" fmla="*/ 8477199 w 8477199"/>
                <a:gd name="connsiteY5-9340" fmla="*/ 1852891 h 2658545"/>
                <a:gd name="connsiteX6-9341" fmla="*/ 7295156 w 8477199"/>
                <a:gd name="connsiteY6-9342" fmla="*/ 2097524 h 2658545"/>
                <a:gd name="connsiteX7-9343" fmla="*/ 7106764 w 8477199"/>
                <a:gd name="connsiteY7-9344" fmla="*/ 1738286 h 2658545"/>
                <a:gd name="connsiteX8-9345" fmla="*/ 6708739 w 8477199"/>
                <a:gd name="connsiteY8-9346" fmla="*/ 1198968 h 2658545"/>
                <a:gd name="connsiteX9-9347" fmla="*/ 6697657 w 8477199"/>
                <a:gd name="connsiteY9-9348" fmla="*/ 1198968 h 2658545"/>
                <a:gd name="connsiteX10-9349" fmla="*/ 5808796 w 8477199"/>
                <a:gd name="connsiteY10-9350" fmla="*/ 1779382 h 2658545"/>
                <a:gd name="connsiteX11-9351" fmla="*/ 5680431 w 8477199"/>
                <a:gd name="connsiteY11-9352" fmla="*/ 1910979 h 2658545"/>
                <a:gd name="connsiteX12-9353" fmla="*/ 5510509 w 8477199"/>
                <a:gd name="connsiteY12-9354" fmla="*/ 2090136 h 2658545"/>
                <a:gd name="connsiteX13-9355" fmla="*/ 5121257 w 8477199"/>
                <a:gd name="connsiteY13-9356" fmla="*/ 2480773 h 2658545"/>
                <a:gd name="connsiteX14-9357" fmla="*/ 4763866 w 8477199"/>
                <a:gd name="connsiteY14-9358" fmla="*/ 2658545 h 2658545"/>
                <a:gd name="connsiteX15-9359" fmla="*/ 4720924 w 8477199"/>
                <a:gd name="connsiteY15-9360" fmla="*/ 2654389 h 2658545"/>
                <a:gd name="connsiteX16-9361" fmla="*/ 4489128 w 8477199"/>
                <a:gd name="connsiteY16-9362" fmla="*/ 2310851 h 2658545"/>
                <a:gd name="connsiteX17-9363" fmla="*/ 4263335 w 8477199"/>
                <a:gd name="connsiteY17-9364" fmla="*/ 1901282 h 2658545"/>
                <a:gd name="connsiteX18-9365" fmla="*/ 3440333 w 8477199"/>
                <a:gd name="connsiteY18-9366" fmla="*/ 1934150 h 2658545"/>
                <a:gd name="connsiteX19-9367" fmla="*/ 2222804 w 8477199"/>
                <a:gd name="connsiteY19-9368" fmla="*/ 2234984 h 2658545"/>
                <a:gd name="connsiteX20-9369" fmla="*/ 116247 w 8477199"/>
                <a:gd name="connsiteY20-9370" fmla="*/ 1894960 h 2658545"/>
                <a:gd name="connsiteX21-9371" fmla="*/ 9979 w 8477199"/>
                <a:gd name="connsiteY21-9372" fmla="*/ 1420058 h 2658545"/>
                <a:gd name="connsiteX22-9373" fmla="*/ 1437237 w 8477199"/>
                <a:gd name="connsiteY22-9374" fmla="*/ 0 h 2658545"/>
                <a:gd name="connsiteX23-9375" fmla="*/ 1421847 w 8477199"/>
                <a:gd name="connsiteY23-9376" fmla="*/ 85614 h 2658545"/>
                <a:gd name="connsiteX24-9377" fmla="*/ 107198 w 8477199"/>
                <a:gd name="connsiteY24-9378" fmla="*/ 1725589 h 2658545"/>
                <a:gd name="connsiteX25-9379" fmla="*/ 1735499 w 8477199"/>
                <a:gd name="connsiteY25-9380" fmla="*/ 2152912 h 2658545"/>
                <a:gd name="connsiteX26-9381" fmla="*/ 4052317 w 8477199"/>
                <a:gd name="connsiteY26-9382" fmla="*/ 1684696 h 2658545"/>
                <a:gd name="connsiteX27-9383" fmla="*/ 4534135 w 8477199"/>
                <a:gd name="connsiteY27-9384" fmla="*/ 2227531 h 2658545"/>
                <a:gd name="connsiteX28-9385" fmla="*/ 4824736 w 8477199"/>
                <a:gd name="connsiteY28-9386" fmla="*/ 2519795 h 2658545"/>
                <a:gd name="connsiteX29-9387" fmla="*/ 5803572 w 8477199"/>
                <a:gd name="connsiteY29-9388" fmla="*/ 1668359 h 2658545"/>
                <a:gd name="connsiteX30-9389" fmla="*/ 6697195 w 8477199"/>
                <a:gd name="connsiteY30-9390" fmla="*/ 1138479 h 2658545"/>
                <a:gd name="connsiteX0-9391" fmla="*/ 6697195 w 8477199"/>
                <a:gd name="connsiteY0-9392" fmla="*/ 1138479 h 2658545"/>
                <a:gd name="connsiteX1-9393" fmla="*/ 6709662 w 8477199"/>
                <a:gd name="connsiteY1-9394" fmla="*/ 1138479 h 2658545"/>
                <a:gd name="connsiteX2-9395" fmla="*/ 7145860 w 8477199"/>
                <a:gd name="connsiteY2-9396" fmla="*/ 1713773 h 2658545"/>
                <a:gd name="connsiteX3-9397" fmla="*/ 7305314 w 8477199"/>
                <a:gd name="connsiteY3-9398" fmla="*/ 2037959 h 2658545"/>
                <a:gd name="connsiteX4-9399" fmla="*/ 8432561 w 8477199"/>
                <a:gd name="connsiteY4-9400" fmla="*/ 1804301 h 2658545"/>
                <a:gd name="connsiteX5-9401" fmla="*/ 8477199 w 8477199"/>
                <a:gd name="connsiteY5-9402" fmla="*/ 1852891 h 2658545"/>
                <a:gd name="connsiteX6-9403" fmla="*/ 7295156 w 8477199"/>
                <a:gd name="connsiteY6-9404" fmla="*/ 2097524 h 2658545"/>
                <a:gd name="connsiteX7-9405" fmla="*/ 7106764 w 8477199"/>
                <a:gd name="connsiteY7-9406" fmla="*/ 1738286 h 2658545"/>
                <a:gd name="connsiteX8-9407" fmla="*/ 6708739 w 8477199"/>
                <a:gd name="connsiteY8-9408" fmla="*/ 1198968 h 2658545"/>
                <a:gd name="connsiteX9-9409" fmla="*/ 6697657 w 8477199"/>
                <a:gd name="connsiteY9-9410" fmla="*/ 1198968 h 2658545"/>
                <a:gd name="connsiteX10-9411" fmla="*/ 5808796 w 8477199"/>
                <a:gd name="connsiteY10-9412" fmla="*/ 1779382 h 2658545"/>
                <a:gd name="connsiteX11-9413" fmla="*/ 5680431 w 8477199"/>
                <a:gd name="connsiteY11-9414" fmla="*/ 1910979 h 2658545"/>
                <a:gd name="connsiteX12-9415" fmla="*/ 5510509 w 8477199"/>
                <a:gd name="connsiteY12-9416" fmla="*/ 2090136 h 2658545"/>
                <a:gd name="connsiteX13-9417" fmla="*/ 5121257 w 8477199"/>
                <a:gd name="connsiteY13-9418" fmla="*/ 2480773 h 2658545"/>
                <a:gd name="connsiteX14-9419" fmla="*/ 4763866 w 8477199"/>
                <a:gd name="connsiteY14-9420" fmla="*/ 2658545 h 2658545"/>
                <a:gd name="connsiteX15-9421" fmla="*/ 4720924 w 8477199"/>
                <a:gd name="connsiteY15-9422" fmla="*/ 2654389 h 2658545"/>
                <a:gd name="connsiteX16-9423" fmla="*/ 4489128 w 8477199"/>
                <a:gd name="connsiteY16-9424" fmla="*/ 2310851 h 2658545"/>
                <a:gd name="connsiteX17-9425" fmla="*/ 4263335 w 8477199"/>
                <a:gd name="connsiteY17-9426" fmla="*/ 1901282 h 2658545"/>
                <a:gd name="connsiteX18-9427" fmla="*/ 3440333 w 8477199"/>
                <a:gd name="connsiteY18-9428" fmla="*/ 1934150 h 2658545"/>
                <a:gd name="connsiteX19-9429" fmla="*/ 2222804 w 8477199"/>
                <a:gd name="connsiteY19-9430" fmla="*/ 2234984 h 2658545"/>
                <a:gd name="connsiteX20-9431" fmla="*/ 116247 w 8477199"/>
                <a:gd name="connsiteY20-9432" fmla="*/ 1894960 h 2658545"/>
                <a:gd name="connsiteX21-9433" fmla="*/ 9979 w 8477199"/>
                <a:gd name="connsiteY21-9434" fmla="*/ 1420058 h 2658545"/>
                <a:gd name="connsiteX22-9435" fmla="*/ 1437237 w 8477199"/>
                <a:gd name="connsiteY22-9436" fmla="*/ 0 h 2658545"/>
                <a:gd name="connsiteX23-9437" fmla="*/ 1427434 w 8477199"/>
                <a:gd name="connsiteY23-9438" fmla="*/ 100633 h 2658545"/>
                <a:gd name="connsiteX24-9439" fmla="*/ 107198 w 8477199"/>
                <a:gd name="connsiteY24-9440" fmla="*/ 1725589 h 2658545"/>
                <a:gd name="connsiteX25-9441" fmla="*/ 1735499 w 8477199"/>
                <a:gd name="connsiteY25-9442" fmla="*/ 2152912 h 2658545"/>
                <a:gd name="connsiteX26-9443" fmla="*/ 4052317 w 8477199"/>
                <a:gd name="connsiteY26-9444" fmla="*/ 1684696 h 2658545"/>
                <a:gd name="connsiteX27-9445" fmla="*/ 4534135 w 8477199"/>
                <a:gd name="connsiteY27-9446" fmla="*/ 2227531 h 2658545"/>
                <a:gd name="connsiteX28-9447" fmla="*/ 4824736 w 8477199"/>
                <a:gd name="connsiteY28-9448" fmla="*/ 2519795 h 2658545"/>
                <a:gd name="connsiteX29-9449" fmla="*/ 5803572 w 8477199"/>
                <a:gd name="connsiteY29-9450" fmla="*/ 1668359 h 2658545"/>
                <a:gd name="connsiteX30-9451" fmla="*/ 6697195 w 8477199"/>
                <a:gd name="connsiteY30-9452" fmla="*/ 1138479 h 2658545"/>
                <a:gd name="connsiteX0-9453" fmla="*/ 6697195 w 8477199"/>
                <a:gd name="connsiteY0-9454" fmla="*/ 1138479 h 2658545"/>
                <a:gd name="connsiteX1-9455" fmla="*/ 6709662 w 8477199"/>
                <a:gd name="connsiteY1-9456" fmla="*/ 1138479 h 2658545"/>
                <a:gd name="connsiteX2-9457" fmla="*/ 7145860 w 8477199"/>
                <a:gd name="connsiteY2-9458" fmla="*/ 1713773 h 2658545"/>
                <a:gd name="connsiteX3-9459" fmla="*/ 7305314 w 8477199"/>
                <a:gd name="connsiteY3-9460" fmla="*/ 2037959 h 2658545"/>
                <a:gd name="connsiteX4-9461" fmla="*/ 8432561 w 8477199"/>
                <a:gd name="connsiteY4-9462" fmla="*/ 1804301 h 2658545"/>
                <a:gd name="connsiteX5-9463" fmla="*/ 8477199 w 8477199"/>
                <a:gd name="connsiteY5-9464" fmla="*/ 1852891 h 2658545"/>
                <a:gd name="connsiteX6-9465" fmla="*/ 7295156 w 8477199"/>
                <a:gd name="connsiteY6-9466" fmla="*/ 2097524 h 2658545"/>
                <a:gd name="connsiteX7-9467" fmla="*/ 7106764 w 8477199"/>
                <a:gd name="connsiteY7-9468" fmla="*/ 1738286 h 2658545"/>
                <a:gd name="connsiteX8-9469" fmla="*/ 6708739 w 8477199"/>
                <a:gd name="connsiteY8-9470" fmla="*/ 1198968 h 2658545"/>
                <a:gd name="connsiteX9-9471" fmla="*/ 6697657 w 8477199"/>
                <a:gd name="connsiteY9-9472" fmla="*/ 1198968 h 2658545"/>
                <a:gd name="connsiteX10-9473" fmla="*/ 5808796 w 8477199"/>
                <a:gd name="connsiteY10-9474" fmla="*/ 1779382 h 2658545"/>
                <a:gd name="connsiteX11-9475" fmla="*/ 5680431 w 8477199"/>
                <a:gd name="connsiteY11-9476" fmla="*/ 1910979 h 2658545"/>
                <a:gd name="connsiteX12-9477" fmla="*/ 5510509 w 8477199"/>
                <a:gd name="connsiteY12-9478" fmla="*/ 2090136 h 2658545"/>
                <a:gd name="connsiteX13-9479" fmla="*/ 5121257 w 8477199"/>
                <a:gd name="connsiteY13-9480" fmla="*/ 2480773 h 2658545"/>
                <a:gd name="connsiteX14-9481" fmla="*/ 4763866 w 8477199"/>
                <a:gd name="connsiteY14-9482" fmla="*/ 2658545 h 2658545"/>
                <a:gd name="connsiteX15-9483" fmla="*/ 4720924 w 8477199"/>
                <a:gd name="connsiteY15-9484" fmla="*/ 2654389 h 2658545"/>
                <a:gd name="connsiteX16-9485" fmla="*/ 4489128 w 8477199"/>
                <a:gd name="connsiteY16-9486" fmla="*/ 2310851 h 2658545"/>
                <a:gd name="connsiteX17-9487" fmla="*/ 4263335 w 8477199"/>
                <a:gd name="connsiteY17-9488" fmla="*/ 1901282 h 2658545"/>
                <a:gd name="connsiteX18-9489" fmla="*/ 3440333 w 8477199"/>
                <a:gd name="connsiteY18-9490" fmla="*/ 1934150 h 2658545"/>
                <a:gd name="connsiteX19-9491" fmla="*/ 2222804 w 8477199"/>
                <a:gd name="connsiteY19-9492" fmla="*/ 2234984 h 2658545"/>
                <a:gd name="connsiteX20-9493" fmla="*/ 116247 w 8477199"/>
                <a:gd name="connsiteY20-9494" fmla="*/ 1894960 h 2658545"/>
                <a:gd name="connsiteX21-9495" fmla="*/ 9979 w 8477199"/>
                <a:gd name="connsiteY21-9496" fmla="*/ 1420058 h 2658545"/>
                <a:gd name="connsiteX22-9497" fmla="*/ 1437237 w 8477199"/>
                <a:gd name="connsiteY22-9498" fmla="*/ 0 h 2658545"/>
                <a:gd name="connsiteX23-9499" fmla="*/ 1427434 w 8477199"/>
                <a:gd name="connsiteY23-9500" fmla="*/ 100633 h 2658545"/>
                <a:gd name="connsiteX24-9501" fmla="*/ 107198 w 8477199"/>
                <a:gd name="connsiteY24-9502" fmla="*/ 1725589 h 2658545"/>
                <a:gd name="connsiteX25-9503" fmla="*/ 1735499 w 8477199"/>
                <a:gd name="connsiteY25-9504" fmla="*/ 2152912 h 2658545"/>
                <a:gd name="connsiteX26-9505" fmla="*/ 4052317 w 8477199"/>
                <a:gd name="connsiteY26-9506" fmla="*/ 1684696 h 2658545"/>
                <a:gd name="connsiteX27-9507" fmla="*/ 4534135 w 8477199"/>
                <a:gd name="connsiteY27-9508" fmla="*/ 2227531 h 2658545"/>
                <a:gd name="connsiteX28-9509" fmla="*/ 4824736 w 8477199"/>
                <a:gd name="connsiteY28-9510" fmla="*/ 2519795 h 2658545"/>
                <a:gd name="connsiteX29-9511" fmla="*/ 5803572 w 8477199"/>
                <a:gd name="connsiteY29-9512" fmla="*/ 1668359 h 2658545"/>
                <a:gd name="connsiteX30-9513" fmla="*/ 6697195 w 8477199"/>
                <a:gd name="connsiteY30-9514" fmla="*/ 1138479 h 2658545"/>
                <a:gd name="connsiteX0-9515" fmla="*/ 6697195 w 8477199"/>
                <a:gd name="connsiteY0-9516" fmla="*/ 1138479 h 2658545"/>
                <a:gd name="connsiteX1-9517" fmla="*/ 6709662 w 8477199"/>
                <a:gd name="connsiteY1-9518" fmla="*/ 1138479 h 2658545"/>
                <a:gd name="connsiteX2-9519" fmla="*/ 7145860 w 8477199"/>
                <a:gd name="connsiteY2-9520" fmla="*/ 1713773 h 2658545"/>
                <a:gd name="connsiteX3-9521" fmla="*/ 7305314 w 8477199"/>
                <a:gd name="connsiteY3-9522" fmla="*/ 2037959 h 2658545"/>
                <a:gd name="connsiteX4-9523" fmla="*/ 8432561 w 8477199"/>
                <a:gd name="connsiteY4-9524" fmla="*/ 1804301 h 2658545"/>
                <a:gd name="connsiteX5-9525" fmla="*/ 8477199 w 8477199"/>
                <a:gd name="connsiteY5-9526" fmla="*/ 1852891 h 2658545"/>
                <a:gd name="connsiteX6-9527" fmla="*/ 7295156 w 8477199"/>
                <a:gd name="connsiteY6-9528" fmla="*/ 2097524 h 2658545"/>
                <a:gd name="connsiteX7-9529" fmla="*/ 7106764 w 8477199"/>
                <a:gd name="connsiteY7-9530" fmla="*/ 1738286 h 2658545"/>
                <a:gd name="connsiteX8-9531" fmla="*/ 6708739 w 8477199"/>
                <a:gd name="connsiteY8-9532" fmla="*/ 1198968 h 2658545"/>
                <a:gd name="connsiteX9-9533" fmla="*/ 6697657 w 8477199"/>
                <a:gd name="connsiteY9-9534" fmla="*/ 1198968 h 2658545"/>
                <a:gd name="connsiteX10-9535" fmla="*/ 5808796 w 8477199"/>
                <a:gd name="connsiteY10-9536" fmla="*/ 1779382 h 2658545"/>
                <a:gd name="connsiteX11-9537" fmla="*/ 5680431 w 8477199"/>
                <a:gd name="connsiteY11-9538" fmla="*/ 1910979 h 2658545"/>
                <a:gd name="connsiteX12-9539" fmla="*/ 5510509 w 8477199"/>
                <a:gd name="connsiteY12-9540" fmla="*/ 2090136 h 2658545"/>
                <a:gd name="connsiteX13-9541" fmla="*/ 5121257 w 8477199"/>
                <a:gd name="connsiteY13-9542" fmla="*/ 2480773 h 2658545"/>
                <a:gd name="connsiteX14-9543" fmla="*/ 4763866 w 8477199"/>
                <a:gd name="connsiteY14-9544" fmla="*/ 2658545 h 2658545"/>
                <a:gd name="connsiteX15-9545" fmla="*/ 4720924 w 8477199"/>
                <a:gd name="connsiteY15-9546" fmla="*/ 2654389 h 2658545"/>
                <a:gd name="connsiteX16-9547" fmla="*/ 4489128 w 8477199"/>
                <a:gd name="connsiteY16-9548" fmla="*/ 2310851 h 2658545"/>
                <a:gd name="connsiteX17-9549" fmla="*/ 4263335 w 8477199"/>
                <a:gd name="connsiteY17-9550" fmla="*/ 1901282 h 2658545"/>
                <a:gd name="connsiteX18-9551" fmla="*/ 3440333 w 8477199"/>
                <a:gd name="connsiteY18-9552" fmla="*/ 1934150 h 2658545"/>
                <a:gd name="connsiteX19-9553" fmla="*/ 2222804 w 8477199"/>
                <a:gd name="connsiteY19-9554" fmla="*/ 2234984 h 2658545"/>
                <a:gd name="connsiteX20-9555" fmla="*/ 116247 w 8477199"/>
                <a:gd name="connsiteY20-9556" fmla="*/ 1894960 h 2658545"/>
                <a:gd name="connsiteX21-9557" fmla="*/ 9979 w 8477199"/>
                <a:gd name="connsiteY21-9558" fmla="*/ 1420058 h 2658545"/>
                <a:gd name="connsiteX22-9559" fmla="*/ 1437237 w 8477199"/>
                <a:gd name="connsiteY22-9560" fmla="*/ 0 h 2658545"/>
                <a:gd name="connsiteX23-9561" fmla="*/ 1427434 w 8477199"/>
                <a:gd name="connsiteY23-9562" fmla="*/ 100633 h 2658545"/>
                <a:gd name="connsiteX24-9563" fmla="*/ 107198 w 8477199"/>
                <a:gd name="connsiteY24-9564" fmla="*/ 1725589 h 2658545"/>
                <a:gd name="connsiteX25-9565" fmla="*/ 1735499 w 8477199"/>
                <a:gd name="connsiteY25-9566" fmla="*/ 2152912 h 2658545"/>
                <a:gd name="connsiteX26-9567" fmla="*/ 4052317 w 8477199"/>
                <a:gd name="connsiteY26-9568" fmla="*/ 1684696 h 2658545"/>
                <a:gd name="connsiteX27-9569" fmla="*/ 4534135 w 8477199"/>
                <a:gd name="connsiteY27-9570" fmla="*/ 2227531 h 2658545"/>
                <a:gd name="connsiteX28-9571" fmla="*/ 4824736 w 8477199"/>
                <a:gd name="connsiteY28-9572" fmla="*/ 2519795 h 2658545"/>
                <a:gd name="connsiteX29-9573" fmla="*/ 5803572 w 8477199"/>
                <a:gd name="connsiteY29-9574" fmla="*/ 1668359 h 2658545"/>
                <a:gd name="connsiteX30-9575" fmla="*/ 6697195 w 8477199"/>
                <a:gd name="connsiteY30-9576" fmla="*/ 1138479 h 2658545"/>
                <a:gd name="connsiteX0-9577" fmla="*/ 6697195 w 8477199"/>
                <a:gd name="connsiteY0-9578" fmla="*/ 1138479 h 2658545"/>
                <a:gd name="connsiteX1-9579" fmla="*/ 6709662 w 8477199"/>
                <a:gd name="connsiteY1-9580" fmla="*/ 1138479 h 2658545"/>
                <a:gd name="connsiteX2-9581" fmla="*/ 7145860 w 8477199"/>
                <a:gd name="connsiteY2-9582" fmla="*/ 1713773 h 2658545"/>
                <a:gd name="connsiteX3-9583" fmla="*/ 7305314 w 8477199"/>
                <a:gd name="connsiteY3-9584" fmla="*/ 2037959 h 2658545"/>
                <a:gd name="connsiteX4-9585" fmla="*/ 8432561 w 8477199"/>
                <a:gd name="connsiteY4-9586" fmla="*/ 1804301 h 2658545"/>
                <a:gd name="connsiteX5-9587" fmla="*/ 8477199 w 8477199"/>
                <a:gd name="connsiteY5-9588" fmla="*/ 1852891 h 2658545"/>
                <a:gd name="connsiteX6-9589" fmla="*/ 7295156 w 8477199"/>
                <a:gd name="connsiteY6-9590" fmla="*/ 2097524 h 2658545"/>
                <a:gd name="connsiteX7-9591" fmla="*/ 7106764 w 8477199"/>
                <a:gd name="connsiteY7-9592" fmla="*/ 1738286 h 2658545"/>
                <a:gd name="connsiteX8-9593" fmla="*/ 6708739 w 8477199"/>
                <a:gd name="connsiteY8-9594" fmla="*/ 1198968 h 2658545"/>
                <a:gd name="connsiteX9-9595" fmla="*/ 6697657 w 8477199"/>
                <a:gd name="connsiteY9-9596" fmla="*/ 1198968 h 2658545"/>
                <a:gd name="connsiteX10-9597" fmla="*/ 5808796 w 8477199"/>
                <a:gd name="connsiteY10-9598" fmla="*/ 1779382 h 2658545"/>
                <a:gd name="connsiteX11-9599" fmla="*/ 5680431 w 8477199"/>
                <a:gd name="connsiteY11-9600" fmla="*/ 1910979 h 2658545"/>
                <a:gd name="connsiteX12-9601" fmla="*/ 5510509 w 8477199"/>
                <a:gd name="connsiteY12-9602" fmla="*/ 2090136 h 2658545"/>
                <a:gd name="connsiteX13-9603" fmla="*/ 5121257 w 8477199"/>
                <a:gd name="connsiteY13-9604" fmla="*/ 2480773 h 2658545"/>
                <a:gd name="connsiteX14-9605" fmla="*/ 4763866 w 8477199"/>
                <a:gd name="connsiteY14-9606" fmla="*/ 2658545 h 2658545"/>
                <a:gd name="connsiteX15-9607" fmla="*/ 4720924 w 8477199"/>
                <a:gd name="connsiteY15-9608" fmla="*/ 2654389 h 2658545"/>
                <a:gd name="connsiteX16-9609" fmla="*/ 4489128 w 8477199"/>
                <a:gd name="connsiteY16-9610" fmla="*/ 2310851 h 2658545"/>
                <a:gd name="connsiteX17-9611" fmla="*/ 4263335 w 8477199"/>
                <a:gd name="connsiteY17-9612" fmla="*/ 1901282 h 2658545"/>
                <a:gd name="connsiteX18-9613" fmla="*/ 3440333 w 8477199"/>
                <a:gd name="connsiteY18-9614" fmla="*/ 1934150 h 2658545"/>
                <a:gd name="connsiteX19-9615" fmla="*/ 2222804 w 8477199"/>
                <a:gd name="connsiteY19-9616" fmla="*/ 2234984 h 2658545"/>
                <a:gd name="connsiteX20-9617" fmla="*/ 116247 w 8477199"/>
                <a:gd name="connsiteY20-9618" fmla="*/ 1894960 h 2658545"/>
                <a:gd name="connsiteX21-9619" fmla="*/ 9979 w 8477199"/>
                <a:gd name="connsiteY21-9620" fmla="*/ 1420058 h 2658545"/>
                <a:gd name="connsiteX22-9621" fmla="*/ 1437237 w 8477199"/>
                <a:gd name="connsiteY22-9622" fmla="*/ 0 h 2658545"/>
                <a:gd name="connsiteX23-9623" fmla="*/ 1427434 w 8477199"/>
                <a:gd name="connsiteY23-9624" fmla="*/ 100633 h 2658545"/>
                <a:gd name="connsiteX24-9625" fmla="*/ 101611 w 8477199"/>
                <a:gd name="connsiteY24-9626" fmla="*/ 1763143 h 2658545"/>
                <a:gd name="connsiteX25-9627" fmla="*/ 1735499 w 8477199"/>
                <a:gd name="connsiteY25-9628" fmla="*/ 2152912 h 2658545"/>
                <a:gd name="connsiteX26-9629" fmla="*/ 4052317 w 8477199"/>
                <a:gd name="connsiteY26-9630" fmla="*/ 1684696 h 2658545"/>
                <a:gd name="connsiteX27-9631" fmla="*/ 4534135 w 8477199"/>
                <a:gd name="connsiteY27-9632" fmla="*/ 2227531 h 2658545"/>
                <a:gd name="connsiteX28-9633" fmla="*/ 4824736 w 8477199"/>
                <a:gd name="connsiteY28-9634" fmla="*/ 2519795 h 2658545"/>
                <a:gd name="connsiteX29-9635" fmla="*/ 5803572 w 8477199"/>
                <a:gd name="connsiteY29-9636" fmla="*/ 1668359 h 2658545"/>
                <a:gd name="connsiteX30-9637" fmla="*/ 6697195 w 8477199"/>
                <a:gd name="connsiteY30-9638" fmla="*/ 1138479 h 2658545"/>
                <a:gd name="connsiteX0-9639" fmla="*/ 6697195 w 8477199"/>
                <a:gd name="connsiteY0-9640" fmla="*/ 1138479 h 2658545"/>
                <a:gd name="connsiteX1-9641" fmla="*/ 6709662 w 8477199"/>
                <a:gd name="connsiteY1-9642" fmla="*/ 1138479 h 2658545"/>
                <a:gd name="connsiteX2-9643" fmla="*/ 7145860 w 8477199"/>
                <a:gd name="connsiteY2-9644" fmla="*/ 1713773 h 2658545"/>
                <a:gd name="connsiteX3-9645" fmla="*/ 7305314 w 8477199"/>
                <a:gd name="connsiteY3-9646" fmla="*/ 2037959 h 2658545"/>
                <a:gd name="connsiteX4-9647" fmla="*/ 8432561 w 8477199"/>
                <a:gd name="connsiteY4-9648" fmla="*/ 1804301 h 2658545"/>
                <a:gd name="connsiteX5-9649" fmla="*/ 8477199 w 8477199"/>
                <a:gd name="connsiteY5-9650" fmla="*/ 1852891 h 2658545"/>
                <a:gd name="connsiteX6-9651" fmla="*/ 7295156 w 8477199"/>
                <a:gd name="connsiteY6-9652" fmla="*/ 2097524 h 2658545"/>
                <a:gd name="connsiteX7-9653" fmla="*/ 7106764 w 8477199"/>
                <a:gd name="connsiteY7-9654" fmla="*/ 1738286 h 2658545"/>
                <a:gd name="connsiteX8-9655" fmla="*/ 6708739 w 8477199"/>
                <a:gd name="connsiteY8-9656" fmla="*/ 1198968 h 2658545"/>
                <a:gd name="connsiteX9-9657" fmla="*/ 6697657 w 8477199"/>
                <a:gd name="connsiteY9-9658" fmla="*/ 1198968 h 2658545"/>
                <a:gd name="connsiteX10-9659" fmla="*/ 5808796 w 8477199"/>
                <a:gd name="connsiteY10-9660" fmla="*/ 1779382 h 2658545"/>
                <a:gd name="connsiteX11-9661" fmla="*/ 5680431 w 8477199"/>
                <a:gd name="connsiteY11-9662" fmla="*/ 1910979 h 2658545"/>
                <a:gd name="connsiteX12-9663" fmla="*/ 5510509 w 8477199"/>
                <a:gd name="connsiteY12-9664" fmla="*/ 2090136 h 2658545"/>
                <a:gd name="connsiteX13-9665" fmla="*/ 5121257 w 8477199"/>
                <a:gd name="connsiteY13-9666" fmla="*/ 2480773 h 2658545"/>
                <a:gd name="connsiteX14-9667" fmla="*/ 4763866 w 8477199"/>
                <a:gd name="connsiteY14-9668" fmla="*/ 2658545 h 2658545"/>
                <a:gd name="connsiteX15-9669" fmla="*/ 4720924 w 8477199"/>
                <a:gd name="connsiteY15-9670" fmla="*/ 2654389 h 2658545"/>
                <a:gd name="connsiteX16-9671" fmla="*/ 4489128 w 8477199"/>
                <a:gd name="connsiteY16-9672" fmla="*/ 2310851 h 2658545"/>
                <a:gd name="connsiteX17-9673" fmla="*/ 4263335 w 8477199"/>
                <a:gd name="connsiteY17-9674" fmla="*/ 1901282 h 2658545"/>
                <a:gd name="connsiteX18-9675" fmla="*/ 3440333 w 8477199"/>
                <a:gd name="connsiteY18-9676" fmla="*/ 1934150 h 2658545"/>
                <a:gd name="connsiteX19-9677" fmla="*/ 2222804 w 8477199"/>
                <a:gd name="connsiteY19-9678" fmla="*/ 2234984 h 2658545"/>
                <a:gd name="connsiteX20-9679" fmla="*/ 116247 w 8477199"/>
                <a:gd name="connsiteY20-9680" fmla="*/ 1894960 h 2658545"/>
                <a:gd name="connsiteX21-9681" fmla="*/ 9979 w 8477199"/>
                <a:gd name="connsiteY21-9682" fmla="*/ 1420058 h 2658545"/>
                <a:gd name="connsiteX22-9683" fmla="*/ 1437237 w 8477199"/>
                <a:gd name="connsiteY22-9684" fmla="*/ 0 h 2658545"/>
                <a:gd name="connsiteX23-9685" fmla="*/ 1427434 w 8477199"/>
                <a:gd name="connsiteY23-9686" fmla="*/ 100633 h 2658545"/>
                <a:gd name="connsiteX24-9687" fmla="*/ 101611 w 8477199"/>
                <a:gd name="connsiteY24-9688" fmla="*/ 1763143 h 2658545"/>
                <a:gd name="connsiteX25-9689" fmla="*/ 1674047 w 8477199"/>
                <a:gd name="connsiteY25-9690" fmla="*/ 2190466 h 2658545"/>
                <a:gd name="connsiteX26-9691" fmla="*/ 4052317 w 8477199"/>
                <a:gd name="connsiteY26-9692" fmla="*/ 1684696 h 2658545"/>
                <a:gd name="connsiteX27-9693" fmla="*/ 4534135 w 8477199"/>
                <a:gd name="connsiteY27-9694" fmla="*/ 2227531 h 2658545"/>
                <a:gd name="connsiteX28-9695" fmla="*/ 4824736 w 8477199"/>
                <a:gd name="connsiteY28-9696" fmla="*/ 2519795 h 2658545"/>
                <a:gd name="connsiteX29-9697" fmla="*/ 5803572 w 8477199"/>
                <a:gd name="connsiteY29-9698" fmla="*/ 1668359 h 2658545"/>
                <a:gd name="connsiteX30-9699" fmla="*/ 6697195 w 8477199"/>
                <a:gd name="connsiteY30-9700" fmla="*/ 1138479 h 2658545"/>
                <a:gd name="connsiteX0-9701" fmla="*/ 6697195 w 8477199"/>
                <a:gd name="connsiteY0-9702" fmla="*/ 1138479 h 2658545"/>
                <a:gd name="connsiteX1-9703" fmla="*/ 6709662 w 8477199"/>
                <a:gd name="connsiteY1-9704" fmla="*/ 1138479 h 2658545"/>
                <a:gd name="connsiteX2-9705" fmla="*/ 7145860 w 8477199"/>
                <a:gd name="connsiteY2-9706" fmla="*/ 1713773 h 2658545"/>
                <a:gd name="connsiteX3-9707" fmla="*/ 7305314 w 8477199"/>
                <a:gd name="connsiteY3-9708" fmla="*/ 2037959 h 2658545"/>
                <a:gd name="connsiteX4-9709" fmla="*/ 8432561 w 8477199"/>
                <a:gd name="connsiteY4-9710" fmla="*/ 1804301 h 2658545"/>
                <a:gd name="connsiteX5-9711" fmla="*/ 8477199 w 8477199"/>
                <a:gd name="connsiteY5-9712" fmla="*/ 1852891 h 2658545"/>
                <a:gd name="connsiteX6-9713" fmla="*/ 7295156 w 8477199"/>
                <a:gd name="connsiteY6-9714" fmla="*/ 2097524 h 2658545"/>
                <a:gd name="connsiteX7-9715" fmla="*/ 7106764 w 8477199"/>
                <a:gd name="connsiteY7-9716" fmla="*/ 1738286 h 2658545"/>
                <a:gd name="connsiteX8-9717" fmla="*/ 6708739 w 8477199"/>
                <a:gd name="connsiteY8-9718" fmla="*/ 1198968 h 2658545"/>
                <a:gd name="connsiteX9-9719" fmla="*/ 6697657 w 8477199"/>
                <a:gd name="connsiteY9-9720" fmla="*/ 1198968 h 2658545"/>
                <a:gd name="connsiteX10-9721" fmla="*/ 5808796 w 8477199"/>
                <a:gd name="connsiteY10-9722" fmla="*/ 1779382 h 2658545"/>
                <a:gd name="connsiteX11-9723" fmla="*/ 5680431 w 8477199"/>
                <a:gd name="connsiteY11-9724" fmla="*/ 1910979 h 2658545"/>
                <a:gd name="connsiteX12-9725" fmla="*/ 5510509 w 8477199"/>
                <a:gd name="connsiteY12-9726" fmla="*/ 2090136 h 2658545"/>
                <a:gd name="connsiteX13-9727" fmla="*/ 5121257 w 8477199"/>
                <a:gd name="connsiteY13-9728" fmla="*/ 2480773 h 2658545"/>
                <a:gd name="connsiteX14-9729" fmla="*/ 4763866 w 8477199"/>
                <a:gd name="connsiteY14-9730" fmla="*/ 2658545 h 2658545"/>
                <a:gd name="connsiteX15-9731" fmla="*/ 4720924 w 8477199"/>
                <a:gd name="connsiteY15-9732" fmla="*/ 2654389 h 2658545"/>
                <a:gd name="connsiteX16-9733" fmla="*/ 4489128 w 8477199"/>
                <a:gd name="connsiteY16-9734" fmla="*/ 2310851 h 2658545"/>
                <a:gd name="connsiteX17-9735" fmla="*/ 4263335 w 8477199"/>
                <a:gd name="connsiteY17-9736" fmla="*/ 1901282 h 2658545"/>
                <a:gd name="connsiteX18-9737" fmla="*/ 3440333 w 8477199"/>
                <a:gd name="connsiteY18-9738" fmla="*/ 1934150 h 2658545"/>
                <a:gd name="connsiteX19-9739" fmla="*/ 2222804 w 8477199"/>
                <a:gd name="connsiteY19-9740" fmla="*/ 2234984 h 2658545"/>
                <a:gd name="connsiteX20-9741" fmla="*/ 116247 w 8477199"/>
                <a:gd name="connsiteY20-9742" fmla="*/ 1894960 h 2658545"/>
                <a:gd name="connsiteX21-9743" fmla="*/ 9979 w 8477199"/>
                <a:gd name="connsiteY21-9744" fmla="*/ 1420058 h 2658545"/>
                <a:gd name="connsiteX22-9745" fmla="*/ 1437237 w 8477199"/>
                <a:gd name="connsiteY22-9746" fmla="*/ 0 h 2658545"/>
                <a:gd name="connsiteX23-9747" fmla="*/ 1427434 w 8477199"/>
                <a:gd name="connsiteY23-9748" fmla="*/ 100633 h 2658545"/>
                <a:gd name="connsiteX24-9749" fmla="*/ 101611 w 8477199"/>
                <a:gd name="connsiteY24-9750" fmla="*/ 1763143 h 2658545"/>
                <a:gd name="connsiteX25-9751" fmla="*/ 1674047 w 8477199"/>
                <a:gd name="connsiteY25-9752" fmla="*/ 2190466 h 2658545"/>
                <a:gd name="connsiteX26-9753" fmla="*/ 4052317 w 8477199"/>
                <a:gd name="connsiteY26-9754" fmla="*/ 1684696 h 2658545"/>
                <a:gd name="connsiteX27-9755" fmla="*/ 4534135 w 8477199"/>
                <a:gd name="connsiteY27-9756" fmla="*/ 2227531 h 2658545"/>
                <a:gd name="connsiteX28-9757" fmla="*/ 4824736 w 8477199"/>
                <a:gd name="connsiteY28-9758" fmla="*/ 2519795 h 2658545"/>
                <a:gd name="connsiteX29-9759" fmla="*/ 5803572 w 8477199"/>
                <a:gd name="connsiteY29-9760" fmla="*/ 1668359 h 2658545"/>
                <a:gd name="connsiteX30-9761" fmla="*/ 6697195 w 8477199"/>
                <a:gd name="connsiteY30-9762" fmla="*/ 1138479 h 2658545"/>
                <a:gd name="connsiteX0-9763" fmla="*/ 6697195 w 8477199"/>
                <a:gd name="connsiteY0-9764" fmla="*/ 1138479 h 2658545"/>
                <a:gd name="connsiteX1-9765" fmla="*/ 6709662 w 8477199"/>
                <a:gd name="connsiteY1-9766" fmla="*/ 1138479 h 2658545"/>
                <a:gd name="connsiteX2-9767" fmla="*/ 7145860 w 8477199"/>
                <a:gd name="connsiteY2-9768" fmla="*/ 1713773 h 2658545"/>
                <a:gd name="connsiteX3-9769" fmla="*/ 7305314 w 8477199"/>
                <a:gd name="connsiteY3-9770" fmla="*/ 2037959 h 2658545"/>
                <a:gd name="connsiteX4-9771" fmla="*/ 8432561 w 8477199"/>
                <a:gd name="connsiteY4-9772" fmla="*/ 1804301 h 2658545"/>
                <a:gd name="connsiteX5-9773" fmla="*/ 8477199 w 8477199"/>
                <a:gd name="connsiteY5-9774" fmla="*/ 1852891 h 2658545"/>
                <a:gd name="connsiteX6-9775" fmla="*/ 7295156 w 8477199"/>
                <a:gd name="connsiteY6-9776" fmla="*/ 2097524 h 2658545"/>
                <a:gd name="connsiteX7-9777" fmla="*/ 7106764 w 8477199"/>
                <a:gd name="connsiteY7-9778" fmla="*/ 1738286 h 2658545"/>
                <a:gd name="connsiteX8-9779" fmla="*/ 6708739 w 8477199"/>
                <a:gd name="connsiteY8-9780" fmla="*/ 1198968 h 2658545"/>
                <a:gd name="connsiteX9-9781" fmla="*/ 6697657 w 8477199"/>
                <a:gd name="connsiteY9-9782" fmla="*/ 1198968 h 2658545"/>
                <a:gd name="connsiteX10-9783" fmla="*/ 5808796 w 8477199"/>
                <a:gd name="connsiteY10-9784" fmla="*/ 1779382 h 2658545"/>
                <a:gd name="connsiteX11-9785" fmla="*/ 5680431 w 8477199"/>
                <a:gd name="connsiteY11-9786" fmla="*/ 1910979 h 2658545"/>
                <a:gd name="connsiteX12-9787" fmla="*/ 5510509 w 8477199"/>
                <a:gd name="connsiteY12-9788" fmla="*/ 2090136 h 2658545"/>
                <a:gd name="connsiteX13-9789" fmla="*/ 5121257 w 8477199"/>
                <a:gd name="connsiteY13-9790" fmla="*/ 2480773 h 2658545"/>
                <a:gd name="connsiteX14-9791" fmla="*/ 4763866 w 8477199"/>
                <a:gd name="connsiteY14-9792" fmla="*/ 2658545 h 2658545"/>
                <a:gd name="connsiteX15-9793" fmla="*/ 4720924 w 8477199"/>
                <a:gd name="connsiteY15-9794" fmla="*/ 2654389 h 2658545"/>
                <a:gd name="connsiteX16-9795" fmla="*/ 4489128 w 8477199"/>
                <a:gd name="connsiteY16-9796" fmla="*/ 2310851 h 2658545"/>
                <a:gd name="connsiteX17-9797" fmla="*/ 4263335 w 8477199"/>
                <a:gd name="connsiteY17-9798" fmla="*/ 1901282 h 2658545"/>
                <a:gd name="connsiteX18-9799" fmla="*/ 3440333 w 8477199"/>
                <a:gd name="connsiteY18-9800" fmla="*/ 1934150 h 2658545"/>
                <a:gd name="connsiteX19-9801" fmla="*/ 2222804 w 8477199"/>
                <a:gd name="connsiteY19-9802" fmla="*/ 2234984 h 2658545"/>
                <a:gd name="connsiteX20-9803" fmla="*/ 116247 w 8477199"/>
                <a:gd name="connsiteY20-9804" fmla="*/ 1894960 h 2658545"/>
                <a:gd name="connsiteX21-9805" fmla="*/ 9979 w 8477199"/>
                <a:gd name="connsiteY21-9806" fmla="*/ 1420058 h 2658545"/>
                <a:gd name="connsiteX22-9807" fmla="*/ 1437237 w 8477199"/>
                <a:gd name="connsiteY22-9808" fmla="*/ 0 h 2658545"/>
                <a:gd name="connsiteX23-9809" fmla="*/ 1427434 w 8477199"/>
                <a:gd name="connsiteY23-9810" fmla="*/ 100633 h 2658545"/>
                <a:gd name="connsiteX24-9811" fmla="*/ 101611 w 8477199"/>
                <a:gd name="connsiteY24-9812" fmla="*/ 1763143 h 2658545"/>
                <a:gd name="connsiteX25-9813" fmla="*/ 1674047 w 8477199"/>
                <a:gd name="connsiteY25-9814" fmla="*/ 2190466 h 2658545"/>
                <a:gd name="connsiteX26-9815" fmla="*/ 4052317 w 8477199"/>
                <a:gd name="connsiteY26-9816" fmla="*/ 1684696 h 2658545"/>
                <a:gd name="connsiteX27-9817" fmla="*/ 4534135 w 8477199"/>
                <a:gd name="connsiteY27-9818" fmla="*/ 2227531 h 2658545"/>
                <a:gd name="connsiteX28-9819" fmla="*/ 4824736 w 8477199"/>
                <a:gd name="connsiteY28-9820" fmla="*/ 2519795 h 2658545"/>
                <a:gd name="connsiteX29-9821" fmla="*/ 5803572 w 8477199"/>
                <a:gd name="connsiteY29-9822" fmla="*/ 1668359 h 2658545"/>
                <a:gd name="connsiteX30-9823" fmla="*/ 6697195 w 8477199"/>
                <a:gd name="connsiteY30-9824" fmla="*/ 1138479 h 2658545"/>
                <a:gd name="connsiteX0-9825" fmla="*/ 6697195 w 8477199"/>
                <a:gd name="connsiteY0-9826" fmla="*/ 1138479 h 2658545"/>
                <a:gd name="connsiteX1-9827" fmla="*/ 6709662 w 8477199"/>
                <a:gd name="connsiteY1-9828" fmla="*/ 1138479 h 2658545"/>
                <a:gd name="connsiteX2-9829" fmla="*/ 7145860 w 8477199"/>
                <a:gd name="connsiteY2-9830" fmla="*/ 1713773 h 2658545"/>
                <a:gd name="connsiteX3-9831" fmla="*/ 7305314 w 8477199"/>
                <a:gd name="connsiteY3-9832" fmla="*/ 2037959 h 2658545"/>
                <a:gd name="connsiteX4-9833" fmla="*/ 8432561 w 8477199"/>
                <a:gd name="connsiteY4-9834" fmla="*/ 1804301 h 2658545"/>
                <a:gd name="connsiteX5-9835" fmla="*/ 8477199 w 8477199"/>
                <a:gd name="connsiteY5-9836" fmla="*/ 1852891 h 2658545"/>
                <a:gd name="connsiteX6-9837" fmla="*/ 7295156 w 8477199"/>
                <a:gd name="connsiteY6-9838" fmla="*/ 2097524 h 2658545"/>
                <a:gd name="connsiteX7-9839" fmla="*/ 7106764 w 8477199"/>
                <a:gd name="connsiteY7-9840" fmla="*/ 1738286 h 2658545"/>
                <a:gd name="connsiteX8-9841" fmla="*/ 6708739 w 8477199"/>
                <a:gd name="connsiteY8-9842" fmla="*/ 1198968 h 2658545"/>
                <a:gd name="connsiteX9-9843" fmla="*/ 6697657 w 8477199"/>
                <a:gd name="connsiteY9-9844" fmla="*/ 1198968 h 2658545"/>
                <a:gd name="connsiteX10-9845" fmla="*/ 5808796 w 8477199"/>
                <a:gd name="connsiteY10-9846" fmla="*/ 1779382 h 2658545"/>
                <a:gd name="connsiteX11-9847" fmla="*/ 5680431 w 8477199"/>
                <a:gd name="connsiteY11-9848" fmla="*/ 1910979 h 2658545"/>
                <a:gd name="connsiteX12-9849" fmla="*/ 5510509 w 8477199"/>
                <a:gd name="connsiteY12-9850" fmla="*/ 2090136 h 2658545"/>
                <a:gd name="connsiteX13-9851" fmla="*/ 5121257 w 8477199"/>
                <a:gd name="connsiteY13-9852" fmla="*/ 2480773 h 2658545"/>
                <a:gd name="connsiteX14-9853" fmla="*/ 4763866 w 8477199"/>
                <a:gd name="connsiteY14-9854" fmla="*/ 2658545 h 2658545"/>
                <a:gd name="connsiteX15-9855" fmla="*/ 4720924 w 8477199"/>
                <a:gd name="connsiteY15-9856" fmla="*/ 2654389 h 2658545"/>
                <a:gd name="connsiteX16-9857" fmla="*/ 4489128 w 8477199"/>
                <a:gd name="connsiteY16-9858" fmla="*/ 2310851 h 2658545"/>
                <a:gd name="connsiteX17-9859" fmla="*/ 4263335 w 8477199"/>
                <a:gd name="connsiteY17-9860" fmla="*/ 1901282 h 2658545"/>
                <a:gd name="connsiteX18-9861" fmla="*/ 3440333 w 8477199"/>
                <a:gd name="connsiteY18-9862" fmla="*/ 1934150 h 2658545"/>
                <a:gd name="connsiteX19-9863" fmla="*/ 2222804 w 8477199"/>
                <a:gd name="connsiteY19-9864" fmla="*/ 2234984 h 2658545"/>
                <a:gd name="connsiteX20-9865" fmla="*/ 116247 w 8477199"/>
                <a:gd name="connsiteY20-9866" fmla="*/ 1894960 h 2658545"/>
                <a:gd name="connsiteX21-9867" fmla="*/ 9979 w 8477199"/>
                <a:gd name="connsiteY21-9868" fmla="*/ 1420058 h 2658545"/>
                <a:gd name="connsiteX22-9869" fmla="*/ 1437237 w 8477199"/>
                <a:gd name="connsiteY22-9870" fmla="*/ 0 h 2658545"/>
                <a:gd name="connsiteX23-9871" fmla="*/ 1427434 w 8477199"/>
                <a:gd name="connsiteY23-9872" fmla="*/ 100633 h 2658545"/>
                <a:gd name="connsiteX24-9873" fmla="*/ 101611 w 8477199"/>
                <a:gd name="connsiteY24-9874" fmla="*/ 1763143 h 2658545"/>
                <a:gd name="connsiteX25-9875" fmla="*/ 1724326 w 8477199"/>
                <a:gd name="connsiteY25-9876" fmla="*/ 2212995 h 2658545"/>
                <a:gd name="connsiteX26-9877" fmla="*/ 4052317 w 8477199"/>
                <a:gd name="connsiteY26-9878" fmla="*/ 1684696 h 2658545"/>
                <a:gd name="connsiteX27-9879" fmla="*/ 4534135 w 8477199"/>
                <a:gd name="connsiteY27-9880" fmla="*/ 2227531 h 2658545"/>
                <a:gd name="connsiteX28-9881" fmla="*/ 4824736 w 8477199"/>
                <a:gd name="connsiteY28-9882" fmla="*/ 2519795 h 2658545"/>
                <a:gd name="connsiteX29-9883" fmla="*/ 5803572 w 8477199"/>
                <a:gd name="connsiteY29-9884" fmla="*/ 1668359 h 2658545"/>
                <a:gd name="connsiteX30-9885" fmla="*/ 6697195 w 8477199"/>
                <a:gd name="connsiteY30-9886" fmla="*/ 1138479 h 2658545"/>
                <a:gd name="connsiteX0-9887" fmla="*/ 6697195 w 8477199"/>
                <a:gd name="connsiteY0-9888" fmla="*/ 1138479 h 2658545"/>
                <a:gd name="connsiteX1-9889" fmla="*/ 6709662 w 8477199"/>
                <a:gd name="connsiteY1-9890" fmla="*/ 1138479 h 2658545"/>
                <a:gd name="connsiteX2-9891" fmla="*/ 7145860 w 8477199"/>
                <a:gd name="connsiteY2-9892" fmla="*/ 1713773 h 2658545"/>
                <a:gd name="connsiteX3-9893" fmla="*/ 7305314 w 8477199"/>
                <a:gd name="connsiteY3-9894" fmla="*/ 2037959 h 2658545"/>
                <a:gd name="connsiteX4-9895" fmla="*/ 8432561 w 8477199"/>
                <a:gd name="connsiteY4-9896" fmla="*/ 1804301 h 2658545"/>
                <a:gd name="connsiteX5-9897" fmla="*/ 8477199 w 8477199"/>
                <a:gd name="connsiteY5-9898" fmla="*/ 1852891 h 2658545"/>
                <a:gd name="connsiteX6-9899" fmla="*/ 7295156 w 8477199"/>
                <a:gd name="connsiteY6-9900" fmla="*/ 2097524 h 2658545"/>
                <a:gd name="connsiteX7-9901" fmla="*/ 7106764 w 8477199"/>
                <a:gd name="connsiteY7-9902" fmla="*/ 1738286 h 2658545"/>
                <a:gd name="connsiteX8-9903" fmla="*/ 6708739 w 8477199"/>
                <a:gd name="connsiteY8-9904" fmla="*/ 1198968 h 2658545"/>
                <a:gd name="connsiteX9-9905" fmla="*/ 6697657 w 8477199"/>
                <a:gd name="connsiteY9-9906" fmla="*/ 1198968 h 2658545"/>
                <a:gd name="connsiteX10-9907" fmla="*/ 5808796 w 8477199"/>
                <a:gd name="connsiteY10-9908" fmla="*/ 1779382 h 2658545"/>
                <a:gd name="connsiteX11-9909" fmla="*/ 5680431 w 8477199"/>
                <a:gd name="connsiteY11-9910" fmla="*/ 1910979 h 2658545"/>
                <a:gd name="connsiteX12-9911" fmla="*/ 5510509 w 8477199"/>
                <a:gd name="connsiteY12-9912" fmla="*/ 2090136 h 2658545"/>
                <a:gd name="connsiteX13-9913" fmla="*/ 5121257 w 8477199"/>
                <a:gd name="connsiteY13-9914" fmla="*/ 2480773 h 2658545"/>
                <a:gd name="connsiteX14-9915" fmla="*/ 4763866 w 8477199"/>
                <a:gd name="connsiteY14-9916" fmla="*/ 2658545 h 2658545"/>
                <a:gd name="connsiteX15-9917" fmla="*/ 4720924 w 8477199"/>
                <a:gd name="connsiteY15-9918" fmla="*/ 2654389 h 2658545"/>
                <a:gd name="connsiteX16-9919" fmla="*/ 4489128 w 8477199"/>
                <a:gd name="connsiteY16-9920" fmla="*/ 2310851 h 2658545"/>
                <a:gd name="connsiteX17-9921" fmla="*/ 4263335 w 8477199"/>
                <a:gd name="connsiteY17-9922" fmla="*/ 1901282 h 2658545"/>
                <a:gd name="connsiteX18-9923" fmla="*/ 3440333 w 8477199"/>
                <a:gd name="connsiteY18-9924" fmla="*/ 1934150 h 2658545"/>
                <a:gd name="connsiteX19-9925" fmla="*/ 2222804 w 8477199"/>
                <a:gd name="connsiteY19-9926" fmla="*/ 2234984 h 2658545"/>
                <a:gd name="connsiteX20-9927" fmla="*/ 116247 w 8477199"/>
                <a:gd name="connsiteY20-9928" fmla="*/ 1894960 h 2658545"/>
                <a:gd name="connsiteX21-9929" fmla="*/ 9979 w 8477199"/>
                <a:gd name="connsiteY21-9930" fmla="*/ 1420058 h 2658545"/>
                <a:gd name="connsiteX22-9931" fmla="*/ 1437237 w 8477199"/>
                <a:gd name="connsiteY22-9932" fmla="*/ 0 h 2658545"/>
                <a:gd name="connsiteX23-9933" fmla="*/ 1427434 w 8477199"/>
                <a:gd name="connsiteY23-9934" fmla="*/ 100633 h 2658545"/>
                <a:gd name="connsiteX24-9935" fmla="*/ 107198 w 8477199"/>
                <a:gd name="connsiteY24-9936" fmla="*/ 1725589 h 2658545"/>
                <a:gd name="connsiteX25-9937" fmla="*/ 1724326 w 8477199"/>
                <a:gd name="connsiteY25-9938" fmla="*/ 2212995 h 2658545"/>
                <a:gd name="connsiteX26-9939" fmla="*/ 4052317 w 8477199"/>
                <a:gd name="connsiteY26-9940" fmla="*/ 1684696 h 2658545"/>
                <a:gd name="connsiteX27-9941" fmla="*/ 4534135 w 8477199"/>
                <a:gd name="connsiteY27-9942" fmla="*/ 2227531 h 2658545"/>
                <a:gd name="connsiteX28-9943" fmla="*/ 4824736 w 8477199"/>
                <a:gd name="connsiteY28-9944" fmla="*/ 2519795 h 2658545"/>
                <a:gd name="connsiteX29-9945" fmla="*/ 5803572 w 8477199"/>
                <a:gd name="connsiteY29-9946" fmla="*/ 1668359 h 2658545"/>
                <a:gd name="connsiteX30-9947" fmla="*/ 6697195 w 8477199"/>
                <a:gd name="connsiteY30-9948" fmla="*/ 1138479 h 2658545"/>
                <a:gd name="connsiteX0-9949" fmla="*/ 6697195 w 8477199"/>
                <a:gd name="connsiteY0-9950" fmla="*/ 1138479 h 2658545"/>
                <a:gd name="connsiteX1-9951" fmla="*/ 6709662 w 8477199"/>
                <a:gd name="connsiteY1-9952" fmla="*/ 1138479 h 2658545"/>
                <a:gd name="connsiteX2-9953" fmla="*/ 7145860 w 8477199"/>
                <a:gd name="connsiteY2-9954" fmla="*/ 1713773 h 2658545"/>
                <a:gd name="connsiteX3-9955" fmla="*/ 7305314 w 8477199"/>
                <a:gd name="connsiteY3-9956" fmla="*/ 2037959 h 2658545"/>
                <a:gd name="connsiteX4-9957" fmla="*/ 8432561 w 8477199"/>
                <a:gd name="connsiteY4-9958" fmla="*/ 1804301 h 2658545"/>
                <a:gd name="connsiteX5-9959" fmla="*/ 8477199 w 8477199"/>
                <a:gd name="connsiteY5-9960" fmla="*/ 1852891 h 2658545"/>
                <a:gd name="connsiteX6-9961" fmla="*/ 7295156 w 8477199"/>
                <a:gd name="connsiteY6-9962" fmla="*/ 2097524 h 2658545"/>
                <a:gd name="connsiteX7-9963" fmla="*/ 7106764 w 8477199"/>
                <a:gd name="connsiteY7-9964" fmla="*/ 1738286 h 2658545"/>
                <a:gd name="connsiteX8-9965" fmla="*/ 6708739 w 8477199"/>
                <a:gd name="connsiteY8-9966" fmla="*/ 1198968 h 2658545"/>
                <a:gd name="connsiteX9-9967" fmla="*/ 6697657 w 8477199"/>
                <a:gd name="connsiteY9-9968" fmla="*/ 1198968 h 2658545"/>
                <a:gd name="connsiteX10-9969" fmla="*/ 5808796 w 8477199"/>
                <a:gd name="connsiteY10-9970" fmla="*/ 1779382 h 2658545"/>
                <a:gd name="connsiteX11-9971" fmla="*/ 5680431 w 8477199"/>
                <a:gd name="connsiteY11-9972" fmla="*/ 1910979 h 2658545"/>
                <a:gd name="connsiteX12-9973" fmla="*/ 5510509 w 8477199"/>
                <a:gd name="connsiteY12-9974" fmla="*/ 2090136 h 2658545"/>
                <a:gd name="connsiteX13-9975" fmla="*/ 5121257 w 8477199"/>
                <a:gd name="connsiteY13-9976" fmla="*/ 2480773 h 2658545"/>
                <a:gd name="connsiteX14-9977" fmla="*/ 4763866 w 8477199"/>
                <a:gd name="connsiteY14-9978" fmla="*/ 2658545 h 2658545"/>
                <a:gd name="connsiteX15-9979" fmla="*/ 4720924 w 8477199"/>
                <a:gd name="connsiteY15-9980" fmla="*/ 2654389 h 2658545"/>
                <a:gd name="connsiteX16-9981" fmla="*/ 4489128 w 8477199"/>
                <a:gd name="connsiteY16-9982" fmla="*/ 2310851 h 2658545"/>
                <a:gd name="connsiteX17-9983" fmla="*/ 4263335 w 8477199"/>
                <a:gd name="connsiteY17-9984" fmla="*/ 1901282 h 2658545"/>
                <a:gd name="connsiteX18-9985" fmla="*/ 3440333 w 8477199"/>
                <a:gd name="connsiteY18-9986" fmla="*/ 1934150 h 2658545"/>
                <a:gd name="connsiteX19-9987" fmla="*/ 2222804 w 8477199"/>
                <a:gd name="connsiteY19-9988" fmla="*/ 2234984 h 2658545"/>
                <a:gd name="connsiteX20-9989" fmla="*/ 116247 w 8477199"/>
                <a:gd name="connsiteY20-9990" fmla="*/ 1894960 h 2658545"/>
                <a:gd name="connsiteX21-9991" fmla="*/ 9979 w 8477199"/>
                <a:gd name="connsiteY21-9992" fmla="*/ 1420058 h 2658545"/>
                <a:gd name="connsiteX22-9993" fmla="*/ 1437237 w 8477199"/>
                <a:gd name="connsiteY22-9994" fmla="*/ 0 h 2658545"/>
                <a:gd name="connsiteX23-9995" fmla="*/ 1427434 w 8477199"/>
                <a:gd name="connsiteY23-9996" fmla="*/ 100633 h 2658545"/>
                <a:gd name="connsiteX24-9997" fmla="*/ 107198 w 8477199"/>
                <a:gd name="connsiteY24-9998" fmla="*/ 1725589 h 2658545"/>
                <a:gd name="connsiteX25-9999" fmla="*/ 1724326 w 8477199"/>
                <a:gd name="connsiteY25-10000" fmla="*/ 2212995 h 2658545"/>
                <a:gd name="connsiteX26-10001" fmla="*/ 4052317 w 8477199"/>
                <a:gd name="connsiteY26-10002" fmla="*/ 1684696 h 2658545"/>
                <a:gd name="connsiteX27-10003" fmla="*/ 4534135 w 8477199"/>
                <a:gd name="connsiteY27-10004" fmla="*/ 2227531 h 2658545"/>
                <a:gd name="connsiteX28-10005" fmla="*/ 4824736 w 8477199"/>
                <a:gd name="connsiteY28-10006" fmla="*/ 2519795 h 2658545"/>
                <a:gd name="connsiteX29-10007" fmla="*/ 5803572 w 8477199"/>
                <a:gd name="connsiteY29-10008" fmla="*/ 1668359 h 2658545"/>
                <a:gd name="connsiteX30-10009" fmla="*/ 6697195 w 8477199"/>
                <a:gd name="connsiteY30-10010" fmla="*/ 1138479 h 2658545"/>
                <a:gd name="connsiteX0-10011" fmla="*/ 6697195 w 8477199"/>
                <a:gd name="connsiteY0-10012" fmla="*/ 1138479 h 2658545"/>
                <a:gd name="connsiteX1-10013" fmla="*/ 6709662 w 8477199"/>
                <a:gd name="connsiteY1-10014" fmla="*/ 1138479 h 2658545"/>
                <a:gd name="connsiteX2-10015" fmla="*/ 7145860 w 8477199"/>
                <a:gd name="connsiteY2-10016" fmla="*/ 1713773 h 2658545"/>
                <a:gd name="connsiteX3-10017" fmla="*/ 7305314 w 8477199"/>
                <a:gd name="connsiteY3-10018" fmla="*/ 2037959 h 2658545"/>
                <a:gd name="connsiteX4-10019" fmla="*/ 8432561 w 8477199"/>
                <a:gd name="connsiteY4-10020" fmla="*/ 1804301 h 2658545"/>
                <a:gd name="connsiteX5-10021" fmla="*/ 8477199 w 8477199"/>
                <a:gd name="connsiteY5-10022" fmla="*/ 1852891 h 2658545"/>
                <a:gd name="connsiteX6-10023" fmla="*/ 7295156 w 8477199"/>
                <a:gd name="connsiteY6-10024" fmla="*/ 2097524 h 2658545"/>
                <a:gd name="connsiteX7-10025" fmla="*/ 7106764 w 8477199"/>
                <a:gd name="connsiteY7-10026" fmla="*/ 1738286 h 2658545"/>
                <a:gd name="connsiteX8-10027" fmla="*/ 6708739 w 8477199"/>
                <a:gd name="connsiteY8-10028" fmla="*/ 1198968 h 2658545"/>
                <a:gd name="connsiteX9-10029" fmla="*/ 6697657 w 8477199"/>
                <a:gd name="connsiteY9-10030" fmla="*/ 1198968 h 2658545"/>
                <a:gd name="connsiteX10-10031" fmla="*/ 5808796 w 8477199"/>
                <a:gd name="connsiteY10-10032" fmla="*/ 1779382 h 2658545"/>
                <a:gd name="connsiteX11-10033" fmla="*/ 5680431 w 8477199"/>
                <a:gd name="connsiteY11-10034" fmla="*/ 1910979 h 2658545"/>
                <a:gd name="connsiteX12-10035" fmla="*/ 5510509 w 8477199"/>
                <a:gd name="connsiteY12-10036" fmla="*/ 2090136 h 2658545"/>
                <a:gd name="connsiteX13-10037" fmla="*/ 5121257 w 8477199"/>
                <a:gd name="connsiteY13-10038" fmla="*/ 2480773 h 2658545"/>
                <a:gd name="connsiteX14-10039" fmla="*/ 4763866 w 8477199"/>
                <a:gd name="connsiteY14-10040" fmla="*/ 2658545 h 2658545"/>
                <a:gd name="connsiteX15-10041" fmla="*/ 4720924 w 8477199"/>
                <a:gd name="connsiteY15-10042" fmla="*/ 2654389 h 2658545"/>
                <a:gd name="connsiteX16-10043" fmla="*/ 4489128 w 8477199"/>
                <a:gd name="connsiteY16-10044" fmla="*/ 2310851 h 2658545"/>
                <a:gd name="connsiteX17-10045" fmla="*/ 4263335 w 8477199"/>
                <a:gd name="connsiteY17-10046" fmla="*/ 1901282 h 2658545"/>
                <a:gd name="connsiteX18-10047" fmla="*/ 3440333 w 8477199"/>
                <a:gd name="connsiteY18-10048" fmla="*/ 1934150 h 2658545"/>
                <a:gd name="connsiteX19-10049" fmla="*/ 2222804 w 8477199"/>
                <a:gd name="connsiteY19-10050" fmla="*/ 2234984 h 2658545"/>
                <a:gd name="connsiteX20-10051" fmla="*/ 116247 w 8477199"/>
                <a:gd name="connsiteY20-10052" fmla="*/ 1894960 h 2658545"/>
                <a:gd name="connsiteX21-10053" fmla="*/ 9979 w 8477199"/>
                <a:gd name="connsiteY21-10054" fmla="*/ 1420058 h 2658545"/>
                <a:gd name="connsiteX22-10055" fmla="*/ 1437237 w 8477199"/>
                <a:gd name="connsiteY22-10056" fmla="*/ 0 h 2658545"/>
                <a:gd name="connsiteX23-10057" fmla="*/ 1427434 w 8477199"/>
                <a:gd name="connsiteY23-10058" fmla="*/ 100633 h 2658545"/>
                <a:gd name="connsiteX24-10059" fmla="*/ 123956 w 8477199"/>
                <a:gd name="connsiteY24-10060" fmla="*/ 1748118 h 2658545"/>
                <a:gd name="connsiteX25-10061" fmla="*/ 1724326 w 8477199"/>
                <a:gd name="connsiteY25-10062" fmla="*/ 2212995 h 2658545"/>
                <a:gd name="connsiteX26-10063" fmla="*/ 4052317 w 8477199"/>
                <a:gd name="connsiteY26-10064" fmla="*/ 1684696 h 2658545"/>
                <a:gd name="connsiteX27-10065" fmla="*/ 4534135 w 8477199"/>
                <a:gd name="connsiteY27-10066" fmla="*/ 2227531 h 2658545"/>
                <a:gd name="connsiteX28-10067" fmla="*/ 4824736 w 8477199"/>
                <a:gd name="connsiteY28-10068" fmla="*/ 2519795 h 2658545"/>
                <a:gd name="connsiteX29-10069" fmla="*/ 5803572 w 8477199"/>
                <a:gd name="connsiteY29-10070" fmla="*/ 1668359 h 2658545"/>
                <a:gd name="connsiteX30-10071" fmla="*/ 6697195 w 8477199"/>
                <a:gd name="connsiteY30-10072" fmla="*/ 1138479 h 2658545"/>
                <a:gd name="connsiteX0-10073" fmla="*/ 6697195 w 8477199"/>
                <a:gd name="connsiteY0-10074" fmla="*/ 1138479 h 2658545"/>
                <a:gd name="connsiteX1-10075" fmla="*/ 6709662 w 8477199"/>
                <a:gd name="connsiteY1-10076" fmla="*/ 1138479 h 2658545"/>
                <a:gd name="connsiteX2-10077" fmla="*/ 7145860 w 8477199"/>
                <a:gd name="connsiteY2-10078" fmla="*/ 1713773 h 2658545"/>
                <a:gd name="connsiteX3-10079" fmla="*/ 7305314 w 8477199"/>
                <a:gd name="connsiteY3-10080" fmla="*/ 2037959 h 2658545"/>
                <a:gd name="connsiteX4-10081" fmla="*/ 8432561 w 8477199"/>
                <a:gd name="connsiteY4-10082" fmla="*/ 1804301 h 2658545"/>
                <a:gd name="connsiteX5-10083" fmla="*/ 8477199 w 8477199"/>
                <a:gd name="connsiteY5-10084" fmla="*/ 1852891 h 2658545"/>
                <a:gd name="connsiteX6-10085" fmla="*/ 7295156 w 8477199"/>
                <a:gd name="connsiteY6-10086" fmla="*/ 2097524 h 2658545"/>
                <a:gd name="connsiteX7-10087" fmla="*/ 7106764 w 8477199"/>
                <a:gd name="connsiteY7-10088" fmla="*/ 1738286 h 2658545"/>
                <a:gd name="connsiteX8-10089" fmla="*/ 6708739 w 8477199"/>
                <a:gd name="connsiteY8-10090" fmla="*/ 1198968 h 2658545"/>
                <a:gd name="connsiteX9-10091" fmla="*/ 6697657 w 8477199"/>
                <a:gd name="connsiteY9-10092" fmla="*/ 1198968 h 2658545"/>
                <a:gd name="connsiteX10-10093" fmla="*/ 5808796 w 8477199"/>
                <a:gd name="connsiteY10-10094" fmla="*/ 1779382 h 2658545"/>
                <a:gd name="connsiteX11-10095" fmla="*/ 5680431 w 8477199"/>
                <a:gd name="connsiteY11-10096" fmla="*/ 1910979 h 2658545"/>
                <a:gd name="connsiteX12-10097" fmla="*/ 5510509 w 8477199"/>
                <a:gd name="connsiteY12-10098" fmla="*/ 2090136 h 2658545"/>
                <a:gd name="connsiteX13-10099" fmla="*/ 5121257 w 8477199"/>
                <a:gd name="connsiteY13-10100" fmla="*/ 2480773 h 2658545"/>
                <a:gd name="connsiteX14-10101" fmla="*/ 4763866 w 8477199"/>
                <a:gd name="connsiteY14-10102" fmla="*/ 2658545 h 2658545"/>
                <a:gd name="connsiteX15-10103" fmla="*/ 4720924 w 8477199"/>
                <a:gd name="connsiteY15-10104" fmla="*/ 2654389 h 2658545"/>
                <a:gd name="connsiteX16-10105" fmla="*/ 4489128 w 8477199"/>
                <a:gd name="connsiteY16-10106" fmla="*/ 2310851 h 2658545"/>
                <a:gd name="connsiteX17-10107" fmla="*/ 4263335 w 8477199"/>
                <a:gd name="connsiteY17-10108" fmla="*/ 1901282 h 2658545"/>
                <a:gd name="connsiteX18-10109" fmla="*/ 3440333 w 8477199"/>
                <a:gd name="connsiteY18-10110" fmla="*/ 1934150 h 2658545"/>
                <a:gd name="connsiteX19-10111" fmla="*/ 2222804 w 8477199"/>
                <a:gd name="connsiteY19-10112" fmla="*/ 2234984 h 2658545"/>
                <a:gd name="connsiteX20-10113" fmla="*/ 116247 w 8477199"/>
                <a:gd name="connsiteY20-10114" fmla="*/ 1894960 h 2658545"/>
                <a:gd name="connsiteX21-10115" fmla="*/ 9979 w 8477199"/>
                <a:gd name="connsiteY21-10116" fmla="*/ 1420058 h 2658545"/>
                <a:gd name="connsiteX22-10117" fmla="*/ 1437237 w 8477199"/>
                <a:gd name="connsiteY22-10118" fmla="*/ 0 h 2658545"/>
                <a:gd name="connsiteX23-10119" fmla="*/ 1427434 w 8477199"/>
                <a:gd name="connsiteY23-10120" fmla="*/ 100633 h 2658545"/>
                <a:gd name="connsiteX24-10121" fmla="*/ 123956 w 8477199"/>
                <a:gd name="connsiteY24-10122" fmla="*/ 1748118 h 2658545"/>
                <a:gd name="connsiteX25-10123" fmla="*/ 1724326 w 8477199"/>
                <a:gd name="connsiteY25-10124" fmla="*/ 2212995 h 2658545"/>
                <a:gd name="connsiteX26-10125" fmla="*/ 4052317 w 8477199"/>
                <a:gd name="connsiteY26-10126" fmla="*/ 1684696 h 2658545"/>
                <a:gd name="connsiteX27-10127" fmla="*/ 4534135 w 8477199"/>
                <a:gd name="connsiteY27-10128" fmla="*/ 2227531 h 2658545"/>
                <a:gd name="connsiteX28-10129" fmla="*/ 4824736 w 8477199"/>
                <a:gd name="connsiteY28-10130" fmla="*/ 2519795 h 2658545"/>
                <a:gd name="connsiteX29-10131" fmla="*/ 5803572 w 8477199"/>
                <a:gd name="connsiteY29-10132" fmla="*/ 1668359 h 2658545"/>
                <a:gd name="connsiteX30-10133" fmla="*/ 6697195 w 8477199"/>
                <a:gd name="connsiteY30-10134" fmla="*/ 1138479 h 2658545"/>
                <a:gd name="connsiteX0-10135" fmla="*/ 6697195 w 8477199"/>
                <a:gd name="connsiteY0-10136" fmla="*/ 1138479 h 2658545"/>
                <a:gd name="connsiteX1-10137" fmla="*/ 6709662 w 8477199"/>
                <a:gd name="connsiteY1-10138" fmla="*/ 1138479 h 2658545"/>
                <a:gd name="connsiteX2-10139" fmla="*/ 7145860 w 8477199"/>
                <a:gd name="connsiteY2-10140" fmla="*/ 1713773 h 2658545"/>
                <a:gd name="connsiteX3-10141" fmla="*/ 7305314 w 8477199"/>
                <a:gd name="connsiteY3-10142" fmla="*/ 2037959 h 2658545"/>
                <a:gd name="connsiteX4-10143" fmla="*/ 8432561 w 8477199"/>
                <a:gd name="connsiteY4-10144" fmla="*/ 1804301 h 2658545"/>
                <a:gd name="connsiteX5-10145" fmla="*/ 8477199 w 8477199"/>
                <a:gd name="connsiteY5-10146" fmla="*/ 1852891 h 2658545"/>
                <a:gd name="connsiteX6-10147" fmla="*/ 7295156 w 8477199"/>
                <a:gd name="connsiteY6-10148" fmla="*/ 2097524 h 2658545"/>
                <a:gd name="connsiteX7-10149" fmla="*/ 7106764 w 8477199"/>
                <a:gd name="connsiteY7-10150" fmla="*/ 1738286 h 2658545"/>
                <a:gd name="connsiteX8-10151" fmla="*/ 6708739 w 8477199"/>
                <a:gd name="connsiteY8-10152" fmla="*/ 1198968 h 2658545"/>
                <a:gd name="connsiteX9-10153" fmla="*/ 6697657 w 8477199"/>
                <a:gd name="connsiteY9-10154" fmla="*/ 1198968 h 2658545"/>
                <a:gd name="connsiteX10-10155" fmla="*/ 5808796 w 8477199"/>
                <a:gd name="connsiteY10-10156" fmla="*/ 1779382 h 2658545"/>
                <a:gd name="connsiteX11-10157" fmla="*/ 5680431 w 8477199"/>
                <a:gd name="connsiteY11-10158" fmla="*/ 1910979 h 2658545"/>
                <a:gd name="connsiteX12-10159" fmla="*/ 5510509 w 8477199"/>
                <a:gd name="connsiteY12-10160" fmla="*/ 2090136 h 2658545"/>
                <a:gd name="connsiteX13-10161" fmla="*/ 5121257 w 8477199"/>
                <a:gd name="connsiteY13-10162" fmla="*/ 2480773 h 2658545"/>
                <a:gd name="connsiteX14-10163" fmla="*/ 4763866 w 8477199"/>
                <a:gd name="connsiteY14-10164" fmla="*/ 2658545 h 2658545"/>
                <a:gd name="connsiteX15-10165" fmla="*/ 4720924 w 8477199"/>
                <a:gd name="connsiteY15-10166" fmla="*/ 2654389 h 2658545"/>
                <a:gd name="connsiteX16-10167" fmla="*/ 4489128 w 8477199"/>
                <a:gd name="connsiteY16-10168" fmla="*/ 2310851 h 2658545"/>
                <a:gd name="connsiteX17-10169" fmla="*/ 4263335 w 8477199"/>
                <a:gd name="connsiteY17-10170" fmla="*/ 1901282 h 2658545"/>
                <a:gd name="connsiteX18-10171" fmla="*/ 3440333 w 8477199"/>
                <a:gd name="connsiteY18-10172" fmla="*/ 1934150 h 2658545"/>
                <a:gd name="connsiteX19-10173" fmla="*/ 2222804 w 8477199"/>
                <a:gd name="connsiteY19-10174" fmla="*/ 2234984 h 2658545"/>
                <a:gd name="connsiteX20-10175" fmla="*/ 116247 w 8477199"/>
                <a:gd name="connsiteY20-10176" fmla="*/ 1894960 h 2658545"/>
                <a:gd name="connsiteX21-10177" fmla="*/ 9979 w 8477199"/>
                <a:gd name="connsiteY21-10178" fmla="*/ 1420058 h 2658545"/>
                <a:gd name="connsiteX22-10179" fmla="*/ 1437237 w 8477199"/>
                <a:gd name="connsiteY22-10180" fmla="*/ 0 h 2658545"/>
                <a:gd name="connsiteX23-10181" fmla="*/ 1427434 w 8477199"/>
                <a:gd name="connsiteY23-10182" fmla="*/ 100633 h 2658545"/>
                <a:gd name="connsiteX24-10183" fmla="*/ 123956 w 8477199"/>
                <a:gd name="connsiteY24-10184" fmla="*/ 1748118 h 2658545"/>
                <a:gd name="connsiteX25-10185" fmla="*/ 1724326 w 8477199"/>
                <a:gd name="connsiteY25-10186" fmla="*/ 2212995 h 2658545"/>
                <a:gd name="connsiteX26-10187" fmla="*/ 4052317 w 8477199"/>
                <a:gd name="connsiteY26-10188" fmla="*/ 1684696 h 2658545"/>
                <a:gd name="connsiteX27-10189" fmla="*/ 4534135 w 8477199"/>
                <a:gd name="connsiteY27-10190" fmla="*/ 2227531 h 2658545"/>
                <a:gd name="connsiteX28-10191" fmla="*/ 4824736 w 8477199"/>
                <a:gd name="connsiteY28-10192" fmla="*/ 2519795 h 2658545"/>
                <a:gd name="connsiteX29-10193" fmla="*/ 5803572 w 8477199"/>
                <a:gd name="connsiteY29-10194" fmla="*/ 1668359 h 2658545"/>
                <a:gd name="connsiteX30-10195" fmla="*/ 6697195 w 8477199"/>
                <a:gd name="connsiteY30-10196" fmla="*/ 1138479 h 2658545"/>
                <a:gd name="connsiteX0-10197" fmla="*/ 6697195 w 8477199"/>
                <a:gd name="connsiteY0-10198" fmla="*/ 1138479 h 2658545"/>
                <a:gd name="connsiteX1-10199" fmla="*/ 6709662 w 8477199"/>
                <a:gd name="connsiteY1-10200" fmla="*/ 1138479 h 2658545"/>
                <a:gd name="connsiteX2-10201" fmla="*/ 7145860 w 8477199"/>
                <a:gd name="connsiteY2-10202" fmla="*/ 1713773 h 2658545"/>
                <a:gd name="connsiteX3-10203" fmla="*/ 7305314 w 8477199"/>
                <a:gd name="connsiteY3-10204" fmla="*/ 2037959 h 2658545"/>
                <a:gd name="connsiteX4-10205" fmla="*/ 8432561 w 8477199"/>
                <a:gd name="connsiteY4-10206" fmla="*/ 1804301 h 2658545"/>
                <a:gd name="connsiteX5-10207" fmla="*/ 8477199 w 8477199"/>
                <a:gd name="connsiteY5-10208" fmla="*/ 1852891 h 2658545"/>
                <a:gd name="connsiteX6-10209" fmla="*/ 7295156 w 8477199"/>
                <a:gd name="connsiteY6-10210" fmla="*/ 2097524 h 2658545"/>
                <a:gd name="connsiteX7-10211" fmla="*/ 7106764 w 8477199"/>
                <a:gd name="connsiteY7-10212" fmla="*/ 1738286 h 2658545"/>
                <a:gd name="connsiteX8-10213" fmla="*/ 6708739 w 8477199"/>
                <a:gd name="connsiteY8-10214" fmla="*/ 1198968 h 2658545"/>
                <a:gd name="connsiteX9-10215" fmla="*/ 6697657 w 8477199"/>
                <a:gd name="connsiteY9-10216" fmla="*/ 1198968 h 2658545"/>
                <a:gd name="connsiteX10-10217" fmla="*/ 5808796 w 8477199"/>
                <a:gd name="connsiteY10-10218" fmla="*/ 1779382 h 2658545"/>
                <a:gd name="connsiteX11-10219" fmla="*/ 5680431 w 8477199"/>
                <a:gd name="connsiteY11-10220" fmla="*/ 1910979 h 2658545"/>
                <a:gd name="connsiteX12-10221" fmla="*/ 5510509 w 8477199"/>
                <a:gd name="connsiteY12-10222" fmla="*/ 2090136 h 2658545"/>
                <a:gd name="connsiteX13-10223" fmla="*/ 5121257 w 8477199"/>
                <a:gd name="connsiteY13-10224" fmla="*/ 2480773 h 2658545"/>
                <a:gd name="connsiteX14-10225" fmla="*/ 4763866 w 8477199"/>
                <a:gd name="connsiteY14-10226" fmla="*/ 2658545 h 2658545"/>
                <a:gd name="connsiteX15-10227" fmla="*/ 4720924 w 8477199"/>
                <a:gd name="connsiteY15-10228" fmla="*/ 2654389 h 2658545"/>
                <a:gd name="connsiteX16-10229" fmla="*/ 4489128 w 8477199"/>
                <a:gd name="connsiteY16-10230" fmla="*/ 2310851 h 2658545"/>
                <a:gd name="connsiteX17-10231" fmla="*/ 4263335 w 8477199"/>
                <a:gd name="connsiteY17-10232" fmla="*/ 1901282 h 2658545"/>
                <a:gd name="connsiteX18-10233" fmla="*/ 3440333 w 8477199"/>
                <a:gd name="connsiteY18-10234" fmla="*/ 1934150 h 2658545"/>
                <a:gd name="connsiteX19-10235" fmla="*/ 2166939 w 8477199"/>
                <a:gd name="connsiteY19-10236" fmla="*/ 2242495 h 2658545"/>
                <a:gd name="connsiteX20-10237" fmla="*/ 116247 w 8477199"/>
                <a:gd name="connsiteY20-10238" fmla="*/ 1894960 h 2658545"/>
                <a:gd name="connsiteX21-10239" fmla="*/ 9979 w 8477199"/>
                <a:gd name="connsiteY21-10240" fmla="*/ 1420058 h 2658545"/>
                <a:gd name="connsiteX22-10241" fmla="*/ 1437237 w 8477199"/>
                <a:gd name="connsiteY22-10242" fmla="*/ 0 h 2658545"/>
                <a:gd name="connsiteX23-10243" fmla="*/ 1427434 w 8477199"/>
                <a:gd name="connsiteY23-10244" fmla="*/ 100633 h 2658545"/>
                <a:gd name="connsiteX24-10245" fmla="*/ 123956 w 8477199"/>
                <a:gd name="connsiteY24-10246" fmla="*/ 1748118 h 2658545"/>
                <a:gd name="connsiteX25-10247" fmla="*/ 1724326 w 8477199"/>
                <a:gd name="connsiteY25-10248" fmla="*/ 2212995 h 2658545"/>
                <a:gd name="connsiteX26-10249" fmla="*/ 4052317 w 8477199"/>
                <a:gd name="connsiteY26-10250" fmla="*/ 1684696 h 2658545"/>
                <a:gd name="connsiteX27-10251" fmla="*/ 4534135 w 8477199"/>
                <a:gd name="connsiteY27-10252" fmla="*/ 2227531 h 2658545"/>
                <a:gd name="connsiteX28-10253" fmla="*/ 4824736 w 8477199"/>
                <a:gd name="connsiteY28-10254" fmla="*/ 2519795 h 2658545"/>
                <a:gd name="connsiteX29-10255" fmla="*/ 5803572 w 8477199"/>
                <a:gd name="connsiteY29-10256" fmla="*/ 1668359 h 2658545"/>
                <a:gd name="connsiteX30-10257" fmla="*/ 6697195 w 8477199"/>
                <a:gd name="connsiteY30-10258" fmla="*/ 1138479 h 2658545"/>
                <a:gd name="connsiteX0-10259" fmla="*/ 6697195 w 8477199"/>
                <a:gd name="connsiteY0-10260" fmla="*/ 1138479 h 2658545"/>
                <a:gd name="connsiteX1-10261" fmla="*/ 6709662 w 8477199"/>
                <a:gd name="connsiteY1-10262" fmla="*/ 1138479 h 2658545"/>
                <a:gd name="connsiteX2-10263" fmla="*/ 7145860 w 8477199"/>
                <a:gd name="connsiteY2-10264" fmla="*/ 1713773 h 2658545"/>
                <a:gd name="connsiteX3-10265" fmla="*/ 7305314 w 8477199"/>
                <a:gd name="connsiteY3-10266" fmla="*/ 2037959 h 2658545"/>
                <a:gd name="connsiteX4-10267" fmla="*/ 8432561 w 8477199"/>
                <a:gd name="connsiteY4-10268" fmla="*/ 1804301 h 2658545"/>
                <a:gd name="connsiteX5-10269" fmla="*/ 8477199 w 8477199"/>
                <a:gd name="connsiteY5-10270" fmla="*/ 1852891 h 2658545"/>
                <a:gd name="connsiteX6-10271" fmla="*/ 7295156 w 8477199"/>
                <a:gd name="connsiteY6-10272" fmla="*/ 2097524 h 2658545"/>
                <a:gd name="connsiteX7-10273" fmla="*/ 7106764 w 8477199"/>
                <a:gd name="connsiteY7-10274" fmla="*/ 1738286 h 2658545"/>
                <a:gd name="connsiteX8-10275" fmla="*/ 6708739 w 8477199"/>
                <a:gd name="connsiteY8-10276" fmla="*/ 1198968 h 2658545"/>
                <a:gd name="connsiteX9-10277" fmla="*/ 6697657 w 8477199"/>
                <a:gd name="connsiteY9-10278" fmla="*/ 1198968 h 2658545"/>
                <a:gd name="connsiteX10-10279" fmla="*/ 5808796 w 8477199"/>
                <a:gd name="connsiteY10-10280" fmla="*/ 1779382 h 2658545"/>
                <a:gd name="connsiteX11-10281" fmla="*/ 5680431 w 8477199"/>
                <a:gd name="connsiteY11-10282" fmla="*/ 1910979 h 2658545"/>
                <a:gd name="connsiteX12-10283" fmla="*/ 5510509 w 8477199"/>
                <a:gd name="connsiteY12-10284" fmla="*/ 2090136 h 2658545"/>
                <a:gd name="connsiteX13-10285" fmla="*/ 5121257 w 8477199"/>
                <a:gd name="connsiteY13-10286" fmla="*/ 2480773 h 2658545"/>
                <a:gd name="connsiteX14-10287" fmla="*/ 4763866 w 8477199"/>
                <a:gd name="connsiteY14-10288" fmla="*/ 2658545 h 2658545"/>
                <a:gd name="connsiteX15-10289" fmla="*/ 4720924 w 8477199"/>
                <a:gd name="connsiteY15-10290" fmla="*/ 2654389 h 2658545"/>
                <a:gd name="connsiteX16-10291" fmla="*/ 4489128 w 8477199"/>
                <a:gd name="connsiteY16-10292" fmla="*/ 2310851 h 2658545"/>
                <a:gd name="connsiteX17-10293" fmla="*/ 4263335 w 8477199"/>
                <a:gd name="connsiteY17-10294" fmla="*/ 1901282 h 2658545"/>
                <a:gd name="connsiteX18-10295" fmla="*/ 3440333 w 8477199"/>
                <a:gd name="connsiteY18-10296" fmla="*/ 1934150 h 2658545"/>
                <a:gd name="connsiteX19-10297" fmla="*/ 2166939 w 8477199"/>
                <a:gd name="connsiteY19-10298" fmla="*/ 2242495 h 2658545"/>
                <a:gd name="connsiteX20-10299" fmla="*/ 116247 w 8477199"/>
                <a:gd name="connsiteY20-10300" fmla="*/ 1894960 h 2658545"/>
                <a:gd name="connsiteX21-10301" fmla="*/ 9979 w 8477199"/>
                <a:gd name="connsiteY21-10302" fmla="*/ 1420058 h 2658545"/>
                <a:gd name="connsiteX22-10303" fmla="*/ 1437237 w 8477199"/>
                <a:gd name="connsiteY22-10304" fmla="*/ 0 h 2658545"/>
                <a:gd name="connsiteX23-10305" fmla="*/ 1427434 w 8477199"/>
                <a:gd name="connsiteY23-10306" fmla="*/ 100633 h 2658545"/>
                <a:gd name="connsiteX24-10307" fmla="*/ 123956 w 8477199"/>
                <a:gd name="connsiteY24-10308" fmla="*/ 1748118 h 2658545"/>
                <a:gd name="connsiteX25-10309" fmla="*/ 1724326 w 8477199"/>
                <a:gd name="connsiteY25-10310" fmla="*/ 2212995 h 2658545"/>
                <a:gd name="connsiteX26-10311" fmla="*/ 4052317 w 8477199"/>
                <a:gd name="connsiteY26-10312" fmla="*/ 1684696 h 2658545"/>
                <a:gd name="connsiteX27-10313" fmla="*/ 4534135 w 8477199"/>
                <a:gd name="connsiteY27-10314" fmla="*/ 2227531 h 2658545"/>
                <a:gd name="connsiteX28-10315" fmla="*/ 4824736 w 8477199"/>
                <a:gd name="connsiteY28-10316" fmla="*/ 2519795 h 2658545"/>
                <a:gd name="connsiteX29-10317" fmla="*/ 5803572 w 8477199"/>
                <a:gd name="connsiteY29-10318" fmla="*/ 1668359 h 2658545"/>
                <a:gd name="connsiteX30-10319" fmla="*/ 6697195 w 8477199"/>
                <a:gd name="connsiteY30-10320" fmla="*/ 1138479 h 2658545"/>
                <a:gd name="connsiteX0-10321" fmla="*/ 6697195 w 8477199"/>
                <a:gd name="connsiteY0-10322" fmla="*/ 1138479 h 2658545"/>
                <a:gd name="connsiteX1-10323" fmla="*/ 6709662 w 8477199"/>
                <a:gd name="connsiteY1-10324" fmla="*/ 1138479 h 2658545"/>
                <a:gd name="connsiteX2-10325" fmla="*/ 7145860 w 8477199"/>
                <a:gd name="connsiteY2-10326" fmla="*/ 1713773 h 2658545"/>
                <a:gd name="connsiteX3-10327" fmla="*/ 7305314 w 8477199"/>
                <a:gd name="connsiteY3-10328" fmla="*/ 2037959 h 2658545"/>
                <a:gd name="connsiteX4-10329" fmla="*/ 8432561 w 8477199"/>
                <a:gd name="connsiteY4-10330" fmla="*/ 1804301 h 2658545"/>
                <a:gd name="connsiteX5-10331" fmla="*/ 8477199 w 8477199"/>
                <a:gd name="connsiteY5-10332" fmla="*/ 1852891 h 2658545"/>
                <a:gd name="connsiteX6-10333" fmla="*/ 7295156 w 8477199"/>
                <a:gd name="connsiteY6-10334" fmla="*/ 2097524 h 2658545"/>
                <a:gd name="connsiteX7-10335" fmla="*/ 7106764 w 8477199"/>
                <a:gd name="connsiteY7-10336" fmla="*/ 1738286 h 2658545"/>
                <a:gd name="connsiteX8-10337" fmla="*/ 6708739 w 8477199"/>
                <a:gd name="connsiteY8-10338" fmla="*/ 1198968 h 2658545"/>
                <a:gd name="connsiteX9-10339" fmla="*/ 6697657 w 8477199"/>
                <a:gd name="connsiteY9-10340" fmla="*/ 1198968 h 2658545"/>
                <a:gd name="connsiteX10-10341" fmla="*/ 5808796 w 8477199"/>
                <a:gd name="connsiteY10-10342" fmla="*/ 1779382 h 2658545"/>
                <a:gd name="connsiteX11-10343" fmla="*/ 5680431 w 8477199"/>
                <a:gd name="connsiteY11-10344" fmla="*/ 1910979 h 2658545"/>
                <a:gd name="connsiteX12-10345" fmla="*/ 5510509 w 8477199"/>
                <a:gd name="connsiteY12-10346" fmla="*/ 2090136 h 2658545"/>
                <a:gd name="connsiteX13-10347" fmla="*/ 5121257 w 8477199"/>
                <a:gd name="connsiteY13-10348" fmla="*/ 2480773 h 2658545"/>
                <a:gd name="connsiteX14-10349" fmla="*/ 4763866 w 8477199"/>
                <a:gd name="connsiteY14-10350" fmla="*/ 2658545 h 2658545"/>
                <a:gd name="connsiteX15-10351" fmla="*/ 4720924 w 8477199"/>
                <a:gd name="connsiteY15-10352" fmla="*/ 2654389 h 2658545"/>
                <a:gd name="connsiteX16-10353" fmla="*/ 4489128 w 8477199"/>
                <a:gd name="connsiteY16-10354" fmla="*/ 2310851 h 2658545"/>
                <a:gd name="connsiteX17-10355" fmla="*/ 4263335 w 8477199"/>
                <a:gd name="connsiteY17-10356" fmla="*/ 1901282 h 2658545"/>
                <a:gd name="connsiteX18-10357" fmla="*/ 3440333 w 8477199"/>
                <a:gd name="connsiteY18-10358" fmla="*/ 1934150 h 2658545"/>
                <a:gd name="connsiteX19-10359" fmla="*/ 2166939 w 8477199"/>
                <a:gd name="connsiteY19-10360" fmla="*/ 2242495 h 2658545"/>
                <a:gd name="connsiteX20-10361" fmla="*/ 116247 w 8477199"/>
                <a:gd name="connsiteY20-10362" fmla="*/ 1894960 h 2658545"/>
                <a:gd name="connsiteX21-10363" fmla="*/ 9979 w 8477199"/>
                <a:gd name="connsiteY21-10364" fmla="*/ 1420058 h 2658545"/>
                <a:gd name="connsiteX22-10365" fmla="*/ 1437237 w 8477199"/>
                <a:gd name="connsiteY22-10366" fmla="*/ 0 h 2658545"/>
                <a:gd name="connsiteX23-10367" fmla="*/ 1427434 w 8477199"/>
                <a:gd name="connsiteY23-10368" fmla="*/ 100633 h 2658545"/>
                <a:gd name="connsiteX24-10369" fmla="*/ 123956 w 8477199"/>
                <a:gd name="connsiteY24-10370" fmla="*/ 1748118 h 2658545"/>
                <a:gd name="connsiteX25-10371" fmla="*/ 1724326 w 8477199"/>
                <a:gd name="connsiteY25-10372" fmla="*/ 2212995 h 2658545"/>
                <a:gd name="connsiteX26-10373" fmla="*/ 4018796 w 8477199"/>
                <a:gd name="connsiteY26-10374" fmla="*/ 1744782 h 2658545"/>
                <a:gd name="connsiteX27-10375" fmla="*/ 4534135 w 8477199"/>
                <a:gd name="connsiteY27-10376" fmla="*/ 2227531 h 2658545"/>
                <a:gd name="connsiteX28-10377" fmla="*/ 4824736 w 8477199"/>
                <a:gd name="connsiteY28-10378" fmla="*/ 2519795 h 2658545"/>
                <a:gd name="connsiteX29-10379" fmla="*/ 5803572 w 8477199"/>
                <a:gd name="connsiteY29-10380" fmla="*/ 1668359 h 2658545"/>
                <a:gd name="connsiteX30-10381" fmla="*/ 6697195 w 8477199"/>
                <a:gd name="connsiteY30-10382" fmla="*/ 1138479 h 2658545"/>
                <a:gd name="connsiteX0-10383" fmla="*/ 6697195 w 8477199"/>
                <a:gd name="connsiteY0-10384" fmla="*/ 1138479 h 2658545"/>
                <a:gd name="connsiteX1-10385" fmla="*/ 6709662 w 8477199"/>
                <a:gd name="connsiteY1-10386" fmla="*/ 1138479 h 2658545"/>
                <a:gd name="connsiteX2-10387" fmla="*/ 7145860 w 8477199"/>
                <a:gd name="connsiteY2-10388" fmla="*/ 1713773 h 2658545"/>
                <a:gd name="connsiteX3-10389" fmla="*/ 7305314 w 8477199"/>
                <a:gd name="connsiteY3-10390" fmla="*/ 2037959 h 2658545"/>
                <a:gd name="connsiteX4-10391" fmla="*/ 8432561 w 8477199"/>
                <a:gd name="connsiteY4-10392" fmla="*/ 1804301 h 2658545"/>
                <a:gd name="connsiteX5-10393" fmla="*/ 8477199 w 8477199"/>
                <a:gd name="connsiteY5-10394" fmla="*/ 1852891 h 2658545"/>
                <a:gd name="connsiteX6-10395" fmla="*/ 7295156 w 8477199"/>
                <a:gd name="connsiteY6-10396" fmla="*/ 2097524 h 2658545"/>
                <a:gd name="connsiteX7-10397" fmla="*/ 7106764 w 8477199"/>
                <a:gd name="connsiteY7-10398" fmla="*/ 1738286 h 2658545"/>
                <a:gd name="connsiteX8-10399" fmla="*/ 6708739 w 8477199"/>
                <a:gd name="connsiteY8-10400" fmla="*/ 1198968 h 2658545"/>
                <a:gd name="connsiteX9-10401" fmla="*/ 6697657 w 8477199"/>
                <a:gd name="connsiteY9-10402" fmla="*/ 1198968 h 2658545"/>
                <a:gd name="connsiteX10-10403" fmla="*/ 5808796 w 8477199"/>
                <a:gd name="connsiteY10-10404" fmla="*/ 1779382 h 2658545"/>
                <a:gd name="connsiteX11-10405" fmla="*/ 5680431 w 8477199"/>
                <a:gd name="connsiteY11-10406" fmla="*/ 1910979 h 2658545"/>
                <a:gd name="connsiteX12-10407" fmla="*/ 5510509 w 8477199"/>
                <a:gd name="connsiteY12-10408" fmla="*/ 2090136 h 2658545"/>
                <a:gd name="connsiteX13-10409" fmla="*/ 5121257 w 8477199"/>
                <a:gd name="connsiteY13-10410" fmla="*/ 2480773 h 2658545"/>
                <a:gd name="connsiteX14-10411" fmla="*/ 4763866 w 8477199"/>
                <a:gd name="connsiteY14-10412" fmla="*/ 2658545 h 2658545"/>
                <a:gd name="connsiteX15-10413" fmla="*/ 4720924 w 8477199"/>
                <a:gd name="connsiteY15-10414" fmla="*/ 2654389 h 2658545"/>
                <a:gd name="connsiteX16-10415" fmla="*/ 4489128 w 8477199"/>
                <a:gd name="connsiteY16-10416" fmla="*/ 2310851 h 2658545"/>
                <a:gd name="connsiteX17-10417" fmla="*/ 4263335 w 8477199"/>
                <a:gd name="connsiteY17-10418" fmla="*/ 1901282 h 2658545"/>
                <a:gd name="connsiteX18-10419" fmla="*/ 3440333 w 8477199"/>
                <a:gd name="connsiteY18-10420" fmla="*/ 1934150 h 2658545"/>
                <a:gd name="connsiteX19-10421" fmla="*/ 2166939 w 8477199"/>
                <a:gd name="connsiteY19-10422" fmla="*/ 2242495 h 2658545"/>
                <a:gd name="connsiteX20-10423" fmla="*/ 116247 w 8477199"/>
                <a:gd name="connsiteY20-10424" fmla="*/ 1894960 h 2658545"/>
                <a:gd name="connsiteX21-10425" fmla="*/ 9979 w 8477199"/>
                <a:gd name="connsiteY21-10426" fmla="*/ 1420058 h 2658545"/>
                <a:gd name="connsiteX22-10427" fmla="*/ 1437237 w 8477199"/>
                <a:gd name="connsiteY22-10428" fmla="*/ 0 h 2658545"/>
                <a:gd name="connsiteX23-10429" fmla="*/ 1427434 w 8477199"/>
                <a:gd name="connsiteY23-10430" fmla="*/ 100633 h 2658545"/>
                <a:gd name="connsiteX24-10431" fmla="*/ 123956 w 8477199"/>
                <a:gd name="connsiteY24-10432" fmla="*/ 1748118 h 2658545"/>
                <a:gd name="connsiteX25-10433" fmla="*/ 1724326 w 8477199"/>
                <a:gd name="connsiteY25-10434" fmla="*/ 2212995 h 2658545"/>
                <a:gd name="connsiteX26-10435" fmla="*/ 4018796 w 8477199"/>
                <a:gd name="connsiteY26-10436" fmla="*/ 1744782 h 2658545"/>
                <a:gd name="connsiteX27-10437" fmla="*/ 4824736 w 8477199"/>
                <a:gd name="connsiteY27-10438" fmla="*/ 2519795 h 2658545"/>
                <a:gd name="connsiteX28-10439" fmla="*/ 5803572 w 8477199"/>
                <a:gd name="connsiteY28-10440" fmla="*/ 1668359 h 2658545"/>
                <a:gd name="connsiteX29-10441" fmla="*/ 6697195 w 8477199"/>
                <a:gd name="connsiteY29-10442" fmla="*/ 1138479 h 2658545"/>
                <a:gd name="connsiteX0-10443" fmla="*/ 6697195 w 8477199"/>
                <a:gd name="connsiteY0-10444" fmla="*/ 1138479 h 2658545"/>
                <a:gd name="connsiteX1-10445" fmla="*/ 6709662 w 8477199"/>
                <a:gd name="connsiteY1-10446" fmla="*/ 1138479 h 2658545"/>
                <a:gd name="connsiteX2-10447" fmla="*/ 7145860 w 8477199"/>
                <a:gd name="connsiteY2-10448" fmla="*/ 1713773 h 2658545"/>
                <a:gd name="connsiteX3-10449" fmla="*/ 7305314 w 8477199"/>
                <a:gd name="connsiteY3-10450" fmla="*/ 2037959 h 2658545"/>
                <a:gd name="connsiteX4-10451" fmla="*/ 8432561 w 8477199"/>
                <a:gd name="connsiteY4-10452" fmla="*/ 1804301 h 2658545"/>
                <a:gd name="connsiteX5-10453" fmla="*/ 8477199 w 8477199"/>
                <a:gd name="connsiteY5-10454" fmla="*/ 1852891 h 2658545"/>
                <a:gd name="connsiteX6-10455" fmla="*/ 7295156 w 8477199"/>
                <a:gd name="connsiteY6-10456" fmla="*/ 2097524 h 2658545"/>
                <a:gd name="connsiteX7-10457" fmla="*/ 7106764 w 8477199"/>
                <a:gd name="connsiteY7-10458" fmla="*/ 1738286 h 2658545"/>
                <a:gd name="connsiteX8-10459" fmla="*/ 6708739 w 8477199"/>
                <a:gd name="connsiteY8-10460" fmla="*/ 1198968 h 2658545"/>
                <a:gd name="connsiteX9-10461" fmla="*/ 6697657 w 8477199"/>
                <a:gd name="connsiteY9-10462" fmla="*/ 1198968 h 2658545"/>
                <a:gd name="connsiteX10-10463" fmla="*/ 5808796 w 8477199"/>
                <a:gd name="connsiteY10-10464" fmla="*/ 1779382 h 2658545"/>
                <a:gd name="connsiteX11-10465" fmla="*/ 5680431 w 8477199"/>
                <a:gd name="connsiteY11-10466" fmla="*/ 1910979 h 2658545"/>
                <a:gd name="connsiteX12-10467" fmla="*/ 5510509 w 8477199"/>
                <a:gd name="connsiteY12-10468" fmla="*/ 2090136 h 2658545"/>
                <a:gd name="connsiteX13-10469" fmla="*/ 5121257 w 8477199"/>
                <a:gd name="connsiteY13-10470" fmla="*/ 2480773 h 2658545"/>
                <a:gd name="connsiteX14-10471" fmla="*/ 4763866 w 8477199"/>
                <a:gd name="connsiteY14-10472" fmla="*/ 2658545 h 2658545"/>
                <a:gd name="connsiteX15-10473" fmla="*/ 4720924 w 8477199"/>
                <a:gd name="connsiteY15-10474" fmla="*/ 2654389 h 2658545"/>
                <a:gd name="connsiteX16-10475" fmla="*/ 4489128 w 8477199"/>
                <a:gd name="connsiteY16-10476" fmla="*/ 2310851 h 2658545"/>
                <a:gd name="connsiteX17-10477" fmla="*/ 4263335 w 8477199"/>
                <a:gd name="connsiteY17-10478" fmla="*/ 1901282 h 2658545"/>
                <a:gd name="connsiteX18-10479" fmla="*/ 3440333 w 8477199"/>
                <a:gd name="connsiteY18-10480" fmla="*/ 1934150 h 2658545"/>
                <a:gd name="connsiteX19-10481" fmla="*/ 2166939 w 8477199"/>
                <a:gd name="connsiteY19-10482" fmla="*/ 2242495 h 2658545"/>
                <a:gd name="connsiteX20-10483" fmla="*/ 116247 w 8477199"/>
                <a:gd name="connsiteY20-10484" fmla="*/ 1894960 h 2658545"/>
                <a:gd name="connsiteX21-10485" fmla="*/ 9979 w 8477199"/>
                <a:gd name="connsiteY21-10486" fmla="*/ 1420058 h 2658545"/>
                <a:gd name="connsiteX22-10487" fmla="*/ 1437237 w 8477199"/>
                <a:gd name="connsiteY22-10488" fmla="*/ 0 h 2658545"/>
                <a:gd name="connsiteX23-10489" fmla="*/ 1427434 w 8477199"/>
                <a:gd name="connsiteY23-10490" fmla="*/ 100633 h 2658545"/>
                <a:gd name="connsiteX24-10491" fmla="*/ 123956 w 8477199"/>
                <a:gd name="connsiteY24-10492" fmla="*/ 1748118 h 2658545"/>
                <a:gd name="connsiteX25-10493" fmla="*/ 1724326 w 8477199"/>
                <a:gd name="connsiteY25-10494" fmla="*/ 2212995 h 2658545"/>
                <a:gd name="connsiteX26-10495" fmla="*/ 4018796 w 8477199"/>
                <a:gd name="connsiteY26-10496" fmla="*/ 1744782 h 2658545"/>
                <a:gd name="connsiteX27-10497" fmla="*/ 4824736 w 8477199"/>
                <a:gd name="connsiteY27-10498" fmla="*/ 2519795 h 2658545"/>
                <a:gd name="connsiteX28-10499" fmla="*/ 5803572 w 8477199"/>
                <a:gd name="connsiteY28-10500" fmla="*/ 1668359 h 2658545"/>
                <a:gd name="connsiteX29-10501" fmla="*/ 6697195 w 8477199"/>
                <a:gd name="connsiteY29-10502" fmla="*/ 1138479 h 2658545"/>
                <a:gd name="connsiteX0-10503" fmla="*/ 6697195 w 8477199"/>
                <a:gd name="connsiteY0-10504" fmla="*/ 1138479 h 2658545"/>
                <a:gd name="connsiteX1-10505" fmla="*/ 6709662 w 8477199"/>
                <a:gd name="connsiteY1-10506" fmla="*/ 1138479 h 2658545"/>
                <a:gd name="connsiteX2-10507" fmla="*/ 7145860 w 8477199"/>
                <a:gd name="connsiteY2-10508" fmla="*/ 1713773 h 2658545"/>
                <a:gd name="connsiteX3-10509" fmla="*/ 7305314 w 8477199"/>
                <a:gd name="connsiteY3-10510" fmla="*/ 2037959 h 2658545"/>
                <a:gd name="connsiteX4-10511" fmla="*/ 8432561 w 8477199"/>
                <a:gd name="connsiteY4-10512" fmla="*/ 1804301 h 2658545"/>
                <a:gd name="connsiteX5-10513" fmla="*/ 8477199 w 8477199"/>
                <a:gd name="connsiteY5-10514" fmla="*/ 1852891 h 2658545"/>
                <a:gd name="connsiteX6-10515" fmla="*/ 7295156 w 8477199"/>
                <a:gd name="connsiteY6-10516" fmla="*/ 2097524 h 2658545"/>
                <a:gd name="connsiteX7-10517" fmla="*/ 7106764 w 8477199"/>
                <a:gd name="connsiteY7-10518" fmla="*/ 1738286 h 2658545"/>
                <a:gd name="connsiteX8-10519" fmla="*/ 6708739 w 8477199"/>
                <a:gd name="connsiteY8-10520" fmla="*/ 1198968 h 2658545"/>
                <a:gd name="connsiteX9-10521" fmla="*/ 6697657 w 8477199"/>
                <a:gd name="connsiteY9-10522" fmla="*/ 1198968 h 2658545"/>
                <a:gd name="connsiteX10-10523" fmla="*/ 5808796 w 8477199"/>
                <a:gd name="connsiteY10-10524" fmla="*/ 1779382 h 2658545"/>
                <a:gd name="connsiteX11-10525" fmla="*/ 5680431 w 8477199"/>
                <a:gd name="connsiteY11-10526" fmla="*/ 1910979 h 2658545"/>
                <a:gd name="connsiteX12-10527" fmla="*/ 5510509 w 8477199"/>
                <a:gd name="connsiteY12-10528" fmla="*/ 2090136 h 2658545"/>
                <a:gd name="connsiteX13-10529" fmla="*/ 5121257 w 8477199"/>
                <a:gd name="connsiteY13-10530" fmla="*/ 2480773 h 2658545"/>
                <a:gd name="connsiteX14-10531" fmla="*/ 4763866 w 8477199"/>
                <a:gd name="connsiteY14-10532" fmla="*/ 2658545 h 2658545"/>
                <a:gd name="connsiteX15-10533" fmla="*/ 4720924 w 8477199"/>
                <a:gd name="connsiteY15-10534" fmla="*/ 2654389 h 2658545"/>
                <a:gd name="connsiteX16-10535" fmla="*/ 4489128 w 8477199"/>
                <a:gd name="connsiteY16-10536" fmla="*/ 2310851 h 2658545"/>
                <a:gd name="connsiteX17-10537" fmla="*/ 4263335 w 8477199"/>
                <a:gd name="connsiteY17-10538" fmla="*/ 1901282 h 2658545"/>
                <a:gd name="connsiteX18-10539" fmla="*/ 3440333 w 8477199"/>
                <a:gd name="connsiteY18-10540" fmla="*/ 1934150 h 2658545"/>
                <a:gd name="connsiteX19-10541" fmla="*/ 2166939 w 8477199"/>
                <a:gd name="connsiteY19-10542" fmla="*/ 2242495 h 2658545"/>
                <a:gd name="connsiteX20-10543" fmla="*/ 116247 w 8477199"/>
                <a:gd name="connsiteY20-10544" fmla="*/ 1894960 h 2658545"/>
                <a:gd name="connsiteX21-10545" fmla="*/ 9979 w 8477199"/>
                <a:gd name="connsiteY21-10546" fmla="*/ 1420058 h 2658545"/>
                <a:gd name="connsiteX22-10547" fmla="*/ 1437237 w 8477199"/>
                <a:gd name="connsiteY22-10548" fmla="*/ 0 h 2658545"/>
                <a:gd name="connsiteX23-10549" fmla="*/ 1427434 w 8477199"/>
                <a:gd name="connsiteY23-10550" fmla="*/ 100633 h 2658545"/>
                <a:gd name="connsiteX24-10551" fmla="*/ 123956 w 8477199"/>
                <a:gd name="connsiteY24-10552" fmla="*/ 1748118 h 2658545"/>
                <a:gd name="connsiteX25-10553" fmla="*/ 1724326 w 8477199"/>
                <a:gd name="connsiteY25-10554" fmla="*/ 2212995 h 2658545"/>
                <a:gd name="connsiteX26-10555" fmla="*/ 4018796 w 8477199"/>
                <a:gd name="connsiteY26-10556" fmla="*/ 1744782 h 2658545"/>
                <a:gd name="connsiteX27-10557" fmla="*/ 4824736 w 8477199"/>
                <a:gd name="connsiteY27-10558" fmla="*/ 2519795 h 2658545"/>
                <a:gd name="connsiteX28-10559" fmla="*/ 5803572 w 8477199"/>
                <a:gd name="connsiteY28-10560" fmla="*/ 1668359 h 2658545"/>
                <a:gd name="connsiteX29-10561" fmla="*/ 6697195 w 8477199"/>
                <a:gd name="connsiteY29-10562" fmla="*/ 1138479 h 2658545"/>
                <a:gd name="connsiteX0-10563" fmla="*/ 6697195 w 8477199"/>
                <a:gd name="connsiteY0-10564" fmla="*/ 1138479 h 2658545"/>
                <a:gd name="connsiteX1-10565" fmla="*/ 6709662 w 8477199"/>
                <a:gd name="connsiteY1-10566" fmla="*/ 1138479 h 2658545"/>
                <a:gd name="connsiteX2-10567" fmla="*/ 7145860 w 8477199"/>
                <a:gd name="connsiteY2-10568" fmla="*/ 1713773 h 2658545"/>
                <a:gd name="connsiteX3-10569" fmla="*/ 7305314 w 8477199"/>
                <a:gd name="connsiteY3-10570" fmla="*/ 2037959 h 2658545"/>
                <a:gd name="connsiteX4-10571" fmla="*/ 8432561 w 8477199"/>
                <a:gd name="connsiteY4-10572" fmla="*/ 1804301 h 2658545"/>
                <a:gd name="connsiteX5-10573" fmla="*/ 8477199 w 8477199"/>
                <a:gd name="connsiteY5-10574" fmla="*/ 1852891 h 2658545"/>
                <a:gd name="connsiteX6-10575" fmla="*/ 7295156 w 8477199"/>
                <a:gd name="connsiteY6-10576" fmla="*/ 2097524 h 2658545"/>
                <a:gd name="connsiteX7-10577" fmla="*/ 7106764 w 8477199"/>
                <a:gd name="connsiteY7-10578" fmla="*/ 1738286 h 2658545"/>
                <a:gd name="connsiteX8-10579" fmla="*/ 6708739 w 8477199"/>
                <a:gd name="connsiteY8-10580" fmla="*/ 1198968 h 2658545"/>
                <a:gd name="connsiteX9-10581" fmla="*/ 6697657 w 8477199"/>
                <a:gd name="connsiteY9-10582" fmla="*/ 1198968 h 2658545"/>
                <a:gd name="connsiteX10-10583" fmla="*/ 5808796 w 8477199"/>
                <a:gd name="connsiteY10-10584" fmla="*/ 1779382 h 2658545"/>
                <a:gd name="connsiteX11-10585" fmla="*/ 5680431 w 8477199"/>
                <a:gd name="connsiteY11-10586" fmla="*/ 1910979 h 2658545"/>
                <a:gd name="connsiteX12-10587" fmla="*/ 5510509 w 8477199"/>
                <a:gd name="connsiteY12-10588" fmla="*/ 2090136 h 2658545"/>
                <a:gd name="connsiteX13-10589" fmla="*/ 5121257 w 8477199"/>
                <a:gd name="connsiteY13-10590" fmla="*/ 2480773 h 2658545"/>
                <a:gd name="connsiteX14-10591" fmla="*/ 4763866 w 8477199"/>
                <a:gd name="connsiteY14-10592" fmla="*/ 2658545 h 2658545"/>
                <a:gd name="connsiteX15-10593" fmla="*/ 4720924 w 8477199"/>
                <a:gd name="connsiteY15-10594" fmla="*/ 2654389 h 2658545"/>
                <a:gd name="connsiteX16-10595" fmla="*/ 4489128 w 8477199"/>
                <a:gd name="connsiteY16-10596" fmla="*/ 2310851 h 2658545"/>
                <a:gd name="connsiteX17-10597" fmla="*/ 4263335 w 8477199"/>
                <a:gd name="connsiteY17-10598" fmla="*/ 1901282 h 2658545"/>
                <a:gd name="connsiteX18-10599" fmla="*/ 3440333 w 8477199"/>
                <a:gd name="connsiteY18-10600" fmla="*/ 1934150 h 2658545"/>
                <a:gd name="connsiteX19-10601" fmla="*/ 2166939 w 8477199"/>
                <a:gd name="connsiteY19-10602" fmla="*/ 2242495 h 2658545"/>
                <a:gd name="connsiteX20-10603" fmla="*/ 116247 w 8477199"/>
                <a:gd name="connsiteY20-10604" fmla="*/ 1894960 h 2658545"/>
                <a:gd name="connsiteX21-10605" fmla="*/ 9979 w 8477199"/>
                <a:gd name="connsiteY21-10606" fmla="*/ 1420058 h 2658545"/>
                <a:gd name="connsiteX22-10607" fmla="*/ 1437237 w 8477199"/>
                <a:gd name="connsiteY22-10608" fmla="*/ 0 h 2658545"/>
                <a:gd name="connsiteX23-10609" fmla="*/ 1427434 w 8477199"/>
                <a:gd name="connsiteY23-10610" fmla="*/ 100633 h 2658545"/>
                <a:gd name="connsiteX24-10611" fmla="*/ 123956 w 8477199"/>
                <a:gd name="connsiteY24-10612" fmla="*/ 1748118 h 2658545"/>
                <a:gd name="connsiteX25-10613" fmla="*/ 1724326 w 8477199"/>
                <a:gd name="connsiteY25-10614" fmla="*/ 2212995 h 2658545"/>
                <a:gd name="connsiteX26-10615" fmla="*/ 4018796 w 8477199"/>
                <a:gd name="connsiteY26-10616" fmla="*/ 1744782 h 2658545"/>
                <a:gd name="connsiteX27-10617" fmla="*/ 4740936 w 8477199"/>
                <a:gd name="connsiteY27-10618" fmla="*/ 2542328 h 2658545"/>
                <a:gd name="connsiteX28-10619" fmla="*/ 5803572 w 8477199"/>
                <a:gd name="connsiteY28-10620" fmla="*/ 1668359 h 2658545"/>
                <a:gd name="connsiteX29-10621" fmla="*/ 6697195 w 8477199"/>
                <a:gd name="connsiteY29-10622" fmla="*/ 1138479 h 2658545"/>
                <a:gd name="connsiteX0-10623" fmla="*/ 6697195 w 8477199"/>
                <a:gd name="connsiteY0-10624" fmla="*/ 1138479 h 2658545"/>
                <a:gd name="connsiteX1-10625" fmla="*/ 6709662 w 8477199"/>
                <a:gd name="connsiteY1-10626" fmla="*/ 1138479 h 2658545"/>
                <a:gd name="connsiteX2-10627" fmla="*/ 7145860 w 8477199"/>
                <a:gd name="connsiteY2-10628" fmla="*/ 1713773 h 2658545"/>
                <a:gd name="connsiteX3-10629" fmla="*/ 7305314 w 8477199"/>
                <a:gd name="connsiteY3-10630" fmla="*/ 2037959 h 2658545"/>
                <a:gd name="connsiteX4-10631" fmla="*/ 8432561 w 8477199"/>
                <a:gd name="connsiteY4-10632" fmla="*/ 1804301 h 2658545"/>
                <a:gd name="connsiteX5-10633" fmla="*/ 8477199 w 8477199"/>
                <a:gd name="connsiteY5-10634" fmla="*/ 1852891 h 2658545"/>
                <a:gd name="connsiteX6-10635" fmla="*/ 7295156 w 8477199"/>
                <a:gd name="connsiteY6-10636" fmla="*/ 2097524 h 2658545"/>
                <a:gd name="connsiteX7-10637" fmla="*/ 7106764 w 8477199"/>
                <a:gd name="connsiteY7-10638" fmla="*/ 1738286 h 2658545"/>
                <a:gd name="connsiteX8-10639" fmla="*/ 6708739 w 8477199"/>
                <a:gd name="connsiteY8-10640" fmla="*/ 1198968 h 2658545"/>
                <a:gd name="connsiteX9-10641" fmla="*/ 6697657 w 8477199"/>
                <a:gd name="connsiteY9-10642" fmla="*/ 1198968 h 2658545"/>
                <a:gd name="connsiteX10-10643" fmla="*/ 5808796 w 8477199"/>
                <a:gd name="connsiteY10-10644" fmla="*/ 1779382 h 2658545"/>
                <a:gd name="connsiteX11-10645" fmla="*/ 5680431 w 8477199"/>
                <a:gd name="connsiteY11-10646" fmla="*/ 1910979 h 2658545"/>
                <a:gd name="connsiteX12-10647" fmla="*/ 5510509 w 8477199"/>
                <a:gd name="connsiteY12-10648" fmla="*/ 2090136 h 2658545"/>
                <a:gd name="connsiteX13-10649" fmla="*/ 5121257 w 8477199"/>
                <a:gd name="connsiteY13-10650" fmla="*/ 2480773 h 2658545"/>
                <a:gd name="connsiteX14-10651" fmla="*/ 4763866 w 8477199"/>
                <a:gd name="connsiteY14-10652" fmla="*/ 2658545 h 2658545"/>
                <a:gd name="connsiteX15-10653" fmla="*/ 4720924 w 8477199"/>
                <a:gd name="connsiteY15-10654" fmla="*/ 2654389 h 2658545"/>
                <a:gd name="connsiteX16-10655" fmla="*/ 4489128 w 8477199"/>
                <a:gd name="connsiteY16-10656" fmla="*/ 2310851 h 2658545"/>
                <a:gd name="connsiteX17-10657" fmla="*/ 4263335 w 8477199"/>
                <a:gd name="connsiteY17-10658" fmla="*/ 1901282 h 2658545"/>
                <a:gd name="connsiteX18-10659" fmla="*/ 3440333 w 8477199"/>
                <a:gd name="connsiteY18-10660" fmla="*/ 1934150 h 2658545"/>
                <a:gd name="connsiteX19-10661" fmla="*/ 2166939 w 8477199"/>
                <a:gd name="connsiteY19-10662" fmla="*/ 2242495 h 2658545"/>
                <a:gd name="connsiteX20-10663" fmla="*/ 116247 w 8477199"/>
                <a:gd name="connsiteY20-10664" fmla="*/ 1894960 h 2658545"/>
                <a:gd name="connsiteX21-10665" fmla="*/ 9979 w 8477199"/>
                <a:gd name="connsiteY21-10666" fmla="*/ 1420058 h 2658545"/>
                <a:gd name="connsiteX22-10667" fmla="*/ 1437237 w 8477199"/>
                <a:gd name="connsiteY22-10668" fmla="*/ 0 h 2658545"/>
                <a:gd name="connsiteX23-10669" fmla="*/ 1427434 w 8477199"/>
                <a:gd name="connsiteY23-10670" fmla="*/ 100633 h 2658545"/>
                <a:gd name="connsiteX24-10671" fmla="*/ 123956 w 8477199"/>
                <a:gd name="connsiteY24-10672" fmla="*/ 1748118 h 2658545"/>
                <a:gd name="connsiteX25-10673" fmla="*/ 1724326 w 8477199"/>
                <a:gd name="connsiteY25-10674" fmla="*/ 2212995 h 2658545"/>
                <a:gd name="connsiteX26-10675" fmla="*/ 4018796 w 8477199"/>
                <a:gd name="connsiteY26-10676" fmla="*/ 1744782 h 2658545"/>
                <a:gd name="connsiteX27-10677" fmla="*/ 4740936 w 8477199"/>
                <a:gd name="connsiteY27-10678" fmla="*/ 2542328 h 2658545"/>
                <a:gd name="connsiteX28-10679" fmla="*/ 5803572 w 8477199"/>
                <a:gd name="connsiteY28-10680" fmla="*/ 1668359 h 2658545"/>
                <a:gd name="connsiteX29-10681" fmla="*/ 6697195 w 8477199"/>
                <a:gd name="connsiteY29-10682" fmla="*/ 1138479 h 2658545"/>
                <a:gd name="connsiteX0-10683" fmla="*/ 6697195 w 8477199"/>
                <a:gd name="connsiteY0-10684" fmla="*/ 1138479 h 2658545"/>
                <a:gd name="connsiteX1-10685" fmla="*/ 6709662 w 8477199"/>
                <a:gd name="connsiteY1-10686" fmla="*/ 1138479 h 2658545"/>
                <a:gd name="connsiteX2-10687" fmla="*/ 7145860 w 8477199"/>
                <a:gd name="connsiteY2-10688" fmla="*/ 1713773 h 2658545"/>
                <a:gd name="connsiteX3-10689" fmla="*/ 7305314 w 8477199"/>
                <a:gd name="connsiteY3-10690" fmla="*/ 2037959 h 2658545"/>
                <a:gd name="connsiteX4-10691" fmla="*/ 8432561 w 8477199"/>
                <a:gd name="connsiteY4-10692" fmla="*/ 1804301 h 2658545"/>
                <a:gd name="connsiteX5-10693" fmla="*/ 8477199 w 8477199"/>
                <a:gd name="connsiteY5-10694" fmla="*/ 1852891 h 2658545"/>
                <a:gd name="connsiteX6-10695" fmla="*/ 7295156 w 8477199"/>
                <a:gd name="connsiteY6-10696" fmla="*/ 2097524 h 2658545"/>
                <a:gd name="connsiteX7-10697" fmla="*/ 7106764 w 8477199"/>
                <a:gd name="connsiteY7-10698" fmla="*/ 1738286 h 2658545"/>
                <a:gd name="connsiteX8-10699" fmla="*/ 6708739 w 8477199"/>
                <a:gd name="connsiteY8-10700" fmla="*/ 1198968 h 2658545"/>
                <a:gd name="connsiteX9-10701" fmla="*/ 6697657 w 8477199"/>
                <a:gd name="connsiteY9-10702" fmla="*/ 1198968 h 2658545"/>
                <a:gd name="connsiteX10-10703" fmla="*/ 5808796 w 8477199"/>
                <a:gd name="connsiteY10-10704" fmla="*/ 1779382 h 2658545"/>
                <a:gd name="connsiteX11-10705" fmla="*/ 5680431 w 8477199"/>
                <a:gd name="connsiteY11-10706" fmla="*/ 1910979 h 2658545"/>
                <a:gd name="connsiteX12-10707" fmla="*/ 5510509 w 8477199"/>
                <a:gd name="connsiteY12-10708" fmla="*/ 2090136 h 2658545"/>
                <a:gd name="connsiteX13-10709" fmla="*/ 5121257 w 8477199"/>
                <a:gd name="connsiteY13-10710" fmla="*/ 2480773 h 2658545"/>
                <a:gd name="connsiteX14-10711" fmla="*/ 4763866 w 8477199"/>
                <a:gd name="connsiteY14-10712" fmla="*/ 2658545 h 2658545"/>
                <a:gd name="connsiteX15-10713" fmla="*/ 4720924 w 8477199"/>
                <a:gd name="connsiteY15-10714" fmla="*/ 2654389 h 2658545"/>
                <a:gd name="connsiteX16-10715" fmla="*/ 4489128 w 8477199"/>
                <a:gd name="connsiteY16-10716" fmla="*/ 2310851 h 2658545"/>
                <a:gd name="connsiteX17-10717" fmla="*/ 4263335 w 8477199"/>
                <a:gd name="connsiteY17-10718" fmla="*/ 1901282 h 2658545"/>
                <a:gd name="connsiteX18-10719" fmla="*/ 3440333 w 8477199"/>
                <a:gd name="connsiteY18-10720" fmla="*/ 1934150 h 2658545"/>
                <a:gd name="connsiteX19-10721" fmla="*/ 2166939 w 8477199"/>
                <a:gd name="connsiteY19-10722" fmla="*/ 2242495 h 2658545"/>
                <a:gd name="connsiteX20-10723" fmla="*/ 116247 w 8477199"/>
                <a:gd name="connsiteY20-10724" fmla="*/ 1894960 h 2658545"/>
                <a:gd name="connsiteX21-10725" fmla="*/ 9979 w 8477199"/>
                <a:gd name="connsiteY21-10726" fmla="*/ 1420058 h 2658545"/>
                <a:gd name="connsiteX22-10727" fmla="*/ 1437237 w 8477199"/>
                <a:gd name="connsiteY22-10728" fmla="*/ 0 h 2658545"/>
                <a:gd name="connsiteX23-10729" fmla="*/ 1427434 w 8477199"/>
                <a:gd name="connsiteY23-10730" fmla="*/ 100633 h 2658545"/>
                <a:gd name="connsiteX24-10731" fmla="*/ 123956 w 8477199"/>
                <a:gd name="connsiteY24-10732" fmla="*/ 1748118 h 2658545"/>
                <a:gd name="connsiteX25-10733" fmla="*/ 1724326 w 8477199"/>
                <a:gd name="connsiteY25-10734" fmla="*/ 2212995 h 2658545"/>
                <a:gd name="connsiteX26-10735" fmla="*/ 4018796 w 8477199"/>
                <a:gd name="connsiteY26-10736" fmla="*/ 1744782 h 2658545"/>
                <a:gd name="connsiteX27-10737" fmla="*/ 4740936 w 8477199"/>
                <a:gd name="connsiteY27-10738" fmla="*/ 2542328 h 2658545"/>
                <a:gd name="connsiteX28-10739" fmla="*/ 5803572 w 8477199"/>
                <a:gd name="connsiteY28-10740" fmla="*/ 1668359 h 2658545"/>
                <a:gd name="connsiteX29-10741" fmla="*/ 6697195 w 8477199"/>
                <a:gd name="connsiteY29-10742" fmla="*/ 1138479 h 2658545"/>
                <a:gd name="connsiteX0-10743" fmla="*/ 6697195 w 8477199"/>
                <a:gd name="connsiteY0-10744" fmla="*/ 1138479 h 2658545"/>
                <a:gd name="connsiteX1-10745" fmla="*/ 6709662 w 8477199"/>
                <a:gd name="connsiteY1-10746" fmla="*/ 1138479 h 2658545"/>
                <a:gd name="connsiteX2-10747" fmla="*/ 7145860 w 8477199"/>
                <a:gd name="connsiteY2-10748" fmla="*/ 1713773 h 2658545"/>
                <a:gd name="connsiteX3-10749" fmla="*/ 7305314 w 8477199"/>
                <a:gd name="connsiteY3-10750" fmla="*/ 2037959 h 2658545"/>
                <a:gd name="connsiteX4-10751" fmla="*/ 8432561 w 8477199"/>
                <a:gd name="connsiteY4-10752" fmla="*/ 1804301 h 2658545"/>
                <a:gd name="connsiteX5-10753" fmla="*/ 8477199 w 8477199"/>
                <a:gd name="connsiteY5-10754" fmla="*/ 1852891 h 2658545"/>
                <a:gd name="connsiteX6-10755" fmla="*/ 7295156 w 8477199"/>
                <a:gd name="connsiteY6-10756" fmla="*/ 2097524 h 2658545"/>
                <a:gd name="connsiteX7-10757" fmla="*/ 7106764 w 8477199"/>
                <a:gd name="connsiteY7-10758" fmla="*/ 1738286 h 2658545"/>
                <a:gd name="connsiteX8-10759" fmla="*/ 6708739 w 8477199"/>
                <a:gd name="connsiteY8-10760" fmla="*/ 1198968 h 2658545"/>
                <a:gd name="connsiteX9-10761" fmla="*/ 6697657 w 8477199"/>
                <a:gd name="connsiteY9-10762" fmla="*/ 1198968 h 2658545"/>
                <a:gd name="connsiteX10-10763" fmla="*/ 5808796 w 8477199"/>
                <a:gd name="connsiteY10-10764" fmla="*/ 1779382 h 2658545"/>
                <a:gd name="connsiteX11-10765" fmla="*/ 5680431 w 8477199"/>
                <a:gd name="connsiteY11-10766" fmla="*/ 1910979 h 2658545"/>
                <a:gd name="connsiteX12-10767" fmla="*/ 5510509 w 8477199"/>
                <a:gd name="connsiteY12-10768" fmla="*/ 2090136 h 2658545"/>
                <a:gd name="connsiteX13-10769" fmla="*/ 5121257 w 8477199"/>
                <a:gd name="connsiteY13-10770" fmla="*/ 2480773 h 2658545"/>
                <a:gd name="connsiteX14-10771" fmla="*/ 4763866 w 8477199"/>
                <a:gd name="connsiteY14-10772" fmla="*/ 2658545 h 2658545"/>
                <a:gd name="connsiteX15-10773" fmla="*/ 4720924 w 8477199"/>
                <a:gd name="connsiteY15-10774" fmla="*/ 2654389 h 2658545"/>
                <a:gd name="connsiteX16-10775" fmla="*/ 4489128 w 8477199"/>
                <a:gd name="connsiteY16-10776" fmla="*/ 2310851 h 2658545"/>
                <a:gd name="connsiteX17-10777" fmla="*/ 4263335 w 8477199"/>
                <a:gd name="connsiteY17-10778" fmla="*/ 1901282 h 2658545"/>
                <a:gd name="connsiteX18-10779" fmla="*/ 3440333 w 8477199"/>
                <a:gd name="connsiteY18-10780" fmla="*/ 1934150 h 2658545"/>
                <a:gd name="connsiteX19-10781" fmla="*/ 2166939 w 8477199"/>
                <a:gd name="connsiteY19-10782" fmla="*/ 2242495 h 2658545"/>
                <a:gd name="connsiteX20-10783" fmla="*/ 116247 w 8477199"/>
                <a:gd name="connsiteY20-10784" fmla="*/ 1894960 h 2658545"/>
                <a:gd name="connsiteX21-10785" fmla="*/ 9979 w 8477199"/>
                <a:gd name="connsiteY21-10786" fmla="*/ 1420058 h 2658545"/>
                <a:gd name="connsiteX22-10787" fmla="*/ 1437237 w 8477199"/>
                <a:gd name="connsiteY22-10788" fmla="*/ 0 h 2658545"/>
                <a:gd name="connsiteX23-10789" fmla="*/ 1427434 w 8477199"/>
                <a:gd name="connsiteY23-10790" fmla="*/ 100633 h 2658545"/>
                <a:gd name="connsiteX24-10791" fmla="*/ 123956 w 8477199"/>
                <a:gd name="connsiteY24-10792" fmla="*/ 1748118 h 2658545"/>
                <a:gd name="connsiteX25-10793" fmla="*/ 1724326 w 8477199"/>
                <a:gd name="connsiteY25-10794" fmla="*/ 2212995 h 2658545"/>
                <a:gd name="connsiteX26-10795" fmla="*/ 4018796 w 8477199"/>
                <a:gd name="connsiteY26-10796" fmla="*/ 1744782 h 2658545"/>
                <a:gd name="connsiteX27-10797" fmla="*/ 4740936 w 8477199"/>
                <a:gd name="connsiteY27-10798" fmla="*/ 2542328 h 2658545"/>
                <a:gd name="connsiteX28-10799" fmla="*/ 5803572 w 8477199"/>
                <a:gd name="connsiteY28-10800" fmla="*/ 1668359 h 2658545"/>
                <a:gd name="connsiteX29-10801" fmla="*/ 6697195 w 8477199"/>
                <a:gd name="connsiteY29-10802" fmla="*/ 1138479 h 2658545"/>
                <a:gd name="connsiteX0-10803" fmla="*/ 6697195 w 8477199"/>
                <a:gd name="connsiteY0-10804" fmla="*/ 1138479 h 2658545"/>
                <a:gd name="connsiteX1-10805" fmla="*/ 6709662 w 8477199"/>
                <a:gd name="connsiteY1-10806" fmla="*/ 1138479 h 2658545"/>
                <a:gd name="connsiteX2-10807" fmla="*/ 7145860 w 8477199"/>
                <a:gd name="connsiteY2-10808" fmla="*/ 1713773 h 2658545"/>
                <a:gd name="connsiteX3-10809" fmla="*/ 7305314 w 8477199"/>
                <a:gd name="connsiteY3-10810" fmla="*/ 2037959 h 2658545"/>
                <a:gd name="connsiteX4-10811" fmla="*/ 8432561 w 8477199"/>
                <a:gd name="connsiteY4-10812" fmla="*/ 1804301 h 2658545"/>
                <a:gd name="connsiteX5-10813" fmla="*/ 8477199 w 8477199"/>
                <a:gd name="connsiteY5-10814" fmla="*/ 1852891 h 2658545"/>
                <a:gd name="connsiteX6-10815" fmla="*/ 7295156 w 8477199"/>
                <a:gd name="connsiteY6-10816" fmla="*/ 2097524 h 2658545"/>
                <a:gd name="connsiteX7-10817" fmla="*/ 7106764 w 8477199"/>
                <a:gd name="connsiteY7-10818" fmla="*/ 1738286 h 2658545"/>
                <a:gd name="connsiteX8-10819" fmla="*/ 6708739 w 8477199"/>
                <a:gd name="connsiteY8-10820" fmla="*/ 1198968 h 2658545"/>
                <a:gd name="connsiteX9-10821" fmla="*/ 6697657 w 8477199"/>
                <a:gd name="connsiteY9-10822" fmla="*/ 1198968 h 2658545"/>
                <a:gd name="connsiteX10-10823" fmla="*/ 5808796 w 8477199"/>
                <a:gd name="connsiteY10-10824" fmla="*/ 1779382 h 2658545"/>
                <a:gd name="connsiteX11-10825" fmla="*/ 5680431 w 8477199"/>
                <a:gd name="connsiteY11-10826" fmla="*/ 1910979 h 2658545"/>
                <a:gd name="connsiteX12-10827" fmla="*/ 5510509 w 8477199"/>
                <a:gd name="connsiteY12-10828" fmla="*/ 2090136 h 2658545"/>
                <a:gd name="connsiteX13-10829" fmla="*/ 5121257 w 8477199"/>
                <a:gd name="connsiteY13-10830" fmla="*/ 2480773 h 2658545"/>
                <a:gd name="connsiteX14-10831" fmla="*/ 4763866 w 8477199"/>
                <a:gd name="connsiteY14-10832" fmla="*/ 2658545 h 2658545"/>
                <a:gd name="connsiteX15-10833" fmla="*/ 4720924 w 8477199"/>
                <a:gd name="connsiteY15-10834" fmla="*/ 2654389 h 2658545"/>
                <a:gd name="connsiteX16-10835" fmla="*/ 4489128 w 8477199"/>
                <a:gd name="connsiteY16-10836" fmla="*/ 2310851 h 2658545"/>
                <a:gd name="connsiteX17-10837" fmla="*/ 4263335 w 8477199"/>
                <a:gd name="connsiteY17-10838" fmla="*/ 1901282 h 2658545"/>
                <a:gd name="connsiteX18-10839" fmla="*/ 3440333 w 8477199"/>
                <a:gd name="connsiteY18-10840" fmla="*/ 1934150 h 2658545"/>
                <a:gd name="connsiteX19-10841" fmla="*/ 2166939 w 8477199"/>
                <a:gd name="connsiteY19-10842" fmla="*/ 2242495 h 2658545"/>
                <a:gd name="connsiteX20-10843" fmla="*/ 116247 w 8477199"/>
                <a:gd name="connsiteY20-10844" fmla="*/ 1894960 h 2658545"/>
                <a:gd name="connsiteX21-10845" fmla="*/ 9979 w 8477199"/>
                <a:gd name="connsiteY21-10846" fmla="*/ 1420058 h 2658545"/>
                <a:gd name="connsiteX22-10847" fmla="*/ 1437237 w 8477199"/>
                <a:gd name="connsiteY22-10848" fmla="*/ 0 h 2658545"/>
                <a:gd name="connsiteX23-10849" fmla="*/ 1427434 w 8477199"/>
                <a:gd name="connsiteY23-10850" fmla="*/ 100633 h 2658545"/>
                <a:gd name="connsiteX24-10851" fmla="*/ 123956 w 8477199"/>
                <a:gd name="connsiteY24-10852" fmla="*/ 1748118 h 2658545"/>
                <a:gd name="connsiteX25-10853" fmla="*/ 1724326 w 8477199"/>
                <a:gd name="connsiteY25-10854" fmla="*/ 2212995 h 2658545"/>
                <a:gd name="connsiteX26-10855" fmla="*/ 4018796 w 8477199"/>
                <a:gd name="connsiteY26-10856" fmla="*/ 1744782 h 2658545"/>
                <a:gd name="connsiteX27-10857" fmla="*/ 4735350 w 8477199"/>
                <a:gd name="connsiteY27-10858" fmla="*/ 2564861 h 2658545"/>
                <a:gd name="connsiteX28-10859" fmla="*/ 5803572 w 8477199"/>
                <a:gd name="connsiteY28-10860" fmla="*/ 1668359 h 2658545"/>
                <a:gd name="connsiteX29-10861" fmla="*/ 6697195 w 8477199"/>
                <a:gd name="connsiteY29-10862" fmla="*/ 1138479 h 2658545"/>
                <a:gd name="connsiteX0-10863" fmla="*/ 6697195 w 8477199"/>
                <a:gd name="connsiteY0-10864" fmla="*/ 1138479 h 2658545"/>
                <a:gd name="connsiteX1-10865" fmla="*/ 6709662 w 8477199"/>
                <a:gd name="connsiteY1-10866" fmla="*/ 1138479 h 2658545"/>
                <a:gd name="connsiteX2-10867" fmla="*/ 7145860 w 8477199"/>
                <a:gd name="connsiteY2-10868" fmla="*/ 1713773 h 2658545"/>
                <a:gd name="connsiteX3-10869" fmla="*/ 7305314 w 8477199"/>
                <a:gd name="connsiteY3-10870" fmla="*/ 2037959 h 2658545"/>
                <a:gd name="connsiteX4-10871" fmla="*/ 8432561 w 8477199"/>
                <a:gd name="connsiteY4-10872" fmla="*/ 1804301 h 2658545"/>
                <a:gd name="connsiteX5-10873" fmla="*/ 8477199 w 8477199"/>
                <a:gd name="connsiteY5-10874" fmla="*/ 1852891 h 2658545"/>
                <a:gd name="connsiteX6-10875" fmla="*/ 7295156 w 8477199"/>
                <a:gd name="connsiteY6-10876" fmla="*/ 2097524 h 2658545"/>
                <a:gd name="connsiteX7-10877" fmla="*/ 7106764 w 8477199"/>
                <a:gd name="connsiteY7-10878" fmla="*/ 1738286 h 2658545"/>
                <a:gd name="connsiteX8-10879" fmla="*/ 6708739 w 8477199"/>
                <a:gd name="connsiteY8-10880" fmla="*/ 1198968 h 2658545"/>
                <a:gd name="connsiteX9-10881" fmla="*/ 6697657 w 8477199"/>
                <a:gd name="connsiteY9-10882" fmla="*/ 1198968 h 2658545"/>
                <a:gd name="connsiteX10-10883" fmla="*/ 5808796 w 8477199"/>
                <a:gd name="connsiteY10-10884" fmla="*/ 1779382 h 2658545"/>
                <a:gd name="connsiteX11-10885" fmla="*/ 5680431 w 8477199"/>
                <a:gd name="connsiteY11-10886" fmla="*/ 1910979 h 2658545"/>
                <a:gd name="connsiteX12-10887" fmla="*/ 5510509 w 8477199"/>
                <a:gd name="connsiteY12-10888" fmla="*/ 2090136 h 2658545"/>
                <a:gd name="connsiteX13-10889" fmla="*/ 5121257 w 8477199"/>
                <a:gd name="connsiteY13-10890" fmla="*/ 2480773 h 2658545"/>
                <a:gd name="connsiteX14-10891" fmla="*/ 4763866 w 8477199"/>
                <a:gd name="connsiteY14-10892" fmla="*/ 2658545 h 2658545"/>
                <a:gd name="connsiteX15-10893" fmla="*/ 4720924 w 8477199"/>
                <a:gd name="connsiteY15-10894" fmla="*/ 2654389 h 2658545"/>
                <a:gd name="connsiteX16-10895" fmla="*/ 4489128 w 8477199"/>
                <a:gd name="connsiteY16-10896" fmla="*/ 2310851 h 2658545"/>
                <a:gd name="connsiteX17-10897" fmla="*/ 4263335 w 8477199"/>
                <a:gd name="connsiteY17-10898" fmla="*/ 1901282 h 2658545"/>
                <a:gd name="connsiteX18-10899" fmla="*/ 3440333 w 8477199"/>
                <a:gd name="connsiteY18-10900" fmla="*/ 1934150 h 2658545"/>
                <a:gd name="connsiteX19-10901" fmla="*/ 2166939 w 8477199"/>
                <a:gd name="connsiteY19-10902" fmla="*/ 2242495 h 2658545"/>
                <a:gd name="connsiteX20-10903" fmla="*/ 116247 w 8477199"/>
                <a:gd name="connsiteY20-10904" fmla="*/ 1894960 h 2658545"/>
                <a:gd name="connsiteX21-10905" fmla="*/ 9979 w 8477199"/>
                <a:gd name="connsiteY21-10906" fmla="*/ 1420058 h 2658545"/>
                <a:gd name="connsiteX22-10907" fmla="*/ 1437237 w 8477199"/>
                <a:gd name="connsiteY22-10908" fmla="*/ 0 h 2658545"/>
                <a:gd name="connsiteX23-10909" fmla="*/ 1427434 w 8477199"/>
                <a:gd name="connsiteY23-10910" fmla="*/ 100633 h 2658545"/>
                <a:gd name="connsiteX24-10911" fmla="*/ 123956 w 8477199"/>
                <a:gd name="connsiteY24-10912" fmla="*/ 1748118 h 2658545"/>
                <a:gd name="connsiteX25-10913" fmla="*/ 1724326 w 8477199"/>
                <a:gd name="connsiteY25-10914" fmla="*/ 2212995 h 2658545"/>
                <a:gd name="connsiteX26-10915" fmla="*/ 4018796 w 8477199"/>
                <a:gd name="connsiteY26-10916" fmla="*/ 1744782 h 2658545"/>
                <a:gd name="connsiteX27-10917" fmla="*/ 4735350 w 8477199"/>
                <a:gd name="connsiteY27-10918" fmla="*/ 2564861 h 2658545"/>
                <a:gd name="connsiteX28-10919" fmla="*/ 5803572 w 8477199"/>
                <a:gd name="connsiteY28-10920" fmla="*/ 1668359 h 2658545"/>
                <a:gd name="connsiteX29-10921" fmla="*/ 6697195 w 8477199"/>
                <a:gd name="connsiteY29-10922" fmla="*/ 1138479 h 2658545"/>
                <a:gd name="connsiteX0-10923" fmla="*/ 6697195 w 8477199"/>
                <a:gd name="connsiteY0-10924" fmla="*/ 1138479 h 2658545"/>
                <a:gd name="connsiteX1-10925" fmla="*/ 6709662 w 8477199"/>
                <a:gd name="connsiteY1-10926" fmla="*/ 1138479 h 2658545"/>
                <a:gd name="connsiteX2-10927" fmla="*/ 7145860 w 8477199"/>
                <a:gd name="connsiteY2-10928" fmla="*/ 1713773 h 2658545"/>
                <a:gd name="connsiteX3-10929" fmla="*/ 7305314 w 8477199"/>
                <a:gd name="connsiteY3-10930" fmla="*/ 2037959 h 2658545"/>
                <a:gd name="connsiteX4-10931" fmla="*/ 8432561 w 8477199"/>
                <a:gd name="connsiteY4-10932" fmla="*/ 1804301 h 2658545"/>
                <a:gd name="connsiteX5-10933" fmla="*/ 8477199 w 8477199"/>
                <a:gd name="connsiteY5-10934" fmla="*/ 1852891 h 2658545"/>
                <a:gd name="connsiteX6-10935" fmla="*/ 7295156 w 8477199"/>
                <a:gd name="connsiteY6-10936" fmla="*/ 2097524 h 2658545"/>
                <a:gd name="connsiteX7-10937" fmla="*/ 7106764 w 8477199"/>
                <a:gd name="connsiteY7-10938" fmla="*/ 1738286 h 2658545"/>
                <a:gd name="connsiteX8-10939" fmla="*/ 6708739 w 8477199"/>
                <a:gd name="connsiteY8-10940" fmla="*/ 1198968 h 2658545"/>
                <a:gd name="connsiteX9-10941" fmla="*/ 6697657 w 8477199"/>
                <a:gd name="connsiteY9-10942" fmla="*/ 1198968 h 2658545"/>
                <a:gd name="connsiteX10-10943" fmla="*/ 5808796 w 8477199"/>
                <a:gd name="connsiteY10-10944" fmla="*/ 1779382 h 2658545"/>
                <a:gd name="connsiteX11-10945" fmla="*/ 5680431 w 8477199"/>
                <a:gd name="connsiteY11-10946" fmla="*/ 1910979 h 2658545"/>
                <a:gd name="connsiteX12-10947" fmla="*/ 5510509 w 8477199"/>
                <a:gd name="connsiteY12-10948" fmla="*/ 2090136 h 2658545"/>
                <a:gd name="connsiteX13-10949" fmla="*/ 5121257 w 8477199"/>
                <a:gd name="connsiteY13-10950" fmla="*/ 2480773 h 2658545"/>
                <a:gd name="connsiteX14-10951" fmla="*/ 4763866 w 8477199"/>
                <a:gd name="connsiteY14-10952" fmla="*/ 2658545 h 2658545"/>
                <a:gd name="connsiteX15-10953" fmla="*/ 4720924 w 8477199"/>
                <a:gd name="connsiteY15-10954" fmla="*/ 2654389 h 2658545"/>
                <a:gd name="connsiteX16-10955" fmla="*/ 4489128 w 8477199"/>
                <a:gd name="connsiteY16-10956" fmla="*/ 2310851 h 2658545"/>
                <a:gd name="connsiteX17-10957" fmla="*/ 4263335 w 8477199"/>
                <a:gd name="connsiteY17-10958" fmla="*/ 1901282 h 2658545"/>
                <a:gd name="connsiteX18-10959" fmla="*/ 3440333 w 8477199"/>
                <a:gd name="connsiteY18-10960" fmla="*/ 1934150 h 2658545"/>
                <a:gd name="connsiteX19-10961" fmla="*/ 2166939 w 8477199"/>
                <a:gd name="connsiteY19-10962" fmla="*/ 2242495 h 2658545"/>
                <a:gd name="connsiteX20-10963" fmla="*/ 116247 w 8477199"/>
                <a:gd name="connsiteY20-10964" fmla="*/ 1894960 h 2658545"/>
                <a:gd name="connsiteX21-10965" fmla="*/ 9979 w 8477199"/>
                <a:gd name="connsiteY21-10966" fmla="*/ 1420058 h 2658545"/>
                <a:gd name="connsiteX22-10967" fmla="*/ 1437237 w 8477199"/>
                <a:gd name="connsiteY22-10968" fmla="*/ 0 h 2658545"/>
                <a:gd name="connsiteX23-10969" fmla="*/ 1427434 w 8477199"/>
                <a:gd name="connsiteY23-10970" fmla="*/ 100633 h 2658545"/>
                <a:gd name="connsiteX24-10971" fmla="*/ 123956 w 8477199"/>
                <a:gd name="connsiteY24-10972" fmla="*/ 1748118 h 2658545"/>
                <a:gd name="connsiteX25-10973" fmla="*/ 1724326 w 8477199"/>
                <a:gd name="connsiteY25-10974" fmla="*/ 2212995 h 2658545"/>
                <a:gd name="connsiteX26-10975" fmla="*/ 4018796 w 8477199"/>
                <a:gd name="connsiteY26-10976" fmla="*/ 1744782 h 2658545"/>
                <a:gd name="connsiteX27-10977" fmla="*/ 4735350 w 8477199"/>
                <a:gd name="connsiteY27-10978" fmla="*/ 2564861 h 2658545"/>
                <a:gd name="connsiteX28-10979" fmla="*/ 5803572 w 8477199"/>
                <a:gd name="connsiteY28-10980" fmla="*/ 1668359 h 2658545"/>
                <a:gd name="connsiteX29-10981" fmla="*/ 6697195 w 8477199"/>
                <a:gd name="connsiteY29-10982" fmla="*/ 1138479 h 2658545"/>
                <a:gd name="connsiteX0-10983" fmla="*/ 6697195 w 8477199"/>
                <a:gd name="connsiteY0-10984" fmla="*/ 1138479 h 2658545"/>
                <a:gd name="connsiteX1-10985" fmla="*/ 6709662 w 8477199"/>
                <a:gd name="connsiteY1-10986" fmla="*/ 1138479 h 2658545"/>
                <a:gd name="connsiteX2-10987" fmla="*/ 7145860 w 8477199"/>
                <a:gd name="connsiteY2-10988" fmla="*/ 1713773 h 2658545"/>
                <a:gd name="connsiteX3-10989" fmla="*/ 7305314 w 8477199"/>
                <a:gd name="connsiteY3-10990" fmla="*/ 2037959 h 2658545"/>
                <a:gd name="connsiteX4-10991" fmla="*/ 8432561 w 8477199"/>
                <a:gd name="connsiteY4-10992" fmla="*/ 1804301 h 2658545"/>
                <a:gd name="connsiteX5-10993" fmla="*/ 8477199 w 8477199"/>
                <a:gd name="connsiteY5-10994" fmla="*/ 1852891 h 2658545"/>
                <a:gd name="connsiteX6-10995" fmla="*/ 7295156 w 8477199"/>
                <a:gd name="connsiteY6-10996" fmla="*/ 2097524 h 2658545"/>
                <a:gd name="connsiteX7-10997" fmla="*/ 7106764 w 8477199"/>
                <a:gd name="connsiteY7-10998" fmla="*/ 1738286 h 2658545"/>
                <a:gd name="connsiteX8-10999" fmla="*/ 6708739 w 8477199"/>
                <a:gd name="connsiteY8-11000" fmla="*/ 1198968 h 2658545"/>
                <a:gd name="connsiteX9-11001" fmla="*/ 6697657 w 8477199"/>
                <a:gd name="connsiteY9-11002" fmla="*/ 1198968 h 2658545"/>
                <a:gd name="connsiteX10-11003" fmla="*/ 5808796 w 8477199"/>
                <a:gd name="connsiteY10-11004" fmla="*/ 1779382 h 2658545"/>
                <a:gd name="connsiteX11-11005" fmla="*/ 5680431 w 8477199"/>
                <a:gd name="connsiteY11-11006" fmla="*/ 1910979 h 2658545"/>
                <a:gd name="connsiteX12-11007" fmla="*/ 5510509 w 8477199"/>
                <a:gd name="connsiteY12-11008" fmla="*/ 2090136 h 2658545"/>
                <a:gd name="connsiteX13-11009" fmla="*/ 5121257 w 8477199"/>
                <a:gd name="connsiteY13-11010" fmla="*/ 2480773 h 2658545"/>
                <a:gd name="connsiteX14-11011" fmla="*/ 4763866 w 8477199"/>
                <a:gd name="connsiteY14-11012" fmla="*/ 2658545 h 2658545"/>
                <a:gd name="connsiteX15-11013" fmla="*/ 4720924 w 8477199"/>
                <a:gd name="connsiteY15-11014" fmla="*/ 2654389 h 2658545"/>
                <a:gd name="connsiteX16-11015" fmla="*/ 4489128 w 8477199"/>
                <a:gd name="connsiteY16-11016" fmla="*/ 2310851 h 2658545"/>
                <a:gd name="connsiteX17-11017" fmla="*/ 4263335 w 8477199"/>
                <a:gd name="connsiteY17-11018" fmla="*/ 1901282 h 2658545"/>
                <a:gd name="connsiteX18-11019" fmla="*/ 3440333 w 8477199"/>
                <a:gd name="connsiteY18-11020" fmla="*/ 1934150 h 2658545"/>
                <a:gd name="connsiteX19-11021" fmla="*/ 2166939 w 8477199"/>
                <a:gd name="connsiteY19-11022" fmla="*/ 2242495 h 2658545"/>
                <a:gd name="connsiteX20-11023" fmla="*/ 116247 w 8477199"/>
                <a:gd name="connsiteY20-11024" fmla="*/ 1894960 h 2658545"/>
                <a:gd name="connsiteX21-11025" fmla="*/ 9979 w 8477199"/>
                <a:gd name="connsiteY21-11026" fmla="*/ 1420058 h 2658545"/>
                <a:gd name="connsiteX22-11027" fmla="*/ 1437237 w 8477199"/>
                <a:gd name="connsiteY22-11028" fmla="*/ 0 h 2658545"/>
                <a:gd name="connsiteX23-11029" fmla="*/ 1427434 w 8477199"/>
                <a:gd name="connsiteY23-11030" fmla="*/ 100633 h 2658545"/>
                <a:gd name="connsiteX24-11031" fmla="*/ 123956 w 8477199"/>
                <a:gd name="connsiteY24-11032" fmla="*/ 1748118 h 2658545"/>
                <a:gd name="connsiteX25-11033" fmla="*/ 1724326 w 8477199"/>
                <a:gd name="connsiteY25-11034" fmla="*/ 2212995 h 2658545"/>
                <a:gd name="connsiteX26-11035" fmla="*/ 4018796 w 8477199"/>
                <a:gd name="connsiteY26-11036" fmla="*/ 1744782 h 2658545"/>
                <a:gd name="connsiteX27-11037" fmla="*/ 4735350 w 8477199"/>
                <a:gd name="connsiteY27-11038" fmla="*/ 2564861 h 2658545"/>
                <a:gd name="connsiteX28-11039" fmla="*/ 5803572 w 8477199"/>
                <a:gd name="connsiteY28-11040" fmla="*/ 1668359 h 2658545"/>
                <a:gd name="connsiteX29-11041" fmla="*/ 6697195 w 8477199"/>
                <a:gd name="connsiteY29-11042" fmla="*/ 1138479 h 2658545"/>
                <a:gd name="connsiteX0-11043" fmla="*/ 6697195 w 8477199"/>
                <a:gd name="connsiteY0-11044" fmla="*/ 1138479 h 2658545"/>
                <a:gd name="connsiteX1-11045" fmla="*/ 6709662 w 8477199"/>
                <a:gd name="connsiteY1-11046" fmla="*/ 1138479 h 2658545"/>
                <a:gd name="connsiteX2-11047" fmla="*/ 7145860 w 8477199"/>
                <a:gd name="connsiteY2-11048" fmla="*/ 1713773 h 2658545"/>
                <a:gd name="connsiteX3-11049" fmla="*/ 7305314 w 8477199"/>
                <a:gd name="connsiteY3-11050" fmla="*/ 2037959 h 2658545"/>
                <a:gd name="connsiteX4-11051" fmla="*/ 8432561 w 8477199"/>
                <a:gd name="connsiteY4-11052" fmla="*/ 1804301 h 2658545"/>
                <a:gd name="connsiteX5-11053" fmla="*/ 8477199 w 8477199"/>
                <a:gd name="connsiteY5-11054" fmla="*/ 1852891 h 2658545"/>
                <a:gd name="connsiteX6-11055" fmla="*/ 7295156 w 8477199"/>
                <a:gd name="connsiteY6-11056" fmla="*/ 2097524 h 2658545"/>
                <a:gd name="connsiteX7-11057" fmla="*/ 7106764 w 8477199"/>
                <a:gd name="connsiteY7-11058" fmla="*/ 1738286 h 2658545"/>
                <a:gd name="connsiteX8-11059" fmla="*/ 6708739 w 8477199"/>
                <a:gd name="connsiteY8-11060" fmla="*/ 1198968 h 2658545"/>
                <a:gd name="connsiteX9-11061" fmla="*/ 6697657 w 8477199"/>
                <a:gd name="connsiteY9-11062" fmla="*/ 1198968 h 2658545"/>
                <a:gd name="connsiteX10-11063" fmla="*/ 5808796 w 8477199"/>
                <a:gd name="connsiteY10-11064" fmla="*/ 1779382 h 2658545"/>
                <a:gd name="connsiteX11-11065" fmla="*/ 5680431 w 8477199"/>
                <a:gd name="connsiteY11-11066" fmla="*/ 1910979 h 2658545"/>
                <a:gd name="connsiteX12-11067" fmla="*/ 5510509 w 8477199"/>
                <a:gd name="connsiteY12-11068" fmla="*/ 2090136 h 2658545"/>
                <a:gd name="connsiteX13-11069" fmla="*/ 5121257 w 8477199"/>
                <a:gd name="connsiteY13-11070" fmla="*/ 2480773 h 2658545"/>
                <a:gd name="connsiteX14-11071" fmla="*/ 4763866 w 8477199"/>
                <a:gd name="connsiteY14-11072" fmla="*/ 2658545 h 2658545"/>
                <a:gd name="connsiteX15-11073" fmla="*/ 4720924 w 8477199"/>
                <a:gd name="connsiteY15-11074" fmla="*/ 2654389 h 2658545"/>
                <a:gd name="connsiteX16-11075" fmla="*/ 4489128 w 8477199"/>
                <a:gd name="connsiteY16-11076" fmla="*/ 2310851 h 2658545"/>
                <a:gd name="connsiteX17-11077" fmla="*/ 4263335 w 8477199"/>
                <a:gd name="connsiteY17-11078" fmla="*/ 1901282 h 2658545"/>
                <a:gd name="connsiteX18-11079" fmla="*/ 3440333 w 8477199"/>
                <a:gd name="connsiteY18-11080" fmla="*/ 1934150 h 2658545"/>
                <a:gd name="connsiteX19-11081" fmla="*/ 2166939 w 8477199"/>
                <a:gd name="connsiteY19-11082" fmla="*/ 2242495 h 2658545"/>
                <a:gd name="connsiteX20-11083" fmla="*/ 116247 w 8477199"/>
                <a:gd name="connsiteY20-11084" fmla="*/ 1894960 h 2658545"/>
                <a:gd name="connsiteX21-11085" fmla="*/ 9979 w 8477199"/>
                <a:gd name="connsiteY21-11086" fmla="*/ 1420058 h 2658545"/>
                <a:gd name="connsiteX22-11087" fmla="*/ 1437237 w 8477199"/>
                <a:gd name="connsiteY22-11088" fmla="*/ 0 h 2658545"/>
                <a:gd name="connsiteX23-11089" fmla="*/ 1427434 w 8477199"/>
                <a:gd name="connsiteY23-11090" fmla="*/ 100633 h 2658545"/>
                <a:gd name="connsiteX24-11091" fmla="*/ 123956 w 8477199"/>
                <a:gd name="connsiteY24-11092" fmla="*/ 1748118 h 2658545"/>
                <a:gd name="connsiteX25-11093" fmla="*/ 1724326 w 8477199"/>
                <a:gd name="connsiteY25-11094" fmla="*/ 2212995 h 2658545"/>
                <a:gd name="connsiteX26-11095" fmla="*/ 4018796 w 8477199"/>
                <a:gd name="connsiteY26-11096" fmla="*/ 1744782 h 2658545"/>
                <a:gd name="connsiteX27-11097" fmla="*/ 4735350 w 8477199"/>
                <a:gd name="connsiteY27-11098" fmla="*/ 2564861 h 2658545"/>
                <a:gd name="connsiteX28-11099" fmla="*/ 5803572 w 8477199"/>
                <a:gd name="connsiteY28-11100" fmla="*/ 1668359 h 2658545"/>
                <a:gd name="connsiteX29-11101" fmla="*/ 6697195 w 8477199"/>
                <a:gd name="connsiteY29-11102" fmla="*/ 1138479 h 2658545"/>
                <a:gd name="connsiteX0-11103" fmla="*/ 6697195 w 8477199"/>
                <a:gd name="connsiteY0-11104" fmla="*/ 1138479 h 2658545"/>
                <a:gd name="connsiteX1-11105" fmla="*/ 6709662 w 8477199"/>
                <a:gd name="connsiteY1-11106" fmla="*/ 1138479 h 2658545"/>
                <a:gd name="connsiteX2-11107" fmla="*/ 7145860 w 8477199"/>
                <a:gd name="connsiteY2-11108" fmla="*/ 1713773 h 2658545"/>
                <a:gd name="connsiteX3-11109" fmla="*/ 7305314 w 8477199"/>
                <a:gd name="connsiteY3-11110" fmla="*/ 2037959 h 2658545"/>
                <a:gd name="connsiteX4-11111" fmla="*/ 8432561 w 8477199"/>
                <a:gd name="connsiteY4-11112" fmla="*/ 1804301 h 2658545"/>
                <a:gd name="connsiteX5-11113" fmla="*/ 8477199 w 8477199"/>
                <a:gd name="connsiteY5-11114" fmla="*/ 1852891 h 2658545"/>
                <a:gd name="connsiteX6-11115" fmla="*/ 7295156 w 8477199"/>
                <a:gd name="connsiteY6-11116" fmla="*/ 2097524 h 2658545"/>
                <a:gd name="connsiteX7-11117" fmla="*/ 7106764 w 8477199"/>
                <a:gd name="connsiteY7-11118" fmla="*/ 1738286 h 2658545"/>
                <a:gd name="connsiteX8-11119" fmla="*/ 6708739 w 8477199"/>
                <a:gd name="connsiteY8-11120" fmla="*/ 1198968 h 2658545"/>
                <a:gd name="connsiteX9-11121" fmla="*/ 6697657 w 8477199"/>
                <a:gd name="connsiteY9-11122" fmla="*/ 1198968 h 2658545"/>
                <a:gd name="connsiteX10-11123" fmla="*/ 5808796 w 8477199"/>
                <a:gd name="connsiteY10-11124" fmla="*/ 1779382 h 2658545"/>
                <a:gd name="connsiteX11-11125" fmla="*/ 5680431 w 8477199"/>
                <a:gd name="connsiteY11-11126" fmla="*/ 1910979 h 2658545"/>
                <a:gd name="connsiteX12-11127" fmla="*/ 5510509 w 8477199"/>
                <a:gd name="connsiteY12-11128" fmla="*/ 2090136 h 2658545"/>
                <a:gd name="connsiteX13-11129" fmla="*/ 5121257 w 8477199"/>
                <a:gd name="connsiteY13-11130" fmla="*/ 2480773 h 2658545"/>
                <a:gd name="connsiteX14-11131" fmla="*/ 4763866 w 8477199"/>
                <a:gd name="connsiteY14-11132" fmla="*/ 2658545 h 2658545"/>
                <a:gd name="connsiteX15-11133" fmla="*/ 4720924 w 8477199"/>
                <a:gd name="connsiteY15-11134" fmla="*/ 2654389 h 2658545"/>
                <a:gd name="connsiteX16-11135" fmla="*/ 4489128 w 8477199"/>
                <a:gd name="connsiteY16-11136" fmla="*/ 2310851 h 2658545"/>
                <a:gd name="connsiteX17-11137" fmla="*/ 4263335 w 8477199"/>
                <a:gd name="connsiteY17-11138" fmla="*/ 1901282 h 2658545"/>
                <a:gd name="connsiteX18-11139" fmla="*/ 3440333 w 8477199"/>
                <a:gd name="connsiteY18-11140" fmla="*/ 1934150 h 2658545"/>
                <a:gd name="connsiteX19-11141" fmla="*/ 2166939 w 8477199"/>
                <a:gd name="connsiteY19-11142" fmla="*/ 2242495 h 2658545"/>
                <a:gd name="connsiteX20-11143" fmla="*/ 116247 w 8477199"/>
                <a:gd name="connsiteY20-11144" fmla="*/ 1894960 h 2658545"/>
                <a:gd name="connsiteX21-11145" fmla="*/ 9979 w 8477199"/>
                <a:gd name="connsiteY21-11146" fmla="*/ 1420058 h 2658545"/>
                <a:gd name="connsiteX22-11147" fmla="*/ 1437237 w 8477199"/>
                <a:gd name="connsiteY22-11148" fmla="*/ 0 h 2658545"/>
                <a:gd name="connsiteX23-11149" fmla="*/ 1427434 w 8477199"/>
                <a:gd name="connsiteY23-11150" fmla="*/ 100633 h 2658545"/>
                <a:gd name="connsiteX24-11151" fmla="*/ 123956 w 8477199"/>
                <a:gd name="connsiteY24-11152" fmla="*/ 1748118 h 2658545"/>
                <a:gd name="connsiteX25-11153" fmla="*/ 1724326 w 8477199"/>
                <a:gd name="connsiteY25-11154" fmla="*/ 2212995 h 2658545"/>
                <a:gd name="connsiteX26-11155" fmla="*/ 4018796 w 8477199"/>
                <a:gd name="connsiteY26-11156" fmla="*/ 1744782 h 2658545"/>
                <a:gd name="connsiteX27-11157" fmla="*/ 4735350 w 8477199"/>
                <a:gd name="connsiteY27-11158" fmla="*/ 2564861 h 2658545"/>
                <a:gd name="connsiteX28-11159" fmla="*/ 5803572 w 8477199"/>
                <a:gd name="connsiteY28-11160" fmla="*/ 1668359 h 2658545"/>
                <a:gd name="connsiteX29-11161" fmla="*/ 6697195 w 8477199"/>
                <a:gd name="connsiteY29-11162" fmla="*/ 1138479 h 2658545"/>
                <a:gd name="connsiteX0-11163" fmla="*/ 6697195 w 8477199"/>
                <a:gd name="connsiteY0-11164" fmla="*/ 1138479 h 2658545"/>
                <a:gd name="connsiteX1-11165" fmla="*/ 6709662 w 8477199"/>
                <a:gd name="connsiteY1-11166" fmla="*/ 1138479 h 2658545"/>
                <a:gd name="connsiteX2-11167" fmla="*/ 7145860 w 8477199"/>
                <a:gd name="connsiteY2-11168" fmla="*/ 1713773 h 2658545"/>
                <a:gd name="connsiteX3-11169" fmla="*/ 7305314 w 8477199"/>
                <a:gd name="connsiteY3-11170" fmla="*/ 2037959 h 2658545"/>
                <a:gd name="connsiteX4-11171" fmla="*/ 8432561 w 8477199"/>
                <a:gd name="connsiteY4-11172" fmla="*/ 1804301 h 2658545"/>
                <a:gd name="connsiteX5-11173" fmla="*/ 8477199 w 8477199"/>
                <a:gd name="connsiteY5-11174" fmla="*/ 1852891 h 2658545"/>
                <a:gd name="connsiteX6-11175" fmla="*/ 7295156 w 8477199"/>
                <a:gd name="connsiteY6-11176" fmla="*/ 2097524 h 2658545"/>
                <a:gd name="connsiteX7-11177" fmla="*/ 7106764 w 8477199"/>
                <a:gd name="connsiteY7-11178" fmla="*/ 1738286 h 2658545"/>
                <a:gd name="connsiteX8-11179" fmla="*/ 6708739 w 8477199"/>
                <a:gd name="connsiteY8-11180" fmla="*/ 1198968 h 2658545"/>
                <a:gd name="connsiteX9-11181" fmla="*/ 6697657 w 8477199"/>
                <a:gd name="connsiteY9-11182" fmla="*/ 1198968 h 2658545"/>
                <a:gd name="connsiteX10-11183" fmla="*/ 5808796 w 8477199"/>
                <a:gd name="connsiteY10-11184" fmla="*/ 1779382 h 2658545"/>
                <a:gd name="connsiteX11-11185" fmla="*/ 5680431 w 8477199"/>
                <a:gd name="connsiteY11-11186" fmla="*/ 1910979 h 2658545"/>
                <a:gd name="connsiteX12-11187" fmla="*/ 5510509 w 8477199"/>
                <a:gd name="connsiteY12-11188" fmla="*/ 2090136 h 2658545"/>
                <a:gd name="connsiteX13-11189" fmla="*/ 5121257 w 8477199"/>
                <a:gd name="connsiteY13-11190" fmla="*/ 2480773 h 2658545"/>
                <a:gd name="connsiteX14-11191" fmla="*/ 4763866 w 8477199"/>
                <a:gd name="connsiteY14-11192" fmla="*/ 2658545 h 2658545"/>
                <a:gd name="connsiteX15-11193" fmla="*/ 4720924 w 8477199"/>
                <a:gd name="connsiteY15-11194" fmla="*/ 2654389 h 2658545"/>
                <a:gd name="connsiteX16-11195" fmla="*/ 4489128 w 8477199"/>
                <a:gd name="connsiteY16-11196" fmla="*/ 2310851 h 2658545"/>
                <a:gd name="connsiteX17-11197" fmla="*/ 4263335 w 8477199"/>
                <a:gd name="connsiteY17-11198" fmla="*/ 1901282 h 2658545"/>
                <a:gd name="connsiteX18-11199" fmla="*/ 3440333 w 8477199"/>
                <a:gd name="connsiteY18-11200" fmla="*/ 1934150 h 2658545"/>
                <a:gd name="connsiteX19-11201" fmla="*/ 2166939 w 8477199"/>
                <a:gd name="connsiteY19-11202" fmla="*/ 2242495 h 2658545"/>
                <a:gd name="connsiteX20-11203" fmla="*/ 116247 w 8477199"/>
                <a:gd name="connsiteY20-11204" fmla="*/ 1894960 h 2658545"/>
                <a:gd name="connsiteX21-11205" fmla="*/ 9979 w 8477199"/>
                <a:gd name="connsiteY21-11206" fmla="*/ 1420058 h 2658545"/>
                <a:gd name="connsiteX22-11207" fmla="*/ 1437237 w 8477199"/>
                <a:gd name="connsiteY22-11208" fmla="*/ 0 h 2658545"/>
                <a:gd name="connsiteX23-11209" fmla="*/ 1427434 w 8477199"/>
                <a:gd name="connsiteY23-11210" fmla="*/ 100633 h 2658545"/>
                <a:gd name="connsiteX24-11211" fmla="*/ 123956 w 8477199"/>
                <a:gd name="connsiteY24-11212" fmla="*/ 1748118 h 2658545"/>
                <a:gd name="connsiteX25-11213" fmla="*/ 1724326 w 8477199"/>
                <a:gd name="connsiteY25-11214" fmla="*/ 2212995 h 2658545"/>
                <a:gd name="connsiteX26-11215" fmla="*/ 4018796 w 8477199"/>
                <a:gd name="connsiteY26-11216" fmla="*/ 1744782 h 2658545"/>
                <a:gd name="connsiteX27-11217" fmla="*/ 4735350 w 8477199"/>
                <a:gd name="connsiteY27-11218" fmla="*/ 2564861 h 2658545"/>
                <a:gd name="connsiteX28-11219" fmla="*/ 5803572 w 8477199"/>
                <a:gd name="connsiteY28-11220" fmla="*/ 1668359 h 2658545"/>
                <a:gd name="connsiteX29-11221" fmla="*/ 6697195 w 8477199"/>
                <a:gd name="connsiteY29-11222" fmla="*/ 1138479 h 2658545"/>
                <a:gd name="connsiteX0-11223" fmla="*/ 6697195 w 8477199"/>
                <a:gd name="connsiteY0-11224" fmla="*/ 1138479 h 2658545"/>
                <a:gd name="connsiteX1-11225" fmla="*/ 6709662 w 8477199"/>
                <a:gd name="connsiteY1-11226" fmla="*/ 1138479 h 2658545"/>
                <a:gd name="connsiteX2-11227" fmla="*/ 7145860 w 8477199"/>
                <a:gd name="connsiteY2-11228" fmla="*/ 1713773 h 2658545"/>
                <a:gd name="connsiteX3-11229" fmla="*/ 7305314 w 8477199"/>
                <a:gd name="connsiteY3-11230" fmla="*/ 2037959 h 2658545"/>
                <a:gd name="connsiteX4-11231" fmla="*/ 8432561 w 8477199"/>
                <a:gd name="connsiteY4-11232" fmla="*/ 1804301 h 2658545"/>
                <a:gd name="connsiteX5-11233" fmla="*/ 8477199 w 8477199"/>
                <a:gd name="connsiteY5-11234" fmla="*/ 1852891 h 2658545"/>
                <a:gd name="connsiteX6-11235" fmla="*/ 7295156 w 8477199"/>
                <a:gd name="connsiteY6-11236" fmla="*/ 2097524 h 2658545"/>
                <a:gd name="connsiteX7-11237" fmla="*/ 7106764 w 8477199"/>
                <a:gd name="connsiteY7-11238" fmla="*/ 1738286 h 2658545"/>
                <a:gd name="connsiteX8-11239" fmla="*/ 6708739 w 8477199"/>
                <a:gd name="connsiteY8-11240" fmla="*/ 1198968 h 2658545"/>
                <a:gd name="connsiteX9-11241" fmla="*/ 6697657 w 8477199"/>
                <a:gd name="connsiteY9-11242" fmla="*/ 1198968 h 2658545"/>
                <a:gd name="connsiteX10-11243" fmla="*/ 5808796 w 8477199"/>
                <a:gd name="connsiteY10-11244" fmla="*/ 1779382 h 2658545"/>
                <a:gd name="connsiteX11-11245" fmla="*/ 5680431 w 8477199"/>
                <a:gd name="connsiteY11-11246" fmla="*/ 1910979 h 2658545"/>
                <a:gd name="connsiteX12-11247" fmla="*/ 5510509 w 8477199"/>
                <a:gd name="connsiteY12-11248" fmla="*/ 2090136 h 2658545"/>
                <a:gd name="connsiteX13-11249" fmla="*/ 5121257 w 8477199"/>
                <a:gd name="connsiteY13-11250" fmla="*/ 2480773 h 2658545"/>
                <a:gd name="connsiteX14-11251" fmla="*/ 4763866 w 8477199"/>
                <a:gd name="connsiteY14-11252" fmla="*/ 2658545 h 2658545"/>
                <a:gd name="connsiteX15-11253" fmla="*/ 4720924 w 8477199"/>
                <a:gd name="connsiteY15-11254" fmla="*/ 2654389 h 2658545"/>
                <a:gd name="connsiteX16-11255" fmla="*/ 4489128 w 8477199"/>
                <a:gd name="connsiteY16-11256" fmla="*/ 2310851 h 2658545"/>
                <a:gd name="connsiteX17-11257" fmla="*/ 4263335 w 8477199"/>
                <a:gd name="connsiteY17-11258" fmla="*/ 1901282 h 2658545"/>
                <a:gd name="connsiteX18-11259" fmla="*/ 3440333 w 8477199"/>
                <a:gd name="connsiteY18-11260" fmla="*/ 1934150 h 2658545"/>
                <a:gd name="connsiteX19-11261" fmla="*/ 2166939 w 8477199"/>
                <a:gd name="connsiteY19-11262" fmla="*/ 2242495 h 2658545"/>
                <a:gd name="connsiteX20-11263" fmla="*/ 116247 w 8477199"/>
                <a:gd name="connsiteY20-11264" fmla="*/ 1894960 h 2658545"/>
                <a:gd name="connsiteX21-11265" fmla="*/ 9979 w 8477199"/>
                <a:gd name="connsiteY21-11266" fmla="*/ 1420058 h 2658545"/>
                <a:gd name="connsiteX22-11267" fmla="*/ 1437237 w 8477199"/>
                <a:gd name="connsiteY22-11268" fmla="*/ 0 h 2658545"/>
                <a:gd name="connsiteX23-11269" fmla="*/ 1427434 w 8477199"/>
                <a:gd name="connsiteY23-11270" fmla="*/ 100633 h 2658545"/>
                <a:gd name="connsiteX24-11271" fmla="*/ 123956 w 8477199"/>
                <a:gd name="connsiteY24-11272" fmla="*/ 1748118 h 2658545"/>
                <a:gd name="connsiteX25-11273" fmla="*/ 1724326 w 8477199"/>
                <a:gd name="connsiteY25-11274" fmla="*/ 2212995 h 2658545"/>
                <a:gd name="connsiteX26-11275" fmla="*/ 4018796 w 8477199"/>
                <a:gd name="connsiteY26-11276" fmla="*/ 1759804 h 2658545"/>
                <a:gd name="connsiteX27-11277" fmla="*/ 4735350 w 8477199"/>
                <a:gd name="connsiteY27-11278" fmla="*/ 2564861 h 2658545"/>
                <a:gd name="connsiteX28-11279" fmla="*/ 5803572 w 8477199"/>
                <a:gd name="connsiteY28-11280" fmla="*/ 1668359 h 2658545"/>
                <a:gd name="connsiteX29-11281" fmla="*/ 6697195 w 8477199"/>
                <a:gd name="connsiteY29-11282" fmla="*/ 1138479 h 2658545"/>
                <a:gd name="connsiteX0-11283" fmla="*/ 6697195 w 8477199"/>
                <a:gd name="connsiteY0-11284" fmla="*/ 1138479 h 2658545"/>
                <a:gd name="connsiteX1-11285" fmla="*/ 6709662 w 8477199"/>
                <a:gd name="connsiteY1-11286" fmla="*/ 1138479 h 2658545"/>
                <a:gd name="connsiteX2-11287" fmla="*/ 7145860 w 8477199"/>
                <a:gd name="connsiteY2-11288" fmla="*/ 1713773 h 2658545"/>
                <a:gd name="connsiteX3-11289" fmla="*/ 7305314 w 8477199"/>
                <a:gd name="connsiteY3-11290" fmla="*/ 2037959 h 2658545"/>
                <a:gd name="connsiteX4-11291" fmla="*/ 8432561 w 8477199"/>
                <a:gd name="connsiteY4-11292" fmla="*/ 1804301 h 2658545"/>
                <a:gd name="connsiteX5-11293" fmla="*/ 8477199 w 8477199"/>
                <a:gd name="connsiteY5-11294" fmla="*/ 1852891 h 2658545"/>
                <a:gd name="connsiteX6-11295" fmla="*/ 7295156 w 8477199"/>
                <a:gd name="connsiteY6-11296" fmla="*/ 2097524 h 2658545"/>
                <a:gd name="connsiteX7-11297" fmla="*/ 7084419 w 8477199"/>
                <a:gd name="connsiteY7-11298" fmla="*/ 1715757 h 2658545"/>
                <a:gd name="connsiteX8-11299" fmla="*/ 6708739 w 8477199"/>
                <a:gd name="connsiteY8-11300" fmla="*/ 1198968 h 2658545"/>
                <a:gd name="connsiteX9-11301" fmla="*/ 6697657 w 8477199"/>
                <a:gd name="connsiteY9-11302" fmla="*/ 1198968 h 2658545"/>
                <a:gd name="connsiteX10-11303" fmla="*/ 5808796 w 8477199"/>
                <a:gd name="connsiteY10-11304" fmla="*/ 1779382 h 2658545"/>
                <a:gd name="connsiteX11-11305" fmla="*/ 5680431 w 8477199"/>
                <a:gd name="connsiteY11-11306" fmla="*/ 1910979 h 2658545"/>
                <a:gd name="connsiteX12-11307" fmla="*/ 5510509 w 8477199"/>
                <a:gd name="connsiteY12-11308" fmla="*/ 2090136 h 2658545"/>
                <a:gd name="connsiteX13-11309" fmla="*/ 5121257 w 8477199"/>
                <a:gd name="connsiteY13-11310" fmla="*/ 2480773 h 2658545"/>
                <a:gd name="connsiteX14-11311" fmla="*/ 4763866 w 8477199"/>
                <a:gd name="connsiteY14-11312" fmla="*/ 2658545 h 2658545"/>
                <a:gd name="connsiteX15-11313" fmla="*/ 4720924 w 8477199"/>
                <a:gd name="connsiteY15-11314" fmla="*/ 2654389 h 2658545"/>
                <a:gd name="connsiteX16-11315" fmla="*/ 4489128 w 8477199"/>
                <a:gd name="connsiteY16-11316" fmla="*/ 2310851 h 2658545"/>
                <a:gd name="connsiteX17-11317" fmla="*/ 4263335 w 8477199"/>
                <a:gd name="connsiteY17-11318" fmla="*/ 1901282 h 2658545"/>
                <a:gd name="connsiteX18-11319" fmla="*/ 3440333 w 8477199"/>
                <a:gd name="connsiteY18-11320" fmla="*/ 1934150 h 2658545"/>
                <a:gd name="connsiteX19-11321" fmla="*/ 2166939 w 8477199"/>
                <a:gd name="connsiteY19-11322" fmla="*/ 2242495 h 2658545"/>
                <a:gd name="connsiteX20-11323" fmla="*/ 116247 w 8477199"/>
                <a:gd name="connsiteY20-11324" fmla="*/ 1894960 h 2658545"/>
                <a:gd name="connsiteX21-11325" fmla="*/ 9979 w 8477199"/>
                <a:gd name="connsiteY21-11326" fmla="*/ 1420058 h 2658545"/>
                <a:gd name="connsiteX22-11327" fmla="*/ 1437237 w 8477199"/>
                <a:gd name="connsiteY22-11328" fmla="*/ 0 h 2658545"/>
                <a:gd name="connsiteX23-11329" fmla="*/ 1427434 w 8477199"/>
                <a:gd name="connsiteY23-11330" fmla="*/ 100633 h 2658545"/>
                <a:gd name="connsiteX24-11331" fmla="*/ 123956 w 8477199"/>
                <a:gd name="connsiteY24-11332" fmla="*/ 1748118 h 2658545"/>
                <a:gd name="connsiteX25-11333" fmla="*/ 1724326 w 8477199"/>
                <a:gd name="connsiteY25-11334" fmla="*/ 2212995 h 2658545"/>
                <a:gd name="connsiteX26-11335" fmla="*/ 4018796 w 8477199"/>
                <a:gd name="connsiteY26-11336" fmla="*/ 1759804 h 2658545"/>
                <a:gd name="connsiteX27-11337" fmla="*/ 4735350 w 8477199"/>
                <a:gd name="connsiteY27-11338" fmla="*/ 2564861 h 2658545"/>
                <a:gd name="connsiteX28-11339" fmla="*/ 5803572 w 8477199"/>
                <a:gd name="connsiteY28-11340" fmla="*/ 1668359 h 2658545"/>
                <a:gd name="connsiteX29-11341" fmla="*/ 6697195 w 8477199"/>
                <a:gd name="connsiteY29-11342" fmla="*/ 1138479 h 2658545"/>
                <a:gd name="connsiteX0-11343" fmla="*/ 6697195 w 8477199"/>
                <a:gd name="connsiteY0-11344" fmla="*/ 1138479 h 2658545"/>
                <a:gd name="connsiteX1-11345" fmla="*/ 6709662 w 8477199"/>
                <a:gd name="connsiteY1-11346" fmla="*/ 1138479 h 2658545"/>
                <a:gd name="connsiteX2-11347" fmla="*/ 7145860 w 8477199"/>
                <a:gd name="connsiteY2-11348" fmla="*/ 1713773 h 2658545"/>
                <a:gd name="connsiteX3-11349" fmla="*/ 7305314 w 8477199"/>
                <a:gd name="connsiteY3-11350" fmla="*/ 2037959 h 2658545"/>
                <a:gd name="connsiteX4-11351" fmla="*/ 8432561 w 8477199"/>
                <a:gd name="connsiteY4-11352" fmla="*/ 1804301 h 2658545"/>
                <a:gd name="connsiteX5-11353" fmla="*/ 8477199 w 8477199"/>
                <a:gd name="connsiteY5-11354" fmla="*/ 1852891 h 2658545"/>
                <a:gd name="connsiteX6-11355" fmla="*/ 7295156 w 8477199"/>
                <a:gd name="connsiteY6-11356" fmla="*/ 2097524 h 2658545"/>
                <a:gd name="connsiteX7-11357" fmla="*/ 7101177 w 8477199"/>
                <a:gd name="connsiteY7-11358" fmla="*/ 1715757 h 2658545"/>
                <a:gd name="connsiteX8-11359" fmla="*/ 6708739 w 8477199"/>
                <a:gd name="connsiteY8-11360" fmla="*/ 1198968 h 2658545"/>
                <a:gd name="connsiteX9-11361" fmla="*/ 6697657 w 8477199"/>
                <a:gd name="connsiteY9-11362" fmla="*/ 1198968 h 2658545"/>
                <a:gd name="connsiteX10-11363" fmla="*/ 5808796 w 8477199"/>
                <a:gd name="connsiteY10-11364" fmla="*/ 1779382 h 2658545"/>
                <a:gd name="connsiteX11-11365" fmla="*/ 5680431 w 8477199"/>
                <a:gd name="connsiteY11-11366" fmla="*/ 1910979 h 2658545"/>
                <a:gd name="connsiteX12-11367" fmla="*/ 5510509 w 8477199"/>
                <a:gd name="connsiteY12-11368" fmla="*/ 2090136 h 2658545"/>
                <a:gd name="connsiteX13-11369" fmla="*/ 5121257 w 8477199"/>
                <a:gd name="connsiteY13-11370" fmla="*/ 2480773 h 2658545"/>
                <a:gd name="connsiteX14-11371" fmla="*/ 4763866 w 8477199"/>
                <a:gd name="connsiteY14-11372" fmla="*/ 2658545 h 2658545"/>
                <a:gd name="connsiteX15-11373" fmla="*/ 4720924 w 8477199"/>
                <a:gd name="connsiteY15-11374" fmla="*/ 2654389 h 2658545"/>
                <a:gd name="connsiteX16-11375" fmla="*/ 4489128 w 8477199"/>
                <a:gd name="connsiteY16-11376" fmla="*/ 2310851 h 2658545"/>
                <a:gd name="connsiteX17-11377" fmla="*/ 4263335 w 8477199"/>
                <a:gd name="connsiteY17-11378" fmla="*/ 1901282 h 2658545"/>
                <a:gd name="connsiteX18-11379" fmla="*/ 3440333 w 8477199"/>
                <a:gd name="connsiteY18-11380" fmla="*/ 1934150 h 2658545"/>
                <a:gd name="connsiteX19-11381" fmla="*/ 2166939 w 8477199"/>
                <a:gd name="connsiteY19-11382" fmla="*/ 2242495 h 2658545"/>
                <a:gd name="connsiteX20-11383" fmla="*/ 116247 w 8477199"/>
                <a:gd name="connsiteY20-11384" fmla="*/ 1894960 h 2658545"/>
                <a:gd name="connsiteX21-11385" fmla="*/ 9979 w 8477199"/>
                <a:gd name="connsiteY21-11386" fmla="*/ 1420058 h 2658545"/>
                <a:gd name="connsiteX22-11387" fmla="*/ 1437237 w 8477199"/>
                <a:gd name="connsiteY22-11388" fmla="*/ 0 h 2658545"/>
                <a:gd name="connsiteX23-11389" fmla="*/ 1427434 w 8477199"/>
                <a:gd name="connsiteY23-11390" fmla="*/ 100633 h 2658545"/>
                <a:gd name="connsiteX24-11391" fmla="*/ 123956 w 8477199"/>
                <a:gd name="connsiteY24-11392" fmla="*/ 1748118 h 2658545"/>
                <a:gd name="connsiteX25-11393" fmla="*/ 1724326 w 8477199"/>
                <a:gd name="connsiteY25-11394" fmla="*/ 2212995 h 2658545"/>
                <a:gd name="connsiteX26-11395" fmla="*/ 4018796 w 8477199"/>
                <a:gd name="connsiteY26-11396" fmla="*/ 1759804 h 2658545"/>
                <a:gd name="connsiteX27-11397" fmla="*/ 4735350 w 8477199"/>
                <a:gd name="connsiteY27-11398" fmla="*/ 2564861 h 2658545"/>
                <a:gd name="connsiteX28-11399" fmla="*/ 5803572 w 8477199"/>
                <a:gd name="connsiteY28-11400" fmla="*/ 1668359 h 2658545"/>
                <a:gd name="connsiteX29-11401" fmla="*/ 6697195 w 8477199"/>
                <a:gd name="connsiteY29-11402" fmla="*/ 1138479 h 2658545"/>
                <a:gd name="connsiteX0-11403" fmla="*/ 6697195 w 8477199"/>
                <a:gd name="connsiteY0-11404" fmla="*/ 1138479 h 2658545"/>
                <a:gd name="connsiteX1-11405" fmla="*/ 6709662 w 8477199"/>
                <a:gd name="connsiteY1-11406" fmla="*/ 1138479 h 2658545"/>
                <a:gd name="connsiteX2-11407" fmla="*/ 7145860 w 8477199"/>
                <a:gd name="connsiteY2-11408" fmla="*/ 1713773 h 2658545"/>
                <a:gd name="connsiteX3-11409" fmla="*/ 7305314 w 8477199"/>
                <a:gd name="connsiteY3-11410" fmla="*/ 2037959 h 2658545"/>
                <a:gd name="connsiteX4-11411" fmla="*/ 8432561 w 8477199"/>
                <a:gd name="connsiteY4-11412" fmla="*/ 1804301 h 2658545"/>
                <a:gd name="connsiteX5-11413" fmla="*/ 8477199 w 8477199"/>
                <a:gd name="connsiteY5-11414" fmla="*/ 1852891 h 2658545"/>
                <a:gd name="connsiteX6-11415" fmla="*/ 7295156 w 8477199"/>
                <a:gd name="connsiteY6-11416" fmla="*/ 2097524 h 2658545"/>
                <a:gd name="connsiteX7-11417" fmla="*/ 7101177 w 8477199"/>
                <a:gd name="connsiteY7-11418" fmla="*/ 1715757 h 2658545"/>
                <a:gd name="connsiteX8-11419" fmla="*/ 6708739 w 8477199"/>
                <a:gd name="connsiteY8-11420" fmla="*/ 1198968 h 2658545"/>
                <a:gd name="connsiteX9-11421" fmla="*/ 6697657 w 8477199"/>
                <a:gd name="connsiteY9-11422" fmla="*/ 1198968 h 2658545"/>
                <a:gd name="connsiteX10-11423" fmla="*/ 5808796 w 8477199"/>
                <a:gd name="connsiteY10-11424" fmla="*/ 1779382 h 2658545"/>
                <a:gd name="connsiteX11-11425" fmla="*/ 5680431 w 8477199"/>
                <a:gd name="connsiteY11-11426" fmla="*/ 1910979 h 2658545"/>
                <a:gd name="connsiteX12-11427" fmla="*/ 5510509 w 8477199"/>
                <a:gd name="connsiteY12-11428" fmla="*/ 2090136 h 2658545"/>
                <a:gd name="connsiteX13-11429" fmla="*/ 5121257 w 8477199"/>
                <a:gd name="connsiteY13-11430" fmla="*/ 2480773 h 2658545"/>
                <a:gd name="connsiteX14-11431" fmla="*/ 4763866 w 8477199"/>
                <a:gd name="connsiteY14-11432" fmla="*/ 2658545 h 2658545"/>
                <a:gd name="connsiteX15-11433" fmla="*/ 4720924 w 8477199"/>
                <a:gd name="connsiteY15-11434" fmla="*/ 2654389 h 2658545"/>
                <a:gd name="connsiteX16-11435" fmla="*/ 4489128 w 8477199"/>
                <a:gd name="connsiteY16-11436" fmla="*/ 2310851 h 2658545"/>
                <a:gd name="connsiteX17-11437" fmla="*/ 4263335 w 8477199"/>
                <a:gd name="connsiteY17-11438" fmla="*/ 1901282 h 2658545"/>
                <a:gd name="connsiteX18-11439" fmla="*/ 3440333 w 8477199"/>
                <a:gd name="connsiteY18-11440" fmla="*/ 1934150 h 2658545"/>
                <a:gd name="connsiteX19-11441" fmla="*/ 2166939 w 8477199"/>
                <a:gd name="connsiteY19-11442" fmla="*/ 2242495 h 2658545"/>
                <a:gd name="connsiteX20-11443" fmla="*/ 116247 w 8477199"/>
                <a:gd name="connsiteY20-11444" fmla="*/ 1894960 h 2658545"/>
                <a:gd name="connsiteX21-11445" fmla="*/ 9979 w 8477199"/>
                <a:gd name="connsiteY21-11446" fmla="*/ 1420058 h 2658545"/>
                <a:gd name="connsiteX22-11447" fmla="*/ 1437237 w 8477199"/>
                <a:gd name="connsiteY22-11448" fmla="*/ 0 h 2658545"/>
                <a:gd name="connsiteX23-11449" fmla="*/ 1438607 w 8477199"/>
                <a:gd name="connsiteY23-11450" fmla="*/ 115654 h 2658545"/>
                <a:gd name="connsiteX24-11451" fmla="*/ 123956 w 8477199"/>
                <a:gd name="connsiteY24-11452" fmla="*/ 1748118 h 2658545"/>
                <a:gd name="connsiteX25-11453" fmla="*/ 1724326 w 8477199"/>
                <a:gd name="connsiteY25-11454" fmla="*/ 2212995 h 2658545"/>
                <a:gd name="connsiteX26-11455" fmla="*/ 4018796 w 8477199"/>
                <a:gd name="connsiteY26-11456" fmla="*/ 1759804 h 2658545"/>
                <a:gd name="connsiteX27-11457" fmla="*/ 4735350 w 8477199"/>
                <a:gd name="connsiteY27-11458" fmla="*/ 2564861 h 2658545"/>
                <a:gd name="connsiteX28-11459" fmla="*/ 5803572 w 8477199"/>
                <a:gd name="connsiteY28-11460" fmla="*/ 1668359 h 2658545"/>
                <a:gd name="connsiteX29-11461" fmla="*/ 6697195 w 8477199"/>
                <a:gd name="connsiteY29-11462" fmla="*/ 1138479 h 2658545"/>
                <a:gd name="connsiteX0-11463" fmla="*/ 6697195 w 8477199"/>
                <a:gd name="connsiteY0-11464" fmla="*/ 1138479 h 2658545"/>
                <a:gd name="connsiteX1-11465" fmla="*/ 6709662 w 8477199"/>
                <a:gd name="connsiteY1-11466" fmla="*/ 1138479 h 2658545"/>
                <a:gd name="connsiteX2-11467" fmla="*/ 7145860 w 8477199"/>
                <a:gd name="connsiteY2-11468" fmla="*/ 1713773 h 2658545"/>
                <a:gd name="connsiteX3-11469" fmla="*/ 7305314 w 8477199"/>
                <a:gd name="connsiteY3-11470" fmla="*/ 2037959 h 2658545"/>
                <a:gd name="connsiteX4-11471" fmla="*/ 8432561 w 8477199"/>
                <a:gd name="connsiteY4-11472" fmla="*/ 1804301 h 2658545"/>
                <a:gd name="connsiteX5-11473" fmla="*/ 8477199 w 8477199"/>
                <a:gd name="connsiteY5-11474" fmla="*/ 1852891 h 2658545"/>
                <a:gd name="connsiteX6-11475" fmla="*/ 7295156 w 8477199"/>
                <a:gd name="connsiteY6-11476" fmla="*/ 2097524 h 2658545"/>
                <a:gd name="connsiteX7-11477" fmla="*/ 7101177 w 8477199"/>
                <a:gd name="connsiteY7-11478" fmla="*/ 1715757 h 2658545"/>
                <a:gd name="connsiteX8-11479" fmla="*/ 6708739 w 8477199"/>
                <a:gd name="connsiteY8-11480" fmla="*/ 1198968 h 2658545"/>
                <a:gd name="connsiteX9-11481" fmla="*/ 6697657 w 8477199"/>
                <a:gd name="connsiteY9-11482" fmla="*/ 1198968 h 2658545"/>
                <a:gd name="connsiteX10-11483" fmla="*/ 5808796 w 8477199"/>
                <a:gd name="connsiteY10-11484" fmla="*/ 1779382 h 2658545"/>
                <a:gd name="connsiteX11-11485" fmla="*/ 5680431 w 8477199"/>
                <a:gd name="connsiteY11-11486" fmla="*/ 1910979 h 2658545"/>
                <a:gd name="connsiteX12-11487" fmla="*/ 5510509 w 8477199"/>
                <a:gd name="connsiteY12-11488" fmla="*/ 2090136 h 2658545"/>
                <a:gd name="connsiteX13-11489" fmla="*/ 5121257 w 8477199"/>
                <a:gd name="connsiteY13-11490" fmla="*/ 2480773 h 2658545"/>
                <a:gd name="connsiteX14-11491" fmla="*/ 4763866 w 8477199"/>
                <a:gd name="connsiteY14-11492" fmla="*/ 2658545 h 2658545"/>
                <a:gd name="connsiteX15-11493" fmla="*/ 4720924 w 8477199"/>
                <a:gd name="connsiteY15-11494" fmla="*/ 2654389 h 2658545"/>
                <a:gd name="connsiteX16-11495" fmla="*/ 4489128 w 8477199"/>
                <a:gd name="connsiteY16-11496" fmla="*/ 2310851 h 2658545"/>
                <a:gd name="connsiteX17-11497" fmla="*/ 4263335 w 8477199"/>
                <a:gd name="connsiteY17-11498" fmla="*/ 1901282 h 2658545"/>
                <a:gd name="connsiteX18-11499" fmla="*/ 3440333 w 8477199"/>
                <a:gd name="connsiteY18-11500" fmla="*/ 1934150 h 2658545"/>
                <a:gd name="connsiteX19-11501" fmla="*/ 2166939 w 8477199"/>
                <a:gd name="connsiteY19-11502" fmla="*/ 2242495 h 2658545"/>
                <a:gd name="connsiteX20-11503" fmla="*/ 116247 w 8477199"/>
                <a:gd name="connsiteY20-11504" fmla="*/ 1894960 h 2658545"/>
                <a:gd name="connsiteX21-11505" fmla="*/ 9979 w 8477199"/>
                <a:gd name="connsiteY21-11506" fmla="*/ 1420058 h 2658545"/>
                <a:gd name="connsiteX22-11507" fmla="*/ 1437237 w 8477199"/>
                <a:gd name="connsiteY22-11508" fmla="*/ 0 h 2658545"/>
                <a:gd name="connsiteX23-11509" fmla="*/ 1438607 w 8477199"/>
                <a:gd name="connsiteY23-11510" fmla="*/ 115654 h 2658545"/>
                <a:gd name="connsiteX24-11511" fmla="*/ 123956 w 8477199"/>
                <a:gd name="connsiteY24-11512" fmla="*/ 1748118 h 2658545"/>
                <a:gd name="connsiteX25-11513" fmla="*/ 1724326 w 8477199"/>
                <a:gd name="connsiteY25-11514" fmla="*/ 2212995 h 2658545"/>
                <a:gd name="connsiteX26-11515" fmla="*/ 4018796 w 8477199"/>
                <a:gd name="connsiteY26-11516" fmla="*/ 1759804 h 2658545"/>
                <a:gd name="connsiteX27-11517" fmla="*/ 4735350 w 8477199"/>
                <a:gd name="connsiteY27-11518" fmla="*/ 2564861 h 2658545"/>
                <a:gd name="connsiteX28-11519" fmla="*/ 5803572 w 8477199"/>
                <a:gd name="connsiteY28-11520" fmla="*/ 1668359 h 2658545"/>
                <a:gd name="connsiteX29-11521" fmla="*/ 6697195 w 8477199"/>
                <a:gd name="connsiteY29-11522" fmla="*/ 1138479 h 2658545"/>
                <a:gd name="connsiteX0-11523" fmla="*/ 6697195 w 8477199"/>
                <a:gd name="connsiteY0-11524" fmla="*/ 1138479 h 2658545"/>
                <a:gd name="connsiteX1-11525" fmla="*/ 6709662 w 8477199"/>
                <a:gd name="connsiteY1-11526" fmla="*/ 1138479 h 2658545"/>
                <a:gd name="connsiteX2-11527" fmla="*/ 7145860 w 8477199"/>
                <a:gd name="connsiteY2-11528" fmla="*/ 1713773 h 2658545"/>
                <a:gd name="connsiteX3-11529" fmla="*/ 7305314 w 8477199"/>
                <a:gd name="connsiteY3-11530" fmla="*/ 2037959 h 2658545"/>
                <a:gd name="connsiteX4-11531" fmla="*/ 8432561 w 8477199"/>
                <a:gd name="connsiteY4-11532" fmla="*/ 1804301 h 2658545"/>
                <a:gd name="connsiteX5-11533" fmla="*/ 8477199 w 8477199"/>
                <a:gd name="connsiteY5-11534" fmla="*/ 1852891 h 2658545"/>
                <a:gd name="connsiteX6-11535" fmla="*/ 7295156 w 8477199"/>
                <a:gd name="connsiteY6-11536" fmla="*/ 2097524 h 2658545"/>
                <a:gd name="connsiteX7-11537" fmla="*/ 7101177 w 8477199"/>
                <a:gd name="connsiteY7-11538" fmla="*/ 1715757 h 2658545"/>
                <a:gd name="connsiteX8-11539" fmla="*/ 6708739 w 8477199"/>
                <a:gd name="connsiteY8-11540" fmla="*/ 1198968 h 2658545"/>
                <a:gd name="connsiteX9-11541" fmla="*/ 6697657 w 8477199"/>
                <a:gd name="connsiteY9-11542" fmla="*/ 1198968 h 2658545"/>
                <a:gd name="connsiteX10-11543" fmla="*/ 5808796 w 8477199"/>
                <a:gd name="connsiteY10-11544" fmla="*/ 1779382 h 2658545"/>
                <a:gd name="connsiteX11-11545" fmla="*/ 5680431 w 8477199"/>
                <a:gd name="connsiteY11-11546" fmla="*/ 1910979 h 2658545"/>
                <a:gd name="connsiteX12-11547" fmla="*/ 5510509 w 8477199"/>
                <a:gd name="connsiteY12-11548" fmla="*/ 2090136 h 2658545"/>
                <a:gd name="connsiteX13-11549" fmla="*/ 5121257 w 8477199"/>
                <a:gd name="connsiteY13-11550" fmla="*/ 2480773 h 2658545"/>
                <a:gd name="connsiteX14-11551" fmla="*/ 4763866 w 8477199"/>
                <a:gd name="connsiteY14-11552" fmla="*/ 2658545 h 2658545"/>
                <a:gd name="connsiteX15-11553" fmla="*/ 4720924 w 8477199"/>
                <a:gd name="connsiteY15-11554" fmla="*/ 2654389 h 2658545"/>
                <a:gd name="connsiteX16-11555" fmla="*/ 4489128 w 8477199"/>
                <a:gd name="connsiteY16-11556" fmla="*/ 2310851 h 2658545"/>
                <a:gd name="connsiteX17-11557" fmla="*/ 4263335 w 8477199"/>
                <a:gd name="connsiteY17-11558" fmla="*/ 1901282 h 2658545"/>
                <a:gd name="connsiteX18-11559" fmla="*/ 3440333 w 8477199"/>
                <a:gd name="connsiteY18-11560" fmla="*/ 1934150 h 2658545"/>
                <a:gd name="connsiteX19-11561" fmla="*/ 2166939 w 8477199"/>
                <a:gd name="connsiteY19-11562" fmla="*/ 2242495 h 2658545"/>
                <a:gd name="connsiteX20-11563" fmla="*/ 116247 w 8477199"/>
                <a:gd name="connsiteY20-11564" fmla="*/ 1894960 h 2658545"/>
                <a:gd name="connsiteX21-11565" fmla="*/ 9979 w 8477199"/>
                <a:gd name="connsiteY21-11566" fmla="*/ 1420058 h 2658545"/>
                <a:gd name="connsiteX22-11567" fmla="*/ 1437237 w 8477199"/>
                <a:gd name="connsiteY22-11568" fmla="*/ 0 h 2658545"/>
                <a:gd name="connsiteX23-11569" fmla="*/ 1438607 w 8477199"/>
                <a:gd name="connsiteY23-11570" fmla="*/ 115654 h 2658545"/>
                <a:gd name="connsiteX24-11571" fmla="*/ 140716 w 8477199"/>
                <a:gd name="connsiteY24-11572" fmla="*/ 1785672 h 2658545"/>
                <a:gd name="connsiteX25-11573" fmla="*/ 1724326 w 8477199"/>
                <a:gd name="connsiteY25-11574" fmla="*/ 2212995 h 2658545"/>
                <a:gd name="connsiteX26-11575" fmla="*/ 4018796 w 8477199"/>
                <a:gd name="connsiteY26-11576" fmla="*/ 1759804 h 2658545"/>
                <a:gd name="connsiteX27-11577" fmla="*/ 4735350 w 8477199"/>
                <a:gd name="connsiteY27-11578" fmla="*/ 2564861 h 2658545"/>
                <a:gd name="connsiteX28-11579" fmla="*/ 5803572 w 8477199"/>
                <a:gd name="connsiteY28-11580" fmla="*/ 1668359 h 2658545"/>
                <a:gd name="connsiteX29-11581" fmla="*/ 6697195 w 8477199"/>
                <a:gd name="connsiteY29-11582" fmla="*/ 1138479 h 2658545"/>
                <a:gd name="connsiteX0-11583" fmla="*/ 6697195 w 8477199"/>
                <a:gd name="connsiteY0-11584" fmla="*/ 1138479 h 2658545"/>
                <a:gd name="connsiteX1-11585" fmla="*/ 6709662 w 8477199"/>
                <a:gd name="connsiteY1-11586" fmla="*/ 1138479 h 2658545"/>
                <a:gd name="connsiteX2-11587" fmla="*/ 7145860 w 8477199"/>
                <a:gd name="connsiteY2-11588" fmla="*/ 1713773 h 2658545"/>
                <a:gd name="connsiteX3-11589" fmla="*/ 7305314 w 8477199"/>
                <a:gd name="connsiteY3-11590" fmla="*/ 2037959 h 2658545"/>
                <a:gd name="connsiteX4-11591" fmla="*/ 8432561 w 8477199"/>
                <a:gd name="connsiteY4-11592" fmla="*/ 1804301 h 2658545"/>
                <a:gd name="connsiteX5-11593" fmla="*/ 8477199 w 8477199"/>
                <a:gd name="connsiteY5-11594" fmla="*/ 1852891 h 2658545"/>
                <a:gd name="connsiteX6-11595" fmla="*/ 7295156 w 8477199"/>
                <a:gd name="connsiteY6-11596" fmla="*/ 2097524 h 2658545"/>
                <a:gd name="connsiteX7-11597" fmla="*/ 7101177 w 8477199"/>
                <a:gd name="connsiteY7-11598" fmla="*/ 1715757 h 2658545"/>
                <a:gd name="connsiteX8-11599" fmla="*/ 6708739 w 8477199"/>
                <a:gd name="connsiteY8-11600" fmla="*/ 1198968 h 2658545"/>
                <a:gd name="connsiteX9-11601" fmla="*/ 6697657 w 8477199"/>
                <a:gd name="connsiteY9-11602" fmla="*/ 1198968 h 2658545"/>
                <a:gd name="connsiteX10-11603" fmla="*/ 5808796 w 8477199"/>
                <a:gd name="connsiteY10-11604" fmla="*/ 1779382 h 2658545"/>
                <a:gd name="connsiteX11-11605" fmla="*/ 5680431 w 8477199"/>
                <a:gd name="connsiteY11-11606" fmla="*/ 1910979 h 2658545"/>
                <a:gd name="connsiteX12-11607" fmla="*/ 5510509 w 8477199"/>
                <a:gd name="connsiteY12-11608" fmla="*/ 2090136 h 2658545"/>
                <a:gd name="connsiteX13-11609" fmla="*/ 5121257 w 8477199"/>
                <a:gd name="connsiteY13-11610" fmla="*/ 2480773 h 2658545"/>
                <a:gd name="connsiteX14-11611" fmla="*/ 4763866 w 8477199"/>
                <a:gd name="connsiteY14-11612" fmla="*/ 2658545 h 2658545"/>
                <a:gd name="connsiteX15-11613" fmla="*/ 4720924 w 8477199"/>
                <a:gd name="connsiteY15-11614" fmla="*/ 2654389 h 2658545"/>
                <a:gd name="connsiteX16-11615" fmla="*/ 4489128 w 8477199"/>
                <a:gd name="connsiteY16-11616" fmla="*/ 2310851 h 2658545"/>
                <a:gd name="connsiteX17-11617" fmla="*/ 4263335 w 8477199"/>
                <a:gd name="connsiteY17-11618" fmla="*/ 1901282 h 2658545"/>
                <a:gd name="connsiteX18-11619" fmla="*/ 3440333 w 8477199"/>
                <a:gd name="connsiteY18-11620" fmla="*/ 1934150 h 2658545"/>
                <a:gd name="connsiteX19-11621" fmla="*/ 2166939 w 8477199"/>
                <a:gd name="connsiteY19-11622" fmla="*/ 2242495 h 2658545"/>
                <a:gd name="connsiteX20-11623" fmla="*/ 116247 w 8477199"/>
                <a:gd name="connsiteY20-11624" fmla="*/ 1894960 h 2658545"/>
                <a:gd name="connsiteX21-11625" fmla="*/ 9979 w 8477199"/>
                <a:gd name="connsiteY21-11626" fmla="*/ 1420058 h 2658545"/>
                <a:gd name="connsiteX22-11627" fmla="*/ 1437237 w 8477199"/>
                <a:gd name="connsiteY22-11628" fmla="*/ 0 h 2658545"/>
                <a:gd name="connsiteX23-11629" fmla="*/ 1438607 w 8477199"/>
                <a:gd name="connsiteY23-11630" fmla="*/ 115654 h 2658545"/>
                <a:gd name="connsiteX24-11631" fmla="*/ 140716 w 8477199"/>
                <a:gd name="connsiteY24-11632" fmla="*/ 1785672 h 2658545"/>
                <a:gd name="connsiteX25-11633" fmla="*/ 1724326 w 8477199"/>
                <a:gd name="connsiteY25-11634" fmla="*/ 2212995 h 2658545"/>
                <a:gd name="connsiteX26-11635" fmla="*/ 4018796 w 8477199"/>
                <a:gd name="connsiteY26-11636" fmla="*/ 1759804 h 2658545"/>
                <a:gd name="connsiteX27-11637" fmla="*/ 4735350 w 8477199"/>
                <a:gd name="connsiteY27-11638" fmla="*/ 2564861 h 2658545"/>
                <a:gd name="connsiteX28-11639" fmla="*/ 5803572 w 8477199"/>
                <a:gd name="connsiteY28-11640" fmla="*/ 1668359 h 2658545"/>
                <a:gd name="connsiteX29-11641" fmla="*/ 6697195 w 8477199"/>
                <a:gd name="connsiteY29-11642" fmla="*/ 1138479 h 2658545"/>
                <a:gd name="connsiteX0-11643" fmla="*/ 6697195 w 8493959"/>
                <a:gd name="connsiteY0-11644" fmla="*/ 1138479 h 2658545"/>
                <a:gd name="connsiteX1-11645" fmla="*/ 6709662 w 8493959"/>
                <a:gd name="connsiteY1-11646" fmla="*/ 1138479 h 2658545"/>
                <a:gd name="connsiteX2-11647" fmla="*/ 7145860 w 8493959"/>
                <a:gd name="connsiteY2-11648" fmla="*/ 1713773 h 2658545"/>
                <a:gd name="connsiteX3-11649" fmla="*/ 7305314 w 8493959"/>
                <a:gd name="connsiteY3-11650" fmla="*/ 2037959 h 2658545"/>
                <a:gd name="connsiteX4-11651" fmla="*/ 8432561 w 8493959"/>
                <a:gd name="connsiteY4-11652" fmla="*/ 1804301 h 2658545"/>
                <a:gd name="connsiteX5-11653" fmla="*/ 8493959 w 8493959"/>
                <a:gd name="connsiteY5-11654" fmla="*/ 1867912 h 2658545"/>
                <a:gd name="connsiteX6-11655" fmla="*/ 7295156 w 8493959"/>
                <a:gd name="connsiteY6-11656" fmla="*/ 2097524 h 2658545"/>
                <a:gd name="connsiteX7-11657" fmla="*/ 7101177 w 8493959"/>
                <a:gd name="connsiteY7-11658" fmla="*/ 1715757 h 2658545"/>
                <a:gd name="connsiteX8-11659" fmla="*/ 6708739 w 8493959"/>
                <a:gd name="connsiteY8-11660" fmla="*/ 1198968 h 2658545"/>
                <a:gd name="connsiteX9-11661" fmla="*/ 6697657 w 8493959"/>
                <a:gd name="connsiteY9-11662" fmla="*/ 1198968 h 2658545"/>
                <a:gd name="connsiteX10-11663" fmla="*/ 5808796 w 8493959"/>
                <a:gd name="connsiteY10-11664" fmla="*/ 1779382 h 2658545"/>
                <a:gd name="connsiteX11-11665" fmla="*/ 5680431 w 8493959"/>
                <a:gd name="connsiteY11-11666" fmla="*/ 1910979 h 2658545"/>
                <a:gd name="connsiteX12-11667" fmla="*/ 5510509 w 8493959"/>
                <a:gd name="connsiteY12-11668" fmla="*/ 2090136 h 2658545"/>
                <a:gd name="connsiteX13-11669" fmla="*/ 5121257 w 8493959"/>
                <a:gd name="connsiteY13-11670" fmla="*/ 2480773 h 2658545"/>
                <a:gd name="connsiteX14-11671" fmla="*/ 4763866 w 8493959"/>
                <a:gd name="connsiteY14-11672" fmla="*/ 2658545 h 2658545"/>
                <a:gd name="connsiteX15-11673" fmla="*/ 4720924 w 8493959"/>
                <a:gd name="connsiteY15-11674" fmla="*/ 2654389 h 2658545"/>
                <a:gd name="connsiteX16-11675" fmla="*/ 4489128 w 8493959"/>
                <a:gd name="connsiteY16-11676" fmla="*/ 2310851 h 2658545"/>
                <a:gd name="connsiteX17-11677" fmla="*/ 4263335 w 8493959"/>
                <a:gd name="connsiteY17-11678" fmla="*/ 1901282 h 2658545"/>
                <a:gd name="connsiteX18-11679" fmla="*/ 3440333 w 8493959"/>
                <a:gd name="connsiteY18-11680" fmla="*/ 1934150 h 2658545"/>
                <a:gd name="connsiteX19-11681" fmla="*/ 2166939 w 8493959"/>
                <a:gd name="connsiteY19-11682" fmla="*/ 2242495 h 2658545"/>
                <a:gd name="connsiteX20-11683" fmla="*/ 116247 w 8493959"/>
                <a:gd name="connsiteY20-11684" fmla="*/ 1894960 h 2658545"/>
                <a:gd name="connsiteX21-11685" fmla="*/ 9979 w 8493959"/>
                <a:gd name="connsiteY21-11686" fmla="*/ 1420058 h 2658545"/>
                <a:gd name="connsiteX22-11687" fmla="*/ 1437237 w 8493959"/>
                <a:gd name="connsiteY22-11688" fmla="*/ 0 h 2658545"/>
                <a:gd name="connsiteX23-11689" fmla="*/ 1438607 w 8493959"/>
                <a:gd name="connsiteY23-11690" fmla="*/ 115654 h 2658545"/>
                <a:gd name="connsiteX24-11691" fmla="*/ 140716 w 8493959"/>
                <a:gd name="connsiteY24-11692" fmla="*/ 1785672 h 2658545"/>
                <a:gd name="connsiteX25-11693" fmla="*/ 1724326 w 8493959"/>
                <a:gd name="connsiteY25-11694" fmla="*/ 2212995 h 2658545"/>
                <a:gd name="connsiteX26-11695" fmla="*/ 4018796 w 8493959"/>
                <a:gd name="connsiteY26-11696" fmla="*/ 1759804 h 2658545"/>
                <a:gd name="connsiteX27-11697" fmla="*/ 4735350 w 8493959"/>
                <a:gd name="connsiteY27-11698" fmla="*/ 2564861 h 2658545"/>
                <a:gd name="connsiteX28-11699" fmla="*/ 5803572 w 8493959"/>
                <a:gd name="connsiteY28-11700" fmla="*/ 1668359 h 2658545"/>
                <a:gd name="connsiteX29-11701" fmla="*/ 6697195 w 8493959"/>
                <a:gd name="connsiteY29-11702" fmla="*/ 1138479 h 2658545"/>
                <a:gd name="connsiteX0-11703" fmla="*/ 6697195 w 8493959"/>
                <a:gd name="connsiteY0-11704" fmla="*/ 1138479 h 2658545"/>
                <a:gd name="connsiteX1-11705" fmla="*/ 6709662 w 8493959"/>
                <a:gd name="connsiteY1-11706" fmla="*/ 1138479 h 2658545"/>
                <a:gd name="connsiteX2-11707" fmla="*/ 7145860 w 8493959"/>
                <a:gd name="connsiteY2-11708" fmla="*/ 1713773 h 2658545"/>
                <a:gd name="connsiteX3-11709" fmla="*/ 7305314 w 8493959"/>
                <a:gd name="connsiteY3-11710" fmla="*/ 2037959 h 2658545"/>
                <a:gd name="connsiteX4-11711" fmla="*/ 8432561 w 8493959"/>
                <a:gd name="connsiteY4-11712" fmla="*/ 1804301 h 2658545"/>
                <a:gd name="connsiteX5-11713" fmla="*/ 8493959 w 8493959"/>
                <a:gd name="connsiteY5-11714" fmla="*/ 1867912 h 2658545"/>
                <a:gd name="connsiteX6-11715" fmla="*/ 7311916 w 8493959"/>
                <a:gd name="connsiteY6-11716" fmla="*/ 2120053 h 2658545"/>
                <a:gd name="connsiteX7-11717" fmla="*/ 7101177 w 8493959"/>
                <a:gd name="connsiteY7-11718" fmla="*/ 1715757 h 2658545"/>
                <a:gd name="connsiteX8-11719" fmla="*/ 6708739 w 8493959"/>
                <a:gd name="connsiteY8-11720" fmla="*/ 1198968 h 2658545"/>
                <a:gd name="connsiteX9-11721" fmla="*/ 6697657 w 8493959"/>
                <a:gd name="connsiteY9-11722" fmla="*/ 1198968 h 2658545"/>
                <a:gd name="connsiteX10-11723" fmla="*/ 5808796 w 8493959"/>
                <a:gd name="connsiteY10-11724" fmla="*/ 1779382 h 2658545"/>
                <a:gd name="connsiteX11-11725" fmla="*/ 5680431 w 8493959"/>
                <a:gd name="connsiteY11-11726" fmla="*/ 1910979 h 2658545"/>
                <a:gd name="connsiteX12-11727" fmla="*/ 5510509 w 8493959"/>
                <a:gd name="connsiteY12-11728" fmla="*/ 2090136 h 2658545"/>
                <a:gd name="connsiteX13-11729" fmla="*/ 5121257 w 8493959"/>
                <a:gd name="connsiteY13-11730" fmla="*/ 2480773 h 2658545"/>
                <a:gd name="connsiteX14-11731" fmla="*/ 4763866 w 8493959"/>
                <a:gd name="connsiteY14-11732" fmla="*/ 2658545 h 2658545"/>
                <a:gd name="connsiteX15-11733" fmla="*/ 4720924 w 8493959"/>
                <a:gd name="connsiteY15-11734" fmla="*/ 2654389 h 2658545"/>
                <a:gd name="connsiteX16-11735" fmla="*/ 4489128 w 8493959"/>
                <a:gd name="connsiteY16-11736" fmla="*/ 2310851 h 2658545"/>
                <a:gd name="connsiteX17-11737" fmla="*/ 4263335 w 8493959"/>
                <a:gd name="connsiteY17-11738" fmla="*/ 1901282 h 2658545"/>
                <a:gd name="connsiteX18-11739" fmla="*/ 3440333 w 8493959"/>
                <a:gd name="connsiteY18-11740" fmla="*/ 1934150 h 2658545"/>
                <a:gd name="connsiteX19-11741" fmla="*/ 2166939 w 8493959"/>
                <a:gd name="connsiteY19-11742" fmla="*/ 2242495 h 2658545"/>
                <a:gd name="connsiteX20-11743" fmla="*/ 116247 w 8493959"/>
                <a:gd name="connsiteY20-11744" fmla="*/ 1894960 h 2658545"/>
                <a:gd name="connsiteX21-11745" fmla="*/ 9979 w 8493959"/>
                <a:gd name="connsiteY21-11746" fmla="*/ 1420058 h 2658545"/>
                <a:gd name="connsiteX22-11747" fmla="*/ 1437237 w 8493959"/>
                <a:gd name="connsiteY22-11748" fmla="*/ 0 h 2658545"/>
                <a:gd name="connsiteX23-11749" fmla="*/ 1438607 w 8493959"/>
                <a:gd name="connsiteY23-11750" fmla="*/ 115654 h 2658545"/>
                <a:gd name="connsiteX24-11751" fmla="*/ 140716 w 8493959"/>
                <a:gd name="connsiteY24-11752" fmla="*/ 1785672 h 2658545"/>
                <a:gd name="connsiteX25-11753" fmla="*/ 1724326 w 8493959"/>
                <a:gd name="connsiteY25-11754" fmla="*/ 2212995 h 2658545"/>
                <a:gd name="connsiteX26-11755" fmla="*/ 4018796 w 8493959"/>
                <a:gd name="connsiteY26-11756" fmla="*/ 1759804 h 2658545"/>
                <a:gd name="connsiteX27-11757" fmla="*/ 4735350 w 8493959"/>
                <a:gd name="connsiteY27-11758" fmla="*/ 2564861 h 2658545"/>
                <a:gd name="connsiteX28-11759" fmla="*/ 5803572 w 8493959"/>
                <a:gd name="connsiteY28-11760" fmla="*/ 1668359 h 2658545"/>
                <a:gd name="connsiteX29-11761" fmla="*/ 6697195 w 8493959"/>
                <a:gd name="connsiteY29-11762" fmla="*/ 1138479 h 2658545"/>
                <a:gd name="connsiteX0-11763" fmla="*/ 6697195 w 8493959"/>
                <a:gd name="connsiteY0-11764" fmla="*/ 1138479 h 2658545"/>
                <a:gd name="connsiteX1-11765" fmla="*/ 6709662 w 8493959"/>
                <a:gd name="connsiteY1-11766" fmla="*/ 1138479 h 2658545"/>
                <a:gd name="connsiteX2-11767" fmla="*/ 7145860 w 8493959"/>
                <a:gd name="connsiteY2-11768" fmla="*/ 1713773 h 2658545"/>
                <a:gd name="connsiteX3-11769" fmla="*/ 7305314 w 8493959"/>
                <a:gd name="connsiteY3-11770" fmla="*/ 2037959 h 2658545"/>
                <a:gd name="connsiteX4-11771" fmla="*/ 8432561 w 8493959"/>
                <a:gd name="connsiteY4-11772" fmla="*/ 1804301 h 2658545"/>
                <a:gd name="connsiteX5-11773" fmla="*/ 8493959 w 8493959"/>
                <a:gd name="connsiteY5-11774" fmla="*/ 1867912 h 2658545"/>
                <a:gd name="connsiteX6-11775" fmla="*/ 7311916 w 8493959"/>
                <a:gd name="connsiteY6-11776" fmla="*/ 2120053 h 2658545"/>
                <a:gd name="connsiteX7-11777" fmla="*/ 7084417 w 8493959"/>
                <a:gd name="connsiteY7-11778" fmla="*/ 1753308 h 2658545"/>
                <a:gd name="connsiteX8-11779" fmla="*/ 6708739 w 8493959"/>
                <a:gd name="connsiteY8-11780" fmla="*/ 1198968 h 2658545"/>
                <a:gd name="connsiteX9-11781" fmla="*/ 6697657 w 8493959"/>
                <a:gd name="connsiteY9-11782" fmla="*/ 1198968 h 2658545"/>
                <a:gd name="connsiteX10-11783" fmla="*/ 5808796 w 8493959"/>
                <a:gd name="connsiteY10-11784" fmla="*/ 1779382 h 2658545"/>
                <a:gd name="connsiteX11-11785" fmla="*/ 5680431 w 8493959"/>
                <a:gd name="connsiteY11-11786" fmla="*/ 1910979 h 2658545"/>
                <a:gd name="connsiteX12-11787" fmla="*/ 5510509 w 8493959"/>
                <a:gd name="connsiteY12-11788" fmla="*/ 2090136 h 2658545"/>
                <a:gd name="connsiteX13-11789" fmla="*/ 5121257 w 8493959"/>
                <a:gd name="connsiteY13-11790" fmla="*/ 2480773 h 2658545"/>
                <a:gd name="connsiteX14-11791" fmla="*/ 4763866 w 8493959"/>
                <a:gd name="connsiteY14-11792" fmla="*/ 2658545 h 2658545"/>
                <a:gd name="connsiteX15-11793" fmla="*/ 4720924 w 8493959"/>
                <a:gd name="connsiteY15-11794" fmla="*/ 2654389 h 2658545"/>
                <a:gd name="connsiteX16-11795" fmla="*/ 4489128 w 8493959"/>
                <a:gd name="connsiteY16-11796" fmla="*/ 2310851 h 2658545"/>
                <a:gd name="connsiteX17-11797" fmla="*/ 4263335 w 8493959"/>
                <a:gd name="connsiteY17-11798" fmla="*/ 1901282 h 2658545"/>
                <a:gd name="connsiteX18-11799" fmla="*/ 3440333 w 8493959"/>
                <a:gd name="connsiteY18-11800" fmla="*/ 1934150 h 2658545"/>
                <a:gd name="connsiteX19-11801" fmla="*/ 2166939 w 8493959"/>
                <a:gd name="connsiteY19-11802" fmla="*/ 2242495 h 2658545"/>
                <a:gd name="connsiteX20-11803" fmla="*/ 116247 w 8493959"/>
                <a:gd name="connsiteY20-11804" fmla="*/ 1894960 h 2658545"/>
                <a:gd name="connsiteX21-11805" fmla="*/ 9979 w 8493959"/>
                <a:gd name="connsiteY21-11806" fmla="*/ 1420058 h 2658545"/>
                <a:gd name="connsiteX22-11807" fmla="*/ 1437237 w 8493959"/>
                <a:gd name="connsiteY22-11808" fmla="*/ 0 h 2658545"/>
                <a:gd name="connsiteX23-11809" fmla="*/ 1438607 w 8493959"/>
                <a:gd name="connsiteY23-11810" fmla="*/ 115654 h 2658545"/>
                <a:gd name="connsiteX24-11811" fmla="*/ 140716 w 8493959"/>
                <a:gd name="connsiteY24-11812" fmla="*/ 1785672 h 2658545"/>
                <a:gd name="connsiteX25-11813" fmla="*/ 1724326 w 8493959"/>
                <a:gd name="connsiteY25-11814" fmla="*/ 2212995 h 2658545"/>
                <a:gd name="connsiteX26-11815" fmla="*/ 4018796 w 8493959"/>
                <a:gd name="connsiteY26-11816" fmla="*/ 1759804 h 2658545"/>
                <a:gd name="connsiteX27-11817" fmla="*/ 4735350 w 8493959"/>
                <a:gd name="connsiteY27-11818" fmla="*/ 2564861 h 2658545"/>
                <a:gd name="connsiteX28-11819" fmla="*/ 5803572 w 8493959"/>
                <a:gd name="connsiteY28-11820" fmla="*/ 1668359 h 2658545"/>
                <a:gd name="connsiteX29-11821" fmla="*/ 6697195 w 8493959"/>
                <a:gd name="connsiteY29-11822" fmla="*/ 1138479 h 2658545"/>
                <a:gd name="connsiteX0-11823" fmla="*/ 6697195 w 8493959"/>
                <a:gd name="connsiteY0-11824" fmla="*/ 1138479 h 2658545"/>
                <a:gd name="connsiteX1-11825" fmla="*/ 6709662 w 8493959"/>
                <a:gd name="connsiteY1-11826" fmla="*/ 1138479 h 2658545"/>
                <a:gd name="connsiteX2-11827" fmla="*/ 7145860 w 8493959"/>
                <a:gd name="connsiteY2-11828" fmla="*/ 1713773 h 2658545"/>
                <a:gd name="connsiteX3-11829" fmla="*/ 7305314 w 8493959"/>
                <a:gd name="connsiteY3-11830" fmla="*/ 2037959 h 2658545"/>
                <a:gd name="connsiteX4-11831" fmla="*/ 8432561 w 8493959"/>
                <a:gd name="connsiteY4-11832" fmla="*/ 1804301 h 2658545"/>
                <a:gd name="connsiteX5-11833" fmla="*/ 8493959 w 8493959"/>
                <a:gd name="connsiteY5-11834" fmla="*/ 1867912 h 2658545"/>
                <a:gd name="connsiteX6-11835" fmla="*/ 7311916 w 8493959"/>
                <a:gd name="connsiteY6-11836" fmla="*/ 2120053 h 2658545"/>
                <a:gd name="connsiteX7-11837" fmla="*/ 7084417 w 8493959"/>
                <a:gd name="connsiteY7-11838" fmla="*/ 1753308 h 2658545"/>
                <a:gd name="connsiteX8-11839" fmla="*/ 6708739 w 8493959"/>
                <a:gd name="connsiteY8-11840" fmla="*/ 1198968 h 2658545"/>
                <a:gd name="connsiteX9-11841" fmla="*/ 6697657 w 8493959"/>
                <a:gd name="connsiteY9-11842" fmla="*/ 1198968 h 2658545"/>
                <a:gd name="connsiteX10-11843" fmla="*/ 5808796 w 8493959"/>
                <a:gd name="connsiteY10-11844" fmla="*/ 1779382 h 2658545"/>
                <a:gd name="connsiteX11-11845" fmla="*/ 5680431 w 8493959"/>
                <a:gd name="connsiteY11-11846" fmla="*/ 1910979 h 2658545"/>
                <a:gd name="connsiteX12-11847" fmla="*/ 5510509 w 8493959"/>
                <a:gd name="connsiteY12-11848" fmla="*/ 2090136 h 2658545"/>
                <a:gd name="connsiteX13-11849" fmla="*/ 5121257 w 8493959"/>
                <a:gd name="connsiteY13-11850" fmla="*/ 2480773 h 2658545"/>
                <a:gd name="connsiteX14-11851" fmla="*/ 4763866 w 8493959"/>
                <a:gd name="connsiteY14-11852" fmla="*/ 2658545 h 2658545"/>
                <a:gd name="connsiteX15-11853" fmla="*/ 4720924 w 8493959"/>
                <a:gd name="connsiteY15-11854" fmla="*/ 2654389 h 2658545"/>
                <a:gd name="connsiteX16-11855" fmla="*/ 4489128 w 8493959"/>
                <a:gd name="connsiteY16-11856" fmla="*/ 2310851 h 2658545"/>
                <a:gd name="connsiteX17-11857" fmla="*/ 4263335 w 8493959"/>
                <a:gd name="connsiteY17-11858" fmla="*/ 1901282 h 2658545"/>
                <a:gd name="connsiteX18-11859" fmla="*/ 3440333 w 8493959"/>
                <a:gd name="connsiteY18-11860" fmla="*/ 1934150 h 2658545"/>
                <a:gd name="connsiteX19-11861" fmla="*/ 2166939 w 8493959"/>
                <a:gd name="connsiteY19-11862" fmla="*/ 2242495 h 2658545"/>
                <a:gd name="connsiteX20-11863" fmla="*/ 116247 w 8493959"/>
                <a:gd name="connsiteY20-11864" fmla="*/ 1894960 h 2658545"/>
                <a:gd name="connsiteX21-11865" fmla="*/ 9979 w 8493959"/>
                <a:gd name="connsiteY21-11866" fmla="*/ 1420058 h 2658545"/>
                <a:gd name="connsiteX22-11867" fmla="*/ 1437237 w 8493959"/>
                <a:gd name="connsiteY22-11868" fmla="*/ 0 h 2658545"/>
                <a:gd name="connsiteX23-11869" fmla="*/ 1438607 w 8493959"/>
                <a:gd name="connsiteY23-11870" fmla="*/ 115654 h 2658545"/>
                <a:gd name="connsiteX24-11871" fmla="*/ 140716 w 8493959"/>
                <a:gd name="connsiteY24-11872" fmla="*/ 1785672 h 2658545"/>
                <a:gd name="connsiteX25-11873" fmla="*/ 1724326 w 8493959"/>
                <a:gd name="connsiteY25-11874" fmla="*/ 2212995 h 2658545"/>
                <a:gd name="connsiteX26-11875" fmla="*/ 4018796 w 8493959"/>
                <a:gd name="connsiteY26-11876" fmla="*/ 1759804 h 2658545"/>
                <a:gd name="connsiteX27-11877" fmla="*/ 4735350 w 8493959"/>
                <a:gd name="connsiteY27-11878" fmla="*/ 2564861 h 2658545"/>
                <a:gd name="connsiteX28-11879" fmla="*/ 5803572 w 8493959"/>
                <a:gd name="connsiteY28-11880" fmla="*/ 1668359 h 2658545"/>
                <a:gd name="connsiteX29-11881" fmla="*/ 6697195 w 8493959"/>
                <a:gd name="connsiteY29-11882" fmla="*/ 1138479 h 2658545"/>
                <a:gd name="connsiteX0-11883" fmla="*/ 6697195 w 8493959"/>
                <a:gd name="connsiteY0-11884" fmla="*/ 1138479 h 2658545"/>
                <a:gd name="connsiteX1-11885" fmla="*/ 6709662 w 8493959"/>
                <a:gd name="connsiteY1-11886" fmla="*/ 1138479 h 2658545"/>
                <a:gd name="connsiteX2-11887" fmla="*/ 7145860 w 8493959"/>
                <a:gd name="connsiteY2-11888" fmla="*/ 1713773 h 2658545"/>
                <a:gd name="connsiteX3-11889" fmla="*/ 7305314 w 8493959"/>
                <a:gd name="connsiteY3-11890" fmla="*/ 2037959 h 2658545"/>
                <a:gd name="connsiteX4-11891" fmla="*/ 8432561 w 8493959"/>
                <a:gd name="connsiteY4-11892" fmla="*/ 1804301 h 2658545"/>
                <a:gd name="connsiteX5-11893" fmla="*/ 8493959 w 8493959"/>
                <a:gd name="connsiteY5-11894" fmla="*/ 1867912 h 2658545"/>
                <a:gd name="connsiteX6-11895" fmla="*/ 7311916 w 8493959"/>
                <a:gd name="connsiteY6-11896" fmla="*/ 2120053 h 2658545"/>
                <a:gd name="connsiteX7-11897" fmla="*/ 7084417 w 8493959"/>
                <a:gd name="connsiteY7-11898" fmla="*/ 1753308 h 2658545"/>
                <a:gd name="connsiteX8-11899" fmla="*/ 6708739 w 8493959"/>
                <a:gd name="connsiteY8-11900" fmla="*/ 1198968 h 2658545"/>
                <a:gd name="connsiteX9-11901" fmla="*/ 6697657 w 8493959"/>
                <a:gd name="connsiteY9-11902" fmla="*/ 1198968 h 2658545"/>
                <a:gd name="connsiteX10-11903" fmla="*/ 5808796 w 8493959"/>
                <a:gd name="connsiteY10-11904" fmla="*/ 1779382 h 2658545"/>
                <a:gd name="connsiteX11-11905" fmla="*/ 5680431 w 8493959"/>
                <a:gd name="connsiteY11-11906" fmla="*/ 1910979 h 2658545"/>
                <a:gd name="connsiteX12-11907" fmla="*/ 5510509 w 8493959"/>
                <a:gd name="connsiteY12-11908" fmla="*/ 2090136 h 2658545"/>
                <a:gd name="connsiteX13-11909" fmla="*/ 5121257 w 8493959"/>
                <a:gd name="connsiteY13-11910" fmla="*/ 2480773 h 2658545"/>
                <a:gd name="connsiteX14-11911" fmla="*/ 4763866 w 8493959"/>
                <a:gd name="connsiteY14-11912" fmla="*/ 2658545 h 2658545"/>
                <a:gd name="connsiteX15-11913" fmla="*/ 4720924 w 8493959"/>
                <a:gd name="connsiteY15-11914" fmla="*/ 2654389 h 2658545"/>
                <a:gd name="connsiteX16-11915" fmla="*/ 4489128 w 8493959"/>
                <a:gd name="connsiteY16-11916" fmla="*/ 2310851 h 2658545"/>
                <a:gd name="connsiteX17-11917" fmla="*/ 4263335 w 8493959"/>
                <a:gd name="connsiteY17-11918" fmla="*/ 1901282 h 2658545"/>
                <a:gd name="connsiteX18-11919" fmla="*/ 3440333 w 8493959"/>
                <a:gd name="connsiteY18-11920" fmla="*/ 1934150 h 2658545"/>
                <a:gd name="connsiteX19-11921" fmla="*/ 2166939 w 8493959"/>
                <a:gd name="connsiteY19-11922" fmla="*/ 2242495 h 2658545"/>
                <a:gd name="connsiteX20-11923" fmla="*/ 116247 w 8493959"/>
                <a:gd name="connsiteY20-11924" fmla="*/ 1894960 h 2658545"/>
                <a:gd name="connsiteX21-11925" fmla="*/ 9979 w 8493959"/>
                <a:gd name="connsiteY21-11926" fmla="*/ 1420058 h 2658545"/>
                <a:gd name="connsiteX22-11927" fmla="*/ 1437237 w 8493959"/>
                <a:gd name="connsiteY22-11928" fmla="*/ 0 h 2658545"/>
                <a:gd name="connsiteX23-11929" fmla="*/ 1438607 w 8493959"/>
                <a:gd name="connsiteY23-11930" fmla="*/ 115654 h 2658545"/>
                <a:gd name="connsiteX24-11931" fmla="*/ 140716 w 8493959"/>
                <a:gd name="connsiteY24-11932" fmla="*/ 1785672 h 2658545"/>
                <a:gd name="connsiteX25-11933" fmla="*/ 1724326 w 8493959"/>
                <a:gd name="connsiteY25-11934" fmla="*/ 2212995 h 2658545"/>
                <a:gd name="connsiteX26-11935" fmla="*/ 4018796 w 8493959"/>
                <a:gd name="connsiteY26-11936" fmla="*/ 1759804 h 2658545"/>
                <a:gd name="connsiteX27-11937" fmla="*/ 4735350 w 8493959"/>
                <a:gd name="connsiteY27-11938" fmla="*/ 2564861 h 2658545"/>
                <a:gd name="connsiteX28-11939" fmla="*/ 5803572 w 8493959"/>
                <a:gd name="connsiteY28-11940" fmla="*/ 1668359 h 2658545"/>
                <a:gd name="connsiteX29-11941" fmla="*/ 6697195 w 8493959"/>
                <a:gd name="connsiteY29-11942" fmla="*/ 1138479 h 2658545"/>
                <a:gd name="connsiteX0-11943" fmla="*/ 6697195 w 8493959"/>
                <a:gd name="connsiteY0-11944" fmla="*/ 1138479 h 2658545"/>
                <a:gd name="connsiteX1-11945" fmla="*/ 6709662 w 8493959"/>
                <a:gd name="connsiteY1-11946" fmla="*/ 1138479 h 2658545"/>
                <a:gd name="connsiteX2-11947" fmla="*/ 7145860 w 8493959"/>
                <a:gd name="connsiteY2-11948" fmla="*/ 1713773 h 2658545"/>
                <a:gd name="connsiteX3-11949" fmla="*/ 7305314 w 8493959"/>
                <a:gd name="connsiteY3-11950" fmla="*/ 2037959 h 2658545"/>
                <a:gd name="connsiteX4-11951" fmla="*/ 8432561 w 8493959"/>
                <a:gd name="connsiteY4-11952" fmla="*/ 1804301 h 2658545"/>
                <a:gd name="connsiteX5-11953" fmla="*/ 8493959 w 8493959"/>
                <a:gd name="connsiteY5-11954" fmla="*/ 1867912 h 2658545"/>
                <a:gd name="connsiteX6-11955" fmla="*/ 7311916 w 8493959"/>
                <a:gd name="connsiteY6-11956" fmla="*/ 2120053 h 2658545"/>
                <a:gd name="connsiteX7-11957" fmla="*/ 7084417 w 8493959"/>
                <a:gd name="connsiteY7-11958" fmla="*/ 1753308 h 2658545"/>
                <a:gd name="connsiteX8-11959" fmla="*/ 6708739 w 8493959"/>
                <a:gd name="connsiteY8-11960" fmla="*/ 1198968 h 2658545"/>
                <a:gd name="connsiteX9-11961" fmla="*/ 5808796 w 8493959"/>
                <a:gd name="connsiteY9-11962" fmla="*/ 1779382 h 2658545"/>
                <a:gd name="connsiteX10-11963" fmla="*/ 5680431 w 8493959"/>
                <a:gd name="connsiteY10-11964" fmla="*/ 1910979 h 2658545"/>
                <a:gd name="connsiteX11-11965" fmla="*/ 5510509 w 8493959"/>
                <a:gd name="connsiteY11-11966" fmla="*/ 2090136 h 2658545"/>
                <a:gd name="connsiteX12-11967" fmla="*/ 5121257 w 8493959"/>
                <a:gd name="connsiteY12-11968" fmla="*/ 2480773 h 2658545"/>
                <a:gd name="connsiteX13-11969" fmla="*/ 4763866 w 8493959"/>
                <a:gd name="connsiteY13-11970" fmla="*/ 2658545 h 2658545"/>
                <a:gd name="connsiteX14-11971" fmla="*/ 4720924 w 8493959"/>
                <a:gd name="connsiteY14-11972" fmla="*/ 2654389 h 2658545"/>
                <a:gd name="connsiteX15-11973" fmla="*/ 4489128 w 8493959"/>
                <a:gd name="connsiteY15-11974" fmla="*/ 2310851 h 2658545"/>
                <a:gd name="connsiteX16-11975" fmla="*/ 4263335 w 8493959"/>
                <a:gd name="connsiteY16-11976" fmla="*/ 1901282 h 2658545"/>
                <a:gd name="connsiteX17-11977" fmla="*/ 3440333 w 8493959"/>
                <a:gd name="connsiteY17-11978" fmla="*/ 1934150 h 2658545"/>
                <a:gd name="connsiteX18-11979" fmla="*/ 2166939 w 8493959"/>
                <a:gd name="connsiteY18-11980" fmla="*/ 2242495 h 2658545"/>
                <a:gd name="connsiteX19-11981" fmla="*/ 116247 w 8493959"/>
                <a:gd name="connsiteY19-11982" fmla="*/ 1894960 h 2658545"/>
                <a:gd name="connsiteX20-11983" fmla="*/ 9979 w 8493959"/>
                <a:gd name="connsiteY20-11984" fmla="*/ 1420058 h 2658545"/>
                <a:gd name="connsiteX21-11985" fmla="*/ 1437237 w 8493959"/>
                <a:gd name="connsiteY21-11986" fmla="*/ 0 h 2658545"/>
                <a:gd name="connsiteX22-11987" fmla="*/ 1438607 w 8493959"/>
                <a:gd name="connsiteY22-11988" fmla="*/ 115654 h 2658545"/>
                <a:gd name="connsiteX23-11989" fmla="*/ 140716 w 8493959"/>
                <a:gd name="connsiteY23-11990" fmla="*/ 1785672 h 2658545"/>
                <a:gd name="connsiteX24-11991" fmla="*/ 1724326 w 8493959"/>
                <a:gd name="connsiteY24-11992" fmla="*/ 2212995 h 2658545"/>
                <a:gd name="connsiteX25-11993" fmla="*/ 4018796 w 8493959"/>
                <a:gd name="connsiteY25-11994" fmla="*/ 1759804 h 2658545"/>
                <a:gd name="connsiteX26-11995" fmla="*/ 4735350 w 8493959"/>
                <a:gd name="connsiteY26-11996" fmla="*/ 2564861 h 2658545"/>
                <a:gd name="connsiteX27-11997" fmla="*/ 5803572 w 8493959"/>
                <a:gd name="connsiteY27-11998" fmla="*/ 1668359 h 2658545"/>
                <a:gd name="connsiteX28-11999" fmla="*/ 6697195 w 8493959"/>
                <a:gd name="connsiteY28-12000" fmla="*/ 1138479 h 2658545"/>
                <a:gd name="connsiteX0-12001" fmla="*/ 6697195 w 8493959"/>
                <a:gd name="connsiteY0-12002" fmla="*/ 1138479 h 2658545"/>
                <a:gd name="connsiteX1-12003" fmla="*/ 6709662 w 8493959"/>
                <a:gd name="connsiteY1-12004" fmla="*/ 1138479 h 2658545"/>
                <a:gd name="connsiteX2-12005" fmla="*/ 7145860 w 8493959"/>
                <a:gd name="connsiteY2-12006" fmla="*/ 1713773 h 2658545"/>
                <a:gd name="connsiteX3-12007" fmla="*/ 7305314 w 8493959"/>
                <a:gd name="connsiteY3-12008" fmla="*/ 2037959 h 2658545"/>
                <a:gd name="connsiteX4-12009" fmla="*/ 8432561 w 8493959"/>
                <a:gd name="connsiteY4-12010" fmla="*/ 1804301 h 2658545"/>
                <a:gd name="connsiteX5-12011" fmla="*/ 8493959 w 8493959"/>
                <a:gd name="connsiteY5-12012" fmla="*/ 1867912 h 2658545"/>
                <a:gd name="connsiteX6-12013" fmla="*/ 7311916 w 8493959"/>
                <a:gd name="connsiteY6-12014" fmla="*/ 2120053 h 2658545"/>
                <a:gd name="connsiteX7-12015" fmla="*/ 7084417 w 8493959"/>
                <a:gd name="connsiteY7-12016" fmla="*/ 1753308 h 2658545"/>
                <a:gd name="connsiteX8-12017" fmla="*/ 6680805 w 8493959"/>
                <a:gd name="connsiteY8-12018" fmla="*/ 1221501 h 2658545"/>
                <a:gd name="connsiteX9-12019" fmla="*/ 5808796 w 8493959"/>
                <a:gd name="connsiteY9-12020" fmla="*/ 1779382 h 2658545"/>
                <a:gd name="connsiteX10-12021" fmla="*/ 5680431 w 8493959"/>
                <a:gd name="connsiteY10-12022" fmla="*/ 1910979 h 2658545"/>
                <a:gd name="connsiteX11-12023" fmla="*/ 5510509 w 8493959"/>
                <a:gd name="connsiteY11-12024" fmla="*/ 2090136 h 2658545"/>
                <a:gd name="connsiteX12-12025" fmla="*/ 5121257 w 8493959"/>
                <a:gd name="connsiteY12-12026" fmla="*/ 2480773 h 2658545"/>
                <a:gd name="connsiteX13-12027" fmla="*/ 4763866 w 8493959"/>
                <a:gd name="connsiteY13-12028" fmla="*/ 2658545 h 2658545"/>
                <a:gd name="connsiteX14-12029" fmla="*/ 4720924 w 8493959"/>
                <a:gd name="connsiteY14-12030" fmla="*/ 2654389 h 2658545"/>
                <a:gd name="connsiteX15-12031" fmla="*/ 4489128 w 8493959"/>
                <a:gd name="connsiteY15-12032" fmla="*/ 2310851 h 2658545"/>
                <a:gd name="connsiteX16-12033" fmla="*/ 4263335 w 8493959"/>
                <a:gd name="connsiteY16-12034" fmla="*/ 1901282 h 2658545"/>
                <a:gd name="connsiteX17-12035" fmla="*/ 3440333 w 8493959"/>
                <a:gd name="connsiteY17-12036" fmla="*/ 1934150 h 2658545"/>
                <a:gd name="connsiteX18-12037" fmla="*/ 2166939 w 8493959"/>
                <a:gd name="connsiteY18-12038" fmla="*/ 2242495 h 2658545"/>
                <a:gd name="connsiteX19-12039" fmla="*/ 116247 w 8493959"/>
                <a:gd name="connsiteY19-12040" fmla="*/ 1894960 h 2658545"/>
                <a:gd name="connsiteX20-12041" fmla="*/ 9979 w 8493959"/>
                <a:gd name="connsiteY20-12042" fmla="*/ 1420058 h 2658545"/>
                <a:gd name="connsiteX21-12043" fmla="*/ 1437237 w 8493959"/>
                <a:gd name="connsiteY21-12044" fmla="*/ 0 h 2658545"/>
                <a:gd name="connsiteX22-12045" fmla="*/ 1438607 w 8493959"/>
                <a:gd name="connsiteY22-12046" fmla="*/ 115654 h 2658545"/>
                <a:gd name="connsiteX23-12047" fmla="*/ 140716 w 8493959"/>
                <a:gd name="connsiteY23-12048" fmla="*/ 1785672 h 2658545"/>
                <a:gd name="connsiteX24-12049" fmla="*/ 1724326 w 8493959"/>
                <a:gd name="connsiteY24-12050" fmla="*/ 2212995 h 2658545"/>
                <a:gd name="connsiteX25-12051" fmla="*/ 4018796 w 8493959"/>
                <a:gd name="connsiteY25-12052" fmla="*/ 1759804 h 2658545"/>
                <a:gd name="connsiteX26-12053" fmla="*/ 4735350 w 8493959"/>
                <a:gd name="connsiteY26-12054" fmla="*/ 2564861 h 2658545"/>
                <a:gd name="connsiteX27-12055" fmla="*/ 5803572 w 8493959"/>
                <a:gd name="connsiteY27-12056" fmla="*/ 1668359 h 2658545"/>
                <a:gd name="connsiteX28-12057" fmla="*/ 6697195 w 8493959"/>
                <a:gd name="connsiteY28-12058" fmla="*/ 1138479 h 2658545"/>
                <a:gd name="connsiteX0-12059" fmla="*/ 6697195 w 8493959"/>
                <a:gd name="connsiteY0-12060" fmla="*/ 1138479 h 2658545"/>
                <a:gd name="connsiteX1-12061" fmla="*/ 6709662 w 8493959"/>
                <a:gd name="connsiteY1-12062" fmla="*/ 1138479 h 2658545"/>
                <a:gd name="connsiteX2-12063" fmla="*/ 7145860 w 8493959"/>
                <a:gd name="connsiteY2-12064" fmla="*/ 1713773 h 2658545"/>
                <a:gd name="connsiteX3-12065" fmla="*/ 7305314 w 8493959"/>
                <a:gd name="connsiteY3-12066" fmla="*/ 2037959 h 2658545"/>
                <a:gd name="connsiteX4-12067" fmla="*/ 8432561 w 8493959"/>
                <a:gd name="connsiteY4-12068" fmla="*/ 1804301 h 2658545"/>
                <a:gd name="connsiteX5-12069" fmla="*/ 8493959 w 8493959"/>
                <a:gd name="connsiteY5-12070" fmla="*/ 1867912 h 2658545"/>
                <a:gd name="connsiteX6-12071" fmla="*/ 7311916 w 8493959"/>
                <a:gd name="connsiteY6-12072" fmla="*/ 2120053 h 2658545"/>
                <a:gd name="connsiteX7-12073" fmla="*/ 7084417 w 8493959"/>
                <a:gd name="connsiteY7-12074" fmla="*/ 1753308 h 2658545"/>
                <a:gd name="connsiteX8-12075" fmla="*/ 6680805 w 8493959"/>
                <a:gd name="connsiteY8-12076" fmla="*/ 1221501 h 2658545"/>
                <a:gd name="connsiteX9-12077" fmla="*/ 5808796 w 8493959"/>
                <a:gd name="connsiteY9-12078" fmla="*/ 1779382 h 2658545"/>
                <a:gd name="connsiteX10-12079" fmla="*/ 5680431 w 8493959"/>
                <a:gd name="connsiteY10-12080" fmla="*/ 1910979 h 2658545"/>
                <a:gd name="connsiteX11-12081" fmla="*/ 5510509 w 8493959"/>
                <a:gd name="connsiteY11-12082" fmla="*/ 2090136 h 2658545"/>
                <a:gd name="connsiteX12-12083" fmla="*/ 5121257 w 8493959"/>
                <a:gd name="connsiteY12-12084" fmla="*/ 2480773 h 2658545"/>
                <a:gd name="connsiteX13-12085" fmla="*/ 4763866 w 8493959"/>
                <a:gd name="connsiteY13-12086" fmla="*/ 2658545 h 2658545"/>
                <a:gd name="connsiteX14-12087" fmla="*/ 4720924 w 8493959"/>
                <a:gd name="connsiteY14-12088" fmla="*/ 2654389 h 2658545"/>
                <a:gd name="connsiteX15-12089" fmla="*/ 4489128 w 8493959"/>
                <a:gd name="connsiteY15-12090" fmla="*/ 2310851 h 2658545"/>
                <a:gd name="connsiteX16-12091" fmla="*/ 4263335 w 8493959"/>
                <a:gd name="connsiteY16-12092" fmla="*/ 1901282 h 2658545"/>
                <a:gd name="connsiteX17-12093" fmla="*/ 3440333 w 8493959"/>
                <a:gd name="connsiteY17-12094" fmla="*/ 1934150 h 2658545"/>
                <a:gd name="connsiteX18-12095" fmla="*/ 2166939 w 8493959"/>
                <a:gd name="connsiteY18-12096" fmla="*/ 2242495 h 2658545"/>
                <a:gd name="connsiteX19-12097" fmla="*/ 116247 w 8493959"/>
                <a:gd name="connsiteY19-12098" fmla="*/ 1894960 h 2658545"/>
                <a:gd name="connsiteX20-12099" fmla="*/ 9979 w 8493959"/>
                <a:gd name="connsiteY20-12100" fmla="*/ 1420058 h 2658545"/>
                <a:gd name="connsiteX21-12101" fmla="*/ 1437237 w 8493959"/>
                <a:gd name="connsiteY21-12102" fmla="*/ 0 h 2658545"/>
                <a:gd name="connsiteX22-12103" fmla="*/ 1438607 w 8493959"/>
                <a:gd name="connsiteY22-12104" fmla="*/ 115654 h 2658545"/>
                <a:gd name="connsiteX23-12105" fmla="*/ 140716 w 8493959"/>
                <a:gd name="connsiteY23-12106" fmla="*/ 1785672 h 2658545"/>
                <a:gd name="connsiteX24-12107" fmla="*/ 1724326 w 8493959"/>
                <a:gd name="connsiteY24-12108" fmla="*/ 2212995 h 2658545"/>
                <a:gd name="connsiteX25-12109" fmla="*/ 4018796 w 8493959"/>
                <a:gd name="connsiteY25-12110" fmla="*/ 1759804 h 2658545"/>
                <a:gd name="connsiteX26-12111" fmla="*/ 4735350 w 8493959"/>
                <a:gd name="connsiteY26-12112" fmla="*/ 2564861 h 2658545"/>
                <a:gd name="connsiteX27-12113" fmla="*/ 5803572 w 8493959"/>
                <a:gd name="connsiteY27-12114" fmla="*/ 1668359 h 2658545"/>
                <a:gd name="connsiteX28-12115" fmla="*/ 6697195 w 8493959"/>
                <a:gd name="connsiteY28-12116" fmla="*/ 1138479 h 2658545"/>
                <a:gd name="connsiteX0-12117" fmla="*/ 6697195 w 8493959"/>
                <a:gd name="connsiteY0-12118" fmla="*/ 1138479 h 2658545"/>
                <a:gd name="connsiteX1-12119" fmla="*/ 6709662 w 8493959"/>
                <a:gd name="connsiteY1-12120" fmla="*/ 1138479 h 2658545"/>
                <a:gd name="connsiteX2-12121" fmla="*/ 7145860 w 8493959"/>
                <a:gd name="connsiteY2-12122" fmla="*/ 1713773 h 2658545"/>
                <a:gd name="connsiteX3-12123" fmla="*/ 7305314 w 8493959"/>
                <a:gd name="connsiteY3-12124" fmla="*/ 2037959 h 2658545"/>
                <a:gd name="connsiteX4-12125" fmla="*/ 8432561 w 8493959"/>
                <a:gd name="connsiteY4-12126" fmla="*/ 1804301 h 2658545"/>
                <a:gd name="connsiteX5-12127" fmla="*/ 8493959 w 8493959"/>
                <a:gd name="connsiteY5-12128" fmla="*/ 1867912 h 2658545"/>
                <a:gd name="connsiteX6-12129" fmla="*/ 7311916 w 8493959"/>
                <a:gd name="connsiteY6-12130" fmla="*/ 2120053 h 2658545"/>
                <a:gd name="connsiteX7-12131" fmla="*/ 7084417 w 8493959"/>
                <a:gd name="connsiteY7-12132" fmla="*/ 1753308 h 2658545"/>
                <a:gd name="connsiteX8-12133" fmla="*/ 6680805 w 8493959"/>
                <a:gd name="connsiteY8-12134" fmla="*/ 1221501 h 2658545"/>
                <a:gd name="connsiteX9-12135" fmla="*/ 5808796 w 8493959"/>
                <a:gd name="connsiteY9-12136" fmla="*/ 1779382 h 2658545"/>
                <a:gd name="connsiteX10-12137" fmla="*/ 5510509 w 8493959"/>
                <a:gd name="connsiteY10-12138" fmla="*/ 2090136 h 2658545"/>
                <a:gd name="connsiteX11-12139" fmla="*/ 5121257 w 8493959"/>
                <a:gd name="connsiteY11-12140" fmla="*/ 2480773 h 2658545"/>
                <a:gd name="connsiteX12-12141" fmla="*/ 4763866 w 8493959"/>
                <a:gd name="connsiteY12-12142" fmla="*/ 2658545 h 2658545"/>
                <a:gd name="connsiteX13-12143" fmla="*/ 4720924 w 8493959"/>
                <a:gd name="connsiteY13-12144" fmla="*/ 2654389 h 2658545"/>
                <a:gd name="connsiteX14-12145" fmla="*/ 4489128 w 8493959"/>
                <a:gd name="connsiteY14-12146" fmla="*/ 2310851 h 2658545"/>
                <a:gd name="connsiteX15-12147" fmla="*/ 4263335 w 8493959"/>
                <a:gd name="connsiteY15-12148" fmla="*/ 1901282 h 2658545"/>
                <a:gd name="connsiteX16-12149" fmla="*/ 3440333 w 8493959"/>
                <a:gd name="connsiteY16-12150" fmla="*/ 1934150 h 2658545"/>
                <a:gd name="connsiteX17-12151" fmla="*/ 2166939 w 8493959"/>
                <a:gd name="connsiteY17-12152" fmla="*/ 2242495 h 2658545"/>
                <a:gd name="connsiteX18-12153" fmla="*/ 116247 w 8493959"/>
                <a:gd name="connsiteY18-12154" fmla="*/ 1894960 h 2658545"/>
                <a:gd name="connsiteX19-12155" fmla="*/ 9979 w 8493959"/>
                <a:gd name="connsiteY19-12156" fmla="*/ 1420058 h 2658545"/>
                <a:gd name="connsiteX20-12157" fmla="*/ 1437237 w 8493959"/>
                <a:gd name="connsiteY20-12158" fmla="*/ 0 h 2658545"/>
                <a:gd name="connsiteX21-12159" fmla="*/ 1438607 w 8493959"/>
                <a:gd name="connsiteY21-12160" fmla="*/ 115654 h 2658545"/>
                <a:gd name="connsiteX22-12161" fmla="*/ 140716 w 8493959"/>
                <a:gd name="connsiteY22-12162" fmla="*/ 1785672 h 2658545"/>
                <a:gd name="connsiteX23-12163" fmla="*/ 1724326 w 8493959"/>
                <a:gd name="connsiteY23-12164" fmla="*/ 2212995 h 2658545"/>
                <a:gd name="connsiteX24-12165" fmla="*/ 4018796 w 8493959"/>
                <a:gd name="connsiteY24-12166" fmla="*/ 1759804 h 2658545"/>
                <a:gd name="connsiteX25-12167" fmla="*/ 4735350 w 8493959"/>
                <a:gd name="connsiteY25-12168" fmla="*/ 2564861 h 2658545"/>
                <a:gd name="connsiteX26-12169" fmla="*/ 5803572 w 8493959"/>
                <a:gd name="connsiteY26-12170" fmla="*/ 1668359 h 2658545"/>
                <a:gd name="connsiteX27-12171" fmla="*/ 6697195 w 8493959"/>
                <a:gd name="connsiteY27-12172" fmla="*/ 1138479 h 2658545"/>
                <a:gd name="connsiteX0-12173" fmla="*/ 6697195 w 8493959"/>
                <a:gd name="connsiteY0-12174" fmla="*/ 1138479 h 2658545"/>
                <a:gd name="connsiteX1-12175" fmla="*/ 6709662 w 8493959"/>
                <a:gd name="connsiteY1-12176" fmla="*/ 1138479 h 2658545"/>
                <a:gd name="connsiteX2-12177" fmla="*/ 7145860 w 8493959"/>
                <a:gd name="connsiteY2-12178" fmla="*/ 1713773 h 2658545"/>
                <a:gd name="connsiteX3-12179" fmla="*/ 7305314 w 8493959"/>
                <a:gd name="connsiteY3-12180" fmla="*/ 2037959 h 2658545"/>
                <a:gd name="connsiteX4-12181" fmla="*/ 8432561 w 8493959"/>
                <a:gd name="connsiteY4-12182" fmla="*/ 1804301 h 2658545"/>
                <a:gd name="connsiteX5-12183" fmla="*/ 8493959 w 8493959"/>
                <a:gd name="connsiteY5-12184" fmla="*/ 1867912 h 2658545"/>
                <a:gd name="connsiteX6-12185" fmla="*/ 7311916 w 8493959"/>
                <a:gd name="connsiteY6-12186" fmla="*/ 2120053 h 2658545"/>
                <a:gd name="connsiteX7-12187" fmla="*/ 7084417 w 8493959"/>
                <a:gd name="connsiteY7-12188" fmla="*/ 1753308 h 2658545"/>
                <a:gd name="connsiteX8-12189" fmla="*/ 6680805 w 8493959"/>
                <a:gd name="connsiteY8-12190" fmla="*/ 1221501 h 2658545"/>
                <a:gd name="connsiteX9-12191" fmla="*/ 5808796 w 8493959"/>
                <a:gd name="connsiteY9-12192" fmla="*/ 1779382 h 2658545"/>
                <a:gd name="connsiteX10-12193" fmla="*/ 5121257 w 8493959"/>
                <a:gd name="connsiteY10-12194" fmla="*/ 2480773 h 2658545"/>
                <a:gd name="connsiteX11-12195" fmla="*/ 4763866 w 8493959"/>
                <a:gd name="connsiteY11-12196" fmla="*/ 2658545 h 2658545"/>
                <a:gd name="connsiteX12-12197" fmla="*/ 4720924 w 8493959"/>
                <a:gd name="connsiteY12-12198" fmla="*/ 2654389 h 2658545"/>
                <a:gd name="connsiteX13-12199" fmla="*/ 4489128 w 8493959"/>
                <a:gd name="connsiteY13-12200" fmla="*/ 2310851 h 2658545"/>
                <a:gd name="connsiteX14-12201" fmla="*/ 4263335 w 8493959"/>
                <a:gd name="connsiteY14-12202" fmla="*/ 1901282 h 2658545"/>
                <a:gd name="connsiteX15-12203" fmla="*/ 3440333 w 8493959"/>
                <a:gd name="connsiteY15-12204" fmla="*/ 1934150 h 2658545"/>
                <a:gd name="connsiteX16-12205" fmla="*/ 2166939 w 8493959"/>
                <a:gd name="connsiteY16-12206" fmla="*/ 2242495 h 2658545"/>
                <a:gd name="connsiteX17-12207" fmla="*/ 116247 w 8493959"/>
                <a:gd name="connsiteY17-12208" fmla="*/ 1894960 h 2658545"/>
                <a:gd name="connsiteX18-12209" fmla="*/ 9979 w 8493959"/>
                <a:gd name="connsiteY18-12210" fmla="*/ 1420058 h 2658545"/>
                <a:gd name="connsiteX19-12211" fmla="*/ 1437237 w 8493959"/>
                <a:gd name="connsiteY19-12212" fmla="*/ 0 h 2658545"/>
                <a:gd name="connsiteX20-12213" fmla="*/ 1438607 w 8493959"/>
                <a:gd name="connsiteY20-12214" fmla="*/ 115654 h 2658545"/>
                <a:gd name="connsiteX21-12215" fmla="*/ 140716 w 8493959"/>
                <a:gd name="connsiteY21-12216" fmla="*/ 1785672 h 2658545"/>
                <a:gd name="connsiteX22-12217" fmla="*/ 1724326 w 8493959"/>
                <a:gd name="connsiteY22-12218" fmla="*/ 2212995 h 2658545"/>
                <a:gd name="connsiteX23-12219" fmla="*/ 4018796 w 8493959"/>
                <a:gd name="connsiteY23-12220" fmla="*/ 1759804 h 2658545"/>
                <a:gd name="connsiteX24-12221" fmla="*/ 4735350 w 8493959"/>
                <a:gd name="connsiteY24-12222" fmla="*/ 2564861 h 2658545"/>
                <a:gd name="connsiteX25-12223" fmla="*/ 5803572 w 8493959"/>
                <a:gd name="connsiteY25-12224" fmla="*/ 1668359 h 2658545"/>
                <a:gd name="connsiteX26-12225" fmla="*/ 6697195 w 8493959"/>
                <a:gd name="connsiteY26-12226" fmla="*/ 1138479 h 2658545"/>
                <a:gd name="connsiteX0-12227" fmla="*/ 6697195 w 8493959"/>
                <a:gd name="connsiteY0-12228" fmla="*/ 1138479 h 2658545"/>
                <a:gd name="connsiteX1-12229" fmla="*/ 6709662 w 8493959"/>
                <a:gd name="connsiteY1-12230" fmla="*/ 1138479 h 2658545"/>
                <a:gd name="connsiteX2-12231" fmla="*/ 7145860 w 8493959"/>
                <a:gd name="connsiteY2-12232" fmla="*/ 1713773 h 2658545"/>
                <a:gd name="connsiteX3-12233" fmla="*/ 7305314 w 8493959"/>
                <a:gd name="connsiteY3-12234" fmla="*/ 2037959 h 2658545"/>
                <a:gd name="connsiteX4-12235" fmla="*/ 8432561 w 8493959"/>
                <a:gd name="connsiteY4-12236" fmla="*/ 1804301 h 2658545"/>
                <a:gd name="connsiteX5-12237" fmla="*/ 8493959 w 8493959"/>
                <a:gd name="connsiteY5-12238" fmla="*/ 1867912 h 2658545"/>
                <a:gd name="connsiteX6-12239" fmla="*/ 7311916 w 8493959"/>
                <a:gd name="connsiteY6-12240" fmla="*/ 2120053 h 2658545"/>
                <a:gd name="connsiteX7-12241" fmla="*/ 7084417 w 8493959"/>
                <a:gd name="connsiteY7-12242" fmla="*/ 1753308 h 2658545"/>
                <a:gd name="connsiteX8-12243" fmla="*/ 6680805 w 8493959"/>
                <a:gd name="connsiteY8-12244" fmla="*/ 1221501 h 2658545"/>
                <a:gd name="connsiteX9-12245" fmla="*/ 5808796 w 8493959"/>
                <a:gd name="connsiteY9-12246" fmla="*/ 1779382 h 2658545"/>
                <a:gd name="connsiteX10-12247" fmla="*/ 5121257 w 8493959"/>
                <a:gd name="connsiteY10-12248" fmla="*/ 2480773 h 2658545"/>
                <a:gd name="connsiteX11-12249" fmla="*/ 4763866 w 8493959"/>
                <a:gd name="connsiteY11-12250" fmla="*/ 2658545 h 2658545"/>
                <a:gd name="connsiteX12-12251" fmla="*/ 4720924 w 8493959"/>
                <a:gd name="connsiteY12-12252" fmla="*/ 2654389 h 2658545"/>
                <a:gd name="connsiteX13-12253" fmla="*/ 4489128 w 8493959"/>
                <a:gd name="connsiteY13-12254" fmla="*/ 2310851 h 2658545"/>
                <a:gd name="connsiteX14-12255" fmla="*/ 4263335 w 8493959"/>
                <a:gd name="connsiteY14-12256" fmla="*/ 1901282 h 2658545"/>
                <a:gd name="connsiteX15-12257" fmla="*/ 3440333 w 8493959"/>
                <a:gd name="connsiteY15-12258" fmla="*/ 1934150 h 2658545"/>
                <a:gd name="connsiteX16-12259" fmla="*/ 2166939 w 8493959"/>
                <a:gd name="connsiteY16-12260" fmla="*/ 2242495 h 2658545"/>
                <a:gd name="connsiteX17-12261" fmla="*/ 116247 w 8493959"/>
                <a:gd name="connsiteY17-12262" fmla="*/ 1894960 h 2658545"/>
                <a:gd name="connsiteX18-12263" fmla="*/ 9979 w 8493959"/>
                <a:gd name="connsiteY18-12264" fmla="*/ 1420058 h 2658545"/>
                <a:gd name="connsiteX19-12265" fmla="*/ 1437237 w 8493959"/>
                <a:gd name="connsiteY19-12266" fmla="*/ 0 h 2658545"/>
                <a:gd name="connsiteX20-12267" fmla="*/ 1438607 w 8493959"/>
                <a:gd name="connsiteY20-12268" fmla="*/ 115654 h 2658545"/>
                <a:gd name="connsiteX21-12269" fmla="*/ 140716 w 8493959"/>
                <a:gd name="connsiteY21-12270" fmla="*/ 1785672 h 2658545"/>
                <a:gd name="connsiteX22-12271" fmla="*/ 1724326 w 8493959"/>
                <a:gd name="connsiteY22-12272" fmla="*/ 2212995 h 2658545"/>
                <a:gd name="connsiteX23-12273" fmla="*/ 4018796 w 8493959"/>
                <a:gd name="connsiteY23-12274" fmla="*/ 1759804 h 2658545"/>
                <a:gd name="connsiteX24-12275" fmla="*/ 4735350 w 8493959"/>
                <a:gd name="connsiteY24-12276" fmla="*/ 2564861 h 2658545"/>
                <a:gd name="connsiteX25-12277" fmla="*/ 5803572 w 8493959"/>
                <a:gd name="connsiteY25-12278" fmla="*/ 1668359 h 2658545"/>
                <a:gd name="connsiteX26-12279" fmla="*/ 6697195 w 8493959"/>
                <a:gd name="connsiteY26-12280" fmla="*/ 1138479 h 2658545"/>
                <a:gd name="connsiteX0-12281" fmla="*/ 5803572 w 8493959"/>
                <a:gd name="connsiteY0-12282" fmla="*/ 1668359 h 2658545"/>
                <a:gd name="connsiteX1-12283" fmla="*/ 6709662 w 8493959"/>
                <a:gd name="connsiteY1-12284" fmla="*/ 1138479 h 2658545"/>
                <a:gd name="connsiteX2-12285" fmla="*/ 7145860 w 8493959"/>
                <a:gd name="connsiteY2-12286" fmla="*/ 1713773 h 2658545"/>
                <a:gd name="connsiteX3-12287" fmla="*/ 7305314 w 8493959"/>
                <a:gd name="connsiteY3-12288" fmla="*/ 2037959 h 2658545"/>
                <a:gd name="connsiteX4-12289" fmla="*/ 8432561 w 8493959"/>
                <a:gd name="connsiteY4-12290" fmla="*/ 1804301 h 2658545"/>
                <a:gd name="connsiteX5-12291" fmla="*/ 8493959 w 8493959"/>
                <a:gd name="connsiteY5-12292" fmla="*/ 1867912 h 2658545"/>
                <a:gd name="connsiteX6-12293" fmla="*/ 7311916 w 8493959"/>
                <a:gd name="connsiteY6-12294" fmla="*/ 2120053 h 2658545"/>
                <a:gd name="connsiteX7-12295" fmla="*/ 7084417 w 8493959"/>
                <a:gd name="connsiteY7-12296" fmla="*/ 1753308 h 2658545"/>
                <a:gd name="connsiteX8-12297" fmla="*/ 6680805 w 8493959"/>
                <a:gd name="connsiteY8-12298" fmla="*/ 1221501 h 2658545"/>
                <a:gd name="connsiteX9-12299" fmla="*/ 5808796 w 8493959"/>
                <a:gd name="connsiteY9-12300" fmla="*/ 1779382 h 2658545"/>
                <a:gd name="connsiteX10-12301" fmla="*/ 5121257 w 8493959"/>
                <a:gd name="connsiteY10-12302" fmla="*/ 2480773 h 2658545"/>
                <a:gd name="connsiteX11-12303" fmla="*/ 4763866 w 8493959"/>
                <a:gd name="connsiteY11-12304" fmla="*/ 2658545 h 2658545"/>
                <a:gd name="connsiteX12-12305" fmla="*/ 4720924 w 8493959"/>
                <a:gd name="connsiteY12-12306" fmla="*/ 2654389 h 2658545"/>
                <a:gd name="connsiteX13-12307" fmla="*/ 4489128 w 8493959"/>
                <a:gd name="connsiteY13-12308" fmla="*/ 2310851 h 2658545"/>
                <a:gd name="connsiteX14-12309" fmla="*/ 4263335 w 8493959"/>
                <a:gd name="connsiteY14-12310" fmla="*/ 1901282 h 2658545"/>
                <a:gd name="connsiteX15-12311" fmla="*/ 3440333 w 8493959"/>
                <a:gd name="connsiteY15-12312" fmla="*/ 1934150 h 2658545"/>
                <a:gd name="connsiteX16-12313" fmla="*/ 2166939 w 8493959"/>
                <a:gd name="connsiteY16-12314" fmla="*/ 2242495 h 2658545"/>
                <a:gd name="connsiteX17-12315" fmla="*/ 116247 w 8493959"/>
                <a:gd name="connsiteY17-12316" fmla="*/ 1894960 h 2658545"/>
                <a:gd name="connsiteX18-12317" fmla="*/ 9979 w 8493959"/>
                <a:gd name="connsiteY18-12318" fmla="*/ 1420058 h 2658545"/>
                <a:gd name="connsiteX19-12319" fmla="*/ 1437237 w 8493959"/>
                <a:gd name="connsiteY19-12320" fmla="*/ 0 h 2658545"/>
                <a:gd name="connsiteX20-12321" fmla="*/ 1438607 w 8493959"/>
                <a:gd name="connsiteY20-12322" fmla="*/ 115654 h 2658545"/>
                <a:gd name="connsiteX21-12323" fmla="*/ 140716 w 8493959"/>
                <a:gd name="connsiteY21-12324" fmla="*/ 1785672 h 2658545"/>
                <a:gd name="connsiteX22-12325" fmla="*/ 1724326 w 8493959"/>
                <a:gd name="connsiteY22-12326" fmla="*/ 2212995 h 2658545"/>
                <a:gd name="connsiteX23-12327" fmla="*/ 4018796 w 8493959"/>
                <a:gd name="connsiteY23-12328" fmla="*/ 1759804 h 2658545"/>
                <a:gd name="connsiteX24-12329" fmla="*/ 4735350 w 8493959"/>
                <a:gd name="connsiteY24-12330" fmla="*/ 2564861 h 2658545"/>
                <a:gd name="connsiteX25-12331" fmla="*/ 5803572 w 8493959"/>
                <a:gd name="connsiteY25-12332" fmla="*/ 1668359 h 2658545"/>
                <a:gd name="connsiteX0-12333" fmla="*/ 5803572 w 8493959"/>
                <a:gd name="connsiteY0-12334" fmla="*/ 1668359 h 2658545"/>
                <a:gd name="connsiteX1-12335" fmla="*/ 6709662 w 8493959"/>
                <a:gd name="connsiteY1-12336" fmla="*/ 1138479 h 2658545"/>
                <a:gd name="connsiteX2-12337" fmla="*/ 7145860 w 8493959"/>
                <a:gd name="connsiteY2-12338" fmla="*/ 1713773 h 2658545"/>
                <a:gd name="connsiteX3-12339" fmla="*/ 7305314 w 8493959"/>
                <a:gd name="connsiteY3-12340" fmla="*/ 2037959 h 2658545"/>
                <a:gd name="connsiteX4-12341" fmla="*/ 8432561 w 8493959"/>
                <a:gd name="connsiteY4-12342" fmla="*/ 1804301 h 2658545"/>
                <a:gd name="connsiteX5-12343" fmla="*/ 8493959 w 8493959"/>
                <a:gd name="connsiteY5-12344" fmla="*/ 1867912 h 2658545"/>
                <a:gd name="connsiteX6-12345" fmla="*/ 7311916 w 8493959"/>
                <a:gd name="connsiteY6-12346" fmla="*/ 2120053 h 2658545"/>
                <a:gd name="connsiteX7-12347" fmla="*/ 7084417 w 8493959"/>
                <a:gd name="connsiteY7-12348" fmla="*/ 1753308 h 2658545"/>
                <a:gd name="connsiteX8-12349" fmla="*/ 6680805 w 8493959"/>
                <a:gd name="connsiteY8-12350" fmla="*/ 1221501 h 2658545"/>
                <a:gd name="connsiteX9-12351" fmla="*/ 5808796 w 8493959"/>
                <a:gd name="connsiteY9-12352" fmla="*/ 1779382 h 2658545"/>
                <a:gd name="connsiteX10-12353" fmla="*/ 5121257 w 8493959"/>
                <a:gd name="connsiteY10-12354" fmla="*/ 2480773 h 2658545"/>
                <a:gd name="connsiteX11-12355" fmla="*/ 4763866 w 8493959"/>
                <a:gd name="connsiteY11-12356" fmla="*/ 2658545 h 2658545"/>
                <a:gd name="connsiteX12-12357" fmla="*/ 4720924 w 8493959"/>
                <a:gd name="connsiteY12-12358" fmla="*/ 2654389 h 2658545"/>
                <a:gd name="connsiteX13-12359" fmla="*/ 4489128 w 8493959"/>
                <a:gd name="connsiteY13-12360" fmla="*/ 2310851 h 2658545"/>
                <a:gd name="connsiteX14-12361" fmla="*/ 4263335 w 8493959"/>
                <a:gd name="connsiteY14-12362" fmla="*/ 1901282 h 2658545"/>
                <a:gd name="connsiteX15-12363" fmla="*/ 3440333 w 8493959"/>
                <a:gd name="connsiteY15-12364" fmla="*/ 1934150 h 2658545"/>
                <a:gd name="connsiteX16-12365" fmla="*/ 2166939 w 8493959"/>
                <a:gd name="connsiteY16-12366" fmla="*/ 2242495 h 2658545"/>
                <a:gd name="connsiteX17-12367" fmla="*/ 116247 w 8493959"/>
                <a:gd name="connsiteY17-12368" fmla="*/ 1894960 h 2658545"/>
                <a:gd name="connsiteX18-12369" fmla="*/ 9979 w 8493959"/>
                <a:gd name="connsiteY18-12370" fmla="*/ 1420058 h 2658545"/>
                <a:gd name="connsiteX19-12371" fmla="*/ 1437237 w 8493959"/>
                <a:gd name="connsiteY19-12372" fmla="*/ 0 h 2658545"/>
                <a:gd name="connsiteX20-12373" fmla="*/ 1438607 w 8493959"/>
                <a:gd name="connsiteY20-12374" fmla="*/ 115654 h 2658545"/>
                <a:gd name="connsiteX21-12375" fmla="*/ 140716 w 8493959"/>
                <a:gd name="connsiteY21-12376" fmla="*/ 1785672 h 2658545"/>
                <a:gd name="connsiteX22-12377" fmla="*/ 1724326 w 8493959"/>
                <a:gd name="connsiteY22-12378" fmla="*/ 2212995 h 2658545"/>
                <a:gd name="connsiteX23-12379" fmla="*/ 4018796 w 8493959"/>
                <a:gd name="connsiteY23-12380" fmla="*/ 1759804 h 2658545"/>
                <a:gd name="connsiteX24-12381" fmla="*/ 4735350 w 8493959"/>
                <a:gd name="connsiteY24-12382" fmla="*/ 2564861 h 2658545"/>
                <a:gd name="connsiteX25-12383" fmla="*/ 5803572 w 8493959"/>
                <a:gd name="connsiteY25-12384" fmla="*/ 1668359 h 2658545"/>
                <a:gd name="connsiteX0-12385" fmla="*/ 5803572 w 8493959"/>
                <a:gd name="connsiteY0-12386" fmla="*/ 1668359 h 2658545"/>
                <a:gd name="connsiteX1-12387" fmla="*/ 6676142 w 8493959"/>
                <a:gd name="connsiteY1-12388" fmla="*/ 1138479 h 2658545"/>
                <a:gd name="connsiteX2-12389" fmla="*/ 7145860 w 8493959"/>
                <a:gd name="connsiteY2-12390" fmla="*/ 1713773 h 2658545"/>
                <a:gd name="connsiteX3-12391" fmla="*/ 7305314 w 8493959"/>
                <a:gd name="connsiteY3-12392" fmla="*/ 2037959 h 2658545"/>
                <a:gd name="connsiteX4-12393" fmla="*/ 8432561 w 8493959"/>
                <a:gd name="connsiteY4-12394" fmla="*/ 1804301 h 2658545"/>
                <a:gd name="connsiteX5-12395" fmla="*/ 8493959 w 8493959"/>
                <a:gd name="connsiteY5-12396" fmla="*/ 1867912 h 2658545"/>
                <a:gd name="connsiteX6-12397" fmla="*/ 7311916 w 8493959"/>
                <a:gd name="connsiteY6-12398" fmla="*/ 2120053 h 2658545"/>
                <a:gd name="connsiteX7-12399" fmla="*/ 7084417 w 8493959"/>
                <a:gd name="connsiteY7-12400" fmla="*/ 1753308 h 2658545"/>
                <a:gd name="connsiteX8-12401" fmla="*/ 6680805 w 8493959"/>
                <a:gd name="connsiteY8-12402" fmla="*/ 1221501 h 2658545"/>
                <a:gd name="connsiteX9-12403" fmla="*/ 5808796 w 8493959"/>
                <a:gd name="connsiteY9-12404" fmla="*/ 1779382 h 2658545"/>
                <a:gd name="connsiteX10-12405" fmla="*/ 5121257 w 8493959"/>
                <a:gd name="connsiteY10-12406" fmla="*/ 2480773 h 2658545"/>
                <a:gd name="connsiteX11-12407" fmla="*/ 4763866 w 8493959"/>
                <a:gd name="connsiteY11-12408" fmla="*/ 2658545 h 2658545"/>
                <a:gd name="connsiteX12-12409" fmla="*/ 4720924 w 8493959"/>
                <a:gd name="connsiteY12-12410" fmla="*/ 2654389 h 2658545"/>
                <a:gd name="connsiteX13-12411" fmla="*/ 4489128 w 8493959"/>
                <a:gd name="connsiteY13-12412" fmla="*/ 2310851 h 2658545"/>
                <a:gd name="connsiteX14-12413" fmla="*/ 4263335 w 8493959"/>
                <a:gd name="connsiteY14-12414" fmla="*/ 1901282 h 2658545"/>
                <a:gd name="connsiteX15-12415" fmla="*/ 3440333 w 8493959"/>
                <a:gd name="connsiteY15-12416" fmla="*/ 1934150 h 2658545"/>
                <a:gd name="connsiteX16-12417" fmla="*/ 2166939 w 8493959"/>
                <a:gd name="connsiteY16-12418" fmla="*/ 2242495 h 2658545"/>
                <a:gd name="connsiteX17-12419" fmla="*/ 116247 w 8493959"/>
                <a:gd name="connsiteY17-12420" fmla="*/ 1894960 h 2658545"/>
                <a:gd name="connsiteX18-12421" fmla="*/ 9979 w 8493959"/>
                <a:gd name="connsiteY18-12422" fmla="*/ 1420058 h 2658545"/>
                <a:gd name="connsiteX19-12423" fmla="*/ 1437237 w 8493959"/>
                <a:gd name="connsiteY19-12424" fmla="*/ 0 h 2658545"/>
                <a:gd name="connsiteX20-12425" fmla="*/ 1438607 w 8493959"/>
                <a:gd name="connsiteY20-12426" fmla="*/ 115654 h 2658545"/>
                <a:gd name="connsiteX21-12427" fmla="*/ 140716 w 8493959"/>
                <a:gd name="connsiteY21-12428" fmla="*/ 1785672 h 2658545"/>
                <a:gd name="connsiteX22-12429" fmla="*/ 1724326 w 8493959"/>
                <a:gd name="connsiteY22-12430" fmla="*/ 2212995 h 2658545"/>
                <a:gd name="connsiteX23-12431" fmla="*/ 4018796 w 8493959"/>
                <a:gd name="connsiteY23-12432" fmla="*/ 1759804 h 2658545"/>
                <a:gd name="connsiteX24-12433" fmla="*/ 4735350 w 8493959"/>
                <a:gd name="connsiteY24-12434" fmla="*/ 2564861 h 2658545"/>
                <a:gd name="connsiteX25-12435" fmla="*/ 5803572 w 8493959"/>
                <a:gd name="connsiteY25-12436" fmla="*/ 1668359 h 2658545"/>
                <a:gd name="connsiteX0-12437" fmla="*/ 5803572 w 8493959"/>
                <a:gd name="connsiteY0-12438" fmla="*/ 1668359 h 2658545"/>
                <a:gd name="connsiteX1-12439" fmla="*/ 6676142 w 8493959"/>
                <a:gd name="connsiteY1-12440" fmla="*/ 1138479 h 2658545"/>
                <a:gd name="connsiteX2-12441" fmla="*/ 7145860 w 8493959"/>
                <a:gd name="connsiteY2-12442" fmla="*/ 1713773 h 2658545"/>
                <a:gd name="connsiteX3-12443" fmla="*/ 7305314 w 8493959"/>
                <a:gd name="connsiteY3-12444" fmla="*/ 2037959 h 2658545"/>
                <a:gd name="connsiteX4-12445" fmla="*/ 8432561 w 8493959"/>
                <a:gd name="connsiteY4-12446" fmla="*/ 1804301 h 2658545"/>
                <a:gd name="connsiteX5-12447" fmla="*/ 8493959 w 8493959"/>
                <a:gd name="connsiteY5-12448" fmla="*/ 1867912 h 2658545"/>
                <a:gd name="connsiteX6-12449" fmla="*/ 7311916 w 8493959"/>
                <a:gd name="connsiteY6-12450" fmla="*/ 2120053 h 2658545"/>
                <a:gd name="connsiteX7-12451" fmla="*/ 7084417 w 8493959"/>
                <a:gd name="connsiteY7-12452" fmla="*/ 1753308 h 2658545"/>
                <a:gd name="connsiteX8-12453" fmla="*/ 6680805 w 8493959"/>
                <a:gd name="connsiteY8-12454" fmla="*/ 1221501 h 2658545"/>
                <a:gd name="connsiteX9-12455" fmla="*/ 5808796 w 8493959"/>
                <a:gd name="connsiteY9-12456" fmla="*/ 1779382 h 2658545"/>
                <a:gd name="connsiteX10-12457" fmla="*/ 5121257 w 8493959"/>
                <a:gd name="connsiteY10-12458" fmla="*/ 2480773 h 2658545"/>
                <a:gd name="connsiteX11-12459" fmla="*/ 4763866 w 8493959"/>
                <a:gd name="connsiteY11-12460" fmla="*/ 2658545 h 2658545"/>
                <a:gd name="connsiteX12-12461" fmla="*/ 4720924 w 8493959"/>
                <a:gd name="connsiteY12-12462" fmla="*/ 2654389 h 2658545"/>
                <a:gd name="connsiteX13-12463" fmla="*/ 4489128 w 8493959"/>
                <a:gd name="connsiteY13-12464" fmla="*/ 2310851 h 2658545"/>
                <a:gd name="connsiteX14-12465" fmla="*/ 4263335 w 8493959"/>
                <a:gd name="connsiteY14-12466" fmla="*/ 1901282 h 2658545"/>
                <a:gd name="connsiteX15-12467" fmla="*/ 3440333 w 8493959"/>
                <a:gd name="connsiteY15-12468" fmla="*/ 1934150 h 2658545"/>
                <a:gd name="connsiteX16-12469" fmla="*/ 2166939 w 8493959"/>
                <a:gd name="connsiteY16-12470" fmla="*/ 2242495 h 2658545"/>
                <a:gd name="connsiteX17-12471" fmla="*/ 116247 w 8493959"/>
                <a:gd name="connsiteY17-12472" fmla="*/ 1894960 h 2658545"/>
                <a:gd name="connsiteX18-12473" fmla="*/ 9979 w 8493959"/>
                <a:gd name="connsiteY18-12474" fmla="*/ 1420058 h 2658545"/>
                <a:gd name="connsiteX19-12475" fmla="*/ 1437237 w 8493959"/>
                <a:gd name="connsiteY19-12476" fmla="*/ 0 h 2658545"/>
                <a:gd name="connsiteX20-12477" fmla="*/ 1438607 w 8493959"/>
                <a:gd name="connsiteY20-12478" fmla="*/ 115654 h 2658545"/>
                <a:gd name="connsiteX21-12479" fmla="*/ 140716 w 8493959"/>
                <a:gd name="connsiteY21-12480" fmla="*/ 1785672 h 2658545"/>
                <a:gd name="connsiteX22-12481" fmla="*/ 1724326 w 8493959"/>
                <a:gd name="connsiteY22-12482" fmla="*/ 2212995 h 2658545"/>
                <a:gd name="connsiteX23-12483" fmla="*/ 4018796 w 8493959"/>
                <a:gd name="connsiteY23-12484" fmla="*/ 1759804 h 2658545"/>
                <a:gd name="connsiteX24-12485" fmla="*/ 4735350 w 8493959"/>
                <a:gd name="connsiteY24-12486" fmla="*/ 2564861 h 2658545"/>
                <a:gd name="connsiteX25-12487" fmla="*/ 5803572 w 8493959"/>
                <a:gd name="connsiteY25-12488" fmla="*/ 1668359 h 2658545"/>
                <a:gd name="connsiteX0-12489" fmla="*/ 5803572 w 8493959"/>
                <a:gd name="connsiteY0-12490" fmla="*/ 1668359 h 2658545"/>
                <a:gd name="connsiteX1-12491" fmla="*/ 6676142 w 8493959"/>
                <a:gd name="connsiteY1-12492" fmla="*/ 1138479 h 2658545"/>
                <a:gd name="connsiteX2-12493" fmla="*/ 7145860 w 8493959"/>
                <a:gd name="connsiteY2-12494" fmla="*/ 1713773 h 2658545"/>
                <a:gd name="connsiteX3-12495" fmla="*/ 7305314 w 8493959"/>
                <a:gd name="connsiteY3-12496" fmla="*/ 2037959 h 2658545"/>
                <a:gd name="connsiteX4-12497" fmla="*/ 8432561 w 8493959"/>
                <a:gd name="connsiteY4-12498" fmla="*/ 1804301 h 2658545"/>
                <a:gd name="connsiteX5-12499" fmla="*/ 8493959 w 8493959"/>
                <a:gd name="connsiteY5-12500" fmla="*/ 1867912 h 2658545"/>
                <a:gd name="connsiteX6-12501" fmla="*/ 7311916 w 8493959"/>
                <a:gd name="connsiteY6-12502" fmla="*/ 2120053 h 2658545"/>
                <a:gd name="connsiteX7-12503" fmla="*/ 7084417 w 8493959"/>
                <a:gd name="connsiteY7-12504" fmla="*/ 1753308 h 2658545"/>
                <a:gd name="connsiteX8-12505" fmla="*/ 6680805 w 8493959"/>
                <a:gd name="connsiteY8-12506" fmla="*/ 1221501 h 2658545"/>
                <a:gd name="connsiteX9-12507" fmla="*/ 5808796 w 8493959"/>
                <a:gd name="connsiteY9-12508" fmla="*/ 1779382 h 2658545"/>
                <a:gd name="connsiteX10-12509" fmla="*/ 5121257 w 8493959"/>
                <a:gd name="connsiteY10-12510" fmla="*/ 2480773 h 2658545"/>
                <a:gd name="connsiteX11-12511" fmla="*/ 4763866 w 8493959"/>
                <a:gd name="connsiteY11-12512" fmla="*/ 2658545 h 2658545"/>
                <a:gd name="connsiteX12-12513" fmla="*/ 4720924 w 8493959"/>
                <a:gd name="connsiteY12-12514" fmla="*/ 2654389 h 2658545"/>
                <a:gd name="connsiteX13-12515" fmla="*/ 4489128 w 8493959"/>
                <a:gd name="connsiteY13-12516" fmla="*/ 2310851 h 2658545"/>
                <a:gd name="connsiteX14-12517" fmla="*/ 4263335 w 8493959"/>
                <a:gd name="connsiteY14-12518" fmla="*/ 1901282 h 2658545"/>
                <a:gd name="connsiteX15-12519" fmla="*/ 3440333 w 8493959"/>
                <a:gd name="connsiteY15-12520" fmla="*/ 1934150 h 2658545"/>
                <a:gd name="connsiteX16-12521" fmla="*/ 2166939 w 8493959"/>
                <a:gd name="connsiteY16-12522" fmla="*/ 2242495 h 2658545"/>
                <a:gd name="connsiteX17-12523" fmla="*/ 116247 w 8493959"/>
                <a:gd name="connsiteY17-12524" fmla="*/ 1894960 h 2658545"/>
                <a:gd name="connsiteX18-12525" fmla="*/ 9979 w 8493959"/>
                <a:gd name="connsiteY18-12526" fmla="*/ 1420058 h 2658545"/>
                <a:gd name="connsiteX19-12527" fmla="*/ 1437237 w 8493959"/>
                <a:gd name="connsiteY19-12528" fmla="*/ 0 h 2658545"/>
                <a:gd name="connsiteX20-12529" fmla="*/ 1438607 w 8493959"/>
                <a:gd name="connsiteY20-12530" fmla="*/ 115654 h 2658545"/>
                <a:gd name="connsiteX21-12531" fmla="*/ 140716 w 8493959"/>
                <a:gd name="connsiteY21-12532" fmla="*/ 1785672 h 2658545"/>
                <a:gd name="connsiteX22-12533" fmla="*/ 1724326 w 8493959"/>
                <a:gd name="connsiteY22-12534" fmla="*/ 2212995 h 2658545"/>
                <a:gd name="connsiteX23-12535" fmla="*/ 4018796 w 8493959"/>
                <a:gd name="connsiteY23-12536" fmla="*/ 1759804 h 2658545"/>
                <a:gd name="connsiteX24-12537" fmla="*/ 4735350 w 8493959"/>
                <a:gd name="connsiteY24-12538" fmla="*/ 2564861 h 2658545"/>
                <a:gd name="connsiteX25-12539" fmla="*/ 5803572 w 8493959"/>
                <a:gd name="connsiteY25-12540" fmla="*/ 1668359 h 265854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Lst>
              <a:rect l="l" t="t" r="r" b="b"/>
              <a:pathLst>
                <a:path w="8493959" h="2658545">
                  <a:moveTo>
                    <a:pt x="5803572" y="1668359"/>
                  </a:moveTo>
                  <a:cubicBezTo>
                    <a:pt x="6093520" y="1400588"/>
                    <a:pt x="6240139" y="1130909"/>
                    <a:pt x="6676142" y="1138479"/>
                  </a:cubicBezTo>
                  <a:cubicBezTo>
                    <a:pt x="6899951" y="1142365"/>
                    <a:pt x="7085675" y="1340984"/>
                    <a:pt x="7145860" y="1713773"/>
                  </a:cubicBezTo>
                  <a:cubicBezTo>
                    <a:pt x="7164162" y="1845612"/>
                    <a:pt x="7090864" y="2022871"/>
                    <a:pt x="7305314" y="2037959"/>
                  </a:cubicBezTo>
                  <a:cubicBezTo>
                    <a:pt x="7519764" y="2053047"/>
                    <a:pt x="8426559" y="1809843"/>
                    <a:pt x="8432561" y="1804301"/>
                  </a:cubicBezTo>
                  <a:cubicBezTo>
                    <a:pt x="8444518" y="1817629"/>
                    <a:pt x="8479695" y="1813017"/>
                    <a:pt x="8493959" y="1867912"/>
                  </a:cubicBezTo>
                  <a:cubicBezTo>
                    <a:pt x="8304391" y="1916783"/>
                    <a:pt x="7546840" y="2139154"/>
                    <a:pt x="7311916" y="2120053"/>
                  </a:cubicBezTo>
                  <a:cubicBezTo>
                    <a:pt x="7076992" y="2100952"/>
                    <a:pt x="7098088" y="1987347"/>
                    <a:pt x="7084417" y="1753308"/>
                  </a:cubicBezTo>
                  <a:cubicBezTo>
                    <a:pt x="7056895" y="1473923"/>
                    <a:pt x="6927953" y="1228427"/>
                    <a:pt x="6680805" y="1221501"/>
                  </a:cubicBezTo>
                  <a:cubicBezTo>
                    <a:pt x="6295164" y="1212191"/>
                    <a:pt x="6041289" y="1539472"/>
                    <a:pt x="5808796" y="1779382"/>
                  </a:cubicBezTo>
                  <a:cubicBezTo>
                    <a:pt x="5554458" y="2041834"/>
                    <a:pt x="5295412" y="2334246"/>
                    <a:pt x="5121257" y="2480773"/>
                  </a:cubicBezTo>
                  <a:cubicBezTo>
                    <a:pt x="4947102" y="2627300"/>
                    <a:pt x="4860833" y="2658545"/>
                    <a:pt x="4763866" y="2658545"/>
                  </a:cubicBezTo>
                  <a:cubicBezTo>
                    <a:pt x="4749090" y="2658545"/>
                    <a:pt x="4734776" y="2657159"/>
                    <a:pt x="4720924" y="2654389"/>
                  </a:cubicBezTo>
                  <a:cubicBezTo>
                    <a:pt x="4585633" y="2627608"/>
                    <a:pt x="4538997" y="2473847"/>
                    <a:pt x="4489128" y="2310851"/>
                  </a:cubicBezTo>
                  <a:cubicBezTo>
                    <a:pt x="4442954" y="2159860"/>
                    <a:pt x="4418813" y="2005746"/>
                    <a:pt x="4263335" y="1901282"/>
                  </a:cubicBezTo>
                  <a:cubicBezTo>
                    <a:pt x="4109169" y="1797700"/>
                    <a:pt x="4041128" y="1802177"/>
                    <a:pt x="3440333" y="1934150"/>
                  </a:cubicBezTo>
                  <a:cubicBezTo>
                    <a:pt x="3094580" y="2010100"/>
                    <a:pt x="2506823" y="2189430"/>
                    <a:pt x="2166939" y="2242495"/>
                  </a:cubicBezTo>
                  <a:cubicBezTo>
                    <a:pt x="923832" y="2444365"/>
                    <a:pt x="280369" y="2084842"/>
                    <a:pt x="116247" y="1894960"/>
                  </a:cubicBezTo>
                  <a:cubicBezTo>
                    <a:pt x="6439" y="1723511"/>
                    <a:pt x="-16420" y="1614696"/>
                    <a:pt x="9979" y="1420058"/>
                  </a:cubicBezTo>
                  <a:cubicBezTo>
                    <a:pt x="179632" y="582076"/>
                    <a:pt x="1382339" y="165423"/>
                    <a:pt x="1437237" y="0"/>
                  </a:cubicBezTo>
                  <a:cubicBezTo>
                    <a:pt x="1437694" y="38551"/>
                    <a:pt x="1438150" y="77103"/>
                    <a:pt x="1438607" y="115654"/>
                  </a:cubicBezTo>
                  <a:cubicBezTo>
                    <a:pt x="-9690" y="937454"/>
                    <a:pt x="-7461" y="1496195"/>
                    <a:pt x="140716" y="1785672"/>
                  </a:cubicBezTo>
                  <a:cubicBezTo>
                    <a:pt x="301464" y="2099707"/>
                    <a:pt x="1077979" y="2217306"/>
                    <a:pt x="1724326" y="2212995"/>
                  </a:cubicBezTo>
                  <a:cubicBezTo>
                    <a:pt x="2370673" y="2208684"/>
                    <a:pt x="3638699" y="1772247"/>
                    <a:pt x="4018796" y="1759804"/>
                  </a:cubicBezTo>
                  <a:cubicBezTo>
                    <a:pt x="4640389" y="1739455"/>
                    <a:pt x="4437887" y="2580102"/>
                    <a:pt x="4735350" y="2564861"/>
                  </a:cubicBezTo>
                  <a:cubicBezTo>
                    <a:pt x="5032813" y="2549620"/>
                    <a:pt x="5331566" y="2137082"/>
                    <a:pt x="5803572" y="1668359"/>
                  </a:cubicBezTo>
                  <a:close/>
                </a:path>
              </a:pathLst>
            </a:custGeom>
            <a:solidFill>
              <a:schemeClr val="accent5"/>
            </a:solidFill>
            <a:ln w="7072" cap="flat">
              <a:noFill/>
              <a:prstDash val="solid"/>
              <a:miter/>
            </a:ln>
            <a:effectLst>
              <a:outerShdw blurRad="50800" dist="38100" dir="2700000" algn="tl" rotWithShape="0">
                <a:prstClr val="black">
                  <a:alpha val="40000"/>
                </a:prstClr>
              </a:outerShdw>
            </a:effectLst>
          </p:spPr>
          <p:txBody>
            <a:bodyPr wrap="square" rtlCol="0" anchor="ctr">
              <a:noAutofit/>
            </a:bodyPr>
            <a:lstStyle/>
            <a:p>
              <a:endParaRPr lang="en-US" dirty="0"/>
            </a:p>
          </p:txBody>
        </p:sp>
        <p:sp>
          <p:nvSpPr>
            <p:cNvPr id="8" name="자유형: 도형 71"/>
            <p:cNvSpPr/>
            <p:nvPr/>
          </p:nvSpPr>
          <p:spPr>
            <a:xfrm>
              <a:off x="5219827" y="1807096"/>
              <a:ext cx="876173" cy="776450"/>
            </a:xfrm>
            <a:custGeom>
              <a:avLst/>
              <a:gdLst>
                <a:gd name="connsiteX0" fmla="*/ 1290726 w 1677791"/>
                <a:gd name="connsiteY0" fmla="*/ 1211742 h 1486830"/>
                <a:gd name="connsiteX1" fmla="*/ 1212213 w 1677791"/>
                <a:gd name="connsiteY1" fmla="*/ 1263785 h 1486830"/>
                <a:gd name="connsiteX2" fmla="*/ 1210535 w 1677791"/>
                <a:gd name="connsiteY2" fmla="*/ 1272092 h 1486830"/>
                <a:gd name="connsiteX3" fmla="*/ 1210535 w 1677791"/>
                <a:gd name="connsiteY3" fmla="*/ 1321812 h 1486830"/>
                <a:gd name="connsiteX4" fmla="*/ 1212213 w 1677791"/>
                <a:gd name="connsiteY4" fmla="*/ 1330120 h 1486830"/>
                <a:gd name="connsiteX5" fmla="*/ 1290726 w 1677791"/>
                <a:gd name="connsiteY5" fmla="*/ 1382162 h 1486830"/>
                <a:gd name="connsiteX6" fmla="*/ 1375936 w 1677791"/>
                <a:gd name="connsiteY6" fmla="*/ 1296952 h 1486830"/>
                <a:gd name="connsiteX7" fmla="*/ 1290726 w 1677791"/>
                <a:gd name="connsiteY7" fmla="*/ 1211742 h 1486830"/>
                <a:gd name="connsiteX8" fmla="*/ 682149 w 1677791"/>
                <a:gd name="connsiteY8" fmla="*/ 1211742 h 1486830"/>
                <a:gd name="connsiteX9" fmla="*/ 596939 w 1677791"/>
                <a:gd name="connsiteY9" fmla="*/ 1296952 h 1486830"/>
                <a:gd name="connsiteX10" fmla="*/ 682149 w 1677791"/>
                <a:gd name="connsiteY10" fmla="*/ 1382162 h 1486830"/>
                <a:gd name="connsiteX11" fmla="*/ 767359 w 1677791"/>
                <a:gd name="connsiteY11" fmla="*/ 1296952 h 1486830"/>
                <a:gd name="connsiteX12" fmla="*/ 682149 w 1677791"/>
                <a:gd name="connsiteY12" fmla="*/ 1211742 h 1486830"/>
                <a:gd name="connsiteX13" fmla="*/ 1392841 w 1677791"/>
                <a:gd name="connsiteY13" fmla="*/ 640871 h 1486830"/>
                <a:gd name="connsiteX14" fmla="*/ 1360870 w 1677791"/>
                <a:gd name="connsiteY14" fmla="*/ 788070 h 1486830"/>
                <a:gd name="connsiteX15" fmla="*/ 625002 w 1677791"/>
                <a:gd name="connsiteY15" fmla="*/ 791267 h 1486830"/>
                <a:gd name="connsiteX16" fmla="*/ 577044 w 1677791"/>
                <a:gd name="connsiteY16" fmla="*/ 650464 h 1486830"/>
                <a:gd name="connsiteX17" fmla="*/ 1444679 w 1677791"/>
                <a:gd name="connsiteY17" fmla="*/ 433897 h 1486830"/>
                <a:gd name="connsiteX18" fmla="*/ 1406313 w 1677791"/>
                <a:gd name="connsiteY18" fmla="*/ 574698 h 1486830"/>
                <a:gd name="connsiteX19" fmla="*/ 543426 w 1677791"/>
                <a:gd name="connsiteY19" fmla="*/ 584292 h 1486830"/>
                <a:gd name="connsiteX20" fmla="*/ 492271 w 1677791"/>
                <a:gd name="connsiteY20" fmla="*/ 437094 h 1486830"/>
                <a:gd name="connsiteX21" fmla="*/ 393221 w 1677791"/>
                <a:gd name="connsiteY21" fmla="*/ 348324 h 1486830"/>
                <a:gd name="connsiteX22" fmla="*/ 580583 w 1677791"/>
                <a:gd name="connsiteY22" fmla="*/ 864764 h 1486830"/>
                <a:gd name="connsiteX23" fmla="*/ 1407174 w 1677791"/>
                <a:gd name="connsiteY23" fmla="*/ 864764 h 1486830"/>
                <a:gd name="connsiteX24" fmla="*/ 1508184 w 1677791"/>
                <a:gd name="connsiteY24" fmla="*/ 348324 h 1486830"/>
                <a:gd name="connsiteX25" fmla="*/ 34808 w 1677791"/>
                <a:gd name="connsiteY25" fmla="*/ 0 h 1486830"/>
                <a:gd name="connsiteX26" fmla="*/ 294110 w 1677791"/>
                <a:gd name="connsiteY26" fmla="*/ 64594 h 1486830"/>
                <a:gd name="connsiteX27" fmla="*/ 292553 w 1677791"/>
                <a:gd name="connsiteY27" fmla="*/ 70844 h 1486830"/>
                <a:gd name="connsiteX28" fmla="*/ 340979 w 1677791"/>
                <a:gd name="connsiteY28" fmla="*/ 204324 h 1486830"/>
                <a:gd name="connsiteX29" fmla="*/ 1536349 w 1677791"/>
                <a:gd name="connsiteY29" fmla="*/ 204324 h 1486830"/>
                <a:gd name="connsiteX30" fmla="*/ 1536474 w 1677791"/>
                <a:gd name="connsiteY30" fmla="*/ 203688 h 1486830"/>
                <a:gd name="connsiteX31" fmla="*/ 1579508 w 1677791"/>
                <a:gd name="connsiteY31" fmla="*/ 204324 h 1486830"/>
                <a:gd name="connsiteX32" fmla="*/ 1631907 w 1677791"/>
                <a:gd name="connsiteY32" fmla="*/ 204324 h 1486830"/>
                <a:gd name="connsiteX33" fmla="*/ 1631907 w 1677791"/>
                <a:gd name="connsiteY33" fmla="*/ 205098 h 1486830"/>
                <a:gd name="connsiteX34" fmla="*/ 1677791 w 1677791"/>
                <a:gd name="connsiteY34" fmla="*/ 205776 h 1486830"/>
                <a:gd name="connsiteX35" fmla="*/ 1525738 w 1677791"/>
                <a:gd name="connsiteY35" fmla="*/ 1008764 h 1486830"/>
                <a:gd name="connsiteX36" fmla="*/ 1518818 w 1677791"/>
                <a:gd name="connsiteY36" fmla="*/ 1007409 h 1486830"/>
                <a:gd name="connsiteX37" fmla="*/ 1518818 w 1677791"/>
                <a:gd name="connsiteY37" fmla="*/ 1008764 h 1486830"/>
                <a:gd name="connsiteX38" fmla="*/ 632825 w 1677791"/>
                <a:gd name="connsiteY38" fmla="*/ 1008764 h 1486830"/>
                <a:gd name="connsiteX39" fmla="*/ 668973 w 1677791"/>
                <a:gd name="connsiteY39" fmla="*/ 1108403 h 1486830"/>
                <a:gd name="connsiteX40" fmla="*/ 682149 w 1677791"/>
                <a:gd name="connsiteY40" fmla="*/ 1107074 h 1486830"/>
                <a:gd name="connsiteX41" fmla="*/ 816413 w 1677791"/>
                <a:gd name="connsiteY41" fmla="*/ 1162688 h 1486830"/>
                <a:gd name="connsiteX42" fmla="*/ 853014 w 1677791"/>
                <a:gd name="connsiteY42" fmla="*/ 1216974 h 1486830"/>
                <a:gd name="connsiteX43" fmla="*/ 1119861 w 1677791"/>
                <a:gd name="connsiteY43" fmla="*/ 1216974 h 1486830"/>
                <a:gd name="connsiteX44" fmla="*/ 1156462 w 1677791"/>
                <a:gd name="connsiteY44" fmla="*/ 1162688 h 1486830"/>
                <a:gd name="connsiteX45" fmla="*/ 1290726 w 1677791"/>
                <a:gd name="connsiteY45" fmla="*/ 1107074 h 1486830"/>
                <a:gd name="connsiteX46" fmla="*/ 1480604 w 1677791"/>
                <a:gd name="connsiteY46" fmla="*/ 1296952 h 1486830"/>
                <a:gd name="connsiteX47" fmla="*/ 1290726 w 1677791"/>
                <a:gd name="connsiteY47" fmla="*/ 1486830 h 1486830"/>
                <a:gd name="connsiteX48" fmla="*/ 1115770 w 1677791"/>
                <a:gd name="connsiteY48" fmla="*/ 1370861 h 1486830"/>
                <a:gd name="connsiteX49" fmla="*/ 1113774 w 1677791"/>
                <a:gd name="connsiteY49" fmla="*/ 1360974 h 1486830"/>
                <a:gd name="connsiteX50" fmla="*/ 859102 w 1677791"/>
                <a:gd name="connsiteY50" fmla="*/ 1360974 h 1486830"/>
                <a:gd name="connsiteX51" fmla="*/ 857106 w 1677791"/>
                <a:gd name="connsiteY51" fmla="*/ 1370861 h 1486830"/>
                <a:gd name="connsiteX52" fmla="*/ 682149 w 1677791"/>
                <a:gd name="connsiteY52" fmla="*/ 1486830 h 1486830"/>
                <a:gd name="connsiteX53" fmla="*/ 492271 w 1677791"/>
                <a:gd name="connsiteY53" fmla="*/ 1296952 h 1486830"/>
                <a:gd name="connsiteX54" fmla="*/ 507193 w 1677791"/>
                <a:gd name="connsiteY54" fmla="*/ 1223043 h 1486830"/>
                <a:gd name="connsiteX55" fmla="*/ 539822 w 1677791"/>
                <a:gd name="connsiteY55" fmla="*/ 1174647 h 1486830"/>
                <a:gd name="connsiteX56" fmla="*/ 180691 w 1677791"/>
                <a:gd name="connsiteY56" fmla="*/ 184741 h 1486830"/>
                <a:gd name="connsiteX57" fmla="*/ 0 w 1677791"/>
                <a:gd name="connsiteY57" fmla="*/ 139730 h 1486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677791" h="1486830">
                  <a:moveTo>
                    <a:pt x="1290726" y="1211742"/>
                  </a:moveTo>
                  <a:cubicBezTo>
                    <a:pt x="1255431" y="1211742"/>
                    <a:pt x="1225148" y="1233202"/>
                    <a:pt x="1212213" y="1263785"/>
                  </a:cubicBezTo>
                  <a:lnTo>
                    <a:pt x="1210535" y="1272092"/>
                  </a:lnTo>
                  <a:lnTo>
                    <a:pt x="1210535" y="1321812"/>
                  </a:lnTo>
                  <a:lnTo>
                    <a:pt x="1212213" y="1330120"/>
                  </a:lnTo>
                  <a:cubicBezTo>
                    <a:pt x="1225148" y="1360703"/>
                    <a:pt x="1255431" y="1382162"/>
                    <a:pt x="1290726" y="1382162"/>
                  </a:cubicBezTo>
                  <a:cubicBezTo>
                    <a:pt x="1337786" y="1382162"/>
                    <a:pt x="1375936" y="1344012"/>
                    <a:pt x="1375936" y="1296952"/>
                  </a:cubicBezTo>
                  <a:cubicBezTo>
                    <a:pt x="1375936" y="1249892"/>
                    <a:pt x="1337786" y="1211742"/>
                    <a:pt x="1290726" y="1211742"/>
                  </a:cubicBezTo>
                  <a:close/>
                  <a:moveTo>
                    <a:pt x="682149" y="1211742"/>
                  </a:moveTo>
                  <a:cubicBezTo>
                    <a:pt x="635089" y="1211742"/>
                    <a:pt x="596939" y="1249892"/>
                    <a:pt x="596939" y="1296952"/>
                  </a:cubicBezTo>
                  <a:cubicBezTo>
                    <a:pt x="596939" y="1344012"/>
                    <a:pt x="635089" y="1382162"/>
                    <a:pt x="682149" y="1382162"/>
                  </a:cubicBezTo>
                  <a:cubicBezTo>
                    <a:pt x="729209" y="1382162"/>
                    <a:pt x="767359" y="1344012"/>
                    <a:pt x="767359" y="1296952"/>
                  </a:cubicBezTo>
                  <a:cubicBezTo>
                    <a:pt x="767359" y="1249892"/>
                    <a:pt x="729209" y="1211742"/>
                    <a:pt x="682149" y="1211742"/>
                  </a:cubicBezTo>
                  <a:close/>
                  <a:moveTo>
                    <a:pt x="1392841" y="640871"/>
                  </a:moveTo>
                  <a:lnTo>
                    <a:pt x="1360870" y="788070"/>
                  </a:lnTo>
                  <a:lnTo>
                    <a:pt x="625002" y="791267"/>
                  </a:lnTo>
                  <a:lnTo>
                    <a:pt x="577044" y="650464"/>
                  </a:lnTo>
                  <a:close/>
                  <a:moveTo>
                    <a:pt x="1444679" y="433897"/>
                  </a:moveTo>
                  <a:lnTo>
                    <a:pt x="1406313" y="574698"/>
                  </a:lnTo>
                  <a:lnTo>
                    <a:pt x="543426" y="584292"/>
                  </a:lnTo>
                  <a:lnTo>
                    <a:pt x="492271" y="437094"/>
                  </a:lnTo>
                  <a:close/>
                  <a:moveTo>
                    <a:pt x="393221" y="348324"/>
                  </a:moveTo>
                  <a:lnTo>
                    <a:pt x="580583" y="864764"/>
                  </a:lnTo>
                  <a:lnTo>
                    <a:pt x="1407174" y="864764"/>
                  </a:lnTo>
                  <a:lnTo>
                    <a:pt x="1508184" y="348324"/>
                  </a:lnTo>
                  <a:close/>
                  <a:moveTo>
                    <a:pt x="34808" y="0"/>
                  </a:moveTo>
                  <a:lnTo>
                    <a:pt x="294110" y="64594"/>
                  </a:lnTo>
                  <a:lnTo>
                    <a:pt x="292553" y="70844"/>
                  </a:lnTo>
                  <a:lnTo>
                    <a:pt x="340979" y="204324"/>
                  </a:lnTo>
                  <a:lnTo>
                    <a:pt x="1536349" y="204324"/>
                  </a:lnTo>
                  <a:lnTo>
                    <a:pt x="1536474" y="203688"/>
                  </a:lnTo>
                  <a:lnTo>
                    <a:pt x="1579508" y="204324"/>
                  </a:lnTo>
                  <a:lnTo>
                    <a:pt x="1631907" y="204324"/>
                  </a:lnTo>
                  <a:lnTo>
                    <a:pt x="1631907" y="205098"/>
                  </a:lnTo>
                  <a:lnTo>
                    <a:pt x="1677791" y="205776"/>
                  </a:lnTo>
                  <a:lnTo>
                    <a:pt x="1525738" y="1008764"/>
                  </a:lnTo>
                  <a:lnTo>
                    <a:pt x="1518818" y="1007409"/>
                  </a:lnTo>
                  <a:lnTo>
                    <a:pt x="1518818" y="1008764"/>
                  </a:lnTo>
                  <a:lnTo>
                    <a:pt x="632825" y="1008764"/>
                  </a:lnTo>
                  <a:lnTo>
                    <a:pt x="668973" y="1108403"/>
                  </a:lnTo>
                  <a:lnTo>
                    <a:pt x="682149" y="1107074"/>
                  </a:lnTo>
                  <a:cubicBezTo>
                    <a:pt x="734583" y="1107074"/>
                    <a:pt x="782052" y="1128327"/>
                    <a:pt x="816413" y="1162688"/>
                  </a:cubicBezTo>
                  <a:lnTo>
                    <a:pt x="853014" y="1216974"/>
                  </a:lnTo>
                  <a:lnTo>
                    <a:pt x="1119861" y="1216974"/>
                  </a:lnTo>
                  <a:lnTo>
                    <a:pt x="1156462" y="1162688"/>
                  </a:lnTo>
                  <a:cubicBezTo>
                    <a:pt x="1190823" y="1128327"/>
                    <a:pt x="1238293" y="1107074"/>
                    <a:pt x="1290726" y="1107074"/>
                  </a:cubicBezTo>
                  <a:cubicBezTo>
                    <a:pt x="1395593" y="1107074"/>
                    <a:pt x="1480604" y="1192085"/>
                    <a:pt x="1480604" y="1296952"/>
                  </a:cubicBezTo>
                  <a:cubicBezTo>
                    <a:pt x="1480604" y="1401819"/>
                    <a:pt x="1395593" y="1486830"/>
                    <a:pt x="1290726" y="1486830"/>
                  </a:cubicBezTo>
                  <a:cubicBezTo>
                    <a:pt x="1212076" y="1486830"/>
                    <a:pt x="1144595" y="1439012"/>
                    <a:pt x="1115770" y="1370861"/>
                  </a:cubicBezTo>
                  <a:lnTo>
                    <a:pt x="1113774" y="1360974"/>
                  </a:lnTo>
                  <a:lnTo>
                    <a:pt x="859102" y="1360974"/>
                  </a:lnTo>
                  <a:lnTo>
                    <a:pt x="857106" y="1370861"/>
                  </a:lnTo>
                  <a:cubicBezTo>
                    <a:pt x="828281" y="1439012"/>
                    <a:pt x="760800" y="1486830"/>
                    <a:pt x="682149" y="1486830"/>
                  </a:cubicBezTo>
                  <a:cubicBezTo>
                    <a:pt x="577282" y="1486830"/>
                    <a:pt x="492271" y="1401819"/>
                    <a:pt x="492271" y="1296952"/>
                  </a:cubicBezTo>
                  <a:cubicBezTo>
                    <a:pt x="492271" y="1270736"/>
                    <a:pt x="497584" y="1245760"/>
                    <a:pt x="507193" y="1223043"/>
                  </a:cubicBezTo>
                  <a:lnTo>
                    <a:pt x="539822" y="1174647"/>
                  </a:lnTo>
                  <a:lnTo>
                    <a:pt x="180691" y="184741"/>
                  </a:lnTo>
                  <a:lnTo>
                    <a:pt x="0" y="13973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43251" y="406509"/>
            <a:ext cx="4488873" cy="707886"/>
          </a:xfrm>
          <a:prstGeom prst="rect">
            <a:avLst/>
          </a:prstGeom>
          <a:noFill/>
        </p:spPr>
        <p:txBody>
          <a:bodyPr wrap="square" rtlCol="0">
            <a:spAutoFit/>
          </a:bodyPr>
          <a:lstStyle/>
          <a:p>
            <a:r>
              <a:rPr lang="en-US" sz="4000" b="1" dirty="0">
                <a:latin typeface="Consolas" panose="020B0609020204030204" pitchFamily="49" charset="0"/>
              </a:rPr>
              <a:t>Inspired By:</a:t>
            </a:r>
            <a:endParaRPr lang="en-US" sz="4000" b="1" dirty="0">
              <a:latin typeface="Consolas" panose="020B0609020204030204" pitchFamily="49" charset="0"/>
            </a:endParaRPr>
          </a:p>
        </p:txBody>
      </p:sp>
      <p:sp>
        <p:nvSpPr>
          <p:cNvPr id="4" name="TextBox 3"/>
          <p:cNvSpPr txBox="1"/>
          <p:nvPr/>
        </p:nvSpPr>
        <p:spPr>
          <a:xfrm>
            <a:off x="1379914" y="1921334"/>
            <a:ext cx="4214552" cy="3930826"/>
          </a:xfrm>
          <a:prstGeom prst="rect">
            <a:avLst/>
          </a:prstGeom>
          <a:noFill/>
        </p:spPr>
        <p:txBody>
          <a:bodyPr wrap="square" rtlCol="0">
            <a:spAutoFit/>
          </a:bodyPr>
          <a:lstStyle/>
          <a:p>
            <a:endParaRPr lang="en-US" dirty="0"/>
          </a:p>
        </p:txBody>
      </p:sp>
      <p:sp>
        <p:nvSpPr>
          <p:cNvPr id="5" name="TextBox 4"/>
          <p:cNvSpPr txBox="1"/>
          <p:nvPr/>
        </p:nvSpPr>
        <p:spPr>
          <a:xfrm>
            <a:off x="1526146" y="1921334"/>
            <a:ext cx="958096" cy="830997"/>
          </a:xfrm>
          <a:prstGeom prst="rect">
            <a:avLst/>
          </a:prstGeom>
          <a:noFill/>
        </p:spPr>
        <p:txBody>
          <a:bodyPr wrap="square" lIns="108000" rIns="108000" rtlCol="0">
            <a:spAutoFit/>
          </a:bodyPr>
          <a:lstStyle/>
          <a:p>
            <a:pPr algn="ctr"/>
            <a:r>
              <a:rPr lang="en-US" altLang="ko-KR" sz="4800" b="1" dirty="0">
                <a:solidFill>
                  <a:schemeClr val="bg1"/>
                </a:solidFill>
                <a:cs typeface="Arial" panose="020B0604020202020204" pitchFamily="34" charset="0"/>
              </a:rPr>
              <a:t>01</a:t>
            </a:r>
            <a:endParaRPr lang="ko-KR" altLang="en-US" sz="4800" b="1" dirty="0">
              <a:solidFill>
                <a:schemeClr val="bg1"/>
              </a:solidFill>
              <a:cs typeface="Arial" panose="020B0604020202020204" pitchFamily="34" charset="0"/>
            </a:endParaRPr>
          </a:p>
        </p:txBody>
      </p:sp>
      <p:sp>
        <p:nvSpPr>
          <p:cNvPr id="6" name="TextBox 5"/>
          <p:cNvSpPr txBox="1"/>
          <p:nvPr/>
        </p:nvSpPr>
        <p:spPr>
          <a:xfrm>
            <a:off x="2484242" y="2090610"/>
            <a:ext cx="2985533" cy="492443"/>
          </a:xfrm>
          <a:prstGeom prst="rect">
            <a:avLst/>
          </a:prstGeom>
          <a:noFill/>
        </p:spPr>
        <p:txBody>
          <a:bodyPr wrap="square" rtlCol="0">
            <a:spAutoFit/>
          </a:bodyPr>
          <a:lstStyle/>
          <a:p>
            <a:r>
              <a:rPr lang="en-US" sz="2600" b="1" dirty="0">
                <a:latin typeface="Book Antiqua" panose="02040602050305030304" pitchFamily="18" charset="0"/>
                <a:ea typeface="Cambria Math" panose="02040503050406030204" pitchFamily="18" charset="0"/>
              </a:rPr>
              <a:t>Amazon</a:t>
            </a:r>
            <a:endParaRPr lang="en-US" sz="2600" b="1" dirty="0">
              <a:latin typeface="Book Antiqua" panose="02040602050305030304" pitchFamily="18" charset="0"/>
              <a:ea typeface="Cambria Math" panose="02040503050406030204" pitchFamily="18" charset="0"/>
            </a:endParaRPr>
          </a:p>
        </p:txBody>
      </p:sp>
      <p:sp>
        <p:nvSpPr>
          <p:cNvPr id="7" name="TextBox 6"/>
          <p:cNvSpPr txBox="1"/>
          <p:nvPr/>
        </p:nvSpPr>
        <p:spPr>
          <a:xfrm>
            <a:off x="1526146" y="2798010"/>
            <a:ext cx="958096" cy="830997"/>
          </a:xfrm>
          <a:prstGeom prst="rect">
            <a:avLst/>
          </a:prstGeom>
          <a:noFill/>
        </p:spPr>
        <p:txBody>
          <a:bodyPr wrap="square" lIns="108000" rIns="108000" rtlCol="0">
            <a:spAutoFit/>
          </a:bodyPr>
          <a:lstStyle/>
          <a:p>
            <a:pPr algn="ctr"/>
            <a:r>
              <a:rPr lang="en-US" altLang="ko-KR" sz="4800" b="1" dirty="0">
                <a:solidFill>
                  <a:schemeClr val="bg1"/>
                </a:solidFill>
                <a:cs typeface="Arial" panose="020B0604020202020204" pitchFamily="34" charset="0"/>
              </a:rPr>
              <a:t>02</a:t>
            </a:r>
            <a:endParaRPr lang="ko-KR" altLang="en-US" sz="4800" b="1" dirty="0">
              <a:solidFill>
                <a:schemeClr val="bg1"/>
              </a:solidFill>
              <a:cs typeface="Arial" panose="020B0604020202020204" pitchFamily="34" charset="0"/>
            </a:endParaRPr>
          </a:p>
        </p:txBody>
      </p:sp>
      <p:sp>
        <p:nvSpPr>
          <p:cNvPr id="8" name="TextBox 7"/>
          <p:cNvSpPr txBox="1"/>
          <p:nvPr/>
        </p:nvSpPr>
        <p:spPr>
          <a:xfrm>
            <a:off x="2484242" y="2967335"/>
            <a:ext cx="1695797" cy="461665"/>
          </a:xfrm>
          <a:prstGeom prst="rect">
            <a:avLst/>
          </a:prstGeom>
          <a:noFill/>
        </p:spPr>
        <p:txBody>
          <a:bodyPr wrap="square" rtlCol="0">
            <a:spAutoFit/>
          </a:bodyPr>
          <a:lstStyle/>
          <a:p>
            <a:r>
              <a:rPr lang="en-US" sz="2400" b="1" dirty="0">
                <a:latin typeface="Book Antiqua" panose="02040602050305030304" pitchFamily="18" charset="0"/>
              </a:rPr>
              <a:t>Shopify</a:t>
            </a:r>
            <a:endParaRPr lang="en-US" sz="2400" b="1" dirty="0">
              <a:latin typeface="Book Antiqua" panose="02040602050305030304" pitchFamily="18" charset="0"/>
            </a:endParaRPr>
          </a:p>
        </p:txBody>
      </p:sp>
      <p:sp>
        <p:nvSpPr>
          <p:cNvPr id="9" name="TextBox 8"/>
          <p:cNvSpPr txBox="1"/>
          <p:nvPr/>
        </p:nvSpPr>
        <p:spPr>
          <a:xfrm>
            <a:off x="1526146" y="3674686"/>
            <a:ext cx="958096" cy="830997"/>
          </a:xfrm>
          <a:prstGeom prst="rect">
            <a:avLst/>
          </a:prstGeom>
          <a:noFill/>
        </p:spPr>
        <p:txBody>
          <a:bodyPr wrap="square" lIns="108000" rIns="108000" rtlCol="0">
            <a:spAutoFit/>
          </a:bodyPr>
          <a:lstStyle/>
          <a:p>
            <a:pPr algn="ctr"/>
            <a:r>
              <a:rPr lang="en-US" altLang="ko-KR" sz="4800" b="1" dirty="0">
                <a:solidFill>
                  <a:schemeClr val="bg1"/>
                </a:solidFill>
                <a:cs typeface="Arial" panose="020B0604020202020204" pitchFamily="34" charset="0"/>
              </a:rPr>
              <a:t>03</a:t>
            </a:r>
            <a:endParaRPr lang="ko-KR" altLang="en-US" sz="4800" b="1" dirty="0">
              <a:solidFill>
                <a:schemeClr val="bg1"/>
              </a:solidFill>
              <a:cs typeface="Arial" panose="020B0604020202020204" pitchFamily="34" charset="0"/>
            </a:endParaRPr>
          </a:p>
        </p:txBody>
      </p:sp>
      <p:sp>
        <p:nvSpPr>
          <p:cNvPr id="10" name="TextBox 9"/>
          <p:cNvSpPr txBox="1"/>
          <p:nvPr/>
        </p:nvSpPr>
        <p:spPr>
          <a:xfrm>
            <a:off x="2584625" y="3843962"/>
            <a:ext cx="1879309" cy="492443"/>
          </a:xfrm>
          <a:prstGeom prst="rect">
            <a:avLst/>
          </a:prstGeom>
          <a:noFill/>
        </p:spPr>
        <p:txBody>
          <a:bodyPr wrap="square" rtlCol="0">
            <a:spAutoFit/>
          </a:bodyPr>
          <a:lstStyle/>
          <a:p>
            <a:r>
              <a:rPr lang="en-US" sz="2600" b="1" dirty="0">
                <a:latin typeface="Book Antiqua" panose="02040602050305030304" pitchFamily="18" charset="0"/>
              </a:rPr>
              <a:t>FlipKart</a:t>
            </a:r>
            <a:endParaRPr lang="en-US" sz="2600" b="1" dirty="0">
              <a:latin typeface="Book Antiqua" panose="02040602050305030304" pitchFamily="18" charset="0"/>
            </a:endParaRPr>
          </a:p>
        </p:txBody>
      </p:sp>
      <p:sp>
        <p:nvSpPr>
          <p:cNvPr id="11" name="TextBox 10"/>
          <p:cNvSpPr txBox="1"/>
          <p:nvPr/>
        </p:nvSpPr>
        <p:spPr>
          <a:xfrm>
            <a:off x="1526146" y="4420007"/>
            <a:ext cx="958096" cy="830997"/>
          </a:xfrm>
          <a:prstGeom prst="rect">
            <a:avLst/>
          </a:prstGeom>
          <a:noFill/>
        </p:spPr>
        <p:txBody>
          <a:bodyPr wrap="square" lIns="108000" rIns="108000" rtlCol="0">
            <a:spAutoFit/>
          </a:bodyPr>
          <a:lstStyle/>
          <a:p>
            <a:pPr algn="ctr"/>
            <a:r>
              <a:rPr lang="en-US" altLang="ko-KR" sz="4800" b="1" dirty="0">
                <a:solidFill>
                  <a:schemeClr val="bg1"/>
                </a:solidFill>
                <a:cs typeface="Arial" panose="020B0604020202020204" pitchFamily="34" charset="0"/>
              </a:rPr>
              <a:t>04</a:t>
            </a:r>
            <a:endParaRPr lang="ko-KR" altLang="en-US" sz="4800" b="1" dirty="0">
              <a:solidFill>
                <a:schemeClr val="bg1"/>
              </a:solidFill>
              <a:cs typeface="Arial" panose="020B0604020202020204" pitchFamily="34" charset="0"/>
            </a:endParaRPr>
          </a:p>
        </p:txBody>
      </p:sp>
      <p:sp>
        <p:nvSpPr>
          <p:cNvPr id="12" name="TextBox 11"/>
          <p:cNvSpPr txBox="1"/>
          <p:nvPr/>
        </p:nvSpPr>
        <p:spPr>
          <a:xfrm>
            <a:off x="2584625" y="4654156"/>
            <a:ext cx="1595414" cy="492443"/>
          </a:xfrm>
          <a:prstGeom prst="rect">
            <a:avLst/>
          </a:prstGeom>
          <a:noFill/>
        </p:spPr>
        <p:txBody>
          <a:bodyPr wrap="square" rtlCol="0">
            <a:spAutoFit/>
          </a:bodyPr>
          <a:lstStyle/>
          <a:p>
            <a:r>
              <a:rPr lang="en-US" sz="2600" b="1" dirty="0">
                <a:latin typeface="Book Antiqua" panose="02040602050305030304" pitchFamily="18" charset="0"/>
              </a:rPr>
              <a:t>Pathao</a:t>
            </a:r>
            <a:endParaRPr lang="en-US" sz="2600" b="1" dirty="0">
              <a:latin typeface="Book Antiqua" panose="02040602050305030304" pitchFamily="18" charset="0"/>
            </a:endParaRPr>
          </a:p>
        </p:txBody>
      </p:sp>
      <p:pic>
        <p:nvPicPr>
          <p:cNvPr id="14" name="Picture 1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856622" y="3692990"/>
            <a:ext cx="2739978" cy="1994015"/>
          </a:xfrm>
          <a:prstGeom prst="rect">
            <a:avLst/>
          </a:prstGeom>
        </p:spPr>
      </p:pic>
      <p:pic>
        <p:nvPicPr>
          <p:cNvPr id="18" name="Picture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60458" y="749108"/>
            <a:ext cx="2344451" cy="2344451"/>
          </a:xfrm>
          <a:prstGeom prst="rect">
            <a:avLst/>
          </a:prstGeom>
        </p:spPr>
      </p:pic>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25897" y="3670540"/>
            <a:ext cx="2479012" cy="2016465"/>
          </a:xfrm>
          <a:prstGeom prst="rect">
            <a:avLst/>
          </a:prstGeom>
        </p:spPr>
      </p:pic>
      <p:pic>
        <p:nvPicPr>
          <p:cNvPr id="22" name="Picture 2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14379" y="749107"/>
            <a:ext cx="2641635" cy="2344451"/>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49680" y="964276"/>
            <a:ext cx="4846320" cy="553998"/>
          </a:xfrm>
          <a:prstGeom prst="rect">
            <a:avLst/>
          </a:prstGeom>
          <a:noFill/>
        </p:spPr>
        <p:txBody>
          <a:bodyPr wrap="square" rtlCol="0">
            <a:spAutoFit/>
          </a:bodyPr>
          <a:lstStyle/>
          <a:p>
            <a:r>
              <a:rPr lang="en-US" sz="3000" b="1" dirty="0">
                <a:latin typeface="Consolas" panose="020B0609020204030204" pitchFamily="49" charset="0"/>
              </a:rPr>
              <a:t>Tools and Environment: </a:t>
            </a:r>
            <a:endParaRPr lang="en-US" sz="3000" b="1" dirty="0">
              <a:latin typeface="Consolas" panose="020B0609020204030204" pitchFamily="49" charset="0"/>
            </a:endParaRPr>
          </a:p>
        </p:txBody>
      </p:sp>
      <p:sp>
        <p:nvSpPr>
          <p:cNvPr id="4" name="TextBox 3"/>
          <p:cNvSpPr txBox="1"/>
          <p:nvPr/>
        </p:nvSpPr>
        <p:spPr>
          <a:xfrm>
            <a:off x="1249680" y="2377440"/>
            <a:ext cx="3904211" cy="2369880"/>
          </a:xfrm>
          <a:prstGeom prst="rect">
            <a:avLst/>
          </a:prstGeom>
          <a:noFill/>
        </p:spPr>
        <p:txBody>
          <a:bodyPr wrap="square" rtlCol="0">
            <a:spAutoFit/>
          </a:bodyPr>
          <a:lstStyle/>
          <a:p>
            <a:r>
              <a:rPr lang="en-US" sz="2000" b="1" dirty="0">
                <a:latin typeface="Bookman Old Style" panose="02050604050505020204" pitchFamily="18" charset="0"/>
              </a:rPr>
              <a:t>Environment:</a:t>
            </a:r>
            <a:endParaRPr lang="en-US" sz="2000" b="1" dirty="0">
              <a:latin typeface="Bookman Old Style" panose="02050604050505020204" pitchFamily="18" charset="0"/>
            </a:endParaRPr>
          </a:p>
          <a:p>
            <a:endParaRPr lang="en-US" sz="2000" b="1" dirty="0">
              <a:latin typeface="Bookman Old Style" panose="02050604050505020204" pitchFamily="18" charset="0"/>
            </a:endParaRPr>
          </a:p>
          <a:p>
            <a:pPr marL="342900" indent="-342900">
              <a:buAutoNum type="arabicPeriod"/>
            </a:pPr>
            <a:r>
              <a:rPr lang="en-US" dirty="0"/>
              <a:t>Visual Studio Code</a:t>
            </a:r>
            <a:endParaRPr lang="en-US" dirty="0"/>
          </a:p>
          <a:p>
            <a:pPr marL="342900" indent="-342900">
              <a:buAutoNum type="arabicPeriod"/>
            </a:pPr>
            <a:r>
              <a:rPr lang="en-US" dirty="0"/>
              <a:t>Virtual Environment</a:t>
            </a:r>
            <a:endParaRPr lang="en-US" dirty="0"/>
          </a:p>
          <a:p>
            <a:pPr marL="342900" indent="-342900">
              <a:buAutoNum type="arabicPeriod"/>
            </a:pPr>
            <a:r>
              <a:rPr lang="en-US" dirty="0"/>
              <a:t>Operating System(Windows)</a:t>
            </a:r>
            <a:endParaRPr lang="en-US" dirty="0"/>
          </a:p>
          <a:p>
            <a:endParaRPr lang="en-US" dirty="0"/>
          </a:p>
          <a:p>
            <a:endParaRPr lang="en-US" dirty="0"/>
          </a:p>
          <a:p>
            <a:endParaRPr lang="en-US" dirty="0"/>
          </a:p>
        </p:txBody>
      </p:sp>
      <p:sp>
        <p:nvSpPr>
          <p:cNvPr id="5" name="TextBox 4"/>
          <p:cNvSpPr txBox="1"/>
          <p:nvPr/>
        </p:nvSpPr>
        <p:spPr>
          <a:xfrm>
            <a:off x="6096000" y="1936865"/>
            <a:ext cx="5544589" cy="4554220"/>
          </a:xfrm>
          <a:prstGeom prst="rect">
            <a:avLst/>
          </a:prstGeom>
          <a:noFill/>
        </p:spPr>
        <p:txBody>
          <a:bodyPr wrap="square" rtlCol="0">
            <a:spAutoFit/>
          </a:bodyPr>
          <a:lstStyle/>
          <a:p>
            <a:r>
              <a:rPr lang="en-US" sz="2000" b="1" dirty="0">
                <a:latin typeface="Bookman Old Style" panose="02050604050505020204" pitchFamily="18" charset="0"/>
              </a:rPr>
              <a:t>Tools:</a:t>
            </a:r>
            <a:endParaRPr lang="en-US" sz="2000" b="1" dirty="0">
              <a:latin typeface="Bookman Old Style" panose="02050604050505020204" pitchFamily="18" charset="0"/>
            </a:endParaRPr>
          </a:p>
          <a:p>
            <a:pPr marL="342900" indent="-342900">
              <a:buFont typeface="+mj-lt"/>
              <a:buAutoNum type="arabicPeriod"/>
            </a:pPr>
            <a:r>
              <a:rPr lang="en-US" dirty="0"/>
              <a:t>Django</a:t>
            </a:r>
            <a:endParaRPr lang="en-US" dirty="0"/>
          </a:p>
          <a:p>
            <a:pPr marL="342900" indent="-342900">
              <a:buFont typeface="+mj-lt"/>
              <a:buAutoNum type="arabicPeriod"/>
            </a:pPr>
            <a:r>
              <a:rPr lang="en-US" dirty="0"/>
              <a:t>HTML</a:t>
            </a:r>
            <a:endParaRPr lang="en-US" dirty="0"/>
          </a:p>
          <a:p>
            <a:pPr marL="342900" indent="-342900">
              <a:buFont typeface="+mj-lt"/>
              <a:buAutoNum type="arabicPeriod"/>
            </a:pPr>
            <a:r>
              <a:rPr lang="en-US" dirty="0"/>
              <a:t>Bootstrap</a:t>
            </a:r>
            <a:endParaRPr lang="en-US" dirty="0"/>
          </a:p>
          <a:p>
            <a:pPr marL="342900" indent="-342900">
              <a:buFont typeface="+mj-lt"/>
              <a:buAutoNum type="arabicPeriod"/>
            </a:pPr>
            <a:r>
              <a:rPr lang="en-US" dirty="0"/>
              <a:t>Pillow</a:t>
            </a:r>
            <a:endParaRPr lang="en-US" dirty="0"/>
          </a:p>
          <a:p>
            <a:pPr marL="342900" indent="-342900">
              <a:buFont typeface="+mj-lt"/>
              <a:buAutoNum type="arabicPeriod"/>
            </a:pPr>
            <a:r>
              <a:rPr lang="en-US" dirty="0"/>
              <a:t>X-Mind Map</a:t>
            </a:r>
            <a:endParaRPr lang="en-US" dirty="0"/>
          </a:p>
          <a:p>
            <a:pPr marL="342900" indent="-342900">
              <a:buFont typeface="+mj-lt"/>
              <a:buAutoNum type="arabicPeriod"/>
            </a:pPr>
            <a:r>
              <a:rPr lang="en-US" dirty="0"/>
              <a:t>Dj database URL</a:t>
            </a:r>
            <a:endParaRPr lang="en-US" dirty="0"/>
          </a:p>
          <a:p>
            <a:pPr marL="342900" indent="-342900">
              <a:buFont typeface="+mj-lt"/>
              <a:buAutoNum type="arabicPeriod"/>
            </a:pPr>
            <a:r>
              <a:rPr lang="en-US" dirty="0"/>
              <a:t>dj-static</a:t>
            </a:r>
            <a:endParaRPr lang="en-US" dirty="0"/>
          </a:p>
          <a:p>
            <a:pPr marL="342900" indent="-342900">
              <a:buFont typeface="+mj-lt"/>
              <a:buAutoNum type="arabicPeriod"/>
            </a:pPr>
            <a:r>
              <a:rPr lang="en-US" dirty="0"/>
              <a:t>JavaScript</a:t>
            </a:r>
            <a:endParaRPr lang="en-US" dirty="0"/>
          </a:p>
          <a:p>
            <a:pPr marL="342900" indent="-342900">
              <a:buFont typeface="+mj-lt"/>
              <a:buAutoNum type="arabicPeriod"/>
            </a:pPr>
            <a:r>
              <a:rPr lang="en-US" dirty="0"/>
              <a:t>Jquery</a:t>
            </a:r>
            <a:endParaRPr lang="en-US" dirty="0"/>
          </a:p>
          <a:p>
            <a:pPr marL="342900" indent="-342900">
              <a:buFont typeface="+mj-lt"/>
              <a:buAutoNum type="arabicPeriod"/>
            </a:pPr>
            <a:r>
              <a:rPr lang="en-US" dirty="0"/>
              <a:t>python-decouple</a:t>
            </a:r>
            <a:endParaRPr lang="en-US" dirty="0"/>
          </a:p>
          <a:p>
            <a:pPr marL="342900" indent="-342900">
              <a:buFont typeface="+mj-lt"/>
              <a:buAutoNum type="arabicPeriod"/>
            </a:pPr>
            <a:r>
              <a:rPr lang="en-US" dirty="0"/>
              <a:t>Markdown</a:t>
            </a:r>
            <a:endParaRPr lang="en-US" dirty="0"/>
          </a:p>
          <a:p>
            <a:pPr marL="342900" indent="-342900">
              <a:buFont typeface="+mj-lt"/>
              <a:buAutoNum type="arabicPeriod"/>
            </a:pPr>
            <a:r>
              <a:rPr lang="en-US" dirty="0"/>
              <a:t>bleach</a:t>
            </a:r>
            <a:endParaRPr lang="en-US" dirty="0"/>
          </a:p>
          <a:p>
            <a:pPr marL="342900" indent="-342900">
              <a:buFont typeface="+mj-lt"/>
              <a:buAutoNum type="arabicPeriod"/>
            </a:pPr>
            <a:r>
              <a:rPr lang="en-US" dirty="0"/>
              <a:t>whitenoise</a:t>
            </a:r>
            <a:endParaRPr lang="en-US" dirty="0"/>
          </a:p>
          <a:p>
            <a:pPr marL="342900" indent="-342900">
              <a:buFont typeface="+mj-lt"/>
              <a:buAutoNum type="arabicPeriod"/>
            </a:pPr>
            <a:r>
              <a:rPr lang="en-US" dirty="0"/>
              <a:t>Python dotenv</a:t>
            </a:r>
            <a:endParaRPr lang="en-US" dirty="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65265" y="-52927"/>
            <a:ext cx="11072553" cy="662829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52"/>
          <p:cNvGrpSpPr/>
          <p:nvPr/>
        </p:nvGrpSpPr>
        <p:grpSpPr>
          <a:xfrm>
            <a:off x="2484242" y="1102121"/>
            <a:ext cx="3894368" cy="830997"/>
            <a:chOff x="2484242" y="794305"/>
            <a:chExt cx="3894368" cy="830997"/>
          </a:xfrm>
        </p:grpSpPr>
        <p:sp>
          <p:nvSpPr>
            <p:cNvPr id="31" name="TextBox 30"/>
            <p:cNvSpPr txBox="1"/>
            <p:nvPr/>
          </p:nvSpPr>
          <p:spPr>
            <a:xfrm>
              <a:off x="3442338" y="1002054"/>
              <a:ext cx="2936272" cy="507831"/>
            </a:xfrm>
            <a:prstGeom prst="rect">
              <a:avLst/>
            </a:prstGeom>
            <a:noFill/>
          </p:spPr>
          <p:txBody>
            <a:bodyPr wrap="square" lIns="108000" rIns="108000" rtlCol="0">
              <a:spAutoFit/>
            </a:bodyPr>
            <a:lstStyle/>
            <a:p>
              <a:r>
                <a:rPr lang="en-US" altLang="ko-KR" sz="2700" b="1" dirty="0">
                  <a:solidFill>
                    <a:schemeClr val="bg1"/>
                  </a:solidFill>
                  <a:cs typeface="Arial" panose="020B0604020202020204" pitchFamily="34" charset="0"/>
                </a:rPr>
                <a:t>Homepage</a:t>
              </a:r>
              <a:endParaRPr lang="ko-KR" altLang="en-US" sz="2700" b="1" dirty="0">
                <a:solidFill>
                  <a:schemeClr val="bg1"/>
                </a:solidFill>
                <a:cs typeface="Arial" panose="020B0604020202020204" pitchFamily="34" charset="0"/>
              </a:endParaRPr>
            </a:p>
          </p:txBody>
        </p:sp>
        <p:sp>
          <p:nvSpPr>
            <p:cNvPr id="32" name="TextBox 31"/>
            <p:cNvSpPr txBox="1"/>
            <p:nvPr/>
          </p:nvSpPr>
          <p:spPr>
            <a:xfrm>
              <a:off x="2484242" y="794305"/>
              <a:ext cx="958096" cy="830997"/>
            </a:xfrm>
            <a:prstGeom prst="rect">
              <a:avLst/>
            </a:prstGeom>
            <a:noFill/>
          </p:spPr>
          <p:txBody>
            <a:bodyPr wrap="square" lIns="108000" rIns="108000" rtlCol="0">
              <a:spAutoFit/>
            </a:bodyPr>
            <a:lstStyle/>
            <a:p>
              <a:pPr algn="ctr"/>
              <a:r>
                <a:rPr lang="en-US" altLang="ko-KR" sz="4800" b="1" dirty="0">
                  <a:solidFill>
                    <a:schemeClr val="bg1"/>
                  </a:solidFill>
                  <a:cs typeface="Arial" panose="020B0604020202020204" pitchFamily="34" charset="0"/>
                </a:rPr>
                <a:t>01</a:t>
              </a:r>
              <a:endParaRPr lang="ko-KR" altLang="en-US" sz="4800" b="1" dirty="0">
                <a:solidFill>
                  <a:schemeClr val="bg1"/>
                </a:solidFill>
                <a:cs typeface="Arial" panose="020B0604020202020204" pitchFamily="34" charset="0"/>
              </a:endParaRPr>
            </a:p>
          </p:txBody>
        </p:sp>
      </p:grpSp>
      <p:grpSp>
        <p:nvGrpSpPr>
          <p:cNvPr id="52" name="Group 51"/>
          <p:cNvGrpSpPr/>
          <p:nvPr/>
        </p:nvGrpSpPr>
        <p:grpSpPr>
          <a:xfrm>
            <a:off x="2492555" y="2760925"/>
            <a:ext cx="3953666" cy="830997"/>
            <a:chOff x="2492555" y="2000441"/>
            <a:chExt cx="3953666" cy="830997"/>
          </a:xfrm>
        </p:grpSpPr>
        <p:sp>
          <p:nvSpPr>
            <p:cNvPr id="35" name="TextBox 34"/>
            <p:cNvSpPr txBox="1"/>
            <p:nvPr/>
          </p:nvSpPr>
          <p:spPr>
            <a:xfrm>
              <a:off x="3509949" y="2160685"/>
              <a:ext cx="2936272" cy="507831"/>
            </a:xfrm>
            <a:prstGeom prst="rect">
              <a:avLst/>
            </a:prstGeom>
            <a:noFill/>
          </p:spPr>
          <p:txBody>
            <a:bodyPr wrap="square" lIns="108000" rIns="108000" rtlCol="0">
              <a:spAutoFit/>
            </a:bodyPr>
            <a:lstStyle/>
            <a:p>
              <a:r>
                <a:rPr lang="en-US" altLang="ko-KR" sz="2700" b="1" dirty="0">
                  <a:solidFill>
                    <a:schemeClr val="bg1"/>
                  </a:solidFill>
                  <a:cs typeface="Arial" panose="020B0604020202020204" pitchFamily="34" charset="0"/>
                </a:rPr>
                <a:t>Shopping Cart </a:t>
              </a:r>
              <a:endParaRPr lang="ko-KR" altLang="en-US" sz="2700" b="1" dirty="0">
                <a:solidFill>
                  <a:schemeClr val="bg1"/>
                </a:solidFill>
                <a:cs typeface="Arial" panose="020B0604020202020204" pitchFamily="34" charset="0"/>
              </a:endParaRPr>
            </a:p>
          </p:txBody>
        </p:sp>
        <p:sp>
          <p:nvSpPr>
            <p:cNvPr id="36" name="TextBox 35"/>
            <p:cNvSpPr txBox="1"/>
            <p:nvPr/>
          </p:nvSpPr>
          <p:spPr>
            <a:xfrm>
              <a:off x="2492555" y="2000441"/>
              <a:ext cx="958096" cy="830997"/>
            </a:xfrm>
            <a:prstGeom prst="rect">
              <a:avLst/>
            </a:prstGeom>
            <a:noFill/>
          </p:spPr>
          <p:txBody>
            <a:bodyPr wrap="square" lIns="108000" rIns="108000" rtlCol="0">
              <a:spAutoFit/>
            </a:bodyPr>
            <a:lstStyle/>
            <a:p>
              <a:pPr algn="ctr"/>
              <a:r>
                <a:rPr lang="en-US" altLang="ko-KR" sz="4800" b="1" dirty="0">
                  <a:solidFill>
                    <a:schemeClr val="bg1"/>
                  </a:solidFill>
                  <a:cs typeface="Arial" panose="020B0604020202020204" pitchFamily="34" charset="0"/>
                </a:rPr>
                <a:t>03</a:t>
              </a:r>
              <a:endParaRPr lang="ko-KR" altLang="en-US" sz="4800" b="1" dirty="0">
                <a:solidFill>
                  <a:schemeClr val="bg1"/>
                </a:solidFill>
                <a:cs typeface="Arial" panose="020B0604020202020204" pitchFamily="34" charset="0"/>
              </a:endParaRPr>
            </a:p>
          </p:txBody>
        </p:sp>
      </p:grpSp>
      <p:grpSp>
        <p:nvGrpSpPr>
          <p:cNvPr id="54" name="Group 53"/>
          <p:cNvGrpSpPr/>
          <p:nvPr/>
        </p:nvGrpSpPr>
        <p:grpSpPr>
          <a:xfrm>
            <a:off x="7336706" y="1218499"/>
            <a:ext cx="3894368" cy="923330"/>
            <a:chOff x="7521640" y="858103"/>
            <a:chExt cx="3894368" cy="923330"/>
          </a:xfrm>
        </p:grpSpPr>
        <p:sp>
          <p:nvSpPr>
            <p:cNvPr id="39" name="TextBox 38"/>
            <p:cNvSpPr txBox="1"/>
            <p:nvPr/>
          </p:nvSpPr>
          <p:spPr>
            <a:xfrm>
              <a:off x="8479736" y="858103"/>
              <a:ext cx="2936272" cy="923330"/>
            </a:xfrm>
            <a:prstGeom prst="rect">
              <a:avLst/>
            </a:prstGeom>
            <a:noFill/>
          </p:spPr>
          <p:txBody>
            <a:bodyPr wrap="square" lIns="108000" rIns="108000" rtlCol="0">
              <a:spAutoFit/>
            </a:bodyPr>
            <a:lstStyle/>
            <a:p>
              <a:r>
                <a:rPr lang="en-US" altLang="ko-KR" sz="2700" b="1" dirty="0">
                  <a:solidFill>
                    <a:schemeClr val="bg1"/>
                  </a:solidFill>
                  <a:cs typeface="Arial" panose="020B0604020202020204" pitchFamily="34" charset="0"/>
                </a:rPr>
                <a:t>Product Search Page</a:t>
              </a:r>
              <a:endParaRPr lang="ko-KR" altLang="en-US" sz="2700" b="1" dirty="0">
                <a:solidFill>
                  <a:schemeClr val="bg1"/>
                </a:solidFill>
                <a:cs typeface="Arial" panose="020B0604020202020204" pitchFamily="34" charset="0"/>
              </a:endParaRPr>
            </a:p>
          </p:txBody>
        </p:sp>
        <p:sp>
          <p:nvSpPr>
            <p:cNvPr id="40" name="TextBox 39"/>
            <p:cNvSpPr txBox="1"/>
            <p:nvPr/>
          </p:nvSpPr>
          <p:spPr>
            <a:xfrm>
              <a:off x="7521640" y="858103"/>
              <a:ext cx="958096" cy="830997"/>
            </a:xfrm>
            <a:prstGeom prst="rect">
              <a:avLst/>
            </a:prstGeom>
            <a:noFill/>
          </p:spPr>
          <p:txBody>
            <a:bodyPr wrap="square" lIns="108000" rIns="108000" rtlCol="0">
              <a:spAutoFit/>
            </a:bodyPr>
            <a:lstStyle/>
            <a:p>
              <a:pPr algn="ctr"/>
              <a:r>
                <a:rPr lang="en-US" altLang="ko-KR" sz="4800" b="1" dirty="0">
                  <a:solidFill>
                    <a:schemeClr val="bg1"/>
                  </a:solidFill>
                  <a:cs typeface="Arial" panose="020B0604020202020204" pitchFamily="34" charset="0"/>
                </a:rPr>
                <a:t>02</a:t>
              </a:r>
              <a:endParaRPr lang="ko-KR" altLang="en-US" sz="4800" b="1" dirty="0">
                <a:solidFill>
                  <a:schemeClr val="bg1"/>
                </a:solidFill>
                <a:cs typeface="Arial" panose="020B0604020202020204" pitchFamily="34" charset="0"/>
              </a:endParaRPr>
            </a:p>
          </p:txBody>
        </p:sp>
      </p:grpSp>
      <p:grpSp>
        <p:nvGrpSpPr>
          <p:cNvPr id="51" name="Group 50"/>
          <p:cNvGrpSpPr/>
          <p:nvPr/>
        </p:nvGrpSpPr>
        <p:grpSpPr>
          <a:xfrm>
            <a:off x="7336706" y="2760925"/>
            <a:ext cx="4026184" cy="830997"/>
            <a:chOff x="7521640" y="2064239"/>
            <a:chExt cx="4026184" cy="830997"/>
          </a:xfrm>
        </p:grpSpPr>
        <p:sp>
          <p:nvSpPr>
            <p:cNvPr id="43" name="TextBox 42"/>
            <p:cNvSpPr txBox="1"/>
            <p:nvPr/>
          </p:nvSpPr>
          <p:spPr>
            <a:xfrm>
              <a:off x="8611554" y="2285979"/>
              <a:ext cx="2936270" cy="507831"/>
            </a:xfrm>
            <a:prstGeom prst="rect">
              <a:avLst/>
            </a:prstGeom>
            <a:noFill/>
          </p:spPr>
          <p:txBody>
            <a:bodyPr wrap="square" lIns="108000" rIns="108000" rtlCol="0">
              <a:spAutoFit/>
            </a:bodyPr>
            <a:lstStyle/>
            <a:p>
              <a:r>
                <a:rPr lang="en-US" altLang="ko-KR" sz="2700" b="1" dirty="0">
                  <a:solidFill>
                    <a:schemeClr val="bg1"/>
                  </a:solidFill>
                  <a:cs typeface="Arial" panose="020B0604020202020204" pitchFamily="34" charset="0"/>
                </a:rPr>
                <a:t>Checkout</a:t>
              </a:r>
              <a:endParaRPr lang="ko-KR" altLang="en-US" sz="2700" b="1" dirty="0">
                <a:solidFill>
                  <a:schemeClr val="bg1"/>
                </a:solidFill>
                <a:cs typeface="Arial" panose="020B0604020202020204" pitchFamily="34" charset="0"/>
              </a:endParaRPr>
            </a:p>
          </p:txBody>
        </p:sp>
        <p:sp>
          <p:nvSpPr>
            <p:cNvPr id="44" name="TextBox 43"/>
            <p:cNvSpPr txBox="1"/>
            <p:nvPr/>
          </p:nvSpPr>
          <p:spPr>
            <a:xfrm>
              <a:off x="7521640" y="2064239"/>
              <a:ext cx="958096" cy="830997"/>
            </a:xfrm>
            <a:prstGeom prst="rect">
              <a:avLst/>
            </a:prstGeom>
            <a:noFill/>
          </p:spPr>
          <p:txBody>
            <a:bodyPr wrap="square" lIns="108000" rIns="108000" rtlCol="0">
              <a:spAutoFit/>
            </a:bodyPr>
            <a:lstStyle/>
            <a:p>
              <a:pPr algn="ctr"/>
              <a:r>
                <a:rPr lang="en-US" altLang="ko-KR" sz="4800" b="1" dirty="0">
                  <a:solidFill>
                    <a:schemeClr val="bg1"/>
                  </a:solidFill>
                  <a:cs typeface="Arial" panose="020B0604020202020204" pitchFamily="34" charset="0"/>
                </a:rPr>
                <a:t>04</a:t>
              </a:r>
              <a:endParaRPr lang="ko-KR" altLang="en-US" sz="4800" b="1" dirty="0">
                <a:solidFill>
                  <a:schemeClr val="bg1"/>
                </a:solidFill>
                <a:cs typeface="Arial" panose="020B0604020202020204" pitchFamily="34" charset="0"/>
              </a:endParaRPr>
            </a:p>
          </p:txBody>
        </p:sp>
      </p:grpSp>
      <p:sp>
        <p:nvSpPr>
          <p:cNvPr id="64" name="TextBox 63"/>
          <p:cNvSpPr txBox="1"/>
          <p:nvPr/>
        </p:nvSpPr>
        <p:spPr>
          <a:xfrm rot="16200000">
            <a:off x="-1467763" y="2399722"/>
            <a:ext cx="4310225" cy="523220"/>
          </a:xfrm>
          <a:prstGeom prst="rect">
            <a:avLst/>
          </a:prstGeom>
          <a:noFill/>
        </p:spPr>
        <p:txBody>
          <a:bodyPr wrap="square" rtlCol="0" anchor="ctr">
            <a:spAutoFit/>
          </a:bodyPr>
          <a:lstStyle/>
          <a:p>
            <a:pPr algn="dist"/>
            <a:r>
              <a:rPr lang="en-US" altLang="ko-KR" sz="2800" b="1" dirty="0">
                <a:solidFill>
                  <a:schemeClr val="accent1">
                    <a:lumMod val="50000"/>
                  </a:schemeClr>
                </a:solidFill>
                <a:latin typeface="Consolas" panose="020B0609020204030204" pitchFamily="49" charset="0"/>
                <a:cs typeface="Arial" panose="020B0604020202020204" pitchFamily="34" charset="0"/>
              </a:rPr>
              <a:t>ONLINE SHOPPING</a:t>
            </a:r>
            <a:endParaRPr lang="ko-KR" altLang="en-US" sz="2800" b="1" dirty="0">
              <a:solidFill>
                <a:schemeClr val="accent1">
                  <a:lumMod val="50000"/>
                </a:schemeClr>
              </a:solidFill>
              <a:latin typeface="Consolas" panose="020B0609020204030204" pitchFamily="49" charset="0"/>
              <a:cs typeface="Arial" panose="020B0604020202020204" pitchFamily="34" charset="0"/>
            </a:endParaRPr>
          </a:p>
        </p:txBody>
      </p:sp>
      <p:sp>
        <p:nvSpPr>
          <p:cNvPr id="65" name="TextBox 64"/>
          <p:cNvSpPr txBox="1"/>
          <p:nvPr/>
        </p:nvSpPr>
        <p:spPr>
          <a:xfrm rot="16200000">
            <a:off x="-293288" y="1935289"/>
            <a:ext cx="3504468" cy="646331"/>
          </a:xfrm>
          <a:prstGeom prst="rect">
            <a:avLst/>
          </a:prstGeom>
          <a:noFill/>
        </p:spPr>
        <p:txBody>
          <a:bodyPr wrap="square" rtlCol="0" anchor="ctr">
            <a:spAutoFit/>
          </a:bodyPr>
          <a:lstStyle/>
          <a:p>
            <a:pPr algn="dist"/>
            <a:r>
              <a:rPr lang="en-US" altLang="ko-KR" sz="3600" dirty="0">
                <a:solidFill>
                  <a:schemeClr val="accent3">
                    <a:lumMod val="60000"/>
                    <a:lumOff val="40000"/>
                  </a:schemeClr>
                </a:solidFill>
                <a:latin typeface="Consolas" panose="020B0609020204030204" pitchFamily="49" charset="0"/>
                <a:cs typeface="Arial" panose="020B0604020202020204" pitchFamily="34" charset="0"/>
              </a:rPr>
              <a:t>FEATURES</a:t>
            </a:r>
            <a:endParaRPr lang="ko-KR" altLang="en-US" sz="3600" dirty="0">
              <a:solidFill>
                <a:schemeClr val="accent3">
                  <a:lumMod val="60000"/>
                  <a:lumOff val="40000"/>
                </a:schemeClr>
              </a:solidFill>
              <a:latin typeface="Consolas" panose="020B0609020204030204" pitchFamily="49" charset="0"/>
              <a:cs typeface="Arial" panose="020B0604020202020204" pitchFamily="34" charset="0"/>
            </a:endParaRPr>
          </a:p>
        </p:txBody>
      </p:sp>
      <p:sp>
        <p:nvSpPr>
          <p:cNvPr id="25" name="Rectangle 130"/>
          <p:cNvSpPr/>
          <p:nvPr/>
        </p:nvSpPr>
        <p:spPr>
          <a:xfrm>
            <a:off x="6106321" y="2881951"/>
            <a:ext cx="544577" cy="547049"/>
          </a:xfrm>
          <a:custGeom>
            <a:avLst/>
            <a:gdLst/>
            <a:ahLst/>
            <a:cxnLst/>
            <a:rect l="l" t="t" r="r" b="b"/>
            <a:pathLst>
              <a:path w="371900" h="373588">
                <a:moveTo>
                  <a:pt x="297080" y="129105"/>
                </a:moveTo>
                <a:lnTo>
                  <a:pt x="284273" y="219737"/>
                </a:lnTo>
                <a:lnTo>
                  <a:pt x="305496" y="219737"/>
                </a:lnTo>
                <a:lnTo>
                  <a:pt x="333001" y="129105"/>
                </a:lnTo>
                <a:close/>
                <a:moveTo>
                  <a:pt x="228265" y="129105"/>
                </a:moveTo>
                <a:lnTo>
                  <a:pt x="228265" y="219737"/>
                </a:lnTo>
                <a:lnTo>
                  <a:pt x="250807" y="219737"/>
                </a:lnTo>
                <a:lnTo>
                  <a:pt x="263614" y="129105"/>
                </a:lnTo>
                <a:close/>
                <a:moveTo>
                  <a:pt x="157021" y="129105"/>
                </a:moveTo>
                <a:lnTo>
                  <a:pt x="175826" y="219737"/>
                </a:lnTo>
                <a:lnTo>
                  <a:pt x="195129" y="219737"/>
                </a:lnTo>
                <a:lnTo>
                  <a:pt x="195129" y="129105"/>
                </a:lnTo>
                <a:close/>
                <a:moveTo>
                  <a:pt x="93087" y="129105"/>
                </a:moveTo>
                <a:lnTo>
                  <a:pt x="117372" y="219737"/>
                </a:lnTo>
                <a:lnTo>
                  <a:pt x="141984" y="219737"/>
                </a:lnTo>
                <a:lnTo>
                  <a:pt x="123179" y="129105"/>
                </a:lnTo>
                <a:close/>
                <a:moveTo>
                  <a:pt x="58494" y="0"/>
                </a:moveTo>
                <a:lnTo>
                  <a:pt x="84208" y="95969"/>
                </a:lnTo>
                <a:lnTo>
                  <a:pt x="354346" y="95969"/>
                </a:lnTo>
                <a:lnTo>
                  <a:pt x="354346" y="97437"/>
                </a:lnTo>
                <a:cubicBezTo>
                  <a:pt x="356087" y="96136"/>
                  <a:pt x="357928" y="96353"/>
                  <a:pt x="359747" y="96905"/>
                </a:cubicBezTo>
                <a:lnTo>
                  <a:pt x="360371" y="97095"/>
                </a:lnTo>
                <a:cubicBezTo>
                  <a:pt x="368954" y="99700"/>
                  <a:pt x="373801" y="108770"/>
                  <a:pt x="371196" y="117354"/>
                </a:cubicBezTo>
                <a:lnTo>
                  <a:pt x="333339" y="242097"/>
                </a:lnTo>
                <a:cubicBezTo>
                  <a:pt x="331591" y="247858"/>
                  <a:pt x="326929" y="251935"/>
                  <a:pt x="321206" y="252122"/>
                </a:cubicBezTo>
                <a:lnTo>
                  <a:pt x="321206" y="252873"/>
                </a:lnTo>
                <a:lnTo>
                  <a:pt x="313576" y="252873"/>
                </a:lnTo>
                <a:cubicBezTo>
                  <a:pt x="313378" y="253010"/>
                  <a:pt x="313229" y="252967"/>
                  <a:pt x="313080" y="252922"/>
                </a:cubicBezTo>
                <a:lnTo>
                  <a:pt x="312919" y="252873"/>
                </a:lnTo>
                <a:lnTo>
                  <a:pt x="126251" y="252873"/>
                </a:lnTo>
                <a:lnTo>
                  <a:pt x="133971" y="281687"/>
                </a:lnTo>
                <a:lnTo>
                  <a:pt x="321075" y="281687"/>
                </a:lnTo>
                <a:lnTo>
                  <a:pt x="321075" y="314823"/>
                </a:lnTo>
                <a:lnTo>
                  <a:pt x="318480" y="314823"/>
                </a:lnTo>
                <a:cubicBezTo>
                  <a:pt x="329614" y="318311"/>
                  <a:pt x="336414" y="328969"/>
                  <a:pt x="336414" y="341215"/>
                </a:cubicBezTo>
                <a:cubicBezTo>
                  <a:pt x="336414" y="359094"/>
                  <a:pt x="321920" y="373588"/>
                  <a:pt x="304041" y="373588"/>
                </a:cubicBezTo>
                <a:cubicBezTo>
                  <a:pt x="286162" y="373588"/>
                  <a:pt x="271668" y="359094"/>
                  <a:pt x="271668" y="341215"/>
                </a:cubicBezTo>
                <a:cubicBezTo>
                  <a:pt x="271668" y="328969"/>
                  <a:pt x="278468" y="318311"/>
                  <a:pt x="289602" y="314823"/>
                </a:cubicBezTo>
                <a:lnTo>
                  <a:pt x="142850" y="314823"/>
                </a:lnTo>
                <a:lnTo>
                  <a:pt x="143397" y="316865"/>
                </a:lnTo>
                <a:cubicBezTo>
                  <a:pt x="151629" y="321811"/>
                  <a:pt x="156401" y="330956"/>
                  <a:pt x="156401" y="341215"/>
                </a:cubicBezTo>
                <a:cubicBezTo>
                  <a:pt x="156401" y="359094"/>
                  <a:pt x="141907" y="373588"/>
                  <a:pt x="124028" y="373588"/>
                </a:cubicBezTo>
                <a:cubicBezTo>
                  <a:pt x="106149" y="373588"/>
                  <a:pt x="91655" y="359094"/>
                  <a:pt x="91655" y="341215"/>
                </a:cubicBezTo>
                <a:cubicBezTo>
                  <a:pt x="91655" y="329356"/>
                  <a:pt x="98032" y="318986"/>
                  <a:pt x="108649" y="315212"/>
                </a:cubicBezTo>
                <a:lnTo>
                  <a:pt x="33542" y="34909"/>
                </a:lnTo>
                <a:lnTo>
                  <a:pt x="0" y="34909"/>
                </a:lnTo>
                <a:lnTo>
                  <a:pt x="0" y="1773"/>
                </a:lnTo>
                <a:lnTo>
                  <a:pt x="51879" y="17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26" name="Rectangle 9"/>
          <p:cNvSpPr/>
          <p:nvPr/>
        </p:nvSpPr>
        <p:spPr>
          <a:xfrm>
            <a:off x="5965804" y="1289096"/>
            <a:ext cx="529466" cy="528605"/>
          </a:xfrm>
          <a:custGeom>
            <a:avLst/>
            <a:gdLst/>
            <a:ahLst/>
            <a:cxnLst/>
            <a:rect l="l" t="t" r="r" b="b"/>
            <a:pathLst>
              <a:path w="3228210" h="3222968">
                <a:moveTo>
                  <a:pt x="1619999" y="642446"/>
                </a:moveTo>
                <a:lnTo>
                  <a:pt x="2664115" y="1686562"/>
                </a:lnTo>
                <a:lnTo>
                  <a:pt x="2664116" y="1686562"/>
                </a:lnTo>
                <a:lnTo>
                  <a:pt x="2664116" y="3222968"/>
                </a:lnTo>
                <a:lnTo>
                  <a:pt x="2015013" y="3222968"/>
                </a:lnTo>
                <a:lnTo>
                  <a:pt x="2015013" y="2511495"/>
                </a:lnTo>
                <a:cubicBezTo>
                  <a:pt x="2015013" y="2399422"/>
                  <a:pt x="1924159" y="2308568"/>
                  <a:pt x="1812086" y="2308568"/>
                </a:cubicBezTo>
                <a:lnTo>
                  <a:pt x="1427912" y="2308568"/>
                </a:lnTo>
                <a:cubicBezTo>
                  <a:pt x="1315839" y="2308568"/>
                  <a:pt x="1224985" y="2399422"/>
                  <a:pt x="1224985" y="2511495"/>
                </a:cubicBezTo>
                <a:lnTo>
                  <a:pt x="1224985" y="3222968"/>
                </a:lnTo>
                <a:lnTo>
                  <a:pt x="575882" y="3222968"/>
                </a:lnTo>
                <a:lnTo>
                  <a:pt x="575882" y="1686562"/>
                </a:lnTo>
                <a:lnTo>
                  <a:pt x="575884" y="1686562"/>
                </a:lnTo>
                <a:close/>
                <a:moveTo>
                  <a:pt x="509997" y="122689"/>
                </a:moveTo>
                <a:lnTo>
                  <a:pt x="942045" y="122689"/>
                </a:lnTo>
                <a:lnTo>
                  <a:pt x="942045" y="542556"/>
                </a:lnTo>
                <a:lnTo>
                  <a:pt x="509997" y="974604"/>
                </a:lnTo>
                <a:close/>
                <a:moveTo>
                  <a:pt x="1620001" y="7099"/>
                </a:moveTo>
                <a:lnTo>
                  <a:pt x="3228210" y="1686560"/>
                </a:lnTo>
                <a:lnTo>
                  <a:pt x="2900441" y="1686560"/>
                </a:lnTo>
                <a:lnTo>
                  <a:pt x="1620001" y="349390"/>
                </a:lnTo>
                <a:close/>
                <a:moveTo>
                  <a:pt x="1619999" y="0"/>
                </a:moveTo>
                <a:lnTo>
                  <a:pt x="1619999" y="342291"/>
                </a:lnTo>
                <a:lnTo>
                  <a:pt x="330172" y="1679462"/>
                </a:lnTo>
                <a:lnTo>
                  <a:pt x="0" y="167946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sz="2700"/>
          </a:p>
        </p:txBody>
      </p:sp>
      <p:sp>
        <p:nvSpPr>
          <p:cNvPr id="27" name="Rectangle 7"/>
          <p:cNvSpPr/>
          <p:nvPr/>
        </p:nvSpPr>
        <p:spPr>
          <a:xfrm rot="18900000">
            <a:off x="10017771" y="1744403"/>
            <a:ext cx="225664" cy="502732"/>
          </a:xfrm>
          <a:custGeom>
            <a:avLst/>
            <a:gdLst/>
            <a:ahLst/>
            <a:cxnLst/>
            <a:rect l="l" t="t" r="r" b="b"/>
            <a:pathLst>
              <a:path w="154109" h="343323">
                <a:moveTo>
                  <a:pt x="102909" y="313772"/>
                </a:moveTo>
                <a:lnTo>
                  <a:pt x="102909" y="328547"/>
                </a:lnTo>
                <a:cubicBezTo>
                  <a:pt x="102909" y="336708"/>
                  <a:pt x="96294" y="343322"/>
                  <a:pt x="88133" y="343323"/>
                </a:cubicBezTo>
                <a:lnTo>
                  <a:pt x="65975" y="343322"/>
                </a:lnTo>
                <a:cubicBezTo>
                  <a:pt x="57814" y="343322"/>
                  <a:pt x="51199" y="336708"/>
                  <a:pt x="51199" y="328547"/>
                </a:cubicBezTo>
                <a:cubicBezTo>
                  <a:pt x="51199" y="323622"/>
                  <a:pt x="51200" y="318696"/>
                  <a:pt x="51200" y="313771"/>
                </a:cubicBezTo>
                <a:close/>
                <a:moveTo>
                  <a:pt x="123327" y="15459"/>
                </a:moveTo>
                <a:cubicBezTo>
                  <a:pt x="141678" y="29245"/>
                  <a:pt x="152926" y="50497"/>
                  <a:pt x="154008" y="73425"/>
                </a:cubicBezTo>
                <a:cubicBezTo>
                  <a:pt x="155089" y="96353"/>
                  <a:pt x="145890" y="118568"/>
                  <a:pt x="128916" y="134021"/>
                </a:cubicBezTo>
                <a:lnTo>
                  <a:pt x="119294" y="123450"/>
                </a:lnTo>
                <a:cubicBezTo>
                  <a:pt x="133118" y="110865"/>
                  <a:pt x="140611" y="92772"/>
                  <a:pt x="139730" y="74098"/>
                </a:cubicBezTo>
                <a:cubicBezTo>
                  <a:pt x="138850" y="55424"/>
                  <a:pt x="129689" y="38115"/>
                  <a:pt x="114743" y="26887"/>
                </a:cubicBezTo>
                <a:close/>
                <a:moveTo>
                  <a:pt x="136698" y="17411"/>
                </a:moveTo>
                <a:cubicBezTo>
                  <a:pt x="103758" y="-15529"/>
                  <a:pt x="50351" y="-15529"/>
                  <a:pt x="17412" y="17411"/>
                </a:cubicBezTo>
                <a:cubicBezTo>
                  <a:pt x="-15528" y="50351"/>
                  <a:pt x="-15528" y="103757"/>
                  <a:pt x="17412" y="136697"/>
                </a:cubicBezTo>
                <a:cubicBezTo>
                  <a:pt x="50351" y="169637"/>
                  <a:pt x="103758" y="169637"/>
                  <a:pt x="136698" y="136697"/>
                </a:cubicBezTo>
                <a:cubicBezTo>
                  <a:pt x="169637" y="103757"/>
                  <a:pt x="169637" y="50351"/>
                  <a:pt x="136698" y="17411"/>
                </a:cubicBezTo>
                <a:close/>
                <a:moveTo>
                  <a:pt x="154109" y="0"/>
                </a:moveTo>
                <a:cubicBezTo>
                  <a:pt x="196665" y="42556"/>
                  <a:pt x="196665" y="111552"/>
                  <a:pt x="154109" y="154108"/>
                </a:cubicBezTo>
                <a:cubicBezTo>
                  <a:pt x="139576" y="168641"/>
                  <a:pt x="121959" y="178211"/>
                  <a:pt x="102912" y="180994"/>
                </a:cubicBezTo>
                <a:lnTo>
                  <a:pt x="102912" y="308310"/>
                </a:lnTo>
                <a:lnTo>
                  <a:pt x="51197" y="308310"/>
                </a:lnTo>
                <a:lnTo>
                  <a:pt x="51197" y="180994"/>
                </a:lnTo>
                <a:cubicBezTo>
                  <a:pt x="32150" y="178211"/>
                  <a:pt x="14534" y="168641"/>
                  <a:pt x="0" y="154108"/>
                </a:cubicBezTo>
                <a:cubicBezTo>
                  <a:pt x="-42555" y="111552"/>
                  <a:pt x="-42555" y="42556"/>
                  <a:pt x="0" y="0"/>
                </a:cubicBezTo>
                <a:cubicBezTo>
                  <a:pt x="42556" y="-42556"/>
                  <a:pt x="111553" y="-42556"/>
                  <a:pt x="154109"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sz="2700"/>
          </a:p>
        </p:txBody>
      </p:sp>
      <p:sp>
        <p:nvSpPr>
          <p:cNvPr id="45" name="Frame 17"/>
          <p:cNvSpPr/>
          <p:nvPr/>
        </p:nvSpPr>
        <p:spPr>
          <a:xfrm>
            <a:off x="10388130" y="2992237"/>
            <a:ext cx="508153" cy="508153"/>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52"/>
          <p:cNvGrpSpPr/>
          <p:nvPr/>
        </p:nvGrpSpPr>
        <p:grpSpPr>
          <a:xfrm>
            <a:off x="2484242" y="1102121"/>
            <a:ext cx="3902681" cy="983152"/>
            <a:chOff x="2484242" y="794305"/>
            <a:chExt cx="3902681" cy="983152"/>
          </a:xfrm>
        </p:grpSpPr>
        <p:sp>
          <p:nvSpPr>
            <p:cNvPr id="31" name="TextBox 30"/>
            <p:cNvSpPr txBox="1"/>
            <p:nvPr/>
          </p:nvSpPr>
          <p:spPr>
            <a:xfrm>
              <a:off x="3450651" y="854127"/>
              <a:ext cx="2936272" cy="923330"/>
            </a:xfrm>
            <a:prstGeom prst="rect">
              <a:avLst/>
            </a:prstGeom>
            <a:noFill/>
          </p:spPr>
          <p:txBody>
            <a:bodyPr wrap="square" lIns="108000" rIns="108000" rtlCol="0">
              <a:spAutoFit/>
            </a:bodyPr>
            <a:lstStyle/>
            <a:p>
              <a:r>
                <a:rPr lang="en-US" altLang="ko-KR" sz="2700" b="1" dirty="0">
                  <a:solidFill>
                    <a:schemeClr val="bg1"/>
                  </a:solidFill>
                  <a:cs typeface="Arial" panose="020B0604020202020204" pitchFamily="34" charset="0"/>
                </a:rPr>
                <a:t>Order Management</a:t>
              </a:r>
              <a:endParaRPr lang="ko-KR" altLang="en-US" sz="2700" b="1" dirty="0">
                <a:solidFill>
                  <a:schemeClr val="bg1"/>
                </a:solidFill>
                <a:cs typeface="Arial" panose="020B0604020202020204" pitchFamily="34" charset="0"/>
              </a:endParaRPr>
            </a:p>
          </p:txBody>
        </p:sp>
        <p:sp>
          <p:nvSpPr>
            <p:cNvPr id="32" name="TextBox 31"/>
            <p:cNvSpPr txBox="1"/>
            <p:nvPr/>
          </p:nvSpPr>
          <p:spPr>
            <a:xfrm>
              <a:off x="2484242" y="794305"/>
              <a:ext cx="958096" cy="830997"/>
            </a:xfrm>
            <a:prstGeom prst="rect">
              <a:avLst/>
            </a:prstGeom>
            <a:noFill/>
          </p:spPr>
          <p:txBody>
            <a:bodyPr wrap="square" lIns="108000" rIns="108000" rtlCol="0">
              <a:spAutoFit/>
            </a:bodyPr>
            <a:lstStyle/>
            <a:p>
              <a:pPr algn="ctr"/>
              <a:r>
                <a:rPr lang="en-US" altLang="ko-KR" sz="4800" b="1" dirty="0">
                  <a:solidFill>
                    <a:schemeClr val="bg1"/>
                  </a:solidFill>
                  <a:cs typeface="Arial" panose="020B0604020202020204" pitchFamily="34" charset="0"/>
                </a:rPr>
                <a:t>05</a:t>
              </a:r>
              <a:endParaRPr lang="ko-KR" altLang="en-US" sz="4800" b="1" dirty="0">
                <a:solidFill>
                  <a:schemeClr val="bg1"/>
                </a:solidFill>
                <a:cs typeface="Arial" panose="020B0604020202020204" pitchFamily="34" charset="0"/>
              </a:endParaRPr>
            </a:p>
          </p:txBody>
        </p:sp>
      </p:grpSp>
      <p:grpSp>
        <p:nvGrpSpPr>
          <p:cNvPr id="52" name="Group 51"/>
          <p:cNvGrpSpPr/>
          <p:nvPr/>
        </p:nvGrpSpPr>
        <p:grpSpPr>
          <a:xfrm>
            <a:off x="2492555" y="2760925"/>
            <a:ext cx="3955175" cy="830997"/>
            <a:chOff x="2492555" y="2000441"/>
            <a:chExt cx="3955175" cy="830997"/>
          </a:xfrm>
        </p:grpSpPr>
        <p:sp>
          <p:nvSpPr>
            <p:cNvPr id="35" name="TextBox 34"/>
            <p:cNvSpPr txBox="1"/>
            <p:nvPr/>
          </p:nvSpPr>
          <p:spPr>
            <a:xfrm>
              <a:off x="3511458" y="2162023"/>
              <a:ext cx="2936272" cy="507831"/>
            </a:xfrm>
            <a:prstGeom prst="rect">
              <a:avLst/>
            </a:prstGeom>
            <a:noFill/>
          </p:spPr>
          <p:txBody>
            <a:bodyPr wrap="square" lIns="108000" rIns="108000" rtlCol="0">
              <a:spAutoFit/>
            </a:bodyPr>
            <a:lstStyle/>
            <a:p>
              <a:r>
                <a:rPr lang="en-US" altLang="ko-KR" sz="2700" b="1" dirty="0">
                  <a:solidFill>
                    <a:schemeClr val="bg1"/>
                  </a:solidFill>
                  <a:cs typeface="Arial" panose="020B0604020202020204" pitchFamily="34" charset="0"/>
                </a:rPr>
                <a:t>User Profile</a:t>
              </a:r>
              <a:endParaRPr lang="ko-KR" altLang="en-US" sz="2700" b="1" dirty="0">
                <a:solidFill>
                  <a:schemeClr val="bg1"/>
                </a:solidFill>
                <a:cs typeface="Arial" panose="020B0604020202020204" pitchFamily="34" charset="0"/>
              </a:endParaRPr>
            </a:p>
          </p:txBody>
        </p:sp>
        <p:sp>
          <p:nvSpPr>
            <p:cNvPr id="36" name="TextBox 35"/>
            <p:cNvSpPr txBox="1"/>
            <p:nvPr/>
          </p:nvSpPr>
          <p:spPr>
            <a:xfrm>
              <a:off x="2492555" y="2000441"/>
              <a:ext cx="958096" cy="830997"/>
            </a:xfrm>
            <a:prstGeom prst="rect">
              <a:avLst/>
            </a:prstGeom>
            <a:noFill/>
          </p:spPr>
          <p:txBody>
            <a:bodyPr wrap="square" lIns="108000" rIns="108000" rtlCol="0">
              <a:spAutoFit/>
            </a:bodyPr>
            <a:lstStyle/>
            <a:p>
              <a:pPr algn="ctr"/>
              <a:r>
                <a:rPr lang="en-US" altLang="ko-KR" sz="4800" b="1" dirty="0">
                  <a:solidFill>
                    <a:schemeClr val="bg1"/>
                  </a:solidFill>
                  <a:cs typeface="Arial" panose="020B0604020202020204" pitchFamily="34" charset="0"/>
                </a:rPr>
                <a:t>07</a:t>
              </a:r>
              <a:endParaRPr lang="ko-KR" altLang="en-US" sz="4800" b="1" dirty="0">
                <a:solidFill>
                  <a:schemeClr val="bg1"/>
                </a:solidFill>
                <a:cs typeface="Arial" panose="020B0604020202020204" pitchFamily="34" charset="0"/>
              </a:endParaRPr>
            </a:p>
          </p:txBody>
        </p:sp>
      </p:grpSp>
      <p:grpSp>
        <p:nvGrpSpPr>
          <p:cNvPr id="54" name="Group 53"/>
          <p:cNvGrpSpPr/>
          <p:nvPr/>
        </p:nvGrpSpPr>
        <p:grpSpPr>
          <a:xfrm>
            <a:off x="7141396" y="1102121"/>
            <a:ext cx="3894368" cy="923330"/>
            <a:chOff x="7521640" y="858103"/>
            <a:chExt cx="3894368" cy="923330"/>
          </a:xfrm>
        </p:grpSpPr>
        <p:sp>
          <p:nvSpPr>
            <p:cNvPr id="39" name="TextBox 38"/>
            <p:cNvSpPr txBox="1"/>
            <p:nvPr/>
          </p:nvSpPr>
          <p:spPr>
            <a:xfrm>
              <a:off x="8479736" y="858103"/>
              <a:ext cx="2936272" cy="923330"/>
            </a:xfrm>
            <a:prstGeom prst="rect">
              <a:avLst/>
            </a:prstGeom>
            <a:noFill/>
          </p:spPr>
          <p:txBody>
            <a:bodyPr wrap="square" lIns="108000" rIns="108000" rtlCol="0">
              <a:spAutoFit/>
            </a:bodyPr>
            <a:lstStyle/>
            <a:p>
              <a:r>
                <a:rPr lang="en-US" altLang="ko-KR" sz="2700" b="1" dirty="0">
                  <a:solidFill>
                    <a:schemeClr val="bg1"/>
                  </a:solidFill>
                  <a:cs typeface="Arial" panose="020B0604020202020204" pitchFamily="34" charset="0"/>
                </a:rPr>
                <a:t>Membership Store</a:t>
              </a:r>
              <a:endParaRPr lang="ko-KR" altLang="en-US" sz="2700" b="1" dirty="0">
                <a:solidFill>
                  <a:schemeClr val="bg1"/>
                </a:solidFill>
                <a:cs typeface="Arial" panose="020B0604020202020204" pitchFamily="34" charset="0"/>
              </a:endParaRPr>
            </a:p>
          </p:txBody>
        </p:sp>
        <p:sp>
          <p:nvSpPr>
            <p:cNvPr id="40" name="TextBox 39"/>
            <p:cNvSpPr txBox="1"/>
            <p:nvPr/>
          </p:nvSpPr>
          <p:spPr>
            <a:xfrm>
              <a:off x="7521640" y="858103"/>
              <a:ext cx="958096" cy="830997"/>
            </a:xfrm>
            <a:prstGeom prst="rect">
              <a:avLst/>
            </a:prstGeom>
            <a:noFill/>
          </p:spPr>
          <p:txBody>
            <a:bodyPr wrap="square" lIns="108000" rIns="108000" rtlCol="0">
              <a:spAutoFit/>
            </a:bodyPr>
            <a:lstStyle/>
            <a:p>
              <a:pPr algn="ctr"/>
              <a:r>
                <a:rPr lang="en-US" altLang="ko-KR" sz="4800" b="1" dirty="0">
                  <a:solidFill>
                    <a:schemeClr val="bg1"/>
                  </a:solidFill>
                  <a:cs typeface="Arial" panose="020B0604020202020204" pitchFamily="34" charset="0"/>
                </a:rPr>
                <a:t>06</a:t>
              </a:r>
              <a:endParaRPr lang="ko-KR" altLang="en-US" sz="4800" b="1" dirty="0">
                <a:solidFill>
                  <a:schemeClr val="bg1"/>
                </a:solidFill>
                <a:cs typeface="Arial" panose="020B0604020202020204" pitchFamily="34" charset="0"/>
              </a:endParaRPr>
            </a:p>
          </p:txBody>
        </p:sp>
      </p:grpSp>
      <p:grpSp>
        <p:nvGrpSpPr>
          <p:cNvPr id="51" name="Group 50"/>
          <p:cNvGrpSpPr/>
          <p:nvPr/>
        </p:nvGrpSpPr>
        <p:grpSpPr>
          <a:xfrm>
            <a:off x="6508536" y="2760925"/>
            <a:ext cx="3499987" cy="2163958"/>
            <a:chOff x="6888780" y="2064239"/>
            <a:chExt cx="3499987" cy="2163958"/>
          </a:xfrm>
        </p:grpSpPr>
        <p:sp>
          <p:nvSpPr>
            <p:cNvPr id="43" name="TextBox 42"/>
            <p:cNvSpPr txBox="1"/>
            <p:nvPr/>
          </p:nvSpPr>
          <p:spPr>
            <a:xfrm>
              <a:off x="6888780" y="3720366"/>
              <a:ext cx="3499987" cy="507831"/>
            </a:xfrm>
            <a:prstGeom prst="rect">
              <a:avLst/>
            </a:prstGeom>
            <a:noFill/>
          </p:spPr>
          <p:txBody>
            <a:bodyPr wrap="square" lIns="108000" rIns="108000" rtlCol="0">
              <a:spAutoFit/>
            </a:bodyPr>
            <a:lstStyle/>
            <a:p>
              <a:r>
                <a:rPr lang="en-US" altLang="ko-KR" sz="2700" b="1" dirty="0">
                  <a:solidFill>
                    <a:schemeClr val="bg1"/>
                  </a:solidFill>
                  <a:cs typeface="Arial" panose="020B0604020202020204" pitchFamily="34" charset="0"/>
                </a:rPr>
                <a:t>Responsive Layout</a:t>
              </a:r>
              <a:endParaRPr lang="ko-KR" altLang="en-US" sz="2700" b="1" dirty="0">
                <a:solidFill>
                  <a:schemeClr val="bg1"/>
                </a:solidFill>
                <a:cs typeface="Arial" panose="020B0604020202020204" pitchFamily="34" charset="0"/>
              </a:endParaRPr>
            </a:p>
          </p:txBody>
        </p:sp>
        <p:sp>
          <p:nvSpPr>
            <p:cNvPr id="44" name="TextBox 43"/>
            <p:cNvSpPr txBox="1"/>
            <p:nvPr/>
          </p:nvSpPr>
          <p:spPr>
            <a:xfrm>
              <a:off x="7521640" y="2064239"/>
              <a:ext cx="958096" cy="830997"/>
            </a:xfrm>
            <a:prstGeom prst="rect">
              <a:avLst/>
            </a:prstGeom>
            <a:noFill/>
          </p:spPr>
          <p:txBody>
            <a:bodyPr wrap="square" lIns="108000" rIns="108000" rtlCol="0">
              <a:spAutoFit/>
            </a:bodyPr>
            <a:lstStyle/>
            <a:p>
              <a:pPr algn="ctr"/>
              <a:r>
                <a:rPr lang="en-US" altLang="ko-KR" sz="4800" b="1" dirty="0">
                  <a:solidFill>
                    <a:schemeClr val="bg1"/>
                  </a:solidFill>
                  <a:cs typeface="Arial" panose="020B0604020202020204" pitchFamily="34" charset="0"/>
                </a:rPr>
                <a:t>08</a:t>
              </a:r>
              <a:endParaRPr lang="ko-KR" altLang="en-US" sz="4800" b="1" dirty="0">
                <a:solidFill>
                  <a:schemeClr val="bg1"/>
                </a:solidFill>
                <a:cs typeface="Arial" panose="020B0604020202020204" pitchFamily="34" charset="0"/>
              </a:endParaRPr>
            </a:p>
          </p:txBody>
        </p:sp>
      </p:grpSp>
      <p:sp>
        <p:nvSpPr>
          <p:cNvPr id="64" name="TextBox 63"/>
          <p:cNvSpPr txBox="1"/>
          <p:nvPr/>
        </p:nvSpPr>
        <p:spPr>
          <a:xfrm rot="16200000">
            <a:off x="-1467763" y="2399722"/>
            <a:ext cx="4310225" cy="523220"/>
          </a:xfrm>
          <a:prstGeom prst="rect">
            <a:avLst/>
          </a:prstGeom>
          <a:noFill/>
        </p:spPr>
        <p:txBody>
          <a:bodyPr wrap="square" rtlCol="0" anchor="ctr">
            <a:spAutoFit/>
          </a:bodyPr>
          <a:lstStyle/>
          <a:p>
            <a:pPr algn="dist"/>
            <a:r>
              <a:rPr lang="en-US" altLang="ko-KR" sz="2800" b="1" dirty="0">
                <a:solidFill>
                  <a:schemeClr val="accent1">
                    <a:lumMod val="50000"/>
                  </a:schemeClr>
                </a:solidFill>
                <a:latin typeface="Consolas" panose="020B0609020204030204" pitchFamily="49" charset="0"/>
                <a:cs typeface="Arial" panose="020B0604020202020204" pitchFamily="34" charset="0"/>
              </a:rPr>
              <a:t>ONLINE SHOPPING</a:t>
            </a:r>
            <a:endParaRPr lang="ko-KR" altLang="en-US" sz="2800" b="1" dirty="0">
              <a:solidFill>
                <a:schemeClr val="accent1">
                  <a:lumMod val="50000"/>
                </a:schemeClr>
              </a:solidFill>
              <a:latin typeface="Consolas" panose="020B0609020204030204" pitchFamily="49" charset="0"/>
              <a:cs typeface="Arial" panose="020B0604020202020204" pitchFamily="34" charset="0"/>
            </a:endParaRPr>
          </a:p>
        </p:txBody>
      </p:sp>
      <p:sp>
        <p:nvSpPr>
          <p:cNvPr id="65" name="TextBox 64"/>
          <p:cNvSpPr txBox="1"/>
          <p:nvPr/>
        </p:nvSpPr>
        <p:spPr>
          <a:xfrm rot="16200000">
            <a:off x="-293288" y="1935289"/>
            <a:ext cx="3504468" cy="646331"/>
          </a:xfrm>
          <a:prstGeom prst="rect">
            <a:avLst/>
          </a:prstGeom>
          <a:noFill/>
        </p:spPr>
        <p:txBody>
          <a:bodyPr wrap="square" rtlCol="0" anchor="ctr">
            <a:spAutoFit/>
          </a:bodyPr>
          <a:lstStyle/>
          <a:p>
            <a:pPr algn="dist"/>
            <a:r>
              <a:rPr lang="en-US" altLang="ko-KR" sz="3600" dirty="0">
                <a:solidFill>
                  <a:schemeClr val="accent3">
                    <a:lumMod val="60000"/>
                    <a:lumOff val="40000"/>
                  </a:schemeClr>
                </a:solidFill>
                <a:latin typeface="Consolas" panose="020B0609020204030204" pitchFamily="49" charset="0"/>
                <a:cs typeface="Arial" panose="020B0604020202020204" pitchFamily="34" charset="0"/>
              </a:rPr>
              <a:t>FEATURES</a:t>
            </a:r>
            <a:endParaRPr lang="ko-KR" altLang="en-US" sz="3600" dirty="0">
              <a:solidFill>
                <a:schemeClr val="accent3">
                  <a:lumMod val="60000"/>
                  <a:lumOff val="40000"/>
                </a:schemeClr>
              </a:solidFill>
              <a:latin typeface="Consolas" panose="020B0609020204030204" pitchFamily="49" charset="0"/>
              <a:cs typeface="Arial" panose="020B0604020202020204" pitchFamily="34" charset="0"/>
            </a:endParaRPr>
          </a:p>
        </p:txBody>
      </p:sp>
      <p:grpSp>
        <p:nvGrpSpPr>
          <p:cNvPr id="20" name="Group 19"/>
          <p:cNvGrpSpPr/>
          <p:nvPr/>
        </p:nvGrpSpPr>
        <p:grpSpPr>
          <a:xfrm>
            <a:off x="10477355" y="1102121"/>
            <a:ext cx="768112" cy="912170"/>
            <a:chOff x="3790950" y="1741170"/>
            <a:chExt cx="2447925" cy="2907029"/>
          </a:xfrm>
        </p:grpSpPr>
        <p:grpSp>
          <p:nvGrpSpPr>
            <p:cNvPr id="21" name="Graphic 3"/>
            <p:cNvGrpSpPr/>
            <p:nvPr/>
          </p:nvGrpSpPr>
          <p:grpSpPr>
            <a:xfrm>
              <a:off x="4295774" y="1741170"/>
              <a:ext cx="1457326" cy="1156846"/>
              <a:chOff x="5172075" y="2695575"/>
              <a:chExt cx="1847850" cy="1466850"/>
            </a:xfrm>
            <a:solidFill>
              <a:schemeClr val="accent1"/>
            </a:solidFill>
          </p:grpSpPr>
          <p:sp>
            <p:nvSpPr>
              <p:cNvPr id="25" name="Freeform: Shape 24"/>
              <p:cNvSpPr/>
              <p:nvPr/>
            </p:nvSpPr>
            <p:spPr>
              <a:xfrm>
                <a:off x="6072664" y="3246076"/>
                <a:ext cx="952500" cy="819150"/>
              </a:xfrm>
              <a:custGeom>
                <a:avLst/>
                <a:gdLst>
                  <a:gd name="connsiteX0" fmla="*/ 20479 w 952500"/>
                  <a:gd name="connsiteY0" fmla="*/ 778237 h 819150"/>
                  <a:gd name="connsiteX1" fmla="*/ 30004 w 952500"/>
                  <a:gd name="connsiteY1" fmla="*/ 753472 h 819150"/>
                  <a:gd name="connsiteX2" fmla="*/ 58579 w 952500"/>
                  <a:gd name="connsiteY2" fmla="*/ 683939 h 819150"/>
                  <a:gd name="connsiteX3" fmla="*/ 107156 w 952500"/>
                  <a:gd name="connsiteY3" fmla="*/ 578212 h 819150"/>
                  <a:gd name="connsiteX4" fmla="*/ 139541 w 952500"/>
                  <a:gd name="connsiteY4" fmla="*/ 513442 h 819150"/>
                  <a:gd name="connsiteX5" fmla="*/ 177641 w 952500"/>
                  <a:gd name="connsiteY5" fmla="*/ 442957 h 819150"/>
                  <a:gd name="connsiteX6" fmla="*/ 274796 w 952500"/>
                  <a:gd name="connsiteY6" fmla="*/ 289604 h 819150"/>
                  <a:gd name="connsiteX7" fmla="*/ 410051 w 952500"/>
                  <a:gd name="connsiteY7" fmla="*/ 131489 h 819150"/>
                  <a:gd name="connsiteX8" fmla="*/ 502444 w 952500"/>
                  <a:gd name="connsiteY8" fmla="*/ 59099 h 819150"/>
                  <a:gd name="connsiteX9" fmla="*/ 559594 w 952500"/>
                  <a:gd name="connsiteY9" fmla="*/ 29572 h 819150"/>
                  <a:gd name="connsiteX10" fmla="*/ 626269 w 952500"/>
                  <a:gd name="connsiteY10" fmla="*/ 10522 h 819150"/>
                  <a:gd name="connsiteX11" fmla="*/ 700564 w 952500"/>
                  <a:gd name="connsiteY11" fmla="*/ 9569 h 819150"/>
                  <a:gd name="connsiteX12" fmla="*/ 772954 w 952500"/>
                  <a:gd name="connsiteY12" fmla="*/ 32429 h 819150"/>
                  <a:gd name="connsiteX13" fmla="*/ 832961 w 952500"/>
                  <a:gd name="connsiteY13" fmla="*/ 72434 h 819150"/>
                  <a:gd name="connsiteX14" fmla="*/ 845344 w 952500"/>
                  <a:gd name="connsiteY14" fmla="*/ 83864 h 819150"/>
                  <a:gd name="connsiteX15" fmla="*/ 852011 w 952500"/>
                  <a:gd name="connsiteY15" fmla="*/ 89579 h 819150"/>
                  <a:gd name="connsiteX16" fmla="*/ 854869 w 952500"/>
                  <a:gd name="connsiteY16" fmla="*/ 92437 h 819150"/>
                  <a:gd name="connsiteX17" fmla="*/ 855821 w 952500"/>
                  <a:gd name="connsiteY17" fmla="*/ 93389 h 819150"/>
                  <a:gd name="connsiteX18" fmla="*/ 857726 w 952500"/>
                  <a:gd name="connsiteY18" fmla="*/ 96247 h 819150"/>
                  <a:gd name="connsiteX19" fmla="*/ 867251 w 952500"/>
                  <a:gd name="connsiteY19" fmla="*/ 105772 h 819150"/>
                  <a:gd name="connsiteX20" fmla="*/ 878681 w 952500"/>
                  <a:gd name="connsiteY20" fmla="*/ 119107 h 819150"/>
                  <a:gd name="connsiteX21" fmla="*/ 899636 w 952500"/>
                  <a:gd name="connsiteY21" fmla="*/ 146729 h 819150"/>
                  <a:gd name="connsiteX22" fmla="*/ 917734 w 952500"/>
                  <a:gd name="connsiteY22" fmla="*/ 177209 h 819150"/>
                  <a:gd name="connsiteX23" fmla="*/ 943451 w 952500"/>
                  <a:gd name="connsiteY23" fmla="*/ 245789 h 819150"/>
                  <a:gd name="connsiteX24" fmla="*/ 947261 w 952500"/>
                  <a:gd name="connsiteY24" fmla="*/ 321989 h 819150"/>
                  <a:gd name="connsiteX25" fmla="*/ 929164 w 952500"/>
                  <a:gd name="connsiteY25" fmla="*/ 392474 h 819150"/>
                  <a:gd name="connsiteX26" fmla="*/ 856774 w 952500"/>
                  <a:gd name="connsiteY26" fmla="*/ 500107 h 819150"/>
                  <a:gd name="connsiteX27" fmla="*/ 769144 w 952500"/>
                  <a:gd name="connsiteY27" fmla="*/ 576307 h 819150"/>
                  <a:gd name="connsiteX28" fmla="*/ 678656 w 952500"/>
                  <a:gd name="connsiteY28" fmla="*/ 634409 h 819150"/>
                  <a:gd name="connsiteX29" fmla="*/ 589121 w 952500"/>
                  <a:gd name="connsiteY29" fmla="*/ 681082 h 819150"/>
                  <a:gd name="connsiteX30" fmla="*/ 419576 w 952500"/>
                  <a:gd name="connsiteY30" fmla="*/ 748709 h 819150"/>
                  <a:gd name="connsiteX31" fmla="*/ 271939 w 952500"/>
                  <a:gd name="connsiteY31" fmla="*/ 790619 h 819150"/>
                  <a:gd name="connsiteX32" fmla="*/ 155734 w 952500"/>
                  <a:gd name="connsiteY32" fmla="*/ 813479 h 819150"/>
                  <a:gd name="connsiteX33" fmla="*/ 78581 w 952500"/>
                  <a:gd name="connsiteY33" fmla="*/ 821099 h 819150"/>
                  <a:gd name="connsiteX34" fmla="*/ 57626 w 952500"/>
                  <a:gd name="connsiteY34" fmla="*/ 821099 h 819150"/>
                  <a:gd name="connsiteX35" fmla="*/ 7144 w 952500"/>
                  <a:gd name="connsiteY35" fmla="*/ 820147 h 819150"/>
                  <a:gd name="connsiteX36" fmla="*/ 20479 w 952500"/>
                  <a:gd name="connsiteY36" fmla="*/ 778237 h 819150"/>
                  <a:gd name="connsiteX37" fmla="*/ 109061 w 952500"/>
                  <a:gd name="connsiteY37" fmla="*/ 745852 h 819150"/>
                  <a:gd name="connsiteX38" fmla="*/ 138589 w 952500"/>
                  <a:gd name="connsiteY38" fmla="*/ 738232 h 819150"/>
                  <a:gd name="connsiteX39" fmla="*/ 245269 w 952500"/>
                  <a:gd name="connsiteY39" fmla="*/ 703942 h 819150"/>
                  <a:gd name="connsiteX40" fmla="*/ 380524 w 952500"/>
                  <a:gd name="connsiteY40" fmla="*/ 649649 h 819150"/>
                  <a:gd name="connsiteX41" fmla="*/ 533876 w 952500"/>
                  <a:gd name="connsiteY41" fmla="*/ 574402 h 819150"/>
                  <a:gd name="connsiteX42" fmla="*/ 689134 w 952500"/>
                  <a:gd name="connsiteY42" fmla="*/ 473437 h 819150"/>
                  <a:gd name="connsiteX43" fmla="*/ 755809 w 952500"/>
                  <a:gd name="connsiteY43" fmla="*/ 410572 h 819150"/>
                  <a:gd name="connsiteX44" fmla="*/ 799624 w 952500"/>
                  <a:gd name="connsiteY44" fmla="*/ 341039 h 819150"/>
                  <a:gd name="connsiteX45" fmla="*/ 805339 w 952500"/>
                  <a:gd name="connsiteY45" fmla="*/ 275317 h 819150"/>
                  <a:gd name="connsiteX46" fmla="*/ 792956 w 952500"/>
                  <a:gd name="connsiteY46" fmla="*/ 242932 h 819150"/>
                  <a:gd name="connsiteX47" fmla="*/ 782479 w 952500"/>
                  <a:gd name="connsiteY47" fmla="*/ 225787 h 819150"/>
                  <a:gd name="connsiteX48" fmla="*/ 770096 w 952500"/>
                  <a:gd name="connsiteY48" fmla="*/ 209594 h 819150"/>
                  <a:gd name="connsiteX49" fmla="*/ 763429 w 952500"/>
                  <a:gd name="connsiteY49" fmla="*/ 201974 h 819150"/>
                  <a:gd name="connsiteX50" fmla="*/ 753904 w 952500"/>
                  <a:gd name="connsiteY50" fmla="*/ 192449 h 819150"/>
                  <a:gd name="connsiteX51" fmla="*/ 739616 w 952500"/>
                  <a:gd name="connsiteY51" fmla="*/ 178162 h 819150"/>
                  <a:gd name="connsiteX52" fmla="*/ 709136 w 952500"/>
                  <a:gd name="connsiteY52" fmla="*/ 157207 h 819150"/>
                  <a:gd name="connsiteX53" fmla="*/ 678656 w 952500"/>
                  <a:gd name="connsiteY53" fmla="*/ 147682 h 819150"/>
                  <a:gd name="connsiteX54" fmla="*/ 645319 w 952500"/>
                  <a:gd name="connsiteY54" fmla="*/ 147682 h 819150"/>
                  <a:gd name="connsiteX55" fmla="*/ 609124 w 952500"/>
                  <a:gd name="connsiteY55" fmla="*/ 157207 h 819150"/>
                  <a:gd name="connsiteX56" fmla="*/ 571024 w 952500"/>
                  <a:gd name="connsiteY56" fmla="*/ 175304 h 819150"/>
                  <a:gd name="connsiteX57" fmla="*/ 497681 w 952500"/>
                  <a:gd name="connsiteY57" fmla="*/ 228644 h 819150"/>
                  <a:gd name="connsiteX58" fmla="*/ 370046 w 952500"/>
                  <a:gd name="connsiteY58" fmla="*/ 362947 h 819150"/>
                  <a:gd name="connsiteX59" fmla="*/ 267176 w 952500"/>
                  <a:gd name="connsiteY59" fmla="*/ 500107 h 819150"/>
                  <a:gd name="connsiteX60" fmla="*/ 185261 w 952500"/>
                  <a:gd name="connsiteY60" fmla="*/ 622027 h 819150"/>
                  <a:gd name="connsiteX61" fmla="*/ 125254 w 952500"/>
                  <a:gd name="connsiteY61" fmla="*/ 718229 h 819150"/>
                  <a:gd name="connsiteX62" fmla="*/ 109061 w 952500"/>
                  <a:gd name="connsiteY62" fmla="*/ 745852 h 81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952500" h="819150">
                    <a:moveTo>
                      <a:pt x="20479" y="778237"/>
                    </a:moveTo>
                    <a:cubicBezTo>
                      <a:pt x="20479" y="778237"/>
                      <a:pt x="23336" y="769664"/>
                      <a:pt x="30004" y="753472"/>
                    </a:cubicBezTo>
                    <a:cubicBezTo>
                      <a:pt x="36671" y="737279"/>
                      <a:pt x="45244" y="713467"/>
                      <a:pt x="58579" y="683939"/>
                    </a:cubicBezTo>
                    <a:cubicBezTo>
                      <a:pt x="70961" y="654412"/>
                      <a:pt x="87154" y="618217"/>
                      <a:pt x="107156" y="578212"/>
                    </a:cubicBezTo>
                    <a:cubicBezTo>
                      <a:pt x="116681" y="558209"/>
                      <a:pt x="128111" y="536302"/>
                      <a:pt x="139541" y="513442"/>
                    </a:cubicBezTo>
                    <a:cubicBezTo>
                      <a:pt x="150971" y="490582"/>
                      <a:pt x="164306" y="467722"/>
                      <a:pt x="177641" y="442957"/>
                    </a:cubicBezTo>
                    <a:cubicBezTo>
                      <a:pt x="205264" y="394379"/>
                      <a:pt x="237649" y="342944"/>
                      <a:pt x="274796" y="289604"/>
                    </a:cubicBezTo>
                    <a:cubicBezTo>
                      <a:pt x="312896" y="237217"/>
                      <a:pt x="355759" y="182924"/>
                      <a:pt x="410051" y="131489"/>
                    </a:cubicBezTo>
                    <a:cubicBezTo>
                      <a:pt x="436721" y="105772"/>
                      <a:pt x="467201" y="81007"/>
                      <a:pt x="502444" y="59099"/>
                    </a:cubicBezTo>
                    <a:cubicBezTo>
                      <a:pt x="519589" y="48622"/>
                      <a:pt x="538639" y="38144"/>
                      <a:pt x="559594" y="29572"/>
                    </a:cubicBezTo>
                    <a:cubicBezTo>
                      <a:pt x="580549" y="20999"/>
                      <a:pt x="602456" y="14332"/>
                      <a:pt x="626269" y="10522"/>
                    </a:cubicBezTo>
                    <a:cubicBezTo>
                      <a:pt x="650081" y="6712"/>
                      <a:pt x="675799" y="5759"/>
                      <a:pt x="700564" y="9569"/>
                    </a:cubicBezTo>
                    <a:cubicBezTo>
                      <a:pt x="725329" y="13379"/>
                      <a:pt x="750094" y="20999"/>
                      <a:pt x="772954" y="32429"/>
                    </a:cubicBezTo>
                    <a:cubicBezTo>
                      <a:pt x="794861" y="43859"/>
                      <a:pt x="814864" y="57194"/>
                      <a:pt x="832961" y="72434"/>
                    </a:cubicBezTo>
                    <a:cubicBezTo>
                      <a:pt x="837724" y="76244"/>
                      <a:pt x="841534" y="80054"/>
                      <a:pt x="845344" y="83864"/>
                    </a:cubicBezTo>
                    <a:lnTo>
                      <a:pt x="852011" y="89579"/>
                    </a:lnTo>
                    <a:lnTo>
                      <a:pt x="854869" y="92437"/>
                    </a:lnTo>
                    <a:lnTo>
                      <a:pt x="855821" y="93389"/>
                    </a:lnTo>
                    <a:lnTo>
                      <a:pt x="857726" y="96247"/>
                    </a:lnTo>
                    <a:lnTo>
                      <a:pt x="867251" y="105772"/>
                    </a:lnTo>
                    <a:cubicBezTo>
                      <a:pt x="870109" y="109582"/>
                      <a:pt x="874871" y="114344"/>
                      <a:pt x="878681" y="119107"/>
                    </a:cubicBezTo>
                    <a:cubicBezTo>
                      <a:pt x="886301" y="128632"/>
                      <a:pt x="892969" y="137204"/>
                      <a:pt x="899636" y="146729"/>
                    </a:cubicBezTo>
                    <a:cubicBezTo>
                      <a:pt x="905351" y="156254"/>
                      <a:pt x="912019" y="165779"/>
                      <a:pt x="917734" y="177209"/>
                    </a:cubicBezTo>
                    <a:cubicBezTo>
                      <a:pt x="929164" y="198164"/>
                      <a:pt x="937736" y="221024"/>
                      <a:pt x="943451" y="245789"/>
                    </a:cubicBezTo>
                    <a:cubicBezTo>
                      <a:pt x="948214" y="270554"/>
                      <a:pt x="950119" y="296272"/>
                      <a:pt x="947261" y="321989"/>
                    </a:cubicBezTo>
                    <a:cubicBezTo>
                      <a:pt x="944404" y="346754"/>
                      <a:pt x="937736" y="371519"/>
                      <a:pt x="929164" y="392474"/>
                    </a:cubicBezTo>
                    <a:cubicBezTo>
                      <a:pt x="911066" y="436289"/>
                      <a:pt x="884396" y="470579"/>
                      <a:pt x="856774" y="500107"/>
                    </a:cubicBezTo>
                    <a:cubicBezTo>
                      <a:pt x="829151" y="529634"/>
                      <a:pt x="799624" y="554399"/>
                      <a:pt x="769144" y="576307"/>
                    </a:cubicBezTo>
                    <a:cubicBezTo>
                      <a:pt x="739616" y="598214"/>
                      <a:pt x="709136" y="617264"/>
                      <a:pt x="678656" y="634409"/>
                    </a:cubicBezTo>
                    <a:cubicBezTo>
                      <a:pt x="648176" y="651554"/>
                      <a:pt x="618649" y="666794"/>
                      <a:pt x="589121" y="681082"/>
                    </a:cubicBezTo>
                    <a:cubicBezTo>
                      <a:pt x="530066" y="708704"/>
                      <a:pt x="472916" y="730612"/>
                      <a:pt x="419576" y="748709"/>
                    </a:cubicBezTo>
                    <a:cubicBezTo>
                      <a:pt x="366236" y="766807"/>
                      <a:pt x="316706" y="780142"/>
                      <a:pt x="271939" y="790619"/>
                    </a:cubicBezTo>
                    <a:cubicBezTo>
                      <a:pt x="228124" y="801097"/>
                      <a:pt x="188119" y="807764"/>
                      <a:pt x="155734" y="813479"/>
                    </a:cubicBezTo>
                    <a:cubicBezTo>
                      <a:pt x="123349" y="818242"/>
                      <a:pt x="96679" y="820147"/>
                      <a:pt x="78581" y="821099"/>
                    </a:cubicBezTo>
                    <a:cubicBezTo>
                      <a:pt x="69056" y="821099"/>
                      <a:pt x="62389" y="821099"/>
                      <a:pt x="57626" y="821099"/>
                    </a:cubicBezTo>
                    <a:lnTo>
                      <a:pt x="7144" y="820147"/>
                    </a:lnTo>
                    <a:lnTo>
                      <a:pt x="20479" y="778237"/>
                    </a:lnTo>
                    <a:close/>
                    <a:moveTo>
                      <a:pt x="109061" y="745852"/>
                    </a:moveTo>
                    <a:cubicBezTo>
                      <a:pt x="117634" y="743947"/>
                      <a:pt x="128111" y="741089"/>
                      <a:pt x="138589" y="738232"/>
                    </a:cubicBezTo>
                    <a:cubicBezTo>
                      <a:pt x="168116" y="729659"/>
                      <a:pt x="204311" y="718229"/>
                      <a:pt x="245269" y="703942"/>
                    </a:cubicBezTo>
                    <a:cubicBezTo>
                      <a:pt x="286226" y="689654"/>
                      <a:pt x="331946" y="671557"/>
                      <a:pt x="380524" y="649649"/>
                    </a:cubicBezTo>
                    <a:cubicBezTo>
                      <a:pt x="429101" y="628694"/>
                      <a:pt x="481489" y="603929"/>
                      <a:pt x="533876" y="574402"/>
                    </a:cubicBezTo>
                    <a:cubicBezTo>
                      <a:pt x="586264" y="545827"/>
                      <a:pt x="639604" y="512489"/>
                      <a:pt x="689134" y="473437"/>
                    </a:cubicBezTo>
                    <a:cubicBezTo>
                      <a:pt x="712946" y="453434"/>
                      <a:pt x="736759" y="432479"/>
                      <a:pt x="755809" y="410572"/>
                    </a:cubicBezTo>
                    <a:cubicBezTo>
                      <a:pt x="775811" y="388664"/>
                      <a:pt x="791051" y="363899"/>
                      <a:pt x="799624" y="341039"/>
                    </a:cubicBezTo>
                    <a:cubicBezTo>
                      <a:pt x="808196" y="318179"/>
                      <a:pt x="810101" y="297224"/>
                      <a:pt x="805339" y="275317"/>
                    </a:cubicBezTo>
                    <a:cubicBezTo>
                      <a:pt x="803434" y="264839"/>
                      <a:pt x="798671" y="253409"/>
                      <a:pt x="792956" y="242932"/>
                    </a:cubicBezTo>
                    <a:cubicBezTo>
                      <a:pt x="790099" y="237217"/>
                      <a:pt x="786289" y="231502"/>
                      <a:pt x="782479" y="225787"/>
                    </a:cubicBezTo>
                    <a:cubicBezTo>
                      <a:pt x="778669" y="220072"/>
                      <a:pt x="773906" y="214357"/>
                      <a:pt x="770096" y="209594"/>
                    </a:cubicBezTo>
                    <a:cubicBezTo>
                      <a:pt x="768191" y="206737"/>
                      <a:pt x="766286" y="204832"/>
                      <a:pt x="763429" y="201974"/>
                    </a:cubicBezTo>
                    <a:lnTo>
                      <a:pt x="753904" y="192449"/>
                    </a:lnTo>
                    <a:cubicBezTo>
                      <a:pt x="750094" y="187687"/>
                      <a:pt x="744379" y="182924"/>
                      <a:pt x="739616" y="178162"/>
                    </a:cubicBezTo>
                    <a:cubicBezTo>
                      <a:pt x="729139" y="169589"/>
                      <a:pt x="719614" y="162922"/>
                      <a:pt x="709136" y="157207"/>
                    </a:cubicBezTo>
                    <a:cubicBezTo>
                      <a:pt x="698659" y="152444"/>
                      <a:pt x="689134" y="148634"/>
                      <a:pt x="678656" y="147682"/>
                    </a:cubicBezTo>
                    <a:cubicBezTo>
                      <a:pt x="668179" y="145777"/>
                      <a:pt x="657701" y="145777"/>
                      <a:pt x="645319" y="147682"/>
                    </a:cubicBezTo>
                    <a:cubicBezTo>
                      <a:pt x="633889" y="149587"/>
                      <a:pt x="621506" y="152444"/>
                      <a:pt x="609124" y="157207"/>
                    </a:cubicBezTo>
                    <a:cubicBezTo>
                      <a:pt x="596741" y="161969"/>
                      <a:pt x="584359" y="168637"/>
                      <a:pt x="571024" y="175304"/>
                    </a:cubicBezTo>
                    <a:cubicBezTo>
                      <a:pt x="545306" y="189592"/>
                      <a:pt x="521494" y="208642"/>
                      <a:pt x="497681" y="228644"/>
                    </a:cubicBezTo>
                    <a:cubicBezTo>
                      <a:pt x="451009" y="269602"/>
                      <a:pt x="408146" y="316274"/>
                      <a:pt x="370046" y="362947"/>
                    </a:cubicBezTo>
                    <a:cubicBezTo>
                      <a:pt x="331946" y="409619"/>
                      <a:pt x="297656" y="456292"/>
                      <a:pt x="267176" y="500107"/>
                    </a:cubicBezTo>
                    <a:cubicBezTo>
                      <a:pt x="236696" y="543922"/>
                      <a:pt x="209074" y="584879"/>
                      <a:pt x="185261" y="622027"/>
                    </a:cubicBezTo>
                    <a:cubicBezTo>
                      <a:pt x="161449" y="659174"/>
                      <a:pt x="141446" y="691559"/>
                      <a:pt x="125254" y="718229"/>
                    </a:cubicBezTo>
                    <a:cubicBezTo>
                      <a:pt x="120491" y="728707"/>
                      <a:pt x="114776" y="737279"/>
                      <a:pt x="109061" y="745852"/>
                    </a:cubicBezTo>
                    <a:close/>
                  </a:path>
                </a:pathLst>
              </a:custGeom>
              <a:grpFill/>
              <a:ln w="9525" cap="flat">
                <a:noFill/>
                <a:prstDash val="solid"/>
                <a:miter/>
              </a:ln>
            </p:spPr>
            <p:txBody>
              <a:bodyPr rtlCol="0" anchor="ctr"/>
              <a:lstStyle/>
              <a:p>
                <a:endParaRPr lang="en-US"/>
              </a:p>
            </p:txBody>
          </p:sp>
          <p:sp>
            <p:nvSpPr>
              <p:cNvPr id="26" name="Freeform: Shape 25"/>
              <p:cNvSpPr/>
              <p:nvPr/>
            </p:nvSpPr>
            <p:spPr>
              <a:xfrm>
                <a:off x="5165276" y="3246076"/>
                <a:ext cx="952500" cy="819150"/>
              </a:xfrm>
              <a:custGeom>
                <a:avLst/>
                <a:gdLst>
                  <a:gd name="connsiteX0" fmla="*/ 844047 w 952500"/>
                  <a:gd name="connsiteY0" fmla="*/ 745852 h 819150"/>
                  <a:gd name="connsiteX1" fmla="*/ 826902 w 952500"/>
                  <a:gd name="connsiteY1" fmla="*/ 718229 h 819150"/>
                  <a:gd name="connsiteX2" fmla="*/ 766894 w 952500"/>
                  <a:gd name="connsiteY2" fmla="*/ 622027 h 819150"/>
                  <a:gd name="connsiteX3" fmla="*/ 684979 w 952500"/>
                  <a:gd name="connsiteY3" fmla="*/ 500107 h 819150"/>
                  <a:gd name="connsiteX4" fmla="*/ 582109 w 952500"/>
                  <a:gd name="connsiteY4" fmla="*/ 362947 h 819150"/>
                  <a:gd name="connsiteX5" fmla="*/ 454474 w 952500"/>
                  <a:gd name="connsiteY5" fmla="*/ 228644 h 819150"/>
                  <a:gd name="connsiteX6" fmla="*/ 381132 w 952500"/>
                  <a:gd name="connsiteY6" fmla="*/ 175304 h 819150"/>
                  <a:gd name="connsiteX7" fmla="*/ 343032 w 952500"/>
                  <a:gd name="connsiteY7" fmla="*/ 157207 h 819150"/>
                  <a:gd name="connsiteX8" fmla="*/ 306837 w 952500"/>
                  <a:gd name="connsiteY8" fmla="*/ 147682 h 819150"/>
                  <a:gd name="connsiteX9" fmla="*/ 273499 w 952500"/>
                  <a:gd name="connsiteY9" fmla="*/ 147682 h 819150"/>
                  <a:gd name="connsiteX10" fmla="*/ 243019 w 952500"/>
                  <a:gd name="connsiteY10" fmla="*/ 157207 h 819150"/>
                  <a:gd name="connsiteX11" fmla="*/ 212539 w 952500"/>
                  <a:gd name="connsiteY11" fmla="*/ 178162 h 819150"/>
                  <a:gd name="connsiteX12" fmla="*/ 198252 w 952500"/>
                  <a:gd name="connsiteY12" fmla="*/ 192449 h 819150"/>
                  <a:gd name="connsiteX13" fmla="*/ 188727 w 952500"/>
                  <a:gd name="connsiteY13" fmla="*/ 201974 h 819150"/>
                  <a:gd name="connsiteX14" fmla="*/ 182059 w 952500"/>
                  <a:gd name="connsiteY14" fmla="*/ 209594 h 819150"/>
                  <a:gd name="connsiteX15" fmla="*/ 169677 w 952500"/>
                  <a:gd name="connsiteY15" fmla="*/ 225787 h 819150"/>
                  <a:gd name="connsiteX16" fmla="*/ 159199 w 952500"/>
                  <a:gd name="connsiteY16" fmla="*/ 242932 h 819150"/>
                  <a:gd name="connsiteX17" fmla="*/ 146817 w 952500"/>
                  <a:gd name="connsiteY17" fmla="*/ 275317 h 819150"/>
                  <a:gd name="connsiteX18" fmla="*/ 152532 w 952500"/>
                  <a:gd name="connsiteY18" fmla="*/ 341039 h 819150"/>
                  <a:gd name="connsiteX19" fmla="*/ 196347 w 952500"/>
                  <a:gd name="connsiteY19" fmla="*/ 410572 h 819150"/>
                  <a:gd name="connsiteX20" fmla="*/ 263022 w 952500"/>
                  <a:gd name="connsiteY20" fmla="*/ 473437 h 819150"/>
                  <a:gd name="connsiteX21" fmla="*/ 418279 w 952500"/>
                  <a:gd name="connsiteY21" fmla="*/ 574402 h 819150"/>
                  <a:gd name="connsiteX22" fmla="*/ 571632 w 952500"/>
                  <a:gd name="connsiteY22" fmla="*/ 649649 h 819150"/>
                  <a:gd name="connsiteX23" fmla="*/ 706887 w 952500"/>
                  <a:gd name="connsiteY23" fmla="*/ 703942 h 819150"/>
                  <a:gd name="connsiteX24" fmla="*/ 813567 w 952500"/>
                  <a:gd name="connsiteY24" fmla="*/ 738232 h 819150"/>
                  <a:gd name="connsiteX25" fmla="*/ 844047 w 952500"/>
                  <a:gd name="connsiteY25" fmla="*/ 745852 h 819150"/>
                  <a:gd name="connsiteX26" fmla="*/ 904054 w 952500"/>
                  <a:gd name="connsiteY26" fmla="*/ 820147 h 819150"/>
                  <a:gd name="connsiteX27" fmla="*/ 896434 w 952500"/>
                  <a:gd name="connsiteY27" fmla="*/ 820147 h 819150"/>
                  <a:gd name="connsiteX28" fmla="*/ 875479 w 952500"/>
                  <a:gd name="connsiteY28" fmla="*/ 820147 h 819150"/>
                  <a:gd name="connsiteX29" fmla="*/ 798327 w 952500"/>
                  <a:gd name="connsiteY29" fmla="*/ 812527 h 819150"/>
                  <a:gd name="connsiteX30" fmla="*/ 682122 w 952500"/>
                  <a:gd name="connsiteY30" fmla="*/ 789667 h 819150"/>
                  <a:gd name="connsiteX31" fmla="*/ 534484 w 952500"/>
                  <a:gd name="connsiteY31" fmla="*/ 747757 h 819150"/>
                  <a:gd name="connsiteX32" fmla="*/ 364939 w 952500"/>
                  <a:gd name="connsiteY32" fmla="*/ 680129 h 819150"/>
                  <a:gd name="connsiteX33" fmla="*/ 275404 w 952500"/>
                  <a:gd name="connsiteY33" fmla="*/ 633457 h 819150"/>
                  <a:gd name="connsiteX34" fmla="*/ 184917 w 952500"/>
                  <a:gd name="connsiteY34" fmla="*/ 575354 h 819150"/>
                  <a:gd name="connsiteX35" fmla="*/ 97287 w 952500"/>
                  <a:gd name="connsiteY35" fmla="*/ 499154 h 819150"/>
                  <a:gd name="connsiteX36" fmla="*/ 26802 w 952500"/>
                  <a:gd name="connsiteY36" fmla="*/ 392474 h 819150"/>
                  <a:gd name="connsiteX37" fmla="*/ 8704 w 952500"/>
                  <a:gd name="connsiteY37" fmla="*/ 321989 h 819150"/>
                  <a:gd name="connsiteX38" fmla="*/ 12514 w 952500"/>
                  <a:gd name="connsiteY38" fmla="*/ 245789 h 819150"/>
                  <a:gd name="connsiteX39" fmla="*/ 38232 w 952500"/>
                  <a:gd name="connsiteY39" fmla="*/ 177209 h 819150"/>
                  <a:gd name="connsiteX40" fmla="*/ 56329 w 952500"/>
                  <a:gd name="connsiteY40" fmla="*/ 146729 h 819150"/>
                  <a:gd name="connsiteX41" fmla="*/ 77284 w 952500"/>
                  <a:gd name="connsiteY41" fmla="*/ 119107 h 819150"/>
                  <a:gd name="connsiteX42" fmla="*/ 88714 w 952500"/>
                  <a:gd name="connsiteY42" fmla="*/ 105772 h 819150"/>
                  <a:gd name="connsiteX43" fmla="*/ 98239 w 952500"/>
                  <a:gd name="connsiteY43" fmla="*/ 96247 h 819150"/>
                  <a:gd name="connsiteX44" fmla="*/ 100144 w 952500"/>
                  <a:gd name="connsiteY44" fmla="*/ 93389 h 819150"/>
                  <a:gd name="connsiteX45" fmla="*/ 101097 w 952500"/>
                  <a:gd name="connsiteY45" fmla="*/ 92437 h 819150"/>
                  <a:gd name="connsiteX46" fmla="*/ 103954 w 952500"/>
                  <a:gd name="connsiteY46" fmla="*/ 89579 h 819150"/>
                  <a:gd name="connsiteX47" fmla="*/ 110622 w 952500"/>
                  <a:gd name="connsiteY47" fmla="*/ 83864 h 819150"/>
                  <a:gd name="connsiteX48" fmla="*/ 123004 w 952500"/>
                  <a:gd name="connsiteY48" fmla="*/ 72434 h 819150"/>
                  <a:gd name="connsiteX49" fmla="*/ 183012 w 952500"/>
                  <a:gd name="connsiteY49" fmla="*/ 32429 h 819150"/>
                  <a:gd name="connsiteX50" fmla="*/ 255402 w 952500"/>
                  <a:gd name="connsiteY50" fmla="*/ 9569 h 819150"/>
                  <a:gd name="connsiteX51" fmla="*/ 329697 w 952500"/>
                  <a:gd name="connsiteY51" fmla="*/ 10522 h 819150"/>
                  <a:gd name="connsiteX52" fmla="*/ 396372 w 952500"/>
                  <a:gd name="connsiteY52" fmla="*/ 29572 h 819150"/>
                  <a:gd name="connsiteX53" fmla="*/ 453522 w 952500"/>
                  <a:gd name="connsiteY53" fmla="*/ 59099 h 819150"/>
                  <a:gd name="connsiteX54" fmla="*/ 545914 w 952500"/>
                  <a:gd name="connsiteY54" fmla="*/ 131489 h 819150"/>
                  <a:gd name="connsiteX55" fmla="*/ 681169 w 952500"/>
                  <a:gd name="connsiteY55" fmla="*/ 289604 h 819150"/>
                  <a:gd name="connsiteX56" fmla="*/ 778324 w 952500"/>
                  <a:gd name="connsiteY56" fmla="*/ 442957 h 819150"/>
                  <a:gd name="connsiteX57" fmla="*/ 816424 w 952500"/>
                  <a:gd name="connsiteY57" fmla="*/ 513442 h 819150"/>
                  <a:gd name="connsiteX58" fmla="*/ 848809 w 952500"/>
                  <a:gd name="connsiteY58" fmla="*/ 578212 h 819150"/>
                  <a:gd name="connsiteX59" fmla="*/ 897387 w 952500"/>
                  <a:gd name="connsiteY59" fmla="*/ 683939 h 819150"/>
                  <a:gd name="connsiteX60" fmla="*/ 925962 w 952500"/>
                  <a:gd name="connsiteY60" fmla="*/ 753472 h 819150"/>
                  <a:gd name="connsiteX61" fmla="*/ 949774 w 952500"/>
                  <a:gd name="connsiteY61" fmla="*/ 821099 h 819150"/>
                  <a:gd name="connsiteX62" fmla="*/ 904054 w 952500"/>
                  <a:gd name="connsiteY62" fmla="*/ 820147 h 81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952500" h="819150">
                    <a:moveTo>
                      <a:pt x="844047" y="745852"/>
                    </a:moveTo>
                    <a:cubicBezTo>
                      <a:pt x="839284" y="737279"/>
                      <a:pt x="833569" y="727754"/>
                      <a:pt x="826902" y="718229"/>
                    </a:cubicBezTo>
                    <a:cubicBezTo>
                      <a:pt x="810709" y="691559"/>
                      <a:pt x="789754" y="659174"/>
                      <a:pt x="766894" y="622027"/>
                    </a:cubicBezTo>
                    <a:cubicBezTo>
                      <a:pt x="743082" y="584879"/>
                      <a:pt x="715459" y="543922"/>
                      <a:pt x="684979" y="500107"/>
                    </a:cubicBezTo>
                    <a:cubicBezTo>
                      <a:pt x="654499" y="456292"/>
                      <a:pt x="620209" y="409619"/>
                      <a:pt x="582109" y="362947"/>
                    </a:cubicBezTo>
                    <a:cubicBezTo>
                      <a:pt x="544009" y="316274"/>
                      <a:pt x="502099" y="269602"/>
                      <a:pt x="454474" y="228644"/>
                    </a:cubicBezTo>
                    <a:cubicBezTo>
                      <a:pt x="430662" y="208642"/>
                      <a:pt x="406849" y="189592"/>
                      <a:pt x="381132" y="175304"/>
                    </a:cubicBezTo>
                    <a:cubicBezTo>
                      <a:pt x="368749" y="167684"/>
                      <a:pt x="355414" y="161969"/>
                      <a:pt x="343032" y="157207"/>
                    </a:cubicBezTo>
                    <a:cubicBezTo>
                      <a:pt x="330649" y="152444"/>
                      <a:pt x="318267" y="149587"/>
                      <a:pt x="306837" y="147682"/>
                    </a:cubicBezTo>
                    <a:cubicBezTo>
                      <a:pt x="295407" y="145777"/>
                      <a:pt x="283977" y="145777"/>
                      <a:pt x="273499" y="147682"/>
                    </a:cubicBezTo>
                    <a:cubicBezTo>
                      <a:pt x="263022" y="149587"/>
                      <a:pt x="252544" y="152444"/>
                      <a:pt x="243019" y="157207"/>
                    </a:cubicBezTo>
                    <a:cubicBezTo>
                      <a:pt x="232542" y="162922"/>
                      <a:pt x="223017" y="169589"/>
                      <a:pt x="212539" y="178162"/>
                    </a:cubicBezTo>
                    <a:cubicBezTo>
                      <a:pt x="207777" y="182924"/>
                      <a:pt x="202062" y="187687"/>
                      <a:pt x="198252" y="192449"/>
                    </a:cubicBezTo>
                    <a:lnTo>
                      <a:pt x="188727" y="201974"/>
                    </a:lnTo>
                    <a:cubicBezTo>
                      <a:pt x="185869" y="204832"/>
                      <a:pt x="184917" y="206737"/>
                      <a:pt x="182059" y="209594"/>
                    </a:cubicBezTo>
                    <a:cubicBezTo>
                      <a:pt x="178249" y="214357"/>
                      <a:pt x="173487" y="220072"/>
                      <a:pt x="169677" y="225787"/>
                    </a:cubicBezTo>
                    <a:cubicBezTo>
                      <a:pt x="165867" y="231502"/>
                      <a:pt x="162057" y="237217"/>
                      <a:pt x="159199" y="242932"/>
                    </a:cubicBezTo>
                    <a:cubicBezTo>
                      <a:pt x="153484" y="254362"/>
                      <a:pt x="148722" y="264839"/>
                      <a:pt x="146817" y="275317"/>
                    </a:cubicBezTo>
                    <a:cubicBezTo>
                      <a:pt x="142054" y="296272"/>
                      <a:pt x="143959" y="317227"/>
                      <a:pt x="152532" y="341039"/>
                    </a:cubicBezTo>
                    <a:cubicBezTo>
                      <a:pt x="162057" y="363899"/>
                      <a:pt x="177297" y="387712"/>
                      <a:pt x="196347" y="410572"/>
                    </a:cubicBezTo>
                    <a:cubicBezTo>
                      <a:pt x="216349" y="432479"/>
                      <a:pt x="239209" y="454387"/>
                      <a:pt x="263022" y="473437"/>
                    </a:cubicBezTo>
                    <a:cubicBezTo>
                      <a:pt x="311599" y="512489"/>
                      <a:pt x="365892" y="545827"/>
                      <a:pt x="418279" y="574402"/>
                    </a:cubicBezTo>
                    <a:cubicBezTo>
                      <a:pt x="470667" y="602977"/>
                      <a:pt x="523054" y="627742"/>
                      <a:pt x="571632" y="649649"/>
                    </a:cubicBezTo>
                    <a:cubicBezTo>
                      <a:pt x="620209" y="670604"/>
                      <a:pt x="665929" y="688702"/>
                      <a:pt x="706887" y="703942"/>
                    </a:cubicBezTo>
                    <a:cubicBezTo>
                      <a:pt x="747844" y="718229"/>
                      <a:pt x="783087" y="730612"/>
                      <a:pt x="813567" y="738232"/>
                    </a:cubicBezTo>
                    <a:cubicBezTo>
                      <a:pt x="824997" y="742042"/>
                      <a:pt x="835474" y="743947"/>
                      <a:pt x="844047" y="745852"/>
                    </a:cubicBezTo>
                    <a:close/>
                    <a:moveTo>
                      <a:pt x="904054" y="820147"/>
                    </a:moveTo>
                    <a:cubicBezTo>
                      <a:pt x="904054" y="820147"/>
                      <a:pt x="901197" y="820147"/>
                      <a:pt x="896434" y="820147"/>
                    </a:cubicBezTo>
                    <a:cubicBezTo>
                      <a:pt x="891672" y="820147"/>
                      <a:pt x="885004" y="820147"/>
                      <a:pt x="875479" y="820147"/>
                    </a:cubicBezTo>
                    <a:cubicBezTo>
                      <a:pt x="857382" y="819194"/>
                      <a:pt x="830712" y="817289"/>
                      <a:pt x="798327" y="812527"/>
                    </a:cubicBezTo>
                    <a:cubicBezTo>
                      <a:pt x="765942" y="807764"/>
                      <a:pt x="725937" y="801097"/>
                      <a:pt x="682122" y="789667"/>
                    </a:cubicBezTo>
                    <a:cubicBezTo>
                      <a:pt x="637354" y="779189"/>
                      <a:pt x="587824" y="765854"/>
                      <a:pt x="534484" y="747757"/>
                    </a:cubicBezTo>
                    <a:cubicBezTo>
                      <a:pt x="481144" y="729659"/>
                      <a:pt x="423994" y="707752"/>
                      <a:pt x="364939" y="680129"/>
                    </a:cubicBezTo>
                    <a:cubicBezTo>
                      <a:pt x="335412" y="666794"/>
                      <a:pt x="305884" y="650602"/>
                      <a:pt x="275404" y="633457"/>
                    </a:cubicBezTo>
                    <a:cubicBezTo>
                      <a:pt x="244924" y="616312"/>
                      <a:pt x="214444" y="597262"/>
                      <a:pt x="184917" y="575354"/>
                    </a:cubicBezTo>
                    <a:cubicBezTo>
                      <a:pt x="155389" y="553447"/>
                      <a:pt x="124909" y="528682"/>
                      <a:pt x="97287" y="499154"/>
                    </a:cubicBezTo>
                    <a:cubicBezTo>
                      <a:pt x="71569" y="471532"/>
                      <a:pt x="44899" y="436289"/>
                      <a:pt x="26802" y="392474"/>
                    </a:cubicBezTo>
                    <a:cubicBezTo>
                      <a:pt x="18229" y="370567"/>
                      <a:pt x="11562" y="346754"/>
                      <a:pt x="8704" y="321989"/>
                    </a:cubicBezTo>
                    <a:cubicBezTo>
                      <a:pt x="5847" y="297224"/>
                      <a:pt x="6799" y="270554"/>
                      <a:pt x="12514" y="245789"/>
                    </a:cubicBezTo>
                    <a:cubicBezTo>
                      <a:pt x="17277" y="221024"/>
                      <a:pt x="26802" y="198164"/>
                      <a:pt x="38232" y="177209"/>
                    </a:cubicBezTo>
                    <a:cubicBezTo>
                      <a:pt x="43947" y="166732"/>
                      <a:pt x="49662" y="157207"/>
                      <a:pt x="56329" y="146729"/>
                    </a:cubicBezTo>
                    <a:cubicBezTo>
                      <a:pt x="62997" y="137204"/>
                      <a:pt x="68712" y="128632"/>
                      <a:pt x="77284" y="119107"/>
                    </a:cubicBezTo>
                    <a:cubicBezTo>
                      <a:pt x="81094" y="114344"/>
                      <a:pt x="84904" y="109582"/>
                      <a:pt x="88714" y="105772"/>
                    </a:cubicBezTo>
                    <a:lnTo>
                      <a:pt x="98239" y="96247"/>
                    </a:lnTo>
                    <a:lnTo>
                      <a:pt x="100144" y="93389"/>
                    </a:lnTo>
                    <a:lnTo>
                      <a:pt x="101097" y="92437"/>
                    </a:lnTo>
                    <a:lnTo>
                      <a:pt x="103954" y="89579"/>
                    </a:lnTo>
                    <a:lnTo>
                      <a:pt x="110622" y="83864"/>
                    </a:lnTo>
                    <a:cubicBezTo>
                      <a:pt x="114432" y="80054"/>
                      <a:pt x="119194" y="76244"/>
                      <a:pt x="123004" y="72434"/>
                    </a:cubicBezTo>
                    <a:cubicBezTo>
                      <a:pt x="141102" y="57194"/>
                      <a:pt x="160152" y="43859"/>
                      <a:pt x="183012" y="32429"/>
                    </a:cubicBezTo>
                    <a:cubicBezTo>
                      <a:pt x="204919" y="20999"/>
                      <a:pt x="229684" y="13379"/>
                      <a:pt x="255402" y="9569"/>
                    </a:cubicBezTo>
                    <a:cubicBezTo>
                      <a:pt x="280167" y="5759"/>
                      <a:pt x="305884" y="6712"/>
                      <a:pt x="329697" y="10522"/>
                    </a:cubicBezTo>
                    <a:cubicBezTo>
                      <a:pt x="353509" y="14332"/>
                      <a:pt x="375417" y="20999"/>
                      <a:pt x="396372" y="29572"/>
                    </a:cubicBezTo>
                    <a:cubicBezTo>
                      <a:pt x="416374" y="38144"/>
                      <a:pt x="435424" y="47669"/>
                      <a:pt x="453522" y="59099"/>
                    </a:cubicBezTo>
                    <a:cubicBezTo>
                      <a:pt x="487812" y="81007"/>
                      <a:pt x="518292" y="105772"/>
                      <a:pt x="545914" y="131489"/>
                    </a:cubicBezTo>
                    <a:cubicBezTo>
                      <a:pt x="600207" y="182924"/>
                      <a:pt x="643069" y="237217"/>
                      <a:pt x="681169" y="289604"/>
                    </a:cubicBezTo>
                    <a:cubicBezTo>
                      <a:pt x="719269" y="342944"/>
                      <a:pt x="750702" y="394379"/>
                      <a:pt x="778324" y="442957"/>
                    </a:cubicBezTo>
                    <a:cubicBezTo>
                      <a:pt x="791659" y="467722"/>
                      <a:pt x="804994" y="490582"/>
                      <a:pt x="816424" y="513442"/>
                    </a:cubicBezTo>
                    <a:cubicBezTo>
                      <a:pt x="827854" y="536302"/>
                      <a:pt x="839284" y="557257"/>
                      <a:pt x="848809" y="578212"/>
                    </a:cubicBezTo>
                    <a:cubicBezTo>
                      <a:pt x="868812" y="618217"/>
                      <a:pt x="885004" y="654412"/>
                      <a:pt x="897387" y="683939"/>
                    </a:cubicBezTo>
                    <a:cubicBezTo>
                      <a:pt x="910722" y="713467"/>
                      <a:pt x="919294" y="737279"/>
                      <a:pt x="925962" y="753472"/>
                    </a:cubicBezTo>
                    <a:lnTo>
                      <a:pt x="949774" y="821099"/>
                    </a:lnTo>
                    <a:lnTo>
                      <a:pt x="904054" y="820147"/>
                    </a:lnTo>
                    <a:close/>
                  </a:path>
                </a:pathLst>
              </a:custGeom>
              <a:grpFill/>
              <a:ln w="9525" cap="flat">
                <a:noFill/>
                <a:prstDash val="solid"/>
                <a:miter/>
              </a:ln>
            </p:spPr>
            <p:txBody>
              <a:bodyPr rtlCol="0" anchor="ctr"/>
              <a:lstStyle/>
              <a:p>
                <a:endParaRPr lang="en-US"/>
              </a:p>
            </p:txBody>
          </p:sp>
          <p:sp>
            <p:nvSpPr>
              <p:cNvPr id="27" name="Freeform: Shape 26"/>
              <p:cNvSpPr/>
              <p:nvPr/>
            </p:nvSpPr>
            <p:spPr>
              <a:xfrm>
                <a:off x="6063761" y="2687479"/>
                <a:ext cx="933450" cy="1476375"/>
              </a:xfrm>
              <a:custGeom>
                <a:avLst/>
                <a:gdLst>
                  <a:gd name="connsiteX0" fmla="*/ 16999 w 933450"/>
                  <a:gd name="connsiteY0" fmla="*/ 1477804 h 1476375"/>
                  <a:gd name="connsiteX1" fmla="*/ 30334 w 933450"/>
                  <a:gd name="connsiteY1" fmla="*/ 1027271 h 1476375"/>
                  <a:gd name="connsiteX2" fmla="*/ 177971 w 933450"/>
                  <a:gd name="connsiteY2" fmla="*/ 595789 h 1476375"/>
                  <a:gd name="connsiteX3" fmla="*/ 206546 w 933450"/>
                  <a:gd name="connsiteY3" fmla="*/ 545306 h 1476375"/>
                  <a:gd name="connsiteX4" fmla="*/ 237979 w 933450"/>
                  <a:gd name="connsiteY4" fmla="*/ 496729 h 1476375"/>
                  <a:gd name="connsiteX5" fmla="*/ 272269 w 933450"/>
                  <a:gd name="connsiteY5" fmla="*/ 449104 h 1476375"/>
                  <a:gd name="connsiteX6" fmla="*/ 279889 w 933450"/>
                  <a:gd name="connsiteY6" fmla="*/ 436721 h 1476375"/>
                  <a:gd name="connsiteX7" fmla="*/ 289414 w 933450"/>
                  <a:gd name="connsiteY7" fmla="*/ 425291 h 1476375"/>
                  <a:gd name="connsiteX8" fmla="*/ 307511 w 933450"/>
                  <a:gd name="connsiteY8" fmla="*/ 402431 h 1476375"/>
                  <a:gd name="connsiteX9" fmla="*/ 473246 w 933450"/>
                  <a:gd name="connsiteY9" fmla="*/ 237649 h 1476375"/>
                  <a:gd name="connsiteX10" fmla="*/ 496106 w 933450"/>
                  <a:gd name="connsiteY10" fmla="*/ 218599 h 1476375"/>
                  <a:gd name="connsiteX11" fmla="*/ 519919 w 933450"/>
                  <a:gd name="connsiteY11" fmla="*/ 201454 h 1476375"/>
                  <a:gd name="connsiteX12" fmla="*/ 543731 w 933450"/>
                  <a:gd name="connsiteY12" fmla="*/ 184309 h 1476375"/>
                  <a:gd name="connsiteX13" fmla="*/ 567544 w 933450"/>
                  <a:gd name="connsiteY13" fmla="*/ 167164 h 1476375"/>
                  <a:gd name="connsiteX14" fmla="*/ 617074 w 933450"/>
                  <a:gd name="connsiteY14" fmla="*/ 135731 h 1476375"/>
                  <a:gd name="connsiteX15" fmla="*/ 629456 w 933450"/>
                  <a:gd name="connsiteY15" fmla="*/ 128111 h 1476375"/>
                  <a:gd name="connsiteX16" fmla="*/ 641839 w 933450"/>
                  <a:gd name="connsiteY16" fmla="*/ 120491 h 1476375"/>
                  <a:gd name="connsiteX17" fmla="*/ 667556 w 933450"/>
                  <a:gd name="connsiteY17" fmla="*/ 106204 h 1476375"/>
                  <a:gd name="connsiteX18" fmla="*/ 879011 w 933450"/>
                  <a:gd name="connsiteY18" fmla="*/ 7144 h 1476375"/>
                  <a:gd name="connsiteX19" fmla="*/ 928541 w 933450"/>
                  <a:gd name="connsiteY19" fmla="*/ 150019 h 1476375"/>
                  <a:gd name="connsiteX20" fmla="*/ 731374 w 933450"/>
                  <a:gd name="connsiteY20" fmla="*/ 227171 h 1476375"/>
                  <a:gd name="connsiteX21" fmla="*/ 707561 w 933450"/>
                  <a:gd name="connsiteY21" fmla="*/ 238601 h 1476375"/>
                  <a:gd name="connsiteX22" fmla="*/ 695179 w 933450"/>
                  <a:gd name="connsiteY22" fmla="*/ 244316 h 1476375"/>
                  <a:gd name="connsiteX23" fmla="*/ 683749 w 933450"/>
                  <a:gd name="connsiteY23" fmla="*/ 250984 h 1476375"/>
                  <a:gd name="connsiteX24" fmla="*/ 637076 w 933450"/>
                  <a:gd name="connsiteY24" fmla="*/ 276701 h 1476375"/>
                  <a:gd name="connsiteX25" fmla="*/ 614216 w 933450"/>
                  <a:gd name="connsiteY25" fmla="*/ 290036 h 1476375"/>
                  <a:gd name="connsiteX26" fmla="*/ 592309 w 933450"/>
                  <a:gd name="connsiteY26" fmla="*/ 304324 h 1476375"/>
                  <a:gd name="connsiteX27" fmla="*/ 570401 w 933450"/>
                  <a:gd name="connsiteY27" fmla="*/ 318611 h 1476375"/>
                  <a:gd name="connsiteX28" fmla="*/ 548494 w 933450"/>
                  <a:gd name="connsiteY28" fmla="*/ 333851 h 1476375"/>
                  <a:gd name="connsiteX29" fmla="*/ 388474 w 933450"/>
                  <a:gd name="connsiteY29" fmla="*/ 472916 h 1476375"/>
                  <a:gd name="connsiteX30" fmla="*/ 370376 w 933450"/>
                  <a:gd name="connsiteY30" fmla="*/ 491966 h 1476375"/>
                  <a:gd name="connsiteX31" fmla="*/ 360851 w 933450"/>
                  <a:gd name="connsiteY31" fmla="*/ 501491 h 1476375"/>
                  <a:gd name="connsiteX32" fmla="*/ 352279 w 933450"/>
                  <a:gd name="connsiteY32" fmla="*/ 511969 h 1476375"/>
                  <a:gd name="connsiteX33" fmla="*/ 317989 w 933450"/>
                  <a:gd name="connsiteY33" fmla="*/ 552926 h 1476375"/>
                  <a:gd name="connsiteX34" fmla="*/ 286556 w 933450"/>
                  <a:gd name="connsiteY34" fmla="*/ 595789 h 1476375"/>
                  <a:gd name="connsiteX35" fmla="*/ 257029 w 933450"/>
                  <a:gd name="connsiteY35" fmla="*/ 640556 h 1476375"/>
                  <a:gd name="connsiteX36" fmla="*/ 91294 w 933450"/>
                  <a:gd name="connsiteY36" fmla="*/ 1038701 h 1476375"/>
                  <a:gd name="connsiteX37" fmla="*/ 49384 w 933450"/>
                  <a:gd name="connsiteY37" fmla="*/ 1474946 h 1476375"/>
                  <a:gd name="connsiteX38" fmla="*/ 16999 w 933450"/>
                  <a:gd name="connsiteY38" fmla="*/ 1477804 h 1476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933450" h="1476375">
                    <a:moveTo>
                      <a:pt x="16999" y="1477804"/>
                    </a:moveTo>
                    <a:cubicBezTo>
                      <a:pt x="-146" y="1328261"/>
                      <a:pt x="5569" y="1176814"/>
                      <a:pt x="30334" y="1027271"/>
                    </a:cubicBezTo>
                    <a:cubicBezTo>
                      <a:pt x="56051" y="877729"/>
                      <a:pt x="103676" y="731044"/>
                      <a:pt x="177971" y="595789"/>
                    </a:cubicBezTo>
                    <a:cubicBezTo>
                      <a:pt x="187496" y="578644"/>
                      <a:pt x="197021" y="562451"/>
                      <a:pt x="206546" y="545306"/>
                    </a:cubicBezTo>
                    <a:lnTo>
                      <a:pt x="237979" y="496729"/>
                    </a:lnTo>
                    <a:cubicBezTo>
                      <a:pt x="249409" y="480536"/>
                      <a:pt x="260839" y="465296"/>
                      <a:pt x="272269" y="449104"/>
                    </a:cubicBezTo>
                    <a:lnTo>
                      <a:pt x="279889" y="436721"/>
                    </a:lnTo>
                    <a:lnTo>
                      <a:pt x="289414" y="425291"/>
                    </a:lnTo>
                    <a:lnTo>
                      <a:pt x="307511" y="402431"/>
                    </a:lnTo>
                    <a:cubicBezTo>
                      <a:pt x="357041" y="343376"/>
                      <a:pt x="412286" y="287179"/>
                      <a:pt x="473246" y="237649"/>
                    </a:cubicBezTo>
                    <a:cubicBezTo>
                      <a:pt x="480866" y="231934"/>
                      <a:pt x="488486" y="225266"/>
                      <a:pt x="496106" y="218599"/>
                    </a:cubicBezTo>
                    <a:lnTo>
                      <a:pt x="519919" y="201454"/>
                    </a:lnTo>
                    <a:lnTo>
                      <a:pt x="543731" y="184309"/>
                    </a:lnTo>
                    <a:cubicBezTo>
                      <a:pt x="551351" y="178594"/>
                      <a:pt x="558971" y="172879"/>
                      <a:pt x="567544" y="167164"/>
                    </a:cubicBezTo>
                    <a:lnTo>
                      <a:pt x="617074" y="135731"/>
                    </a:lnTo>
                    <a:lnTo>
                      <a:pt x="629456" y="128111"/>
                    </a:lnTo>
                    <a:cubicBezTo>
                      <a:pt x="633266" y="125254"/>
                      <a:pt x="638029" y="123349"/>
                      <a:pt x="641839" y="120491"/>
                    </a:cubicBezTo>
                    <a:lnTo>
                      <a:pt x="667556" y="106204"/>
                    </a:lnTo>
                    <a:cubicBezTo>
                      <a:pt x="735184" y="67151"/>
                      <a:pt x="806621" y="36671"/>
                      <a:pt x="879011" y="7144"/>
                    </a:cubicBezTo>
                    <a:lnTo>
                      <a:pt x="928541" y="150019"/>
                    </a:lnTo>
                    <a:cubicBezTo>
                      <a:pt x="861866" y="171926"/>
                      <a:pt x="794239" y="195739"/>
                      <a:pt x="731374" y="227171"/>
                    </a:cubicBezTo>
                    <a:lnTo>
                      <a:pt x="707561" y="238601"/>
                    </a:lnTo>
                    <a:cubicBezTo>
                      <a:pt x="703751" y="240506"/>
                      <a:pt x="699941" y="242411"/>
                      <a:pt x="695179" y="244316"/>
                    </a:cubicBezTo>
                    <a:lnTo>
                      <a:pt x="683749" y="250984"/>
                    </a:lnTo>
                    <a:lnTo>
                      <a:pt x="637076" y="276701"/>
                    </a:lnTo>
                    <a:cubicBezTo>
                      <a:pt x="629456" y="280511"/>
                      <a:pt x="621836" y="285274"/>
                      <a:pt x="614216" y="290036"/>
                    </a:cubicBezTo>
                    <a:lnTo>
                      <a:pt x="592309" y="304324"/>
                    </a:lnTo>
                    <a:lnTo>
                      <a:pt x="570401" y="318611"/>
                    </a:lnTo>
                    <a:cubicBezTo>
                      <a:pt x="562781" y="323374"/>
                      <a:pt x="556114" y="329089"/>
                      <a:pt x="548494" y="333851"/>
                    </a:cubicBezTo>
                    <a:cubicBezTo>
                      <a:pt x="490391" y="373856"/>
                      <a:pt x="438004" y="421481"/>
                      <a:pt x="388474" y="472916"/>
                    </a:cubicBezTo>
                    <a:lnTo>
                      <a:pt x="370376" y="491966"/>
                    </a:lnTo>
                    <a:lnTo>
                      <a:pt x="360851" y="501491"/>
                    </a:lnTo>
                    <a:lnTo>
                      <a:pt x="352279" y="511969"/>
                    </a:lnTo>
                    <a:cubicBezTo>
                      <a:pt x="340849" y="525304"/>
                      <a:pt x="329419" y="539591"/>
                      <a:pt x="317989" y="552926"/>
                    </a:cubicBezTo>
                    <a:lnTo>
                      <a:pt x="286556" y="595789"/>
                    </a:lnTo>
                    <a:cubicBezTo>
                      <a:pt x="276079" y="610076"/>
                      <a:pt x="266554" y="625316"/>
                      <a:pt x="257029" y="640556"/>
                    </a:cubicBezTo>
                    <a:cubicBezTo>
                      <a:pt x="179876" y="761524"/>
                      <a:pt x="124631" y="896779"/>
                      <a:pt x="91294" y="1038701"/>
                    </a:cubicBezTo>
                    <a:cubicBezTo>
                      <a:pt x="57956" y="1180624"/>
                      <a:pt x="42716" y="1328261"/>
                      <a:pt x="49384" y="1474946"/>
                    </a:cubicBezTo>
                    <a:lnTo>
                      <a:pt x="16999" y="1477804"/>
                    </a:lnTo>
                    <a:close/>
                  </a:path>
                </a:pathLst>
              </a:custGeom>
              <a:grpFill/>
              <a:ln w="9525" cap="flat">
                <a:noFill/>
                <a:prstDash val="solid"/>
                <a:miter/>
              </a:ln>
            </p:spPr>
            <p:txBody>
              <a:bodyPr rtlCol="0" anchor="ctr"/>
              <a:lstStyle/>
              <a:p>
                <a:endParaRPr lang="en-US"/>
              </a:p>
            </p:txBody>
          </p:sp>
          <p:sp>
            <p:nvSpPr>
              <p:cNvPr id="28" name="Freeform: Shape 27"/>
              <p:cNvSpPr/>
              <p:nvPr/>
            </p:nvSpPr>
            <p:spPr>
              <a:xfrm>
                <a:off x="5496401" y="2864644"/>
                <a:ext cx="628650" cy="1257300"/>
              </a:xfrm>
              <a:custGeom>
                <a:avLst/>
                <a:gdLst>
                  <a:gd name="connsiteX0" fmla="*/ 576739 w 628650"/>
                  <a:gd name="connsiteY0" fmla="*/ 1249204 h 1257300"/>
                  <a:gd name="connsiteX1" fmla="*/ 556736 w 628650"/>
                  <a:gd name="connsiteY1" fmla="*/ 900589 h 1257300"/>
                  <a:gd name="connsiteX2" fmla="*/ 468154 w 628650"/>
                  <a:gd name="connsiteY2" fmla="*/ 569119 h 1257300"/>
                  <a:gd name="connsiteX3" fmla="*/ 285274 w 628650"/>
                  <a:gd name="connsiteY3" fmla="*/ 296704 h 1257300"/>
                  <a:gd name="connsiteX4" fmla="*/ 155734 w 628650"/>
                  <a:gd name="connsiteY4" fmla="*/ 205264 h 1257300"/>
                  <a:gd name="connsiteX5" fmla="*/ 7144 w 628650"/>
                  <a:gd name="connsiteY5" fmla="*/ 152876 h 1257300"/>
                  <a:gd name="connsiteX6" fmla="*/ 46196 w 628650"/>
                  <a:gd name="connsiteY6" fmla="*/ 7144 h 1257300"/>
                  <a:gd name="connsiteX7" fmla="*/ 223361 w 628650"/>
                  <a:gd name="connsiteY7" fmla="*/ 88106 h 1257300"/>
                  <a:gd name="connsiteX8" fmla="*/ 371951 w 628650"/>
                  <a:gd name="connsiteY8" fmla="*/ 212884 h 1257300"/>
                  <a:gd name="connsiteX9" fmla="*/ 481489 w 628650"/>
                  <a:gd name="connsiteY9" fmla="*/ 368141 h 1257300"/>
                  <a:gd name="connsiteX10" fmla="*/ 553879 w 628650"/>
                  <a:gd name="connsiteY10" fmla="*/ 539591 h 1257300"/>
                  <a:gd name="connsiteX11" fmla="*/ 617696 w 628650"/>
                  <a:gd name="connsiteY11" fmla="*/ 896779 h 1257300"/>
                  <a:gd name="connsiteX12" fmla="*/ 607219 w 628650"/>
                  <a:gd name="connsiteY12" fmla="*/ 1253966 h 1257300"/>
                  <a:gd name="connsiteX13" fmla="*/ 576739 w 628650"/>
                  <a:gd name="connsiteY13" fmla="*/ 1249204 h 1257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8650" h="1257300">
                    <a:moveTo>
                      <a:pt x="576739" y="1249204"/>
                    </a:moveTo>
                    <a:cubicBezTo>
                      <a:pt x="580549" y="1132046"/>
                      <a:pt x="573881" y="1014889"/>
                      <a:pt x="556736" y="900589"/>
                    </a:cubicBezTo>
                    <a:cubicBezTo>
                      <a:pt x="539591" y="786289"/>
                      <a:pt x="511969" y="672941"/>
                      <a:pt x="468154" y="569119"/>
                    </a:cubicBezTo>
                    <a:cubicBezTo>
                      <a:pt x="424339" y="465296"/>
                      <a:pt x="364331" y="369094"/>
                      <a:pt x="285274" y="296704"/>
                    </a:cubicBezTo>
                    <a:cubicBezTo>
                      <a:pt x="246221" y="260509"/>
                      <a:pt x="202406" y="229076"/>
                      <a:pt x="155734" y="205264"/>
                    </a:cubicBezTo>
                    <a:cubicBezTo>
                      <a:pt x="108109" y="181451"/>
                      <a:pt x="58579" y="164306"/>
                      <a:pt x="7144" y="152876"/>
                    </a:cubicBezTo>
                    <a:lnTo>
                      <a:pt x="46196" y="7144"/>
                    </a:lnTo>
                    <a:cubicBezTo>
                      <a:pt x="108109" y="27146"/>
                      <a:pt x="168116" y="53816"/>
                      <a:pt x="223361" y="88106"/>
                    </a:cubicBezTo>
                    <a:cubicBezTo>
                      <a:pt x="278606" y="122396"/>
                      <a:pt x="328136" y="165259"/>
                      <a:pt x="371951" y="212884"/>
                    </a:cubicBezTo>
                    <a:cubicBezTo>
                      <a:pt x="414814" y="260509"/>
                      <a:pt x="451961" y="312896"/>
                      <a:pt x="481489" y="368141"/>
                    </a:cubicBezTo>
                    <a:cubicBezTo>
                      <a:pt x="511016" y="423386"/>
                      <a:pt x="534829" y="480536"/>
                      <a:pt x="553879" y="539591"/>
                    </a:cubicBezTo>
                    <a:cubicBezTo>
                      <a:pt x="591979" y="656749"/>
                      <a:pt x="610076" y="776764"/>
                      <a:pt x="617696" y="896779"/>
                    </a:cubicBezTo>
                    <a:cubicBezTo>
                      <a:pt x="625316" y="1016794"/>
                      <a:pt x="621506" y="1135856"/>
                      <a:pt x="607219" y="1253966"/>
                    </a:cubicBezTo>
                    <a:lnTo>
                      <a:pt x="576739" y="1249204"/>
                    </a:lnTo>
                    <a:close/>
                  </a:path>
                </a:pathLst>
              </a:custGeom>
              <a:grpFill/>
              <a:ln w="9525" cap="flat">
                <a:noFill/>
                <a:prstDash val="solid"/>
                <a:miter/>
              </a:ln>
            </p:spPr>
            <p:txBody>
              <a:bodyPr rtlCol="0" anchor="ctr"/>
              <a:lstStyle/>
              <a:p>
                <a:endParaRPr lang="en-US"/>
              </a:p>
            </p:txBody>
          </p:sp>
        </p:grpSp>
        <p:sp>
          <p:nvSpPr>
            <p:cNvPr id="22" name="Rectangle 21"/>
            <p:cNvSpPr/>
            <p:nvPr/>
          </p:nvSpPr>
          <p:spPr>
            <a:xfrm>
              <a:off x="3790950" y="2772505"/>
              <a:ext cx="2447925" cy="3993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3900488" y="3171825"/>
              <a:ext cx="2228849" cy="147637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3900488" y="3171825"/>
              <a:ext cx="2228849" cy="45719"/>
            </a:xfrm>
            <a:prstGeom prst="rect">
              <a:avLst/>
            </a:prstGeom>
            <a:solidFill>
              <a:schemeClr val="accent1">
                <a:lumMod val="50000"/>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9" name="Trapezoid 13"/>
          <p:cNvSpPr/>
          <p:nvPr/>
        </p:nvSpPr>
        <p:spPr>
          <a:xfrm>
            <a:off x="5882907" y="1324181"/>
            <a:ext cx="529844" cy="448015"/>
          </a:xfrm>
          <a:custGeom>
            <a:avLst/>
            <a:gdLst/>
            <a:ahLst/>
            <a:cxnLst/>
            <a:rect l="l" t="t" r="r" b="b"/>
            <a:pathLst>
              <a:path w="2736304" h="2313707">
                <a:moveTo>
                  <a:pt x="1046195" y="1945901"/>
                </a:moveTo>
                <a:lnTo>
                  <a:pt x="998316" y="2093032"/>
                </a:lnTo>
                <a:lnTo>
                  <a:pt x="1737988" y="2093032"/>
                </a:lnTo>
                <a:lnTo>
                  <a:pt x="1690109" y="1945901"/>
                </a:lnTo>
                <a:close/>
                <a:moveTo>
                  <a:pt x="396044" y="89541"/>
                </a:moveTo>
                <a:lnTo>
                  <a:pt x="396044" y="1241668"/>
                </a:lnTo>
                <a:lnTo>
                  <a:pt x="2340260" y="1241668"/>
                </a:lnTo>
                <a:lnTo>
                  <a:pt x="2340260" y="89541"/>
                </a:lnTo>
                <a:close/>
                <a:moveTo>
                  <a:pt x="252028" y="0"/>
                </a:moveTo>
                <a:lnTo>
                  <a:pt x="2484276" y="0"/>
                </a:lnTo>
                <a:lnTo>
                  <a:pt x="2484276" y="1331208"/>
                </a:lnTo>
                <a:lnTo>
                  <a:pt x="2484679" y="1331208"/>
                </a:lnTo>
                <a:lnTo>
                  <a:pt x="2736304" y="2195304"/>
                </a:lnTo>
                <a:lnTo>
                  <a:pt x="2736304" y="2313707"/>
                </a:lnTo>
                <a:lnTo>
                  <a:pt x="0" y="2313707"/>
                </a:lnTo>
                <a:lnTo>
                  <a:pt x="0" y="2195304"/>
                </a:lnTo>
                <a:lnTo>
                  <a:pt x="251625" y="1331208"/>
                </a:lnTo>
                <a:lnTo>
                  <a:pt x="252028" y="1331208"/>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sz="2700"/>
          </a:p>
        </p:txBody>
      </p:sp>
      <p:sp>
        <p:nvSpPr>
          <p:cNvPr id="30" name="Round Same Side Corner Rectangle 8"/>
          <p:cNvSpPr/>
          <p:nvPr/>
        </p:nvSpPr>
        <p:spPr>
          <a:xfrm>
            <a:off x="5986096" y="2922507"/>
            <a:ext cx="522441" cy="523242"/>
          </a:xfrm>
          <a:custGeom>
            <a:avLst/>
            <a:gdLst/>
            <a:ahLst/>
            <a:cxnLst/>
            <a:rect l="l" t="t" r="r" b="b"/>
            <a:pathLst>
              <a:path w="3197597" h="3202496">
                <a:moveTo>
                  <a:pt x="601421" y="1611393"/>
                </a:moveTo>
                <a:lnTo>
                  <a:pt x="2596176" y="1611393"/>
                </a:lnTo>
                <a:cubicBezTo>
                  <a:pt x="2928331" y="1611393"/>
                  <a:pt x="3197594" y="1880656"/>
                  <a:pt x="3197594" y="2212811"/>
                </a:cubicBezTo>
                <a:lnTo>
                  <a:pt x="3197594" y="2776360"/>
                </a:lnTo>
                <a:lnTo>
                  <a:pt x="3197597" y="2776360"/>
                </a:lnTo>
                <a:lnTo>
                  <a:pt x="3197597" y="2914824"/>
                </a:lnTo>
                <a:lnTo>
                  <a:pt x="3197198" y="2914824"/>
                </a:lnTo>
                <a:lnTo>
                  <a:pt x="3197198" y="3202496"/>
                </a:lnTo>
                <a:lnTo>
                  <a:pt x="398" y="3202496"/>
                </a:lnTo>
                <a:lnTo>
                  <a:pt x="398" y="2914824"/>
                </a:lnTo>
                <a:lnTo>
                  <a:pt x="0" y="2914824"/>
                </a:lnTo>
                <a:lnTo>
                  <a:pt x="0" y="2212811"/>
                </a:lnTo>
                <a:cubicBezTo>
                  <a:pt x="0" y="1880656"/>
                  <a:pt x="269266" y="1611393"/>
                  <a:pt x="601421" y="1611393"/>
                </a:cubicBezTo>
                <a:close/>
                <a:moveTo>
                  <a:pt x="1598801" y="0"/>
                </a:moveTo>
                <a:cubicBezTo>
                  <a:pt x="1998649" y="0"/>
                  <a:pt x="2322791" y="324142"/>
                  <a:pt x="2322791" y="723993"/>
                </a:cubicBezTo>
                <a:cubicBezTo>
                  <a:pt x="2322791" y="1123843"/>
                  <a:pt x="1998649" y="1447985"/>
                  <a:pt x="1598801" y="1447985"/>
                </a:cubicBezTo>
                <a:cubicBezTo>
                  <a:pt x="1198951" y="1447985"/>
                  <a:pt x="874809" y="1123843"/>
                  <a:pt x="874809" y="723993"/>
                </a:cubicBezTo>
                <a:cubicBezTo>
                  <a:pt x="874809" y="324142"/>
                  <a:pt x="1198951" y="0"/>
                  <a:pt x="15988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7" name="Donut 8"/>
          <p:cNvSpPr/>
          <p:nvPr/>
        </p:nvSpPr>
        <p:spPr>
          <a:xfrm>
            <a:off x="10634076" y="2893536"/>
            <a:ext cx="486216" cy="581184"/>
          </a:xfrm>
          <a:custGeom>
            <a:avLst/>
            <a:gdLst/>
            <a:ahLst/>
            <a:cxnLst/>
            <a:rect l="l" t="t" r="r" b="b"/>
            <a:pathLst>
              <a:path w="2688046" h="3213079">
                <a:moveTo>
                  <a:pt x="1056023" y="556744"/>
                </a:moveTo>
                <a:lnTo>
                  <a:pt x="1056023" y="906412"/>
                </a:lnTo>
                <a:cubicBezTo>
                  <a:pt x="641240" y="1029807"/>
                  <a:pt x="338989" y="1414134"/>
                  <a:pt x="338989" y="1869056"/>
                </a:cubicBezTo>
                <a:cubicBezTo>
                  <a:pt x="338989" y="2424121"/>
                  <a:pt x="788958" y="2874090"/>
                  <a:pt x="1344023" y="2874090"/>
                </a:cubicBezTo>
                <a:cubicBezTo>
                  <a:pt x="1899088" y="2874090"/>
                  <a:pt x="2349057" y="2424121"/>
                  <a:pt x="2349057" y="1869056"/>
                </a:cubicBezTo>
                <a:cubicBezTo>
                  <a:pt x="2349057" y="1414134"/>
                  <a:pt x="2046806" y="1029807"/>
                  <a:pt x="1632023" y="906412"/>
                </a:cubicBezTo>
                <a:lnTo>
                  <a:pt x="1632023" y="556744"/>
                </a:lnTo>
                <a:cubicBezTo>
                  <a:pt x="2235992" y="687900"/>
                  <a:pt x="2688046" y="1225687"/>
                  <a:pt x="2688046" y="1869056"/>
                </a:cubicBezTo>
                <a:cubicBezTo>
                  <a:pt x="2688046" y="2611339"/>
                  <a:pt x="2086306" y="3213079"/>
                  <a:pt x="1344023" y="3213079"/>
                </a:cubicBezTo>
                <a:cubicBezTo>
                  <a:pt x="601740" y="3213079"/>
                  <a:pt x="0" y="2611339"/>
                  <a:pt x="0" y="1869056"/>
                </a:cubicBezTo>
                <a:cubicBezTo>
                  <a:pt x="0" y="1225687"/>
                  <a:pt x="452054" y="687900"/>
                  <a:pt x="1056023" y="556744"/>
                </a:cubicBezTo>
                <a:close/>
                <a:moveTo>
                  <a:pt x="1344023" y="0"/>
                </a:moveTo>
                <a:cubicBezTo>
                  <a:pt x="1443445" y="0"/>
                  <a:pt x="1524043" y="80598"/>
                  <a:pt x="1524043" y="180020"/>
                </a:cubicBezTo>
                <a:lnTo>
                  <a:pt x="1524043" y="1413058"/>
                </a:lnTo>
                <a:cubicBezTo>
                  <a:pt x="1524043" y="1512480"/>
                  <a:pt x="1443445" y="1593078"/>
                  <a:pt x="1344023" y="1593078"/>
                </a:cubicBezTo>
                <a:cubicBezTo>
                  <a:pt x="1244601" y="1593078"/>
                  <a:pt x="1164003" y="1512480"/>
                  <a:pt x="1164003" y="1413058"/>
                </a:cubicBezTo>
                <a:lnTo>
                  <a:pt x="1164003" y="180020"/>
                </a:lnTo>
                <a:cubicBezTo>
                  <a:pt x="1164003" y="80598"/>
                  <a:pt x="1244601" y="0"/>
                  <a:pt x="134402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sz="2700">
              <a:solidFill>
                <a:schemeClr val="tx1"/>
              </a:solidFill>
            </a:endParaRPr>
          </a:p>
        </p:txBody>
      </p:sp>
      <p:grpSp>
        <p:nvGrpSpPr>
          <p:cNvPr id="38" name="Group 37"/>
          <p:cNvGrpSpPr/>
          <p:nvPr/>
        </p:nvGrpSpPr>
        <p:grpSpPr>
          <a:xfrm>
            <a:off x="5462113" y="2950725"/>
            <a:ext cx="5658179" cy="2157036"/>
            <a:chOff x="5778285" y="2225821"/>
            <a:chExt cx="5658179" cy="2157036"/>
          </a:xfrm>
        </p:grpSpPr>
        <p:sp>
          <p:nvSpPr>
            <p:cNvPr id="45" name="TextBox 44"/>
            <p:cNvSpPr txBox="1"/>
            <p:nvPr/>
          </p:nvSpPr>
          <p:spPr>
            <a:xfrm>
              <a:off x="8500194" y="2225821"/>
              <a:ext cx="2936270" cy="507831"/>
            </a:xfrm>
            <a:prstGeom prst="rect">
              <a:avLst/>
            </a:prstGeom>
            <a:noFill/>
          </p:spPr>
          <p:txBody>
            <a:bodyPr wrap="square" lIns="108000" rIns="108000" rtlCol="0">
              <a:spAutoFit/>
            </a:bodyPr>
            <a:lstStyle/>
            <a:p>
              <a:r>
                <a:rPr lang="en-US" altLang="ko-KR" sz="2700" b="1" dirty="0">
                  <a:solidFill>
                    <a:schemeClr val="bg1"/>
                  </a:solidFill>
                  <a:cs typeface="Arial" panose="020B0604020202020204" pitchFamily="34" charset="0"/>
                </a:rPr>
                <a:t>Login/Logout</a:t>
              </a:r>
              <a:endParaRPr lang="ko-KR" altLang="en-US" sz="2700" b="1" dirty="0">
                <a:solidFill>
                  <a:schemeClr val="bg1"/>
                </a:solidFill>
                <a:cs typeface="Arial" panose="020B0604020202020204" pitchFamily="34" charset="0"/>
              </a:endParaRPr>
            </a:p>
          </p:txBody>
        </p:sp>
        <p:sp>
          <p:nvSpPr>
            <p:cNvPr id="46" name="TextBox 45"/>
            <p:cNvSpPr txBox="1"/>
            <p:nvPr/>
          </p:nvSpPr>
          <p:spPr>
            <a:xfrm>
              <a:off x="5778285" y="3551860"/>
              <a:ext cx="958096" cy="830997"/>
            </a:xfrm>
            <a:prstGeom prst="rect">
              <a:avLst/>
            </a:prstGeom>
            <a:noFill/>
          </p:spPr>
          <p:txBody>
            <a:bodyPr wrap="square" lIns="108000" rIns="108000" rtlCol="0">
              <a:spAutoFit/>
            </a:bodyPr>
            <a:lstStyle/>
            <a:p>
              <a:pPr algn="ctr"/>
              <a:r>
                <a:rPr lang="en-US" altLang="ko-KR" sz="4800" b="1" dirty="0">
                  <a:solidFill>
                    <a:schemeClr val="bg1"/>
                  </a:solidFill>
                  <a:cs typeface="Arial" panose="020B0604020202020204" pitchFamily="34" charset="0"/>
                </a:rPr>
                <a:t>09</a:t>
              </a:r>
              <a:endParaRPr lang="ko-KR" altLang="en-US" sz="4800" b="1" dirty="0">
                <a:solidFill>
                  <a:schemeClr val="bg1"/>
                </a:solidFill>
                <a:cs typeface="Arial" panose="020B0604020202020204" pitchFamily="34" charset="0"/>
              </a:endParaRPr>
            </a:p>
          </p:txBody>
        </p:sp>
      </p:grpSp>
      <p:sp>
        <p:nvSpPr>
          <p:cNvPr id="47" name="Rounded Rectangle 25"/>
          <p:cNvSpPr/>
          <p:nvPr/>
        </p:nvSpPr>
        <p:spPr>
          <a:xfrm>
            <a:off x="10008523" y="4461638"/>
            <a:ext cx="299026" cy="420457"/>
          </a:xfrm>
          <a:custGeom>
            <a:avLst/>
            <a:gdLst/>
            <a:ahLst/>
            <a:cxnLst/>
            <a:rect l="l" t="t" r="r" b="b"/>
            <a:pathLst>
              <a:path w="2304256" h="3240000">
                <a:moveTo>
                  <a:pt x="954128" y="3024336"/>
                </a:moveTo>
                <a:cubicBezTo>
                  <a:pt x="924305" y="3024336"/>
                  <a:pt x="900128" y="3048513"/>
                  <a:pt x="900128" y="3078336"/>
                </a:cubicBezTo>
                <a:cubicBezTo>
                  <a:pt x="900128" y="3108159"/>
                  <a:pt x="924305" y="3132336"/>
                  <a:pt x="954128" y="3132336"/>
                </a:cubicBezTo>
                <a:lnTo>
                  <a:pt x="1350128" y="3132336"/>
                </a:lnTo>
                <a:cubicBezTo>
                  <a:pt x="1379951" y="3132336"/>
                  <a:pt x="1404128" y="3108159"/>
                  <a:pt x="1404128" y="3078336"/>
                </a:cubicBezTo>
                <a:cubicBezTo>
                  <a:pt x="1404128" y="3048513"/>
                  <a:pt x="1379951" y="3024336"/>
                  <a:pt x="1350128" y="3024336"/>
                </a:cubicBezTo>
                <a:close/>
                <a:moveTo>
                  <a:pt x="131531" y="224650"/>
                </a:moveTo>
                <a:lnTo>
                  <a:pt x="131531" y="2888946"/>
                </a:lnTo>
                <a:lnTo>
                  <a:pt x="2172725" y="2888946"/>
                </a:lnTo>
                <a:lnTo>
                  <a:pt x="2172725" y="224650"/>
                </a:lnTo>
                <a:close/>
                <a:moveTo>
                  <a:pt x="936128" y="73520"/>
                </a:moveTo>
                <a:cubicBezTo>
                  <a:pt x="916246" y="73520"/>
                  <a:pt x="900128" y="89638"/>
                  <a:pt x="900128" y="109520"/>
                </a:cubicBezTo>
                <a:cubicBezTo>
                  <a:pt x="900128" y="129402"/>
                  <a:pt x="916246" y="145520"/>
                  <a:pt x="936128" y="145520"/>
                </a:cubicBezTo>
                <a:lnTo>
                  <a:pt x="1368128" y="145520"/>
                </a:lnTo>
                <a:cubicBezTo>
                  <a:pt x="1388010" y="145520"/>
                  <a:pt x="1404128" y="129402"/>
                  <a:pt x="1404128" y="109520"/>
                </a:cubicBezTo>
                <a:cubicBezTo>
                  <a:pt x="1404128" y="89638"/>
                  <a:pt x="1388010" y="73520"/>
                  <a:pt x="1368128" y="73520"/>
                </a:cubicBezTo>
                <a:close/>
                <a:moveTo>
                  <a:pt x="155330" y="0"/>
                </a:moveTo>
                <a:lnTo>
                  <a:pt x="2148926" y="0"/>
                </a:lnTo>
                <a:cubicBezTo>
                  <a:pt x="2234712" y="0"/>
                  <a:pt x="2304256" y="69544"/>
                  <a:pt x="2304256" y="155330"/>
                </a:cubicBezTo>
                <a:lnTo>
                  <a:pt x="2304256" y="3084670"/>
                </a:lnTo>
                <a:cubicBezTo>
                  <a:pt x="2304256" y="3170456"/>
                  <a:pt x="2234712" y="3240000"/>
                  <a:pt x="2148926" y="3240000"/>
                </a:cubicBezTo>
                <a:lnTo>
                  <a:pt x="155330" y="3240000"/>
                </a:lnTo>
                <a:cubicBezTo>
                  <a:pt x="69544" y="3240000"/>
                  <a:pt x="0" y="3170456"/>
                  <a:pt x="0" y="3084670"/>
                </a:cubicBezTo>
                <a:lnTo>
                  <a:pt x="0" y="155330"/>
                </a:lnTo>
                <a:cubicBezTo>
                  <a:pt x="0" y="69544"/>
                  <a:pt x="69544" y="0"/>
                  <a:pt x="15533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sz="27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5" name="Group 114"/>
          <p:cNvGrpSpPr/>
          <p:nvPr/>
        </p:nvGrpSpPr>
        <p:grpSpPr>
          <a:xfrm rot="20187535">
            <a:off x="3152515" y="1894206"/>
            <a:ext cx="768112" cy="912170"/>
            <a:chOff x="3790950" y="1741170"/>
            <a:chExt cx="2447925" cy="2907029"/>
          </a:xfrm>
        </p:grpSpPr>
        <p:grpSp>
          <p:nvGrpSpPr>
            <p:cNvPr id="116" name="Graphic 3"/>
            <p:cNvGrpSpPr/>
            <p:nvPr/>
          </p:nvGrpSpPr>
          <p:grpSpPr>
            <a:xfrm>
              <a:off x="4295774" y="1741170"/>
              <a:ext cx="1457326" cy="1156846"/>
              <a:chOff x="5172075" y="2695575"/>
              <a:chExt cx="1847850" cy="1466850"/>
            </a:xfrm>
            <a:solidFill>
              <a:schemeClr val="accent1"/>
            </a:solidFill>
          </p:grpSpPr>
          <p:sp>
            <p:nvSpPr>
              <p:cNvPr id="120" name="Freeform: Shape 119"/>
              <p:cNvSpPr/>
              <p:nvPr/>
            </p:nvSpPr>
            <p:spPr>
              <a:xfrm>
                <a:off x="6072664" y="3246076"/>
                <a:ext cx="952500" cy="819150"/>
              </a:xfrm>
              <a:custGeom>
                <a:avLst/>
                <a:gdLst>
                  <a:gd name="connsiteX0" fmla="*/ 20479 w 952500"/>
                  <a:gd name="connsiteY0" fmla="*/ 778237 h 819150"/>
                  <a:gd name="connsiteX1" fmla="*/ 30004 w 952500"/>
                  <a:gd name="connsiteY1" fmla="*/ 753472 h 819150"/>
                  <a:gd name="connsiteX2" fmla="*/ 58579 w 952500"/>
                  <a:gd name="connsiteY2" fmla="*/ 683939 h 819150"/>
                  <a:gd name="connsiteX3" fmla="*/ 107156 w 952500"/>
                  <a:gd name="connsiteY3" fmla="*/ 578212 h 819150"/>
                  <a:gd name="connsiteX4" fmla="*/ 139541 w 952500"/>
                  <a:gd name="connsiteY4" fmla="*/ 513442 h 819150"/>
                  <a:gd name="connsiteX5" fmla="*/ 177641 w 952500"/>
                  <a:gd name="connsiteY5" fmla="*/ 442957 h 819150"/>
                  <a:gd name="connsiteX6" fmla="*/ 274796 w 952500"/>
                  <a:gd name="connsiteY6" fmla="*/ 289604 h 819150"/>
                  <a:gd name="connsiteX7" fmla="*/ 410051 w 952500"/>
                  <a:gd name="connsiteY7" fmla="*/ 131489 h 819150"/>
                  <a:gd name="connsiteX8" fmla="*/ 502444 w 952500"/>
                  <a:gd name="connsiteY8" fmla="*/ 59099 h 819150"/>
                  <a:gd name="connsiteX9" fmla="*/ 559594 w 952500"/>
                  <a:gd name="connsiteY9" fmla="*/ 29572 h 819150"/>
                  <a:gd name="connsiteX10" fmla="*/ 626269 w 952500"/>
                  <a:gd name="connsiteY10" fmla="*/ 10522 h 819150"/>
                  <a:gd name="connsiteX11" fmla="*/ 700564 w 952500"/>
                  <a:gd name="connsiteY11" fmla="*/ 9569 h 819150"/>
                  <a:gd name="connsiteX12" fmla="*/ 772954 w 952500"/>
                  <a:gd name="connsiteY12" fmla="*/ 32429 h 819150"/>
                  <a:gd name="connsiteX13" fmla="*/ 832961 w 952500"/>
                  <a:gd name="connsiteY13" fmla="*/ 72434 h 819150"/>
                  <a:gd name="connsiteX14" fmla="*/ 845344 w 952500"/>
                  <a:gd name="connsiteY14" fmla="*/ 83864 h 819150"/>
                  <a:gd name="connsiteX15" fmla="*/ 852011 w 952500"/>
                  <a:gd name="connsiteY15" fmla="*/ 89579 h 819150"/>
                  <a:gd name="connsiteX16" fmla="*/ 854869 w 952500"/>
                  <a:gd name="connsiteY16" fmla="*/ 92437 h 819150"/>
                  <a:gd name="connsiteX17" fmla="*/ 855821 w 952500"/>
                  <a:gd name="connsiteY17" fmla="*/ 93389 h 819150"/>
                  <a:gd name="connsiteX18" fmla="*/ 857726 w 952500"/>
                  <a:gd name="connsiteY18" fmla="*/ 96247 h 819150"/>
                  <a:gd name="connsiteX19" fmla="*/ 867251 w 952500"/>
                  <a:gd name="connsiteY19" fmla="*/ 105772 h 819150"/>
                  <a:gd name="connsiteX20" fmla="*/ 878681 w 952500"/>
                  <a:gd name="connsiteY20" fmla="*/ 119107 h 819150"/>
                  <a:gd name="connsiteX21" fmla="*/ 899636 w 952500"/>
                  <a:gd name="connsiteY21" fmla="*/ 146729 h 819150"/>
                  <a:gd name="connsiteX22" fmla="*/ 917734 w 952500"/>
                  <a:gd name="connsiteY22" fmla="*/ 177209 h 819150"/>
                  <a:gd name="connsiteX23" fmla="*/ 943451 w 952500"/>
                  <a:gd name="connsiteY23" fmla="*/ 245789 h 819150"/>
                  <a:gd name="connsiteX24" fmla="*/ 947261 w 952500"/>
                  <a:gd name="connsiteY24" fmla="*/ 321989 h 819150"/>
                  <a:gd name="connsiteX25" fmla="*/ 929164 w 952500"/>
                  <a:gd name="connsiteY25" fmla="*/ 392474 h 819150"/>
                  <a:gd name="connsiteX26" fmla="*/ 856774 w 952500"/>
                  <a:gd name="connsiteY26" fmla="*/ 500107 h 819150"/>
                  <a:gd name="connsiteX27" fmla="*/ 769144 w 952500"/>
                  <a:gd name="connsiteY27" fmla="*/ 576307 h 819150"/>
                  <a:gd name="connsiteX28" fmla="*/ 678656 w 952500"/>
                  <a:gd name="connsiteY28" fmla="*/ 634409 h 819150"/>
                  <a:gd name="connsiteX29" fmla="*/ 589121 w 952500"/>
                  <a:gd name="connsiteY29" fmla="*/ 681082 h 819150"/>
                  <a:gd name="connsiteX30" fmla="*/ 419576 w 952500"/>
                  <a:gd name="connsiteY30" fmla="*/ 748709 h 819150"/>
                  <a:gd name="connsiteX31" fmla="*/ 271939 w 952500"/>
                  <a:gd name="connsiteY31" fmla="*/ 790619 h 819150"/>
                  <a:gd name="connsiteX32" fmla="*/ 155734 w 952500"/>
                  <a:gd name="connsiteY32" fmla="*/ 813479 h 819150"/>
                  <a:gd name="connsiteX33" fmla="*/ 78581 w 952500"/>
                  <a:gd name="connsiteY33" fmla="*/ 821099 h 819150"/>
                  <a:gd name="connsiteX34" fmla="*/ 57626 w 952500"/>
                  <a:gd name="connsiteY34" fmla="*/ 821099 h 819150"/>
                  <a:gd name="connsiteX35" fmla="*/ 7144 w 952500"/>
                  <a:gd name="connsiteY35" fmla="*/ 820147 h 819150"/>
                  <a:gd name="connsiteX36" fmla="*/ 20479 w 952500"/>
                  <a:gd name="connsiteY36" fmla="*/ 778237 h 819150"/>
                  <a:gd name="connsiteX37" fmla="*/ 109061 w 952500"/>
                  <a:gd name="connsiteY37" fmla="*/ 745852 h 819150"/>
                  <a:gd name="connsiteX38" fmla="*/ 138589 w 952500"/>
                  <a:gd name="connsiteY38" fmla="*/ 738232 h 819150"/>
                  <a:gd name="connsiteX39" fmla="*/ 245269 w 952500"/>
                  <a:gd name="connsiteY39" fmla="*/ 703942 h 819150"/>
                  <a:gd name="connsiteX40" fmla="*/ 380524 w 952500"/>
                  <a:gd name="connsiteY40" fmla="*/ 649649 h 819150"/>
                  <a:gd name="connsiteX41" fmla="*/ 533876 w 952500"/>
                  <a:gd name="connsiteY41" fmla="*/ 574402 h 819150"/>
                  <a:gd name="connsiteX42" fmla="*/ 689134 w 952500"/>
                  <a:gd name="connsiteY42" fmla="*/ 473437 h 819150"/>
                  <a:gd name="connsiteX43" fmla="*/ 755809 w 952500"/>
                  <a:gd name="connsiteY43" fmla="*/ 410572 h 819150"/>
                  <a:gd name="connsiteX44" fmla="*/ 799624 w 952500"/>
                  <a:gd name="connsiteY44" fmla="*/ 341039 h 819150"/>
                  <a:gd name="connsiteX45" fmla="*/ 805339 w 952500"/>
                  <a:gd name="connsiteY45" fmla="*/ 275317 h 819150"/>
                  <a:gd name="connsiteX46" fmla="*/ 792956 w 952500"/>
                  <a:gd name="connsiteY46" fmla="*/ 242932 h 819150"/>
                  <a:gd name="connsiteX47" fmla="*/ 782479 w 952500"/>
                  <a:gd name="connsiteY47" fmla="*/ 225787 h 819150"/>
                  <a:gd name="connsiteX48" fmla="*/ 770096 w 952500"/>
                  <a:gd name="connsiteY48" fmla="*/ 209594 h 819150"/>
                  <a:gd name="connsiteX49" fmla="*/ 763429 w 952500"/>
                  <a:gd name="connsiteY49" fmla="*/ 201974 h 819150"/>
                  <a:gd name="connsiteX50" fmla="*/ 753904 w 952500"/>
                  <a:gd name="connsiteY50" fmla="*/ 192449 h 819150"/>
                  <a:gd name="connsiteX51" fmla="*/ 739616 w 952500"/>
                  <a:gd name="connsiteY51" fmla="*/ 178162 h 819150"/>
                  <a:gd name="connsiteX52" fmla="*/ 709136 w 952500"/>
                  <a:gd name="connsiteY52" fmla="*/ 157207 h 819150"/>
                  <a:gd name="connsiteX53" fmla="*/ 678656 w 952500"/>
                  <a:gd name="connsiteY53" fmla="*/ 147682 h 819150"/>
                  <a:gd name="connsiteX54" fmla="*/ 645319 w 952500"/>
                  <a:gd name="connsiteY54" fmla="*/ 147682 h 819150"/>
                  <a:gd name="connsiteX55" fmla="*/ 609124 w 952500"/>
                  <a:gd name="connsiteY55" fmla="*/ 157207 h 819150"/>
                  <a:gd name="connsiteX56" fmla="*/ 571024 w 952500"/>
                  <a:gd name="connsiteY56" fmla="*/ 175304 h 819150"/>
                  <a:gd name="connsiteX57" fmla="*/ 497681 w 952500"/>
                  <a:gd name="connsiteY57" fmla="*/ 228644 h 819150"/>
                  <a:gd name="connsiteX58" fmla="*/ 370046 w 952500"/>
                  <a:gd name="connsiteY58" fmla="*/ 362947 h 819150"/>
                  <a:gd name="connsiteX59" fmla="*/ 267176 w 952500"/>
                  <a:gd name="connsiteY59" fmla="*/ 500107 h 819150"/>
                  <a:gd name="connsiteX60" fmla="*/ 185261 w 952500"/>
                  <a:gd name="connsiteY60" fmla="*/ 622027 h 819150"/>
                  <a:gd name="connsiteX61" fmla="*/ 125254 w 952500"/>
                  <a:gd name="connsiteY61" fmla="*/ 718229 h 819150"/>
                  <a:gd name="connsiteX62" fmla="*/ 109061 w 952500"/>
                  <a:gd name="connsiteY62" fmla="*/ 745852 h 81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952500" h="819150">
                    <a:moveTo>
                      <a:pt x="20479" y="778237"/>
                    </a:moveTo>
                    <a:cubicBezTo>
                      <a:pt x="20479" y="778237"/>
                      <a:pt x="23336" y="769664"/>
                      <a:pt x="30004" y="753472"/>
                    </a:cubicBezTo>
                    <a:cubicBezTo>
                      <a:pt x="36671" y="737279"/>
                      <a:pt x="45244" y="713467"/>
                      <a:pt x="58579" y="683939"/>
                    </a:cubicBezTo>
                    <a:cubicBezTo>
                      <a:pt x="70961" y="654412"/>
                      <a:pt x="87154" y="618217"/>
                      <a:pt x="107156" y="578212"/>
                    </a:cubicBezTo>
                    <a:cubicBezTo>
                      <a:pt x="116681" y="558209"/>
                      <a:pt x="128111" y="536302"/>
                      <a:pt x="139541" y="513442"/>
                    </a:cubicBezTo>
                    <a:cubicBezTo>
                      <a:pt x="150971" y="490582"/>
                      <a:pt x="164306" y="467722"/>
                      <a:pt x="177641" y="442957"/>
                    </a:cubicBezTo>
                    <a:cubicBezTo>
                      <a:pt x="205264" y="394379"/>
                      <a:pt x="237649" y="342944"/>
                      <a:pt x="274796" y="289604"/>
                    </a:cubicBezTo>
                    <a:cubicBezTo>
                      <a:pt x="312896" y="237217"/>
                      <a:pt x="355759" y="182924"/>
                      <a:pt x="410051" y="131489"/>
                    </a:cubicBezTo>
                    <a:cubicBezTo>
                      <a:pt x="436721" y="105772"/>
                      <a:pt x="467201" y="81007"/>
                      <a:pt x="502444" y="59099"/>
                    </a:cubicBezTo>
                    <a:cubicBezTo>
                      <a:pt x="519589" y="48622"/>
                      <a:pt x="538639" y="38144"/>
                      <a:pt x="559594" y="29572"/>
                    </a:cubicBezTo>
                    <a:cubicBezTo>
                      <a:pt x="580549" y="20999"/>
                      <a:pt x="602456" y="14332"/>
                      <a:pt x="626269" y="10522"/>
                    </a:cubicBezTo>
                    <a:cubicBezTo>
                      <a:pt x="650081" y="6712"/>
                      <a:pt x="675799" y="5759"/>
                      <a:pt x="700564" y="9569"/>
                    </a:cubicBezTo>
                    <a:cubicBezTo>
                      <a:pt x="725329" y="13379"/>
                      <a:pt x="750094" y="20999"/>
                      <a:pt x="772954" y="32429"/>
                    </a:cubicBezTo>
                    <a:cubicBezTo>
                      <a:pt x="794861" y="43859"/>
                      <a:pt x="814864" y="57194"/>
                      <a:pt x="832961" y="72434"/>
                    </a:cubicBezTo>
                    <a:cubicBezTo>
                      <a:pt x="837724" y="76244"/>
                      <a:pt x="841534" y="80054"/>
                      <a:pt x="845344" y="83864"/>
                    </a:cubicBezTo>
                    <a:lnTo>
                      <a:pt x="852011" y="89579"/>
                    </a:lnTo>
                    <a:lnTo>
                      <a:pt x="854869" y="92437"/>
                    </a:lnTo>
                    <a:lnTo>
                      <a:pt x="855821" y="93389"/>
                    </a:lnTo>
                    <a:lnTo>
                      <a:pt x="857726" y="96247"/>
                    </a:lnTo>
                    <a:lnTo>
                      <a:pt x="867251" y="105772"/>
                    </a:lnTo>
                    <a:cubicBezTo>
                      <a:pt x="870109" y="109582"/>
                      <a:pt x="874871" y="114344"/>
                      <a:pt x="878681" y="119107"/>
                    </a:cubicBezTo>
                    <a:cubicBezTo>
                      <a:pt x="886301" y="128632"/>
                      <a:pt x="892969" y="137204"/>
                      <a:pt x="899636" y="146729"/>
                    </a:cubicBezTo>
                    <a:cubicBezTo>
                      <a:pt x="905351" y="156254"/>
                      <a:pt x="912019" y="165779"/>
                      <a:pt x="917734" y="177209"/>
                    </a:cubicBezTo>
                    <a:cubicBezTo>
                      <a:pt x="929164" y="198164"/>
                      <a:pt x="937736" y="221024"/>
                      <a:pt x="943451" y="245789"/>
                    </a:cubicBezTo>
                    <a:cubicBezTo>
                      <a:pt x="948214" y="270554"/>
                      <a:pt x="950119" y="296272"/>
                      <a:pt x="947261" y="321989"/>
                    </a:cubicBezTo>
                    <a:cubicBezTo>
                      <a:pt x="944404" y="346754"/>
                      <a:pt x="937736" y="371519"/>
                      <a:pt x="929164" y="392474"/>
                    </a:cubicBezTo>
                    <a:cubicBezTo>
                      <a:pt x="911066" y="436289"/>
                      <a:pt x="884396" y="470579"/>
                      <a:pt x="856774" y="500107"/>
                    </a:cubicBezTo>
                    <a:cubicBezTo>
                      <a:pt x="829151" y="529634"/>
                      <a:pt x="799624" y="554399"/>
                      <a:pt x="769144" y="576307"/>
                    </a:cubicBezTo>
                    <a:cubicBezTo>
                      <a:pt x="739616" y="598214"/>
                      <a:pt x="709136" y="617264"/>
                      <a:pt x="678656" y="634409"/>
                    </a:cubicBezTo>
                    <a:cubicBezTo>
                      <a:pt x="648176" y="651554"/>
                      <a:pt x="618649" y="666794"/>
                      <a:pt x="589121" y="681082"/>
                    </a:cubicBezTo>
                    <a:cubicBezTo>
                      <a:pt x="530066" y="708704"/>
                      <a:pt x="472916" y="730612"/>
                      <a:pt x="419576" y="748709"/>
                    </a:cubicBezTo>
                    <a:cubicBezTo>
                      <a:pt x="366236" y="766807"/>
                      <a:pt x="316706" y="780142"/>
                      <a:pt x="271939" y="790619"/>
                    </a:cubicBezTo>
                    <a:cubicBezTo>
                      <a:pt x="228124" y="801097"/>
                      <a:pt x="188119" y="807764"/>
                      <a:pt x="155734" y="813479"/>
                    </a:cubicBezTo>
                    <a:cubicBezTo>
                      <a:pt x="123349" y="818242"/>
                      <a:pt x="96679" y="820147"/>
                      <a:pt x="78581" y="821099"/>
                    </a:cubicBezTo>
                    <a:cubicBezTo>
                      <a:pt x="69056" y="821099"/>
                      <a:pt x="62389" y="821099"/>
                      <a:pt x="57626" y="821099"/>
                    </a:cubicBezTo>
                    <a:lnTo>
                      <a:pt x="7144" y="820147"/>
                    </a:lnTo>
                    <a:lnTo>
                      <a:pt x="20479" y="778237"/>
                    </a:lnTo>
                    <a:close/>
                    <a:moveTo>
                      <a:pt x="109061" y="745852"/>
                    </a:moveTo>
                    <a:cubicBezTo>
                      <a:pt x="117634" y="743947"/>
                      <a:pt x="128111" y="741089"/>
                      <a:pt x="138589" y="738232"/>
                    </a:cubicBezTo>
                    <a:cubicBezTo>
                      <a:pt x="168116" y="729659"/>
                      <a:pt x="204311" y="718229"/>
                      <a:pt x="245269" y="703942"/>
                    </a:cubicBezTo>
                    <a:cubicBezTo>
                      <a:pt x="286226" y="689654"/>
                      <a:pt x="331946" y="671557"/>
                      <a:pt x="380524" y="649649"/>
                    </a:cubicBezTo>
                    <a:cubicBezTo>
                      <a:pt x="429101" y="628694"/>
                      <a:pt x="481489" y="603929"/>
                      <a:pt x="533876" y="574402"/>
                    </a:cubicBezTo>
                    <a:cubicBezTo>
                      <a:pt x="586264" y="545827"/>
                      <a:pt x="639604" y="512489"/>
                      <a:pt x="689134" y="473437"/>
                    </a:cubicBezTo>
                    <a:cubicBezTo>
                      <a:pt x="712946" y="453434"/>
                      <a:pt x="736759" y="432479"/>
                      <a:pt x="755809" y="410572"/>
                    </a:cubicBezTo>
                    <a:cubicBezTo>
                      <a:pt x="775811" y="388664"/>
                      <a:pt x="791051" y="363899"/>
                      <a:pt x="799624" y="341039"/>
                    </a:cubicBezTo>
                    <a:cubicBezTo>
                      <a:pt x="808196" y="318179"/>
                      <a:pt x="810101" y="297224"/>
                      <a:pt x="805339" y="275317"/>
                    </a:cubicBezTo>
                    <a:cubicBezTo>
                      <a:pt x="803434" y="264839"/>
                      <a:pt x="798671" y="253409"/>
                      <a:pt x="792956" y="242932"/>
                    </a:cubicBezTo>
                    <a:cubicBezTo>
                      <a:pt x="790099" y="237217"/>
                      <a:pt x="786289" y="231502"/>
                      <a:pt x="782479" y="225787"/>
                    </a:cubicBezTo>
                    <a:cubicBezTo>
                      <a:pt x="778669" y="220072"/>
                      <a:pt x="773906" y="214357"/>
                      <a:pt x="770096" y="209594"/>
                    </a:cubicBezTo>
                    <a:cubicBezTo>
                      <a:pt x="768191" y="206737"/>
                      <a:pt x="766286" y="204832"/>
                      <a:pt x="763429" y="201974"/>
                    </a:cubicBezTo>
                    <a:lnTo>
                      <a:pt x="753904" y="192449"/>
                    </a:lnTo>
                    <a:cubicBezTo>
                      <a:pt x="750094" y="187687"/>
                      <a:pt x="744379" y="182924"/>
                      <a:pt x="739616" y="178162"/>
                    </a:cubicBezTo>
                    <a:cubicBezTo>
                      <a:pt x="729139" y="169589"/>
                      <a:pt x="719614" y="162922"/>
                      <a:pt x="709136" y="157207"/>
                    </a:cubicBezTo>
                    <a:cubicBezTo>
                      <a:pt x="698659" y="152444"/>
                      <a:pt x="689134" y="148634"/>
                      <a:pt x="678656" y="147682"/>
                    </a:cubicBezTo>
                    <a:cubicBezTo>
                      <a:pt x="668179" y="145777"/>
                      <a:pt x="657701" y="145777"/>
                      <a:pt x="645319" y="147682"/>
                    </a:cubicBezTo>
                    <a:cubicBezTo>
                      <a:pt x="633889" y="149587"/>
                      <a:pt x="621506" y="152444"/>
                      <a:pt x="609124" y="157207"/>
                    </a:cubicBezTo>
                    <a:cubicBezTo>
                      <a:pt x="596741" y="161969"/>
                      <a:pt x="584359" y="168637"/>
                      <a:pt x="571024" y="175304"/>
                    </a:cubicBezTo>
                    <a:cubicBezTo>
                      <a:pt x="545306" y="189592"/>
                      <a:pt x="521494" y="208642"/>
                      <a:pt x="497681" y="228644"/>
                    </a:cubicBezTo>
                    <a:cubicBezTo>
                      <a:pt x="451009" y="269602"/>
                      <a:pt x="408146" y="316274"/>
                      <a:pt x="370046" y="362947"/>
                    </a:cubicBezTo>
                    <a:cubicBezTo>
                      <a:pt x="331946" y="409619"/>
                      <a:pt x="297656" y="456292"/>
                      <a:pt x="267176" y="500107"/>
                    </a:cubicBezTo>
                    <a:cubicBezTo>
                      <a:pt x="236696" y="543922"/>
                      <a:pt x="209074" y="584879"/>
                      <a:pt x="185261" y="622027"/>
                    </a:cubicBezTo>
                    <a:cubicBezTo>
                      <a:pt x="161449" y="659174"/>
                      <a:pt x="141446" y="691559"/>
                      <a:pt x="125254" y="718229"/>
                    </a:cubicBezTo>
                    <a:cubicBezTo>
                      <a:pt x="120491" y="728707"/>
                      <a:pt x="114776" y="737279"/>
                      <a:pt x="109061" y="745852"/>
                    </a:cubicBezTo>
                    <a:close/>
                  </a:path>
                </a:pathLst>
              </a:custGeom>
              <a:grpFill/>
              <a:ln w="9525" cap="flat">
                <a:noFill/>
                <a:prstDash val="solid"/>
                <a:miter/>
              </a:ln>
            </p:spPr>
            <p:txBody>
              <a:bodyPr rtlCol="0" anchor="ctr"/>
              <a:lstStyle/>
              <a:p>
                <a:endParaRPr lang="en-US"/>
              </a:p>
            </p:txBody>
          </p:sp>
          <p:sp>
            <p:nvSpPr>
              <p:cNvPr id="121" name="Freeform: Shape 120"/>
              <p:cNvSpPr/>
              <p:nvPr/>
            </p:nvSpPr>
            <p:spPr>
              <a:xfrm>
                <a:off x="5165276" y="3246076"/>
                <a:ext cx="952500" cy="819150"/>
              </a:xfrm>
              <a:custGeom>
                <a:avLst/>
                <a:gdLst>
                  <a:gd name="connsiteX0" fmla="*/ 844047 w 952500"/>
                  <a:gd name="connsiteY0" fmla="*/ 745852 h 819150"/>
                  <a:gd name="connsiteX1" fmla="*/ 826902 w 952500"/>
                  <a:gd name="connsiteY1" fmla="*/ 718229 h 819150"/>
                  <a:gd name="connsiteX2" fmla="*/ 766894 w 952500"/>
                  <a:gd name="connsiteY2" fmla="*/ 622027 h 819150"/>
                  <a:gd name="connsiteX3" fmla="*/ 684979 w 952500"/>
                  <a:gd name="connsiteY3" fmla="*/ 500107 h 819150"/>
                  <a:gd name="connsiteX4" fmla="*/ 582109 w 952500"/>
                  <a:gd name="connsiteY4" fmla="*/ 362947 h 819150"/>
                  <a:gd name="connsiteX5" fmla="*/ 454474 w 952500"/>
                  <a:gd name="connsiteY5" fmla="*/ 228644 h 819150"/>
                  <a:gd name="connsiteX6" fmla="*/ 381132 w 952500"/>
                  <a:gd name="connsiteY6" fmla="*/ 175304 h 819150"/>
                  <a:gd name="connsiteX7" fmla="*/ 343032 w 952500"/>
                  <a:gd name="connsiteY7" fmla="*/ 157207 h 819150"/>
                  <a:gd name="connsiteX8" fmla="*/ 306837 w 952500"/>
                  <a:gd name="connsiteY8" fmla="*/ 147682 h 819150"/>
                  <a:gd name="connsiteX9" fmla="*/ 273499 w 952500"/>
                  <a:gd name="connsiteY9" fmla="*/ 147682 h 819150"/>
                  <a:gd name="connsiteX10" fmla="*/ 243019 w 952500"/>
                  <a:gd name="connsiteY10" fmla="*/ 157207 h 819150"/>
                  <a:gd name="connsiteX11" fmla="*/ 212539 w 952500"/>
                  <a:gd name="connsiteY11" fmla="*/ 178162 h 819150"/>
                  <a:gd name="connsiteX12" fmla="*/ 198252 w 952500"/>
                  <a:gd name="connsiteY12" fmla="*/ 192449 h 819150"/>
                  <a:gd name="connsiteX13" fmla="*/ 188727 w 952500"/>
                  <a:gd name="connsiteY13" fmla="*/ 201974 h 819150"/>
                  <a:gd name="connsiteX14" fmla="*/ 182059 w 952500"/>
                  <a:gd name="connsiteY14" fmla="*/ 209594 h 819150"/>
                  <a:gd name="connsiteX15" fmla="*/ 169677 w 952500"/>
                  <a:gd name="connsiteY15" fmla="*/ 225787 h 819150"/>
                  <a:gd name="connsiteX16" fmla="*/ 159199 w 952500"/>
                  <a:gd name="connsiteY16" fmla="*/ 242932 h 819150"/>
                  <a:gd name="connsiteX17" fmla="*/ 146817 w 952500"/>
                  <a:gd name="connsiteY17" fmla="*/ 275317 h 819150"/>
                  <a:gd name="connsiteX18" fmla="*/ 152532 w 952500"/>
                  <a:gd name="connsiteY18" fmla="*/ 341039 h 819150"/>
                  <a:gd name="connsiteX19" fmla="*/ 196347 w 952500"/>
                  <a:gd name="connsiteY19" fmla="*/ 410572 h 819150"/>
                  <a:gd name="connsiteX20" fmla="*/ 263022 w 952500"/>
                  <a:gd name="connsiteY20" fmla="*/ 473437 h 819150"/>
                  <a:gd name="connsiteX21" fmla="*/ 418279 w 952500"/>
                  <a:gd name="connsiteY21" fmla="*/ 574402 h 819150"/>
                  <a:gd name="connsiteX22" fmla="*/ 571632 w 952500"/>
                  <a:gd name="connsiteY22" fmla="*/ 649649 h 819150"/>
                  <a:gd name="connsiteX23" fmla="*/ 706887 w 952500"/>
                  <a:gd name="connsiteY23" fmla="*/ 703942 h 819150"/>
                  <a:gd name="connsiteX24" fmla="*/ 813567 w 952500"/>
                  <a:gd name="connsiteY24" fmla="*/ 738232 h 819150"/>
                  <a:gd name="connsiteX25" fmla="*/ 844047 w 952500"/>
                  <a:gd name="connsiteY25" fmla="*/ 745852 h 819150"/>
                  <a:gd name="connsiteX26" fmla="*/ 904054 w 952500"/>
                  <a:gd name="connsiteY26" fmla="*/ 820147 h 819150"/>
                  <a:gd name="connsiteX27" fmla="*/ 896434 w 952500"/>
                  <a:gd name="connsiteY27" fmla="*/ 820147 h 819150"/>
                  <a:gd name="connsiteX28" fmla="*/ 875479 w 952500"/>
                  <a:gd name="connsiteY28" fmla="*/ 820147 h 819150"/>
                  <a:gd name="connsiteX29" fmla="*/ 798327 w 952500"/>
                  <a:gd name="connsiteY29" fmla="*/ 812527 h 819150"/>
                  <a:gd name="connsiteX30" fmla="*/ 682122 w 952500"/>
                  <a:gd name="connsiteY30" fmla="*/ 789667 h 819150"/>
                  <a:gd name="connsiteX31" fmla="*/ 534484 w 952500"/>
                  <a:gd name="connsiteY31" fmla="*/ 747757 h 819150"/>
                  <a:gd name="connsiteX32" fmla="*/ 364939 w 952500"/>
                  <a:gd name="connsiteY32" fmla="*/ 680129 h 819150"/>
                  <a:gd name="connsiteX33" fmla="*/ 275404 w 952500"/>
                  <a:gd name="connsiteY33" fmla="*/ 633457 h 819150"/>
                  <a:gd name="connsiteX34" fmla="*/ 184917 w 952500"/>
                  <a:gd name="connsiteY34" fmla="*/ 575354 h 819150"/>
                  <a:gd name="connsiteX35" fmla="*/ 97287 w 952500"/>
                  <a:gd name="connsiteY35" fmla="*/ 499154 h 819150"/>
                  <a:gd name="connsiteX36" fmla="*/ 26802 w 952500"/>
                  <a:gd name="connsiteY36" fmla="*/ 392474 h 819150"/>
                  <a:gd name="connsiteX37" fmla="*/ 8704 w 952500"/>
                  <a:gd name="connsiteY37" fmla="*/ 321989 h 819150"/>
                  <a:gd name="connsiteX38" fmla="*/ 12514 w 952500"/>
                  <a:gd name="connsiteY38" fmla="*/ 245789 h 819150"/>
                  <a:gd name="connsiteX39" fmla="*/ 38232 w 952500"/>
                  <a:gd name="connsiteY39" fmla="*/ 177209 h 819150"/>
                  <a:gd name="connsiteX40" fmla="*/ 56329 w 952500"/>
                  <a:gd name="connsiteY40" fmla="*/ 146729 h 819150"/>
                  <a:gd name="connsiteX41" fmla="*/ 77284 w 952500"/>
                  <a:gd name="connsiteY41" fmla="*/ 119107 h 819150"/>
                  <a:gd name="connsiteX42" fmla="*/ 88714 w 952500"/>
                  <a:gd name="connsiteY42" fmla="*/ 105772 h 819150"/>
                  <a:gd name="connsiteX43" fmla="*/ 98239 w 952500"/>
                  <a:gd name="connsiteY43" fmla="*/ 96247 h 819150"/>
                  <a:gd name="connsiteX44" fmla="*/ 100144 w 952500"/>
                  <a:gd name="connsiteY44" fmla="*/ 93389 h 819150"/>
                  <a:gd name="connsiteX45" fmla="*/ 101097 w 952500"/>
                  <a:gd name="connsiteY45" fmla="*/ 92437 h 819150"/>
                  <a:gd name="connsiteX46" fmla="*/ 103954 w 952500"/>
                  <a:gd name="connsiteY46" fmla="*/ 89579 h 819150"/>
                  <a:gd name="connsiteX47" fmla="*/ 110622 w 952500"/>
                  <a:gd name="connsiteY47" fmla="*/ 83864 h 819150"/>
                  <a:gd name="connsiteX48" fmla="*/ 123004 w 952500"/>
                  <a:gd name="connsiteY48" fmla="*/ 72434 h 819150"/>
                  <a:gd name="connsiteX49" fmla="*/ 183012 w 952500"/>
                  <a:gd name="connsiteY49" fmla="*/ 32429 h 819150"/>
                  <a:gd name="connsiteX50" fmla="*/ 255402 w 952500"/>
                  <a:gd name="connsiteY50" fmla="*/ 9569 h 819150"/>
                  <a:gd name="connsiteX51" fmla="*/ 329697 w 952500"/>
                  <a:gd name="connsiteY51" fmla="*/ 10522 h 819150"/>
                  <a:gd name="connsiteX52" fmla="*/ 396372 w 952500"/>
                  <a:gd name="connsiteY52" fmla="*/ 29572 h 819150"/>
                  <a:gd name="connsiteX53" fmla="*/ 453522 w 952500"/>
                  <a:gd name="connsiteY53" fmla="*/ 59099 h 819150"/>
                  <a:gd name="connsiteX54" fmla="*/ 545914 w 952500"/>
                  <a:gd name="connsiteY54" fmla="*/ 131489 h 819150"/>
                  <a:gd name="connsiteX55" fmla="*/ 681169 w 952500"/>
                  <a:gd name="connsiteY55" fmla="*/ 289604 h 819150"/>
                  <a:gd name="connsiteX56" fmla="*/ 778324 w 952500"/>
                  <a:gd name="connsiteY56" fmla="*/ 442957 h 819150"/>
                  <a:gd name="connsiteX57" fmla="*/ 816424 w 952500"/>
                  <a:gd name="connsiteY57" fmla="*/ 513442 h 819150"/>
                  <a:gd name="connsiteX58" fmla="*/ 848809 w 952500"/>
                  <a:gd name="connsiteY58" fmla="*/ 578212 h 819150"/>
                  <a:gd name="connsiteX59" fmla="*/ 897387 w 952500"/>
                  <a:gd name="connsiteY59" fmla="*/ 683939 h 819150"/>
                  <a:gd name="connsiteX60" fmla="*/ 925962 w 952500"/>
                  <a:gd name="connsiteY60" fmla="*/ 753472 h 819150"/>
                  <a:gd name="connsiteX61" fmla="*/ 949774 w 952500"/>
                  <a:gd name="connsiteY61" fmla="*/ 821099 h 819150"/>
                  <a:gd name="connsiteX62" fmla="*/ 904054 w 952500"/>
                  <a:gd name="connsiteY62" fmla="*/ 820147 h 81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952500" h="819150">
                    <a:moveTo>
                      <a:pt x="844047" y="745852"/>
                    </a:moveTo>
                    <a:cubicBezTo>
                      <a:pt x="839284" y="737279"/>
                      <a:pt x="833569" y="727754"/>
                      <a:pt x="826902" y="718229"/>
                    </a:cubicBezTo>
                    <a:cubicBezTo>
                      <a:pt x="810709" y="691559"/>
                      <a:pt x="789754" y="659174"/>
                      <a:pt x="766894" y="622027"/>
                    </a:cubicBezTo>
                    <a:cubicBezTo>
                      <a:pt x="743082" y="584879"/>
                      <a:pt x="715459" y="543922"/>
                      <a:pt x="684979" y="500107"/>
                    </a:cubicBezTo>
                    <a:cubicBezTo>
                      <a:pt x="654499" y="456292"/>
                      <a:pt x="620209" y="409619"/>
                      <a:pt x="582109" y="362947"/>
                    </a:cubicBezTo>
                    <a:cubicBezTo>
                      <a:pt x="544009" y="316274"/>
                      <a:pt x="502099" y="269602"/>
                      <a:pt x="454474" y="228644"/>
                    </a:cubicBezTo>
                    <a:cubicBezTo>
                      <a:pt x="430662" y="208642"/>
                      <a:pt x="406849" y="189592"/>
                      <a:pt x="381132" y="175304"/>
                    </a:cubicBezTo>
                    <a:cubicBezTo>
                      <a:pt x="368749" y="167684"/>
                      <a:pt x="355414" y="161969"/>
                      <a:pt x="343032" y="157207"/>
                    </a:cubicBezTo>
                    <a:cubicBezTo>
                      <a:pt x="330649" y="152444"/>
                      <a:pt x="318267" y="149587"/>
                      <a:pt x="306837" y="147682"/>
                    </a:cubicBezTo>
                    <a:cubicBezTo>
                      <a:pt x="295407" y="145777"/>
                      <a:pt x="283977" y="145777"/>
                      <a:pt x="273499" y="147682"/>
                    </a:cubicBezTo>
                    <a:cubicBezTo>
                      <a:pt x="263022" y="149587"/>
                      <a:pt x="252544" y="152444"/>
                      <a:pt x="243019" y="157207"/>
                    </a:cubicBezTo>
                    <a:cubicBezTo>
                      <a:pt x="232542" y="162922"/>
                      <a:pt x="223017" y="169589"/>
                      <a:pt x="212539" y="178162"/>
                    </a:cubicBezTo>
                    <a:cubicBezTo>
                      <a:pt x="207777" y="182924"/>
                      <a:pt x="202062" y="187687"/>
                      <a:pt x="198252" y="192449"/>
                    </a:cubicBezTo>
                    <a:lnTo>
                      <a:pt x="188727" y="201974"/>
                    </a:lnTo>
                    <a:cubicBezTo>
                      <a:pt x="185869" y="204832"/>
                      <a:pt x="184917" y="206737"/>
                      <a:pt x="182059" y="209594"/>
                    </a:cubicBezTo>
                    <a:cubicBezTo>
                      <a:pt x="178249" y="214357"/>
                      <a:pt x="173487" y="220072"/>
                      <a:pt x="169677" y="225787"/>
                    </a:cubicBezTo>
                    <a:cubicBezTo>
                      <a:pt x="165867" y="231502"/>
                      <a:pt x="162057" y="237217"/>
                      <a:pt x="159199" y="242932"/>
                    </a:cubicBezTo>
                    <a:cubicBezTo>
                      <a:pt x="153484" y="254362"/>
                      <a:pt x="148722" y="264839"/>
                      <a:pt x="146817" y="275317"/>
                    </a:cubicBezTo>
                    <a:cubicBezTo>
                      <a:pt x="142054" y="296272"/>
                      <a:pt x="143959" y="317227"/>
                      <a:pt x="152532" y="341039"/>
                    </a:cubicBezTo>
                    <a:cubicBezTo>
                      <a:pt x="162057" y="363899"/>
                      <a:pt x="177297" y="387712"/>
                      <a:pt x="196347" y="410572"/>
                    </a:cubicBezTo>
                    <a:cubicBezTo>
                      <a:pt x="216349" y="432479"/>
                      <a:pt x="239209" y="454387"/>
                      <a:pt x="263022" y="473437"/>
                    </a:cubicBezTo>
                    <a:cubicBezTo>
                      <a:pt x="311599" y="512489"/>
                      <a:pt x="365892" y="545827"/>
                      <a:pt x="418279" y="574402"/>
                    </a:cubicBezTo>
                    <a:cubicBezTo>
                      <a:pt x="470667" y="602977"/>
                      <a:pt x="523054" y="627742"/>
                      <a:pt x="571632" y="649649"/>
                    </a:cubicBezTo>
                    <a:cubicBezTo>
                      <a:pt x="620209" y="670604"/>
                      <a:pt x="665929" y="688702"/>
                      <a:pt x="706887" y="703942"/>
                    </a:cubicBezTo>
                    <a:cubicBezTo>
                      <a:pt x="747844" y="718229"/>
                      <a:pt x="783087" y="730612"/>
                      <a:pt x="813567" y="738232"/>
                    </a:cubicBezTo>
                    <a:cubicBezTo>
                      <a:pt x="824997" y="742042"/>
                      <a:pt x="835474" y="743947"/>
                      <a:pt x="844047" y="745852"/>
                    </a:cubicBezTo>
                    <a:close/>
                    <a:moveTo>
                      <a:pt x="904054" y="820147"/>
                    </a:moveTo>
                    <a:cubicBezTo>
                      <a:pt x="904054" y="820147"/>
                      <a:pt x="901197" y="820147"/>
                      <a:pt x="896434" y="820147"/>
                    </a:cubicBezTo>
                    <a:cubicBezTo>
                      <a:pt x="891672" y="820147"/>
                      <a:pt x="885004" y="820147"/>
                      <a:pt x="875479" y="820147"/>
                    </a:cubicBezTo>
                    <a:cubicBezTo>
                      <a:pt x="857382" y="819194"/>
                      <a:pt x="830712" y="817289"/>
                      <a:pt x="798327" y="812527"/>
                    </a:cubicBezTo>
                    <a:cubicBezTo>
                      <a:pt x="765942" y="807764"/>
                      <a:pt x="725937" y="801097"/>
                      <a:pt x="682122" y="789667"/>
                    </a:cubicBezTo>
                    <a:cubicBezTo>
                      <a:pt x="637354" y="779189"/>
                      <a:pt x="587824" y="765854"/>
                      <a:pt x="534484" y="747757"/>
                    </a:cubicBezTo>
                    <a:cubicBezTo>
                      <a:pt x="481144" y="729659"/>
                      <a:pt x="423994" y="707752"/>
                      <a:pt x="364939" y="680129"/>
                    </a:cubicBezTo>
                    <a:cubicBezTo>
                      <a:pt x="335412" y="666794"/>
                      <a:pt x="305884" y="650602"/>
                      <a:pt x="275404" y="633457"/>
                    </a:cubicBezTo>
                    <a:cubicBezTo>
                      <a:pt x="244924" y="616312"/>
                      <a:pt x="214444" y="597262"/>
                      <a:pt x="184917" y="575354"/>
                    </a:cubicBezTo>
                    <a:cubicBezTo>
                      <a:pt x="155389" y="553447"/>
                      <a:pt x="124909" y="528682"/>
                      <a:pt x="97287" y="499154"/>
                    </a:cubicBezTo>
                    <a:cubicBezTo>
                      <a:pt x="71569" y="471532"/>
                      <a:pt x="44899" y="436289"/>
                      <a:pt x="26802" y="392474"/>
                    </a:cubicBezTo>
                    <a:cubicBezTo>
                      <a:pt x="18229" y="370567"/>
                      <a:pt x="11562" y="346754"/>
                      <a:pt x="8704" y="321989"/>
                    </a:cubicBezTo>
                    <a:cubicBezTo>
                      <a:pt x="5847" y="297224"/>
                      <a:pt x="6799" y="270554"/>
                      <a:pt x="12514" y="245789"/>
                    </a:cubicBezTo>
                    <a:cubicBezTo>
                      <a:pt x="17277" y="221024"/>
                      <a:pt x="26802" y="198164"/>
                      <a:pt x="38232" y="177209"/>
                    </a:cubicBezTo>
                    <a:cubicBezTo>
                      <a:pt x="43947" y="166732"/>
                      <a:pt x="49662" y="157207"/>
                      <a:pt x="56329" y="146729"/>
                    </a:cubicBezTo>
                    <a:cubicBezTo>
                      <a:pt x="62997" y="137204"/>
                      <a:pt x="68712" y="128632"/>
                      <a:pt x="77284" y="119107"/>
                    </a:cubicBezTo>
                    <a:cubicBezTo>
                      <a:pt x="81094" y="114344"/>
                      <a:pt x="84904" y="109582"/>
                      <a:pt x="88714" y="105772"/>
                    </a:cubicBezTo>
                    <a:lnTo>
                      <a:pt x="98239" y="96247"/>
                    </a:lnTo>
                    <a:lnTo>
                      <a:pt x="100144" y="93389"/>
                    </a:lnTo>
                    <a:lnTo>
                      <a:pt x="101097" y="92437"/>
                    </a:lnTo>
                    <a:lnTo>
                      <a:pt x="103954" y="89579"/>
                    </a:lnTo>
                    <a:lnTo>
                      <a:pt x="110622" y="83864"/>
                    </a:lnTo>
                    <a:cubicBezTo>
                      <a:pt x="114432" y="80054"/>
                      <a:pt x="119194" y="76244"/>
                      <a:pt x="123004" y="72434"/>
                    </a:cubicBezTo>
                    <a:cubicBezTo>
                      <a:pt x="141102" y="57194"/>
                      <a:pt x="160152" y="43859"/>
                      <a:pt x="183012" y="32429"/>
                    </a:cubicBezTo>
                    <a:cubicBezTo>
                      <a:pt x="204919" y="20999"/>
                      <a:pt x="229684" y="13379"/>
                      <a:pt x="255402" y="9569"/>
                    </a:cubicBezTo>
                    <a:cubicBezTo>
                      <a:pt x="280167" y="5759"/>
                      <a:pt x="305884" y="6712"/>
                      <a:pt x="329697" y="10522"/>
                    </a:cubicBezTo>
                    <a:cubicBezTo>
                      <a:pt x="353509" y="14332"/>
                      <a:pt x="375417" y="20999"/>
                      <a:pt x="396372" y="29572"/>
                    </a:cubicBezTo>
                    <a:cubicBezTo>
                      <a:pt x="416374" y="38144"/>
                      <a:pt x="435424" y="47669"/>
                      <a:pt x="453522" y="59099"/>
                    </a:cubicBezTo>
                    <a:cubicBezTo>
                      <a:pt x="487812" y="81007"/>
                      <a:pt x="518292" y="105772"/>
                      <a:pt x="545914" y="131489"/>
                    </a:cubicBezTo>
                    <a:cubicBezTo>
                      <a:pt x="600207" y="182924"/>
                      <a:pt x="643069" y="237217"/>
                      <a:pt x="681169" y="289604"/>
                    </a:cubicBezTo>
                    <a:cubicBezTo>
                      <a:pt x="719269" y="342944"/>
                      <a:pt x="750702" y="394379"/>
                      <a:pt x="778324" y="442957"/>
                    </a:cubicBezTo>
                    <a:cubicBezTo>
                      <a:pt x="791659" y="467722"/>
                      <a:pt x="804994" y="490582"/>
                      <a:pt x="816424" y="513442"/>
                    </a:cubicBezTo>
                    <a:cubicBezTo>
                      <a:pt x="827854" y="536302"/>
                      <a:pt x="839284" y="557257"/>
                      <a:pt x="848809" y="578212"/>
                    </a:cubicBezTo>
                    <a:cubicBezTo>
                      <a:pt x="868812" y="618217"/>
                      <a:pt x="885004" y="654412"/>
                      <a:pt x="897387" y="683939"/>
                    </a:cubicBezTo>
                    <a:cubicBezTo>
                      <a:pt x="910722" y="713467"/>
                      <a:pt x="919294" y="737279"/>
                      <a:pt x="925962" y="753472"/>
                    </a:cubicBezTo>
                    <a:lnTo>
                      <a:pt x="949774" y="821099"/>
                    </a:lnTo>
                    <a:lnTo>
                      <a:pt x="904054" y="820147"/>
                    </a:lnTo>
                    <a:close/>
                  </a:path>
                </a:pathLst>
              </a:custGeom>
              <a:grpFill/>
              <a:ln w="9525" cap="flat">
                <a:noFill/>
                <a:prstDash val="solid"/>
                <a:miter/>
              </a:ln>
            </p:spPr>
            <p:txBody>
              <a:bodyPr rtlCol="0" anchor="ctr"/>
              <a:lstStyle/>
              <a:p>
                <a:endParaRPr lang="en-US"/>
              </a:p>
            </p:txBody>
          </p:sp>
          <p:sp>
            <p:nvSpPr>
              <p:cNvPr id="122" name="Freeform: Shape 121"/>
              <p:cNvSpPr/>
              <p:nvPr/>
            </p:nvSpPr>
            <p:spPr>
              <a:xfrm>
                <a:off x="6063761" y="2687479"/>
                <a:ext cx="933450" cy="1476375"/>
              </a:xfrm>
              <a:custGeom>
                <a:avLst/>
                <a:gdLst>
                  <a:gd name="connsiteX0" fmla="*/ 16999 w 933450"/>
                  <a:gd name="connsiteY0" fmla="*/ 1477804 h 1476375"/>
                  <a:gd name="connsiteX1" fmla="*/ 30334 w 933450"/>
                  <a:gd name="connsiteY1" fmla="*/ 1027271 h 1476375"/>
                  <a:gd name="connsiteX2" fmla="*/ 177971 w 933450"/>
                  <a:gd name="connsiteY2" fmla="*/ 595789 h 1476375"/>
                  <a:gd name="connsiteX3" fmla="*/ 206546 w 933450"/>
                  <a:gd name="connsiteY3" fmla="*/ 545306 h 1476375"/>
                  <a:gd name="connsiteX4" fmla="*/ 237979 w 933450"/>
                  <a:gd name="connsiteY4" fmla="*/ 496729 h 1476375"/>
                  <a:gd name="connsiteX5" fmla="*/ 272269 w 933450"/>
                  <a:gd name="connsiteY5" fmla="*/ 449104 h 1476375"/>
                  <a:gd name="connsiteX6" fmla="*/ 279889 w 933450"/>
                  <a:gd name="connsiteY6" fmla="*/ 436721 h 1476375"/>
                  <a:gd name="connsiteX7" fmla="*/ 289414 w 933450"/>
                  <a:gd name="connsiteY7" fmla="*/ 425291 h 1476375"/>
                  <a:gd name="connsiteX8" fmla="*/ 307511 w 933450"/>
                  <a:gd name="connsiteY8" fmla="*/ 402431 h 1476375"/>
                  <a:gd name="connsiteX9" fmla="*/ 473246 w 933450"/>
                  <a:gd name="connsiteY9" fmla="*/ 237649 h 1476375"/>
                  <a:gd name="connsiteX10" fmla="*/ 496106 w 933450"/>
                  <a:gd name="connsiteY10" fmla="*/ 218599 h 1476375"/>
                  <a:gd name="connsiteX11" fmla="*/ 519919 w 933450"/>
                  <a:gd name="connsiteY11" fmla="*/ 201454 h 1476375"/>
                  <a:gd name="connsiteX12" fmla="*/ 543731 w 933450"/>
                  <a:gd name="connsiteY12" fmla="*/ 184309 h 1476375"/>
                  <a:gd name="connsiteX13" fmla="*/ 567544 w 933450"/>
                  <a:gd name="connsiteY13" fmla="*/ 167164 h 1476375"/>
                  <a:gd name="connsiteX14" fmla="*/ 617074 w 933450"/>
                  <a:gd name="connsiteY14" fmla="*/ 135731 h 1476375"/>
                  <a:gd name="connsiteX15" fmla="*/ 629456 w 933450"/>
                  <a:gd name="connsiteY15" fmla="*/ 128111 h 1476375"/>
                  <a:gd name="connsiteX16" fmla="*/ 641839 w 933450"/>
                  <a:gd name="connsiteY16" fmla="*/ 120491 h 1476375"/>
                  <a:gd name="connsiteX17" fmla="*/ 667556 w 933450"/>
                  <a:gd name="connsiteY17" fmla="*/ 106204 h 1476375"/>
                  <a:gd name="connsiteX18" fmla="*/ 879011 w 933450"/>
                  <a:gd name="connsiteY18" fmla="*/ 7144 h 1476375"/>
                  <a:gd name="connsiteX19" fmla="*/ 928541 w 933450"/>
                  <a:gd name="connsiteY19" fmla="*/ 150019 h 1476375"/>
                  <a:gd name="connsiteX20" fmla="*/ 731374 w 933450"/>
                  <a:gd name="connsiteY20" fmla="*/ 227171 h 1476375"/>
                  <a:gd name="connsiteX21" fmla="*/ 707561 w 933450"/>
                  <a:gd name="connsiteY21" fmla="*/ 238601 h 1476375"/>
                  <a:gd name="connsiteX22" fmla="*/ 695179 w 933450"/>
                  <a:gd name="connsiteY22" fmla="*/ 244316 h 1476375"/>
                  <a:gd name="connsiteX23" fmla="*/ 683749 w 933450"/>
                  <a:gd name="connsiteY23" fmla="*/ 250984 h 1476375"/>
                  <a:gd name="connsiteX24" fmla="*/ 637076 w 933450"/>
                  <a:gd name="connsiteY24" fmla="*/ 276701 h 1476375"/>
                  <a:gd name="connsiteX25" fmla="*/ 614216 w 933450"/>
                  <a:gd name="connsiteY25" fmla="*/ 290036 h 1476375"/>
                  <a:gd name="connsiteX26" fmla="*/ 592309 w 933450"/>
                  <a:gd name="connsiteY26" fmla="*/ 304324 h 1476375"/>
                  <a:gd name="connsiteX27" fmla="*/ 570401 w 933450"/>
                  <a:gd name="connsiteY27" fmla="*/ 318611 h 1476375"/>
                  <a:gd name="connsiteX28" fmla="*/ 548494 w 933450"/>
                  <a:gd name="connsiteY28" fmla="*/ 333851 h 1476375"/>
                  <a:gd name="connsiteX29" fmla="*/ 388474 w 933450"/>
                  <a:gd name="connsiteY29" fmla="*/ 472916 h 1476375"/>
                  <a:gd name="connsiteX30" fmla="*/ 370376 w 933450"/>
                  <a:gd name="connsiteY30" fmla="*/ 491966 h 1476375"/>
                  <a:gd name="connsiteX31" fmla="*/ 360851 w 933450"/>
                  <a:gd name="connsiteY31" fmla="*/ 501491 h 1476375"/>
                  <a:gd name="connsiteX32" fmla="*/ 352279 w 933450"/>
                  <a:gd name="connsiteY32" fmla="*/ 511969 h 1476375"/>
                  <a:gd name="connsiteX33" fmla="*/ 317989 w 933450"/>
                  <a:gd name="connsiteY33" fmla="*/ 552926 h 1476375"/>
                  <a:gd name="connsiteX34" fmla="*/ 286556 w 933450"/>
                  <a:gd name="connsiteY34" fmla="*/ 595789 h 1476375"/>
                  <a:gd name="connsiteX35" fmla="*/ 257029 w 933450"/>
                  <a:gd name="connsiteY35" fmla="*/ 640556 h 1476375"/>
                  <a:gd name="connsiteX36" fmla="*/ 91294 w 933450"/>
                  <a:gd name="connsiteY36" fmla="*/ 1038701 h 1476375"/>
                  <a:gd name="connsiteX37" fmla="*/ 49384 w 933450"/>
                  <a:gd name="connsiteY37" fmla="*/ 1474946 h 1476375"/>
                  <a:gd name="connsiteX38" fmla="*/ 16999 w 933450"/>
                  <a:gd name="connsiteY38" fmla="*/ 1477804 h 1476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933450" h="1476375">
                    <a:moveTo>
                      <a:pt x="16999" y="1477804"/>
                    </a:moveTo>
                    <a:cubicBezTo>
                      <a:pt x="-146" y="1328261"/>
                      <a:pt x="5569" y="1176814"/>
                      <a:pt x="30334" y="1027271"/>
                    </a:cubicBezTo>
                    <a:cubicBezTo>
                      <a:pt x="56051" y="877729"/>
                      <a:pt x="103676" y="731044"/>
                      <a:pt x="177971" y="595789"/>
                    </a:cubicBezTo>
                    <a:cubicBezTo>
                      <a:pt x="187496" y="578644"/>
                      <a:pt x="197021" y="562451"/>
                      <a:pt x="206546" y="545306"/>
                    </a:cubicBezTo>
                    <a:lnTo>
                      <a:pt x="237979" y="496729"/>
                    </a:lnTo>
                    <a:cubicBezTo>
                      <a:pt x="249409" y="480536"/>
                      <a:pt x="260839" y="465296"/>
                      <a:pt x="272269" y="449104"/>
                    </a:cubicBezTo>
                    <a:lnTo>
                      <a:pt x="279889" y="436721"/>
                    </a:lnTo>
                    <a:lnTo>
                      <a:pt x="289414" y="425291"/>
                    </a:lnTo>
                    <a:lnTo>
                      <a:pt x="307511" y="402431"/>
                    </a:lnTo>
                    <a:cubicBezTo>
                      <a:pt x="357041" y="343376"/>
                      <a:pt x="412286" y="287179"/>
                      <a:pt x="473246" y="237649"/>
                    </a:cubicBezTo>
                    <a:cubicBezTo>
                      <a:pt x="480866" y="231934"/>
                      <a:pt x="488486" y="225266"/>
                      <a:pt x="496106" y="218599"/>
                    </a:cubicBezTo>
                    <a:lnTo>
                      <a:pt x="519919" y="201454"/>
                    </a:lnTo>
                    <a:lnTo>
                      <a:pt x="543731" y="184309"/>
                    </a:lnTo>
                    <a:cubicBezTo>
                      <a:pt x="551351" y="178594"/>
                      <a:pt x="558971" y="172879"/>
                      <a:pt x="567544" y="167164"/>
                    </a:cubicBezTo>
                    <a:lnTo>
                      <a:pt x="617074" y="135731"/>
                    </a:lnTo>
                    <a:lnTo>
                      <a:pt x="629456" y="128111"/>
                    </a:lnTo>
                    <a:cubicBezTo>
                      <a:pt x="633266" y="125254"/>
                      <a:pt x="638029" y="123349"/>
                      <a:pt x="641839" y="120491"/>
                    </a:cubicBezTo>
                    <a:lnTo>
                      <a:pt x="667556" y="106204"/>
                    </a:lnTo>
                    <a:cubicBezTo>
                      <a:pt x="735184" y="67151"/>
                      <a:pt x="806621" y="36671"/>
                      <a:pt x="879011" y="7144"/>
                    </a:cubicBezTo>
                    <a:lnTo>
                      <a:pt x="928541" y="150019"/>
                    </a:lnTo>
                    <a:cubicBezTo>
                      <a:pt x="861866" y="171926"/>
                      <a:pt x="794239" y="195739"/>
                      <a:pt x="731374" y="227171"/>
                    </a:cubicBezTo>
                    <a:lnTo>
                      <a:pt x="707561" y="238601"/>
                    </a:lnTo>
                    <a:cubicBezTo>
                      <a:pt x="703751" y="240506"/>
                      <a:pt x="699941" y="242411"/>
                      <a:pt x="695179" y="244316"/>
                    </a:cubicBezTo>
                    <a:lnTo>
                      <a:pt x="683749" y="250984"/>
                    </a:lnTo>
                    <a:lnTo>
                      <a:pt x="637076" y="276701"/>
                    </a:lnTo>
                    <a:cubicBezTo>
                      <a:pt x="629456" y="280511"/>
                      <a:pt x="621836" y="285274"/>
                      <a:pt x="614216" y="290036"/>
                    </a:cubicBezTo>
                    <a:lnTo>
                      <a:pt x="592309" y="304324"/>
                    </a:lnTo>
                    <a:lnTo>
                      <a:pt x="570401" y="318611"/>
                    </a:lnTo>
                    <a:cubicBezTo>
                      <a:pt x="562781" y="323374"/>
                      <a:pt x="556114" y="329089"/>
                      <a:pt x="548494" y="333851"/>
                    </a:cubicBezTo>
                    <a:cubicBezTo>
                      <a:pt x="490391" y="373856"/>
                      <a:pt x="438004" y="421481"/>
                      <a:pt x="388474" y="472916"/>
                    </a:cubicBezTo>
                    <a:lnTo>
                      <a:pt x="370376" y="491966"/>
                    </a:lnTo>
                    <a:lnTo>
                      <a:pt x="360851" y="501491"/>
                    </a:lnTo>
                    <a:lnTo>
                      <a:pt x="352279" y="511969"/>
                    </a:lnTo>
                    <a:cubicBezTo>
                      <a:pt x="340849" y="525304"/>
                      <a:pt x="329419" y="539591"/>
                      <a:pt x="317989" y="552926"/>
                    </a:cubicBezTo>
                    <a:lnTo>
                      <a:pt x="286556" y="595789"/>
                    </a:lnTo>
                    <a:cubicBezTo>
                      <a:pt x="276079" y="610076"/>
                      <a:pt x="266554" y="625316"/>
                      <a:pt x="257029" y="640556"/>
                    </a:cubicBezTo>
                    <a:cubicBezTo>
                      <a:pt x="179876" y="761524"/>
                      <a:pt x="124631" y="896779"/>
                      <a:pt x="91294" y="1038701"/>
                    </a:cubicBezTo>
                    <a:cubicBezTo>
                      <a:pt x="57956" y="1180624"/>
                      <a:pt x="42716" y="1328261"/>
                      <a:pt x="49384" y="1474946"/>
                    </a:cubicBezTo>
                    <a:lnTo>
                      <a:pt x="16999" y="1477804"/>
                    </a:lnTo>
                    <a:close/>
                  </a:path>
                </a:pathLst>
              </a:custGeom>
              <a:grpFill/>
              <a:ln w="9525" cap="flat">
                <a:noFill/>
                <a:prstDash val="solid"/>
                <a:miter/>
              </a:ln>
            </p:spPr>
            <p:txBody>
              <a:bodyPr rtlCol="0" anchor="ctr"/>
              <a:lstStyle/>
              <a:p>
                <a:endParaRPr lang="en-US"/>
              </a:p>
            </p:txBody>
          </p:sp>
          <p:sp>
            <p:nvSpPr>
              <p:cNvPr id="123" name="Freeform: Shape 122"/>
              <p:cNvSpPr/>
              <p:nvPr/>
            </p:nvSpPr>
            <p:spPr>
              <a:xfrm>
                <a:off x="5496401" y="2864644"/>
                <a:ext cx="628650" cy="1257300"/>
              </a:xfrm>
              <a:custGeom>
                <a:avLst/>
                <a:gdLst>
                  <a:gd name="connsiteX0" fmla="*/ 576739 w 628650"/>
                  <a:gd name="connsiteY0" fmla="*/ 1249204 h 1257300"/>
                  <a:gd name="connsiteX1" fmla="*/ 556736 w 628650"/>
                  <a:gd name="connsiteY1" fmla="*/ 900589 h 1257300"/>
                  <a:gd name="connsiteX2" fmla="*/ 468154 w 628650"/>
                  <a:gd name="connsiteY2" fmla="*/ 569119 h 1257300"/>
                  <a:gd name="connsiteX3" fmla="*/ 285274 w 628650"/>
                  <a:gd name="connsiteY3" fmla="*/ 296704 h 1257300"/>
                  <a:gd name="connsiteX4" fmla="*/ 155734 w 628650"/>
                  <a:gd name="connsiteY4" fmla="*/ 205264 h 1257300"/>
                  <a:gd name="connsiteX5" fmla="*/ 7144 w 628650"/>
                  <a:gd name="connsiteY5" fmla="*/ 152876 h 1257300"/>
                  <a:gd name="connsiteX6" fmla="*/ 46196 w 628650"/>
                  <a:gd name="connsiteY6" fmla="*/ 7144 h 1257300"/>
                  <a:gd name="connsiteX7" fmla="*/ 223361 w 628650"/>
                  <a:gd name="connsiteY7" fmla="*/ 88106 h 1257300"/>
                  <a:gd name="connsiteX8" fmla="*/ 371951 w 628650"/>
                  <a:gd name="connsiteY8" fmla="*/ 212884 h 1257300"/>
                  <a:gd name="connsiteX9" fmla="*/ 481489 w 628650"/>
                  <a:gd name="connsiteY9" fmla="*/ 368141 h 1257300"/>
                  <a:gd name="connsiteX10" fmla="*/ 553879 w 628650"/>
                  <a:gd name="connsiteY10" fmla="*/ 539591 h 1257300"/>
                  <a:gd name="connsiteX11" fmla="*/ 617696 w 628650"/>
                  <a:gd name="connsiteY11" fmla="*/ 896779 h 1257300"/>
                  <a:gd name="connsiteX12" fmla="*/ 607219 w 628650"/>
                  <a:gd name="connsiteY12" fmla="*/ 1253966 h 1257300"/>
                  <a:gd name="connsiteX13" fmla="*/ 576739 w 628650"/>
                  <a:gd name="connsiteY13" fmla="*/ 1249204 h 1257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8650" h="1257300">
                    <a:moveTo>
                      <a:pt x="576739" y="1249204"/>
                    </a:moveTo>
                    <a:cubicBezTo>
                      <a:pt x="580549" y="1132046"/>
                      <a:pt x="573881" y="1014889"/>
                      <a:pt x="556736" y="900589"/>
                    </a:cubicBezTo>
                    <a:cubicBezTo>
                      <a:pt x="539591" y="786289"/>
                      <a:pt x="511969" y="672941"/>
                      <a:pt x="468154" y="569119"/>
                    </a:cubicBezTo>
                    <a:cubicBezTo>
                      <a:pt x="424339" y="465296"/>
                      <a:pt x="364331" y="369094"/>
                      <a:pt x="285274" y="296704"/>
                    </a:cubicBezTo>
                    <a:cubicBezTo>
                      <a:pt x="246221" y="260509"/>
                      <a:pt x="202406" y="229076"/>
                      <a:pt x="155734" y="205264"/>
                    </a:cubicBezTo>
                    <a:cubicBezTo>
                      <a:pt x="108109" y="181451"/>
                      <a:pt x="58579" y="164306"/>
                      <a:pt x="7144" y="152876"/>
                    </a:cubicBezTo>
                    <a:lnTo>
                      <a:pt x="46196" y="7144"/>
                    </a:lnTo>
                    <a:cubicBezTo>
                      <a:pt x="108109" y="27146"/>
                      <a:pt x="168116" y="53816"/>
                      <a:pt x="223361" y="88106"/>
                    </a:cubicBezTo>
                    <a:cubicBezTo>
                      <a:pt x="278606" y="122396"/>
                      <a:pt x="328136" y="165259"/>
                      <a:pt x="371951" y="212884"/>
                    </a:cubicBezTo>
                    <a:cubicBezTo>
                      <a:pt x="414814" y="260509"/>
                      <a:pt x="451961" y="312896"/>
                      <a:pt x="481489" y="368141"/>
                    </a:cubicBezTo>
                    <a:cubicBezTo>
                      <a:pt x="511016" y="423386"/>
                      <a:pt x="534829" y="480536"/>
                      <a:pt x="553879" y="539591"/>
                    </a:cubicBezTo>
                    <a:cubicBezTo>
                      <a:pt x="591979" y="656749"/>
                      <a:pt x="610076" y="776764"/>
                      <a:pt x="617696" y="896779"/>
                    </a:cubicBezTo>
                    <a:cubicBezTo>
                      <a:pt x="625316" y="1016794"/>
                      <a:pt x="621506" y="1135856"/>
                      <a:pt x="607219" y="1253966"/>
                    </a:cubicBezTo>
                    <a:lnTo>
                      <a:pt x="576739" y="1249204"/>
                    </a:lnTo>
                    <a:close/>
                  </a:path>
                </a:pathLst>
              </a:custGeom>
              <a:grpFill/>
              <a:ln w="9525" cap="flat">
                <a:noFill/>
                <a:prstDash val="solid"/>
                <a:miter/>
              </a:ln>
            </p:spPr>
            <p:txBody>
              <a:bodyPr rtlCol="0" anchor="ctr"/>
              <a:lstStyle/>
              <a:p>
                <a:endParaRPr lang="en-US"/>
              </a:p>
            </p:txBody>
          </p:sp>
        </p:grpSp>
        <p:sp>
          <p:nvSpPr>
            <p:cNvPr id="117" name="Rectangle 116"/>
            <p:cNvSpPr/>
            <p:nvPr/>
          </p:nvSpPr>
          <p:spPr>
            <a:xfrm>
              <a:off x="3790950" y="2772505"/>
              <a:ext cx="2447925" cy="3993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p:cNvSpPr/>
            <p:nvPr/>
          </p:nvSpPr>
          <p:spPr>
            <a:xfrm>
              <a:off x="3900488" y="3171825"/>
              <a:ext cx="2228849" cy="147637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Rectangle 118"/>
            <p:cNvSpPr/>
            <p:nvPr/>
          </p:nvSpPr>
          <p:spPr>
            <a:xfrm>
              <a:off x="3900488" y="3171825"/>
              <a:ext cx="2228849" cy="45719"/>
            </a:xfrm>
            <a:prstGeom prst="rect">
              <a:avLst/>
            </a:prstGeom>
            <a:solidFill>
              <a:schemeClr val="accent1">
                <a:lumMod val="50000"/>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9" name="그룹 95"/>
          <p:cNvGrpSpPr/>
          <p:nvPr/>
        </p:nvGrpSpPr>
        <p:grpSpPr>
          <a:xfrm rot="1153036">
            <a:off x="536158" y="1895702"/>
            <a:ext cx="1546307" cy="1710359"/>
            <a:chOff x="6380731" y="3501815"/>
            <a:chExt cx="2051981" cy="2269681"/>
          </a:xfrm>
        </p:grpSpPr>
        <p:sp>
          <p:nvSpPr>
            <p:cNvPr id="110" name="Freeform 3"/>
            <p:cNvSpPr/>
            <p:nvPr/>
          </p:nvSpPr>
          <p:spPr>
            <a:xfrm>
              <a:off x="6651002" y="3501815"/>
              <a:ext cx="1781710" cy="2012329"/>
            </a:xfrm>
            <a:custGeom>
              <a:avLst/>
              <a:gdLst>
                <a:gd name="connsiteX0" fmla="*/ 609600 w 2057400"/>
                <a:gd name="connsiteY0" fmla="*/ 0 h 2349500"/>
                <a:gd name="connsiteX1" fmla="*/ 0 w 2057400"/>
                <a:gd name="connsiteY1" fmla="*/ 330200 h 2349500"/>
                <a:gd name="connsiteX2" fmla="*/ 1701800 w 2057400"/>
                <a:gd name="connsiteY2" fmla="*/ 2349500 h 2349500"/>
                <a:gd name="connsiteX3" fmla="*/ 2057400 w 2057400"/>
                <a:gd name="connsiteY3" fmla="*/ 1625600 h 2349500"/>
                <a:gd name="connsiteX4" fmla="*/ 609600 w 2057400"/>
                <a:gd name="connsiteY4" fmla="*/ 0 h 2349500"/>
                <a:gd name="connsiteX0-1" fmla="*/ 647700 w 2057400"/>
                <a:gd name="connsiteY0-2" fmla="*/ 0 h 2349500"/>
                <a:gd name="connsiteX1-3" fmla="*/ 0 w 2057400"/>
                <a:gd name="connsiteY1-4" fmla="*/ 330200 h 2349500"/>
                <a:gd name="connsiteX2-5" fmla="*/ 1701800 w 2057400"/>
                <a:gd name="connsiteY2-6" fmla="*/ 2349500 h 2349500"/>
                <a:gd name="connsiteX3-7" fmla="*/ 2057400 w 2057400"/>
                <a:gd name="connsiteY3-8" fmla="*/ 1625600 h 2349500"/>
                <a:gd name="connsiteX4-9" fmla="*/ 647700 w 2057400"/>
                <a:gd name="connsiteY4-10" fmla="*/ 0 h 2349500"/>
                <a:gd name="connsiteX0-11" fmla="*/ 657225 w 2057400"/>
                <a:gd name="connsiteY0-12" fmla="*/ 0 h 2363788"/>
                <a:gd name="connsiteX1-13" fmla="*/ 0 w 2057400"/>
                <a:gd name="connsiteY1-14" fmla="*/ 344488 h 2363788"/>
                <a:gd name="connsiteX2-15" fmla="*/ 1701800 w 2057400"/>
                <a:gd name="connsiteY2-16" fmla="*/ 2363788 h 2363788"/>
                <a:gd name="connsiteX3-17" fmla="*/ 2057400 w 2057400"/>
                <a:gd name="connsiteY3-18" fmla="*/ 1639888 h 2363788"/>
                <a:gd name="connsiteX4-19" fmla="*/ 657225 w 2057400"/>
                <a:gd name="connsiteY4-20" fmla="*/ 0 h 2363788"/>
                <a:gd name="connsiteX0-21" fmla="*/ 657225 w 2066925"/>
                <a:gd name="connsiteY0-22" fmla="*/ 0 h 2363788"/>
                <a:gd name="connsiteX1-23" fmla="*/ 0 w 2066925"/>
                <a:gd name="connsiteY1-24" fmla="*/ 344488 h 2363788"/>
                <a:gd name="connsiteX2-25" fmla="*/ 1701800 w 2066925"/>
                <a:gd name="connsiteY2-26" fmla="*/ 2363788 h 2363788"/>
                <a:gd name="connsiteX3-27" fmla="*/ 2066925 w 2066925"/>
                <a:gd name="connsiteY3-28" fmla="*/ 1601788 h 2363788"/>
                <a:gd name="connsiteX4-29" fmla="*/ 657225 w 2066925"/>
                <a:gd name="connsiteY4-30" fmla="*/ 0 h 2363788"/>
                <a:gd name="connsiteX0-31" fmla="*/ 657225 w 2066925"/>
                <a:gd name="connsiteY0-32" fmla="*/ 0 h 2363788"/>
                <a:gd name="connsiteX1-33" fmla="*/ 0 w 2066925"/>
                <a:gd name="connsiteY1-34" fmla="*/ 344488 h 2363788"/>
                <a:gd name="connsiteX2-35" fmla="*/ 1677987 w 2066925"/>
                <a:gd name="connsiteY2-36" fmla="*/ 2363788 h 2363788"/>
                <a:gd name="connsiteX3-37" fmla="*/ 2066925 w 2066925"/>
                <a:gd name="connsiteY3-38" fmla="*/ 1601788 h 2363788"/>
                <a:gd name="connsiteX4-39" fmla="*/ 657225 w 2066925"/>
                <a:gd name="connsiteY4-40" fmla="*/ 0 h 2363788"/>
                <a:gd name="connsiteX0-41" fmla="*/ 614363 w 2024063"/>
                <a:gd name="connsiteY0-42" fmla="*/ 0 h 2363788"/>
                <a:gd name="connsiteX1-43" fmla="*/ 0 w 2024063"/>
                <a:gd name="connsiteY1-44" fmla="*/ 354013 h 2363788"/>
                <a:gd name="connsiteX2-45" fmla="*/ 1635125 w 2024063"/>
                <a:gd name="connsiteY2-46" fmla="*/ 2363788 h 2363788"/>
                <a:gd name="connsiteX3-47" fmla="*/ 2024063 w 2024063"/>
                <a:gd name="connsiteY3-48" fmla="*/ 1601788 h 2363788"/>
                <a:gd name="connsiteX4-49" fmla="*/ 614363 w 2024063"/>
                <a:gd name="connsiteY4-50" fmla="*/ 0 h 2363788"/>
                <a:gd name="connsiteX0-51" fmla="*/ 813722 w 2024063"/>
                <a:gd name="connsiteY0-52" fmla="*/ 0 h 2548163"/>
                <a:gd name="connsiteX1-53" fmla="*/ 0 w 2024063"/>
                <a:gd name="connsiteY1-54" fmla="*/ 538388 h 2548163"/>
                <a:gd name="connsiteX2-55" fmla="*/ 1635125 w 2024063"/>
                <a:gd name="connsiteY2-56" fmla="*/ 2548163 h 2548163"/>
                <a:gd name="connsiteX3-57" fmla="*/ 2024063 w 2024063"/>
                <a:gd name="connsiteY3-58" fmla="*/ 1786163 h 2548163"/>
                <a:gd name="connsiteX4-59" fmla="*/ 813722 w 2024063"/>
                <a:gd name="connsiteY4-60" fmla="*/ 0 h 2548163"/>
                <a:gd name="connsiteX0-61" fmla="*/ 813722 w 2090741"/>
                <a:gd name="connsiteY0-62" fmla="*/ 0 h 2548163"/>
                <a:gd name="connsiteX1-63" fmla="*/ 0 w 2090741"/>
                <a:gd name="connsiteY1-64" fmla="*/ 538388 h 2548163"/>
                <a:gd name="connsiteX2-65" fmla="*/ 1635125 w 2090741"/>
                <a:gd name="connsiteY2-66" fmla="*/ 2548163 h 2548163"/>
                <a:gd name="connsiteX3-67" fmla="*/ 2090741 w 2090741"/>
                <a:gd name="connsiteY3-68" fmla="*/ 1648320 h 2548163"/>
                <a:gd name="connsiteX4-69" fmla="*/ 813722 w 2090741"/>
                <a:gd name="connsiteY4-70" fmla="*/ 0 h 2548163"/>
                <a:gd name="connsiteX0-71" fmla="*/ 813722 w 2160628"/>
                <a:gd name="connsiteY0-72" fmla="*/ 0 h 2548163"/>
                <a:gd name="connsiteX1-73" fmla="*/ 0 w 2160628"/>
                <a:gd name="connsiteY1-74" fmla="*/ 538388 h 2548163"/>
                <a:gd name="connsiteX2-75" fmla="*/ 1635125 w 2160628"/>
                <a:gd name="connsiteY2-76" fmla="*/ 2548163 h 2548163"/>
                <a:gd name="connsiteX3-77" fmla="*/ 2160629 w 2160628"/>
                <a:gd name="connsiteY3-78" fmla="*/ 1556753 h 2548163"/>
                <a:gd name="connsiteX4-79" fmla="*/ 813722 w 2160628"/>
                <a:gd name="connsiteY4-80" fmla="*/ 0 h 2548163"/>
                <a:gd name="connsiteX0-81" fmla="*/ 862758 w 2160629"/>
                <a:gd name="connsiteY0-82" fmla="*/ 0 h 2605825"/>
                <a:gd name="connsiteX1-83" fmla="*/ 0 w 2160629"/>
                <a:gd name="connsiteY1-84" fmla="*/ 596050 h 2605825"/>
                <a:gd name="connsiteX2-85" fmla="*/ 1635125 w 2160629"/>
                <a:gd name="connsiteY2-86" fmla="*/ 2605825 h 2605825"/>
                <a:gd name="connsiteX3-87" fmla="*/ 2160629 w 2160629"/>
                <a:gd name="connsiteY3-88" fmla="*/ 1614415 h 2605825"/>
                <a:gd name="connsiteX4-89" fmla="*/ 862758 w 2160629"/>
                <a:gd name="connsiteY4-90" fmla="*/ 0 h 2605825"/>
                <a:gd name="connsiteX0-91" fmla="*/ 838696 w 2136567"/>
                <a:gd name="connsiteY0-92" fmla="*/ 0 h 2605825"/>
                <a:gd name="connsiteX1-93" fmla="*/ 1 w 2136567"/>
                <a:gd name="connsiteY1-94" fmla="*/ 608422 h 2605825"/>
                <a:gd name="connsiteX2-95" fmla="*/ 1611063 w 2136567"/>
                <a:gd name="connsiteY2-96" fmla="*/ 2605825 h 2605825"/>
                <a:gd name="connsiteX3-97" fmla="*/ 2136567 w 2136567"/>
                <a:gd name="connsiteY3-98" fmla="*/ 1614415 h 2605825"/>
                <a:gd name="connsiteX4-99" fmla="*/ 838696 w 2136567"/>
                <a:gd name="connsiteY4-100" fmla="*/ 0 h 260582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136567" h="2605825">
                  <a:moveTo>
                    <a:pt x="838696" y="0"/>
                  </a:moveTo>
                  <a:lnTo>
                    <a:pt x="1" y="608422"/>
                  </a:lnTo>
                  <a:lnTo>
                    <a:pt x="1611063" y="2605825"/>
                  </a:lnTo>
                  <a:lnTo>
                    <a:pt x="2136567" y="1614415"/>
                  </a:lnTo>
                  <a:lnTo>
                    <a:pt x="838696" y="0"/>
                  </a:lnTo>
                  <a:close/>
                </a:path>
              </a:pathLst>
            </a:custGeom>
            <a:gradFill>
              <a:gsLst>
                <a:gs pos="0">
                  <a:schemeClr val="accent1">
                    <a:lumMod val="50000"/>
                    <a:lumOff val="50000"/>
                  </a:schemeClr>
                </a:gs>
                <a:gs pos="100000">
                  <a:schemeClr val="accent1">
                    <a:lumMod val="50000"/>
                    <a:lumOff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11" name="Freeform 4"/>
            <p:cNvSpPr/>
            <p:nvPr/>
          </p:nvSpPr>
          <p:spPr>
            <a:xfrm>
              <a:off x="6380731" y="4011148"/>
              <a:ext cx="1104079" cy="1746841"/>
            </a:xfrm>
            <a:custGeom>
              <a:avLst/>
              <a:gdLst>
                <a:gd name="connsiteX0" fmla="*/ 317500 w 1333500"/>
                <a:gd name="connsiteY0" fmla="*/ 0 h 2463800"/>
                <a:gd name="connsiteX1" fmla="*/ 0 w 1333500"/>
                <a:gd name="connsiteY1" fmla="*/ 165100 h 2463800"/>
                <a:gd name="connsiteX2" fmla="*/ 1104900 w 1333500"/>
                <a:gd name="connsiteY2" fmla="*/ 2463800 h 2463800"/>
                <a:gd name="connsiteX3" fmla="*/ 1333500 w 1333500"/>
                <a:gd name="connsiteY3" fmla="*/ 1689100 h 2463800"/>
                <a:gd name="connsiteX4" fmla="*/ 317500 w 1333500"/>
                <a:gd name="connsiteY4" fmla="*/ 0 h 2463800"/>
                <a:gd name="connsiteX0-1" fmla="*/ 331788 w 1333500"/>
                <a:gd name="connsiteY0-2" fmla="*/ 0 h 2416175"/>
                <a:gd name="connsiteX1-3" fmla="*/ 0 w 1333500"/>
                <a:gd name="connsiteY1-4" fmla="*/ 117475 h 2416175"/>
                <a:gd name="connsiteX2-5" fmla="*/ 1104900 w 1333500"/>
                <a:gd name="connsiteY2-6" fmla="*/ 2416175 h 2416175"/>
                <a:gd name="connsiteX3-7" fmla="*/ 1333500 w 1333500"/>
                <a:gd name="connsiteY3-8" fmla="*/ 1641475 h 2416175"/>
                <a:gd name="connsiteX4-9" fmla="*/ 331788 w 1333500"/>
                <a:gd name="connsiteY4-10" fmla="*/ 0 h 2416175"/>
                <a:gd name="connsiteX0-11" fmla="*/ 331788 w 1362075"/>
                <a:gd name="connsiteY0-12" fmla="*/ 0 h 2416175"/>
                <a:gd name="connsiteX1-13" fmla="*/ 0 w 1362075"/>
                <a:gd name="connsiteY1-14" fmla="*/ 117475 h 2416175"/>
                <a:gd name="connsiteX2-15" fmla="*/ 1104900 w 1362075"/>
                <a:gd name="connsiteY2-16" fmla="*/ 2416175 h 2416175"/>
                <a:gd name="connsiteX3-17" fmla="*/ 1362075 w 1362075"/>
                <a:gd name="connsiteY3-18" fmla="*/ 1736725 h 2416175"/>
                <a:gd name="connsiteX4-19" fmla="*/ 331788 w 1362075"/>
                <a:gd name="connsiteY4-20" fmla="*/ 0 h 2416175"/>
                <a:gd name="connsiteX0-21" fmla="*/ 331788 w 1381125"/>
                <a:gd name="connsiteY0-22" fmla="*/ 0 h 2416175"/>
                <a:gd name="connsiteX1-23" fmla="*/ 0 w 1381125"/>
                <a:gd name="connsiteY1-24" fmla="*/ 117475 h 2416175"/>
                <a:gd name="connsiteX2-25" fmla="*/ 1104900 w 1381125"/>
                <a:gd name="connsiteY2-26" fmla="*/ 2416175 h 2416175"/>
                <a:gd name="connsiteX3-27" fmla="*/ 1381125 w 1381125"/>
                <a:gd name="connsiteY3-28" fmla="*/ 1722437 h 2416175"/>
                <a:gd name="connsiteX4-29" fmla="*/ 331788 w 1381125"/>
                <a:gd name="connsiteY4-30" fmla="*/ 0 h 2416175"/>
                <a:gd name="connsiteX0-31" fmla="*/ 331788 w 1381125"/>
                <a:gd name="connsiteY0-32" fmla="*/ 0 h 2349500"/>
                <a:gd name="connsiteX1-33" fmla="*/ 0 w 1381125"/>
                <a:gd name="connsiteY1-34" fmla="*/ 117475 h 2349500"/>
                <a:gd name="connsiteX2-35" fmla="*/ 1152525 w 1381125"/>
                <a:gd name="connsiteY2-36" fmla="*/ 2349500 h 2349500"/>
                <a:gd name="connsiteX3-37" fmla="*/ 1381125 w 1381125"/>
                <a:gd name="connsiteY3-38" fmla="*/ 1722437 h 2349500"/>
                <a:gd name="connsiteX4-39" fmla="*/ 331788 w 1381125"/>
                <a:gd name="connsiteY4-40" fmla="*/ 0 h 2349500"/>
                <a:gd name="connsiteX0-41" fmla="*/ 284163 w 1333500"/>
                <a:gd name="connsiteY0-42" fmla="*/ 0 h 2349500"/>
                <a:gd name="connsiteX1-43" fmla="*/ 0 w 1333500"/>
                <a:gd name="connsiteY1-44" fmla="*/ 117475 h 2349500"/>
                <a:gd name="connsiteX2-45" fmla="*/ 1104900 w 1333500"/>
                <a:gd name="connsiteY2-46" fmla="*/ 2349500 h 2349500"/>
                <a:gd name="connsiteX3-47" fmla="*/ 1333500 w 1333500"/>
                <a:gd name="connsiteY3-48" fmla="*/ 1722437 h 2349500"/>
                <a:gd name="connsiteX4-49" fmla="*/ 284163 w 1333500"/>
                <a:gd name="connsiteY4-50" fmla="*/ 0 h 2349500"/>
                <a:gd name="connsiteX0-51" fmla="*/ 284163 w 1333500"/>
                <a:gd name="connsiteY0-52" fmla="*/ 0 h 2335212"/>
                <a:gd name="connsiteX1-53" fmla="*/ 0 w 1333500"/>
                <a:gd name="connsiteY1-54" fmla="*/ 117475 h 2335212"/>
                <a:gd name="connsiteX2-55" fmla="*/ 1109663 w 1333500"/>
                <a:gd name="connsiteY2-56" fmla="*/ 2335212 h 2335212"/>
                <a:gd name="connsiteX3-57" fmla="*/ 1333500 w 1333500"/>
                <a:gd name="connsiteY3-58" fmla="*/ 1722437 h 2335212"/>
                <a:gd name="connsiteX4-59" fmla="*/ 284163 w 1333500"/>
                <a:gd name="connsiteY4-60" fmla="*/ 0 h 2335212"/>
                <a:gd name="connsiteX0-61" fmla="*/ 284163 w 1333500"/>
                <a:gd name="connsiteY0-62" fmla="*/ 0 h 2349500"/>
                <a:gd name="connsiteX1-63" fmla="*/ 0 w 1333500"/>
                <a:gd name="connsiteY1-64" fmla="*/ 117475 h 2349500"/>
                <a:gd name="connsiteX2-65" fmla="*/ 1109663 w 1333500"/>
                <a:gd name="connsiteY2-66" fmla="*/ 2349500 h 2349500"/>
                <a:gd name="connsiteX3-67" fmla="*/ 1333500 w 1333500"/>
                <a:gd name="connsiteY3-68" fmla="*/ 1722437 h 2349500"/>
                <a:gd name="connsiteX4-69" fmla="*/ 284163 w 1333500"/>
                <a:gd name="connsiteY4-70" fmla="*/ 0 h 2349500"/>
                <a:gd name="connsiteX0-71" fmla="*/ 284163 w 1323975"/>
                <a:gd name="connsiteY0-72" fmla="*/ 0 h 2349500"/>
                <a:gd name="connsiteX1-73" fmla="*/ 0 w 1323975"/>
                <a:gd name="connsiteY1-74" fmla="*/ 117475 h 2349500"/>
                <a:gd name="connsiteX2-75" fmla="*/ 1109663 w 1323975"/>
                <a:gd name="connsiteY2-76" fmla="*/ 2349500 h 2349500"/>
                <a:gd name="connsiteX3-77" fmla="*/ 1323975 w 1323975"/>
                <a:gd name="connsiteY3-78" fmla="*/ 1727199 h 2349500"/>
                <a:gd name="connsiteX4-79" fmla="*/ 284163 w 1323975"/>
                <a:gd name="connsiteY4-80" fmla="*/ 0 h 2349500"/>
                <a:gd name="connsiteX0-81" fmla="*/ 284163 w 1323975"/>
                <a:gd name="connsiteY0-82" fmla="*/ 0 h 2262036"/>
                <a:gd name="connsiteX1-83" fmla="*/ 0 w 1323975"/>
                <a:gd name="connsiteY1-84" fmla="*/ 117475 h 2262036"/>
                <a:gd name="connsiteX2-85" fmla="*/ 1157371 w 1323975"/>
                <a:gd name="connsiteY2-86" fmla="*/ 2262036 h 2262036"/>
                <a:gd name="connsiteX3-87" fmla="*/ 1323975 w 1323975"/>
                <a:gd name="connsiteY3-88" fmla="*/ 1727199 h 2262036"/>
                <a:gd name="connsiteX4-89" fmla="*/ 284163 w 1323975"/>
                <a:gd name="connsiteY4-90" fmla="*/ 0 h 22620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323975" h="2262036">
                  <a:moveTo>
                    <a:pt x="284163" y="0"/>
                  </a:moveTo>
                  <a:lnTo>
                    <a:pt x="0" y="117475"/>
                  </a:lnTo>
                  <a:lnTo>
                    <a:pt x="1157371" y="2262036"/>
                  </a:lnTo>
                  <a:lnTo>
                    <a:pt x="1323975" y="1727199"/>
                  </a:lnTo>
                  <a:lnTo>
                    <a:pt x="284163"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2" name="Freeform 9"/>
            <p:cNvSpPr/>
            <p:nvPr/>
          </p:nvSpPr>
          <p:spPr>
            <a:xfrm>
              <a:off x="7341916" y="5335158"/>
              <a:ext cx="663161" cy="436338"/>
            </a:xfrm>
            <a:custGeom>
              <a:avLst/>
              <a:gdLst>
                <a:gd name="connsiteX0" fmla="*/ 889000 w 889000"/>
                <a:gd name="connsiteY0" fmla="*/ 215900 h 622300"/>
                <a:gd name="connsiteX1" fmla="*/ 0 w 889000"/>
                <a:gd name="connsiteY1" fmla="*/ 622300 h 622300"/>
                <a:gd name="connsiteX2" fmla="*/ 266700 w 889000"/>
                <a:gd name="connsiteY2" fmla="*/ 0 h 622300"/>
                <a:gd name="connsiteX3" fmla="*/ 889000 w 889000"/>
                <a:gd name="connsiteY3" fmla="*/ 215900 h 622300"/>
                <a:gd name="connsiteX0-1" fmla="*/ 903288 w 903288"/>
                <a:gd name="connsiteY0-2" fmla="*/ 201612 h 622300"/>
                <a:gd name="connsiteX1-3" fmla="*/ 0 w 903288"/>
                <a:gd name="connsiteY1-4" fmla="*/ 622300 h 622300"/>
                <a:gd name="connsiteX2-5" fmla="*/ 266700 w 903288"/>
                <a:gd name="connsiteY2-6" fmla="*/ 0 h 622300"/>
                <a:gd name="connsiteX3-7" fmla="*/ 903288 w 903288"/>
                <a:gd name="connsiteY3-8" fmla="*/ 201612 h 622300"/>
                <a:gd name="connsiteX0-9" fmla="*/ 903288 w 903288"/>
                <a:gd name="connsiteY0-10" fmla="*/ 215900 h 636588"/>
                <a:gd name="connsiteX1-11" fmla="*/ 0 w 903288"/>
                <a:gd name="connsiteY1-12" fmla="*/ 636588 h 636588"/>
                <a:gd name="connsiteX2-13" fmla="*/ 285750 w 903288"/>
                <a:gd name="connsiteY2-14" fmla="*/ 0 h 636588"/>
                <a:gd name="connsiteX3-15" fmla="*/ 903288 w 903288"/>
                <a:gd name="connsiteY3-16" fmla="*/ 215900 h 636588"/>
                <a:gd name="connsiteX0-17" fmla="*/ 903288 w 903288"/>
                <a:gd name="connsiteY0-18" fmla="*/ 215900 h 636588"/>
                <a:gd name="connsiteX1-19" fmla="*/ 0 w 903288"/>
                <a:gd name="connsiteY1-20" fmla="*/ 636588 h 636588"/>
                <a:gd name="connsiteX2-21" fmla="*/ 266700 w 903288"/>
                <a:gd name="connsiteY2-22" fmla="*/ 0 h 636588"/>
                <a:gd name="connsiteX3-23" fmla="*/ 903288 w 903288"/>
                <a:gd name="connsiteY3-24" fmla="*/ 215900 h 636588"/>
                <a:gd name="connsiteX0-25" fmla="*/ 850900 w 850900"/>
                <a:gd name="connsiteY0-26" fmla="*/ 215900 h 622301"/>
                <a:gd name="connsiteX1-27" fmla="*/ 0 w 850900"/>
                <a:gd name="connsiteY1-28" fmla="*/ 622301 h 622301"/>
                <a:gd name="connsiteX2-29" fmla="*/ 214312 w 850900"/>
                <a:gd name="connsiteY2-30" fmla="*/ 0 h 622301"/>
                <a:gd name="connsiteX3-31" fmla="*/ 850900 w 850900"/>
                <a:gd name="connsiteY3-32" fmla="*/ 215900 h 622301"/>
                <a:gd name="connsiteX0-33" fmla="*/ 850900 w 850900"/>
                <a:gd name="connsiteY0-34" fmla="*/ 230187 h 636588"/>
                <a:gd name="connsiteX1-35" fmla="*/ 0 w 850900"/>
                <a:gd name="connsiteY1-36" fmla="*/ 636588 h 636588"/>
                <a:gd name="connsiteX2-37" fmla="*/ 209549 w 850900"/>
                <a:gd name="connsiteY2-38" fmla="*/ 0 h 636588"/>
                <a:gd name="connsiteX3-39" fmla="*/ 850900 w 850900"/>
                <a:gd name="connsiteY3-40" fmla="*/ 230187 h 636588"/>
                <a:gd name="connsiteX0-41" fmla="*/ 803192 w 803192"/>
                <a:gd name="connsiteY0-42" fmla="*/ 230187 h 525270"/>
                <a:gd name="connsiteX1-43" fmla="*/ 0 w 803192"/>
                <a:gd name="connsiteY1-44" fmla="*/ 525270 h 525270"/>
                <a:gd name="connsiteX2-45" fmla="*/ 161841 w 803192"/>
                <a:gd name="connsiteY2-46" fmla="*/ 0 h 525270"/>
                <a:gd name="connsiteX3-47" fmla="*/ 803192 w 803192"/>
                <a:gd name="connsiteY3-48" fmla="*/ 230187 h 525270"/>
                <a:gd name="connsiteX0-49" fmla="*/ 795241 w 795241"/>
                <a:gd name="connsiteY0-50" fmla="*/ 230187 h 565027"/>
                <a:gd name="connsiteX1-51" fmla="*/ 0 w 795241"/>
                <a:gd name="connsiteY1-52" fmla="*/ 565027 h 565027"/>
                <a:gd name="connsiteX2-53" fmla="*/ 153890 w 795241"/>
                <a:gd name="connsiteY2-54" fmla="*/ 0 h 565027"/>
                <a:gd name="connsiteX3-55" fmla="*/ 795241 w 795241"/>
                <a:gd name="connsiteY3-56" fmla="*/ 230187 h 565027"/>
              </a:gdLst>
              <a:ahLst/>
              <a:cxnLst>
                <a:cxn ang="0">
                  <a:pos x="connsiteX0-1" y="connsiteY0-2"/>
                </a:cxn>
                <a:cxn ang="0">
                  <a:pos x="connsiteX1-3" y="connsiteY1-4"/>
                </a:cxn>
                <a:cxn ang="0">
                  <a:pos x="connsiteX2-5" y="connsiteY2-6"/>
                </a:cxn>
                <a:cxn ang="0">
                  <a:pos x="connsiteX3-7" y="connsiteY3-8"/>
                </a:cxn>
              </a:cxnLst>
              <a:rect l="l" t="t" r="r" b="b"/>
              <a:pathLst>
                <a:path w="795241" h="565027">
                  <a:moveTo>
                    <a:pt x="795241" y="230187"/>
                  </a:moveTo>
                  <a:lnTo>
                    <a:pt x="0" y="565027"/>
                  </a:lnTo>
                  <a:lnTo>
                    <a:pt x="153890" y="0"/>
                  </a:lnTo>
                  <a:lnTo>
                    <a:pt x="795241" y="230187"/>
                  </a:lnTo>
                  <a:close/>
                </a:path>
              </a:pathLst>
            </a:custGeom>
            <a:gradFill>
              <a:gsLst>
                <a:gs pos="0">
                  <a:schemeClr val="accent1">
                    <a:lumMod val="70000"/>
                    <a:lumOff val="30000"/>
                  </a:schemeClr>
                </a:gs>
                <a:gs pos="100000">
                  <a:schemeClr val="accent1">
                    <a:lumMod val="70000"/>
                    <a:lumOff val="3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3" name="Freeform 7"/>
            <p:cNvSpPr/>
            <p:nvPr/>
          </p:nvSpPr>
          <p:spPr>
            <a:xfrm>
              <a:off x="6616260" y="3957201"/>
              <a:ext cx="1374016" cy="1552035"/>
            </a:xfrm>
            <a:custGeom>
              <a:avLst/>
              <a:gdLst>
                <a:gd name="connsiteX0" fmla="*/ 1625600 w 1625600"/>
                <a:gd name="connsiteY0" fmla="*/ 1981200 h 1981200"/>
                <a:gd name="connsiteX1" fmla="*/ 1016000 w 1625600"/>
                <a:gd name="connsiteY1" fmla="*/ 1752600 h 1981200"/>
                <a:gd name="connsiteX2" fmla="*/ 0 w 1625600"/>
                <a:gd name="connsiteY2" fmla="*/ 0 h 1981200"/>
                <a:gd name="connsiteX3" fmla="*/ 1625600 w 1625600"/>
                <a:gd name="connsiteY3" fmla="*/ 1981200 h 1981200"/>
                <a:gd name="connsiteX0-1" fmla="*/ 1611312 w 1611312"/>
                <a:gd name="connsiteY0-2" fmla="*/ 2009775 h 2009775"/>
                <a:gd name="connsiteX1-3" fmla="*/ 1001712 w 1611312"/>
                <a:gd name="connsiteY1-4" fmla="*/ 1781175 h 2009775"/>
                <a:gd name="connsiteX2-5" fmla="*/ 0 w 1611312"/>
                <a:gd name="connsiteY2-6" fmla="*/ 0 h 2009775"/>
                <a:gd name="connsiteX3-7" fmla="*/ 1611312 w 1611312"/>
                <a:gd name="connsiteY3-8" fmla="*/ 2009775 h 2009775"/>
                <a:gd name="connsiteX0-9" fmla="*/ 1642913 w 1642913"/>
                <a:gd name="connsiteY0-10" fmla="*/ 2009775 h 2009775"/>
                <a:gd name="connsiteX1-11" fmla="*/ 1033313 w 1642913"/>
                <a:gd name="connsiteY1-12" fmla="*/ 1781175 h 2009775"/>
                <a:gd name="connsiteX2-13" fmla="*/ 0 w 1642913"/>
                <a:gd name="connsiteY2-14" fmla="*/ 55564 h 2009775"/>
                <a:gd name="connsiteX3-15" fmla="*/ 31601 w 1642913"/>
                <a:gd name="connsiteY3-16" fmla="*/ 0 h 2009775"/>
                <a:gd name="connsiteX4" fmla="*/ 1642913 w 1642913"/>
                <a:gd name="connsiteY4" fmla="*/ 2009775 h 2009775"/>
                <a:gd name="connsiteX0-17" fmla="*/ 1642913 w 1642913"/>
                <a:gd name="connsiteY0-18" fmla="*/ 2009775 h 2009775"/>
                <a:gd name="connsiteX1-19" fmla="*/ 1033313 w 1642913"/>
                <a:gd name="connsiteY1-20" fmla="*/ 1781175 h 2009775"/>
                <a:gd name="connsiteX2-21" fmla="*/ 0 w 1642913"/>
                <a:gd name="connsiteY2-22" fmla="*/ 55564 h 2009775"/>
                <a:gd name="connsiteX3-23" fmla="*/ 31601 w 1642913"/>
                <a:gd name="connsiteY3-24" fmla="*/ 0 h 2009775"/>
                <a:gd name="connsiteX4-25" fmla="*/ 1642913 w 1642913"/>
                <a:gd name="connsiteY4-26" fmla="*/ 2009775 h 2009775"/>
                <a:gd name="connsiteX0-27" fmla="*/ 1642913 w 1642913"/>
                <a:gd name="connsiteY0-28" fmla="*/ 2009775 h 2009775"/>
                <a:gd name="connsiteX1-29" fmla="*/ 1028550 w 1642913"/>
                <a:gd name="connsiteY1-30" fmla="*/ 1785937 h 2009775"/>
                <a:gd name="connsiteX2-31" fmla="*/ 0 w 1642913"/>
                <a:gd name="connsiteY2-32" fmla="*/ 55564 h 2009775"/>
                <a:gd name="connsiteX3-33" fmla="*/ 31601 w 1642913"/>
                <a:gd name="connsiteY3-34" fmla="*/ 0 h 2009775"/>
                <a:gd name="connsiteX4-35" fmla="*/ 1642913 w 1642913"/>
                <a:gd name="connsiteY4-36" fmla="*/ 2009775 h 2009775"/>
                <a:gd name="connsiteX0-37" fmla="*/ 1652438 w 1652438"/>
                <a:gd name="connsiteY0-38" fmla="*/ 2000250 h 2000250"/>
                <a:gd name="connsiteX1-39" fmla="*/ 1028550 w 1652438"/>
                <a:gd name="connsiteY1-40" fmla="*/ 1785937 h 2000250"/>
                <a:gd name="connsiteX2-41" fmla="*/ 0 w 1652438"/>
                <a:gd name="connsiteY2-42" fmla="*/ 55564 h 2000250"/>
                <a:gd name="connsiteX3-43" fmla="*/ 31601 w 1652438"/>
                <a:gd name="connsiteY3-44" fmla="*/ 0 h 2000250"/>
                <a:gd name="connsiteX4-45" fmla="*/ 1652438 w 1652438"/>
                <a:gd name="connsiteY4-46" fmla="*/ 2000250 h 2000250"/>
                <a:gd name="connsiteX0-47" fmla="*/ 1671488 w 1671488"/>
                <a:gd name="connsiteY0-48" fmla="*/ 2014538 h 2014538"/>
                <a:gd name="connsiteX1-49" fmla="*/ 1028550 w 1671488"/>
                <a:gd name="connsiteY1-50" fmla="*/ 1785937 h 2014538"/>
                <a:gd name="connsiteX2-51" fmla="*/ 0 w 1671488"/>
                <a:gd name="connsiteY2-52" fmla="*/ 55564 h 2014538"/>
                <a:gd name="connsiteX3-53" fmla="*/ 31601 w 1671488"/>
                <a:gd name="connsiteY3-54" fmla="*/ 0 h 2014538"/>
                <a:gd name="connsiteX4-55" fmla="*/ 1671488 w 1671488"/>
                <a:gd name="connsiteY4-56" fmla="*/ 2014538 h 2014538"/>
                <a:gd name="connsiteX0-57" fmla="*/ 1657200 w 1657200"/>
                <a:gd name="connsiteY0-58" fmla="*/ 2009776 h 2009776"/>
                <a:gd name="connsiteX1-59" fmla="*/ 1028550 w 1657200"/>
                <a:gd name="connsiteY1-60" fmla="*/ 1785937 h 2009776"/>
                <a:gd name="connsiteX2-61" fmla="*/ 0 w 1657200"/>
                <a:gd name="connsiteY2-62" fmla="*/ 55564 h 2009776"/>
                <a:gd name="connsiteX3-63" fmla="*/ 31601 w 1657200"/>
                <a:gd name="connsiteY3-64" fmla="*/ 0 h 2009776"/>
                <a:gd name="connsiteX4-65" fmla="*/ 1657200 w 1657200"/>
                <a:gd name="connsiteY4-66" fmla="*/ 2009776 h 2009776"/>
                <a:gd name="connsiteX0-67" fmla="*/ 1642912 w 1642912"/>
                <a:gd name="connsiteY0-68" fmla="*/ 2009776 h 2009776"/>
                <a:gd name="connsiteX1-69" fmla="*/ 1014262 w 1642912"/>
                <a:gd name="connsiteY1-70" fmla="*/ 1785937 h 2009776"/>
                <a:gd name="connsiteX2-71" fmla="*/ 0 w 1642912"/>
                <a:gd name="connsiteY2-72" fmla="*/ 65089 h 2009776"/>
                <a:gd name="connsiteX3-73" fmla="*/ 17313 w 1642912"/>
                <a:gd name="connsiteY3-74" fmla="*/ 0 h 2009776"/>
                <a:gd name="connsiteX4-75" fmla="*/ 1642912 w 1642912"/>
                <a:gd name="connsiteY4-76" fmla="*/ 2009776 h 2009776"/>
                <a:gd name="connsiteX0-77" fmla="*/ 1647675 w 1647675"/>
                <a:gd name="connsiteY0-78" fmla="*/ 2009776 h 2009776"/>
                <a:gd name="connsiteX1-79" fmla="*/ 1019025 w 1647675"/>
                <a:gd name="connsiteY1-80" fmla="*/ 1785937 h 2009776"/>
                <a:gd name="connsiteX2-81" fmla="*/ 0 w 1647675"/>
                <a:gd name="connsiteY2-82" fmla="*/ 74614 h 2009776"/>
                <a:gd name="connsiteX3-83" fmla="*/ 22076 w 1647675"/>
                <a:gd name="connsiteY3-84" fmla="*/ 0 h 2009776"/>
                <a:gd name="connsiteX4-85" fmla="*/ 1647675 w 1647675"/>
                <a:gd name="connsiteY4-86" fmla="*/ 2009776 h 2009776"/>
              </a:gdLst>
              <a:ahLst/>
              <a:cxnLst>
                <a:cxn ang="0">
                  <a:pos x="connsiteX0-1" y="connsiteY0-2"/>
                </a:cxn>
                <a:cxn ang="0">
                  <a:pos x="connsiteX1-3" y="connsiteY1-4"/>
                </a:cxn>
                <a:cxn ang="0">
                  <a:pos x="connsiteX2-5" y="connsiteY2-6"/>
                </a:cxn>
                <a:cxn ang="0">
                  <a:pos x="connsiteX3-7" y="connsiteY3-8"/>
                </a:cxn>
                <a:cxn ang="0">
                  <a:pos x="connsiteX4-25" y="connsiteY4-26"/>
                </a:cxn>
              </a:cxnLst>
              <a:rect l="l" t="t" r="r" b="b"/>
              <a:pathLst>
                <a:path w="1647675" h="2009776">
                  <a:moveTo>
                    <a:pt x="1647675" y="2009776"/>
                  </a:moveTo>
                  <a:lnTo>
                    <a:pt x="1019025" y="1785937"/>
                  </a:lnTo>
                  <a:cubicBezTo>
                    <a:pt x="707925" y="1234546"/>
                    <a:pt x="330150" y="621242"/>
                    <a:pt x="0" y="74614"/>
                  </a:cubicBezTo>
                  <a:lnTo>
                    <a:pt x="22076" y="0"/>
                  </a:lnTo>
                  <a:lnTo>
                    <a:pt x="1647675" y="2009776"/>
                  </a:lnTo>
                  <a:close/>
                </a:path>
              </a:pathLst>
            </a:custGeom>
            <a:gradFill>
              <a:gsLst>
                <a:gs pos="0">
                  <a:schemeClr val="accent1">
                    <a:lumMod val="70000"/>
                  </a:schemeClr>
                </a:gs>
                <a:gs pos="100000">
                  <a:schemeClr val="accent1">
                    <a:lumMod val="7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14" name="Freeform 65"/>
            <p:cNvSpPr/>
            <p:nvPr/>
          </p:nvSpPr>
          <p:spPr>
            <a:xfrm rot="10124631">
              <a:off x="7034337" y="3678799"/>
              <a:ext cx="826949" cy="948405"/>
            </a:xfrm>
            <a:custGeom>
              <a:avLst/>
              <a:gdLst>
                <a:gd name="connsiteX0" fmla="*/ 679905 w 679905"/>
                <a:gd name="connsiteY0" fmla="*/ 1118161 h 1118161"/>
                <a:gd name="connsiteX1" fmla="*/ 11995 w 679905"/>
                <a:gd name="connsiteY1" fmla="*/ 60637 h 1118161"/>
                <a:gd name="connsiteX2" fmla="*/ 250534 w 679905"/>
                <a:gd name="connsiteY2" fmla="*/ 132199 h 1118161"/>
                <a:gd name="connsiteX3" fmla="*/ 250534 w 679905"/>
                <a:gd name="connsiteY3" fmla="*/ 156053 h 1118161"/>
                <a:gd name="connsiteX0-1" fmla="*/ 551259 w 551259"/>
                <a:gd name="connsiteY0-2" fmla="*/ 985962 h 985962"/>
                <a:gd name="connsiteX1-3" fmla="*/ 18521 w 551259"/>
                <a:gd name="connsiteY1-4" fmla="*/ 127221 h 985962"/>
                <a:gd name="connsiteX2-5" fmla="*/ 121888 w 551259"/>
                <a:gd name="connsiteY2-6" fmla="*/ 0 h 985962"/>
                <a:gd name="connsiteX3-7" fmla="*/ 121888 w 551259"/>
                <a:gd name="connsiteY3-8" fmla="*/ 23854 h 985962"/>
                <a:gd name="connsiteX0-9" fmla="*/ 551618 w 551618"/>
                <a:gd name="connsiteY0-10" fmla="*/ 962935 h 962935"/>
                <a:gd name="connsiteX1-11" fmla="*/ 18880 w 551618"/>
                <a:gd name="connsiteY1-12" fmla="*/ 104194 h 962935"/>
                <a:gd name="connsiteX2-13" fmla="*/ 122247 w 551618"/>
                <a:gd name="connsiteY2-14" fmla="*/ 827 h 962935"/>
                <a:gd name="connsiteX0-15" fmla="*/ 537150 w 776832"/>
                <a:gd name="connsiteY0-16" fmla="*/ 878220 h 878220"/>
                <a:gd name="connsiteX1-17" fmla="*/ 4412 w 776832"/>
                <a:gd name="connsiteY1-18" fmla="*/ 19479 h 878220"/>
                <a:gd name="connsiteX2-19" fmla="*/ 776832 w 776832"/>
                <a:gd name="connsiteY2-20" fmla="*/ 720586 h 878220"/>
                <a:gd name="connsiteX0-21" fmla="*/ 560333 w 800015"/>
                <a:gd name="connsiteY0-22" fmla="*/ 878220 h 878220"/>
                <a:gd name="connsiteX1-23" fmla="*/ 27595 w 800015"/>
                <a:gd name="connsiteY1-24" fmla="*/ 19479 h 878220"/>
                <a:gd name="connsiteX2-25" fmla="*/ 800015 w 800015"/>
                <a:gd name="connsiteY2-26" fmla="*/ 720586 h 878220"/>
                <a:gd name="connsiteX0-27" fmla="*/ 560333 w 800015"/>
                <a:gd name="connsiteY0-28" fmla="*/ 900402 h 900402"/>
                <a:gd name="connsiteX1-29" fmla="*/ 27595 w 800015"/>
                <a:gd name="connsiteY1-30" fmla="*/ 41661 h 900402"/>
                <a:gd name="connsiteX2-31" fmla="*/ 800015 w 800015"/>
                <a:gd name="connsiteY2-32" fmla="*/ 742768 h 900402"/>
                <a:gd name="connsiteX0-33" fmla="*/ 383094 w 817278"/>
                <a:gd name="connsiteY0-34" fmla="*/ 996660 h 996660"/>
                <a:gd name="connsiteX1-35" fmla="*/ 44858 w 817278"/>
                <a:gd name="connsiteY1-36" fmla="*/ 41661 h 996660"/>
                <a:gd name="connsiteX2-37" fmla="*/ 817278 w 817278"/>
                <a:gd name="connsiteY2-38" fmla="*/ 742768 h 996660"/>
                <a:gd name="connsiteX0-39" fmla="*/ 383094 w 734578"/>
                <a:gd name="connsiteY0-40" fmla="*/ 994305 h 994305"/>
                <a:gd name="connsiteX1-41" fmla="*/ 44858 w 734578"/>
                <a:gd name="connsiteY1-42" fmla="*/ 39306 h 994305"/>
                <a:gd name="connsiteX2-43" fmla="*/ 734578 w 734578"/>
                <a:gd name="connsiteY2-44" fmla="*/ 809002 h 994305"/>
                <a:gd name="connsiteX0-45" fmla="*/ 419361 w 770845"/>
                <a:gd name="connsiteY0-46" fmla="*/ 972157 h 972157"/>
                <a:gd name="connsiteX1-47" fmla="*/ 39747 w 770845"/>
                <a:gd name="connsiteY1-48" fmla="*/ 40062 h 972157"/>
                <a:gd name="connsiteX2-49" fmla="*/ 770845 w 770845"/>
                <a:gd name="connsiteY2-50" fmla="*/ 786854 h 972157"/>
              </a:gdLst>
              <a:ahLst/>
              <a:cxnLst>
                <a:cxn ang="0">
                  <a:pos x="connsiteX0-1" y="connsiteY0-2"/>
                </a:cxn>
                <a:cxn ang="0">
                  <a:pos x="connsiteX1-3" y="connsiteY1-4"/>
                </a:cxn>
                <a:cxn ang="0">
                  <a:pos x="connsiteX2-5" y="connsiteY2-6"/>
                </a:cxn>
              </a:cxnLst>
              <a:rect l="l" t="t" r="r" b="b"/>
              <a:pathLst>
                <a:path w="770845" h="972157">
                  <a:moveTo>
                    <a:pt x="419361" y="972157"/>
                  </a:moveTo>
                  <a:cubicBezTo>
                    <a:pt x="121187" y="525558"/>
                    <a:pt x="-91916" y="119001"/>
                    <a:pt x="39747" y="40062"/>
                  </a:cubicBezTo>
                  <a:cubicBezTo>
                    <a:pt x="154412" y="-211965"/>
                    <a:pt x="749310" y="808389"/>
                    <a:pt x="770845" y="786854"/>
                  </a:cubicBezTo>
                </a:path>
              </a:pathLst>
            </a:cu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grpSp>
      <p:sp>
        <p:nvSpPr>
          <p:cNvPr id="101" name="Freeform: Shape 100"/>
          <p:cNvSpPr/>
          <p:nvPr/>
        </p:nvSpPr>
        <p:spPr>
          <a:xfrm rot="19740589">
            <a:off x="1135976" y="3692262"/>
            <a:ext cx="791736" cy="393705"/>
          </a:xfrm>
          <a:custGeom>
            <a:avLst/>
            <a:gdLst>
              <a:gd name="connsiteX0" fmla="*/ 1677443 w 1743075"/>
              <a:gd name="connsiteY0" fmla="*/ 330518 h 866775"/>
              <a:gd name="connsiteX1" fmla="*/ 1438365 w 1743075"/>
              <a:gd name="connsiteY1" fmla="*/ 142875 h 866775"/>
              <a:gd name="connsiteX2" fmla="*/ 1195478 w 1743075"/>
              <a:gd name="connsiteY2" fmla="*/ 384810 h 866775"/>
              <a:gd name="connsiteX3" fmla="*/ 1186905 w 1743075"/>
              <a:gd name="connsiteY3" fmla="*/ 381953 h 866775"/>
              <a:gd name="connsiteX4" fmla="*/ 1350735 w 1743075"/>
              <a:gd name="connsiteY4" fmla="*/ 97155 h 866775"/>
              <a:gd name="connsiteX5" fmla="*/ 1239293 w 1743075"/>
              <a:gd name="connsiteY5" fmla="*/ 55245 h 866775"/>
              <a:gd name="connsiteX6" fmla="*/ 922110 w 1743075"/>
              <a:gd name="connsiteY6" fmla="*/ 351472 h 866775"/>
              <a:gd name="connsiteX7" fmla="*/ 913538 w 1743075"/>
              <a:gd name="connsiteY7" fmla="*/ 348615 h 866775"/>
              <a:gd name="connsiteX8" fmla="*/ 1108800 w 1743075"/>
              <a:gd name="connsiteY8" fmla="*/ 23813 h 866775"/>
              <a:gd name="connsiteX9" fmla="*/ 997358 w 1743075"/>
              <a:gd name="connsiteY9" fmla="*/ 8572 h 866775"/>
              <a:gd name="connsiteX10" fmla="*/ 612548 w 1743075"/>
              <a:gd name="connsiteY10" fmla="*/ 350520 h 866775"/>
              <a:gd name="connsiteX11" fmla="*/ 603975 w 1743075"/>
              <a:gd name="connsiteY11" fmla="*/ 347663 h 866775"/>
              <a:gd name="connsiteX12" fmla="*/ 818288 w 1743075"/>
              <a:gd name="connsiteY12" fmla="*/ 0 h 866775"/>
              <a:gd name="connsiteX13" fmla="*/ 746850 w 1743075"/>
              <a:gd name="connsiteY13" fmla="*/ 7620 h 866775"/>
              <a:gd name="connsiteX14" fmla="*/ 696368 w 1743075"/>
              <a:gd name="connsiteY14" fmla="*/ 13335 h 866775"/>
              <a:gd name="connsiteX15" fmla="*/ 319178 w 1743075"/>
              <a:gd name="connsiteY15" fmla="*/ 350520 h 866775"/>
              <a:gd name="connsiteX16" fmla="*/ 310605 w 1743075"/>
              <a:gd name="connsiteY16" fmla="*/ 347663 h 866775"/>
              <a:gd name="connsiteX17" fmla="*/ 474435 w 1743075"/>
              <a:gd name="connsiteY17" fmla="*/ 62865 h 866775"/>
              <a:gd name="connsiteX18" fmla="*/ 329655 w 1743075"/>
              <a:gd name="connsiteY18" fmla="*/ 126682 h 866775"/>
              <a:gd name="connsiteX19" fmla="*/ 222975 w 1743075"/>
              <a:gd name="connsiteY19" fmla="*/ 192405 h 866775"/>
              <a:gd name="connsiteX20" fmla="*/ 21045 w 1743075"/>
              <a:gd name="connsiteY20" fmla="*/ 421957 h 866775"/>
              <a:gd name="connsiteX21" fmla="*/ 137250 w 1743075"/>
              <a:gd name="connsiteY21" fmla="*/ 749618 h 866775"/>
              <a:gd name="connsiteX22" fmla="*/ 305843 w 1743075"/>
              <a:gd name="connsiteY22" fmla="*/ 816293 h 866775"/>
              <a:gd name="connsiteX23" fmla="*/ 1135470 w 1743075"/>
              <a:gd name="connsiteY23" fmla="*/ 860107 h 866775"/>
              <a:gd name="connsiteX24" fmla="*/ 1544093 w 1743075"/>
              <a:gd name="connsiteY24" fmla="*/ 781050 h 866775"/>
              <a:gd name="connsiteX25" fmla="*/ 1677443 w 1743075"/>
              <a:gd name="connsiteY25" fmla="*/ 330518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743075" h="866775">
                <a:moveTo>
                  <a:pt x="1677443" y="330518"/>
                </a:moveTo>
                <a:cubicBezTo>
                  <a:pt x="1617435" y="242888"/>
                  <a:pt x="1528853" y="193357"/>
                  <a:pt x="1438365" y="142875"/>
                </a:cubicBezTo>
                <a:cubicBezTo>
                  <a:pt x="1335495" y="220028"/>
                  <a:pt x="1230720" y="311468"/>
                  <a:pt x="1195478" y="384810"/>
                </a:cubicBezTo>
                <a:cubicBezTo>
                  <a:pt x="1193573" y="389572"/>
                  <a:pt x="1185953" y="387668"/>
                  <a:pt x="1186905" y="381953"/>
                </a:cubicBezTo>
                <a:cubicBezTo>
                  <a:pt x="1198335" y="310515"/>
                  <a:pt x="1270725" y="200025"/>
                  <a:pt x="1350735" y="97155"/>
                </a:cubicBezTo>
                <a:cubicBezTo>
                  <a:pt x="1316445" y="80963"/>
                  <a:pt x="1279298" y="66675"/>
                  <a:pt x="1239293" y="55245"/>
                </a:cubicBezTo>
                <a:cubicBezTo>
                  <a:pt x="1119278" y="140018"/>
                  <a:pt x="965925" y="260032"/>
                  <a:pt x="922110" y="351472"/>
                </a:cubicBezTo>
                <a:cubicBezTo>
                  <a:pt x="920205" y="356235"/>
                  <a:pt x="912585" y="354330"/>
                  <a:pt x="913538" y="348615"/>
                </a:cubicBezTo>
                <a:cubicBezTo>
                  <a:pt x="926873" y="267653"/>
                  <a:pt x="1018313" y="137160"/>
                  <a:pt x="1108800" y="23813"/>
                </a:cubicBezTo>
                <a:cubicBezTo>
                  <a:pt x="1072605" y="17145"/>
                  <a:pt x="1035458" y="12382"/>
                  <a:pt x="997358" y="8572"/>
                </a:cubicBezTo>
                <a:cubicBezTo>
                  <a:pt x="875438" y="89535"/>
                  <a:pt x="664935" y="240982"/>
                  <a:pt x="612548" y="350520"/>
                </a:cubicBezTo>
                <a:cubicBezTo>
                  <a:pt x="610643" y="355282"/>
                  <a:pt x="603023" y="353378"/>
                  <a:pt x="603975" y="347663"/>
                </a:cubicBezTo>
                <a:cubicBezTo>
                  <a:pt x="618263" y="260985"/>
                  <a:pt x="721133" y="118110"/>
                  <a:pt x="818288" y="0"/>
                </a:cubicBezTo>
                <a:cubicBezTo>
                  <a:pt x="794475" y="953"/>
                  <a:pt x="772568" y="3810"/>
                  <a:pt x="746850" y="7620"/>
                </a:cubicBezTo>
                <a:cubicBezTo>
                  <a:pt x="729705" y="9525"/>
                  <a:pt x="712560" y="11430"/>
                  <a:pt x="696368" y="13335"/>
                </a:cubicBezTo>
                <a:cubicBezTo>
                  <a:pt x="573495" y="95250"/>
                  <a:pt x="370613" y="242888"/>
                  <a:pt x="319178" y="350520"/>
                </a:cubicBezTo>
                <a:cubicBezTo>
                  <a:pt x="317273" y="355282"/>
                  <a:pt x="309653" y="353378"/>
                  <a:pt x="310605" y="347663"/>
                </a:cubicBezTo>
                <a:cubicBezTo>
                  <a:pt x="322035" y="276225"/>
                  <a:pt x="395378" y="165735"/>
                  <a:pt x="474435" y="62865"/>
                </a:cubicBezTo>
                <a:cubicBezTo>
                  <a:pt x="421095" y="80963"/>
                  <a:pt x="372518" y="102870"/>
                  <a:pt x="329655" y="126682"/>
                </a:cubicBezTo>
                <a:cubicBezTo>
                  <a:pt x="292508" y="145732"/>
                  <a:pt x="256313" y="167640"/>
                  <a:pt x="222975" y="192405"/>
                </a:cubicBezTo>
                <a:cubicBezTo>
                  <a:pt x="135345" y="258128"/>
                  <a:pt x="60098" y="316230"/>
                  <a:pt x="21045" y="421957"/>
                </a:cubicBezTo>
                <a:cubicBezTo>
                  <a:pt x="-29437" y="559118"/>
                  <a:pt x="11520" y="674370"/>
                  <a:pt x="137250" y="749618"/>
                </a:cubicBezTo>
                <a:cubicBezTo>
                  <a:pt x="189638" y="781050"/>
                  <a:pt x="246788" y="802005"/>
                  <a:pt x="305843" y="816293"/>
                </a:cubicBezTo>
                <a:cubicBezTo>
                  <a:pt x="576353" y="881063"/>
                  <a:pt x="860198" y="876300"/>
                  <a:pt x="1135470" y="860107"/>
                </a:cubicBezTo>
                <a:cubicBezTo>
                  <a:pt x="1271678" y="852488"/>
                  <a:pt x="1416458" y="834390"/>
                  <a:pt x="1544093" y="781050"/>
                </a:cubicBezTo>
                <a:cubicBezTo>
                  <a:pt x="1753643" y="695325"/>
                  <a:pt x="1805078" y="516255"/>
                  <a:pt x="1677443" y="330518"/>
                </a:cubicBezTo>
                <a:close/>
              </a:path>
            </a:pathLst>
          </a:custGeom>
          <a:solidFill>
            <a:schemeClr val="accent3">
              <a:lumMod val="60000"/>
              <a:lumOff val="40000"/>
            </a:schemeClr>
          </a:solidFill>
          <a:ln w="9525" cap="flat">
            <a:noFill/>
            <a:prstDash val="solid"/>
            <a:miter/>
          </a:ln>
        </p:spPr>
        <p:txBody>
          <a:bodyPr rtlCol="0" anchor="ctr"/>
          <a:lstStyle/>
          <a:p>
            <a:endParaRPr lang="en-US"/>
          </a:p>
        </p:txBody>
      </p:sp>
      <p:sp>
        <p:nvSpPr>
          <p:cNvPr id="100" name="Freeform 18"/>
          <p:cNvSpPr/>
          <p:nvPr/>
        </p:nvSpPr>
        <p:spPr>
          <a:xfrm rot="2350217">
            <a:off x="1878678" y="3008147"/>
            <a:ext cx="712945" cy="575399"/>
          </a:xfrm>
          <a:custGeom>
            <a:avLst/>
            <a:gdLst/>
            <a:ahLst/>
            <a:cxnLst/>
            <a:rect l="l" t="t" r="r" b="b"/>
            <a:pathLst>
              <a:path w="3307788" h="2669631">
                <a:moveTo>
                  <a:pt x="2793832" y="1478391"/>
                </a:moveTo>
                <a:cubicBezTo>
                  <a:pt x="2772990" y="1635402"/>
                  <a:pt x="2717678" y="1784517"/>
                  <a:pt x="2633007" y="1915952"/>
                </a:cubicBezTo>
                <a:cubicBezTo>
                  <a:pt x="2695386" y="1951862"/>
                  <a:pt x="2772768" y="1955673"/>
                  <a:pt x="2841607" y="1924185"/>
                </a:cubicBezTo>
                <a:cubicBezTo>
                  <a:pt x="2943442" y="1877605"/>
                  <a:pt x="2999062" y="1766364"/>
                  <a:pt x="2975226" y="1656948"/>
                </a:cubicBezTo>
                <a:cubicBezTo>
                  <a:pt x="2955176" y="1564911"/>
                  <a:pt x="2883463" y="1495086"/>
                  <a:pt x="2793832" y="1478391"/>
                </a:cubicBezTo>
                <a:close/>
                <a:moveTo>
                  <a:pt x="2807611" y="1247700"/>
                </a:moveTo>
                <a:lnTo>
                  <a:pt x="2807472" y="1256060"/>
                </a:lnTo>
                <a:cubicBezTo>
                  <a:pt x="2994195" y="1281771"/>
                  <a:pt x="3148201" y="1421768"/>
                  <a:pt x="3189276" y="1610317"/>
                </a:cubicBezTo>
                <a:cubicBezTo>
                  <a:pt x="3235041" y="1820393"/>
                  <a:pt x="3128252" y="2033972"/>
                  <a:pt x="2932732" y="2123406"/>
                </a:cubicBezTo>
                <a:cubicBezTo>
                  <a:pt x="2789297" y="2189015"/>
                  <a:pt x="2626543" y="2174805"/>
                  <a:pt x="2499470" y="2094044"/>
                </a:cubicBezTo>
                <a:cubicBezTo>
                  <a:pt x="2427194" y="2172627"/>
                  <a:pt x="2343030" y="2241391"/>
                  <a:pt x="2248861" y="2297980"/>
                </a:cubicBezTo>
                <a:cubicBezTo>
                  <a:pt x="2178351" y="2340352"/>
                  <a:pt x="2104446" y="2374567"/>
                  <a:pt x="2027600" y="2398134"/>
                </a:cubicBezTo>
                <a:lnTo>
                  <a:pt x="3307788" y="2397615"/>
                </a:lnTo>
                <a:cubicBezTo>
                  <a:pt x="3265361" y="2549905"/>
                  <a:pt x="2537441" y="2669620"/>
                  <a:pt x="1653814" y="2669631"/>
                </a:cubicBezTo>
                <a:cubicBezTo>
                  <a:pt x="773102" y="2669642"/>
                  <a:pt x="46417" y="2550707"/>
                  <a:pt x="0" y="2398955"/>
                </a:cubicBezTo>
                <a:lnTo>
                  <a:pt x="1280678" y="2398436"/>
                </a:lnTo>
                <a:cubicBezTo>
                  <a:pt x="1203764" y="2374915"/>
                  <a:pt x="1129786" y="2340732"/>
                  <a:pt x="1059201" y="2298380"/>
                </a:cubicBezTo>
                <a:cubicBezTo>
                  <a:pt x="693039" y="2078675"/>
                  <a:pt x="477900" y="1674935"/>
                  <a:pt x="499745" y="1248476"/>
                </a:cubicBezTo>
                <a:close/>
                <a:moveTo>
                  <a:pt x="1331611" y="201752"/>
                </a:moveTo>
                <a:cubicBezTo>
                  <a:pt x="1206335" y="290902"/>
                  <a:pt x="1124761" y="308382"/>
                  <a:pt x="1132336" y="435988"/>
                </a:cubicBezTo>
                <a:cubicBezTo>
                  <a:pt x="1160888" y="640507"/>
                  <a:pt x="1527973" y="617783"/>
                  <a:pt x="1498839" y="840365"/>
                </a:cubicBezTo>
                <a:cubicBezTo>
                  <a:pt x="1455138" y="960979"/>
                  <a:pt x="1395705" y="987199"/>
                  <a:pt x="1213910" y="1052459"/>
                </a:cubicBezTo>
                <a:cubicBezTo>
                  <a:pt x="1331028" y="972050"/>
                  <a:pt x="1364241" y="921357"/>
                  <a:pt x="1360745" y="809484"/>
                </a:cubicBezTo>
                <a:cubicBezTo>
                  <a:pt x="1360746" y="646916"/>
                  <a:pt x="1111360" y="626523"/>
                  <a:pt x="1020462" y="495421"/>
                </a:cubicBezTo>
                <a:cubicBezTo>
                  <a:pt x="941218" y="374224"/>
                  <a:pt x="1061250" y="280996"/>
                  <a:pt x="1331611" y="201752"/>
                </a:cubicBezTo>
                <a:close/>
                <a:moveTo>
                  <a:pt x="2164365" y="80223"/>
                </a:moveTo>
                <a:cubicBezTo>
                  <a:pt x="2021192" y="182108"/>
                  <a:pt x="1927964" y="202086"/>
                  <a:pt x="1936621" y="347922"/>
                </a:cubicBezTo>
                <a:cubicBezTo>
                  <a:pt x="1969252" y="581657"/>
                  <a:pt x="2388778" y="555687"/>
                  <a:pt x="2355482" y="810066"/>
                </a:cubicBezTo>
                <a:cubicBezTo>
                  <a:pt x="2305538" y="947910"/>
                  <a:pt x="2237615" y="977876"/>
                  <a:pt x="2029849" y="1052459"/>
                </a:cubicBezTo>
                <a:cubicBezTo>
                  <a:pt x="2163698" y="960563"/>
                  <a:pt x="2201656" y="902628"/>
                  <a:pt x="2197660" y="774773"/>
                </a:cubicBezTo>
                <a:cubicBezTo>
                  <a:pt x="2197661" y="588982"/>
                  <a:pt x="1912649" y="565676"/>
                  <a:pt x="1808765" y="415844"/>
                </a:cubicBezTo>
                <a:cubicBezTo>
                  <a:pt x="1718201" y="277334"/>
                  <a:pt x="1855380" y="170787"/>
                  <a:pt x="2164365" y="80223"/>
                </a:cubicBezTo>
                <a:close/>
                <a:moveTo>
                  <a:pt x="1754169" y="0"/>
                </a:moveTo>
                <a:cubicBezTo>
                  <a:pt x="1583512" y="121444"/>
                  <a:pt x="1472387" y="145257"/>
                  <a:pt x="1482706" y="319088"/>
                </a:cubicBezTo>
                <a:cubicBezTo>
                  <a:pt x="1521601" y="597693"/>
                  <a:pt x="2021663" y="566738"/>
                  <a:pt x="1981975" y="869950"/>
                </a:cubicBezTo>
                <a:cubicBezTo>
                  <a:pt x="1922443" y="1034256"/>
                  <a:pt x="1841481" y="1069974"/>
                  <a:pt x="1593831" y="1158875"/>
                </a:cubicBezTo>
                <a:cubicBezTo>
                  <a:pt x="1753374" y="1049338"/>
                  <a:pt x="1798619" y="980281"/>
                  <a:pt x="1793856" y="827882"/>
                </a:cubicBezTo>
                <a:cubicBezTo>
                  <a:pt x="1793857" y="606424"/>
                  <a:pt x="1454132" y="578644"/>
                  <a:pt x="1330306" y="400050"/>
                </a:cubicBezTo>
                <a:cubicBezTo>
                  <a:pt x="1222356" y="234950"/>
                  <a:pt x="1385869" y="107950"/>
                  <a:pt x="1754169"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grpSp>
        <p:nvGrpSpPr>
          <p:cNvPr id="85" name="Group 84"/>
          <p:cNvGrpSpPr/>
          <p:nvPr/>
        </p:nvGrpSpPr>
        <p:grpSpPr>
          <a:xfrm rot="3147218">
            <a:off x="658900" y="939276"/>
            <a:ext cx="1087258" cy="586634"/>
            <a:chOff x="5163072" y="3396567"/>
            <a:chExt cx="1946746" cy="1050372"/>
          </a:xfrm>
        </p:grpSpPr>
        <p:grpSp>
          <p:nvGrpSpPr>
            <p:cNvPr id="86" name="Group 85"/>
            <p:cNvGrpSpPr/>
            <p:nvPr/>
          </p:nvGrpSpPr>
          <p:grpSpPr>
            <a:xfrm>
              <a:off x="5163072" y="3396567"/>
              <a:ext cx="1946746" cy="1050372"/>
              <a:chOff x="5163072" y="3396567"/>
              <a:chExt cx="1946746" cy="1050372"/>
            </a:xfrm>
          </p:grpSpPr>
          <p:grpSp>
            <p:nvGrpSpPr>
              <p:cNvPr id="88" name="Group 87"/>
              <p:cNvGrpSpPr/>
              <p:nvPr/>
            </p:nvGrpSpPr>
            <p:grpSpPr>
              <a:xfrm>
                <a:off x="5163072" y="3396567"/>
                <a:ext cx="1946746" cy="1050372"/>
                <a:chOff x="4552948" y="3928227"/>
                <a:chExt cx="3086104" cy="1665116"/>
              </a:xfrm>
            </p:grpSpPr>
            <p:grpSp>
              <p:nvGrpSpPr>
                <p:cNvPr id="90" name="Group 89"/>
                <p:cNvGrpSpPr/>
                <p:nvPr/>
              </p:nvGrpSpPr>
              <p:grpSpPr>
                <a:xfrm>
                  <a:off x="4552948" y="3928227"/>
                  <a:ext cx="3086104" cy="1219660"/>
                  <a:chOff x="4552948" y="3928227"/>
                  <a:chExt cx="3086104" cy="1219660"/>
                </a:xfrm>
              </p:grpSpPr>
              <p:sp>
                <p:nvSpPr>
                  <p:cNvPr id="92" name="Freeform 50"/>
                  <p:cNvSpPr/>
                  <p:nvPr/>
                </p:nvSpPr>
                <p:spPr bwMode="auto">
                  <a:xfrm>
                    <a:off x="4552948" y="3928227"/>
                    <a:ext cx="3086104" cy="1219660"/>
                  </a:xfrm>
                  <a:custGeom>
                    <a:avLst/>
                    <a:gdLst>
                      <a:gd name="connsiteX0" fmla="*/ 1971970 w 3086104"/>
                      <a:gd name="connsiteY0" fmla="*/ 27 h 1219659"/>
                      <a:gd name="connsiteX1" fmla="*/ 2520756 w 3086104"/>
                      <a:gd name="connsiteY1" fmla="*/ 334765 h 1219659"/>
                      <a:gd name="connsiteX2" fmla="*/ 2979548 w 3086104"/>
                      <a:gd name="connsiteY2" fmla="*/ 86354 h 1219659"/>
                      <a:gd name="connsiteX3" fmla="*/ 3079692 w 3086104"/>
                      <a:gd name="connsiteY3" fmla="*/ 734315 h 1219659"/>
                      <a:gd name="connsiteX4" fmla="*/ 3074395 w 3086104"/>
                      <a:gd name="connsiteY4" fmla="*/ 812797 h 1219659"/>
                      <a:gd name="connsiteX5" fmla="*/ 3082575 w 3086104"/>
                      <a:gd name="connsiteY5" fmla="*/ 812705 h 1219659"/>
                      <a:gd name="connsiteX6" fmla="*/ 3068459 w 3086104"/>
                      <a:gd name="connsiteY6" fmla="*/ 1028900 h 1219659"/>
                      <a:gd name="connsiteX7" fmla="*/ 3061713 w 3086104"/>
                      <a:gd name="connsiteY7" fmla="*/ 1026217 h 1219659"/>
                      <a:gd name="connsiteX8" fmla="*/ 3057773 w 3086104"/>
                      <a:gd name="connsiteY8" fmla="*/ 1049051 h 1219659"/>
                      <a:gd name="connsiteX9" fmla="*/ 2890195 w 3086104"/>
                      <a:gd name="connsiteY9" fmla="*/ 1219659 h 1219659"/>
                      <a:gd name="connsiteX10" fmla="*/ 842291 w 3086104"/>
                      <a:gd name="connsiteY10" fmla="*/ 1219659 h 1219659"/>
                      <a:gd name="connsiteX11" fmla="*/ 89517 w 3086104"/>
                      <a:gd name="connsiteY11" fmla="*/ 1076627 h 1219659"/>
                      <a:gd name="connsiteX12" fmla="*/ 52962 w 3086104"/>
                      <a:gd name="connsiteY12" fmla="*/ 1048081 h 1219659"/>
                      <a:gd name="connsiteX13" fmla="*/ 18574 w 3086104"/>
                      <a:gd name="connsiteY13" fmla="*/ 1023623 h 1219659"/>
                      <a:gd name="connsiteX14" fmla="*/ 126214 w 3086104"/>
                      <a:gd name="connsiteY14" fmla="*/ 627221 h 1219659"/>
                      <a:gd name="connsiteX15" fmla="*/ 1013800 w 3086104"/>
                      <a:gd name="connsiteY15" fmla="*/ 442234 h 1219659"/>
                      <a:gd name="connsiteX16" fmla="*/ 1971970 w 3086104"/>
                      <a:gd name="connsiteY16" fmla="*/ 27 h 1219659"/>
                      <a:gd name="connsiteX0-1" fmla="*/ 1971970 w 3086104"/>
                      <a:gd name="connsiteY0-2" fmla="*/ 27 h 1219659"/>
                      <a:gd name="connsiteX1-3" fmla="*/ 2520756 w 3086104"/>
                      <a:gd name="connsiteY1-4" fmla="*/ 334765 h 1219659"/>
                      <a:gd name="connsiteX2-5" fmla="*/ 2979548 w 3086104"/>
                      <a:gd name="connsiteY2-6" fmla="*/ 86354 h 1219659"/>
                      <a:gd name="connsiteX3-7" fmla="*/ 3079692 w 3086104"/>
                      <a:gd name="connsiteY3-8" fmla="*/ 734315 h 1219659"/>
                      <a:gd name="connsiteX4-9" fmla="*/ 3074395 w 3086104"/>
                      <a:gd name="connsiteY4-10" fmla="*/ 812797 h 1219659"/>
                      <a:gd name="connsiteX5-11" fmla="*/ 3082575 w 3086104"/>
                      <a:gd name="connsiteY5-12" fmla="*/ 812705 h 1219659"/>
                      <a:gd name="connsiteX6-13" fmla="*/ 3068459 w 3086104"/>
                      <a:gd name="connsiteY6-14" fmla="*/ 1028900 h 1219659"/>
                      <a:gd name="connsiteX7-15" fmla="*/ 3061713 w 3086104"/>
                      <a:gd name="connsiteY7-16" fmla="*/ 1026217 h 1219659"/>
                      <a:gd name="connsiteX8-17" fmla="*/ 3057773 w 3086104"/>
                      <a:gd name="connsiteY8-18" fmla="*/ 1049051 h 1219659"/>
                      <a:gd name="connsiteX9-19" fmla="*/ 2805134 w 3086104"/>
                      <a:gd name="connsiteY9-20" fmla="*/ 1198393 h 1219659"/>
                      <a:gd name="connsiteX10-21" fmla="*/ 842291 w 3086104"/>
                      <a:gd name="connsiteY10-22" fmla="*/ 1219659 h 1219659"/>
                      <a:gd name="connsiteX11-23" fmla="*/ 89517 w 3086104"/>
                      <a:gd name="connsiteY11-24" fmla="*/ 1076627 h 1219659"/>
                      <a:gd name="connsiteX12-25" fmla="*/ 52962 w 3086104"/>
                      <a:gd name="connsiteY12-26" fmla="*/ 1048081 h 1219659"/>
                      <a:gd name="connsiteX13-27" fmla="*/ 18574 w 3086104"/>
                      <a:gd name="connsiteY13-28" fmla="*/ 1023623 h 1219659"/>
                      <a:gd name="connsiteX14-29" fmla="*/ 126214 w 3086104"/>
                      <a:gd name="connsiteY14-30" fmla="*/ 627221 h 1219659"/>
                      <a:gd name="connsiteX15-31" fmla="*/ 1013800 w 3086104"/>
                      <a:gd name="connsiteY15-32" fmla="*/ 442234 h 1219659"/>
                      <a:gd name="connsiteX16-33" fmla="*/ 1971970 w 3086104"/>
                      <a:gd name="connsiteY16-34" fmla="*/ 27 h 1219659"/>
                      <a:gd name="connsiteX0-35" fmla="*/ 1971970 w 3086104"/>
                      <a:gd name="connsiteY0-36" fmla="*/ 27 h 1219659"/>
                      <a:gd name="connsiteX1-37" fmla="*/ 2520756 w 3086104"/>
                      <a:gd name="connsiteY1-38" fmla="*/ 334765 h 1219659"/>
                      <a:gd name="connsiteX2-39" fmla="*/ 2979548 w 3086104"/>
                      <a:gd name="connsiteY2-40" fmla="*/ 86354 h 1219659"/>
                      <a:gd name="connsiteX3-41" fmla="*/ 3079692 w 3086104"/>
                      <a:gd name="connsiteY3-42" fmla="*/ 734315 h 1219659"/>
                      <a:gd name="connsiteX4-43" fmla="*/ 3074395 w 3086104"/>
                      <a:gd name="connsiteY4-44" fmla="*/ 812797 h 1219659"/>
                      <a:gd name="connsiteX5-45" fmla="*/ 3082575 w 3086104"/>
                      <a:gd name="connsiteY5-46" fmla="*/ 812705 h 1219659"/>
                      <a:gd name="connsiteX6-47" fmla="*/ 3068459 w 3086104"/>
                      <a:gd name="connsiteY6-48" fmla="*/ 1028900 h 1219659"/>
                      <a:gd name="connsiteX7-49" fmla="*/ 3061713 w 3086104"/>
                      <a:gd name="connsiteY7-50" fmla="*/ 1026217 h 1219659"/>
                      <a:gd name="connsiteX8-51" fmla="*/ 2993977 w 3086104"/>
                      <a:gd name="connsiteY8-52" fmla="*/ 1049051 h 1219659"/>
                      <a:gd name="connsiteX9-53" fmla="*/ 2805134 w 3086104"/>
                      <a:gd name="connsiteY9-54" fmla="*/ 1198393 h 1219659"/>
                      <a:gd name="connsiteX10-55" fmla="*/ 842291 w 3086104"/>
                      <a:gd name="connsiteY10-56" fmla="*/ 1219659 h 1219659"/>
                      <a:gd name="connsiteX11-57" fmla="*/ 89517 w 3086104"/>
                      <a:gd name="connsiteY11-58" fmla="*/ 1076627 h 1219659"/>
                      <a:gd name="connsiteX12-59" fmla="*/ 52962 w 3086104"/>
                      <a:gd name="connsiteY12-60" fmla="*/ 1048081 h 1219659"/>
                      <a:gd name="connsiteX13-61" fmla="*/ 18574 w 3086104"/>
                      <a:gd name="connsiteY13-62" fmla="*/ 1023623 h 1219659"/>
                      <a:gd name="connsiteX14-63" fmla="*/ 126214 w 3086104"/>
                      <a:gd name="connsiteY14-64" fmla="*/ 627221 h 1219659"/>
                      <a:gd name="connsiteX15-65" fmla="*/ 1013800 w 3086104"/>
                      <a:gd name="connsiteY15-66" fmla="*/ 442234 h 1219659"/>
                      <a:gd name="connsiteX16-67" fmla="*/ 1971970 w 3086104"/>
                      <a:gd name="connsiteY16-68" fmla="*/ 27 h 1219659"/>
                      <a:gd name="connsiteX0-69" fmla="*/ 1971970 w 3086104"/>
                      <a:gd name="connsiteY0-70" fmla="*/ 27 h 1219659"/>
                      <a:gd name="connsiteX1-71" fmla="*/ 2520756 w 3086104"/>
                      <a:gd name="connsiteY1-72" fmla="*/ 334765 h 1219659"/>
                      <a:gd name="connsiteX2-73" fmla="*/ 2979548 w 3086104"/>
                      <a:gd name="connsiteY2-74" fmla="*/ 86354 h 1219659"/>
                      <a:gd name="connsiteX3-75" fmla="*/ 3079692 w 3086104"/>
                      <a:gd name="connsiteY3-76" fmla="*/ 734315 h 1219659"/>
                      <a:gd name="connsiteX4-77" fmla="*/ 3074395 w 3086104"/>
                      <a:gd name="connsiteY4-78" fmla="*/ 812797 h 1219659"/>
                      <a:gd name="connsiteX5-79" fmla="*/ 3082575 w 3086104"/>
                      <a:gd name="connsiteY5-80" fmla="*/ 812705 h 1219659"/>
                      <a:gd name="connsiteX6-81" fmla="*/ 3068459 w 3086104"/>
                      <a:gd name="connsiteY6-82" fmla="*/ 1028900 h 1219659"/>
                      <a:gd name="connsiteX7-83" fmla="*/ 3061713 w 3086104"/>
                      <a:gd name="connsiteY7-84" fmla="*/ 1026217 h 1219659"/>
                      <a:gd name="connsiteX8-85" fmla="*/ 2993977 w 3086104"/>
                      <a:gd name="connsiteY8-86" fmla="*/ 1049051 h 1219659"/>
                      <a:gd name="connsiteX9-87" fmla="*/ 2730706 w 3086104"/>
                      <a:gd name="connsiteY9-88" fmla="*/ 1166496 h 1219659"/>
                      <a:gd name="connsiteX10-89" fmla="*/ 842291 w 3086104"/>
                      <a:gd name="connsiteY10-90" fmla="*/ 1219659 h 1219659"/>
                      <a:gd name="connsiteX11-91" fmla="*/ 89517 w 3086104"/>
                      <a:gd name="connsiteY11-92" fmla="*/ 1076627 h 1219659"/>
                      <a:gd name="connsiteX12-93" fmla="*/ 52962 w 3086104"/>
                      <a:gd name="connsiteY12-94" fmla="*/ 1048081 h 1219659"/>
                      <a:gd name="connsiteX13-95" fmla="*/ 18574 w 3086104"/>
                      <a:gd name="connsiteY13-96" fmla="*/ 1023623 h 1219659"/>
                      <a:gd name="connsiteX14-97" fmla="*/ 126214 w 3086104"/>
                      <a:gd name="connsiteY14-98" fmla="*/ 627221 h 1219659"/>
                      <a:gd name="connsiteX15-99" fmla="*/ 1013800 w 3086104"/>
                      <a:gd name="connsiteY15-100" fmla="*/ 442234 h 1219659"/>
                      <a:gd name="connsiteX16-101" fmla="*/ 1971970 w 3086104"/>
                      <a:gd name="connsiteY16-102" fmla="*/ 27 h 1219659"/>
                      <a:gd name="connsiteX0-103" fmla="*/ 1971970 w 3086104"/>
                      <a:gd name="connsiteY0-104" fmla="*/ 29 h 1219661"/>
                      <a:gd name="connsiteX1-105" fmla="*/ 2520756 w 3086104"/>
                      <a:gd name="connsiteY1-106" fmla="*/ 334767 h 1219661"/>
                      <a:gd name="connsiteX2-107" fmla="*/ 3000813 w 3086104"/>
                      <a:gd name="connsiteY2-108" fmla="*/ 171417 h 1219661"/>
                      <a:gd name="connsiteX3-109" fmla="*/ 3079692 w 3086104"/>
                      <a:gd name="connsiteY3-110" fmla="*/ 734317 h 1219661"/>
                      <a:gd name="connsiteX4-111" fmla="*/ 3074395 w 3086104"/>
                      <a:gd name="connsiteY4-112" fmla="*/ 812799 h 1219661"/>
                      <a:gd name="connsiteX5-113" fmla="*/ 3082575 w 3086104"/>
                      <a:gd name="connsiteY5-114" fmla="*/ 812707 h 1219661"/>
                      <a:gd name="connsiteX6-115" fmla="*/ 3068459 w 3086104"/>
                      <a:gd name="connsiteY6-116" fmla="*/ 1028902 h 1219661"/>
                      <a:gd name="connsiteX7-117" fmla="*/ 3061713 w 3086104"/>
                      <a:gd name="connsiteY7-118" fmla="*/ 1026219 h 1219661"/>
                      <a:gd name="connsiteX8-119" fmla="*/ 2993977 w 3086104"/>
                      <a:gd name="connsiteY8-120" fmla="*/ 1049053 h 1219661"/>
                      <a:gd name="connsiteX9-121" fmla="*/ 2730706 w 3086104"/>
                      <a:gd name="connsiteY9-122" fmla="*/ 1166498 h 1219661"/>
                      <a:gd name="connsiteX10-123" fmla="*/ 842291 w 3086104"/>
                      <a:gd name="connsiteY10-124" fmla="*/ 1219661 h 1219661"/>
                      <a:gd name="connsiteX11-125" fmla="*/ 89517 w 3086104"/>
                      <a:gd name="connsiteY11-126" fmla="*/ 1076629 h 1219661"/>
                      <a:gd name="connsiteX12-127" fmla="*/ 52962 w 3086104"/>
                      <a:gd name="connsiteY12-128" fmla="*/ 1048083 h 1219661"/>
                      <a:gd name="connsiteX13-129" fmla="*/ 18574 w 3086104"/>
                      <a:gd name="connsiteY13-130" fmla="*/ 1023625 h 1219661"/>
                      <a:gd name="connsiteX14-131" fmla="*/ 126214 w 3086104"/>
                      <a:gd name="connsiteY14-132" fmla="*/ 627223 h 1219661"/>
                      <a:gd name="connsiteX15-133" fmla="*/ 1013800 w 3086104"/>
                      <a:gd name="connsiteY15-134" fmla="*/ 442236 h 1219661"/>
                      <a:gd name="connsiteX16-135" fmla="*/ 1971970 w 3086104"/>
                      <a:gd name="connsiteY16-136" fmla="*/ 29 h 1219661"/>
                      <a:gd name="connsiteX0-137" fmla="*/ 1971970 w 3086104"/>
                      <a:gd name="connsiteY0-138" fmla="*/ 28 h 1219660"/>
                      <a:gd name="connsiteX1-139" fmla="*/ 2520756 w 3086104"/>
                      <a:gd name="connsiteY1-140" fmla="*/ 334766 h 1219660"/>
                      <a:gd name="connsiteX2-141" fmla="*/ 3000813 w 3086104"/>
                      <a:gd name="connsiteY2-142" fmla="*/ 171416 h 1219660"/>
                      <a:gd name="connsiteX3-143" fmla="*/ 3079692 w 3086104"/>
                      <a:gd name="connsiteY3-144" fmla="*/ 734316 h 1219660"/>
                      <a:gd name="connsiteX4-145" fmla="*/ 3074395 w 3086104"/>
                      <a:gd name="connsiteY4-146" fmla="*/ 812798 h 1219660"/>
                      <a:gd name="connsiteX5-147" fmla="*/ 3082575 w 3086104"/>
                      <a:gd name="connsiteY5-148" fmla="*/ 812706 h 1219660"/>
                      <a:gd name="connsiteX6-149" fmla="*/ 3068459 w 3086104"/>
                      <a:gd name="connsiteY6-150" fmla="*/ 1028901 h 1219660"/>
                      <a:gd name="connsiteX7-151" fmla="*/ 3061713 w 3086104"/>
                      <a:gd name="connsiteY7-152" fmla="*/ 1026218 h 1219660"/>
                      <a:gd name="connsiteX8-153" fmla="*/ 2993977 w 3086104"/>
                      <a:gd name="connsiteY8-154" fmla="*/ 1049052 h 1219660"/>
                      <a:gd name="connsiteX9-155" fmla="*/ 2730706 w 3086104"/>
                      <a:gd name="connsiteY9-156" fmla="*/ 1166497 h 1219660"/>
                      <a:gd name="connsiteX10-157" fmla="*/ 842291 w 3086104"/>
                      <a:gd name="connsiteY10-158" fmla="*/ 1219660 h 1219660"/>
                      <a:gd name="connsiteX11-159" fmla="*/ 89517 w 3086104"/>
                      <a:gd name="connsiteY11-160" fmla="*/ 1076628 h 1219660"/>
                      <a:gd name="connsiteX12-161" fmla="*/ 52962 w 3086104"/>
                      <a:gd name="connsiteY12-162" fmla="*/ 1048082 h 1219660"/>
                      <a:gd name="connsiteX13-163" fmla="*/ 18574 w 3086104"/>
                      <a:gd name="connsiteY13-164" fmla="*/ 1023624 h 1219660"/>
                      <a:gd name="connsiteX14-165" fmla="*/ 126214 w 3086104"/>
                      <a:gd name="connsiteY14-166" fmla="*/ 627222 h 1219660"/>
                      <a:gd name="connsiteX15-167" fmla="*/ 1013800 w 3086104"/>
                      <a:gd name="connsiteY15-168" fmla="*/ 442235 h 1219660"/>
                      <a:gd name="connsiteX16-169" fmla="*/ 1971970 w 3086104"/>
                      <a:gd name="connsiteY16-170" fmla="*/ 28 h 121966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Lst>
                    <a:rect l="l" t="t" r="r" b="b"/>
                    <a:pathLst>
                      <a:path w="3086104" h="1219660">
                        <a:moveTo>
                          <a:pt x="1971970" y="28"/>
                        </a:moveTo>
                        <a:cubicBezTo>
                          <a:pt x="1982557" y="-3496"/>
                          <a:pt x="2179161" y="327466"/>
                          <a:pt x="2520756" y="334766"/>
                        </a:cubicBezTo>
                        <a:cubicBezTo>
                          <a:pt x="2694553" y="338480"/>
                          <a:pt x="3000813" y="171416"/>
                          <a:pt x="3000813" y="171416"/>
                        </a:cubicBezTo>
                        <a:cubicBezTo>
                          <a:pt x="3000813" y="171416"/>
                          <a:pt x="3088980" y="341291"/>
                          <a:pt x="3079692" y="734316"/>
                        </a:cubicBezTo>
                        <a:lnTo>
                          <a:pt x="3074395" y="812798"/>
                        </a:lnTo>
                        <a:lnTo>
                          <a:pt x="3082575" y="812706"/>
                        </a:lnTo>
                        <a:cubicBezTo>
                          <a:pt x="3082575" y="812706"/>
                          <a:pt x="3096691" y="899881"/>
                          <a:pt x="3068459" y="1028901"/>
                        </a:cubicBezTo>
                        <a:lnTo>
                          <a:pt x="3061713" y="1026218"/>
                        </a:lnTo>
                        <a:lnTo>
                          <a:pt x="2993977" y="1049052"/>
                        </a:lnTo>
                        <a:cubicBezTo>
                          <a:pt x="2960462" y="1177132"/>
                          <a:pt x="2782345" y="1166497"/>
                          <a:pt x="2730706" y="1166497"/>
                        </a:cubicBezTo>
                        <a:cubicBezTo>
                          <a:pt x="2048071" y="1166497"/>
                          <a:pt x="1524926" y="1219660"/>
                          <a:pt x="842291" y="1219660"/>
                        </a:cubicBezTo>
                        <a:cubicBezTo>
                          <a:pt x="391002" y="1219660"/>
                          <a:pt x="182460" y="1137928"/>
                          <a:pt x="89517" y="1076628"/>
                        </a:cubicBezTo>
                        <a:lnTo>
                          <a:pt x="52962" y="1048082"/>
                        </a:lnTo>
                        <a:lnTo>
                          <a:pt x="18574" y="1023624"/>
                        </a:lnTo>
                        <a:cubicBezTo>
                          <a:pt x="18574" y="1023624"/>
                          <a:pt x="-66126" y="671267"/>
                          <a:pt x="126214" y="627222"/>
                        </a:cubicBezTo>
                        <a:cubicBezTo>
                          <a:pt x="320318" y="581416"/>
                          <a:pt x="502071" y="662458"/>
                          <a:pt x="1013800" y="442235"/>
                        </a:cubicBezTo>
                        <a:cubicBezTo>
                          <a:pt x="1244961" y="341814"/>
                          <a:pt x="1546705" y="190300"/>
                          <a:pt x="1971970" y="28"/>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en-US"/>
                  </a:p>
                </p:txBody>
              </p:sp>
              <p:grpSp>
                <p:nvGrpSpPr>
                  <p:cNvPr id="93" name="Group 92"/>
                  <p:cNvGrpSpPr/>
                  <p:nvPr/>
                </p:nvGrpSpPr>
                <p:grpSpPr>
                  <a:xfrm>
                    <a:off x="5831580" y="3966090"/>
                    <a:ext cx="573292" cy="343974"/>
                    <a:chOff x="3595190" y="212751"/>
                    <a:chExt cx="573292" cy="343974"/>
                  </a:xfrm>
                </p:grpSpPr>
                <p:sp>
                  <p:nvSpPr>
                    <p:cNvPr id="96" name="Freeform 372"/>
                    <p:cNvSpPr/>
                    <p:nvPr/>
                  </p:nvSpPr>
                  <p:spPr bwMode="auto">
                    <a:xfrm>
                      <a:off x="4037443" y="212751"/>
                      <a:ext cx="131039" cy="141958"/>
                    </a:xfrm>
                    <a:custGeom>
                      <a:avLst/>
                      <a:gdLst>
                        <a:gd name="T0" fmla="*/ 27 w 72"/>
                        <a:gd name="T1" fmla="*/ 70 h 81"/>
                        <a:gd name="T2" fmla="*/ 56 w 72"/>
                        <a:gd name="T3" fmla="*/ 76 h 81"/>
                        <a:gd name="T4" fmla="*/ 67 w 72"/>
                        <a:gd name="T5" fmla="*/ 49 h 81"/>
                        <a:gd name="T6" fmla="*/ 44 w 72"/>
                        <a:gd name="T7" fmla="*/ 11 h 81"/>
                        <a:gd name="T8" fmla="*/ 15 w 72"/>
                        <a:gd name="T9" fmla="*/ 6 h 81"/>
                        <a:gd name="T10" fmla="*/ 5 w 72"/>
                        <a:gd name="T11" fmla="*/ 32 h 81"/>
                        <a:gd name="T12" fmla="*/ 27 w 72"/>
                        <a:gd name="T13" fmla="*/ 70 h 81"/>
                      </a:gdLst>
                      <a:ahLst/>
                      <a:cxnLst>
                        <a:cxn ang="0">
                          <a:pos x="T0" y="T1"/>
                        </a:cxn>
                        <a:cxn ang="0">
                          <a:pos x="T2" y="T3"/>
                        </a:cxn>
                        <a:cxn ang="0">
                          <a:pos x="T4" y="T5"/>
                        </a:cxn>
                        <a:cxn ang="0">
                          <a:pos x="T6" y="T7"/>
                        </a:cxn>
                        <a:cxn ang="0">
                          <a:pos x="T8" y="T9"/>
                        </a:cxn>
                        <a:cxn ang="0">
                          <a:pos x="T10" y="T11"/>
                        </a:cxn>
                        <a:cxn ang="0">
                          <a:pos x="T12" y="T13"/>
                        </a:cxn>
                      </a:cxnLst>
                      <a:rect l="0" t="0" r="r" b="b"/>
                      <a:pathLst>
                        <a:path w="72" h="81">
                          <a:moveTo>
                            <a:pt x="27" y="70"/>
                          </a:moveTo>
                          <a:cubicBezTo>
                            <a:pt x="33" y="79"/>
                            <a:pt x="46" y="81"/>
                            <a:pt x="56" y="76"/>
                          </a:cubicBezTo>
                          <a:cubicBezTo>
                            <a:pt x="67" y="70"/>
                            <a:pt x="72" y="58"/>
                            <a:pt x="67" y="49"/>
                          </a:cubicBezTo>
                          <a:lnTo>
                            <a:pt x="44" y="11"/>
                          </a:lnTo>
                          <a:cubicBezTo>
                            <a:pt x="39" y="2"/>
                            <a:pt x="26" y="0"/>
                            <a:pt x="15" y="6"/>
                          </a:cubicBezTo>
                          <a:cubicBezTo>
                            <a:pt x="4" y="12"/>
                            <a:pt x="0" y="23"/>
                            <a:pt x="5" y="32"/>
                          </a:cubicBezTo>
                          <a:lnTo>
                            <a:pt x="27" y="70"/>
                          </a:lnTo>
                        </a:path>
                      </a:pathLst>
                    </a:custGeom>
                    <a:solidFill>
                      <a:schemeClr val="bg1"/>
                    </a:solidFill>
                    <a:ln>
                      <a:solidFill>
                        <a:schemeClr val="tx1"/>
                      </a:solidFill>
                    </a:ln>
                  </p:spPr>
                  <p:txBody>
                    <a:bodyPr vert="horz" wrap="square" lIns="91440" tIns="45720" rIns="91440" bIns="45720" numCol="1" anchor="t" anchorCtr="0" compatLnSpc="1"/>
                    <a:lstStyle/>
                    <a:p>
                      <a:endParaRPr lang="en-US"/>
                    </a:p>
                  </p:txBody>
                </p:sp>
                <p:sp>
                  <p:nvSpPr>
                    <p:cNvPr id="97" name="Freeform 373"/>
                    <p:cNvSpPr/>
                    <p:nvPr/>
                  </p:nvSpPr>
                  <p:spPr bwMode="auto">
                    <a:xfrm>
                      <a:off x="3890027" y="278270"/>
                      <a:ext cx="131039" cy="141958"/>
                    </a:xfrm>
                    <a:custGeom>
                      <a:avLst/>
                      <a:gdLst>
                        <a:gd name="T0" fmla="*/ 28 w 73"/>
                        <a:gd name="T1" fmla="*/ 71 h 82"/>
                        <a:gd name="T2" fmla="*/ 57 w 73"/>
                        <a:gd name="T3" fmla="*/ 76 h 82"/>
                        <a:gd name="T4" fmla="*/ 68 w 73"/>
                        <a:gd name="T5" fmla="*/ 49 h 82"/>
                        <a:gd name="T6" fmla="*/ 45 w 73"/>
                        <a:gd name="T7" fmla="*/ 11 h 82"/>
                        <a:gd name="T8" fmla="*/ 16 w 73"/>
                        <a:gd name="T9" fmla="*/ 6 h 82"/>
                        <a:gd name="T10" fmla="*/ 6 w 73"/>
                        <a:gd name="T11" fmla="*/ 32 h 82"/>
                        <a:gd name="T12" fmla="*/ 28 w 73"/>
                        <a:gd name="T13" fmla="*/ 71 h 82"/>
                      </a:gdLst>
                      <a:ahLst/>
                      <a:cxnLst>
                        <a:cxn ang="0">
                          <a:pos x="T0" y="T1"/>
                        </a:cxn>
                        <a:cxn ang="0">
                          <a:pos x="T2" y="T3"/>
                        </a:cxn>
                        <a:cxn ang="0">
                          <a:pos x="T4" y="T5"/>
                        </a:cxn>
                        <a:cxn ang="0">
                          <a:pos x="T6" y="T7"/>
                        </a:cxn>
                        <a:cxn ang="0">
                          <a:pos x="T8" y="T9"/>
                        </a:cxn>
                        <a:cxn ang="0">
                          <a:pos x="T10" y="T11"/>
                        </a:cxn>
                        <a:cxn ang="0">
                          <a:pos x="T12" y="T13"/>
                        </a:cxn>
                      </a:cxnLst>
                      <a:rect l="0" t="0" r="r" b="b"/>
                      <a:pathLst>
                        <a:path w="73" h="82">
                          <a:moveTo>
                            <a:pt x="28" y="71"/>
                          </a:moveTo>
                          <a:cubicBezTo>
                            <a:pt x="33" y="79"/>
                            <a:pt x="46" y="82"/>
                            <a:pt x="57" y="76"/>
                          </a:cubicBezTo>
                          <a:cubicBezTo>
                            <a:pt x="68" y="70"/>
                            <a:pt x="73" y="58"/>
                            <a:pt x="68" y="49"/>
                          </a:cubicBezTo>
                          <a:lnTo>
                            <a:pt x="45" y="11"/>
                          </a:lnTo>
                          <a:cubicBezTo>
                            <a:pt x="40" y="2"/>
                            <a:pt x="27" y="0"/>
                            <a:pt x="16" y="6"/>
                          </a:cubicBezTo>
                          <a:cubicBezTo>
                            <a:pt x="5" y="12"/>
                            <a:pt x="0" y="24"/>
                            <a:pt x="6" y="32"/>
                          </a:cubicBezTo>
                          <a:lnTo>
                            <a:pt x="28" y="71"/>
                          </a:lnTo>
                          <a:close/>
                        </a:path>
                      </a:pathLst>
                    </a:custGeom>
                    <a:solidFill>
                      <a:schemeClr val="bg1"/>
                    </a:solidFill>
                    <a:ln>
                      <a:solidFill>
                        <a:schemeClr val="tx1"/>
                      </a:solidFill>
                    </a:ln>
                  </p:spPr>
                  <p:txBody>
                    <a:bodyPr vert="horz" wrap="square" lIns="91440" tIns="45720" rIns="91440" bIns="45720" numCol="1" anchor="t" anchorCtr="0" compatLnSpc="1"/>
                    <a:lstStyle/>
                    <a:p>
                      <a:endParaRPr lang="en-US"/>
                    </a:p>
                  </p:txBody>
                </p:sp>
                <p:sp>
                  <p:nvSpPr>
                    <p:cNvPr id="98" name="Freeform 374"/>
                    <p:cNvSpPr/>
                    <p:nvPr/>
                  </p:nvSpPr>
                  <p:spPr bwMode="auto">
                    <a:xfrm>
                      <a:off x="3742606" y="343789"/>
                      <a:ext cx="125580" cy="147420"/>
                    </a:xfrm>
                    <a:custGeom>
                      <a:avLst/>
                      <a:gdLst>
                        <a:gd name="T0" fmla="*/ 28 w 73"/>
                        <a:gd name="T1" fmla="*/ 71 h 82"/>
                        <a:gd name="T2" fmla="*/ 57 w 73"/>
                        <a:gd name="T3" fmla="*/ 76 h 82"/>
                        <a:gd name="T4" fmla="*/ 68 w 73"/>
                        <a:gd name="T5" fmla="*/ 49 h 82"/>
                        <a:gd name="T6" fmla="*/ 45 w 73"/>
                        <a:gd name="T7" fmla="*/ 11 h 82"/>
                        <a:gd name="T8" fmla="*/ 16 w 73"/>
                        <a:gd name="T9" fmla="*/ 6 h 82"/>
                        <a:gd name="T10" fmla="*/ 6 w 73"/>
                        <a:gd name="T11" fmla="*/ 33 h 82"/>
                        <a:gd name="T12" fmla="*/ 28 w 73"/>
                        <a:gd name="T13" fmla="*/ 71 h 82"/>
                      </a:gdLst>
                      <a:ahLst/>
                      <a:cxnLst>
                        <a:cxn ang="0">
                          <a:pos x="T0" y="T1"/>
                        </a:cxn>
                        <a:cxn ang="0">
                          <a:pos x="T2" y="T3"/>
                        </a:cxn>
                        <a:cxn ang="0">
                          <a:pos x="T4" y="T5"/>
                        </a:cxn>
                        <a:cxn ang="0">
                          <a:pos x="T6" y="T7"/>
                        </a:cxn>
                        <a:cxn ang="0">
                          <a:pos x="T8" y="T9"/>
                        </a:cxn>
                        <a:cxn ang="0">
                          <a:pos x="T10" y="T11"/>
                        </a:cxn>
                        <a:cxn ang="0">
                          <a:pos x="T12" y="T13"/>
                        </a:cxn>
                      </a:cxnLst>
                      <a:rect l="0" t="0" r="r" b="b"/>
                      <a:pathLst>
                        <a:path w="73" h="82">
                          <a:moveTo>
                            <a:pt x="28" y="71"/>
                          </a:moveTo>
                          <a:cubicBezTo>
                            <a:pt x="33" y="80"/>
                            <a:pt x="46" y="82"/>
                            <a:pt x="57" y="76"/>
                          </a:cubicBezTo>
                          <a:cubicBezTo>
                            <a:pt x="68" y="70"/>
                            <a:pt x="73" y="58"/>
                            <a:pt x="68" y="49"/>
                          </a:cubicBezTo>
                          <a:lnTo>
                            <a:pt x="45" y="11"/>
                          </a:lnTo>
                          <a:cubicBezTo>
                            <a:pt x="40" y="2"/>
                            <a:pt x="27" y="0"/>
                            <a:pt x="16" y="6"/>
                          </a:cubicBezTo>
                          <a:cubicBezTo>
                            <a:pt x="5" y="12"/>
                            <a:pt x="0" y="24"/>
                            <a:pt x="6" y="33"/>
                          </a:cubicBezTo>
                          <a:lnTo>
                            <a:pt x="28" y="71"/>
                          </a:lnTo>
                        </a:path>
                      </a:pathLst>
                    </a:custGeom>
                    <a:solidFill>
                      <a:schemeClr val="bg1"/>
                    </a:solidFill>
                    <a:ln>
                      <a:solidFill>
                        <a:schemeClr val="tx1"/>
                      </a:solidFill>
                    </a:ln>
                  </p:spPr>
                  <p:txBody>
                    <a:bodyPr vert="horz" wrap="square" lIns="91440" tIns="45720" rIns="91440" bIns="45720" numCol="1" anchor="t" anchorCtr="0" compatLnSpc="1"/>
                    <a:lstStyle/>
                    <a:p>
                      <a:endParaRPr lang="en-US"/>
                    </a:p>
                  </p:txBody>
                </p:sp>
                <p:sp>
                  <p:nvSpPr>
                    <p:cNvPr id="99" name="Freeform 375"/>
                    <p:cNvSpPr/>
                    <p:nvPr/>
                  </p:nvSpPr>
                  <p:spPr bwMode="auto">
                    <a:xfrm>
                      <a:off x="3595190" y="414767"/>
                      <a:ext cx="125580" cy="141958"/>
                    </a:xfrm>
                    <a:custGeom>
                      <a:avLst/>
                      <a:gdLst>
                        <a:gd name="T0" fmla="*/ 28 w 73"/>
                        <a:gd name="T1" fmla="*/ 71 h 82"/>
                        <a:gd name="T2" fmla="*/ 57 w 73"/>
                        <a:gd name="T3" fmla="*/ 76 h 82"/>
                        <a:gd name="T4" fmla="*/ 67 w 73"/>
                        <a:gd name="T5" fmla="*/ 50 h 82"/>
                        <a:gd name="T6" fmla="*/ 45 w 73"/>
                        <a:gd name="T7" fmla="*/ 11 h 82"/>
                        <a:gd name="T8" fmla="*/ 16 w 73"/>
                        <a:gd name="T9" fmla="*/ 6 h 82"/>
                        <a:gd name="T10" fmla="*/ 5 w 73"/>
                        <a:gd name="T11" fmla="*/ 33 h 82"/>
                        <a:gd name="T12" fmla="*/ 28 w 73"/>
                        <a:gd name="T13" fmla="*/ 71 h 82"/>
                      </a:gdLst>
                      <a:ahLst/>
                      <a:cxnLst>
                        <a:cxn ang="0">
                          <a:pos x="T0" y="T1"/>
                        </a:cxn>
                        <a:cxn ang="0">
                          <a:pos x="T2" y="T3"/>
                        </a:cxn>
                        <a:cxn ang="0">
                          <a:pos x="T4" y="T5"/>
                        </a:cxn>
                        <a:cxn ang="0">
                          <a:pos x="T6" y="T7"/>
                        </a:cxn>
                        <a:cxn ang="0">
                          <a:pos x="T8" y="T9"/>
                        </a:cxn>
                        <a:cxn ang="0">
                          <a:pos x="T10" y="T11"/>
                        </a:cxn>
                        <a:cxn ang="0">
                          <a:pos x="T12" y="T13"/>
                        </a:cxn>
                      </a:cxnLst>
                      <a:rect l="0" t="0" r="r" b="b"/>
                      <a:pathLst>
                        <a:path w="73" h="82">
                          <a:moveTo>
                            <a:pt x="28" y="71"/>
                          </a:moveTo>
                          <a:cubicBezTo>
                            <a:pt x="33" y="80"/>
                            <a:pt x="46" y="82"/>
                            <a:pt x="57" y="76"/>
                          </a:cubicBezTo>
                          <a:cubicBezTo>
                            <a:pt x="68" y="70"/>
                            <a:pt x="73" y="58"/>
                            <a:pt x="67" y="50"/>
                          </a:cubicBezTo>
                          <a:lnTo>
                            <a:pt x="45" y="11"/>
                          </a:lnTo>
                          <a:cubicBezTo>
                            <a:pt x="40" y="3"/>
                            <a:pt x="27" y="0"/>
                            <a:pt x="16" y="6"/>
                          </a:cubicBezTo>
                          <a:cubicBezTo>
                            <a:pt x="5" y="12"/>
                            <a:pt x="0" y="24"/>
                            <a:pt x="5" y="33"/>
                          </a:cubicBezTo>
                          <a:lnTo>
                            <a:pt x="28" y="71"/>
                          </a:lnTo>
                        </a:path>
                      </a:pathLst>
                    </a:custGeom>
                    <a:solidFill>
                      <a:schemeClr val="bg1"/>
                    </a:solidFill>
                    <a:ln>
                      <a:solidFill>
                        <a:schemeClr val="tx1"/>
                      </a:solidFill>
                    </a:ln>
                  </p:spPr>
                  <p:txBody>
                    <a:bodyPr vert="horz" wrap="square" lIns="91440" tIns="45720" rIns="91440" bIns="45720" numCol="1" anchor="t" anchorCtr="0" compatLnSpc="1"/>
                    <a:lstStyle/>
                    <a:p>
                      <a:endParaRPr lang="en-US"/>
                    </a:p>
                  </p:txBody>
                </p:sp>
              </p:grpSp>
              <p:sp>
                <p:nvSpPr>
                  <p:cNvPr id="94" name="Freeform 52"/>
                  <p:cNvSpPr/>
                  <p:nvPr/>
                </p:nvSpPr>
                <p:spPr bwMode="auto">
                  <a:xfrm>
                    <a:off x="5365751" y="4093308"/>
                    <a:ext cx="2155824" cy="414169"/>
                  </a:xfrm>
                  <a:custGeom>
                    <a:avLst/>
                    <a:gdLst>
                      <a:gd name="connsiteX0" fmla="*/ 1173981 w 2155824"/>
                      <a:gd name="connsiteY0" fmla="*/ 0 h 414169"/>
                      <a:gd name="connsiteX1" fmla="*/ 1198659 w 2155824"/>
                      <a:gd name="connsiteY1" fmla="*/ 26426 h 414169"/>
                      <a:gd name="connsiteX2" fmla="*/ 1128150 w 2155824"/>
                      <a:gd name="connsiteY2" fmla="*/ 56375 h 414169"/>
                      <a:gd name="connsiteX3" fmla="*/ 1685174 w 2155824"/>
                      <a:gd name="connsiteY3" fmla="*/ 322393 h 414169"/>
                      <a:gd name="connsiteX4" fmla="*/ 1727480 w 2155824"/>
                      <a:gd name="connsiteY4" fmla="*/ 320631 h 414169"/>
                      <a:gd name="connsiteX5" fmla="*/ 2115281 w 2155824"/>
                      <a:gd name="connsiteY5" fmla="*/ 192026 h 414169"/>
                      <a:gd name="connsiteX6" fmla="*/ 2147010 w 2155824"/>
                      <a:gd name="connsiteY6" fmla="*/ 163839 h 414169"/>
                      <a:gd name="connsiteX7" fmla="*/ 2155824 w 2155824"/>
                      <a:gd name="connsiteY7" fmla="*/ 206120 h 414169"/>
                      <a:gd name="connsiteX8" fmla="*/ 1729242 w 2155824"/>
                      <a:gd name="connsiteY8" fmla="*/ 355865 h 414169"/>
                      <a:gd name="connsiteX9" fmla="*/ 1685174 w 2155824"/>
                      <a:gd name="connsiteY9" fmla="*/ 357627 h 414169"/>
                      <a:gd name="connsiteX10" fmla="*/ 1094658 w 2155824"/>
                      <a:gd name="connsiteY10" fmla="*/ 70468 h 414169"/>
                      <a:gd name="connsiteX11" fmla="*/ 738586 w 2155824"/>
                      <a:gd name="connsiteY11" fmla="*/ 213167 h 414169"/>
                      <a:gd name="connsiteX12" fmla="*/ 132205 w 2155824"/>
                      <a:gd name="connsiteY12" fmla="*/ 406955 h 414169"/>
                      <a:gd name="connsiteX13" fmla="*/ 131113 w 2155824"/>
                      <a:gd name="connsiteY13" fmla="*/ 414169 h 414169"/>
                      <a:gd name="connsiteX14" fmla="*/ 94143 w 2155824"/>
                      <a:gd name="connsiteY14" fmla="*/ 414169 h 414169"/>
                      <a:gd name="connsiteX15" fmla="*/ 95188 w 2155824"/>
                      <a:gd name="connsiteY15" fmla="*/ 408717 h 414169"/>
                      <a:gd name="connsiteX16" fmla="*/ 54645 w 2155824"/>
                      <a:gd name="connsiteY16" fmla="*/ 401670 h 414169"/>
                      <a:gd name="connsiteX17" fmla="*/ 0 w 2155824"/>
                      <a:gd name="connsiteY17" fmla="*/ 369959 h 414169"/>
                      <a:gd name="connsiteX18" fmla="*/ 42306 w 2155824"/>
                      <a:gd name="connsiteY18" fmla="*/ 354104 h 414169"/>
                      <a:gd name="connsiteX19" fmla="*/ 72272 w 2155824"/>
                      <a:gd name="connsiteY19" fmla="*/ 369959 h 414169"/>
                      <a:gd name="connsiteX20" fmla="*/ 98713 w 2155824"/>
                      <a:gd name="connsiteY20" fmla="*/ 373482 h 414169"/>
                      <a:gd name="connsiteX21" fmla="*/ 1173981 w 2155824"/>
                      <a:gd name="connsiteY21" fmla="*/ 0 h 414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155824" h="414169">
                        <a:moveTo>
                          <a:pt x="1173981" y="0"/>
                        </a:moveTo>
                        <a:cubicBezTo>
                          <a:pt x="1181032" y="8809"/>
                          <a:pt x="1189846" y="17617"/>
                          <a:pt x="1198659" y="26426"/>
                        </a:cubicBezTo>
                        <a:cubicBezTo>
                          <a:pt x="1177506" y="35234"/>
                          <a:pt x="1154591" y="45804"/>
                          <a:pt x="1128150" y="56375"/>
                        </a:cubicBezTo>
                        <a:cubicBezTo>
                          <a:pt x="1179269" y="118035"/>
                          <a:pt x="1369644" y="322393"/>
                          <a:pt x="1685174" y="322393"/>
                        </a:cubicBezTo>
                        <a:cubicBezTo>
                          <a:pt x="1699276" y="322393"/>
                          <a:pt x="1713378" y="322393"/>
                          <a:pt x="1727480" y="320631"/>
                        </a:cubicBezTo>
                        <a:cubicBezTo>
                          <a:pt x="1933720" y="308299"/>
                          <a:pt x="2051823" y="244878"/>
                          <a:pt x="2115281" y="192026"/>
                        </a:cubicBezTo>
                        <a:cubicBezTo>
                          <a:pt x="2127620" y="183218"/>
                          <a:pt x="2138197" y="172648"/>
                          <a:pt x="2147010" y="163839"/>
                        </a:cubicBezTo>
                        <a:cubicBezTo>
                          <a:pt x="2150536" y="177933"/>
                          <a:pt x="2154061" y="192026"/>
                          <a:pt x="2155824" y="206120"/>
                        </a:cubicBezTo>
                        <a:cubicBezTo>
                          <a:pt x="2083552" y="271303"/>
                          <a:pt x="1954872" y="343533"/>
                          <a:pt x="1729242" y="355865"/>
                        </a:cubicBezTo>
                        <a:cubicBezTo>
                          <a:pt x="1715140" y="357627"/>
                          <a:pt x="1699276" y="357627"/>
                          <a:pt x="1685174" y="357627"/>
                        </a:cubicBezTo>
                        <a:cubicBezTo>
                          <a:pt x="1341441" y="357627"/>
                          <a:pt x="1136964" y="126843"/>
                          <a:pt x="1094658" y="70468"/>
                        </a:cubicBezTo>
                        <a:cubicBezTo>
                          <a:pt x="992420" y="112749"/>
                          <a:pt x="867265" y="163839"/>
                          <a:pt x="738586" y="213167"/>
                        </a:cubicBezTo>
                        <a:cubicBezTo>
                          <a:pt x="386039" y="350580"/>
                          <a:pt x="216816" y="396385"/>
                          <a:pt x="132205" y="406955"/>
                        </a:cubicBezTo>
                        <a:lnTo>
                          <a:pt x="131113" y="414169"/>
                        </a:lnTo>
                        <a:lnTo>
                          <a:pt x="94143" y="414169"/>
                        </a:lnTo>
                        <a:lnTo>
                          <a:pt x="95188" y="408717"/>
                        </a:lnTo>
                        <a:cubicBezTo>
                          <a:pt x="75798" y="408717"/>
                          <a:pt x="63459" y="405193"/>
                          <a:pt x="54645" y="401670"/>
                        </a:cubicBezTo>
                        <a:cubicBezTo>
                          <a:pt x="35255" y="391100"/>
                          <a:pt x="17628" y="380529"/>
                          <a:pt x="0" y="369959"/>
                        </a:cubicBezTo>
                        <a:cubicBezTo>
                          <a:pt x="14102" y="364674"/>
                          <a:pt x="28204" y="359389"/>
                          <a:pt x="42306" y="354104"/>
                        </a:cubicBezTo>
                        <a:cubicBezTo>
                          <a:pt x="52882" y="359389"/>
                          <a:pt x="61696" y="364674"/>
                          <a:pt x="72272" y="369959"/>
                        </a:cubicBezTo>
                        <a:cubicBezTo>
                          <a:pt x="77560" y="373482"/>
                          <a:pt x="86374" y="373482"/>
                          <a:pt x="98713" y="373482"/>
                        </a:cubicBezTo>
                        <a:cubicBezTo>
                          <a:pt x="239732" y="373482"/>
                          <a:pt x="777366" y="167362"/>
                          <a:pt x="1173981" y="0"/>
                        </a:cubicBezTo>
                        <a:close/>
                      </a:path>
                    </a:pathLst>
                  </a:custGeom>
                  <a:solidFill>
                    <a:schemeClr val="bg1"/>
                  </a:solidFill>
                  <a:ln>
                    <a:noFill/>
                  </a:ln>
                </p:spPr>
                <p:txBody>
                  <a:bodyPr vert="horz" wrap="square" lIns="91440" tIns="45720" rIns="91440" bIns="45720" numCol="1" anchor="t" anchorCtr="0" compatLnSpc="1">
                    <a:noAutofit/>
                  </a:bodyPr>
                  <a:lstStyle/>
                  <a:p>
                    <a:endParaRPr lang="en-US"/>
                  </a:p>
                </p:txBody>
              </p:sp>
              <p:sp>
                <p:nvSpPr>
                  <p:cNvPr id="95" name="Freeform 378"/>
                  <p:cNvSpPr/>
                  <p:nvPr/>
                </p:nvSpPr>
                <p:spPr bwMode="auto">
                  <a:xfrm>
                    <a:off x="6683896" y="4432492"/>
                    <a:ext cx="884510" cy="627895"/>
                  </a:xfrm>
                  <a:custGeom>
                    <a:avLst/>
                    <a:gdLst>
                      <a:gd name="T0" fmla="*/ 0 w 501"/>
                      <a:gd name="T1" fmla="*/ 356 h 356"/>
                      <a:gd name="T2" fmla="*/ 498 w 501"/>
                      <a:gd name="T3" fmla="*/ 0 h 356"/>
                      <a:gd name="T4" fmla="*/ 501 w 501"/>
                      <a:gd name="T5" fmla="*/ 19 h 356"/>
                      <a:gd name="T6" fmla="*/ 374 w 501"/>
                      <a:gd name="T7" fmla="*/ 67 h 356"/>
                      <a:gd name="T8" fmla="*/ 29 w 501"/>
                      <a:gd name="T9" fmla="*/ 352 h 356"/>
                      <a:gd name="T10" fmla="*/ 0 w 501"/>
                      <a:gd name="T11" fmla="*/ 356 h 356"/>
                    </a:gdLst>
                    <a:ahLst/>
                    <a:cxnLst>
                      <a:cxn ang="0">
                        <a:pos x="T0" y="T1"/>
                      </a:cxn>
                      <a:cxn ang="0">
                        <a:pos x="T2" y="T3"/>
                      </a:cxn>
                      <a:cxn ang="0">
                        <a:pos x="T4" y="T5"/>
                      </a:cxn>
                      <a:cxn ang="0">
                        <a:pos x="T6" y="T7"/>
                      </a:cxn>
                      <a:cxn ang="0">
                        <a:pos x="T8" y="T9"/>
                      </a:cxn>
                      <a:cxn ang="0">
                        <a:pos x="T10" y="T11"/>
                      </a:cxn>
                    </a:cxnLst>
                    <a:rect l="0" t="0" r="r" b="b"/>
                    <a:pathLst>
                      <a:path w="501" h="356">
                        <a:moveTo>
                          <a:pt x="0" y="356"/>
                        </a:moveTo>
                        <a:cubicBezTo>
                          <a:pt x="180" y="112"/>
                          <a:pt x="393" y="28"/>
                          <a:pt x="498" y="0"/>
                        </a:cubicBezTo>
                        <a:cubicBezTo>
                          <a:pt x="499" y="6"/>
                          <a:pt x="500" y="13"/>
                          <a:pt x="501" y="19"/>
                        </a:cubicBezTo>
                        <a:cubicBezTo>
                          <a:pt x="468" y="28"/>
                          <a:pt x="424" y="43"/>
                          <a:pt x="374" y="67"/>
                        </a:cubicBezTo>
                        <a:cubicBezTo>
                          <a:pt x="281" y="111"/>
                          <a:pt x="148" y="195"/>
                          <a:pt x="29" y="352"/>
                        </a:cubicBezTo>
                        <a:lnTo>
                          <a:pt x="0" y="356"/>
                        </a:lnTo>
                      </a:path>
                    </a:pathLst>
                  </a:custGeom>
                  <a:solidFill>
                    <a:schemeClr val="bg1"/>
                  </a:solidFill>
                  <a:ln>
                    <a:noFill/>
                  </a:ln>
                </p:spPr>
                <p:txBody>
                  <a:bodyPr vert="horz" wrap="square" lIns="91440" tIns="45720" rIns="91440" bIns="45720" numCol="1" anchor="t" anchorCtr="0" compatLnSpc="1"/>
                  <a:lstStyle/>
                  <a:p>
                    <a:endParaRPr lang="en-US"/>
                  </a:p>
                </p:txBody>
              </p:sp>
            </p:grpSp>
            <p:sp>
              <p:nvSpPr>
                <p:cNvPr id="91" name="Freeform 95"/>
                <p:cNvSpPr/>
                <p:nvPr/>
              </p:nvSpPr>
              <p:spPr bwMode="auto">
                <a:xfrm rot="1295621" flipH="1">
                  <a:off x="4589830" y="4170808"/>
                  <a:ext cx="2962247" cy="1422535"/>
                </a:xfrm>
                <a:custGeom>
                  <a:avLst/>
                  <a:gdLst>
                    <a:gd name="T0" fmla="*/ 523 w 3032"/>
                    <a:gd name="T1" fmla="*/ 0 h 1595"/>
                    <a:gd name="T2" fmla="*/ 513 w 3032"/>
                    <a:gd name="T3" fmla="*/ 482 h 1595"/>
                    <a:gd name="T4" fmla="*/ 1333 w 3032"/>
                    <a:gd name="T5" fmla="*/ 1036 h 1595"/>
                    <a:gd name="T6" fmla="*/ 2495 w 3032"/>
                    <a:gd name="T7" fmla="*/ 1533 h 1595"/>
                    <a:gd name="T8" fmla="*/ 2898 w 3032"/>
                    <a:gd name="T9" fmla="*/ 1133 h 1595"/>
                    <a:gd name="T10" fmla="*/ 2171 w 3032"/>
                    <a:gd name="T11" fmla="*/ 1230 h 1595"/>
                    <a:gd name="T12" fmla="*/ 1510 w 3032"/>
                    <a:gd name="T13" fmla="*/ 812 h 1595"/>
                    <a:gd name="T14" fmla="*/ 950 w 3032"/>
                    <a:gd name="T15" fmla="*/ 436 h 1595"/>
                    <a:gd name="T16" fmla="*/ 523 w 3032"/>
                    <a:gd name="T17" fmla="*/ 0 h 1595"/>
                    <a:gd name="connsiteX0" fmla="*/ 777 w 8619"/>
                    <a:gd name="connsiteY0" fmla="*/ 0 h 9641"/>
                    <a:gd name="connsiteX1" fmla="*/ 744 w 8619"/>
                    <a:gd name="connsiteY1" fmla="*/ 3022 h 9641"/>
                    <a:gd name="connsiteX2" fmla="*/ 3448 w 8619"/>
                    <a:gd name="connsiteY2" fmla="*/ 6495 h 9641"/>
                    <a:gd name="connsiteX3" fmla="*/ 7281 w 8619"/>
                    <a:gd name="connsiteY3" fmla="*/ 9611 h 9641"/>
                    <a:gd name="connsiteX4" fmla="*/ 8610 w 8619"/>
                    <a:gd name="connsiteY4" fmla="*/ 7103 h 9641"/>
                    <a:gd name="connsiteX5" fmla="*/ 6212 w 8619"/>
                    <a:gd name="connsiteY5" fmla="*/ 7712 h 9641"/>
                    <a:gd name="connsiteX6" fmla="*/ 4032 w 8619"/>
                    <a:gd name="connsiteY6" fmla="*/ 5091 h 9641"/>
                    <a:gd name="connsiteX7" fmla="*/ 2185 w 8619"/>
                    <a:gd name="connsiteY7" fmla="*/ 2734 h 9641"/>
                    <a:gd name="connsiteX8" fmla="*/ 777 w 8619"/>
                    <a:gd name="connsiteY8" fmla="*/ 0 h 9641"/>
                    <a:gd name="connsiteX0-1" fmla="*/ 901 w 10164"/>
                    <a:gd name="connsiteY0-2" fmla="*/ 0 h 9974"/>
                    <a:gd name="connsiteX1-3" fmla="*/ 863 w 10164"/>
                    <a:gd name="connsiteY1-4" fmla="*/ 3135 h 9974"/>
                    <a:gd name="connsiteX2-5" fmla="*/ 4000 w 10164"/>
                    <a:gd name="connsiteY2-6" fmla="*/ 6737 h 9974"/>
                    <a:gd name="connsiteX3-7" fmla="*/ 8448 w 10164"/>
                    <a:gd name="connsiteY3-8" fmla="*/ 9969 h 9974"/>
                    <a:gd name="connsiteX4-9" fmla="*/ 10164 w 10164"/>
                    <a:gd name="connsiteY4-10" fmla="*/ 7261 h 9974"/>
                    <a:gd name="connsiteX5-11" fmla="*/ 7207 w 10164"/>
                    <a:gd name="connsiteY5-12" fmla="*/ 7999 h 9974"/>
                    <a:gd name="connsiteX6-13" fmla="*/ 4678 w 10164"/>
                    <a:gd name="connsiteY6-14" fmla="*/ 5281 h 9974"/>
                    <a:gd name="connsiteX7-15" fmla="*/ 2535 w 10164"/>
                    <a:gd name="connsiteY7-16" fmla="*/ 2836 h 9974"/>
                    <a:gd name="connsiteX8-17" fmla="*/ 901 w 10164"/>
                    <a:gd name="connsiteY8-18" fmla="*/ 0 h 9974"/>
                    <a:gd name="connsiteX0-19" fmla="*/ 886 w 10000"/>
                    <a:gd name="connsiteY0-20" fmla="*/ 0 h 9995"/>
                    <a:gd name="connsiteX1-21" fmla="*/ 849 w 10000"/>
                    <a:gd name="connsiteY1-22" fmla="*/ 3143 h 9995"/>
                    <a:gd name="connsiteX2-23" fmla="*/ 3935 w 10000"/>
                    <a:gd name="connsiteY2-24" fmla="*/ 6755 h 9995"/>
                    <a:gd name="connsiteX3-25" fmla="*/ 8312 w 10000"/>
                    <a:gd name="connsiteY3-26" fmla="*/ 9995 h 9995"/>
                    <a:gd name="connsiteX4-27" fmla="*/ 10000 w 10000"/>
                    <a:gd name="connsiteY4-28" fmla="*/ 7280 h 9995"/>
                    <a:gd name="connsiteX5-29" fmla="*/ 7091 w 10000"/>
                    <a:gd name="connsiteY5-30" fmla="*/ 8020 h 9995"/>
                    <a:gd name="connsiteX6-31" fmla="*/ 4603 w 10000"/>
                    <a:gd name="connsiteY6-32" fmla="*/ 5295 h 9995"/>
                    <a:gd name="connsiteX7-33" fmla="*/ 2494 w 10000"/>
                    <a:gd name="connsiteY7-34" fmla="*/ 2843 h 9995"/>
                    <a:gd name="connsiteX8-35" fmla="*/ 886 w 10000"/>
                    <a:gd name="connsiteY8-36" fmla="*/ 0 h 9995"/>
                    <a:gd name="connsiteX0-37" fmla="*/ 52 w 9528"/>
                    <a:gd name="connsiteY0-38" fmla="*/ 0 h 10328"/>
                    <a:gd name="connsiteX1-39" fmla="*/ 377 w 9528"/>
                    <a:gd name="connsiteY1-40" fmla="*/ 3473 h 10328"/>
                    <a:gd name="connsiteX2-41" fmla="*/ 3463 w 9528"/>
                    <a:gd name="connsiteY2-42" fmla="*/ 7086 h 10328"/>
                    <a:gd name="connsiteX3-43" fmla="*/ 7840 w 9528"/>
                    <a:gd name="connsiteY3-44" fmla="*/ 10328 h 10328"/>
                    <a:gd name="connsiteX4-45" fmla="*/ 9528 w 9528"/>
                    <a:gd name="connsiteY4-46" fmla="*/ 7612 h 10328"/>
                    <a:gd name="connsiteX5-47" fmla="*/ 6619 w 9528"/>
                    <a:gd name="connsiteY5-48" fmla="*/ 8352 h 10328"/>
                    <a:gd name="connsiteX6-49" fmla="*/ 4131 w 9528"/>
                    <a:gd name="connsiteY6-50" fmla="*/ 5626 h 10328"/>
                    <a:gd name="connsiteX7-51" fmla="*/ 2022 w 9528"/>
                    <a:gd name="connsiteY7-52" fmla="*/ 3172 h 10328"/>
                    <a:gd name="connsiteX8-53" fmla="*/ 52 w 9528"/>
                    <a:gd name="connsiteY8-54" fmla="*/ 0 h 10328"/>
                    <a:gd name="connsiteX0-55" fmla="*/ 55 w 10000"/>
                    <a:gd name="connsiteY0-56" fmla="*/ 0 h 10000"/>
                    <a:gd name="connsiteX1-57" fmla="*/ 396 w 10000"/>
                    <a:gd name="connsiteY1-58" fmla="*/ 3363 h 10000"/>
                    <a:gd name="connsiteX2-59" fmla="*/ 3635 w 10000"/>
                    <a:gd name="connsiteY2-60" fmla="*/ 6861 h 10000"/>
                    <a:gd name="connsiteX3-61" fmla="*/ 8228 w 10000"/>
                    <a:gd name="connsiteY3-62" fmla="*/ 10000 h 10000"/>
                    <a:gd name="connsiteX4-63" fmla="*/ 10000 w 10000"/>
                    <a:gd name="connsiteY4-64" fmla="*/ 7370 h 10000"/>
                    <a:gd name="connsiteX5-65" fmla="*/ 6947 w 10000"/>
                    <a:gd name="connsiteY5-66" fmla="*/ 8087 h 10000"/>
                    <a:gd name="connsiteX6-67" fmla="*/ 4336 w 10000"/>
                    <a:gd name="connsiteY6-68" fmla="*/ 5447 h 10000"/>
                    <a:gd name="connsiteX7-69" fmla="*/ 2122 w 10000"/>
                    <a:gd name="connsiteY7-70" fmla="*/ 3071 h 10000"/>
                    <a:gd name="connsiteX8-71" fmla="*/ 55 w 10000"/>
                    <a:gd name="connsiteY8-72" fmla="*/ 0 h 10000"/>
                    <a:gd name="connsiteX0-73" fmla="*/ 316 w 10261"/>
                    <a:gd name="connsiteY0-74" fmla="*/ 0 h 10000"/>
                    <a:gd name="connsiteX1-75" fmla="*/ 248 w 10261"/>
                    <a:gd name="connsiteY1-76" fmla="*/ 2347 h 10000"/>
                    <a:gd name="connsiteX2-77" fmla="*/ 3896 w 10261"/>
                    <a:gd name="connsiteY2-78" fmla="*/ 6861 h 10000"/>
                    <a:gd name="connsiteX3-79" fmla="*/ 8489 w 10261"/>
                    <a:gd name="connsiteY3-80" fmla="*/ 10000 h 10000"/>
                    <a:gd name="connsiteX4-81" fmla="*/ 10261 w 10261"/>
                    <a:gd name="connsiteY4-82" fmla="*/ 7370 h 10000"/>
                    <a:gd name="connsiteX5-83" fmla="*/ 7208 w 10261"/>
                    <a:gd name="connsiteY5-84" fmla="*/ 8087 h 10000"/>
                    <a:gd name="connsiteX6-85" fmla="*/ 4597 w 10261"/>
                    <a:gd name="connsiteY6-86" fmla="*/ 5447 h 10000"/>
                    <a:gd name="connsiteX7-87" fmla="*/ 2383 w 10261"/>
                    <a:gd name="connsiteY7-88" fmla="*/ 3071 h 10000"/>
                    <a:gd name="connsiteX8-89" fmla="*/ 316 w 10261"/>
                    <a:gd name="connsiteY8-90" fmla="*/ 0 h 10000"/>
                    <a:gd name="connsiteX0-91" fmla="*/ 162 w 10349"/>
                    <a:gd name="connsiteY0-92" fmla="*/ 0 h 10202"/>
                    <a:gd name="connsiteX1-93" fmla="*/ 336 w 10349"/>
                    <a:gd name="connsiteY1-94" fmla="*/ 2549 h 10202"/>
                    <a:gd name="connsiteX2-95" fmla="*/ 3984 w 10349"/>
                    <a:gd name="connsiteY2-96" fmla="*/ 7063 h 10202"/>
                    <a:gd name="connsiteX3-97" fmla="*/ 8577 w 10349"/>
                    <a:gd name="connsiteY3-98" fmla="*/ 10202 h 10202"/>
                    <a:gd name="connsiteX4-99" fmla="*/ 10349 w 10349"/>
                    <a:gd name="connsiteY4-100" fmla="*/ 7572 h 10202"/>
                    <a:gd name="connsiteX5-101" fmla="*/ 7296 w 10349"/>
                    <a:gd name="connsiteY5-102" fmla="*/ 8289 h 10202"/>
                    <a:gd name="connsiteX6-103" fmla="*/ 4685 w 10349"/>
                    <a:gd name="connsiteY6-104" fmla="*/ 5649 h 10202"/>
                    <a:gd name="connsiteX7-105" fmla="*/ 2471 w 10349"/>
                    <a:gd name="connsiteY7-106" fmla="*/ 3273 h 10202"/>
                    <a:gd name="connsiteX8-107" fmla="*/ 162 w 10349"/>
                    <a:gd name="connsiteY8-108" fmla="*/ 0 h 10202"/>
                    <a:gd name="connsiteX0-109" fmla="*/ 162 w 10349"/>
                    <a:gd name="connsiteY0-110" fmla="*/ 0 h 10202"/>
                    <a:gd name="connsiteX1-111" fmla="*/ 336 w 10349"/>
                    <a:gd name="connsiteY1-112" fmla="*/ 2549 h 10202"/>
                    <a:gd name="connsiteX2-113" fmla="*/ 3984 w 10349"/>
                    <a:gd name="connsiteY2-114" fmla="*/ 7063 h 10202"/>
                    <a:gd name="connsiteX3-115" fmla="*/ 8577 w 10349"/>
                    <a:gd name="connsiteY3-116" fmla="*/ 10202 h 10202"/>
                    <a:gd name="connsiteX4-117" fmla="*/ 10349 w 10349"/>
                    <a:gd name="connsiteY4-118" fmla="*/ 7572 h 10202"/>
                    <a:gd name="connsiteX5-119" fmla="*/ 7296 w 10349"/>
                    <a:gd name="connsiteY5-120" fmla="*/ 8289 h 10202"/>
                    <a:gd name="connsiteX6-121" fmla="*/ 4685 w 10349"/>
                    <a:gd name="connsiteY6-122" fmla="*/ 5649 h 10202"/>
                    <a:gd name="connsiteX7-123" fmla="*/ 2471 w 10349"/>
                    <a:gd name="connsiteY7-124" fmla="*/ 3273 h 10202"/>
                    <a:gd name="connsiteX8-125" fmla="*/ 162 w 10349"/>
                    <a:gd name="connsiteY8-126" fmla="*/ 0 h 10202"/>
                    <a:gd name="connsiteX0-127" fmla="*/ 20 w 11495"/>
                    <a:gd name="connsiteY0-128" fmla="*/ 0 h 12289"/>
                    <a:gd name="connsiteX1-129" fmla="*/ 1482 w 11495"/>
                    <a:gd name="connsiteY1-130" fmla="*/ 4636 h 12289"/>
                    <a:gd name="connsiteX2-131" fmla="*/ 5130 w 11495"/>
                    <a:gd name="connsiteY2-132" fmla="*/ 9150 h 12289"/>
                    <a:gd name="connsiteX3-133" fmla="*/ 9723 w 11495"/>
                    <a:gd name="connsiteY3-134" fmla="*/ 12289 h 12289"/>
                    <a:gd name="connsiteX4-135" fmla="*/ 11495 w 11495"/>
                    <a:gd name="connsiteY4-136" fmla="*/ 9659 h 12289"/>
                    <a:gd name="connsiteX5-137" fmla="*/ 8442 w 11495"/>
                    <a:gd name="connsiteY5-138" fmla="*/ 10376 h 12289"/>
                    <a:gd name="connsiteX6-139" fmla="*/ 5831 w 11495"/>
                    <a:gd name="connsiteY6-140" fmla="*/ 7736 h 12289"/>
                    <a:gd name="connsiteX7-141" fmla="*/ 3617 w 11495"/>
                    <a:gd name="connsiteY7-142" fmla="*/ 5360 h 12289"/>
                    <a:gd name="connsiteX8-143" fmla="*/ 20 w 11495"/>
                    <a:gd name="connsiteY8-144" fmla="*/ 0 h 12289"/>
                    <a:gd name="connsiteX0-145" fmla="*/ 30 w 10524"/>
                    <a:gd name="connsiteY0-146" fmla="*/ 0 h 11976"/>
                    <a:gd name="connsiteX1-147" fmla="*/ 511 w 10524"/>
                    <a:gd name="connsiteY1-148" fmla="*/ 4323 h 11976"/>
                    <a:gd name="connsiteX2-149" fmla="*/ 4159 w 10524"/>
                    <a:gd name="connsiteY2-150" fmla="*/ 8837 h 11976"/>
                    <a:gd name="connsiteX3-151" fmla="*/ 8752 w 10524"/>
                    <a:gd name="connsiteY3-152" fmla="*/ 11976 h 11976"/>
                    <a:gd name="connsiteX4-153" fmla="*/ 10524 w 10524"/>
                    <a:gd name="connsiteY4-154" fmla="*/ 9346 h 11976"/>
                    <a:gd name="connsiteX5-155" fmla="*/ 7471 w 10524"/>
                    <a:gd name="connsiteY5-156" fmla="*/ 10063 h 11976"/>
                    <a:gd name="connsiteX6-157" fmla="*/ 4860 w 10524"/>
                    <a:gd name="connsiteY6-158" fmla="*/ 7423 h 11976"/>
                    <a:gd name="connsiteX7-159" fmla="*/ 2646 w 10524"/>
                    <a:gd name="connsiteY7-160" fmla="*/ 5047 h 11976"/>
                    <a:gd name="connsiteX8-161" fmla="*/ 30 w 10524"/>
                    <a:gd name="connsiteY8-162" fmla="*/ 0 h 11976"/>
                    <a:gd name="connsiteX0-163" fmla="*/ 501 w 10995"/>
                    <a:gd name="connsiteY0-164" fmla="*/ 0 h 11976"/>
                    <a:gd name="connsiteX1-165" fmla="*/ 982 w 10995"/>
                    <a:gd name="connsiteY1-166" fmla="*/ 4323 h 11976"/>
                    <a:gd name="connsiteX2-167" fmla="*/ 4630 w 10995"/>
                    <a:gd name="connsiteY2-168" fmla="*/ 8837 h 11976"/>
                    <a:gd name="connsiteX3-169" fmla="*/ 9223 w 10995"/>
                    <a:gd name="connsiteY3-170" fmla="*/ 11976 h 11976"/>
                    <a:gd name="connsiteX4-171" fmla="*/ 10995 w 10995"/>
                    <a:gd name="connsiteY4-172" fmla="*/ 9346 h 11976"/>
                    <a:gd name="connsiteX5-173" fmla="*/ 7942 w 10995"/>
                    <a:gd name="connsiteY5-174" fmla="*/ 10063 h 11976"/>
                    <a:gd name="connsiteX6-175" fmla="*/ 5331 w 10995"/>
                    <a:gd name="connsiteY6-176" fmla="*/ 7423 h 11976"/>
                    <a:gd name="connsiteX7-177" fmla="*/ 3117 w 10995"/>
                    <a:gd name="connsiteY7-178" fmla="*/ 5047 h 11976"/>
                    <a:gd name="connsiteX8-179" fmla="*/ 501 w 10995"/>
                    <a:gd name="connsiteY8-180" fmla="*/ 0 h 11976"/>
                    <a:gd name="connsiteX0-181" fmla="*/ 30 w 10524"/>
                    <a:gd name="connsiteY0-182" fmla="*/ 431 h 12407"/>
                    <a:gd name="connsiteX1-183" fmla="*/ 511 w 10524"/>
                    <a:gd name="connsiteY1-184" fmla="*/ 4754 h 12407"/>
                    <a:gd name="connsiteX2-185" fmla="*/ 4159 w 10524"/>
                    <a:gd name="connsiteY2-186" fmla="*/ 9268 h 12407"/>
                    <a:gd name="connsiteX3-187" fmla="*/ 8752 w 10524"/>
                    <a:gd name="connsiteY3-188" fmla="*/ 12407 h 12407"/>
                    <a:gd name="connsiteX4-189" fmla="*/ 10524 w 10524"/>
                    <a:gd name="connsiteY4-190" fmla="*/ 9777 h 12407"/>
                    <a:gd name="connsiteX5-191" fmla="*/ 7471 w 10524"/>
                    <a:gd name="connsiteY5-192" fmla="*/ 10494 h 12407"/>
                    <a:gd name="connsiteX6-193" fmla="*/ 4860 w 10524"/>
                    <a:gd name="connsiteY6-194" fmla="*/ 7854 h 12407"/>
                    <a:gd name="connsiteX7-195" fmla="*/ 2646 w 10524"/>
                    <a:gd name="connsiteY7-196" fmla="*/ 5478 h 12407"/>
                    <a:gd name="connsiteX8-197" fmla="*/ 30 w 10524"/>
                    <a:gd name="connsiteY8-198" fmla="*/ 431 h 12407"/>
                    <a:gd name="connsiteX0-199" fmla="*/ 0 w 10956"/>
                    <a:gd name="connsiteY0-200" fmla="*/ 460 h 11894"/>
                    <a:gd name="connsiteX1-201" fmla="*/ 943 w 10956"/>
                    <a:gd name="connsiteY1-202" fmla="*/ 4241 h 11894"/>
                    <a:gd name="connsiteX2-203" fmla="*/ 4591 w 10956"/>
                    <a:gd name="connsiteY2-204" fmla="*/ 8755 h 11894"/>
                    <a:gd name="connsiteX3-205" fmla="*/ 9184 w 10956"/>
                    <a:gd name="connsiteY3-206" fmla="*/ 11894 h 11894"/>
                    <a:gd name="connsiteX4-207" fmla="*/ 10956 w 10956"/>
                    <a:gd name="connsiteY4-208" fmla="*/ 9264 h 11894"/>
                    <a:gd name="connsiteX5-209" fmla="*/ 7903 w 10956"/>
                    <a:gd name="connsiteY5-210" fmla="*/ 9981 h 11894"/>
                    <a:gd name="connsiteX6-211" fmla="*/ 5292 w 10956"/>
                    <a:gd name="connsiteY6-212" fmla="*/ 7341 h 11894"/>
                    <a:gd name="connsiteX7-213" fmla="*/ 3078 w 10956"/>
                    <a:gd name="connsiteY7-214" fmla="*/ 4965 h 11894"/>
                    <a:gd name="connsiteX8-215" fmla="*/ 0 w 10956"/>
                    <a:gd name="connsiteY8-216" fmla="*/ 460 h 11894"/>
                    <a:gd name="connsiteX0-217" fmla="*/ 0 w 10956"/>
                    <a:gd name="connsiteY0-218" fmla="*/ 0 h 11434"/>
                    <a:gd name="connsiteX1-219" fmla="*/ 943 w 10956"/>
                    <a:gd name="connsiteY1-220" fmla="*/ 3781 h 11434"/>
                    <a:gd name="connsiteX2-221" fmla="*/ 4591 w 10956"/>
                    <a:gd name="connsiteY2-222" fmla="*/ 8295 h 11434"/>
                    <a:gd name="connsiteX3-223" fmla="*/ 9184 w 10956"/>
                    <a:gd name="connsiteY3-224" fmla="*/ 11434 h 11434"/>
                    <a:gd name="connsiteX4-225" fmla="*/ 10956 w 10956"/>
                    <a:gd name="connsiteY4-226" fmla="*/ 8804 h 11434"/>
                    <a:gd name="connsiteX5-227" fmla="*/ 7903 w 10956"/>
                    <a:gd name="connsiteY5-228" fmla="*/ 9521 h 11434"/>
                    <a:gd name="connsiteX6-229" fmla="*/ 5292 w 10956"/>
                    <a:gd name="connsiteY6-230" fmla="*/ 6881 h 11434"/>
                    <a:gd name="connsiteX7-231" fmla="*/ 3078 w 10956"/>
                    <a:gd name="connsiteY7-232" fmla="*/ 4505 h 11434"/>
                    <a:gd name="connsiteX8-233" fmla="*/ 0 w 10956"/>
                    <a:gd name="connsiteY8-234" fmla="*/ 0 h 11434"/>
                    <a:gd name="connsiteX0-235" fmla="*/ 144 w 10366"/>
                    <a:gd name="connsiteY0-236" fmla="*/ 0 h 10231"/>
                    <a:gd name="connsiteX1-237" fmla="*/ 353 w 10366"/>
                    <a:gd name="connsiteY1-238" fmla="*/ 2578 h 10231"/>
                    <a:gd name="connsiteX2-239" fmla="*/ 4001 w 10366"/>
                    <a:gd name="connsiteY2-240" fmla="*/ 7092 h 10231"/>
                    <a:gd name="connsiteX3-241" fmla="*/ 8594 w 10366"/>
                    <a:gd name="connsiteY3-242" fmla="*/ 10231 h 10231"/>
                    <a:gd name="connsiteX4-243" fmla="*/ 10366 w 10366"/>
                    <a:gd name="connsiteY4-244" fmla="*/ 7601 h 10231"/>
                    <a:gd name="connsiteX5-245" fmla="*/ 7313 w 10366"/>
                    <a:gd name="connsiteY5-246" fmla="*/ 8318 h 10231"/>
                    <a:gd name="connsiteX6-247" fmla="*/ 4702 w 10366"/>
                    <a:gd name="connsiteY6-248" fmla="*/ 5678 h 10231"/>
                    <a:gd name="connsiteX7-249" fmla="*/ 2488 w 10366"/>
                    <a:gd name="connsiteY7-250" fmla="*/ 3302 h 10231"/>
                    <a:gd name="connsiteX8-251" fmla="*/ 144 w 10366"/>
                    <a:gd name="connsiteY8-252" fmla="*/ 0 h 10231"/>
                    <a:gd name="connsiteX0-253" fmla="*/ 264 w 10287"/>
                    <a:gd name="connsiteY0-254" fmla="*/ 0 h 10655"/>
                    <a:gd name="connsiteX1-255" fmla="*/ 274 w 10287"/>
                    <a:gd name="connsiteY1-256" fmla="*/ 3002 h 10655"/>
                    <a:gd name="connsiteX2-257" fmla="*/ 3922 w 10287"/>
                    <a:gd name="connsiteY2-258" fmla="*/ 7516 h 10655"/>
                    <a:gd name="connsiteX3-259" fmla="*/ 8515 w 10287"/>
                    <a:gd name="connsiteY3-260" fmla="*/ 10655 h 10655"/>
                    <a:gd name="connsiteX4-261" fmla="*/ 10287 w 10287"/>
                    <a:gd name="connsiteY4-262" fmla="*/ 8025 h 10655"/>
                    <a:gd name="connsiteX5-263" fmla="*/ 7234 w 10287"/>
                    <a:gd name="connsiteY5-264" fmla="*/ 8742 h 10655"/>
                    <a:gd name="connsiteX6-265" fmla="*/ 4623 w 10287"/>
                    <a:gd name="connsiteY6-266" fmla="*/ 6102 h 10655"/>
                    <a:gd name="connsiteX7-267" fmla="*/ 2409 w 10287"/>
                    <a:gd name="connsiteY7-268" fmla="*/ 3726 h 10655"/>
                    <a:gd name="connsiteX8-269" fmla="*/ 264 w 10287"/>
                    <a:gd name="connsiteY8-270" fmla="*/ 0 h 10655"/>
                    <a:gd name="connsiteX0-271" fmla="*/ 264 w 10287"/>
                    <a:gd name="connsiteY0-272" fmla="*/ 0 h 10655"/>
                    <a:gd name="connsiteX1-273" fmla="*/ 274 w 10287"/>
                    <a:gd name="connsiteY1-274" fmla="*/ 3002 h 10655"/>
                    <a:gd name="connsiteX2-275" fmla="*/ 3922 w 10287"/>
                    <a:gd name="connsiteY2-276" fmla="*/ 7516 h 10655"/>
                    <a:gd name="connsiteX3-277" fmla="*/ 8515 w 10287"/>
                    <a:gd name="connsiteY3-278" fmla="*/ 10655 h 10655"/>
                    <a:gd name="connsiteX4-279" fmla="*/ 10287 w 10287"/>
                    <a:gd name="connsiteY4-280" fmla="*/ 8025 h 10655"/>
                    <a:gd name="connsiteX5-281" fmla="*/ 7234 w 10287"/>
                    <a:gd name="connsiteY5-282" fmla="*/ 8742 h 10655"/>
                    <a:gd name="connsiteX6-283" fmla="*/ 4623 w 10287"/>
                    <a:gd name="connsiteY6-284" fmla="*/ 6102 h 10655"/>
                    <a:gd name="connsiteX7-285" fmla="*/ 2409 w 10287"/>
                    <a:gd name="connsiteY7-286" fmla="*/ 3726 h 10655"/>
                    <a:gd name="connsiteX8-287" fmla="*/ 264 w 10287"/>
                    <a:gd name="connsiteY8-288" fmla="*/ 0 h 10655"/>
                    <a:gd name="connsiteX0-289" fmla="*/ 3 w 10026"/>
                    <a:gd name="connsiteY0-290" fmla="*/ 0 h 10655"/>
                    <a:gd name="connsiteX1-291" fmla="*/ 545 w 10026"/>
                    <a:gd name="connsiteY1-292" fmla="*/ 3362 h 10655"/>
                    <a:gd name="connsiteX2-293" fmla="*/ 3661 w 10026"/>
                    <a:gd name="connsiteY2-294" fmla="*/ 7516 h 10655"/>
                    <a:gd name="connsiteX3-295" fmla="*/ 8254 w 10026"/>
                    <a:gd name="connsiteY3-296" fmla="*/ 10655 h 10655"/>
                    <a:gd name="connsiteX4-297" fmla="*/ 10026 w 10026"/>
                    <a:gd name="connsiteY4-298" fmla="*/ 8025 h 10655"/>
                    <a:gd name="connsiteX5-299" fmla="*/ 6973 w 10026"/>
                    <a:gd name="connsiteY5-300" fmla="*/ 8742 h 10655"/>
                    <a:gd name="connsiteX6-301" fmla="*/ 4362 w 10026"/>
                    <a:gd name="connsiteY6-302" fmla="*/ 6102 h 10655"/>
                    <a:gd name="connsiteX7-303" fmla="*/ 2148 w 10026"/>
                    <a:gd name="connsiteY7-304" fmla="*/ 3726 h 10655"/>
                    <a:gd name="connsiteX8-305" fmla="*/ 3 w 10026"/>
                    <a:gd name="connsiteY8-306" fmla="*/ 0 h 10655"/>
                    <a:gd name="connsiteX0-307" fmla="*/ 233 w 10256"/>
                    <a:gd name="connsiteY0-308" fmla="*/ 0 h 10655"/>
                    <a:gd name="connsiteX1-309" fmla="*/ 284 w 10256"/>
                    <a:gd name="connsiteY1-310" fmla="*/ 2783 h 10655"/>
                    <a:gd name="connsiteX2-311" fmla="*/ 3891 w 10256"/>
                    <a:gd name="connsiteY2-312" fmla="*/ 7516 h 10655"/>
                    <a:gd name="connsiteX3-313" fmla="*/ 8484 w 10256"/>
                    <a:gd name="connsiteY3-314" fmla="*/ 10655 h 10655"/>
                    <a:gd name="connsiteX4-315" fmla="*/ 10256 w 10256"/>
                    <a:gd name="connsiteY4-316" fmla="*/ 8025 h 10655"/>
                    <a:gd name="connsiteX5-317" fmla="*/ 7203 w 10256"/>
                    <a:gd name="connsiteY5-318" fmla="*/ 8742 h 10655"/>
                    <a:gd name="connsiteX6-319" fmla="*/ 4592 w 10256"/>
                    <a:gd name="connsiteY6-320" fmla="*/ 6102 h 10655"/>
                    <a:gd name="connsiteX7-321" fmla="*/ 2378 w 10256"/>
                    <a:gd name="connsiteY7-322" fmla="*/ 3726 h 10655"/>
                    <a:gd name="connsiteX8-323" fmla="*/ 233 w 10256"/>
                    <a:gd name="connsiteY8-324" fmla="*/ 0 h 10655"/>
                    <a:gd name="connsiteX0-325" fmla="*/ 269 w 10292"/>
                    <a:gd name="connsiteY0-326" fmla="*/ 0 h 10657"/>
                    <a:gd name="connsiteX1-327" fmla="*/ 320 w 10292"/>
                    <a:gd name="connsiteY1-328" fmla="*/ 2783 h 10657"/>
                    <a:gd name="connsiteX2-329" fmla="*/ 4417 w 10292"/>
                    <a:gd name="connsiteY2-330" fmla="*/ 7672 h 10657"/>
                    <a:gd name="connsiteX3-331" fmla="*/ 8520 w 10292"/>
                    <a:gd name="connsiteY3-332" fmla="*/ 10655 h 10657"/>
                    <a:gd name="connsiteX4-333" fmla="*/ 10292 w 10292"/>
                    <a:gd name="connsiteY4-334" fmla="*/ 8025 h 10657"/>
                    <a:gd name="connsiteX5-335" fmla="*/ 7239 w 10292"/>
                    <a:gd name="connsiteY5-336" fmla="*/ 8742 h 10657"/>
                    <a:gd name="connsiteX6-337" fmla="*/ 4628 w 10292"/>
                    <a:gd name="connsiteY6-338" fmla="*/ 6102 h 10657"/>
                    <a:gd name="connsiteX7-339" fmla="*/ 2414 w 10292"/>
                    <a:gd name="connsiteY7-340" fmla="*/ 3726 h 10657"/>
                    <a:gd name="connsiteX8-341" fmla="*/ 269 w 10292"/>
                    <a:gd name="connsiteY8-342" fmla="*/ 0 h 10657"/>
                    <a:gd name="connsiteX0-343" fmla="*/ 269 w 10317"/>
                    <a:gd name="connsiteY0-344" fmla="*/ 0 h 10525"/>
                    <a:gd name="connsiteX1-345" fmla="*/ 320 w 10317"/>
                    <a:gd name="connsiteY1-346" fmla="*/ 2783 h 10525"/>
                    <a:gd name="connsiteX2-347" fmla="*/ 4417 w 10317"/>
                    <a:gd name="connsiteY2-348" fmla="*/ 7672 h 10525"/>
                    <a:gd name="connsiteX3-349" fmla="*/ 8465 w 10317"/>
                    <a:gd name="connsiteY3-350" fmla="*/ 10524 h 10525"/>
                    <a:gd name="connsiteX4-351" fmla="*/ 10292 w 10317"/>
                    <a:gd name="connsiteY4-352" fmla="*/ 8025 h 10525"/>
                    <a:gd name="connsiteX5-353" fmla="*/ 7239 w 10317"/>
                    <a:gd name="connsiteY5-354" fmla="*/ 8742 h 10525"/>
                    <a:gd name="connsiteX6-355" fmla="*/ 4628 w 10317"/>
                    <a:gd name="connsiteY6-356" fmla="*/ 6102 h 10525"/>
                    <a:gd name="connsiteX7-357" fmla="*/ 2414 w 10317"/>
                    <a:gd name="connsiteY7-358" fmla="*/ 3726 h 10525"/>
                    <a:gd name="connsiteX8-359" fmla="*/ 269 w 10317"/>
                    <a:gd name="connsiteY8-360" fmla="*/ 0 h 10525"/>
                    <a:gd name="connsiteX0-361" fmla="*/ 269 w 10364"/>
                    <a:gd name="connsiteY0-362" fmla="*/ 0 h 10288"/>
                    <a:gd name="connsiteX1-363" fmla="*/ 320 w 10364"/>
                    <a:gd name="connsiteY1-364" fmla="*/ 2783 h 10288"/>
                    <a:gd name="connsiteX2-365" fmla="*/ 4417 w 10364"/>
                    <a:gd name="connsiteY2-366" fmla="*/ 7672 h 10288"/>
                    <a:gd name="connsiteX3-367" fmla="*/ 8989 w 10364"/>
                    <a:gd name="connsiteY3-368" fmla="*/ 10287 h 10288"/>
                    <a:gd name="connsiteX4-369" fmla="*/ 10292 w 10364"/>
                    <a:gd name="connsiteY4-370" fmla="*/ 8025 h 10288"/>
                    <a:gd name="connsiteX5-371" fmla="*/ 7239 w 10364"/>
                    <a:gd name="connsiteY5-372" fmla="*/ 8742 h 10288"/>
                    <a:gd name="connsiteX6-373" fmla="*/ 4628 w 10364"/>
                    <a:gd name="connsiteY6-374" fmla="*/ 6102 h 10288"/>
                    <a:gd name="connsiteX7-375" fmla="*/ 2414 w 10364"/>
                    <a:gd name="connsiteY7-376" fmla="*/ 3726 h 10288"/>
                    <a:gd name="connsiteX8-377" fmla="*/ 269 w 10364"/>
                    <a:gd name="connsiteY8-378" fmla="*/ 0 h 10288"/>
                    <a:gd name="connsiteX0-379" fmla="*/ 269 w 10382"/>
                    <a:gd name="connsiteY0-380" fmla="*/ 0 h 10302"/>
                    <a:gd name="connsiteX1-381" fmla="*/ 320 w 10382"/>
                    <a:gd name="connsiteY1-382" fmla="*/ 2783 h 10302"/>
                    <a:gd name="connsiteX2-383" fmla="*/ 4417 w 10382"/>
                    <a:gd name="connsiteY2-384" fmla="*/ 7672 h 10302"/>
                    <a:gd name="connsiteX3-385" fmla="*/ 9106 w 10382"/>
                    <a:gd name="connsiteY3-386" fmla="*/ 10301 h 10302"/>
                    <a:gd name="connsiteX4-387" fmla="*/ 10292 w 10382"/>
                    <a:gd name="connsiteY4-388" fmla="*/ 8025 h 10302"/>
                    <a:gd name="connsiteX5-389" fmla="*/ 7239 w 10382"/>
                    <a:gd name="connsiteY5-390" fmla="*/ 8742 h 10302"/>
                    <a:gd name="connsiteX6-391" fmla="*/ 4628 w 10382"/>
                    <a:gd name="connsiteY6-392" fmla="*/ 6102 h 10302"/>
                    <a:gd name="connsiteX7-393" fmla="*/ 2414 w 10382"/>
                    <a:gd name="connsiteY7-394" fmla="*/ 3726 h 10302"/>
                    <a:gd name="connsiteX8-395" fmla="*/ 269 w 10382"/>
                    <a:gd name="connsiteY8-396" fmla="*/ 0 h 10302"/>
                    <a:gd name="connsiteX0-397" fmla="*/ 321 w 10358"/>
                    <a:gd name="connsiteY0-398" fmla="*/ 0 h 10492"/>
                    <a:gd name="connsiteX1-399" fmla="*/ 296 w 10358"/>
                    <a:gd name="connsiteY1-400" fmla="*/ 2973 h 10492"/>
                    <a:gd name="connsiteX2-401" fmla="*/ 4393 w 10358"/>
                    <a:gd name="connsiteY2-402" fmla="*/ 7862 h 10492"/>
                    <a:gd name="connsiteX3-403" fmla="*/ 9082 w 10358"/>
                    <a:gd name="connsiteY3-404" fmla="*/ 10491 h 10492"/>
                    <a:gd name="connsiteX4-405" fmla="*/ 10268 w 10358"/>
                    <a:gd name="connsiteY4-406" fmla="*/ 8215 h 10492"/>
                    <a:gd name="connsiteX5-407" fmla="*/ 7215 w 10358"/>
                    <a:gd name="connsiteY5-408" fmla="*/ 8932 h 10492"/>
                    <a:gd name="connsiteX6-409" fmla="*/ 4604 w 10358"/>
                    <a:gd name="connsiteY6-410" fmla="*/ 6292 h 10492"/>
                    <a:gd name="connsiteX7-411" fmla="*/ 2390 w 10358"/>
                    <a:gd name="connsiteY7-412" fmla="*/ 3916 h 10492"/>
                    <a:gd name="connsiteX8-413" fmla="*/ 321 w 10358"/>
                    <a:gd name="connsiteY8-414" fmla="*/ 0 h 1049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10358" h="10492">
                      <a:moveTo>
                        <a:pt x="321" y="0"/>
                      </a:moveTo>
                      <a:cubicBezTo>
                        <a:pt x="321" y="0"/>
                        <a:pt x="-383" y="1663"/>
                        <a:pt x="296" y="2973"/>
                      </a:cubicBezTo>
                      <a:cubicBezTo>
                        <a:pt x="975" y="4283"/>
                        <a:pt x="2929" y="6609"/>
                        <a:pt x="4393" y="7862"/>
                      </a:cubicBezTo>
                      <a:cubicBezTo>
                        <a:pt x="5857" y="9115"/>
                        <a:pt x="8103" y="10432"/>
                        <a:pt x="9082" y="10491"/>
                      </a:cubicBezTo>
                      <a:cubicBezTo>
                        <a:pt x="10061" y="10550"/>
                        <a:pt x="10579" y="8475"/>
                        <a:pt x="10268" y="8215"/>
                      </a:cubicBezTo>
                      <a:cubicBezTo>
                        <a:pt x="9957" y="7955"/>
                        <a:pt x="10270" y="11180"/>
                        <a:pt x="7215" y="8932"/>
                      </a:cubicBezTo>
                      <a:cubicBezTo>
                        <a:pt x="5567" y="7624"/>
                        <a:pt x="4658" y="6417"/>
                        <a:pt x="4604" y="6292"/>
                      </a:cubicBezTo>
                      <a:cubicBezTo>
                        <a:pt x="4544" y="6171"/>
                        <a:pt x="3104" y="4965"/>
                        <a:pt x="2390" y="3916"/>
                      </a:cubicBezTo>
                      <a:cubicBezTo>
                        <a:pt x="1676" y="2867"/>
                        <a:pt x="1632" y="2841"/>
                        <a:pt x="321" y="0"/>
                      </a:cubicBezTo>
                      <a:close/>
                    </a:path>
                  </a:pathLst>
                </a:custGeom>
                <a:solidFill>
                  <a:schemeClr val="accent2"/>
                </a:solidFill>
                <a:ln>
                  <a:noFill/>
                </a:ln>
              </p:spPr>
              <p:txBody>
                <a:bodyPr vert="horz" wrap="square" lIns="91440" tIns="45720" rIns="91440" bIns="45720" numCol="1" anchor="t" anchorCtr="0" compatLnSpc="1"/>
                <a:lstStyle/>
                <a:p>
                  <a:endParaRPr lang="en-US"/>
                </a:p>
              </p:txBody>
            </p:sp>
          </p:grpSp>
          <p:sp>
            <p:nvSpPr>
              <p:cNvPr id="89" name="Freeform 64"/>
              <p:cNvSpPr/>
              <p:nvPr/>
            </p:nvSpPr>
            <p:spPr>
              <a:xfrm rot="-180000">
                <a:off x="7033778" y="3412343"/>
                <a:ext cx="74408" cy="247125"/>
              </a:xfrm>
              <a:custGeom>
                <a:avLst/>
                <a:gdLst>
                  <a:gd name="connsiteX0" fmla="*/ 283405 w 443458"/>
                  <a:gd name="connsiteY0" fmla="*/ 0 h 1472813"/>
                  <a:gd name="connsiteX1" fmla="*/ 443458 w 443458"/>
                  <a:gd name="connsiteY1" fmla="*/ 160053 h 1472813"/>
                  <a:gd name="connsiteX2" fmla="*/ 430880 w 443458"/>
                  <a:gd name="connsiteY2" fmla="*/ 222353 h 1472813"/>
                  <a:gd name="connsiteX3" fmla="*/ 426066 w 443458"/>
                  <a:gd name="connsiteY3" fmla="*/ 231223 h 1472813"/>
                  <a:gd name="connsiteX4" fmla="*/ 426804 w 443458"/>
                  <a:gd name="connsiteY4" fmla="*/ 231650 h 1472813"/>
                  <a:gd name="connsiteX5" fmla="*/ 375592 w 443458"/>
                  <a:gd name="connsiteY5" fmla="*/ 371571 h 1472813"/>
                  <a:gd name="connsiteX6" fmla="*/ 345886 w 443458"/>
                  <a:gd name="connsiteY6" fmla="*/ 481380 h 1472813"/>
                  <a:gd name="connsiteX7" fmla="*/ 327949 w 443458"/>
                  <a:gd name="connsiteY7" fmla="*/ 575039 h 1472813"/>
                  <a:gd name="connsiteX8" fmla="*/ 327949 w 443458"/>
                  <a:gd name="connsiteY8" fmla="*/ 1311175 h 1472813"/>
                  <a:gd name="connsiteX9" fmla="*/ 327949 w 443458"/>
                  <a:gd name="connsiteY9" fmla="*/ 1343505 h 1472813"/>
                  <a:gd name="connsiteX10" fmla="*/ 321422 w 443458"/>
                  <a:gd name="connsiteY10" fmla="*/ 1343505 h 1472813"/>
                  <a:gd name="connsiteX11" fmla="*/ 315247 w 443458"/>
                  <a:gd name="connsiteY11" fmla="*/ 1374092 h 1472813"/>
                  <a:gd name="connsiteX12" fmla="*/ 166311 w 443458"/>
                  <a:gd name="connsiteY12" fmla="*/ 1472813 h 1472813"/>
                  <a:gd name="connsiteX13" fmla="*/ 17375 w 443458"/>
                  <a:gd name="connsiteY13" fmla="*/ 1374092 h 1472813"/>
                  <a:gd name="connsiteX14" fmla="*/ 11200 w 443458"/>
                  <a:gd name="connsiteY14" fmla="*/ 1343505 h 1472813"/>
                  <a:gd name="connsiteX15" fmla="*/ 4676 w 443458"/>
                  <a:gd name="connsiteY15" fmla="*/ 1343505 h 1472813"/>
                  <a:gd name="connsiteX16" fmla="*/ 4676 w 443458"/>
                  <a:gd name="connsiteY16" fmla="*/ 1311190 h 1472813"/>
                  <a:gd name="connsiteX17" fmla="*/ 4673 w 443458"/>
                  <a:gd name="connsiteY17" fmla="*/ 1311175 h 1472813"/>
                  <a:gd name="connsiteX18" fmla="*/ 4676 w 443458"/>
                  <a:gd name="connsiteY18" fmla="*/ 1311160 h 1472813"/>
                  <a:gd name="connsiteX19" fmla="*/ 4676 w 443458"/>
                  <a:gd name="connsiteY19" fmla="*/ 604596 h 1472813"/>
                  <a:gd name="connsiteX20" fmla="*/ 0 w 443458"/>
                  <a:gd name="connsiteY20" fmla="*/ 604596 h 1472813"/>
                  <a:gd name="connsiteX21" fmla="*/ 4676 w 443458"/>
                  <a:gd name="connsiteY21" fmla="*/ 573958 h 1472813"/>
                  <a:gd name="connsiteX22" fmla="*/ 4676 w 443458"/>
                  <a:gd name="connsiteY22" fmla="*/ 549178 h 1472813"/>
                  <a:gd name="connsiteX23" fmla="*/ 8458 w 443458"/>
                  <a:gd name="connsiteY23" fmla="*/ 549178 h 1472813"/>
                  <a:gd name="connsiteX24" fmla="*/ 22994 w 443458"/>
                  <a:gd name="connsiteY24" fmla="*/ 453934 h 1472813"/>
                  <a:gd name="connsiteX25" fmla="*/ 131163 w 443458"/>
                  <a:gd name="connsiteY25" fmla="*/ 105472 h 1472813"/>
                  <a:gd name="connsiteX26" fmla="*/ 147938 w 443458"/>
                  <a:gd name="connsiteY26" fmla="*/ 70649 h 1472813"/>
                  <a:gd name="connsiteX27" fmla="*/ 149997 w 443458"/>
                  <a:gd name="connsiteY27" fmla="*/ 71837 h 1472813"/>
                  <a:gd name="connsiteX28" fmla="*/ 150687 w 443458"/>
                  <a:gd name="connsiteY28" fmla="*/ 70566 h 1472813"/>
                  <a:gd name="connsiteX29" fmla="*/ 283405 w 443458"/>
                  <a:gd name="connsiteY29" fmla="*/ 0 h 1472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443458" h="1472813">
                    <a:moveTo>
                      <a:pt x="283405" y="0"/>
                    </a:moveTo>
                    <a:cubicBezTo>
                      <a:pt x="371800" y="0"/>
                      <a:pt x="443458" y="71658"/>
                      <a:pt x="443458" y="160053"/>
                    </a:cubicBezTo>
                    <a:cubicBezTo>
                      <a:pt x="443458" y="182152"/>
                      <a:pt x="438980" y="203204"/>
                      <a:pt x="430880" y="222353"/>
                    </a:cubicBezTo>
                    <a:lnTo>
                      <a:pt x="426066" y="231223"/>
                    </a:lnTo>
                    <a:lnTo>
                      <a:pt x="426804" y="231650"/>
                    </a:lnTo>
                    <a:lnTo>
                      <a:pt x="375592" y="371571"/>
                    </a:lnTo>
                    <a:cubicBezTo>
                      <a:pt x="364379" y="407622"/>
                      <a:pt x="354458" y="444244"/>
                      <a:pt x="345886" y="481380"/>
                    </a:cubicBezTo>
                    <a:lnTo>
                      <a:pt x="327949" y="575039"/>
                    </a:lnTo>
                    <a:lnTo>
                      <a:pt x="327949" y="1311175"/>
                    </a:lnTo>
                    <a:lnTo>
                      <a:pt x="327949" y="1343505"/>
                    </a:lnTo>
                    <a:lnTo>
                      <a:pt x="321422" y="1343505"/>
                    </a:lnTo>
                    <a:lnTo>
                      <a:pt x="315247" y="1374092"/>
                    </a:lnTo>
                    <a:cubicBezTo>
                      <a:pt x="290709" y="1432106"/>
                      <a:pt x="233264" y="1472813"/>
                      <a:pt x="166311" y="1472813"/>
                    </a:cubicBezTo>
                    <a:cubicBezTo>
                      <a:pt x="99359" y="1472813"/>
                      <a:pt x="41914" y="1432106"/>
                      <a:pt x="17375" y="1374092"/>
                    </a:cubicBezTo>
                    <a:lnTo>
                      <a:pt x="11200" y="1343505"/>
                    </a:lnTo>
                    <a:lnTo>
                      <a:pt x="4676" y="1343505"/>
                    </a:lnTo>
                    <a:lnTo>
                      <a:pt x="4676" y="1311190"/>
                    </a:lnTo>
                    <a:lnTo>
                      <a:pt x="4673" y="1311175"/>
                    </a:lnTo>
                    <a:lnTo>
                      <a:pt x="4676" y="1311160"/>
                    </a:lnTo>
                    <a:lnTo>
                      <a:pt x="4676" y="604596"/>
                    </a:lnTo>
                    <a:lnTo>
                      <a:pt x="0" y="604596"/>
                    </a:lnTo>
                    <a:lnTo>
                      <a:pt x="4676" y="573958"/>
                    </a:lnTo>
                    <a:lnTo>
                      <a:pt x="4676" y="549178"/>
                    </a:lnTo>
                    <a:lnTo>
                      <a:pt x="8458" y="549178"/>
                    </a:lnTo>
                    <a:lnTo>
                      <a:pt x="22994" y="453934"/>
                    </a:lnTo>
                    <a:cubicBezTo>
                      <a:pt x="47723" y="333088"/>
                      <a:pt x="84194" y="216519"/>
                      <a:pt x="131163" y="105472"/>
                    </a:cubicBezTo>
                    <a:lnTo>
                      <a:pt x="147938" y="70649"/>
                    </a:lnTo>
                    <a:lnTo>
                      <a:pt x="149997" y="71837"/>
                    </a:lnTo>
                    <a:lnTo>
                      <a:pt x="150687" y="70566"/>
                    </a:lnTo>
                    <a:cubicBezTo>
                      <a:pt x="179450" y="27992"/>
                      <a:pt x="228159" y="0"/>
                      <a:pt x="283405" y="0"/>
                    </a:cubicBez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7" name="Freeform 67"/>
            <p:cNvSpPr/>
            <p:nvPr/>
          </p:nvSpPr>
          <p:spPr>
            <a:xfrm>
              <a:off x="5270216" y="3919605"/>
              <a:ext cx="1193116" cy="171164"/>
            </a:xfrm>
            <a:custGeom>
              <a:avLst/>
              <a:gdLst>
                <a:gd name="connsiteX0" fmla="*/ 0 w 1876926"/>
                <a:gd name="connsiteY0" fmla="*/ 0 h 368968"/>
                <a:gd name="connsiteX1" fmla="*/ 561474 w 1876926"/>
                <a:gd name="connsiteY1" fmla="*/ 368968 h 368968"/>
                <a:gd name="connsiteX2" fmla="*/ 1876926 w 1876926"/>
                <a:gd name="connsiteY2" fmla="*/ 224589 h 368968"/>
                <a:gd name="connsiteX0-1" fmla="*/ 0 w 1717900"/>
                <a:gd name="connsiteY0-2" fmla="*/ 45755 h 144930"/>
                <a:gd name="connsiteX1-3" fmla="*/ 402448 w 1717900"/>
                <a:gd name="connsiteY1-4" fmla="*/ 144379 h 144930"/>
                <a:gd name="connsiteX2-5" fmla="*/ 1717900 w 1717900"/>
                <a:gd name="connsiteY2-6" fmla="*/ 0 h 144930"/>
                <a:gd name="connsiteX0-7" fmla="*/ 0 w 1137455"/>
                <a:gd name="connsiteY0-8" fmla="*/ 0 h 117967"/>
                <a:gd name="connsiteX1-9" fmla="*/ 402448 w 1137455"/>
                <a:gd name="connsiteY1-10" fmla="*/ 98624 h 117967"/>
                <a:gd name="connsiteX2-11" fmla="*/ 1137455 w 1137455"/>
                <a:gd name="connsiteY2-12" fmla="*/ 89417 h 117967"/>
                <a:gd name="connsiteX0-13" fmla="*/ 0 w 1137455"/>
                <a:gd name="connsiteY0-14" fmla="*/ 0 h 150755"/>
                <a:gd name="connsiteX1-15" fmla="*/ 386545 w 1137455"/>
                <a:gd name="connsiteY1-16" fmla="*/ 146332 h 150755"/>
                <a:gd name="connsiteX2-17" fmla="*/ 1137455 w 1137455"/>
                <a:gd name="connsiteY2-18" fmla="*/ 89417 h 150755"/>
                <a:gd name="connsiteX0-19" fmla="*/ 0 w 1105650"/>
                <a:gd name="connsiteY0-20" fmla="*/ 0 h 142297"/>
                <a:gd name="connsiteX1-21" fmla="*/ 354740 w 1105650"/>
                <a:gd name="connsiteY1-22" fmla="*/ 138380 h 142297"/>
                <a:gd name="connsiteX2-23" fmla="*/ 1105650 w 1105650"/>
                <a:gd name="connsiteY2-24" fmla="*/ 81465 h 142297"/>
                <a:gd name="connsiteX0-25" fmla="*/ 0 w 1034089"/>
                <a:gd name="connsiteY0-26" fmla="*/ 6000 h 56952"/>
                <a:gd name="connsiteX1-27" fmla="*/ 283179 w 1034089"/>
                <a:gd name="connsiteY1-28" fmla="*/ 56915 h 56952"/>
                <a:gd name="connsiteX2-29" fmla="*/ 1034089 w 1034089"/>
                <a:gd name="connsiteY2-30" fmla="*/ 0 h 56952"/>
                <a:gd name="connsiteX0-31" fmla="*/ 0 w 1216969"/>
                <a:gd name="connsiteY0-32" fmla="*/ 0 h 159218"/>
                <a:gd name="connsiteX1-33" fmla="*/ 466059 w 1216969"/>
                <a:gd name="connsiteY1-34" fmla="*/ 154282 h 159218"/>
                <a:gd name="connsiteX2-35" fmla="*/ 1216969 w 1216969"/>
                <a:gd name="connsiteY2-36" fmla="*/ 97367 h 159218"/>
                <a:gd name="connsiteX0-37" fmla="*/ 0 w 1216969"/>
                <a:gd name="connsiteY0-38" fmla="*/ 0 h 159218"/>
                <a:gd name="connsiteX1-39" fmla="*/ 466059 w 1216969"/>
                <a:gd name="connsiteY1-40" fmla="*/ 154282 h 159218"/>
                <a:gd name="connsiteX2-41" fmla="*/ 1216969 w 1216969"/>
                <a:gd name="connsiteY2-42" fmla="*/ 97367 h 159218"/>
                <a:gd name="connsiteX0-43" fmla="*/ 0 w 1216969"/>
                <a:gd name="connsiteY0-44" fmla="*/ 0 h 173798"/>
                <a:gd name="connsiteX1-45" fmla="*/ 593279 w 1216969"/>
                <a:gd name="connsiteY1-46" fmla="*/ 170184 h 173798"/>
                <a:gd name="connsiteX2-47" fmla="*/ 1216969 w 1216969"/>
                <a:gd name="connsiteY2-48" fmla="*/ 97367 h 173798"/>
                <a:gd name="connsiteX0-49" fmla="*/ 0 w 1216969"/>
                <a:gd name="connsiteY0-50" fmla="*/ 0 h 172760"/>
                <a:gd name="connsiteX1-51" fmla="*/ 593279 w 1216969"/>
                <a:gd name="connsiteY1-52" fmla="*/ 170184 h 172760"/>
                <a:gd name="connsiteX2-53" fmla="*/ 1216969 w 1216969"/>
                <a:gd name="connsiteY2-54" fmla="*/ 97367 h 172760"/>
                <a:gd name="connsiteX0-55" fmla="*/ 0 w 1216969"/>
                <a:gd name="connsiteY0-56" fmla="*/ 0 h 171087"/>
                <a:gd name="connsiteX1-57" fmla="*/ 593279 w 1216969"/>
                <a:gd name="connsiteY1-58" fmla="*/ 170184 h 171087"/>
                <a:gd name="connsiteX2-59" fmla="*/ 1216969 w 1216969"/>
                <a:gd name="connsiteY2-60" fmla="*/ 65562 h 171087"/>
                <a:gd name="connsiteX0-61" fmla="*/ 0 w 1216969"/>
                <a:gd name="connsiteY0-62" fmla="*/ 0 h 171854"/>
                <a:gd name="connsiteX1-63" fmla="*/ 593279 w 1216969"/>
                <a:gd name="connsiteY1-64" fmla="*/ 170184 h 171854"/>
                <a:gd name="connsiteX2-65" fmla="*/ 1216969 w 1216969"/>
                <a:gd name="connsiteY2-66" fmla="*/ 65562 h 171854"/>
                <a:gd name="connsiteX0-67" fmla="*/ 0 w 1216969"/>
                <a:gd name="connsiteY0-68" fmla="*/ 0 h 171230"/>
                <a:gd name="connsiteX1-69" fmla="*/ 593279 w 1216969"/>
                <a:gd name="connsiteY1-70" fmla="*/ 170184 h 171230"/>
                <a:gd name="connsiteX2-71" fmla="*/ 1216969 w 1216969"/>
                <a:gd name="connsiteY2-72" fmla="*/ 65562 h 171230"/>
                <a:gd name="connsiteX0-73" fmla="*/ 0 w 1216969"/>
                <a:gd name="connsiteY0-74" fmla="*/ 0 h 170770"/>
                <a:gd name="connsiteX1-75" fmla="*/ 593279 w 1216969"/>
                <a:gd name="connsiteY1-76" fmla="*/ 170184 h 170770"/>
                <a:gd name="connsiteX2-77" fmla="*/ 1216969 w 1216969"/>
                <a:gd name="connsiteY2-78" fmla="*/ 65562 h 170770"/>
                <a:gd name="connsiteX0-79" fmla="*/ 0 w 1216969"/>
                <a:gd name="connsiteY0-80" fmla="*/ 0 h 171164"/>
                <a:gd name="connsiteX1-81" fmla="*/ 593279 w 1216969"/>
                <a:gd name="connsiteY1-82" fmla="*/ 170184 h 171164"/>
                <a:gd name="connsiteX2-83" fmla="*/ 1216969 w 1216969"/>
                <a:gd name="connsiteY2-84" fmla="*/ 65562 h 171164"/>
                <a:gd name="connsiteX0-85" fmla="*/ 0 w 1216969"/>
                <a:gd name="connsiteY0-86" fmla="*/ 0 h 171164"/>
                <a:gd name="connsiteX1-87" fmla="*/ 593279 w 1216969"/>
                <a:gd name="connsiteY1-88" fmla="*/ 170184 h 171164"/>
                <a:gd name="connsiteX2-89" fmla="*/ 1216969 w 1216969"/>
                <a:gd name="connsiteY2-90" fmla="*/ 65562 h 171164"/>
                <a:gd name="connsiteX0-91" fmla="*/ 0 w 1216969"/>
                <a:gd name="connsiteY0-92" fmla="*/ 0 h 171164"/>
                <a:gd name="connsiteX1-93" fmla="*/ 474010 w 1216969"/>
                <a:gd name="connsiteY1-94" fmla="*/ 170184 h 171164"/>
                <a:gd name="connsiteX2-95" fmla="*/ 1216969 w 1216969"/>
                <a:gd name="connsiteY2-96" fmla="*/ 65562 h 171164"/>
                <a:gd name="connsiteX0-97" fmla="*/ 0 w 1193116"/>
                <a:gd name="connsiteY0-98" fmla="*/ 0 h 171164"/>
                <a:gd name="connsiteX1-99" fmla="*/ 450157 w 1193116"/>
                <a:gd name="connsiteY1-100" fmla="*/ 170184 h 171164"/>
                <a:gd name="connsiteX2-101" fmla="*/ 1193116 w 1193116"/>
                <a:gd name="connsiteY2-102" fmla="*/ 65562 h 171164"/>
                <a:gd name="connsiteX0-103" fmla="*/ 0 w 1193116"/>
                <a:gd name="connsiteY0-104" fmla="*/ 0 h 171164"/>
                <a:gd name="connsiteX1-105" fmla="*/ 450157 w 1193116"/>
                <a:gd name="connsiteY1-106" fmla="*/ 170184 h 171164"/>
                <a:gd name="connsiteX2-107" fmla="*/ 1193116 w 1193116"/>
                <a:gd name="connsiteY2-108" fmla="*/ 65562 h 171164"/>
              </a:gdLst>
              <a:ahLst/>
              <a:cxnLst>
                <a:cxn ang="0">
                  <a:pos x="connsiteX0-1" y="connsiteY0-2"/>
                </a:cxn>
                <a:cxn ang="0">
                  <a:pos x="connsiteX1-3" y="connsiteY1-4"/>
                </a:cxn>
                <a:cxn ang="0">
                  <a:pos x="connsiteX2-5" y="connsiteY2-6"/>
                </a:cxn>
              </a:cxnLst>
              <a:rect l="l" t="t" r="r" b="b"/>
              <a:pathLst>
                <a:path w="1193116" h="171164">
                  <a:moveTo>
                    <a:pt x="0" y="0"/>
                  </a:moveTo>
                  <a:cubicBezTo>
                    <a:pt x="150052" y="175998"/>
                    <a:pt x="251304" y="159257"/>
                    <a:pt x="450157" y="170184"/>
                  </a:cubicBezTo>
                  <a:cubicBezTo>
                    <a:pt x="649010" y="181111"/>
                    <a:pt x="1048831" y="97786"/>
                    <a:pt x="1193116" y="65562"/>
                  </a:cubicBezTo>
                </a:path>
              </a:pathLst>
            </a:custGeom>
            <a:noFill/>
            <a:ln>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72"/>
          <p:cNvGrpSpPr/>
          <p:nvPr/>
        </p:nvGrpSpPr>
        <p:grpSpPr>
          <a:xfrm rot="21184161">
            <a:off x="3604964" y="1342870"/>
            <a:ext cx="818843" cy="750613"/>
            <a:chOff x="8659224" y="246137"/>
            <a:chExt cx="3000375" cy="2750368"/>
          </a:xfrm>
        </p:grpSpPr>
        <p:sp>
          <p:nvSpPr>
            <p:cNvPr id="74" name="Freeform: Shape 73"/>
            <p:cNvSpPr/>
            <p:nvPr/>
          </p:nvSpPr>
          <p:spPr>
            <a:xfrm>
              <a:off x="8810262" y="2510730"/>
              <a:ext cx="2686050" cy="485775"/>
            </a:xfrm>
            <a:custGeom>
              <a:avLst/>
              <a:gdLst>
                <a:gd name="connsiteX0" fmla="*/ 3906 w 2686050"/>
                <a:gd name="connsiteY0" fmla="*/ 45427 h 485775"/>
                <a:gd name="connsiteX1" fmla="*/ 587788 w 2686050"/>
                <a:gd name="connsiteY1" fmla="*/ 89242 h 485775"/>
                <a:gd name="connsiteX2" fmla="*/ 1008793 w 2686050"/>
                <a:gd name="connsiteY2" fmla="*/ 24472 h 485775"/>
                <a:gd name="connsiteX3" fmla="*/ 1840326 w 2686050"/>
                <a:gd name="connsiteY3" fmla="*/ 22567 h 485775"/>
                <a:gd name="connsiteX4" fmla="*/ 2543271 w 2686050"/>
                <a:gd name="connsiteY4" fmla="*/ 80670 h 485775"/>
                <a:gd name="connsiteX5" fmla="*/ 2690908 w 2686050"/>
                <a:gd name="connsiteY5" fmla="*/ 44475 h 485775"/>
                <a:gd name="connsiteX6" fmla="*/ 2676621 w 2686050"/>
                <a:gd name="connsiteY6" fmla="*/ 385470 h 485775"/>
                <a:gd name="connsiteX7" fmla="*/ 2589943 w 2686050"/>
                <a:gd name="connsiteY7" fmla="*/ 483577 h 485775"/>
                <a:gd name="connsiteX8" fmla="*/ 2431828 w 2686050"/>
                <a:gd name="connsiteY8" fmla="*/ 495007 h 485775"/>
                <a:gd name="connsiteX9" fmla="*/ 254413 w 2686050"/>
                <a:gd name="connsiteY9" fmla="*/ 495007 h 485775"/>
                <a:gd name="connsiteX10" fmla="*/ 115348 w 2686050"/>
                <a:gd name="connsiteY10" fmla="*/ 483577 h 485775"/>
                <a:gd name="connsiteX11" fmla="*/ 11526 w 2686050"/>
                <a:gd name="connsiteY11" fmla="*/ 377850 h 485775"/>
                <a:gd name="connsiteX12" fmla="*/ 3906 w 2686050"/>
                <a:gd name="connsiteY12" fmla="*/ 45427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86050" h="485775">
                  <a:moveTo>
                    <a:pt x="3906" y="45427"/>
                  </a:moveTo>
                  <a:cubicBezTo>
                    <a:pt x="202978" y="87337"/>
                    <a:pt x="385858" y="98767"/>
                    <a:pt x="587788" y="89242"/>
                  </a:cubicBezTo>
                  <a:cubicBezTo>
                    <a:pt x="738283" y="82575"/>
                    <a:pt x="859251" y="37807"/>
                    <a:pt x="1008793" y="24472"/>
                  </a:cubicBezTo>
                  <a:cubicBezTo>
                    <a:pt x="1285018" y="-1245"/>
                    <a:pt x="1562196" y="-13628"/>
                    <a:pt x="1840326" y="22567"/>
                  </a:cubicBezTo>
                  <a:cubicBezTo>
                    <a:pt x="2083213" y="54952"/>
                    <a:pt x="2298478" y="91147"/>
                    <a:pt x="2543271" y="80670"/>
                  </a:cubicBezTo>
                  <a:cubicBezTo>
                    <a:pt x="2600421" y="77812"/>
                    <a:pt x="2638521" y="70192"/>
                    <a:pt x="2690908" y="44475"/>
                  </a:cubicBezTo>
                  <a:cubicBezTo>
                    <a:pt x="2695671" y="139725"/>
                    <a:pt x="2697576" y="292125"/>
                    <a:pt x="2676621" y="385470"/>
                  </a:cubicBezTo>
                  <a:cubicBezTo>
                    <a:pt x="2660428" y="455955"/>
                    <a:pt x="2662333" y="470243"/>
                    <a:pt x="2589943" y="483577"/>
                  </a:cubicBezTo>
                  <a:cubicBezTo>
                    <a:pt x="2537556" y="493102"/>
                    <a:pt x="2485168" y="495007"/>
                    <a:pt x="2431828" y="495007"/>
                  </a:cubicBezTo>
                  <a:cubicBezTo>
                    <a:pt x="1686973" y="495007"/>
                    <a:pt x="999268" y="495007"/>
                    <a:pt x="254413" y="495007"/>
                  </a:cubicBezTo>
                  <a:cubicBezTo>
                    <a:pt x="202026" y="495007"/>
                    <a:pt x="167736" y="495007"/>
                    <a:pt x="115348" y="483577"/>
                  </a:cubicBezTo>
                  <a:cubicBezTo>
                    <a:pt x="42958" y="467385"/>
                    <a:pt x="23908" y="450240"/>
                    <a:pt x="11526" y="377850"/>
                  </a:cubicBezTo>
                  <a:cubicBezTo>
                    <a:pt x="-2762" y="287362"/>
                    <a:pt x="-1809" y="137820"/>
                    <a:pt x="3906" y="45427"/>
                  </a:cubicBezTo>
                  <a:close/>
                </a:path>
              </a:pathLst>
            </a:custGeom>
            <a:solidFill>
              <a:schemeClr val="accent1">
                <a:lumMod val="60000"/>
                <a:lumOff val="40000"/>
              </a:schemeClr>
            </a:solidFill>
            <a:ln w="9525" cap="flat">
              <a:noFill/>
              <a:prstDash val="solid"/>
              <a:miter/>
            </a:ln>
          </p:spPr>
          <p:txBody>
            <a:bodyPr rtlCol="0" anchor="ctr"/>
            <a:lstStyle/>
            <a:p>
              <a:endParaRPr lang="en-US"/>
            </a:p>
          </p:txBody>
        </p:sp>
        <p:sp>
          <p:nvSpPr>
            <p:cNvPr id="75" name="Freeform: Shape 74"/>
            <p:cNvSpPr/>
            <p:nvPr/>
          </p:nvSpPr>
          <p:spPr>
            <a:xfrm>
              <a:off x="8659224" y="246137"/>
              <a:ext cx="3000375" cy="2371725"/>
            </a:xfrm>
            <a:custGeom>
              <a:avLst/>
              <a:gdLst>
                <a:gd name="connsiteX0" fmla="*/ 2877189 w 3000375"/>
                <a:gd name="connsiteY0" fmla="*/ 1405145 h 2371725"/>
                <a:gd name="connsiteX1" fmla="*/ 2592392 w 3000375"/>
                <a:gd name="connsiteY1" fmla="*/ 839360 h 2371725"/>
                <a:gd name="connsiteX2" fmla="*/ 2548577 w 3000375"/>
                <a:gd name="connsiteY2" fmla="*/ 294530 h 2371725"/>
                <a:gd name="connsiteX3" fmla="*/ 2434277 w 3000375"/>
                <a:gd name="connsiteY3" fmla="*/ 102125 h 2371725"/>
                <a:gd name="connsiteX4" fmla="*/ 2269494 w 3000375"/>
                <a:gd name="connsiteY4" fmla="*/ 25925 h 2371725"/>
                <a:gd name="connsiteX5" fmla="*/ 2101854 w 3000375"/>
                <a:gd name="connsiteY5" fmla="*/ 24972 h 2371725"/>
                <a:gd name="connsiteX6" fmla="*/ 1883732 w 3000375"/>
                <a:gd name="connsiteY6" fmla="*/ 187850 h 2371725"/>
                <a:gd name="connsiteX7" fmla="*/ 1201742 w 3000375"/>
                <a:gd name="connsiteY7" fmla="*/ 225950 h 2371725"/>
                <a:gd name="connsiteX8" fmla="*/ 876939 w 3000375"/>
                <a:gd name="connsiteY8" fmla="*/ 18305 h 2371725"/>
                <a:gd name="connsiteX9" fmla="*/ 725492 w 3000375"/>
                <a:gd name="connsiteY9" fmla="*/ 25925 h 2371725"/>
                <a:gd name="connsiteX10" fmla="*/ 564519 w 3000375"/>
                <a:gd name="connsiteY10" fmla="*/ 119270 h 2371725"/>
                <a:gd name="connsiteX11" fmla="*/ 442599 w 3000375"/>
                <a:gd name="connsiteY11" fmla="*/ 307865 h 2371725"/>
                <a:gd name="connsiteX12" fmla="*/ 420692 w 3000375"/>
                <a:gd name="connsiteY12" fmla="*/ 859363 h 2371725"/>
                <a:gd name="connsiteX13" fmla="*/ 21594 w 3000375"/>
                <a:gd name="connsiteY13" fmla="*/ 1550877 h 2371725"/>
                <a:gd name="connsiteX14" fmla="*/ 1592 w 3000375"/>
                <a:gd name="connsiteY14" fmla="*/ 1639460 h 2371725"/>
                <a:gd name="connsiteX15" fmla="*/ 63504 w 3000375"/>
                <a:gd name="connsiteY15" fmla="*/ 1989027 h 2371725"/>
                <a:gd name="connsiteX16" fmla="*/ 154944 w 3000375"/>
                <a:gd name="connsiteY16" fmla="*/ 2311925 h 2371725"/>
                <a:gd name="connsiteX17" fmla="*/ 206379 w 3000375"/>
                <a:gd name="connsiteY17" fmla="*/ 2338595 h 2371725"/>
                <a:gd name="connsiteX18" fmla="*/ 502607 w 3000375"/>
                <a:gd name="connsiteY18" fmla="*/ 2374790 h 2371725"/>
                <a:gd name="connsiteX19" fmla="*/ 1035054 w 3000375"/>
                <a:gd name="connsiteY19" fmla="*/ 2345263 h 2371725"/>
                <a:gd name="connsiteX20" fmla="*/ 1843727 w 3000375"/>
                <a:gd name="connsiteY20" fmla="*/ 2312878 h 2371725"/>
                <a:gd name="connsiteX21" fmla="*/ 2407607 w 3000375"/>
                <a:gd name="connsiteY21" fmla="*/ 2363360 h 2371725"/>
                <a:gd name="connsiteX22" fmla="*/ 2762889 w 3000375"/>
                <a:gd name="connsiteY22" fmla="*/ 2354788 h 2371725"/>
                <a:gd name="connsiteX23" fmla="*/ 2844804 w 3000375"/>
                <a:gd name="connsiteY23" fmla="*/ 2312878 h 2371725"/>
                <a:gd name="connsiteX24" fmla="*/ 2855282 w 3000375"/>
                <a:gd name="connsiteY24" fmla="*/ 2264300 h 2371725"/>
                <a:gd name="connsiteX25" fmla="*/ 2983869 w 3000375"/>
                <a:gd name="connsiteY25" fmla="*/ 1748045 h 2371725"/>
                <a:gd name="connsiteX26" fmla="*/ 3005777 w 3000375"/>
                <a:gd name="connsiteY26" fmla="*/ 1537543 h 2371725"/>
                <a:gd name="connsiteX27" fmla="*/ 2877189 w 3000375"/>
                <a:gd name="connsiteY27" fmla="*/ 1405145 h 2371725"/>
                <a:gd name="connsiteX28" fmla="*/ 1241747 w 3000375"/>
                <a:gd name="connsiteY28" fmla="*/ 1214645 h 2371725"/>
                <a:gd name="connsiteX29" fmla="*/ 1175072 w 3000375"/>
                <a:gd name="connsiteY29" fmla="*/ 1261318 h 2371725"/>
                <a:gd name="connsiteX30" fmla="*/ 784547 w 3000375"/>
                <a:gd name="connsiteY30" fmla="*/ 726013 h 2371725"/>
                <a:gd name="connsiteX31" fmla="*/ 741684 w 3000375"/>
                <a:gd name="connsiteY31" fmla="*/ 111650 h 2371725"/>
                <a:gd name="connsiteX32" fmla="*/ 1241747 w 3000375"/>
                <a:gd name="connsiteY32" fmla="*/ 805070 h 2371725"/>
                <a:gd name="connsiteX33" fmla="*/ 1241747 w 3000375"/>
                <a:gd name="connsiteY33" fmla="*/ 1214645 h 2371725"/>
                <a:gd name="connsiteX34" fmla="*/ 2114237 w 3000375"/>
                <a:gd name="connsiteY34" fmla="*/ 1021288 h 2371725"/>
                <a:gd name="connsiteX35" fmla="*/ 1803722 w 3000375"/>
                <a:gd name="connsiteY35" fmla="*/ 1267033 h 2371725"/>
                <a:gd name="connsiteX36" fmla="*/ 1758002 w 3000375"/>
                <a:gd name="connsiteY36" fmla="*/ 1235600 h 2371725"/>
                <a:gd name="connsiteX37" fmla="*/ 2057087 w 3000375"/>
                <a:gd name="connsiteY37" fmla="*/ 276433 h 2371725"/>
                <a:gd name="connsiteX38" fmla="*/ 2240919 w 3000375"/>
                <a:gd name="connsiteY38" fmla="*/ 132605 h 2371725"/>
                <a:gd name="connsiteX39" fmla="*/ 2279019 w 3000375"/>
                <a:gd name="connsiteY39" fmla="*/ 157370 h 2371725"/>
                <a:gd name="connsiteX40" fmla="*/ 2279019 w 3000375"/>
                <a:gd name="connsiteY40" fmla="*/ 317390 h 2371725"/>
                <a:gd name="connsiteX41" fmla="*/ 2114237 w 3000375"/>
                <a:gd name="connsiteY41" fmla="*/ 1021288 h 2371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3000375" h="2371725">
                  <a:moveTo>
                    <a:pt x="2877189" y="1405145"/>
                  </a:moveTo>
                  <a:cubicBezTo>
                    <a:pt x="2668592" y="1132730"/>
                    <a:pt x="2690499" y="1269890"/>
                    <a:pt x="2592392" y="839360"/>
                  </a:cubicBezTo>
                  <a:cubicBezTo>
                    <a:pt x="2552387" y="661243"/>
                    <a:pt x="2554292" y="486935"/>
                    <a:pt x="2548577" y="294530"/>
                  </a:cubicBezTo>
                  <a:cubicBezTo>
                    <a:pt x="2533337" y="226902"/>
                    <a:pt x="2499047" y="135462"/>
                    <a:pt x="2434277" y="102125"/>
                  </a:cubicBezTo>
                  <a:cubicBezTo>
                    <a:pt x="2378079" y="73550"/>
                    <a:pt x="2323787" y="59262"/>
                    <a:pt x="2269494" y="25925"/>
                  </a:cubicBezTo>
                  <a:cubicBezTo>
                    <a:pt x="2213297" y="-8365"/>
                    <a:pt x="2156147" y="-7413"/>
                    <a:pt x="2101854" y="24972"/>
                  </a:cubicBezTo>
                  <a:cubicBezTo>
                    <a:pt x="2049467" y="56405"/>
                    <a:pt x="1966599" y="141177"/>
                    <a:pt x="1883732" y="187850"/>
                  </a:cubicBezTo>
                  <a:cubicBezTo>
                    <a:pt x="1547499" y="343107"/>
                    <a:pt x="1382717" y="311675"/>
                    <a:pt x="1201742" y="225950"/>
                  </a:cubicBezTo>
                  <a:cubicBezTo>
                    <a:pt x="1085537" y="183087"/>
                    <a:pt x="981714" y="80217"/>
                    <a:pt x="876939" y="18305"/>
                  </a:cubicBezTo>
                  <a:cubicBezTo>
                    <a:pt x="828362" y="-10270"/>
                    <a:pt x="775022" y="-3603"/>
                    <a:pt x="725492" y="25925"/>
                  </a:cubicBezTo>
                  <a:cubicBezTo>
                    <a:pt x="672152" y="57357"/>
                    <a:pt x="619764" y="90695"/>
                    <a:pt x="564519" y="119270"/>
                  </a:cubicBezTo>
                  <a:cubicBezTo>
                    <a:pt x="493082" y="155465"/>
                    <a:pt x="457839" y="233570"/>
                    <a:pt x="442599" y="307865"/>
                  </a:cubicBezTo>
                  <a:cubicBezTo>
                    <a:pt x="458792" y="459312"/>
                    <a:pt x="436884" y="756493"/>
                    <a:pt x="420692" y="859363"/>
                  </a:cubicBezTo>
                  <a:cubicBezTo>
                    <a:pt x="315917" y="1289893"/>
                    <a:pt x="245432" y="1252745"/>
                    <a:pt x="21594" y="1550877"/>
                  </a:cubicBezTo>
                  <a:cubicBezTo>
                    <a:pt x="2544" y="1580405"/>
                    <a:pt x="-3171" y="1606123"/>
                    <a:pt x="1592" y="1639460"/>
                  </a:cubicBezTo>
                  <a:cubicBezTo>
                    <a:pt x="22547" y="1784240"/>
                    <a:pt x="41597" y="1844248"/>
                    <a:pt x="63504" y="1989027"/>
                  </a:cubicBezTo>
                  <a:cubicBezTo>
                    <a:pt x="81602" y="2107138"/>
                    <a:pt x="124464" y="2196673"/>
                    <a:pt x="154944" y="2311925"/>
                  </a:cubicBezTo>
                  <a:cubicBezTo>
                    <a:pt x="168279" y="2328118"/>
                    <a:pt x="186377" y="2334785"/>
                    <a:pt x="206379" y="2338595"/>
                  </a:cubicBezTo>
                  <a:cubicBezTo>
                    <a:pt x="310202" y="2359550"/>
                    <a:pt x="396879" y="2370028"/>
                    <a:pt x="502607" y="2374790"/>
                  </a:cubicBezTo>
                  <a:cubicBezTo>
                    <a:pt x="690249" y="2383363"/>
                    <a:pt x="848364" y="2370028"/>
                    <a:pt x="1035054" y="2345263"/>
                  </a:cubicBezTo>
                  <a:cubicBezTo>
                    <a:pt x="1303659" y="2309068"/>
                    <a:pt x="1573217" y="2291923"/>
                    <a:pt x="1843727" y="2312878"/>
                  </a:cubicBezTo>
                  <a:cubicBezTo>
                    <a:pt x="2032322" y="2327165"/>
                    <a:pt x="2219012" y="2355740"/>
                    <a:pt x="2407607" y="2363360"/>
                  </a:cubicBezTo>
                  <a:cubicBezTo>
                    <a:pt x="2541909" y="2369075"/>
                    <a:pt x="2628587" y="2375743"/>
                    <a:pt x="2762889" y="2354788"/>
                  </a:cubicBezTo>
                  <a:cubicBezTo>
                    <a:pt x="2794322" y="2350025"/>
                    <a:pt x="2825754" y="2344310"/>
                    <a:pt x="2844804" y="2312878"/>
                  </a:cubicBezTo>
                  <a:cubicBezTo>
                    <a:pt x="2848614" y="2296685"/>
                    <a:pt x="2852424" y="2280493"/>
                    <a:pt x="2855282" y="2264300"/>
                  </a:cubicBezTo>
                  <a:cubicBezTo>
                    <a:pt x="2897192" y="2055702"/>
                    <a:pt x="2948627" y="1957595"/>
                    <a:pt x="2983869" y="1748045"/>
                  </a:cubicBezTo>
                  <a:cubicBezTo>
                    <a:pt x="3001014" y="1648033"/>
                    <a:pt x="3001014" y="1648033"/>
                    <a:pt x="3005777" y="1537543"/>
                  </a:cubicBezTo>
                  <a:cubicBezTo>
                    <a:pt x="2993394" y="1524208"/>
                    <a:pt x="2883857" y="1418480"/>
                    <a:pt x="2877189" y="1405145"/>
                  </a:cubicBezTo>
                  <a:close/>
                  <a:moveTo>
                    <a:pt x="1241747" y="1214645"/>
                  </a:moveTo>
                  <a:cubicBezTo>
                    <a:pt x="1233174" y="1279415"/>
                    <a:pt x="1230317" y="1282273"/>
                    <a:pt x="1175072" y="1261318"/>
                  </a:cubicBezTo>
                  <a:cubicBezTo>
                    <a:pt x="964569" y="1183213"/>
                    <a:pt x="850269" y="962233"/>
                    <a:pt x="784547" y="726013"/>
                  </a:cubicBezTo>
                  <a:cubicBezTo>
                    <a:pt x="729302" y="527893"/>
                    <a:pt x="719777" y="325010"/>
                    <a:pt x="741684" y="111650"/>
                  </a:cubicBezTo>
                  <a:cubicBezTo>
                    <a:pt x="994097" y="265955"/>
                    <a:pt x="1178882" y="477410"/>
                    <a:pt x="1241747" y="805070"/>
                  </a:cubicBezTo>
                  <a:cubicBezTo>
                    <a:pt x="1265559" y="925085"/>
                    <a:pt x="1257939" y="1093678"/>
                    <a:pt x="1241747" y="1214645"/>
                  </a:cubicBezTo>
                  <a:close/>
                  <a:moveTo>
                    <a:pt x="2114237" y="1021288"/>
                  </a:moveTo>
                  <a:cubicBezTo>
                    <a:pt x="2037084" y="1147018"/>
                    <a:pt x="1930404" y="1224170"/>
                    <a:pt x="1803722" y="1267033"/>
                  </a:cubicBezTo>
                  <a:cubicBezTo>
                    <a:pt x="1773242" y="1277510"/>
                    <a:pt x="1763717" y="1271795"/>
                    <a:pt x="1758002" y="1235600"/>
                  </a:cubicBezTo>
                  <a:cubicBezTo>
                    <a:pt x="1706567" y="868888"/>
                    <a:pt x="1814199" y="518368"/>
                    <a:pt x="2057087" y="276433"/>
                  </a:cubicBezTo>
                  <a:cubicBezTo>
                    <a:pt x="2113284" y="220235"/>
                    <a:pt x="2176149" y="175467"/>
                    <a:pt x="2240919" y="132605"/>
                  </a:cubicBezTo>
                  <a:cubicBezTo>
                    <a:pt x="2271399" y="112602"/>
                    <a:pt x="2279019" y="124985"/>
                    <a:pt x="2279019" y="157370"/>
                  </a:cubicBezTo>
                  <a:cubicBezTo>
                    <a:pt x="2279972" y="210710"/>
                    <a:pt x="2279019" y="264050"/>
                    <a:pt x="2279019" y="317390"/>
                  </a:cubicBezTo>
                  <a:cubicBezTo>
                    <a:pt x="2283782" y="552658"/>
                    <a:pt x="2234252" y="824120"/>
                    <a:pt x="2114237" y="1021288"/>
                  </a:cubicBezTo>
                  <a:close/>
                </a:path>
              </a:pathLst>
            </a:custGeom>
            <a:solidFill>
              <a:schemeClr val="accent3"/>
            </a:solidFill>
            <a:ln w="9525" cap="flat">
              <a:noFill/>
              <a:prstDash val="solid"/>
              <a:miter/>
            </a:ln>
          </p:spPr>
          <p:txBody>
            <a:bodyPr rtlCol="0" anchor="ctr"/>
            <a:lstStyle/>
            <a:p>
              <a:endParaRPr lang="en-US"/>
            </a:p>
          </p:txBody>
        </p:sp>
      </p:grpSp>
      <p:grpSp>
        <p:nvGrpSpPr>
          <p:cNvPr id="76" name="Group 75"/>
          <p:cNvGrpSpPr/>
          <p:nvPr/>
        </p:nvGrpSpPr>
        <p:grpSpPr>
          <a:xfrm rot="21184161">
            <a:off x="2800887" y="3031978"/>
            <a:ext cx="913871" cy="615042"/>
            <a:chOff x="8476983" y="4543072"/>
            <a:chExt cx="3348573" cy="2253615"/>
          </a:xfrm>
        </p:grpSpPr>
        <p:sp>
          <p:nvSpPr>
            <p:cNvPr id="77" name="Freeform: Shape 76"/>
            <p:cNvSpPr/>
            <p:nvPr/>
          </p:nvSpPr>
          <p:spPr>
            <a:xfrm>
              <a:off x="8482281" y="4853587"/>
              <a:ext cx="3343275" cy="1943100"/>
            </a:xfrm>
            <a:custGeom>
              <a:avLst/>
              <a:gdLst>
                <a:gd name="connsiteX0" fmla="*/ 3248442 w 3343275"/>
                <a:gd name="connsiteY0" fmla="*/ 599123 h 1943100"/>
                <a:gd name="connsiteX1" fmla="*/ 3105567 w 3343275"/>
                <a:gd name="connsiteY1" fmla="*/ 0 h 1943100"/>
                <a:gd name="connsiteX2" fmla="*/ 2942690 w 3343275"/>
                <a:gd name="connsiteY2" fmla="*/ 46673 h 1943100"/>
                <a:gd name="connsiteX3" fmla="*/ 1317725 w 3343275"/>
                <a:gd name="connsiteY3" fmla="*/ 45720 h 1943100"/>
                <a:gd name="connsiteX4" fmla="*/ 467142 w 3343275"/>
                <a:gd name="connsiteY4" fmla="*/ 45720 h 1943100"/>
                <a:gd name="connsiteX5" fmla="*/ 241400 w 3343275"/>
                <a:gd name="connsiteY5" fmla="*/ 7620 h 1943100"/>
                <a:gd name="connsiteX6" fmla="*/ 229970 w 3343275"/>
                <a:gd name="connsiteY6" fmla="*/ 46673 h 1943100"/>
                <a:gd name="connsiteX7" fmla="*/ 81380 w 3343275"/>
                <a:gd name="connsiteY7" fmla="*/ 731520 h 1943100"/>
                <a:gd name="connsiteX8" fmla="*/ 3275 w 3343275"/>
                <a:gd name="connsiteY8" fmla="*/ 1764982 h 1943100"/>
                <a:gd name="connsiteX9" fmla="*/ 70902 w 3343275"/>
                <a:gd name="connsiteY9" fmla="*/ 1930718 h 1943100"/>
                <a:gd name="connsiteX10" fmla="*/ 173772 w 3343275"/>
                <a:gd name="connsiteY10" fmla="*/ 1948815 h 1943100"/>
                <a:gd name="connsiteX11" fmla="*/ 1432025 w 3343275"/>
                <a:gd name="connsiteY11" fmla="*/ 1948815 h 1943100"/>
                <a:gd name="connsiteX12" fmla="*/ 1505367 w 3343275"/>
                <a:gd name="connsiteY12" fmla="*/ 1930718 h 1943100"/>
                <a:gd name="connsiteX13" fmla="*/ 1560612 w 3343275"/>
                <a:gd name="connsiteY13" fmla="*/ 1834515 h 1943100"/>
                <a:gd name="connsiteX14" fmla="*/ 1620620 w 3343275"/>
                <a:gd name="connsiteY14" fmla="*/ 1643063 h 1943100"/>
                <a:gd name="connsiteX15" fmla="*/ 1660625 w 3343275"/>
                <a:gd name="connsiteY15" fmla="*/ 1542098 h 1943100"/>
                <a:gd name="connsiteX16" fmla="*/ 1712060 w 3343275"/>
                <a:gd name="connsiteY16" fmla="*/ 1640205 h 1943100"/>
                <a:gd name="connsiteX17" fmla="*/ 1783497 w 3343275"/>
                <a:gd name="connsiteY17" fmla="*/ 1812607 h 1943100"/>
                <a:gd name="connsiteX18" fmla="*/ 1844457 w 3343275"/>
                <a:gd name="connsiteY18" fmla="*/ 1931670 h 1943100"/>
                <a:gd name="connsiteX19" fmla="*/ 1927325 w 3343275"/>
                <a:gd name="connsiteY19" fmla="*/ 1948815 h 1943100"/>
                <a:gd name="connsiteX20" fmla="*/ 3172242 w 3343275"/>
                <a:gd name="connsiteY20" fmla="*/ 1948815 h 1943100"/>
                <a:gd name="connsiteX21" fmla="*/ 3250347 w 3343275"/>
                <a:gd name="connsiteY21" fmla="*/ 1930718 h 1943100"/>
                <a:gd name="connsiteX22" fmla="*/ 3324642 w 3343275"/>
                <a:gd name="connsiteY22" fmla="*/ 1856423 h 1943100"/>
                <a:gd name="connsiteX23" fmla="*/ 3351312 w 3343275"/>
                <a:gd name="connsiteY23" fmla="*/ 1660207 h 1943100"/>
                <a:gd name="connsiteX24" fmla="*/ 3248442 w 3343275"/>
                <a:gd name="connsiteY24" fmla="*/ 599123 h 194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343275" h="1943100">
                  <a:moveTo>
                    <a:pt x="3248442" y="599123"/>
                  </a:moveTo>
                  <a:cubicBezTo>
                    <a:pt x="3217962" y="398145"/>
                    <a:pt x="3156050" y="197168"/>
                    <a:pt x="3105567" y="0"/>
                  </a:cubicBezTo>
                  <a:cubicBezTo>
                    <a:pt x="3059847" y="46673"/>
                    <a:pt x="3002697" y="46673"/>
                    <a:pt x="2942690" y="46673"/>
                  </a:cubicBezTo>
                  <a:cubicBezTo>
                    <a:pt x="2842677" y="46673"/>
                    <a:pt x="1317725" y="45720"/>
                    <a:pt x="1317725" y="45720"/>
                  </a:cubicBezTo>
                  <a:cubicBezTo>
                    <a:pt x="1316772" y="45720"/>
                    <a:pt x="510005" y="45720"/>
                    <a:pt x="467142" y="45720"/>
                  </a:cubicBezTo>
                  <a:cubicBezTo>
                    <a:pt x="384275" y="45720"/>
                    <a:pt x="316647" y="59055"/>
                    <a:pt x="241400" y="7620"/>
                  </a:cubicBezTo>
                  <a:cubicBezTo>
                    <a:pt x="237590" y="20955"/>
                    <a:pt x="232827" y="33338"/>
                    <a:pt x="229970" y="46673"/>
                  </a:cubicBezTo>
                  <a:cubicBezTo>
                    <a:pt x="180440" y="273368"/>
                    <a:pt x="112812" y="501968"/>
                    <a:pt x="81380" y="731520"/>
                  </a:cubicBezTo>
                  <a:cubicBezTo>
                    <a:pt x="33755" y="1074420"/>
                    <a:pt x="-12918" y="1419225"/>
                    <a:pt x="3275" y="1764982"/>
                  </a:cubicBezTo>
                  <a:cubicBezTo>
                    <a:pt x="7085" y="1853565"/>
                    <a:pt x="8037" y="1865948"/>
                    <a:pt x="70902" y="1930718"/>
                  </a:cubicBezTo>
                  <a:cubicBezTo>
                    <a:pt x="94715" y="1942148"/>
                    <a:pt x="147102" y="1948815"/>
                    <a:pt x="173772" y="1948815"/>
                  </a:cubicBezTo>
                  <a:cubicBezTo>
                    <a:pt x="602397" y="1948815"/>
                    <a:pt x="1003400" y="1948815"/>
                    <a:pt x="1432025" y="1948815"/>
                  </a:cubicBezTo>
                  <a:cubicBezTo>
                    <a:pt x="1458695" y="1948815"/>
                    <a:pt x="1483460" y="1945957"/>
                    <a:pt x="1505367" y="1930718"/>
                  </a:cubicBezTo>
                  <a:cubicBezTo>
                    <a:pt x="1544420" y="1883093"/>
                    <a:pt x="1542515" y="1891665"/>
                    <a:pt x="1560612" y="1834515"/>
                  </a:cubicBezTo>
                  <a:cubicBezTo>
                    <a:pt x="1580615" y="1771650"/>
                    <a:pt x="1604427" y="1707832"/>
                    <a:pt x="1620620" y="1643063"/>
                  </a:cubicBezTo>
                  <a:cubicBezTo>
                    <a:pt x="1628240" y="1610678"/>
                    <a:pt x="1634907" y="1541145"/>
                    <a:pt x="1660625" y="1542098"/>
                  </a:cubicBezTo>
                  <a:cubicBezTo>
                    <a:pt x="1684437" y="1543050"/>
                    <a:pt x="1686342" y="1595438"/>
                    <a:pt x="1712060" y="1640205"/>
                  </a:cubicBezTo>
                  <a:cubicBezTo>
                    <a:pt x="1740635" y="1691640"/>
                    <a:pt x="1756827" y="1750695"/>
                    <a:pt x="1783497" y="1812607"/>
                  </a:cubicBezTo>
                  <a:cubicBezTo>
                    <a:pt x="1809215" y="1873568"/>
                    <a:pt x="1795880" y="1879282"/>
                    <a:pt x="1844457" y="1931670"/>
                  </a:cubicBezTo>
                  <a:cubicBezTo>
                    <a:pt x="1870175" y="1945005"/>
                    <a:pt x="1897797" y="1948815"/>
                    <a:pt x="1927325" y="1948815"/>
                  </a:cubicBezTo>
                  <a:cubicBezTo>
                    <a:pt x="2352140" y="1948815"/>
                    <a:pt x="2747427" y="1948815"/>
                    <a:pt x="3172242" y="1948815"/>
                  </a:cubicBezTo>
                  <a:cubicBezTo>
                    <a:pt x="3199865" y="1948815"/>
                    <a:pt x="3226535" y="1945957"/>
                    <a:pt x="3250347" y="1930718"/>
                  </a:cubicBezTo>
                  <a:cubicBezTo>
                    <a:pt x="3274160" y="1910715"/>
                    <a:pt x="3313212" y="1884998"/>
                    <a:pt x="3324642" y="1856423"/>
                  </a:cubicBezTo>
                  <a:cubicBezTo>
                    <a:pt x="3365600" y="1757363"/>
                    <a:pt x="3348455" y="1749743"/>
                    <a:pt x="3351312" y="1660207"/>
                  </a:cubicBezTo>
                  <a:cubicBezTo>
                    <a:pt x="3361790" y="1303973"/>
                    <a:pt x="3301783" y="950595"/>
                    <a:pt x="3248442" y="599123"/>
                  </a:cubicBezTo>
                  <a:close/>
                </a:path>
              </a:pathLst>
            </a:custGeom>
            <a:solidFill>
              <a:schemeClr val="accent3"/>
            </a:solidFill>
            <a:ln w="9525" cap="flat">
              <a:noFill/>
              <a:prstDash val="solid"/>
              <a:miter/>
            </a:ln>
          </p:spPr>
          <p:txBody>
            <a:bodyPr rtlCol="0" anchor="ctr"/>
            <a:lstStyle/>
            <a:p>
              <a:endParaRPr lang="en-US"/>
            </a:p>
          </p:txBody>
        </p:sp>
        <p:sp>
          <p:nvSpPr>
            <p:cNvPr id="78" name="Freeform: Shape 77"/>
            <p:cNvSpPr/>
            <p:nvPr/>
          </p:nvSpPr>
          <p:spPr>
            <a:xfrm>
              <a:off x="8717013" y="4543072"/>
              <a:ext cx="2867025" cy="352425"/>
            </a:xfrm>
            <a:custGeom>
              <a:avLst/>
              <a:gdLst>
                <a:gd name="connsiteX0" fmla="*/ 2721293 w 2867025"/>
                <a:gd name="connsiteY0" fmla="*/ 0 h 352425"/>
                <a:gd name="connsiteX1" fmla="*/ 154305 w 2867025"/>
                <a:gd name="connsiteY1" fmla="*/ 0 h 352425"/>
                <a:gd name="connsiteX2" fmla="*/ 95250 w 2867025"/>
                <a:gd name="connsiteY2" fmla="*/ 60007 h 352425"/>
                <a:gd name="connsiteX3" fmla="*/ 0 w 2867025"/>
                <a:gd name="connsiteY3" fmla="*/ 298132 h 352425"/>
                <a:gd name="connsiteX4" fmla="*/ 59055 w 2867025"/>
                <a:gd name="connsiteY4" fmla="*/ 358140 h 352425"/>
                <a:gd name="connsiteX5" fmla="*/ 2816543 w 2867025"/>
                <a:gd name="connsiteY5" fmla="*/ 358140 h 352425"/>
                <a:gd name="connsiteX6" fmla="*/ 2875598 w 2867025"/>
                <a:gd name="connsiteY6" fmla="*/ 298132 h 352425"/>
                <a:gd name="connsiteX7" fmla="*/ 2780348 w 2867025"/>
                <a:gd name="connsiteY7" fmla="*/ 60007 h 352425"/>
                <a:gd name="connsiteX8" fmla="*/ 2721293 w 2867025"/>
                <a:gd name="connsiteY8" fmla="*/ 0 h 352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67025" h="352425">
                  <a:moveTo>
                    <a:pt x="2721293" y="0"/>
                  </a:moveTo>
                  <a:lnTo>
                    <a:pt x="154305" y="0"/>
                  </a:lnTo>
                  <a:cubicBezTo>
                    <a:pt x="121920" y="0"/>
                    <a:pt x="95250" y="26670"/>
                    <a:pt x="95250" y="60007"/>
                  </a:cubicBezTo>
                  <a:lnTo>
                    <a:pt x="0" y="298132"/>
                  </a:lnTo>
                  <a:cubicBezTo>
                    <a:pt x="0" y="330517"/>
                    <a:pt x="26670" y="358140"/>
                    <a:pt x="59055" y="358140"/>
                  </a:cubicBezTo>
                  <a:lnTo>
                    <a:pt x="2816543" y="358140"/>
                  </a:lnTo>
                  <a:cubicBezTo>
                    <a:pt x="2848928" y="358140"/>
                    <a:pt x="2875598" y="331470"/>
                    <a:pt x="2875598" y="298132"/>
                  </a:cubicBezTo>
                  <a:lnTo>
                    <a:pt x="2780348" y="60007"/>
                  </a:lnTo>
                  <a:cubicBezTo>
                    <a:pt x="2781300" y="26670"/>
                    <a:pt x="2754630" y="0"/>
                    <a:pt x="2721293" y="0"/>
                  </a:cubicBezTo>
                  <a:close/>
                </a:path>
              </a:pathLst>
            </a:custGeom>
            <a:solidFill>
              <a:schemeClr val="accent1">
                <a:lumMod val="60000"/>
                <a:lumOff val="40000"/>
              </a:schemeClr>
            </a:solidFill>
            <a:ln w="9525" cap="flat">
              <a:noFill/>
              <a:prstDash val="solid"/>
              <a:miter/>
            </a:ln>
          </p:spPr>
          <p:txBody>
            <a:bodyPr rtlCol="0" anchor="ctr"/>
            <a:lstStyle/>
            <a:p>
              <a:endParaRPr lang="en-US" dirty="0"/>
            </a:p>
          </p:txBody>
        </p:sp>
        <p:sp>
          <p:nvSpPr>
            <p:cNvPr id="79" name="Freeform: Shape 78"/>
            <p:cNvSpPr/>
            <p:nvPr/>
          </p:nvSpPr>
          <p:spPr>
            <a:xfrm>
              <a:off x="9815747" y="4664422"/>
              <a:ext cx="276225" cy="609600"/>
            </a:xfrm>
            <a:custGeom>
              <a:avLst/>
              <a:gdLst>
                <a:gd name="connsiteX0" fmla="*/ 176663 w 276225"/>
                <a:gd name="connsiteY0" fmla="*/ 51053 h 609600"/>
                <a:gd name="connsiteX1" fmla="*/ 53791 w 276225"/>
                <a:gd name="connsiteY1" fmla="*/ 275843 h 609600"/>
                <a:gd name="connsiteX2" fmla="*/ 40456 w 276225"/>
                <a:gd name="connsiteY2" fmla="*/ 337755 h 609600"/>
                <a:gd name="connsiteX3" fmla="*/ 451 w 276225"/>
                <a:gd name="connsiteY3" fmla="*/ 608265 h 609600"/>
                <a:gd name="connsiteX4" fmla="*/ 80461 w 276225"/>
                <a:gd name="connsiteY4" fmla="*/ 617790 h 609600"/>
                <a:gd name="connsiteX5" fmla="*/ 151898 w 276225"/>
                <a:gd name="connsiteY5" fmla="*/ 269176 h 609600"/>
                <a:gd name="connsiteX6" fmla="*/ 241433 w 276225"/>
                <a:gd name="connsiteY6" fmla="*/ 108203 h 609600"/>
                <a:gd name="connsiteX7" fmla="*/ 259531 w 276225"/>
                <a:gd name="connsiteY7" fmla="*/ 13905 h 609600"/>
                <a:gd name="connsiteX8" fmla="*/ 176663 w 276225"/>
                <a:gd name="connsiteY8" fmla="*/ 51053 h 60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6225" h="609600">
                  <a:moveTo>
                    <a:pt x="176663" y="51053"/>
                  </a:moveTo>
                  <a:cubicBezTo>
                    <a:pt x="121418" y="116776"/>
                    <a:pt x="90938" y="198690"/>
                    <a:pt x="53791" y="275843"/>
                  </a:cubicBezTo>
                  <a:cubicBezTo>
                    <a:pt x="55696" y="297751"/>
                    <a:pt x="45218" y="317753"/>
                    <a:pt x="40456" y="337755"/>
                  </a:cubicBezTo>
                  <a:cubicBezTo>
                    <a:pt x="17596" y="426338"/>
                    <a:pt x="-3359" y="514920"/>
                    <a:pt x="451" y="608265"/>
                  </a:cubicBezTo>
                  <a:cubicBezTo>
                    <a:pt x="26168" y="615885"/>
                    <a:pt x="52838" y="619695"/>
                    <a:pt x="80461" y="617790"/>
                  </a:cubicBezTo>
                  <a:cubicBezTo>
                    <a:pt x="86176" y="496823"/>
                    <a:pt x="107131" y="379665"/>
                    <a:pt x="151898" y="269176"/>
                  </a:cubicBezTo>
                  <a:cubicBezTo>
                    <a:pt x="173806" y="210120"/>
                    <a:pt x="204286" y="157733"/>
                    <a:pt x="241433" y="108203"/>
                  </a:cubicBezTo>
                  <a:cubicBezTo>
                    <a:pt x="262388" y="79628"/>
                    <a:pt x="300488" y="51053"/>
                    <a:pt x="259531" y="13905"/>
                  </a:cubicBezTo>
                  <a:cubicBezTo>
                    <a:pt x="217621" y="-24195"/>
                    <a:pt x="198571" y="25336"/>
                    <a:pt x="176663" y="51053"/>
                  </a:cubicBezTo>
                  <a:close/>
                </a:path>
              </a:pathLst>
            </a:custGeom>
            <a:solidFill>
              <a:schemeClr val="accent4"/>
            </a:solidFill>
            <a:ln w="9525" cap="flat">
              <a:noFill/>
              <a:prstDash val="solid"/>
              <a:miter/>
            </a:ln>
          </p:spPr>
          <p:txBody>
            <a:bodyPr rtlCol="0" anchor="ctr"/>
            <a:lstStyle/>
            <a:p>
              <a:endParaRPr lang="en-US"/>
            </a:p>
          </p:txBody>
        </p:sp>
        <p:sp>
          <p:nvSpPr>
            <p:cNvPr id="80" name="Freeform: Shape 79"/>
            <p:cNvSpPr/>
            <p:nvPr/>
          </p:nvSpPr>
          <p:spPr>
            <a:xfrm>
              <a:off x="10213069" y="4665435"/>
              <a:ext cx="276225" cy="609600"/>
            </a:xfrm>
            <a:custGeom>
              <a:avLst/>
              <a:gdLst>
                <a:gd name="connsiteX0" fmla="*/ 219396 w 276225"/>
                <a:gd name="connsiteY0" fmla="*/ 272925 h 609600"/>
                <a:gd name="connsiteX1" fmla="*/ 84141 w 276225"/>
                <a:gd name="connsiteY1" fmla="*/ 29085 h 609600"/>
                <a:gd name="connsiteX2" fmla="*/ 15561 w 276225"/>
                <a:gd name="connsiteY2" fmla="*/ 13845 h 609600"/>
                <a:gd name="connsiteX3" fmla="*/ 21276 w 276225"/>
                <a:gd name="connsiteY3" fmla="*/ 90045 h 609600"/>
                <a:gd name="connsiteX4" fmla="*/ 125099 w 276225"/>
                <a:gd name="connsiteY4" fmla="*/ 273877 h 609600"/>
                <a:gd name="connsiteX5" fmla="*/ 147959 w 276225"/>
                <a:gd name="connsiteY5" fmla="*/ 332932 h 609600"/>
                <a:gd name="connsiteX6" fmla="*/ 199394 w 276225"/>
                <a:gd name="connsiteY6" fmla="*/ 613920 h 609600"/>
                <a:gd name="connsiteX7" fmla="*/ 280356 w 276225"/>
                <a:gd name="connsiteY7" fmla="*/ 613920 h 609600"/>
                <a:gd name="connsiteX8" fmla="*/ 219396 w 276225"/>
                <a:gd name="connsiteY8" fmla="*/ 272925 h 60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6225" h="609600">
                  <a:moveTo>
                    <a:pt x="219396" y="272925"/>
                  </a:moveTo>
                  <a:cubicBezTo>
                    <a:pt x="185106" y="184342"/>
                    <a:pt x="145101" y="100522"/>
                    <a:pt x="84141" y="29085"/>
                  </a:cubicBezTo>
                  <a:cubicBezTo>
                    <a:pt x="64139" y="6225"/>
                    <a:pt x="43184" y="-14730"/>
                    <a:pt x="15561" y="13845"/>
                  </a:cubicBezTo>
                  <a:cubicBezTo>
                    <a:pt x="-11109" y="40515"/>
                    <a:pt x="321" y="65280"/>
                    <a:pt x="21276" y="90045"/>
                  </a:cubicBezTo>
                  <a:cubicBezTo>
                    <a:pt x="66044" y="144338"/>
                    <a:pt x="103191" y="203392"/>
                    <a:pt x="125099" y="273877"/>
                  </a:cubicBezTo>
                  <a:cubicBezTo>
                    <a:pt x="132719" y="293880"/>
                    <a:pt x="141291" y="312930"/>
                    <a:pt x="147959" y="332932"/>
                  </a:cubicBezTo>
                  <a:cubicBezTo>
                    <a:pt x="179391" y="423420"/>
                    <a:pt x="186059" y="518670"/>
                    <a:pt x="199394" y="613920"/>
                  </a:cubicBezTo>
                  <a:cubicBezTo>
                    <a:pt x="226064" y="617730"/>
                    <a:pt x="253686" y="620588"/>
                    <a:pt x="280356" y="613920"/>
                  </a:cubicBezTo>
                  <a:cubicBezTo>
                    <a:pt x="273689" y="496763"/>
                    <a:pt x="254639" y="383415"/>
                    <a:pt x="219396" y="272925"/>
                  </a:cubicBezTo>
                  <a:close/>
                </a:path>
              </a:pathLst>
            </a:custGeom>
            <a:solidFill>
              <a:schemeClr val="accent4"/>
            </a:solidFill>
            <a:ln w="9525" cap="flat">
              <a:noFill/>
              <a:prstDash val="solid"/>
              <a:miter/>
            </a:ln>
          </p:spPr>
          <p:txBody>
            <a:bodyPr rtlCol="0" anchor="ctr"/>
            <a:lstStyle/>
            <a:p>
              <a:endParaRPr lang="en-US"/>
            </a:p>
          </p:txBody>
        </p:sp>
        <p:sp>
          <p:nvSpPr>
            <p:cNvPr id="81" name="Freeform: Shape 80"/>
            <p:cNvSpPr/>
            <p:nvPr/>
          </p:nvSpPr>
          <p:spPr>
            <a:xfrm>
              <a:off x="8476983" y="6604282"/>
              <a:ext cx="1581150" cy="85725"/>
            </a:xfrm>
            <a:custGeom>
              <a:avLst/>
              <a:gdLst>
                <a:gd name="connsiteX0" fmla="*/ 5715 w 1581150"/>
                <a:gd name="connsiteY0" fmla="*/ 91440 h 85725"/>
                <a:gd name="connsiteX1" fmla="*/ 1559243 w 1581150"/>
                <a:gd name="connsiteY1" fmla="*/ 91440 h 85725"/>
                <a:gd name="connsiteX2" fmla="*/ 1589723 w 1581150"/>
                <a:gd name="connsiteY2" fmla="*/ 0 h 85725"/>
                <a:gd name="connsiteX3" fmla="*/ 0 w 1581150"/>
                <a:gd name="connsiteY3" fmla="*/ 0 h 85725"/>
                <a:gd name="connsiteX4" fmla="*/ 953 w 1581150"/>
                <a:gd name="connsiteY4" fmla="*/ 25718 h 85725"/>
                <a:gd name="connsiteX5" fmla="*/ 5715 w 1581150"/>
                <a:gd name="connsiteY5" fmla="*/ 91440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81150" h="85725">
                  <a:moveTo>
                    <a:pt x="5715" y="91440"/>
                  </a:moveTo>
                  <a:lnTo>
                    <a:pt x="1559243" y="91440"/>
                  </a:lnTo>
                  <a:cubicBezTo>
                    <a:pt x="1568768" y="60960"/>
                    <a:pt x="1579245" y="30480"/>
                    <a:pt x="1589723" y="0"/>
                  </a:cubicBezTo>
                  <a:lnTo>
                    <a:pt x="0" y="0"/>
                  </a:lnTo>
                  <a:cubicBezTo>
                    <a:pt x="0" y="8573"/>
                    <a:pt x="953" y="17145"/>
                    <a:pt x="953" y="25718"/>
                  </a:cubicBezTo>
                  <a:cubicBezTo>
                    <a:pt x="1905" y="53340"/>
                    <a:pt x="2858" y="74295"/>
                    <a:pt x="5715" y="91440"/>
                  </a:cubicBezTo>
                  <a:close/>
                </a:path>
              </a:pathLst>
            </a:custGeom>
            <a:solidFill>
              <a:schemeClr val="accent1">
                <a:lumMod val="60000"/>
                <a:lumOff val="40000"/>
              </a:schemeClr>
            </a:solidFill>
            <a:ln w="9525" cap="flat">
              <a:noFill/>
              <a:prstDash val="solid"/>
              <a:miter/>
            </a:ln>
          </p:spPr>
          <p:txBody>
            <a:bodyPr rtlCol="0" anchor="ctr"/>
            <a:lstStyle/>
            <a:p>
              <a:endParaRPr lang="en-US"/>
            </a:p>
          </p:txBody>
        </p:sp>
        <p:sp>
          <p:nvSpPr>
            <p:cNvPr id="82" name="Freeform: Shape 81"/>
            <p:cNvSpPr/>
            <p:nvPr/>
          </p:nvSpPr>
          <p:spPr>
            <a:xfrm>
              <a:off x="10228630" y="6604282"/>
              <a:ext cx="1590675" cy="85725"/>
            </a:xfrm>
            <a:custGeom>
              <a:avLst/>
              <a:gdLst>
                <a:gd name="connsiteX0" fmla="*/ 1597343 w 1590675"/>
                <a:gd name="connsiteY0" fmla="*/ 0 h 85725"/>
                <a:gd name="connsiteX1" fmla="*/ 0 w 1590675"/>
                <a:gd name="connsiteY1" fmla="*/ 0 h 85725"/>
                <a:gd name="connsiteX2" fmla="*/ 28575 w 1590675"/>
                <a:gd name="connsiteY2" fmla="*/ 73343 h 85725"/>
                <a:gd name="connsiteX3" fmla="*/ 36195 w 1590675"/>
                <a:gd name="connsiteY3" fmla="*/ 91440 h 85725"/>
                <a:gd name="connsiteX4" fmla="*/ 1580198 w 1590675"/>
                <a:gd name="connsiteY4" fmla="*/ 91440 h 85725"/>
                <a:gd name="connsiteX5" fmla="*/ 1597343 w 1590675"/>
                <a:gd name="connsiteY5" fmla="*/ 0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90675" h="85725">
                  <a:moveTo>
                    <a:pt x="1597343" y="0"/>
                  </a:moveTo>
                  <a:lnTo>
                    <a:pt x="0" y="0"/>
                  </a:lnTo>
                  <a:cubicBezTo>
                    <a:pt x="8573" y="23813"/>
                    <a:pt x="18098" y="48578"/>
                    <a:pt x="28575" y="73343"/>
                  </a:cubicBezTo>
                  <a:cubicBezTo>
                    <a:pt x="31433" y="80010"/>
                    <a:pt x="34290" y="85725"/>
                    <a:pt x="36195" y="91440"/>
                  </a:cubicBezTo>
                  <a:lnTo>
                    <a:pt x="1580198" y="91440"/>
                  </a:lnTo>
                  <a:cubicBezTo>
                    <a:pt x="1595438" y="48578"/>
                    <a:pt x="1597343" y="25718"/>
                    <a:pt x="1597343" y="0"/>
                  </a:cubicBezTo>
                  <a:close/>
                </a:path>
              </a:pathLst>
            </a:custGeom>
            <a:solidFill>
              <a:schemeClr val="accent1">
                <a:lumMod val="60000"/>
                <a:lumOff val="40000"/>
              </a:schemeClr>
            </a:solidFill>
            <a:ln w="9525" cap="flat">
              <a:noFill/>
              <a:prstDash val="solid"/>
              <a:miter/>
            </a:ln>
          </p:spPr>
          <p:txBody>
            <a:bodyPr rtlCol="0" anchor="ctr"/>
            <a:lstStyle/>
            <a:p>
              <a:endParaRPr lang="en-US"/>
            </a:p>
          </p:txBody>
        </p:sp>
        <p:sp>
          <p:nvSpPr>
            <p:cNvPr id="83" name="Freeform: Shape 82"/>
            <p:cNvSpPr/>
            <p:nvPr/>
          </p:nvSpPr>
          <p:spPr>
            <a:xfrm>
              <a:off x="9790480" y="5168865"/>
              <a:ext cx="142875" cy="161925"/>
            </a:xfrm>
            <a:custGeom>
              <a:avLst/>
              <a:gdLst>
                <a:gd name="connsiteX0" fmla="*/ 74295 w 142875"/>
                <a:gd name="connsiteY0" fmla="*/ 161925 h 161925"/>
                <a:gd name="connsiteX1" fmla="*/ 74295 w 142875"/>
                <a:gd name="connsiteY1" fmla="*/ 161925 h 161925"/>
                <a:gd name="connsiteX2" fmla="*/ 0 w 142875"/>
                <a:gd name="connsiteY2" fmla="*/ 87630 h 161925"/>
                <a:gd name="connsiteX3" fmla="*/ 0 w 142875"/>
                <a:gd name="connsiteY3" fmla="*/ 74295 h 161925"/>
                <a:gd name="connsiteX4" fmla="*/ 74295 w 142875"/>
                <a:gd name="connsiteY4" fmla="*/ 0 h 161925"/>
                <a:gd name="connsiteX5" fmla="*/ 74295 w 142875"/>
                <a:gd name="connsiteY5" fmla="*/ 0 h 161925"/>
                <a:gd name="connsiteX6" fmla="*/ 148590 w 142875"/>
                <a:gd name="connsiteY6" fmla="*/ 74295 h 161925"/>
                <a:gd name="connsiteX7" fmla="*/ 148590 w 142875"/>
                <a:gd name="connsiteY7" fmla="*/ 87630 h 161925"/>
                <a:gd name="connsiteX8" fmla="*/ 74295 w 142875"/>
                <a:gd name="connsiteY8" fmla="*/ 161925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2875" h="161925">
                  <a:moveTo>
                    <a:pt x="74295" y="161925"/>
                  </a:moveTo>
                  <a:lnTo>
                    <a:pt x="74295" y="161925"/>
                  </a:lnTo>
                  <a:cubicBezTo>
                    <a:pt x="33338" y="161925"/>
                    <a:pt x="0" y="128588"/>
                    <a:pt x="0" y="87630"/>
                  </a:cubicBezTo>
                  <a:lnTo>
                    <a:pt x="0" y="74295"/>
                  </a:lnTo>
                  <a:cubicBezTo>
                    <a:pt x="0" y="33338"/>
                    <a:pt x="33338" y="0"/>
                    <a:pt x="74295" y="0"/>
                  </a:cubicBezTo>
                  <a:lnTo>
                    <a:pt x="74295" y="0"/>
                  </a:lnTo>
                  <a:cubicBezTo>
                    <a:pt x="115253" y="0"/>
                    <a:pt x="148590" y="33338"/>
                    <a:pt x="148590" y="74295"/>
                  </a:cubicBezTo>
                  <a:lnTo>
                    <a:pt x="148590" y="87630"/>
                  </a:lnTo>
                  <a:cubicBezTo>
                    <a:pt x="148590" y="127635"/>
                    <a:pt x="115253" y="161925"/>
                    <a:pt x="74295" y="161925"/>
                  </a:cubicBezTo>
                  <a:close/>
                </a:path>
              </a:pathLst>
            </a:custGeom>
            <a:solidFill>
              <a:schemeClr val="accent1">
                <a:lumMod val="60000"/>
                <a:lumOff val="40000"/>
              </a:schemeClr>
            </a:solidFill>
            <a:ln w="9525" cap="flat">
              <a:noFill/>
              <a:prstDash val="solid"/>
              <a:miter/>
            </a:ln>
          </p:spPr>
          <p:txBody>
            <a:bodyPr rtlCol="0" anchor="ctr"/>
            <a:lstStyle/>
            <a:p>
              <a:endParaRPr lang="en-US"/>
            </a:p>
          </p:txBody>
        </p:sp>
        <p:sp>
          <p:nvSpPr>
            <p:cNvPr id="84" name="Freeform: Shape 83"/>
            <p:cNvSpPr/>
            <p:nvPr/>
          </p:nvSpPr>
          <p:spPr>
            <a:xfrm>
              <a:off x="10371505" y="5168865"/>
              <a:ext cx="142875" cy="161925"/>
            </a:xfrm>
            <a:custGeom>
              <a:avLst/>
              <a:gdLst>
                <a:gd name="connsiteX0" fmla="*/ 74295 w 142875"/>
                <a:gd name="connsiteY0" fmla="*/ 161925 h 161925"/>
                <a:gd name="connsiteX1" fmla="*/ 74295 w 142875"/>
                <a:gd name="connsiteY1" fmla="*/ 161925 h 161925"/>
                <a:gd name="connsiteX2" fmla="*/ 0 w 142875"/>
                <a:gd name="connsiteY2" fmla="*/ 87630 h 161925"/>
                <a:gd name="connsiteX3" fmla="*/ 0 w 142875"/>
                <a:gd name="connsiteY3" fmla="*/ 74295 h 161925"/>
                <a:gd name="connsiteX4" fmla="*/ 74295 w 142875"/>
                <a:gd name="connsiteY4" fmla="*/ 0 h 161925"/>
                <a:gd name="connsiteX5" fmla="*/ 74295 w 142875"/>
                <a:gd name="connsiteY5" fmla="*/ 0 h 161925"/>
                <a:gd name="connsiteX6" fmla="*/ 148590 w 142875"/>
                <a:gd name="connsiteY6" fmla="*/ 74295 h 161925"/>
                <a:gd name="connsiteX7" fmla="*/ 148590 w 142875"/>
                <a:gd name="connsiteY7" fmla="*/ 87630 h 161925"/>
                <a:gd name="connsiteX8" fmla="*/ 74295 w 142875"/>
                <a:gd name="connsiteY8" fmla="*/ 161925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2875" h="161925">
                  <a:moveTo>
                    <a:pt x="74295" y="161925"/>
                  </a:moveTo>
                  <a:lnTo>
                    <a:pt x="74295" y="161925"/>
                  </a:lnTo>
                  <a:cubicBezTo>
                    <a:pt x="33338" y="161925"/>
                    <a:pt x="0" y="128588"/>
                    <a:pt x="0" y="87630"/>
                  </a:cubicBezTo>
                  <a:lnTo>
                    <a:pt x="0" y="74295"/>
                  </a:lnTo>
                  <a:cubicBezTo>
                    <a:pt x="0" y="33338"/>
                    <a:pt x="33338" y="0"/>
                    <a:pt x="74295" y="0"/>
                  </a:cubicBezTo>
                  <a:lnTo>
                    <a:pt x="74295" y="0"/>
                  </a:lnTo>
                  <a:cubicBezTo>
                    <a:pt x="115253" y="0"/>
                    <a:pt x="148590" y="33338"/>
                    <a:pt x="148590" y="74295"/>
                  </a:cubicBezTo>
                  <a:lnTo>
                    <a:pt x="148590" y="87630"/>
                  </a:lnTo>
                  <a:cubicBezTo>
                    <a:pt x="148590" y="127635"/>
                    <a:pt x="115253" y="161925"/>
                    <a:pt x="74295" y="161925"/>
                  </a:cubicBezTo>
                  <a:close/>
                </a:path>
              </a:pathLst>
            </a:custGeom>
            <a:solidFill>
              <a:schemeClr val="accent1">
                <a:lumMod val="60000"/>
                <a:lumOff val="40000"/>
              </a:schemeClr>
            </a:solidFill>
            <a:ln w="9525" cap="flat">
              <a:noFill/>
              <a:prstDash val="solid"/>
              <a:miter/>
            </a:ln>
          </p:spPr>
          <p:txBody>
            <a:bodyPr rtlCol="0" anchor="ctr"/>
            <a:lstStyle/>
            <a:p>
              <a:endParaRPr lang="en-US"/>
            </a:p>
          </p:txBody>
        </p:sp>
      </p:grpSp>
      <p:grpSp>
        <p:nvGrpSpPr>
          <p:cNvPr id="72" name="Group 71"/>
          <p:cNvGrpSpPr/>
          <p:nvPr/>
        </p:nvGrpSpPr>
        <p:grpSpPr>
          <a:xfrm>
            <a:off x="2300160" y="1332916"/>
            <a:ext cx="839695" cy="1431708"/>
            <a:chOff x="5789259" y="-79408"/>
            <a:chExt cx="944716" cy="1610772"/>
          </a:xfrm>
        </p:grpSpPr>
        <p:grpSp>
          <p:nvGrpSpPr>
            <p:cNvPr id="71" name="Group 70"/>
            <p:cNvGrpSpPr/>
            <p:nvPr/>
          </p:nvGrpSpPr>
          <p:grpSpPr>
            <a:xfrm rot="316524">
              <a:off x="5789259" y="513959"/>
              <a:ext cx="423031" cy="1017405"/>
              <a:chOff x="5855038" y="339273"/>
              <a:chExt cx="423031" cy="1017405"/>
            </a:xfrm>
          </p:grpSpPr>
          <p:sp>
            <p:nvSpPr>
              <p:cNvPr id="66" name="Freeform: Shape 65"/>
              <p:cNvSpPr/>
              <p:nvPr/>
            </p:nvSpPr>
            <p:spPr>
              <a:xfrm>
                <a:off x="5855038" y="339273"/>
                <a:ext cx="423031" cy="1017405"/>
              </a:xfrm>
              <a:custGeom>
                <a:avLst/>
                <a:gdLst>
                  <a:gd name="connsiteX0" fmla="*/ 1014364 w 1732244"/>
                  <a:gd name="connsiteY0" fmla="*/ 2154 h 4153492"/>
                  <a:gd name="connsiteX1" fmla="*/ 1181578 w 1732244"/>
                  <a:gd name="connsiteY1" fmla="*/ 2517 h 4153492"/>
                  <a:gd name="connsiteX2" fmla="*/ 1358974 w 1732244"/>
                  <a:gd name="connsiteY2" fmla="*/ 17059 h 4153492"/>
                  <a:gd name="connsiteX3" fmla="*/ 1603254 w 1732244"/>
                  <a:gd name="connsiteY3" fmla="*/ 200268 h 4153492"/>
                  <a:gd name="connsiteX4" fmla="*/ 1690497 w 1732244"/>
                  <a:gd name="connsiteY4" fmla="*/ 473629 h 4153492"/>
                  <a:gd name="connsiteX5" fmla="*/ 1728301 w 1732244"/>
                  <a:gd name="connsiteY5" fmla="*/ 1020351 h 4153492"/>
                  <a:gd name="connsiteX6" fmla="*/ 1661416 w 1732244"/>
                  <a:gd name="connsiteY6" fmla="*/ 1421669 h 4153492"/>
                  <a:gd name="connsiteX7" fmla="*/ 1652690 w 1732244"/>
                  <a:gd name="connsiteY7" fmla="*/ 1442027 h 4153492"/>
                  <a:gd name="connsiteX8" fmla="*/ 1638151 w 1732244"/>
                  <a:gd name="connsiteY8" fmla="*/ 1316977 h 4153492"/>
                  <a:gd name="connsiteX9" fmla="*/ 1592712 w 1732244"/>
                  <a:gd name="connsiteY9" fmla="*/ 1121408 h 4153492"/>
                  <a:gd name="connsiteX10" fmla="*/ 1587947 w 1732244"/>
                  <a:gd name="connsiteY10" fmla="*/ 1109058 h 4153492"/>
                  <a:gd name="connsiteX11" fmla="*/ 1451535 w 1732244"/>
                  <a:gd name="connsiteY11" fmla="*/ 1571536 h 4153492"/>
                  <a:gd name="connsiteX12" fmla="*/ 1481114 w 1732244"/>
                  <a:gd name="connsiteY12" fmla="*/ 1674674 h 4153492"/>
                  <a:gd name="connsiteX13" fmla="*/ 1495653 w 1732244"/>
                  <a:gd name="connsiteY13" fmla="*/ 1817170 h 4153492"/>
                  <a:gd name="connsiteX14" fmla="*/ 1492746 w 1732244"/>
                  <a:gd name="connsiteY14" fmla="*/ 1822986 h 4153492"/>
                  <a:gd name="connsiteX15" fmla="*/ 1373513 w 1732244"/>
                  <a:gd name="connsiteY15" fmla="*/ 2372618 h 4153492"/>
                  <a:gd name="connsiteX16" fmla="*/ 1364646 w 1732244"/>
                  <a:gd name="connsiteY16" fmla="*/ 2385917 h 4153492"/>
                  <a:gd name="connsiteX17" fmla="*/ 1364646 w 1732244"/>
                  <a:gd name="connsiteY17" fmla="*/ 2788957 h 4153492"/>
                  <a:gd name="connsiteX18" fmla="*/ 1367697 w 1732244"/>
                  <a:gd name="connsiteY18" fmla="*/ 2785567 h 4153492"/>
                  <a:gd name="connsiteX19" fmla="*/ 1379329 w 1732244"/>
                  <a:gd name="connsiteY19" fmla="*/ 3236321 h 4153492"/>
                  <a:gd name="connsiteX20" fmla="*/ 1382239 w 1732244"/>
                  <a:gd name="connsiteY20" fmla="*/ 3762688 h 4153492"/>
                  <a:gd name="connsiteX21" fmla="*/ 1274638 w 1732244"/>
                  <a:gd name="connsiteY21" fmla="*/ 3977887 h 4153492"/>
                  <a:gd name="connsiteX22" fmla="*/ 876230 w 1732244"/>
                  <a:gd name="connsiteY22" fmla="*/ 4143647 h 4153492"/>
                  <a:gd name="connsiteX23" fmla="*/ 538891 w 1732244"/>
                  <a:gd name="connsiteY23" fmla="*/ 4143647 h 4153492"/>
                  <a:gd name="connsiteX24" fmla="*/ 265530 w 1732244"/>
                  <a:gd name="connsiteY24" fmla="*/ 4044772 h 4153492"/>
                  <a:gd name="connsiteX25" fmla="*/ 111399 w 1732244"/>
                  <a:gd name="connsiteY25" fmla="*/ 3797585 h 4153492"/>
                  <a:gd name="connsiteX26" fmla="*/ 105583 w 1732244"/>
                  <a:gd name="connsiteY26" fmla="*/ 3724881 h 4153492"/>
                  <a:gd name="connsiteX27" fmla="*/ 102676 w 1732244"/>
                  <a:gd name="connsiteY27" fmla="*/ 3053112 h 4153492"/>
                  <a:gd name="connsiteX28" fmla="*/ 102676 w 1732244"/>
                  <a:gd name="connsiteY28" fmla="*/ 2613988 h 4153492"/>
                  <a:gd name="connsiteX29" fmla="*/ 59053 w 1732244"/>
                  <a:gd name="connsiteY29" fmla="*/ 2078898 h 4153492"/>
                  <a:gd name="connsiteX30" fmla="*/ 24156 w 1732244"/>
                  <a:gd name="connsiteY30" fmla="*/ 1843344 h 4153492"/>
                  <a:gd name="connsiteX31" fmla="*/ 3801 w 1732244"/>
                  <a:gd name="connsiteY31" fmla="*/ 1319887 h 4153492"/>
                  <a:gd name="connsiteX32" fmla="*/ 90498 w 1732244"/>
                  <a:gd name="connsiteY32" fmla="*/ 771074 h 4153492"/>
                  <a:gd name="connsiteX33" fmla="*/ 120632 w 1732244"/>
                  <a:gd name="connsiteY33" fmla="*/ 674829 h 4153492"/>
                  <a:gd name="connsiteX34" fmla="*/ 120632 w 1732244"/>
                  <a:gd name="connsiteY34" fmla="*/ 642369 h 4153492"/>
                  <a:gd name="connsiteX35" fmla="*/ 130796 w 1732244"/>
                  <a:gd name="connsiteY35" fmla="*/ 642369 h 4153492"/>
                  <a:gd name="connsiteX36" fmla="*/ 146296 w 1732244"/>
                  <a:gd name="connsiteY36" fmla="*/ 592863 h 4153492"/>
                  <a:gd name="connsiteX37" fmla="*/ 437106 w 1732244"/>
                  <a:gd name="connsiteY37" fmla="*/ 214810 h 4153492"/>
                  <a:gd name="connsiteX38" fmla="*/ 847149 w 1732244"/>
                  <a:gd name="connsiteY38" fmla="*/ 25782 h 4153492"/>
                  <a:gd name="connsiteX39" fmla="*/ 1014364 w 1732244"/>
                  <a:gd name="connsiteY39" fmla="*/ 2154 h 4153492"/>
                  <a:gd name="connsiteX0-1" fmla="*/ 1014364 w 1732244"/>
                  <a:gd name="connsiteY0-2" fmla="*/ 2154 h 4153492"/>
                  <a:gd name="connsiteX1-3" fmla="*/ 1181578 w 1732244"/>
                  <a:gd name="connsiteY1-4" fmla="*/ 2517 h 4153492"/>
                  <a:gd name="connsiteX2-5" fmla="*/ 1358974 w 1732244"/>
                  <a:gd name="connsiteY2-6" fmla="*/ 17059 h 4153492"/>
                  <a:gd name="connsiteX3-7" fmla="*/ 1603254 w 1732244"/>
                  <a:gd name="connsiteY3-8" fmla="*/ 200268 h 4153492"/>
                  <a:gd name="connsiteX4-9" fmla="*/ 1690497 w 1732244"/>
                  <a:gd name="connsiteY4-10" fmla="*/ 473629 h 4153492"/>
                  <a:gd name="connsiteX5-11" fmla="*/ 1728301 w 1732244"/>
                  <a:gd name="connsiteY5-12" fmla="*/ 1020351 h 4153492"/>
                  <a:gd name="connsiteX6-13" fmla="*/ 1661416 w 1732244"/>
                  <a:gd name="connsiteY6-14" fmla="*/ 1421669 h 4153492"/>
                  <a:gd name="connsiteX7-15" fmla="*/ 1652690 w 1732244"/>
                  <a:gd name="connsiteY7-16" fmla="*/ 1442027 h 4153492"/>
                  <a:gd name="connsiteX8-17" fmla="*/ 1638151 w 1732244"/>
                  <a:gd name="connsiteY8-18" fmla="*/ 1316977 h 4153492"/>
                  <a:gd name="connsiteX9-19" fmla="*/ 1592712 w 1732244"/>
                  <a:gd name="connsiteY9-20" fmla="*/ 1121408 h 4153492"/>
                  <a:gd name="connsiteX10-21" fmla="*/ 1451535 w 1732244"/>
                  <a:gd name="connsiteY10-22" fmla="*/ 1571536 h 4153492"/>
                  <a:gd name="connsiteX11-23" fmla="*/ 1481114 w 1732244"/>
                  <a:gd name="connsiteY11-24" fmla="*/ 1674674 h 4153492"/>
                  <a:gd name="connsiteX12-25" fmla="*/ 1495653 w 1732244"/>
                  <a:gd name="connsiteY12-26" fmla="*/ 1817170 h 4153492"/>
                  <a:gd name="connsiteX13-27" fmla="*/ 1492746 w 1732244"/>
                  <a:gd name="connsiteY13-28" fmla="*/ 1822986 h 4153492"/>
                  <a:gd name="connsiteX14-29" fmla="*/ 1373513 w 1732244"/>
                  <a:gd name="connsiteY14-30" fmla="*/ 2372618 h 4153492"/>
                  <a:gd name="connsiteX15-31" fmla="*/ 1364646 w 1732244"/>
                  <a:gd name="connsiteY15-32" fmla="*/ 2385917 h 4153492"/>
                  <a:gd name="connsiteX16-33" fmla="*/ 1364646 w 1732244"/>
                  <a:gd name="connsiteY16-34" fmla="*/ 2788957 h 4153492"/>
                  <a:gd name="connsiteX17-35" fmla="*/ 1367697 w 1732244"/>
                  <a:gd name="connsiteY17-36" fmla="*/ 2785567 h 4153492"/>
                  <a:gd name="connsiteX18-37" fmla="*/ 1379329 w 1732244"/>
                  <a:gd name="connsiteY18-38" fmla="*/ 3236321 h 4153492"/>
                  <a:gd name="connsiteX19-39" fmla="*/ 1382239 w 1732244"/>
                  <a:gd name="connsiteY19-40" fmla="*/ 3762688 h 4153492"/>
                  <a:gd name="connsiteX20-41" fmla="*/ 1274638 w 1732244"/>
                  <a:gd name="connsiteY20-42" fmla="*/ 3977887 h 4153492"/>
                  <a:gd name="connsiteX21-43" fmla="*/ 876230 w 1732244"/>
                  <a:gd name="connsiteY21-44" fmla="*/ 4143647 h 4153492"/>
                  <a:gd name="connsiteX22-45" fmla="*/ 538891 w 1732244"/>
                  <a:gd name="connsiteY22-46" fmla="*/ 4143647 h 4153492"/>
                  <a:gd name="connsiteX23-47" fmla="*/ 265530 w 1732244"/>
                  <a:gd name="connsiteY23-48" fmla="*/ 4044772 h 4153492"/>
                  <a:gd name="connsiteX24-49" fmla="*/ 111399 w 1732244"/>
                  <a:gd name="connsiteY24-50" fmla="*/ 3797585 h 4153492"/>
                  <a:gd name="connsiteX25-51" fmla="*/ 105583 w 1732244"/>
                  <a:gd name="connsiteY25-52" fmla="*/ 3724881 h 4153492"/>
                  <a:gd name="connsiteX26-53" fmla="*/ 102676 w 1732244"/>
                  <a:gd name="connsiteY26-54" fmla="*/ 3053112 h 4153492"/>
                  <a:gd name="connsiteX27-55" fmla="*/ 102676 w 1732244"/>
                  <a:gd name="connsiteY27-56" fmla="*/ 2613988 h 4153492"/>
                  <a:gd name="connsiteX28-57" fmla="*/ 59053 w 1732244"/>
                  <a:gd name="connsiteY28-58" fmla="*/ 2078898 h 4153492"/>
                  <a:gd name="connsiteX29-59" fmla="*/ 24156 w 1732244"/>
                  <a:gd name="connsiteY29-60" fmla="*/ 1843344 h 4153492"/>
                  <a:gd name="connsiteX30-61" fmla="*/ 3801 w 1732244"/>
                  <a:gd name="connsiteY30-62" fmla="*/ 1319887 h 4153492"/>
                  <a:gd name="connsiteX31-63" fmla="*/ 90498 w 1732244"/>
                  <a:gd name="connsiteY31-64" fmla="*/ 771074 h 4153492"/>
                  <a:gd name="connsiteX32-65" fmla="*/ 120632 w 1732244"/>
                  <a:gd name="connsiteY32-66" fmla="*/ 674829 h 4153492"/>
                  <a:gd name="connsiteX33-67" fmla="*/ 120632 w 1732244"/>
                  <a:gd name="connsiteY33-68" fmla="*/ 642369 h 4153492"/>
                  <a:gd name="connsiteX34-69" fmla="*/ 130796 w 1732244"/>
                  <a:gd name="connsiteY34-70" fmla="*/ 642369 h 4153492"/>
                  <a:gd name="connsiteX35-71" fmla="*/ 146296 w 1732244"/>
                  <a:gd name="connsiteY35-72" fmla="*/ 592863 h 4153492"/>
                  <a:gd name="connsiteX36-73" fmla="*/ 437106 w 1732244"/>
                  <a:gd name="connsiteY36-74" fmla="*/ 214810 h 4153492"/>
                  <a:gd name="connsiteX37-75" fmla="*/ 847149 w 1732244"/>
                  <a:gd name="connsiteY37-76" fmla="*/ 25782 h 4153492"/>
                  <a:gd name="connsiteX38-77" fmla="*/ 1014364 w 1732244"/>
                  <a:gd name="connsiteY38-78" fmla="*/ 2154 h 4153492"/>
                  <a:gd name="connsiteX0-79" fmla="*/ 1014364 w 1732244"/>
                  <a:gd name="connsiteY0-80" fmla="*/ 2154 h 4153492"/>
                  <a:gd name="connsiteX1-81" fmla="*/ 1181578 w 1732244"/>
                  <a:gd name="connsiteY1-82" fmla="*/ 2517 h 4153492"/>
                  <a:gd name="connsiteX2-83" fmla="*/ 1358974 w 1732244"/>
                  <a:gd name="connsiteY2-84" fmla="*/ 17059 h 4153492"/>
                  <a:gd name="connsiteX3-85" fmla="*/ 1603254 w 1732244"/>
                  <a:gd name="connsiteY3-86" fmla="*/ 200268 h 4153492"/>
                  <a:gd name="connsiteX4-87" fmla="*/ 1690497 w 1732244"/>
                  <a:gd name="connsiteY4-88" fmla="*/ 473629 h 4153492"/>
                  <a:gd name="connsiteX5-89" fmla="*/ 1728301 w 1732244"/>
                  <a:gd name="connsiteY5-90" fmla="*/ 1020351 h 4153492"/>
                  <a:gd name="connsiteX6-91" fmla="*/ 1661416 w 1732244"/>
                  <a:gd name="connsiteY6-92" fmla="*/ 1421669 h 4153492"/>
                  <a:gd name="connsiteX7-93" fmla="*/ 1652690 w 1732244"/>
                  <a:gd name="connsiteY7-94" fmla="*/ 1442027 h 4153492"/>
                  <a:gd name="connsiteX8-95" fmla="*/ 1638151 w 1732244"/>
                  <a:gd name="connsiteY8-96" fmla="*/ 1316977 h 4153492"/>
                  <a:gd name="connsiteX9-97" fmla="*/ 1592712 w 1732244"/>
                  <a:gd name="connsiteY9-98" fmla="*/ 1121408 h 4153492"/>
                  <a:gd name="connsiteX10-99" fmla="*/ 1481114 w 1732244"/>
                  <a:gd name="connsiteY10-100" fmla="*/ 1674674 h 4153492"/>
                  <a:gd name="connsiteX11-101" fmla="*/ 1495653 w 1732244"/>
                  <a:gd name="connsiteY11-102" fmla="*/ 1817170 h 4153492"/>
                  <a:gd name="connsiteX12-103" fmla="*/ 1492746 w 1732244"/>
                  <a:gd name="connsiteY12-104" fmla="*/ 1822986 h 4153492"/>
                  <a:gd name="connsiteX13-105" fmla="*/ 1373513 w 1732244"/>
                  <a:gd name="connsiteY13-106" fmla="*/ 2372618 h 4153492"/>
                  <a:gd name="connsiteX14-107" fmla="*/ 1364646 w 1732244"/>
                  <a:gd name="connsiteY14-108" fmla="*/ 2385917 h 4153492"/>
                  <a:gd name="connsiteX15-109" fmla="*/ 1364646 w 1732244"/>
                  <a:gd name="connsiteY15-110" fmla="*/ 2788957 h 4153492"/>
                  <a:gd name="connsiteX16-111" fmla="*/ 1367697 w 1732244"/>
                  <a:gd name="connsiteY16-112" fmla="*/ 2785567 h 4153492"/>
                  <a:gd name="connsiteX17-113" fmla="*/ 1379329 w 1732244"/>
                  <a:gd name="connsiteY17-114" fmla="*/ 3236321 h 4153492"/>
                  <a:gd name="connsiteX18-115" fmla="*/ 1382239 w 1732244"/>
                  <a:gd name="connsiteY18-116" fmla="*/ 3762688 h 4153492"/>
                  <a:gd name="connsiteX19-117" fmla="*/ 1274638 w 1732244"/>
                  <a:gd name="connsiteY19-118" fmla="*/ 3977887 h 4153492"/>
                  <a:gd name="connsiteX20-119" fmla="*/ 876230 w 1732244"/>
                  <a:gd name="connsiteY20-120" fmla="*/ 4143647 h 4153492"/>
                  <a:gd name="connsiteX21-121" fmla="*/ 538891 w 1732244"/>
                  <a:gd name="connsiteY21-122" fmla="*/ 4143647 h 4153492"/>
                  <a:gd name="connsiteX22-123" fmla="*/ 265530 w 1732244"/>
                  <a:gd name="connsiteY22-124" fmla="*/ 4044772 h 4153492"/>
                  <a:gd name="connsiteX23-125" fmla="*/ 111399 w 1732244"/>
                  <a:gd name="connsiteY23-126" fmla="*/ 3797585 h 4153492"/>
                  <a:gd name="connsiteX24-127" fmla="*/ 105583 w 1732244"/>
                  <a:gd name="connsiteY24-128" fmla="*/ 3724881 h 4153492"/>
                  <a:gd name="connsiteX25-129" fmla="*/ 102676 w 1732244"/>
                  <a:gd name="connsiteY25-130" fmla="*/ 3053112 h 4153492"/>
                  <a:gd name="connsiteX26-131" fmla="*/ 102676 w 1732244"/>
                  <a:gd name="connsiteY26-132" fmla="*/ 2613988 h 4153492"/>
                  <a:gd name="connsiteX27-133" fmla="*/ 59053 w 1732244"/>
                  <a:gd name="connsiteY27-134" fmla="*/ 2078898 h 4153492"/>
                  <a:gd name="connsiteX28-135" fmla="*/ 24156 w 1732244"/>
                  <a:gd name="connsiteY28-136" fmla="*/ 1843344 h 4153492"/>
                  <a:gd name="connsiteX29-137" fmla="*/ 3801 w 1732244"/>
                  <a:gd name="connsiteY29-138" fmla="*/ 1319887 h 4153492"/>
                  <a:gd name="connsiteX30-139" fmla="*/ 90498 w 1732244"/>
                  <a:gd name="connsiteY30-140" fmla="*/ 771074 h 4153492"/>
                  <a:gd name="connsiteX31-141" fmla="*/ 120632 w 1732244"/>
                  <a:gd name="connsiteY31-142" fmla="*/ 674829 h 4153492"/>
                  <a:gd name="connsiteX32-143" fmla="*/ 120632 w 1732244"/>
                  <a:gd name="connsiteY32-144" fmla="*/ 642369 h 4153492"/>
                  <a:gd name="connsiteX33-145" fmla="*/ 130796 w 1732244"/>
                  <a:gd name="connsiteY33-146" fmla="*/ 642369 h 4153492"/>
                  <a:gd name="connsiteX34-147" fmla="*/ 146296 w 1732244"/>
                  <a:gd name="connsiteY34-148" fmla="*/ 592863 h 4153492"/>
                  <a:gd name="connsiteX35-149" fmla="*/ 437106 w 1732244"/>
                  <a:gd name="connsiteY35-150" fmla="*/ 214810 h 4153492"/>
                  <a:gd name="connsiteX36-151" fmla="*/ 847149 w 1732244"/>
                  <a:gd name="connsiteY36-152" fmla="*/ 25782 h 4153492"/>
                  <a:gd name="connsiteX37-153" fmla="*/ 1014364 w 1732244"/>
                  <a:gd name="connsiteY37-154" fmla="*/ 2154 h 4153492"/>
                  <a:gd name="connsiteX0-155" fmla="*/ 1014364 w 1732244"/>
                  <a:gd name="connsiteY0-156" fmla="*/ 2154 h 4153492"/>
                  <a:gd name="connsiteX1-157" fmla="*/ 1181578 w 1732244"/>
                  <a:gd name="connsiteY1-158" fmla="*/ 2517 h 4153492"/>
                  <a:gd name="connsiteX2-159" fmla="*/ 1358974 w 1732244"/>
                  <a:gd name="connsiteY2-160" fmla="*/ 17059 h 4153492"/>
                  <a:gd name="connsiteX3-161" fmla="*/ 1603254 w 1732244"/>
                  <a:gd name="connsiteY3-162" fmla="*/ 200268 h 4153492"/>
                  <a:gd name="connsiteX4-163" fmla="*/ 1690497 w 1732244"/>
                  <a:gd name="connsiteY4-164" fmla="*/ 473629 h 4153492"/>
                  <a:gd name="connsiteX5-165" fmla="*/ 1728301 w 1732244"/>
                  <a:gd name="connsiteY5-166" fmla="*/ 1020351 h 4153492"/>
                  <a:gd name="connsiteX6-167" fmla="*/ 1661416 w 1732244"/>
                  <a:gd name="connsiteY6-168" fmla="*/ 1421669 h 4153492"/>
                  <a:gd name="connsiteX7-169" fmla="*/ 1652690 w 1732244"/>
                  <a:gd name="connsiteY7-170" fmla="*/ 1442027 h 4153492"/>
                  <a:gd name="connsiteX8-171" fmla="*/ 1638151 w 1732244"/>
                  <a:gd name="connsiteY8-172" fmla="*/ 1316977 h 4153492"/>
                  <a:gd name="connsiteX9-173" fmla="*/ 1592712 w 1732244"/>
                  <a:gd name="connsiteY9-174" fmla="*/ 1121408 h 4153492"/>
                  <a:gd name="connsiteX10-175" fmla="*/ 1495653 w 1732244"/>
                  <a:gd name="connsiteY10-176" fmla="*/ 1817170 h 4153492"/>
                  <a:gd name="connsiteX11-177" fmla="*/ 1492746 w 1732244"/>
                  <a:gd name="connsiteY11-178" fmla="*/ 1822986 h 4153492"/>
                  <a:gd name="connsiteX12-179" fmla="*/ 1373513 w 1732244"/>
                  <a:gd name="connsiteY12-180" fmla="*/ 2372618 h 4153492"/>
                  <a:gd name="connsiteX13-181" fmla="*/ 1364646 w 1732244"/>
                  <a:gd name="connsiteY13-182" fmla="*/ 2385917 h 4153492"/>
                  <a:gd name="connsiteX14-183" fmla="*/ 1364646 w 1732244"/>
                  <a:gd name="connsiteY14-184" fmla="*/ 2788957 h 4153492"/>
                  <a:gd name="connsiteX15-185" fmla="*/ 1367697 w 1732244"/>
                  <a:gd name="connsiteY15-186" fmla="*/ 2785567 h 4153492"/>
                  <a:gd name="connsiteX16-187" fmla="*/ 1379329 w 1732244"/>
                  <a:gd name="connsiteY16-188" fmla="*/ 3236321 h 4153492"/>
                  <a:gd name="connsiteX17-189" fmla="*/ 1382239 w 1732244"/>
                  <a:gd name="connsiteY17-190" fmla="*/ 3762688 h 4153492"/>
                  <a:gd name="connsiteX18-191" fmla="*/ 1274638 w 1732244"/>
                  <a:gd name="connsiteY18-192" fmla="*/ 3977887 h 4153492"/>
                  <a:gd name="connsiteX19-193" fmla="*/ 876230 w 1732244"/>
                  <a:gd name="connsiteY19-194" fmla="*/ 4143647 h 4153492"/>
                  <a:gd name="connsiteX20-195" fmla="*/ 538891 w 1732244"/>
                  <a:gd name="connsiteY20-196" fmla="*/ 4143647 h 4153492"/>
                  <a:gd name="connsiteX21-197" fmla="*/ 265530 w 1732244"/>
                  <a:gd name="connsiteY21-198" fmla="*/ 4044772 h 4153492"/>
                  <a:gd name="connsiteX22-199" fmla="*/ 111399 w 1732244"/>
                  <a:gd name="connsiteY22-200" fmla="*/ 3797585 h 4153492"/>
                  <a:gd name="connsiteX23-201" fmla="*/ 105583 w 1732244"/>
                  <a:gd name="connsiteY23-202" fmla="*/ 3724881 h 4153492"/>
                  <a:gd name="connsiteX24-203" fmla="*/ 102676 w 1732244"/>
                  <a:gd name="connsiteY24-204" fmla="*/ 3053112 h 4153492"/>
                  <a:gd name="connsiteX25-205" fmla="*/ 102676 w 1732244"/>
                  <a:gd name="connsiteY25-206" fmla="*/ 2613988 h 4153492"/>
                  <a:gd name="connsiteX26-207" fmla="*/ 59053 w 1732244"/>
                  <a:gd name="connsiteY26-208" fmla="*/ 2078898 h 4153492"/>
                  <a:gd name="connsiteX27-209" fmla="*/ 24156 w 1732244"/>
                  <a:gd name="connsiteY27-210" fmla="*/ 1843344 h 4153492"/>
                  <a:gd name="connsiteX28-211" fmla="*/ 3801 w 1732244"/>
                  <a:gd name="connsiteY28-212" fmla="*/ 1319887 h 4153492"/>
                  <a:gd name="connsiteX29-213" fmla="*/ 90498 w 1732244"/>
                  <a:gd name="connsiteY29-214" fmla="*/ 771074 h 4153492"/>
                  <a:gd name="connsiteX30-215" fmla="*/ 120632 w 1732244"/>
                  <a:gd name="connsiteY30-216" fmla="*/ 674829 h 4153492"/>
                  <a:gd name="connsiteX31-217" fmla="*/ 120632 w 1732244"/>
                  <a:gd name="connsiteY31-218" fmla="*/ 642369 h 4153492"/>
                  <a:gd name="connsiteX32-219" fmla="*/ 130796 w 1732244"/>
                  <a:gd name="connsiteY32-220" fmla="*/ 642369 h 4153492"/>
                  <a:gd name="connsiteX33-221" fmla="*/ 146296 w 1732244"/>
                  <a:gd name="connsiteY33-222" fmla="*/ 592863 h 4153492"/>
                  <a:gd name="connsiteX34-223" fmla="*/ 437106 w 1732244"/>
                  <a:gd name="connsiteY34-224" fmla="*/ 214810 h 4153492"/>
                  <a:gd name="connsiteX35-225" fmla="*/ 847149 w 1732244"/>
                  <a:gd name="connsiteY35-226" fmla="*/ 25782 h 4153492"/>
                  <a:gd name="connsiteX36-227" fmla="*/ 1014364 w 1732244"/>
                  <a:gd name="connsiteY36-228" fmla="*/ 2154 h 4153492"/>
                  <a:gd name="connsiteX0-229" fmla="*/ 1014364 w 1732244"/>
                  <a:gd name="connsiteY0-230" fmla="*/ 2154 h 4153492"/>
                  <a:gd name="connsiteX1-231" fmla="*/ 1181578 w 1732244"/>
                  <a:gd name="connsiteY1-232" fmla="*/ 2517 h 4153492"/>
                  <a:gd name="connsiteX2-233" fmla="*/ 1358974 w 1732244"/>
                  <a:gd name="connsiteY2-234" fmla="*/ 17059 h 4153492"/>
                  <a:gd name="connsiteX3-235" fmla="*/ 1603254 w 1732244"/>
                  <a:gd name="connsiteY3-236" fmla="*/ 200268 h 4153492"/>
                  <a:gd name="connsiteX4-237" fmla="*/ 1690497 w 1732244"/>
                  <a:gd name="connsiteY4-238" fmla="*/ 473629 h 4153492"/>
                  <a:gd name="connsiteX5-239" fmla="*/ 1728301 w 1732244"/>
                  <a:gd name="connsiteY5-240" fmla="*/ 1020351 h 4153492"/>
                  <a:gd name="connsiteX6-241" fmla="*/ 1661416 w 1732244"/>
                  <a:gd name="connsiteY6-242" fmla="*/ 1421669 h 4153492"/>
                  <a:gd name="connsiteX7-243" fmla="*/ 1652690 w 1732244"/>
                  <a:gd name="connsiteY7-244" fmla="*/ 1442027 h 4153492"/>
                  <a:gd name="connsiteX8-245" fmla="*/ 1638151 w 1732244"/>
                  <a:gd name="connsiteY8-246" fmla="*/ 1316977 h 4153492"/>
                  <a:gd name="connsiteX9-247" fmla="*/ 1495653 w 1732244"/>
                  <a:gd name="connsiteY9-248" fmla="*/ 1817170 h 4153492"/>
                  <a:gd name="connsiteX10-249" fmla="*/ 1492746 w 1732244"/>
                  <a:gd name="connsiteY10-250" fmla="*/ 1822986 h 4153492"/>
                  <a:gd name="connsiteX11-251" fmla="*/ 1373513 w 1732244"/>
                  <a:gd name="connsiteY11-252" fmla="*/ 2372618 h 4153492"/>
                  <a:gd name="connsiteX12-253" fmla="*/ 1364646 w 1732244"/>
                  <a:gd name="connsiteY12-254" fmla="*/ 2385917 h 4153492"/>
                  <a:gd name="connsiteX13-255" fmla="*/ 1364646 w 1732244"/>
                  <a:gd name="connsiteY13-256" fmla="*/ 2788957 h 4153492"/>
                  <a:gd name="connsiteX14-257" fmla="*/ 1367697 w 1732244"/>
                  <a:gd name="connsiteY14-258" fmla="*/ 2785567 h 4153492"/>
                  <a:gd name="connsiteX15-259" fmla="*/ 1379329 w 1732244"/>
                  <a:gd name="connsiteY15-260" fmla="*/ 3236321 h 4153492"/>
                  <a:gd name="connsiteX16-261" fmla="*/ 1382239 w 1732244"/>
                  <a:gd name="connsiteY16-262" fmla="*/ 3762688 h 4153492"/>
                  <a:gd name="connsiteX17-263" fmla="*/ 1274638 w 1732244"/>
                  <a:gd name="connsiteY17-264" fmla="*/ 3977887 h 4153492"/>
                  <a:gd name="connsiteX18-265" fmla="*/ 876230 w 1732244"/>
                  <a:gd name="connsiteY18-266" fmla="*/ 4143647 h 4153492"/>
                  <a:gd name="connsiteX19-267" fmla="*/ 538891 w 1732244"/>
                  <a:gd name="connsiteY19-268" fmla="*/ 4143647 h 4153492"/>
                  <a:gd name="connsiteX20-269" fmla="*/ 265530 w 1732244"/>
                  <a:gd name="connsiteY20-270" fmla="*/ 4044772 h 4153492"/>
                  <a:gd name="connsiteX21-271" fmla="*/ 111399 w 1732244"/>
                  <a:gd name="connsiteY21-272" fmla="*/ 3797585 h 4153492"/>
                  <a:gd name="connsiteX22-273" fmla="*/ 105583 w 1732244"/>
                  <a:gd name="connsiteY22-274" fmla="*/ 3724881 h 4153492"/>
                  <a:gd name="connsiteX23-275" fmla="*/ 102676 w 1732244"/>
                  <a:gd name="connsiteY23-276" fmla="*/ 3053112 h 4153492"/>
                  <a:gd name="connsiteX24-277" fmla="*/ 102676 w 1732244"/>
                  <a:gd name="connsiteY24-278" fmla="*/ 2613988 h 4153492"/>
                  <a:gd name="connsiteX25-279" fmla="*/ 59053 w 1732244"/>
                  <a:gd name="connsiteY25-280" fmla="*/ 2078898 h 4153492"/>
                  <a:gd name="connsiteX26-281" fmla="*/ 24156 w 1732244"/>
                  <a:gd name="connsiteY26-282" fmla="*/ 1843344 h 4153492"/>
                  <a:gd name="connsiteX27-283" fmla="*/ 3801 w 1732244"/>
                  <a:gd name="connsiteY27-284" fmla="*/ 1319887 h 4153492"/>
                  <a:gd name="connsiteX28-285" fmla="*/ 90498 w 1732244"/>
                  <a:gd name="connsiteY28-286" fmla="*/ 771074 h 4153492"/>
                  <a:gd name="connsiteX29-287" fmla="*/ 120632 w 1732244"/>
                  <a:gd name="connsiteY29-288" fmla="*/ 674829 h 4153492"/>
                  <a:gd name="connsiteX30-289" fmla="*/ 120632 w 1732244"/>
                  <a:gd name="connsiteY30-290" fmla="*/ 642369 h 4153492"/>
                  <a:gd name="connsiteX31-291" fmla="*/ 130796 w 1732244"/>
                  <a:gd name="connsiteY31-292" fmla="*/ 642369 h 4153492"/>
                  <a:gd name="connsiteX32-293" fmla="*/ 146296 w 1732244"/>
                  <a:gd name="connsiteY32-294" fmla="*/ 592863 h 4153492"/>
                  <a:gd name="connsiteX33-295" fmla="*/ 437106 w 1732244"/>
                  <a:gd name="connsiteY33-296" fmla="*/ 214810 h 4153492"/>
                  <a:gd name="connsiteX34-297" fmla="*/ 847149 w 1732244"/>
                  <a:gd name="connsiteY34-298" fmla="*/ 25782 h 4153492"/>
                  <a:gd name="connsiteX35-299" fmla="*/ 1014364 w 1732244"/>
                  <a:gd name="connsiteY35-300" fmla="*/ 2154 h 4153492"/>
                  <a:gd name="connsiteX0-301" fmla="*/ 1014364 w 1732244"/>
                  <a:gd name="connsiteY0-302" fmla="*/ 2154 h 4153492"/>
                  <a:gd name="connsiteX1-303" fmla="*/ 1181578 w 1732244"/>
                  <a:gd name="connsiteY1-304" fmla="*/ 2517 h 4153492"/>
                  <a:gd name="connsiteX2-305" fmla="*/ 1358974 w 1732244"/>
                  <a:gd name="connsiteY2-306" fmla="*/ 17059 h 4153492"/>
                  <a:gd name="connsiteX3-307" fmla="*/ 1603254 w 1732244"/>
                  <a:gd name="connsiteY3-308" fmla="*/ 200268 h 4153492"/>
                  <a:gd name="connsiteX4-309" fmla="*/ 1690497 w 1732244"/>
                  <a:gd name="connsiteY4-310" fmla="*/ 473629 h 4153492"/>
                  <a:gd name="connsiteX5-311" fmla="*/ 1728301 w 1732244"/>
                  <a:gd name="connsiteY5-312" fmla="*/ 1020351 h 4153492"/>
                  <a:gd name="connsiteX6-313" fmla="*/ 1661416 w 1732244"/>
                  <a:gd name="connsiteY6-314" fmla="*/ 1421669 h 4153492"/>
                  <a:gd name="connsiteX7-315" fmla="*/ 1652690 w 1732244"/>
                  <a:gd name="connsiteY7-316" fmla="*/ 1442027 h 4153492"/>
                  <a:gd name="connsiteX8-317" fmla="*/ 1495653 w 1732244"/>
                  <a:gd name="connsiteY8-318" fmla="*/ 1817170 h 4153492"/>
                  <a:gd name="connsiteX9-319" fmla="*/ 1492746 w 1732244"/>
                  <a:gd name="connsiteY9-320" fmla="*/ 1822986 h 4153492"/>
                  <a:gd name="connsiteX10-321" fmla="*/ 1373513 w 1732244"/>
                  <a:gd name="connsiteY10-322" fmla="*/ 2372618 h 4153492"/>
                  <a:gd name="connsiteX11-323" fmla="*/ 1364646 w 1732244"/>
                  <a:gd name="connsiteY11-324" fmla="*/ 2385917 h 4153492"/>
                  <a:gd name="connsiteX12-325" fmla="*/ 1364646 w 1732244"/>
                  <a:gd name="connsiteY12-326" fmla="*/ 2788957 h 4153492"/>
                  <a:gd name="connsiteX13-327" fmla="*/ 1367697 w 1732244"/>
                  <a:gd name="connsiteY13-328" fmla="*/ 2785567 h 4153492"/>
                  <a:gd name="connsiteX14-329" fmla="*/ 1379329 w 1732244"/>
                  <a:gd name="connsiteY14-330" fmla="*/ 3236321 h 4153492"/>
                  <a:gd name="connsiteX15-331" fmla="*/ 1382239 w 1732244"/>
                  <a:gd name="connsiteY15-332" fmla="*/ 3762688 h 4153492"/>
                  <a:gd name="connsiteX16-333" fmla="*/ 1274638 w 1732244"/>
                  <a:gd name="connsiteY16-334" fmla="*/ 3977887 h 4153492"/>
                  <a:gd name="connsiteX17-335" fmla="*/ 876230 w 1732244"/>
                  <a:gd name="connsiteY17-336" fmla="*/ 4143647 h 4153492"/>
                  <a:gd name="connsiteX18-337" fmla="*/ 538891 w 1732244"/>
                  <a:gd name="connsiteY18-338" fmla="*/ 4143647 h 4153492"/>
                  <a:gd name="connsiteX19-339" fmla="*/ 265530 w 1732244"/>
                  <a:gd name="connsiteY19-340" fmla="*/ 4044772 h 4153492"/>
                  <a:gd name="connsiteX20-341" fmla="*/ 111399 w 1732244"/>
                  <a:gd name="connsiteY20-342" fmla="*/ 3797585 h 4153492"/>
                  <a:gd name="connsiteX21-343" fmla="*/ 105583 w 1732244"/>
                  <a:gd name="connsiteY21-344" fmla="*/ 3724881 h 4153492"/>
                  <a:gd name="connsiteX22-345" fmla="*/ 102676 w 1732244"/>
                  <a:gd name="connsiteY22-346" fmla="*/ 3053112 h 4153492"/>
                  <a:gd name="connsiteX23-347" fmla="*/ 102676 w 1732244"/>
                  <a:gd name="connsiteY23-348" fmla="*/ 2613988 h 4153492"/>
                  <a:gd name="connsiteX24-349" fmla="*/ 59053 w 1732244"/>
                  <a:gd name="connsiteY24-350" fmla="*/ 2078898 h 4153492"/>
                  <a:gd name="connsiteX25-351" fmla="*/ 24156 w 1732244"/>
                  <a:gd name="connsiteY25-352" fmla="*/ 1843344 h 4153492"/>
                  <a:gd name="connsiteX26-353" fmla="*/ 3801 w 1732244"/>
                  <a:gd name="connsiteY26-354" fmla="*/ 1319887 h 4153492"/>
                  <a:gd name="connsiteX27-355" fmla="*/ 90498 w 1732244"/>
                  <a:gd name="connsiteY27-356" fmla="*/ 771074 h 4153492"/>
                  <a:gd name="connsiteX28-357" fmla="*/ 120632 w 1732244"/>
                  <a:gd name="connsiteY28-358" fmla="*/ 674829 h 4153492"/>
                  <a:gd name="connsiteX29-359" fmla="*/ 120632 w 1732244"/>
                  <a:gd name="connsiteY29-360" fmla="*/ 642369 h 4153492"/>
                  <a:gd name="connsiteX30-361" fmla="*/ 130796 w 1732244"/>
                  <a:gd name="connsiteY30-362" fmla="*/ 642369 h 4153492"/>
                  <a:gd name="connsiteX31-363" fmla="*/ 146296 w 1732244"/>
                  <a:gd name="connsiteY31-364" fmla="*/ 592863 h 4153492"/>
                  <a:gd name="connsiteX32-365" fmla="*/ 437106 w 1732244"/>
                  <a:gd name="connsiteY32-366" fmla="*/ 214810 h 4153492"/>
                  <a:gd name="connsiteX33-367" fmla="*/ 847149 w 1732244"/>
                  <a:gd name="connsiteY33-368" fmla="*/ 25782 h 4153492"/>
                  <a:gd name="connsiteX34-369" fmla="*/ 1014364 w 1732244"/>
                  <a:gd name="connsiteY34-370" fmla="*/ 2154 h 4153492"/>
                  <a:gd name="connsiteX0-371" fmla="*/ 1014364 w 1732244"/>
                  <a:gd name="connsiteY0-372" fmla="*/ 2154 h 4153492"/>
                  <a:gd name="connsiteX1-373" fmla="*/ 1181578 w 1732244"/>
                  <a:gd name="connsiteY1-374" fmla="*/ 2517 h 4153492"/>
                  <a:gd name="connsiteX2-375" fmla="*/ 1358974 w 1732244"/>
                  <a:gd name="connsiteY2-376" fmla="*/ 17059 h 4153492"/>
                  <a:gd name="connsiteX3-377" fmla="*/ 1603254 w 1732244"/>
                  <a:gd name="connsiteY3-378" fmla="*/ 200268 h 4153492"/>
                  <a:gd name="connsiteX4-379" fmla="*/ 1690497 w 1732244"/>
                  <a:gd name="connsiteY4-380" fmla="*/ 473629 h 4153492"/>
                  <a:gd name="connsiteX5-381" fmla="*/ 1728301 w 1732244"/>
                  <a:gd name="connsiteY5-382" fmla="*/ 1020351 h 4153492"/>
                  <a:gd name="connsiteX6-383" fmla="*/ 1661416 w 1732244"/>
                  <a:gd name="connsiteY6-384" fmla="*/ 1421669 h 4153492"/>
                  <a:gd name="connsiteX7-385" fmla="*/ 1495653 w 1732244"/>
                  <a:gd name="connsiteY7-386" fmla="*/ 1817170 h 4153492"/>
                  <a:gd name="connsiteX8-387" fmla="*/ 1492746 w 1732244"/>
                  <a:gd name="connsiteY8-388" fmla="*/ 1822986 h 4153492"/>
                  <a:gd name="connsiteX9-389" fmla="*/ 1373513 w 1732244"/>
                  <a:gd name="connsiteY9-390" fmla="*/ 2372618 h 4153492"/>
                  <a:gd name="connsiteX10-391" fmla="*/ 1364646 w 1732244"/>
                  <a:gd name="connsiteY10-392" fmla="*/ 2385917 h 4153492"/>
                  <a:gd name="connsiteX11-393" fmla="*/ 1364646 w 1732244"/>
                  <a:gd name="connsiteY11-394" fmla="*/ 2788957 h 4153492"/>
                  <a:gd name="connsiteX12-395" fmla="*/ 1367697 w 1732244"/>
                  <a:gd name="connsiteY12-396" fmla="*/ 2785567 h 4153492"/>
                  <a:gd name="connsiteX13-397" fmla="*/ 1379329 w 1732244"/>
                  <a:gd name="connsiteY13-398" fmla="*/ 3236321 h 4153492"/>
                  <a:gd name="connsiteX14-399" fmla="*/ 1382239 w 1732244"/>
                  <a:gd name="connsiteY14-400" fmla="*/ 3762688 h 4153492"/>
                  <a:gd name="connsiteX15-401" fmla="*/ 1274638 w 1732244"/>
                  <a:gd name="connsiteY15-402" fmla="*/ 3977887 h 4153492"/>
                  <a:gd name="connsiteX16-403" fmla="*/ 876230 w 1732244"/>
                  <a:gd name="connsiteY16-404" fmla="*/ 4143647 h 4153492"/>
                  <a:gd name="connsiteX17-405" fmla="*/ 538891 w 1732244"/>
                  <a:gd name="connsiteY17-406" fmla="*/ 4143647 h 4153492"/>
                  <a:gd name="connsiteX18-407" fmla="*/ 265530 w 1732244"/>
                  <a:gd name="connsiteY18-408" fmla="*/ 4044772 h 4153492"/>
                  <a:gd name="connsiteX19-409" fmla="*/ 111399 w 1732244"/>
                  <a:gd name="connsiteY19-410" fmla="*/ 3797585 h 4153492"/>
                  <a:gd name="connsiteX20-411" fmla="*/ 105583 w 1732244"/>
                  <a:gd name="connsiteY20-412" fmla="*/ 3724881 h 4153492"/>
                  <a:gd name="connsiteX21-413" fmla="*/ 102676 w 1732244"/>
                  <a:gd name="connsiteY21-414" fmla="*/ 3053112 h 4153492"/>
                  <a:gd name="connsiteX22-415" fmla="*/ 102676 w 1732244"/>
                  <a:gd name="connsiteY22-416" fmla="*/ 2613988 h 4153492"/>
                  <a:gd name="connsiteX23-417" fmla="*/ 59053 w 1732244"/>
                  <a:gd name="connsiteY23-418" fmla="*/ 2078898 h 4153492"/>
                  <a:gd name="connsiteX24-419" fmla="*/ 24156 w 1732244"/>
                  <a:gd name="connsiteY24-420" fmla="*/ 1843344 h 4153492"/>
                  <a:gd name="connsiteX25-421" fmla="*/ 3801 w 1732244"/>
                  <a:gd name="connsiteY25-422" fmla="*/ 1319887 h 4153492"/>
                  <a:gd name="connsiteX26-423" fmla="*/ 90498 w 1732244"/>
                  <a:gd name="connsiteY26-424" fmla="*/ 771074 h 4153492"/>
                  <a:gd name="connsiteX27-425" fmla="*/ 120632 w 1732244"/>
                  <a:gd name="connsiteY27-426" fmla="*/ 674829 h 4153492"/>
                  <a:gd name="connsiteX28-427" fmla="*/ 120632 w 1732244"/>
                  <a:gd name="connsiteY28-428" fmla="*/ 642369 h 4153492"/>
                  <a:gd name="connsiteX29-429" fmla="*/ 130796 w 1732244"/>
                  <a:gd name="connsiteY29-430" fmla="*/ 642369 h 4153492"/>
                  <a:gd name="connsiteX30-431" fmla="*/ 146296 w 1732244"/>
                  <a:gd name="connsiteY30-432" fmla="*/ 592863 h 4153492"/>
                  <a:gd name="connsiteX31-433" fmla="*/ 437106 w 1732244"/>
                  <a:gd name="connsiteY31-434" fmla="*/ 214810 h 4153492"/>
                  <a:gd name="connsiteX32-435" fmla="*/ 847149 w 1732244"/>
                  <a:gd name="connsiteY32-436" fmla="*/ 25782 h 4153492"/>
                  <a:gd name="connsiteX33-437" fmla="*/ 1014364 w 1732244"/>
                  <a:gd name="connsiteY33-438" fmla="*/ 2154 h 4153492"/>
                  <a:gd name="connsiteX0-439" fmla="*/ 1014364 w 1732244"/>
                  <a:gd name="connsiteY0-440" fmla="*/ 2154 h 4153492"/>
                  <a:gd name="connsiteX1-441" fmla="*/ 1181578 w 1732244"/>
                  <a:gd name="connsiteY1-442" fmla="*/ 2517 h 4153492"/>
                  <a:gd name="connsiteX2-443" fmla="*/ 1358974 w 1732244"/>
                  <a:gd name="connsiteY2-444" fmla="*/ 17059 h 4153492"/>
                  <a:gd name="connsiteX3-445" fmla="*/ 1603254 w 1732244"/>
                  <a:gd name="connsiteY3-446" fmla="*/ 200268 h 4153492"/>
                  <a:gd name="connsiteX4-447" fmla="*/ 1690497 w 1732244"/>
                  <a:gd name="connsiteY4-448" fmla="*/ 473629 h 4153492"/>
                  <a:gd name="connsiteX5-449" fmla="*/ 1728301 w 1732244"/>
                  <a:gd name="connsiteY5-450" fmla="*/ 1020351 h 4153492"/>
                  <a:gd name="connsiteX6-451" fmla="*/ 1661416 w 1732244"/>
                  <a:gd name="connsiteY6-452" fmla="*/ 1421669 h 4153492"/>
                  <a:gd name="connsiteX7-453" fmla="*/ 1495653 w 1732244"/>
                  <a:gd name="connsiteY7-454" fmla="*/ 1817170 h 4153492"/>
                  <a:gd name="connsiteX8-455" fmla="*/ 1492746 w 1732244"/>
                  <a:gd name="connsiteY8-456" fmla="*/ 1822986 h 4153492"/>
                  <a:gd name="connsiteX9-457" fmla="*/ 1373513 w 1732244"/>
                  <a:gd name="connsiteY9-458" fmla="*/ 2372618 h 4153492"/>
                  <a:gd name="connsiteX10-459" fmla="*/ 1364646 w 1732244"/>
                  <a:gd name="connsiteY10-460" fmla="*/ 2788957 h 4153492"/>
                  <a:gd name="connsiteX11-461" fmla="*/ 1367697 w 1732244"/>
                  <a:gd name="connsiteY11-462" fmla="*/ 2785567 h 4153492"/>
                  <a:gd name="connsiteX12-463" fmla="*/ 1379329 w 1732244"/>
                  <a:gd name="connsiteY12-464" fmla="*/ 3236321 h 4153492"/>
                  <a:gd name="connsiteX13-465" fmla="*/ 1382239 w 1732244"/>
                  <a:gd name="connsiteY13-466" fmla="*/ 3762688 h 4153492"/>
                  <a:gd name="connsiteX14-467" fmla="*/ 1274638 w 1732244"/>
                  <a:gd name="connsiteY14-468" fmla="*/ 3977887 h 4153492"/>
                  <a:gd name="connsiteX15-469" fmla="*/ 876230 w 1732244"/>
                  <a:gd name="connsiteY15-470" fmla="*/ 4143647 h 4153492"/>
                  <a:gd name="connsiteX16-471" fmla="*/ 538891 w 1732244"/>
                  <a:gd name="connsiteY16-472" fmla="*/ 4143647 h 4153492"/>
                  <a:gd name="connsiteX17-473" fmla="*/ 265530 w 1732244"/>
                  <a:gd name="connsiteY17-474" fmla="*/ 4044772 h 4153492"/>
                  <a:gd name="connsiteX18-475" fmla="*/ 111399 w 1732244"/>
                  <a:gd name="connsiteY18-476" fmla="*/ 3797585 h 4153492"/>
                  <a:gd name="connsiteX19-477" fmla="*/ 105583 w 1732244"/>
                  <a:gd name="connsiteY19-478" fmla="*/ 3724881 h 4153492"/>
                  <a:gd name="connsiteX20-479" fmla="*/ 102676 w 1732244"/>
                  <a:gd name="connsiteY20-480" fmla="*/ 3053112 h 4153492"/>
                  <a:gd name="connsiteX21-481" fmla="*/ 102676 w 1732244"/>
                  <a:gd name="connsiteY21-482" fmla="*/ 2613988 h 4153492"/>
                  <a:gd name="connsiteX22-483" fmla="*/ 59053 w 1732244"/>
                  <a:gd name="connsiteY22-484" fmla="*/ 2078898 h 4153492"/>
                  <a:gd name="connsiteX23-485" fmla="*/ 24156 w 1732244"/>
                  <a:gd name="connsiteY23-486" fmla="*/ 1843344 h 4153492"/>
                  <a:gd name="connsiteX24-487" fmla="*/ 3801 w 1732244"/>
                  <a:gd name="connsiteY24-488" fmla="*/ 1319887 h 4153492"/>
                  <a:gd name="connsiteX25-489" fmla="*/ 90498 w 1732244"/>
                  <a:gd name="connsiteY25-490" fmla="*/ 771074 h 4153492"/>
                  <a:gd name="connsiteX26-491" fmla="*/ 120632 w 1732244"/>
                  <a:gd name="connsiteY26-492" fmla="*/ 674829 h 4153492"/>
                  <a:gd name="connsiteX27-493" fmla="*/ 120632 w 1732244"/>
                  <a:gd name="connsiteY27-494" fmla="*/ 642369 h 4153492"/>
                  <a:gd name="connsiteX28-495" fmla="*/ 130796 w 1732244"/>
                  <a:gd name="connsiteY28-496" fmla="*/ 642369 h 4153492"/>
                  <a:gd name="connsiteX29-497" fmla="*/ 146296 w 1732244"/>
                  <a:gd name="connsiteY29-498" fmla="*/ 592863 h 4153492"/>
                  <a:gd name="connsiteX30-499" fmla="*/ 437106 w 1732244"/>
                  <a:gd name="connsiteY30-500" fmla="*/ 214810 h 4153492"/>
                  <a:gd name="connsiteX31-501" fmla="*/ 847149 w 1732244"/>
                  <a:gd name="connsiteY31-502" fmla="*/ 25782 h 4153492"/>
                  <a:gd name="connsiteX32-503" fmla="*/ 1014364 w 1732244"/>
                  <a:gd name="connsiteY32-504" fmla="*/ 2154 h 4153492"/>
                  <a:gd name="connsiteX0-505" fmla="*/ 1014364 w 1732244"/>
                  <a:gd name="connsiteY0-506" fmla="*/ 2154 h 4153492"/>
                  <a:gd name="connsiteX1-507" fmla="*/ 1181578 w 1732244"/>
                  <a:gd name="connsiteY1-508" fmla="*/ 2517 h 4153492"/>
                  <a:gd name="connsiteX2-509" fmla="*/ 1358974 w 1732244"/>
                  <a:gd name="connsiteY2-510" fmla="*/ 17059 h 4153492"/>
                  <a:gd name="connsiteX3-511" fmla="*/ 1603254 w 1732244"/>
                  <a:gd name="connsiteY3-512" fmla="*/ 200268 h 4153492"/>
                  <a:gd name="connsiteX4-513" fmla="*/ 1690497 w 1732244"/>
                  <a:gd name="connsiteY4-514" fmla="*/ 473629 h 4153492"/>
                  <a:gd name="connsiteX5-515" fmla="*/ 1728301 w 1732244"/>
                  <a:gd name="connsiteY5-516" fmla="*/ 1020351 h 4153492"/>
                  <a:gd name="connsiteX6-517" fmla="*/ 1661416 w 1732244"/>
                  <a:gd name="connsiteY6-518" fmla="*/ 1421669 h 4153492"/>
                  <a:gd name="connsiteX7-519" fmla="*/ 1495653 w 1732244"/>
                  <a:gd name="connsiteY7-520" fmla="*/ 1817170 h 4153492"/>
                  <a:gd name="connsiteX8-521" fmla="*/ 1492746 w 1732244"/>
                  <a:gd name="connsiteY8-522" fmla="*/ 1822986 h 4153492"/>
                  <a:gd name="connsiteX9-523" fmla="*/ 1355406 w 1732244"/>
                  <a:gd name="connsiteY9-524" fmla="*/ 2399778 h 4153492"/>
                  <a:gd name="connsiteX10-525" fmla="*/ 1364646 w 1732244"/>
                  <a:gd name="connsiteY10-526" fmla="*/ 2788957 h 4153492"/>
                  <a:gd name="connsiteX11-527" fmla="*/ 1367697 w 1732244"/>
                  <a:gd name="connsiteY11-528" fmla="*/ 2785567 h 4153492"/>
                  <a:gd name="connsiteX12-529" fmla="*/ 1379329 w 1732244"/>
                  <a:gd name="connsiteY12-530" fmla="*/ 3236321 h 4153492"/>
                  <a:gd name="connsiteX13-531" fmla="*/ 1382239 w 1732244"/>
                  <a:gd name="connsiteY13-532" fmla="*/ 3762688 h 4153492"/>
                  <a:gd name="connsiteX14-533" fmla="*/ 1274638 w 1732244"/>
                  <a:gd name="connsiteY14-534" fmla="*/ 3977887 h 4153492"/>
                  <a:gd name="connsiteX15-535" fmla="*/ 876230 w 1732244"/>
                  <a:gd name="connsiteY15-536" fmla="*/ 4143647 h 4153492"/>
                  <a:gd name="connsiteX16-537" fmla="*/ 538891 w 1732244"/>
                  <a:gd name="connsiteY16-538" fmla="*/ 4143647 h 4153492"/>
                  <a:gd name="connsiteX17-539" fmla="*/ 265530 w 1732244"/>
                  <a:gd name="connsiteY17-540" fmla="*/ 4044772 h 4153492"/>
                  <a:gd name="connsiteX18-541" fmla="*/ 111399 w 1732244"/>
                  <a:gd name="connsiteY18-542" fmla="*/ 3797585 h 4153492"/>
                  <a:gd name="connsiteX19-543" fmla="*/ 105583 w 1732244"/>
                  <a:gd name="connsiteY19-544" fmla="*/ 3724881 h 4153492"/>
                  <a:gd name="connsiteX20-545" fmla="*/ 102676 w 1732244"/>
                  <a:gd name="connsiteY20-546" fmla="*/ 3053112 h 4153492"/>
                  <a:gd name="connsiteX21-547" fmla="*/ 102676 w 1732244"/>
                  <a:gd name="connsiteY21-548" fmla="*/ 2613988 h 4153492"/>
                  <a:gd name="connsiteX22-549" fmla="*/ 59053 w 1732244"/>
                  <a:gd name="connsiteY22-550" fmla="*/ 2078898 h 4153492"/>
                  <a:gd name="connsiteX23-551" fmla="*/ 24156 w 1732244"/>
                  <a:gd name="connsiteY23-552" fmla="*/ 1843344 h 4153492"/>
                  <a:gd name="connsiteX24-553" fmla="*/ 3801 w 1732244"/>
                  <a:gd name="connsiteY24-554" fmla="*/ 1319887 h 4153492"/>
                  <a:gd name="connsiteX25-555" fmla="*/ 90498 w 1732244"/>
                  <a:gd name="connsiteY25-556" fmla="*/ 771074 h 4153492"/>
                  <a:gd name="connsiteX26-557" fmla="*/ 120632 w 1732244"/>
                  <a:gd name="connsiteY26-558" fmla="*/ 674829 h 4153492"/>
                  <a:gd name="connsiteX27-559" fmla="*/ 120632 w 1732244"/>
                  <a:gd name="connsiteY27-560" fmla="*/ 642369 h 4153492"/>
                  <a:gd name="connsiteX28-561" fmla="*/ 130796 w 1732244"/>
                  <a:gd name="connsiteY28-562" fmla="*/ 642369 h 4153492"/>
                  <a:gd name="connsiteX29-563" fmla="*/ 146296 w 1732244"/>
                  <a:gd name="connsiteY29-564" fmla="*/ 592863 h 4153492"/>
                  <a:gd name="connsiteX30-565" fmla="*/ 437106 w 1732244"/>
                  <a:gd name="connsiteY30-566" fmla="*/ 214810 h 4153492"/>
                  <a:gd name="connsiteX31-567" fmla="*/ 847149 w 1732244"/>
                  <a:gd name="connsiteY31-568" fmla="*/ 25782 h 4153492"/>
                  <a:gd name="connsiteX32-569" fmla="*/ 1014364 w 1732244"/>
                  <a:gd name="connsiteY32-570" fmla="*/ 2154 h 4153492"/>
                  <a:gd name="connsiteX0-571" fmla="*/ 847149 w 1732244"/>
                  <a:gd name="connsiteY0-572" fmla="*/ 24646 h 4152356"/>
                  <a:gd name="connsiteX1-573" fmla="*/ 1181578 w 1732244"/>
                  <a:gd name="connsiteY1-574" fmla="*/ 1381 h 4152356"/>
                  <a:gd name="connsiteX2-575" fmla="*/ 1358974 w 1732244"/>
                  <a:gd name="connsiteY2-576" fmla="*/ 15923 h 4152356"/>
                  <a:gd name="connsiteX3-577" fmla="*/ 1603254 w 1732244"/>
                  <a:gd name="connsiteY3-578" fmla="*/ 199132 h 4152356"/>
                  <a:gd name="connsiteX4-579" fmla="*/ 1690497 w 1732244"/>
                  <a:gd name="connsiteY4-580" fmla="*/ 472493 h 4152356"/>
                  <a:gd name="connsiteX5-581" fmla="*/ 1728301 w 1732244"/>
                  <a:gd name="connsiteY5-582" fmla="*/ 1019215 h 4152356"/>
                  <a:gd name="connsiteX6-583" fmla="*/ 1661416 w 1732244"/>
                  <a:gd name="connsiteY6-584" fmla="*/ 1420533 h 4152356"/>
                  <a:gd name="connsiteX7-585" fmla="*/ 1495653 w 1732244"/>
                  <a:gd name="connsiteY7-586" fmla="*/ 1816034 h 4152356"/>
                  <a:gd name="connsiteX8-587" fmla="*/ 1492746 w 1732244"/>
                  <a:gd name="connsiteY8-588" fmla="*/ 1821850 h 4152356"/>
                  <a:gd name="connsiteX9-589" fmla="*/ 1355406 w 1732244"/>
                  <a:gd name="connsiteY9-590" fmla="*/ 2398642 h 4152356"/>
                  <a:gd name="connsiteX10-591" fmla="*/ 1364646 w 1732244"/>
                  <a:gd name="connsiteY10-592" fmla="*/ 2787821 h 4152356"/>
                  <a:gd name="connsiteX11-593" fmla="*/ 1367697 w 1732244"/>
                  <a:gd name="connsiteY11-594" fmla="*/ 2784431 h 4152356"/>
                  <a:gd name="connsiteX12-595" fmla="*/ 1379329 w 1732244"/>
                  <a:gd name="connsiteY12-596" fmla="*/ 3235185 h 4152356"/>
                  <a:gd name="connsiteX13-597" fmla="*/ 1382239 w 1732244"/>
                  <a:gd name="connsiteY13-598" fmla="*/ 3761552 h 4152356"/>
                  <a:gd name="connsiteX14-599" fmla="*/ 1274638 w 1732244"/>
                  <a:gd name="connsiteY14-600" fmla="*/ 3976751 h 4152356"/>
                  <a:gd name="connsiteX15-601" fmla="*/ 876230 w 1732244"/>
                  <a:gd name="connsiteY15-602" fmla="*/ 4142511 h 4152356"/>
                  <a:gd name="connsiteX16-603" fmla="*/ 538891 w 1732244"/>
                  <a:gd name="connsiteY16-604" fmla="*/ 4142511 h 4152356"/>
                  <a:gd name="connsiteX17-605" fmla="*/ 265530 w 1732244"/>
                  <a:gd name="connsiteY17-606" fmla="*/ 4043636 h 4152356"/>
                  <a:gd name="connsiteX18-607" fmla="*/ 111399 w 1732244"/>
                  <a:gd name="connsiteY18-608" fmla="*/ 3796449 h 4152356"/>
                  <a:gd name="connsiteX19-609" fmla="*/ 105583 w 1732244"/>
                  <a:gd name="connsiteY19-610" fmla="*/ 3723745 h 4152356"/>
                  <a:gd name="connsiteX20-611" fmla="*/ 102676 w 1732244"/>
                  <a:gd name="connsiteY20-612" fmla="*/ 3051976 h 4152356"/>
                  <a:gd name="connsiteX21-613" fmla="*/ 102676 w 1732244"/>
                  <a:gd name="connsiteY21-614" fmla="*/ 2612852 h 4152356"/>
                  <a:gd name="connsiteX22-615" fmla="*/ 59053 w 1732244"/>
                  <a:gd name="connsiteY22-616" fmla="*/ 2077762 h 4152356"/>
                  <a:gd name="connsiteX23-617" fmla="*/ 24156 w 1732244"/>
                  <a:gd name="connsiteY23-618" fmla="*/ 1842208 h 4152356"/>
                  <a:gd name="connsiteX24-619" fmla="*/ 3801 w 1732244"/>
                  <a:gd name="connsiteY24-620" fmla="*/ 1318751 h 4152356"/>
                  <a:gd name="connsiteX25-621" fmla="*/ 90498 w 1732244"/>
                  <a:gd name="connsiteY25-622" fmla="*/ 769938 h 4152356"/>
                  <a:gd name="connsiteX26-623" fmla="*/ 120632 w 1732244"/>
                  <a:gd name="connsiteY26-624" fmla="*/ 673693 h 4152356"/>
                  <a:gd name="connsiteX27-625" fmla="*/ 120632 w 1732244"/>
                  <a:gd name="connsiteY27-626" fmla="*/ 641233 h 4152356"/>
                  <a:gd name="connsiteX28-627" fmla="*/ 130796 w 1732244"/>
                  <a:gd name="connsiteY28-628" fmla="*/ 641233 h 4152356"/>
                  <a:gd name="connsiteX29-629" fmla="*/ 146296 w 1732244"/>
                  <a:gd name="connsiteY29-630" fmla="*/ 591727 h 4152356"/>
                  <a:gd name="connsiteX30-631" fmla="*/ 437106 w 1732244"/>
                  <a:gd name="connsiteY30-632" fmla="*/ 213674 h 4152356"/>
                  <a:gd name="connsiteX31-633" fmla="*/ 847149 w 1732244"/>
                  <a:gd name="connsiteY31-634" fmla="*/ 24646 h 4152356"/>
                  <a:gd name="connsiteX0-635" fmla="*/ 847149 w 1732244"/>
                  <a:gd name="connsiteY0-636" fmla="*/ 27903 h 4155613"/>
                  <a:gd name="connsiteX1-637" fmla="*/ 1358974 w 1732244"/>
                  <a:gd name="connsiteY1-638" fmla="*/ 19180 h 4155613"/>
                  <a:gd name="connsiteX2-639" fmla="*/ 1603254 w 1732244"/>
                  <a:gd name="connsiteY2-640" fmla="*/ 202389 h 4155613"/>
                  <a:gd name="connsiteX3-641" fmla="*/ 1690497 w 1732244"/>
                  <a:gd name="connsiteY3-642" fmla="*/ 475750 h 4155613"/>
                  <a:gd name="connsiteX4-643" fmla="*/ 1728301 w 1732244"/>
                  <a:gd name="connsiteY4-644" fmla="*/ 1022472 h 4155613"/>
                  <a:gd name="connsiteX5-645" fmla="*/ 1661416 w 1732244"/>
                  <a:gd name="connsiteY5-646" fmla="*/ 1423790 h 4155613"/>
                  <a:gd name="connsiteX6-647" fmla="*/ 1495653 w 1732244"/>
                  <a:gd name="connsiteY6-648" fmla="*/ 1819291 h 4155613"/>
                  <a:gd name="connsiteX7-649" fmla="*/ 1492746 w 1732244"/>
                  <a:gd name="connsiteY7-650" fmla="*/ 1825107 h 4155613"/>
                  <a:gd name="connsiteX8-651" fmla="*/ 1355406 w 1732244"/>
                  <a:gd name="connsiteY8-652" fmla="*/ 2401899 h 4155613"/>
                  <a:gd name="connsiteX9-653" fmla="*/ 1364646 w 1732244"/>
                  <a:gd name="connsiteY9-654" fmla="*/ 2791078 h 4155613"/>
                  <a:gd name="connsiteX10-655" fmla="*/ 1367697 w 1732244"/>
                  <a:gd name="connsiteY10-656" fmla="*/ 2787688 h 4155613"/>
                  <a:gd name="connsiteX11-657" fmla="*/ 1379329 w 1732244"/>
                  <a:gd name="connsiteY11-658" fmla="*/ 3238442 h 4155613"/>
                  <a:gd name="connsiteX12-659" fmla="*/ 1382239 w 1732244"/>
                  <a:gd name="connsiteY12-660" fmla="*/ 3764809 h 4155613"/>
                  <a:gd name="connsiteX13-661" fmla="*/ 1274638 w 1732244"/>
                  <a:gd name="connsiteY13-662" fmla="*/ 3980008 h 4155613"/>
                  <a:gd name="connsiteX14-663" fmla="*/ 876230 w 1732244"/>
                  <a:gd name="connsiteY14-664" fmla="*/ 4145768 h 4155613"/>
                  <a:gd name="connsiteX15-665" fmla="*/ 538891 w 1732244"/>
                  <a:gd name="connsiteY15-666" fmla="*/ 4145768 h 4155613"/>
                  <a:gd name="connsiteX16-667" fmla="*/ 265530 w 1732244"/>
                  <a:gd name="connsiteY16-668" fmla="*/ 4046893 h 4155613"/>
                  <a:gd name="connsiteX17-669" fmla="*/ 111399 w 1732244"/>
                  <a:gd name="connsiteY17-670" fmla="*/ 3799706 h 4155613"/>
                  <a:gd name="connsiteX18-671" fmla="*/ 105583 w 1732244"/>
                  <a:gd name="connsiteY18-672" fmla="*/ 3727002 h 4155613"/>
                  <a:gd name="connsiteX19-673" fmla="*/ 102676 w 1732244"/>
                  <a:gd name="connsiteY19-674" fmla="*/ 3055233 h 4155613"/>
                  <a:gd name="connsiteX20-675" fmla="*/ 102676 w 1732244"/>
                  <a:gd name="connsiteY20-676" fmla="*/ 2616109 h 4155613"/>
                  <a:gd name="connsiteX21-677" fmla="*/ 59053 w 1732244"/>
                  <a:gd name="connsiteY21-678" fmla="*/ 2081019 h 4155613"/>
                  <a:gd name="connsiteX22-679" fmla="*/ 24156 w 1732244"/>
                  <a:gd name="connsiteY22-680" fmla="*/ 1845465 h 4155613"/>
                  <a:gd name="connsiteX23-681" fmla="*/ 3801 w 1732244"/>
                  <a:gd name="connsiteY23-682" fmla="*/ 1322008 h 4155613"/>
                  <a:gd name="connsiteX24-683" fmla="*/ 90498 w 1732244"/>
                  <a:gd name="connsiteY24-684" fmla="*/ 773195 h 4155613"/>
                  <a:gd name="connsiteX25-685" fmla="*/ 120632 w 1732244"/>
                  <a:gd name="connsiteY25-686" fmla="*/ 676950 h 4155613"/>
                  <a:gd name="connsiteX26-687" fmla="*/ 120632 w 1732244"/>
                  <a:gd name="connsiteY26-688" fmla="*/ 644490 h 4155613"/>
                  <a:gd name="connsiteX27-689" fmla="*/ 130796 w 1732244"/>
                  <a:gd name="connsiteY27-690" fmla="*/ 644490 h 4155613"/>
                  <a:gd name="connsiteX28-691" fmla="*/ 146296 w 1732244"/>
                  <a:gd name="connsiteY28-692" fmla="*/ 594984 h 4155613"/>
                  <a:gd name="connsiteX29-693" fmla="*/ 437106 w 1732244"/>
                  <a:gd name="connsiteY29-694" fmla="*/ 216931 h 4155613"/>
                  <a:gd name="connsiteX30-695" fmla="*/ 847149 w 1732244"/>
                  <a:gd name="connsiteY30-696" fmla="*/ 27903 h 4155613"/>
                  <a:gd name="connsiteX0-697" fmla="*/ 847149 w 1732244"/>
                  <a:gd name="connsiteY0-698" fmla="*/ 27903 h 4155613"/>
                  <a:gd name="connsiteX1-699" fmla="*/ 1358974 w 1732244"/>
                  <a:gd name="connsiteY1-700" fmla="*/ 19180 h 4155613"/>
                  <a:gd name="connsiteX2-701" fmla="*/ 1603254 w 1732244"/>
                  <a:gd name="connsiteY2-702" fmla="*/ 202389 h 4155613"/>
                  <a:gd name="connsiteX3-703" fmla="*/ 1690497 w 1732244"/>
                  <a:gd name="connsiteY3-704" fmla="*/ 475750 h 4155613"/>
                  <a:gd name="connsiteX4-705" fmla="*/ 1728301 w 1732244"/>
                  <a:gd name="connsiteY4-706" fmla="*/ 1022472 h 4155613"/>
                  <a:gd name="connsiteX5-707" fmla="*/ 1661416 w 1732244"/>
                  <a:gd name="connsiteY5-708" fmla="*/ 1423790 h 4155613"/>
                  <a:gd name="connsiteX6-709" fmla="*/ 1495653 w 1732244"/>
                  <a:gd name="connsiteY6-710" fmla="*/ 1819291 h 4155613"/>
                  <a:gd name="connsiteX7-711" fmla="*/ 1492746 w 1732244"/>
                  <a:gd name="connsiteY7-712" fmla="*/ 1825107 h 4155613"/>
                  <a:gd name="connsiteX8-713" fmla="*/ 1355406 w 1732244"/>
                  <a:gd name="connsiteY8-714" fmla="*/ 2401899 h 4155613"/>
                  <a:gd name="connsiteX9-715" fmla="*/ 1364646 w 1732244"/>
                  <a:gd name="connsiteY9-716" fmla="*/ 2791078 h 4155613"/>
                  <a:gd name="connsiteX10-717" fmla="*/ 1367697 w 1732244"/>
                  <a:gd name="connsiteY10-718" fmla="*/ 2787688 h 4155613"/>
                  <a:gd name="connsiteX11-719" fmla="*/ 1379329 w 1732244"/>
                  <a:gd name="connsiteY11-720" fmla="*/ 3238442 h 4155613"/>
                  <a:gd name="connsiteX12-721" fmla="*/ 1382239 w 1732244"/>
                  <a:gd name="connsiteY12-722" fmla="*/ 3764809 h 4155613"/>
                  <a:gd name="connsiteX13-723" fmla="*/ 1274638 w 1732244"/>
                  <a:gd name="connsiteY13-724" fmla="*/ 3980008 h 4155613"/>
                  <a:gd name="connsiteX14-725" fmla="*/ 876230 w 1732244"/>
                  <a:gd name="connsiteY14-726" fmla="*/ 4145768 h 4155613"/>
                  <a:gd name="connsiteX15-727" fmla="*/ 538891 w 1732244"/>
                  <a:gd name="connsiteY15-728" fmla="*/ 4145768 h 4155613"/>
                  <a:gd name="connsiteX16-729" fmla="*/ 265530 w 1732244"/>
                  <a:gd name="connsiteY16-730" fmla="*/ 4046893 h 4155613"/>
                  <a:gd name="connsiteX17-731" fmla="*/ 111399 w 1732244"/>
                  <a:gd name="connsiteY17-732" fmla="*/ 3799706 h 4155613"/>
                  <a:gd name="connsiteX18-733" fmla="*/ 105583 w 1732244"/>
                  <a:gd name="connsiteY18-734" fmla="*/ 3727002 h 4155613"/>
                  <a:gd name="connsiteX19-735" fmla="*/ 102676 w 1732244"/>
                  <a:gd name="connsiteY19-736" fmla="*/ 3055233 h 4155613"/>
                  <a:gd name="connsiteX20-737" fmla="*/ 102676 w 1732244"/>
                  <a:gd name="connsiteY20-738" fmla="*/ 2616109 h 4155613"/>
                  <a:gd name="connsiteX21-739" fmla="*/ 59053 w 1732244"/>
                  <a:gd name="connsiteY21-740" fmla="*/ 2081019 h 4155613"/>
                  <a:gd name="connsiteX22-741" fmla="*/ 24156 w 1732244"/>
                  <a:gd name="connsiteY22-742" fmla="*/ 1845465 h 4155613"/>
                  <a:gd name="connsiteX23-743" fmla="*/ 3801 w 1732244"/>
                  <a:gd name="connsiteY23-744" fmla="*/ 1322008 h 4155613"/>
                  <a:gd name="connsiteX24-745" fmla="*/ 90498 w 1732244"/>
                  <a:gd name="connsiteY24-746" fmla="*/ 773195 h 4155613"/>
                  <a:gd name="connsiteX25-747" fmla="*/ 120632 w 1732244"/>
                  <a:gd name="connsiteY25-748" fmla="*/ 676950 h 4155613"/>
                  <a:gd name="connsiteX26-749" fmla="*/ 120632 w 1732244"/>
                  <a:gd name="connsiteY26-750" fmla="*/ 644490 h 4155613"/>
                  <a:gd name="connsiteX27-751" fmla="*/ 130796 w 1732244"/>
                  <a:gd name="connsiteY27-752" fmla="*/ 644490 h 4155613"/>
                  <a:gd name="connsiteX28-753" fmla="*/ 437106 w 1732244"/>
                  <a:gd name="connsiteY28-754" fmla="*/ 216931 h 4155613"/>
                  <a:gd name="connsiteX29-755" fmla="*/ 847149 w 1732244"/>
                  <a:gd name="connsiteY29-756" fmla="*/ 27903 h 4155613"/>
                  <a:gd name="connsiteX0-757" fmla="*/ 847149 w 1732244"/>
                  <a:gd name="connsiteY0-758" fmla="*/ 27903 h 4155613"/>
                  <a:gd name="connsiteX1-759" fmla="*/ 1358974 w 1732244"/>
                  <a:gd name="connsiteY1-760" fmla="*/ 19180 h 4155613"/>
                  <a:gd name="connsiteX2-761" fmla="*/ 1603254 w 1732244"/>
                  <a:gd name="connsiteY2-762" fmla="*/ 202389 h 4155613"/>
                  <a:gd name="connsiteX3-763" fmla="*/ 1690497 w 1732244"/>
                  <a:gd name="connsiteY3-764" fmla="*/ 475750 h 4155613"/>
                  <a:gd name="connsiteX4-765" fmla="*/ 1728301 w 1732244"/>
                  <a:gd name="connsiteY4-766" fmla="*/ 1022472 h 4155613"/>
                  <a:gd name="connsiteX5-767" fmla="*/ 1661416 w 1732244"/>
                  <a:gd name="connsiteY5-768" fmla="*/ 1423790 h 4155613"/>
                  <a:gd name="connsiteX6-769" fmla="*/ 1495653 w 1732244"/>
                  <a:gd name="connsiteY6-770" fmla="*/ 1819291 h 4155613"/>
                  <a:gd name="connsiteX7-771" fmla="*/ 1492746 w 1732244"/>
                  <a:gd name="connsiteY7-772" fmla="*/ 1825107 h 4155613"/>
                  <a:gd name="connsiteX8-773" fmla="*/ 1355406 w 1732244"/>
                  <a:gd name="connsiteY8-774" fmla="*/ 2401899 h 4155613"/>
                  <a:gd name="connsiteX9-775" fmla="*/ 1364646 w 1732244"/>
                  <a:gd name="connsiteY9-776" fmla="*/ 2791078 h 4155613"/>
                  <a:gd name="connsiteX10-777" fmla="*/ 1367697 w 1732244"/>
                  <a:gd name="connsiteY10-778" fmla="*/ 2787688 h 4155613"/>
                  <a:gd name="connsiteX11-779" fmla="*/ 1379329 w 1732244"/>
                  <a:gd name="connsiteY11-780" fmla="*/ 3238442 h 4155613"/>
                  <a:gd name="connsiteX12-781" fmla="*/ 1382239 w 1732244"/>
                  <a:gd name="connsiteY12-782" fmla="*/ 3764809 h 4155613"/>
                  <a:gd name="connsiteX13-783" fmla="*/ 1274638 w 1732244"/>
                  <a:gd name="connsiteY13-784" fmla="*/ 3980008 h 4155613"/>
                  <a:gd name="connsiteX14-785" fmla="*/ 876230 w 1732244"/>
                  <a:gd name="connsiteY14-786" fmla="*/ 4145768 h 4155613"/>
                  <a:gd name="connsiteX15-787" fmla="*/ 538891 w 1732244"/>
                  <a:gd name="connsiteY15-788" fmla="*/ 4145768 h 4155613"/>
                  <a:gd name="connsiteX16-789" fmla="*/ 265530 w 1732244"/>
                  <a:gd name="connsiteY16-790" fmla="*/ 4046893 h 4155613"/>
                  <a:gd name="connsiteX17-791" fmla="*/ 111399 w 1732244"/>
                  <a:gd name="connsiteY17-792" fmla="*/ 3799706 h 4155613"/>
                  <a:gd name="connsiteX18-793" fmla="*/ 105583 w 1732244"/>
                  <a:gd name="connsiteY18-794" fmla="*/ 3727002 h 4155613"/>
                  <a:gd name="connsiteX19-795" fmla="*/ 102676 w 1732244"/>
                  <a:gd name="connsiteY19-796" fmla="*/ 3055233 h 4155613"/>
                  <a:gd name="connsiteX20-797" fmla="*/ 102676 w 1732244"/>
                  <a:gd name="connsiteY20-798" fmla="*/ 2616109 h 4155613"/>
                  <a:gd name="connsiteX21-799" fmla="*/ 59053 w 1732244"/>
                  <a:gd name="connsiteY21-800" fmla="*/ 2081019 h 4155613"/>
                  <a:gd name="connsiteX22-801" fmla="*/ 24156 w 1732244"/>
                  <a:gd name="connsiteY22-802" fmla="*/ 1845465 h 4155613"/>
                  <a:gd name="connsiteX23-803" fmla="*/ 3801 w 1732244"/>
                  <a:gd name="connsiteY23-804" fmla="*/ 1322008 h 4155613"/>
                  <a:gd name="connsiteX24-805" fmla="*/ 90498 w 1732244"/>
                  <a:gd name="connsiteY24-806" fmla="*/ 773195 h 4155613"/>
                  <a:gd name="connsiteX25-807" fmla="*/ 120632 w 1732244"/>
                  <a:gd name="connsiteY25-808" fmla="*/ 676950 h 4155613"/>
                  <a:gd name="connsiteX26-809" fmla="*/ 120632 w 1732244"/>
                  <a:gd name="connsiteY26-810" fmla="*/ 644490 h 4155613"/>
                  <a:gd name="connsiteX27-811" fmla="*/ 437106 w 1732244"/>
                  <a:gd name="connsiteY27-812" fmla="*/ 216931 h 4155613"/>
                  <a:gd name="connsiteX28-813" fmla="*/ 847149 w 1732244"/>
                  <a:gd name="connsiteY28-814" fmla="*/ 27903 h 4155613"/>
                  <a:gd name="connsiteX0-815" fmla="*/ 847149 w 1732244"/>
                  <a:gd name="connsiteY0-816" fmla="*/ 27903 h 4155613"/>
                  <a:gd name="connsiteX1-817" fmla="*/ 1358974 w 1732244"/>
                  <a:gd name="connsiteY1-818" fmla="*/ 19180 h 4155613"/>
                  <a:gd name="connsiteX2-819" fmla="*/ 1603254 w 1732244"/>
                  <a:gd name="connsiteY2-820" fmla="*/ 202389 h 4155613"/>
                  <a:gd name="connsiteX3-821" fmla="*/ 1690497 w 1732244"/>
                  <a:gd name="connsiteY3-822" fmla="*/ 475750 h 4155613"/>
                  <a:gd name="connsiteX4-823" fmla="*/ 1728301 w 1732244"/>
                  <a:gd name="connsiteY4-824" fmla="*/ 1022472 h 4155613"/>
                  <a:gd name="connsiteX5-825" fmla="*/ 1661416 w 1732244"/>
                  <a:gd name="connsiteY5-826" fmla="*/ 1423790 h 4155613"/>
                  <a:gd name="connsiteX6-827" fmla="*/ 1495653 w 1732244"/>
                  <a:gd name="connsiteY6-828" fmla="*/ 1819291 h 4155613"/>
                  <a:gd name="connsiteX7-829" fmla="*/ 1492746 w 1732244"/>
                  <a:gd name="connsiteY7-830" fmla="*/ 1825107 h 4155613"/>
                  <a:gd name="connsiteX8-831" fmla="*/ 1355406 w 1732244"/>
                  <a:gd name="connsiteY8-832" fmla="*/ 2401899 h 4155613"/>
                  <a:gd name="connsiteX9-833" fmla="*/ 1364646 w 1732244"/>
                  <a:gd name="connsiteY9-834" fmla="*/ 2791078 h 4155613"/>
                  <a:gd name="connsiteX10-835" fmla="*/ 1367697 w 1732244"/>
                  <a:gd name="connsiteY10-836" fmla="*/ 2787688 h 4155613"/>
                  <a:gd name="connsiteX11-837" fmla="*/ 1379329 w 1732244"/>
                  <a:gd name="connsiteY11-838" fmla="*/ 3238442 h 4155613"/>
                  <a:gd name="connsiteX12-839" fmla="*/ 1382239 w 1732244"/>
                  <a:gd name="connsiteY12-840" fmla="*/ 3764809 h 4155613"/>
                  <a:gd name="connsiteX13-841" fmla="*/ 1274638 w 1732244"/>
                  <a:gd name="connsiteY13-842" fmla="*/ 3980008 h 4155613"/>
                  <a:gd name="connsiteX14-843" fmla="*/ 876230 w 1732244"/>
                  <a:gd name="connsiteY14-844" fmla="*/ 4145768 h 4155613"/>
                  <a:gd name="connsiteX15-845" fmla="*/ 538891 w 1732244"/>
                  <a:gd name="connsiteY15-846" fmla="*/ 4145768 h 4155613"/>
                  <a:gd name="connsiteX16-847" fmla="*/ 265530 w 1732244"/>
                  <a:gd name="connsiteY16-848" fmla="*/ 4046893 h 4155613"/>
                  <a:gd name="connsiteX17-849" fmla="*/ 111399 w 1732244"/>
                  <a:gd name="connsiteY17-850" fmla="*/ 3799706 h 4155613"/>
                  <a:gd name="connsiteX18-851" fmla="*/ 105583 w 1732244"/>
                  <a:gd name="connsiteY18-852" fmla="*/ 3727002 h 4155613"/>
                  <a:gd name="connsiteX19-853" fmla="*/ 102676 w 1732244"/>
                  <a:gd name="connsiteY19-854" fmla="*/ 3055233 h 4155613"/>
                  <a:gd name="connsiteX20-855" fmla="*/ 102676 w 1732244"/>
                  <a:gd name="connsiteY20-856" fmla="*/ 2616109 h 4155613"/>
                  <a:gd name="connsiteX21-857" fmla="*/ 59053 w 1732244"/>
                  <a:gd name="connsiteY21-858" fmla="*/ 2081019 h 4155613"/>
                  <a:gd name="connsiteX22-859" fmla="*/ 24156 w 1732244"/>
                  <a:gd name="connsiteY22-860" fmla="*/ 1845465 h 4155613"/>
                  <a:gd name="connsiteX23-861" fmla="*/ 3801 w 1732244"/>
                  <a:gd name="connsiteY23-862" fmla="*/ 1322008 h 4155613"/>
                  <a:gd name="connsiteX24-863" fmla="*/ 90498 w 1732244"/>
                  <a:gd name="connsiteY24-864" fmla="*/ 773195 h 4155613"/>
                  <a:gd name="connsiteX25-865" fmla="*/ 120632 w 1732244"/>
                  <a:gd name="connsiteY25-866" fmla="*/ 676950 h 4155613"/>
                  <a:gd name="connsiteX26-867" fmla="*/ 437106 w 1732244"/>
                  <a:gd name="connsiteY26-868" fmla="*/ 216931 h 4155613"/>
                  <a:gd name="connsiteX27-869" fmla="*/ 847149 w 1732244"/>
                  <a:gd name="connsiteY27-870" fmla="*/ 27903 h 4155613"/>
                  <a:gd name="connsiteX0-871" fmla="*/ 847149 w 1732244"/>
                  <a:gd name="connsiteY0-872" fmla="*/ 27903 h 4155613"/>
                  <a:gd name="connsiteX1-873" fmla="*/ 1358974 w 1732244"/>
                  <a:gd name="connsiteY1-874" fmla="*/ 19180 h 4155613"/>
                  <a:gd name="connsiteX2-875" fmla="*/ 1603254 w 1732244"/>
                  <a:gd name="connsiteY2-876" fmla="*/ 202389 h 4155613"/>
                  <a:gd name="connsiteX3-877" fmla="*/ 1690497 w 1732244"/>
                  <a:gd name="connsiteY3-878" fmla="*/ 475750 h 4155613"/>
                  <a:gd name="connsiteX4-879" fmla="*/ 1728301 w 1732244"/>
                  <a:gd name="connsiteY4-880" fmla="*/ 1022472 h 4155613"/>
                  <a:gd name="connsiteX5-881" fmla="*/ 1661416 w 1732244"/>
                  <a:gd name="connsiteY5-882" fmla="*/ 1423790 h 4155613"/>
                  <a:gd name="connsiteX6-883" fmla="*/ 1495653 w 1732244"/>
                  <a:gd name="connsiteY6-884" fmla="*/ 1819291 h 4155613"/>
                  <a:gd name="connsiteX7-885" fmla="*/ 1492746 w 1732244"/>
                  <a:gd name="connsiteY7-886" fmla="*/ 1825107 h 4155613"/>
                  <a:gd name="connsiteX8-887" fmla="*/ 1355406 w 1732244"/>
                  <a:gd name="connsiteY8-888" fmla="*/ 2401899 h 4155613"/>
                  <a:gd name="connsiteX9-889" fmla="*/ 1364646 w 1732244"/>
                  <a:gd name="connsiteY9-890" fmla="*/ 2791078 h 4155613"/>
                  <a:gd name="connsiteX10-891" fmla="*/ 1367697 w 1732244"/>
                  <a:gd name="connsiteY10-892" fmla="*/ 2787688 h 4155613"/>
                  <a:gd name="connsiteX11-893" fmla="*/ 1379329 w 1732244"/>
                  <a:gd name="connsiteY11-894" fmla="*/ 3238442 h 4155613"/>
                  <a:gd name="connsiteX12-895" fmla="*/ 1382239 w 1732244"/>
                  <a:gd name="connsiteY12-896" fmla="*/ 3764809 h 4155613"/>
                  <a:gd name="connsiteX13-897" fmla="*/ 1274638 w 1732244"/>
                  <a:gd name="connsiteY13-898" fmla="*/ 3980008 h 4155613"/>
                  <a:gd name="connsiteX14-899" fmla="*/ 876230 w 1732244"/>
                  <a:gd name="connsiteY14-900" fmla="*/ 4145768 h 4155613"/>
                  <a:gd name="connsiteX15-901" fmla="*/ 538891 w 1732244"/>
                  <a:gd name="connsiteY15-902" fmla="*/ 4145768 h 4155613"/>
                  <a:gd name="connsiteX16-903" fmla="*/ 265530 w 1732244"/>
                  <a:gd name="connsiteY16-904" fmla="*/ 4046893 h 4155613"/>
                  <a:gd name="connsiteX17-905" fmla="*/ 111399 w 1732244"/>
                  <a:gd name="connsiteY17-906" fmla="*/ 3799706 h 4155613"/>
                  <a:gd name="connsiteX18-907" fmla="*/ 105583 w 1732244"/>
                  <a:gd name="connsiteY18-908" fmla="*/ 3727002 h 4155613"/>
                  <a:gd name="connsiteX19-909" fmla="*/ 102676 w 1732244"/>
                  <a:gd name="connsiteY19-910" fmla="*/ 3055233 h 4155613"/>
                  <a:gd name="connsiteX20-911" fmla="*/ 102676 w 1732244"/>
                  <a:gd name="connsiteY20-912" fmla="*/ 2616109 h 4155613"/>
                  <a:gd name="connsiteX21-913" fmla="*/ 59053 w 1732244"/>
                  <a:gd name="connsiteY21-914" fmla="*/ 2081019 h 4155613"/>
                  <a:gd name="connsiteX22-915" fmla="*/ 24156 w 1732244"/>
                  <a:gd name="connsiteY22-916" fmla="*/ 1845465 h 4155613"/>
                  <a:gd name="connsiteX23-917" fmla="*/ 3801 w 1732244"/>
                  <a:gd name="connsiteY23-918" fmla="*/ 1322008 h 4155613"/>
                  <a:gd name="connsiteX24-919" fmla="*/ 90498 w 1732244"/>
                  <a:gd name="connsiteY24-920" fmla="*/ 773195 h 4155613"/>
                  <a:gd name="connsiteX25-921" fmla="*/ 437106 w 1732244"/>
                  <a:gd name="connsiteY25-922" fmla="*/ 216931 h 4155613"/>
                  <a:gd name="connsiteX26-923" fmla="*/ 847149 w 1732244"/>
                  <a:gd name="connsiteY26-924" fmla="*/ 27903 h 4155613"/>
                  <a:gd name="connsiteX0-925" fmla="*/ 847149 w 1732244"/>
                  <a:gd name="connsiteY0-926" fmla="*/ 27903 h 4155613"/>
                  <a:gd name="connsiteX1-927" fmla="*/ 1358974 w 1732244"/>
                  <a:gd name="connsiteY1-928" fmla="*/ 19180 h 4155613"/>
                  <a:gd name="connsiteX2-929" fmla="*/ 1603254 w 1732244"/>
                  <a:gd name="connsiteY2-930" fmla="*/ 202389 h 4155613"/>
                  <a:gd name="connsiteX3-931" fmla="*/ 1690497 w 1732244"/>
                  <a:gd name="connsiteY3-932" fmla="*/ 475750 h 4155613"/>
                  <a:gd name="connsiteX4-933" fmla="*/ 1728301 w 1732244"/>
                  <a:gd name="connsiteY4-934" fmla="*/ 1022472 h 4155613"/>
                  <a:gd name="connsiteX5-935" fmla="*/ 1661416 w 1732244"/>
                  <a:gd name="connsiteY5-936" fmla="*/ 1423790 h 4155613"/>
                  <a:gd name="connsiteX6-937" fmla="*/ 1495653 w 1732244"/>
                  <a:gd name="connsiteY6-938" fmla="*/ 1819291 h 4155613"/>
                  <a:gd name="connsiteX7-939" fmla="*/ 1492746 w 1732244"/>
                  <a:gd name="connsiteY7-940" fmla="*/ 1825107 h 4155613"/>
                  <a:gd name="connsiteX8-941" fmla="*/ 1355406 w 1732244"/>
                  <a:gd name="connsiteY8-942" fmla="*/ 2401899 h 4155613"/>
                  <a:gd name="connsiteX9-943" fmla="*/ 1364646 w 1732244"/>
                  <a:gd name="connsiteY9-944" fmla="*/ 2791078 h 4155613"/>
                  <a:gd name="connsiteX10-945" fmla="*/ 1367697 w 1732244"/>
                  <a:gd name="connsiteY10-946" fmla="*/ 2787688 h 4155613"/>
                  <a:gd name="connsiteX11-947" fmla="*/ 1379329 w 1732244"/>
                  <a:gd name="connsiteY11-948" fmla="*/ 3238442 h 4155613"/>
                  <a:gd name="connsiteX12-949" fmla="*/ 1382239 w 1732244"/>
                  <a:gd name="connsiteY12-950" fmla="*/ 3764809 h 4155613"/>
                  <a:gd name="connsiteX13-951" fmla="*/ 1274638 w 1732244"/>
                  <a:gd name="connsiteY13-952" fmla="*/ 3980008 h 4155613"/>
                  <a:gd name="connsiteX14-953" fmla="*/ 876230 w 1732244"/>
                  <a:gd name="connsiteY14-954" fmla="*/ 4145768 h 4155613"/>
                  <a:gd name="connsiteX15-955" fmla="*/ 538891 w 1732244"/>
                  <a:gd name="connsiteY15-956" fmla="*/ 4145768 h 4155613"/>
                  <a:gd name="connsiteX16-957" fmla="*/ 265530 w 1732244"/>
                  <a:gd name="connsiteY16-958" fmla="*/ 4046893 h 4155613"/>
                  <a:gd name="connsiteX17-959" fmla="*/ 111399 w 1732244"/>
                  <a:gd name="connsiteY17-960" fmla="*/ 3799706 h 4155613"/>
                  <a:gd name="connsiteX18-961" fmla="*/ 105583 w 1732244"/>
                  <a:gd name="connsiteY18-962" fmla="*/ 3727002 h 4155613"/>
                  <a:gd name="connsiteX19-963" fmla="*/ 102676 w 1732244"/>
                  <a:gd name="connsiteY19-964" fmla="*/ 3055233 h 4155613"/>
                  <a:gd name="connsiteX20-965" fmla="*/ 102676 w 1732244"/>
                  <a:gd name="connsiteY20-966" fmla="*/ 2616109 h 4155613"/>
                  <a:gd name="connsiteX21-967" fmla="*/ 59053 w 1732244"/>
                  <a:gd name="connsiteY21-968" fmla="*/ 2081019 h 4155613"/>
                  <a:gd name="connsiteX22-969" fmla="*/ 24156 w 1732244"/>
                  <a:gd name="connsiteY22-970" fmla="*/ 1845465 h 4155613"/>
                  <a:gd name="connsiteX23-971" fmla="*/ 3801 w 1732244"/>
                  <a:gd name="connsiteY23-972" fmla="*/ 1322008 h 4155613"/>
                  <a:gd name="connsiteX24-973" fmla="*/ 90498 w 1732244"/>
                  <a:gd name="connsiteY24-974" fmla="*/ 773195 h 4155613"/>
                  <a:gd name="connsiteX25-975" fmla="*/ 437106 w 1732244"/>
                  <a:gd name="connsiteY25-976" fmla="*/ 216931 h 4155613"/>
                  <a:gd name="connsiteX26-977" fmla="*/ 847149 w 1732244"/>
                  <a:gd name="connsiteY26-978" fmla="*/ 27903 h 4155613"/>
                  <a:gd name="connsiteX0-979" fmla="*/ 847149 w 1732244"/>
                  <a:gd name="connsiteY0-980" fmla="*/ 27903 h 4155613"/>
                  <a:gd name="connsiteX1-981" fmla="*/ 1358974 w 1732244"/>
                  <a:gd name="connsiteY1-982" fmla="*/ 19180 h 4155613"/>
                  <a:gd name="connsiteX2-983" fmla="*/ 1603254 w 1732244"/>
                  <a:gd name="connsiteY2-984" fmla="*/ 202389 h 4155613"/>
                  <a:gd name="connsiteX3-985" fmla="*/ 1690497 w 1732244"/>
                  <a:gd name="connsiteY3-986" fmla="*/ 475750 h 4155613"/>
                  <a:gd name="connsiteX4-987" fmla="*/ 1728301 w 1732244"/>
                  <a:gd name="connsiteY4-988" fmla="*/ 1022472 h 4155613"/>
                  <a:gd name="connsiteX5-989" fmla="*/ 1661416 w 1732244"/>
                  <a:gd name="connsiteY5-990" fmla="*/ 1423790 h 4155613"/>
                  <a:gd name="connsiteX6-991" fmla="*/ 1495653 w 1732244"/>
                  <a:gd name="connsiteY6-992" fmla="*/ 1819291 h 4155613"/>
                  <a:gd name="connsiteX7-993" fmla="*/ 1492746 w 1732244"/>
                  <a:gd name="connsiteY7-994" fmla="*/ 1825107 h 4155613"/>
                  <a:gd name="connsiteX8-995" fmla="*/ 1355406 w 1732244"/>
                  <a:gd name="connsiteY8-996" fmla="*/ 2401899 h 4155613"/>
                  <a:gd name="connsiteX9-997" fmla="*/ 1364646 w 1732244"/>
                  <a:gd name="connsiteY9-998" fmla="*/ 2791078 h 4155613"/>
                  <a:gd name="connsiteX10-999" fmla="*/ 1367697 w 1732244"/>
                  <a:gd name="connsiteY10-1000" fmla="*/ 2787688 h 4155613"/>
                  <a:gd name="connsiteX11-1001" fmla="*/ 1379329 w 1732244"/>
                  <a:gd name="connsiteY11-1002" fmla="*/ 3238442 h 4155613"/>
                  <a:gd name="connsiteX12-1003" fmla="*/ 1382239 w 1732244"/>
                  <a:gd name="connsiteY12-1004" fmla="*/ 3764809 h 4155613"/>
                  <a:gd name="connsiteX13-1005" fmla="*/ 1274638 w 1732244"/>
                  <a:gd name="connsiteY13-1006" fmla="*/ 3980008 h 4155613"/>
                  <a:gd name="connsiteX14-1007" fmla="*/ 876230 w 1732244"/>
                  <a:gd name="connsiteY14-1008" fmla="*/ 4145768 h 4155613"/>
                  <a:gd name="connsiteX15-1009" fmla="*/ 538891 w 1732244"/>
                  <a:gd name="connsiteY15-1010" fmla="*/ 4145768 h 4155613"/>
                  <a:gd name="connsiteX16-1011" fmla="*/ 265530 w 1732244"/>
                  <a:gd name="connsiteY16-1012" fmla="*/ 4046893 h 4155613"/>
                  <a:gd name="connsiteX17-1013" fmla="*/ 111399 w 1732244"/>
                  <a:gd name="connsiteY17-1014" fmla="*/ 3799706 h 4155613"/>
                  <a:gd name="connsiteX18-1015" fmla="*/ 105583 w 1732244"/>
                  <a:gd name="connsiteY18-1016" fmla="*/ 3727002 h 4155613"/>
                  <a:gd name="connsiteX19-1017" fmla="*/ 102676 w 1732244"/>
                  <a:gd name="connsiteY19-1018" fmla="*/ 3055233 h 4155613"/>
                  <a:gd name="connsiteX20-1019" fmla="*/ 102676 w 1732244"/>
                  <a:gd name="connsiteY20-1020" fmla="*/ 2616109 h 4155613"/>
                  <a:gd name="connsiteX21-1021" fmla="*/ 59053 w 1732244"/>
                  <a:gd name="connsiteY21-1022" fmla="*/ 2081019 h 4155613"/>
                  <a:gd name="connsiteX22-1023" fmla="*/ 24156 w 1732244"/>
                  <a:gd name="connsiteY22-1024" fmla="*/ 1845465 h 4155613"/>
                  <a:gd name="connsiteX23-1025" fmla="*/ 3801 w 1732244"/>
                  <a:gd name="connsiteY23-1026" fmla="*/ 1322008 h 4155613"/>
                  <a:gd name="connsiteX24-1027" fmla="*/ 90498 w 1732244"/>
                  <a:gd name="connsiteY24-1028" fmla="*/ 773195 h 4155613"/>
                  <a:gd name="connsiteX25-1029" fmla="*/ 437106 w 1732244"/>
                  <a:gd name="connsiteY25-1030" fmla="*/ 216931 h 4155613"/>
                  <a:gd name="connsiteX26-1031" fmla="*/ 847149 w 1732244"/>
                  <a:gd name="connsiteY26-1032" fmla="*/ 27903 h 4155613"/>
                  <a:gd name="connsiteX0-1033" fmla="*/ 843779 w 1728874"/>
                  <a:gd name="connsiteY0-1034" fmla="*/ 27903 h 4155613"/>
                  <a:gd name="connsiteX1-1035" fmla="*/ 1355604 w 1728874"/>
                  <a:gd name="connsiteY1-1036" fmla="*/ 19180 h 4155613"/>
                  <a:gd name="connsiteX2-1037" fmla="*/ 1599884 w 1728874"/>
                  <a:gd name="connsiteY2-1038" fmla="*/ 202389 h 4155613"/>
                  <a:gd name="connsiteX3-1039" fmla="*/ 1687127 w 1728874"/>
                  <a:gd name="connsiteY3-1040" fmla="*/ 475750 h 4155613"/>
                  <a:gd name="connsiteX4-1041" fmla="*/ 1724931 w 1728874"/>
                  <a:gd name="connsiteY4-1042" fmla="*/ 1022472 h 4155613"/>
                  <a:gd name="connsiteX5-1043" fmla="*/ 1658046 w 1728874"/>
                  <a:gd name="connsiteY5-1044" fmla="*/ 1423790 h 4155613"/>
                  <a:gd name="connsiteX6-1045" fmla="*/ 1492283 w 1728874"/>
                  <a:gd name="connsiteY6-1046" fmla="*/ 1819291 h 4155613"/>
                  <a:gd name="connsiteX7-1047" fmla="*/ 1489376 w 1728874"/>
                  <a:gd name="connsiteY7-1048" fmla="*/ 1825107 h 4155613"/>
                  <a:gd name="connsiteX8-1049" fmla="*/ 1352036 w 1728874"/>
                  <a:gd name="connsiteY8-1050" fmla="*/ 2401899 h 4155613"/>
                  <a:gd name="connsiteX9-1051" fmla="*/ 1361276 w 1728874"/>
                  <a:gd name="connsiteY9-1052" fmla="*/ 2791078 h 4155613"/>
                  <a:gd name="connsiteX10-1053" fmla="*/ 1364327 w 1728874"/>
                  <a:gd name="connsiteY10-1054" fmla="*/ 2787688 h 4155613"/>
                  <a:gd name="connsiteX11-1055" fmla="*/ 1375959 w 1728874"/>
                  <a:gd name="connsiteY11-1056" fmla="*/ 3238442 h 4155613"/>
                  <a:gd name="connsiteX12-1057" fmla="*/ 1378869 w 1728874"/>
                  <a:gd name="connsiteY12-1058" fmla="*/ 3764809 h 4155613"/>
                  <a:gd name="connsiteX13-1059" fmla="*/ 1271268 w 1728874"/>
                  <a:gd name="connsiteY13-1060" fmla="*/ 3980008 h 4155613"/>
                  <a:gd name="connsiteX14-1061" fmla="*/ 872860 w 1728874"/>
                  <a:gd name="connsiteY14-1062" fmla="*/ 4145768 h 4155613"/>
                  <a:gd name="connsiteX15-1063" fmla="*/ 535521 w 1728874"/>
                  <a:gd name="connsiteY15-1064" fmla="*/ 4145768 h 4155613"/>
                  <a:gd name="connsiteX16-1065" fmla="*/ 262160 w 1728874"/>
                  <a:gd name="connsiteY16-1066" fmla="*/ 4046893 h 4155613"/>
                  <a:gd name="connsiteX17-1067" fmla="*/ 108029 w 1728874"/>
                  <a:gd name="connsiteY17-1068" fmla="*/ 3799706 h 4155613"/>
                  <a:gd name="connsiteX18-1069" fmla="*/ 102213 w 1728874"/>
                  <a:gd name="connsiteY18-1070" fmla="*/ 3727002 h 4155613"/>
                  <a:gd name="connsiteX19-1071" fmla="*/ 99306 w 1728874"/>
                  <a:gd name="connsiteY19-1072" fmla="*/ 3055233 h 4155613"/>
                  <a:gd name="connsiteX20-1073" fmla="*/ 99306 w 1728874"/>
                  <a:gd name="connsiteY20-1074" fmla="*/ 2616109 h 4155613"/>
                  <a:gd name="connsiteX21-1075" fmla="*/ 55683 w 1728874"/>
                  <a:gd name="connsiteY21-1076" fmla="*/ 2081019 h 4155613"/>
                  <a:gd name="connsiteX22-1077" fmla="*/ 431 w 1728874"/>
                  <a:gd name="connsiteY22-1078" fmla="*/ 1322008 h 4155613"/>
                  <a:gd name="connsiteX23-1079" fmla="*/ 87128 w 1728874"/>
                  <a:gd name="connsiteY23-1080" fmla="*/ 773195 h 4155613"/>
                  <a:gd name="connsiteX24-1081" fmla="*/ 433736 w 1728874"/>
                  <a:gd name="connsiteY24-1082" fmla="*/ 216931 h 4155613"/>
                  <a:gd name="connsiteX25-1083" fmla="*/ 843779 w 1728874"/>
                  <a:gd name="connsiteY25-1084" fmla="*/ 27903 h 4155613"/>
                  <a:gd name="connsiteX0-1085" fmla="*/ 843779 w 1728874"/>
                  <a:gd name="connsiteY0-1086" fmla="*/ 27903 h 4155613"/>
                  <a:gd name="connsiteX1-1087" fmla="*/ 1355604 w 1728874"/>
                  <a:gd name="connsiteY1-1088" fmla="*/ 19180 h 4155613"/>
                  <a:gd name="connsiteX2-1089" fmla="*/ 1599884 w 1728874"/>
                  <a:gd name="connsiteY2-1090" fmla="*/ 202389 h 4155613"/>
                  <a:gd name="connsiteX3-1091" fmla="*/ 1687127 w 1728874"/>
                  <a:gd name="connsiteY3-1092" fmla="*/ 475750 h 4155613"/>
                  <a:gd name="connsiteX4-1093" fmla="*/ 1724931 w 1728874"/>
                  <a:gd name="connsiteY4-1094" fmla="*/ 1022472 h 4155613"/>
                  <a:gd name="connsiteX5-1095" fmla="*/ 1658046 w 1728874"/>
                  <a:gd name="connsiteY5-1096" fmla="*/ 1423790 h 4155613"/>
                  <a:gd name="connsiteX6-1097" fmla="*/ 1492283 w 1728874"/>
                  <a:gd name="connsiteY6-1098" fmla="*/ 1819291 h 4155613"/>
                  <a:gd name="connsiteX7-1099" fmla="*/ 1489376 w 1728874"/>
                  <a:gd name="connsiteY7-1100" fmla="*/ 1825107 h 4155613"/>
                  <a:gd name="connsiteX8-1101" fmla="*/ 1352036 w 1728874"/>
                  <a:gd name="connsiteY8-1102" fmla="*/ 2401899 h 4155613"/>
                  <a:gd name="connsiteX9-1103" fmla="*/ 1361276 w 1728874"/>
                  <a:gd name="connsiteY9-1104" fmla="*/ 2791078 h 4155613"/>
                  <a:gd name="connsiteX10-1105" fmla="*/ 1364327 w 1728874"/>
                  <a:gd name="connsiteY10-1106" fmla="*/ 2787688 h 4155613"/>
                  <a:gd name="connsiteX11-1107" fmla="*/ 1375959 w 1728874"/>
                  <a:gd name="connsiteY11-1108" fmla="*/ 3238442 h 4155613"/>
                  <a:gd name="connsiteX12-1109" fmla="*/ 1378869 w 1728874"/>
                  <a:gd name="connsiteY12-1110" fmla="*/ 3764809 h 4155613"/>
                  <a:gd name="connsiteX13-1111" fmla="*/ 1271268 w 1728874"/>
                  <a:gd name="connsiteY13-1112" fmla="*/ 3980008 h 4155613"/>
                  <a:gd name="connsiteX14-1113" fmla="*/ 872860 w 1728874"/>
                  <a:gd name="connsiteY14-1114" fmla="*/ 4145768 h 4155613"/>
                  <a:gd name="connsiteX15-1115" fmla="*/ 535521 w 1728874"/>
                  <a:gd name="connsiteY15-1116" fmla="*/ 4145768 h 4155613"/>
                  <a:gd name="connsiteX16-1117" fmla="*/ 262160 w 1728874"/>
                  <a:gd name="connsiteY16-1118" fmla="*/ 4046893 h 4155613"/>
                  <a:gd name="connsiteX17-1119" fmla="*/ 108029 w 1728874"/>
                  <a:gd name="connsiteY17-1120" fmla="*/ 3799706 h 4155613"/>
                  <a:gd name="connsiteX18-1121" fmla="*/ 99306 w 1728874"/>
                  <a:gd name="connsiteY18-1122" fmla="*/ 3055233 h 4155613"/>
                  <a:gd name="connsiteX19-1123" fmla="*/ 99306 w 1728874"/>
                  <a:gd name="connsiteY19-1124" fmla="*/ 2616109 h 4155613"/>
                  <a:gd name="connsiteX20-1125" fmla="*/ 55683 w 1728874"/>
                  <a:gd name="connsiteY20-1126" fmla="*/ 2081019 h 4155613"/>
                  <a:gd name="connsiteX21-1127" fmla="*/ 431 w 1728874"/>
                  <a:gd name="connsiteY21-1128" fmla="*/ 1322008 h 4155613"/>
                  <a:gd name="connsiteX22-1129" fmla="*/ 87128 w 1728874"/>
                  <a:gd name="connsiteY22-1130" fmla="*/ 773195 h 4155613"/>
                  <a:gd name="connsiteX23-1131" fmla="*/ 433736 w 1728874"/>
                  <a:gd name="connsiteY23-1132" fmla="*/ 216931 h 4155613"/>
                  <a:gd name="connsiteX24-1133" fmla="*/ 843779 w 1728874"/>
                  <a:gd name="connsiteY24-1134" fmla="*/ 27903 h 4155613"/>
                  <a:gd name="connsiteX0-1135" fmla="*/ 843779 w 1728874"/>
                  <a:gd name="connsiteY0-1136" fmla="*/ 27903 h 4147277"/>
                  <a:gd name="connsiteX1-1137" fmla="*/ 1355604 w 1728874"/>
                  <a:gd name="connsiteY1-1138" fmla="*/ 19180 h 4147277"/>
                  <a:gd name="connsiteX2-1139" fmla="*/ 1599884 w 1728874"/>
                  <a:gd name="connsiteY2-1140" fmla="*/ 202389 h 4147277"/>
                  <a:gd name="connsiteX3-1141" fmla="*/ 1687127 w 1728874"/>
                  <a:gd name="connsiteY3-1142" fmla="*/ 475750 h 4147277"/>
                  <a:gd name="connsiteX4-1143" fmla="*/ 1724931 w 1728874"/>
                  <a:gd name="connsiteY4-1144" fmla="*/ 1022472 h 4147277"/>
                  <a:gd name="connsiteX5-1145" fmla="*/ 1658046 w 1728874"/>
                  <a:gd name="connsiteY5-1146" fmla="*/ 1423790 h 4147277"/>
                  <a:gd name="connsiteX6-1147" fmla="*/ 1492283 w 1728874"/>
                  <a:gd name="connsiteY6-1148" fmla="*/ 1819291 h 4147277"/>
                  <a:gd name="connsiteX7-1149" fmla="*/ 1489376 w 1728874"/>
                  <a:gd name="connsiteY7-1150" fmla="*/ 1825107 h 4147277"/>
                  <a:gd name="connsiteX8-1151" fmla="*/ 1352036 w 1728874"/>
                  <a:gd name="connsiteY8-1152" fmla="*/ 2401899 h 4147277"/>
                  <a:gd name="connsiteX9-1153" fmla="*/ 1361276 w 1728874"/>
                  <a:gd name="connsiteY9-1154" fmla="*/ 2791078 h 4147277"/>
                  <a:gd name="connsiteX10-1155" fmla="*/ 1364327 w 1728874"/>
                  <a:gd name="connsiteY10-1156" fmla="*/ 2787688 h 4147277"/>
                  <a:gd name="connsiteX11-1157" fmla="*/ 1375959 w 1728874"/>
                  <a:gd name="connsiteY11-1158" fmla="*/ 3238442 h 4147277"/>
                  <a:gd name="connsiteX12-1159" fmla="*/ 1378869 w 1728874"/>
                  <a:gd name="connsiteY12-1160" fmla="*/ 3764809 h 4147277"/>
                  <a:gd name="connsiteX13-1161" fmla="*/ 1271268 w 1728874"/>
                  <a:gd name="connsiteY13-1162" fmla="*/ 3980008 h 4147277"/>
                  <a:gd name="connsiteX14-1163" fmla="*/ 872860 w 1728874"/>
                  <a:gd name="connsiteY14-1164" fmla="*/ 4145768 h 4147277"/>
                  <a:gd name="connsiteX15-1165" fmla="*/ 262160 w 1728874"/>
                  <a:gd name="connsiteY15-1166" fmla="*/ 4046893 h 4147277"/>
                  <a:gd name="connsiteX16-1167" fmla="*/ 108029 w 1728874"/>
                  <a:gd name="connsiteY16-1168" fmla="*/ 3799706 h 4147277"/>
                  <a:gd name="connsiteX17-1169" fmla="*/ 99306 w 1728874"/>
                  <a:gd name="connsiteY17-1170" fmla="*/ 3055233 h 4147277"/>
                  <a:gd name="connsiteX18-1171" fmla="*/ 99306 w 1728874"/>
                  <a:gd name="connsiteY18-1172" fmla="*/ 2616109 h 4147277"/>
                  <a:gd name="connsiteX19-1173" fmla="*/ 55683 w 1728874"/>
                  <a:gd name="connsiteY19-1174" fmla="*/ 2081019 h 4147277"/>
                  <a:gd name="connsiteX20-1175" fmla="*/ 431 w 1728874"/>
                  <a:gd name="connsiteY20-1176" fmla="*/ 1322008 h 4147277"/>
                  <a:gd name="connsiteX21-1177" fmla="*/ 87128 w 1728874"/>
                  <a:gd name="connsiteY21-1178" fmla="*/ 773195 h 4147277"/>
                  <a:gd name="connsiteX22-1179" fmla="*/ 433736 w 1728874"/>
                  <a:gd name="connsiteY22-1180" fmla="*/ 216931 h 4147277"/>
                  <a:gd name="connsiteX23-1181" fmla="*/ 843779 w 1728874"/>
                  <a:gd name="connsiteY23-1182" fmla="*/ 27903 h 4147277"/>
                  <a:gd name="connsiteX0-1183" fmla="*/ 843779 w 1728874"/>
                  <a:gd name="connsiteY0-1184" fmla="*/ 27903 h 4150771"/>
                  <a:gd name="connsiteX1-1185" fmla="*/ 1355604 w 1728874"/>
                  <a:gd name="connsiteY1-1186" fmla="*/ 19180 h 4150771"/>
                  <a:gd name="connsiteX2-1187" fmla="*/ 1599884 w 1728874"/>
                  <a:gd name="connsiteY2-1188" fmla="*/ 202389 h 4150771"/>
                  <a:gd name="connsiteX3-1189" fmla="*/ 1687127 w 1728874"/>
                  <a:gd name="connsiteY3-1190" fmla="*/ 475750 h 4150771"/>
                  <a:gd name="connsiteX4-1191" fmla="*/ 1724931 w 1728874"/>
                  <a:gd name="connsiteY4-1192" fmla="*/ 1022472 h 4150771"/>
                  <a:gd name="connsiteX5-1193" fmla="*/ 1658046 w 1728874"/>
                  <a:gd name="connsiteY5-1194" fmla="*/ 1423790 h 4150771"/>
                  <a:gd name="connsiteX6-1195" fmla="*/ 1492283 w 1728874"/>
                  <a:gd name="connsiteY6-1196" fmla="*/ 1819291 h 4150771"/>
                  <a:gd name="connsiteX7-1197" fmla="*/ 1489376 w 1728874"/>
                  <a:gd name="connsiteY7-1198" fmla="*/ 1825107 h 4150771"/>
                  <a:gd name="connsiteX8-1199" fmla="*/ 1352036 w 1728874"/>
                  <a:gd name="connsiteY8-1200" fmla="*/ 2401899 h 4150771"/>
                  <a:gd name="connsiteX9-1201" fmla="*/ 1361276 w 1728874"/>
                  <a:gd name="connsiteY9-1202" fmla="*/ 2791078 h 4150771"/>
                  <a:gd name="connsiteX10-1203" fmla="*/ 1364327 w 1728874"/>
                  <a:gd name="connsiteY10-1204" fmla="*/ 2787688 h 4150771"/>
                  <a:gd name="connsiteX11-1205" fmla="*/ 1375959 w 1728874"/>
                  <a:gd name="connsiteY11-1206" fmla="*/ 3238442 h 4150771"/>
                  <a:gd name="connsiteX12-1207" fmla="*/ 1378869 w 1728874"/>
                  <a:gd name="connsiteY12-1208" fmla="*/ 3764809 h 4150771"/>
                  <a:gd name="connsiteX13-1209" fmla="*/ 1271268 w 1728874"/>
                  <a:gd name="connsiteY13-1210" fmla="*/ 3980008 h 4150771"/>
                  <a:gd name="connsiteX14-1211" fmla="*/ 872860 w 1728874"/>
                  <a:gd name="connsiteY14-1212" fmla="*/ 4145768 h 4150771"/>
                  <a:gd name="connsiteX15-1213" fmla="*/ 262160 w 1728874"/>
                  <a:gd name="connsiteY15-1214" fmla="*/ 4046893 h 4150771"/>
                  <a:gd name="connsiteX16-1215" fmla="*/ 108029 w 1728874"/>
                  <a:gd name="connsiteY16-1216" fmla="*/ 3799706 h 4150771"/>
                  <a:gd name="connsiteX17-1217" fmla="*/ 99306 w 1728874"/>
                  <a:gd name="connsiteY17-1218" fmla="*/ 3055233 h 4150771"/>
                  <a:gd name="connsiteX18-1219" fmla="*/ 99306 w 1728874"/>
                  <a:gd name="connsiteY18-1220" fmla="*/ 2616109 h 4150771"/>
                  <a:gd name="connsiteX19-1221" fmla="*/ 55683 w 1728874"/>
                  <a:gd name="connsiteY19-1222" fmla="*/ 2081019 h 4150771"/>
                  <a:gd name="connsiteX20-1223" fmla="*/ 431 w 1728874"/>
                  <a:gd name="connsiteY20-1224" fmla="*/ 1322008 h 4150771"/>
                  <a:gd name="connsiteX21-1225" fmla="*/ 87128 w 1728874"/>
                  <a:gd name="connsiteY21-1226" fmla="*/ 773195 h 4150771"/>
                  <a:gd name="connsiteX22-1227" fmla="*/ 433736 w 1728874"/>
                  <a:gd name="connsiteY22-1228" fmla="*/ 216931 h 4150771"/>
                  <a:gd name="connsiteX23-1229" fmla="*/ 843779 w 1728874"/>
                  <a:gd name="connsiteY23-1230" fmla="*/ 27903 h 4150771"/>
                  <a:gd name="connsiteX0-1231" fmla="*/ 843779 w 1728874"/>
                  <a:gd name="connsiteY0-1232" fmla="*/ 27903 h 4159554"/>
                  <a:gd name="connsiteX1-1233" fmla="*/ 1355604 w 1728874"/>
                  <a:gd name="connsiteY1-1234" fmla="*/ 19180 h 4159554"/>
                  <a:gd name="connsiteX2-1235" fmla="*/ 1599884 w 1728874"/>
                  <a:gd name="connsiteY2-1236" fmla="*/ 202389 h 4159554"/>
                  <a:gd name="connsiteX3-1237" fmla="*/ 1687127 w 1728874"/>
                  <a:gd name="connsiteY3-1238" fmla="*/ 475750 h 4159554"/>
                  <a:gd name="connsiteX4-1239" fmla="*/ 1724931 w 1728874"/>
                  <a:gd name="connsiteY4-1240" fmla="*/ 1022472 h 4159554"/>
                  <a:gd name="connsiteX5-1241" fmla="*/ 1658046 w 1728874"/>
                  <a:gd name="connsiteY5-1242" fmla="*/ 1423790 h 4159554"/>
                  <a:gd name="connsiteX6-1243" fmla="*/ 1492283 w 1728874"/>
                  <a:gd name="connsiteY6-1244" fmla="*/ 1819291 h 4159554"/>
                  <a:gd name="connsiteX7-1245" fmla="*/ 1489376 w 1728874"/>
                  <a:gd name="connsiteY7-1246" fmla="*/ 1825107 h 4159554"/>
                  <a:gd name="connsiteX8-1247" fmla="*/ 1352036 w 1728874"/>
                  <a:gd name="connsiteY8-1248" fmla="*/ 2401899 h 4159554"/>
                  <a:gd name="connsiteX9-1249" fmla="*/ 1361276 w 1728874"/>
                  <a:gd name="connsiteY9-1250" fmla="*/ 2791078 h 4159554"/>
                  <a:gd name="connsiteX10-1251" fmla="*/ 1364327 w 1728874"/>
                  <a:gd name="connsiteY10-1252" fmla="*/ 2787688 h 4159554"/>
                  <a:gd name="connsiteX11-1253" fmla="*/ 1375959 w 1728874"/>
                  <a:gd name="connsiteY11-1254" fmla="*/ 3238442 h 4159554"/>
                  <a:gd name="connsiteX12-1255" fmla="*/ 1378869 w 1728874"/>
                  <a:gd name="connsiteY12-1256" fmla="*/ 3764809 h 4159554"/>
                  <a:gd name="connsiteX13-1257" fmla="*/ 1271268 w 1728874"/>
                  <a:gd name="connsiteY13-1258" fmla="*/ 3980008 h 4159554"/>
                  <a:gd name="connsiteX14-1259" fmla="*/ 872860 w 1728874"/>
                  <a:gd name="connsiteY14-1260" fmla="*/ 4145768 h 4159554"/>
                  <a:gd name="connsiteX15-1261" fmla="*/ 316480 w 1728874"/>
                  <a:gd name="connsiteY15-1262" fmla="*/ 4074053 h 4159554"/>
                  <a:gd name="connsiteX16-1263" fmla="*/ 108029 w 1728874"/>
                  <a:gd name="connsiteY16-1264" fmla="*/ 3799706 h 4159554"/>
                  <a:gd name="connsiteX17-1265" fmla="*/ 99306 w 1728874"/>
                  <a:gd name="connsiteY17-1266" fmla="*/ 3055233 h 4159554"/>
                  <a:gd name="connsiteX18-1267" fmla="*/ 99306 w 1728874"/>
                  <a:gd name="connsiteY18-1268" fmla="*/ 2616109 h 4159554"/>
                  <a:gd name="connsiteX19-1269" fmla="*/ 55683 w 1728874"/>
                  <a:gd name="connsiteY19-1270" fmla="*/ 2081019 h 4159554"/>
                  <a:gd name="connsiteX20-1271" fmla="*/ 431 w 1728874"/>
                  <a:gd name="connsiteY20-1272" fmla="*/ 1322008 h 4159554"/>
                  <a:gd name="connsiteX21-1273" fmla="*/ 87128 w 1728874"/>
                  <a:gd name="connsiteY21-1274" fmla="*/ 773195 h 4159554"/>
                  <a:gd name="connsiteX22-1275" fmla="*/ 433736 w 1728874"/>
                  <a:gd name="connsiteY22-1276" fmla="*/ 216931 h 4159554"/>
                  <a:gd name="connsiteX23-1277" fmla="*/ 843779 w 1728874"/>
                  <a:gd name="connsiteY23-1278" fmla="*/ 27903 h 4159554"/>
                  <a:gd name="connsiteX0-1279" fmla="*/ 843779 w 1728874"/>
                  <a:gd name="connsiteY0-1280" fmla="*/ 27903 h 4175265"/>
                  <a:gd name="connsiteX1-1281" fmla="*/ 1355604 w 1728874"/>
                  <a:gd name="connsiteY1-1282" fmla="*/ 19180 h 4175265"/>
                  <a:gd name="connsiteX2-1283" fmla="*/ 1599884 w 1728874"/>
                  <a:gd name="connsiteY2-1284" fmla="*/ 202389 h 4175265"/>
                  <a:gd name="connsiteX3-1285" fmla="*/ 1687127 w 1728874"/>
                  <a:gd name="connsiteY3-1286" fmla="*/ 475750 h 4175265"/>
                  <a:gd name="connsiteX4-1287" fmla="*/ 1724931 w 1728874"/>
                  <a:gd name="connsiteY4-1288" fmla="*/ 1022472 h 4175265"/>
                  <a:gd name="connsiteX5-1289" fmla="*/ 1658046 w 1728874"/>
                  <a:gd name="connsiteY5-1290" fmla="*/ 1423790 h 4175265"/>
                  <a:gd name="connsiteX6-1291" fmla="*/ 1492283 w 1728874"/>
                  <a:gd name="connsiteY6-1292" fmla="*/ 1819291 h 4175265"/>
                  <a:gd name="connsiteX7-1293" fmla="*/ 1489376 w 1728874"/>
                  <a:gd name="connsiteY7-1294" fmla="*/ 1825107 h 4175265"/>
                  <a:gd name="connsiteX8-1295" fmla="*/ 1352036 w 1728874"/>
                  <a:gd name="connsiteY8-1296" fmla="*/ 2401899 h 4175265"/>
                  <a:gd name="connsiteX9-1297" fmla="*/ 1361276 w 1728874"/>
                  <a:gd name="connsiteY9-1298" fmla="*/ 2791078 h 4175265"/>
                  <a:gd name="connsiteX10-1299" fmla="*/ 1364327 w 1728874"/>
                  <a:gd name="connsiteY10-1300" fmla="*/ 2787688 h 4175265"/>
                  <a:gd name="connsiteX11-1301" fmla="*/ 1375959 w 1728874"/>
                  <a:gd name="connsiteY11-1302" fmla="*/ 3238442 h 4175265"/>
                  <a:gd name="connsiteX12-1303" fmla="*/ 1378869 w 1728874"/>
                  <a:gd name="connsiteY12-1304" fmla="*/ 3764809 h 4175265"/>
                  <a:gd name="connsiteX13-1305" fmla="*/ 872860 w 1728874"/>
                  <a:gd name="connsiteY13-1306" fmla="*/ 4145768 h 4175265"/>
                  <a:gd name="connsiteX14-1307" fmla="*/ 316480 w 1728874"/>
                  <a:gd name="connsiteY14-1308" fmla="*/ 4074053 h 4175265"/>
                  <a:gd name="connsiteX15-1309" fmla="*/ 108029 w 1728874"/>
                  <a:gd name="connsiteY15-1310" fmla="*/ 3799706 h 4175265"/>
                  <a:gd name="connsiteX16-1311" fmla="*/ 99306 w 1728874"/>
                  <a:gd name="connsiteY16-1312" fmla="*/ 3055233 h 4175265"/>
                  <a:gd name="connsiteX17-1313" fmla="*/ 99306 w 1728874"/>
                  <a:gd name="connsiteY17-1314" fmla="*/ 2616109 h 4175265"/>
                  <a:gd name="connsiteX18-1315" fmla="*/ 55683 w 1728874"/>
                  <a:gd name="connsiteY18-1316" fmla="*/ 2081019 h 4175265"/>
                  <a:gd name="connsiteX19-1317" fmla="*/ 431 w 1728874"/>
                  <a:gd name="connsiteY19-1318" fmla="*/ 1322008 h 4175265"/>
                  <a:gd name="connsiteX20-1319" fmla="*/ 87128 w 1728874"/>
                  <a:gd name="connsiteY20-1320" fmla="*/ 773195 h 4175265"/>
                  <a:gd name="connsiteX21-1321" fmla="*/ 433736 w 1728874"/>
                  <a:gd name="connsiteY21-1322" fmla="*/ 216931 h 4175265"/>
                  <a:gd name="connsiteX22-1323" fmla="*/ 843779 w 1728874"/>
                  <a:gd name="connsiteY22-1324" fmla="*/ 27903 h 4175265"/>
                  <a:gd name="connsiteX0-1325" fmla="*/ 843779 w 1728874"/>
                  <a:gd name="connsiteY0-1326" fmla="*/ 27903 h 4175265"/>
                  <a:gd name="connsiteX1-1327" fmla="*/ 1355604 w 1728874"/>
                  <a:gd name="connsiteY1-1328" fmla="*/ 19180 h 4175265"/>
                  <a:gd name="connsiteX2-1329" fmla="*/ 1599884 w 1728874"/>
                  <a:gd name="connsiteY2-1330" fmla="*/ 202389 h 4175265"/>
                  <a:gd name="connsiteX3-1331" fmla="*/ 1687127 w 1728874"/>
                  <a:gd name="connsiteY3-1332" fmla="*/ 475750 h 4175265"/>
                  <a:gd name="connsiteX4-1333" fmla="*/ 1724931 w 1728874"/>
                  <a:gd name="connsiteY4-1334" fmla="*/ 1022472 h 4175265"/>
                  <a:gd name="connsiteX5-1335" fmla="*/ 1658046 w 1728874"/>
                  <a:gd name="connsiteY5-1336" fmla="*/ 1423790 h 4175265"/>
                  <a:gd name="connsiteX6-1337" fmla="*/ 1492283 w 1728874"/>
                  <a:gd name="connsiteY6-1338" fmla="*/ 1819291 h 4175265"/>
                  <a:gd name="connsiteX7-1339" fmla="*/ 1489376 w 1728874"/>
                  <a:gd name="connsiteY7-1340" fmla="*/ 1825107 h 4175265"/>
                  <a:gd name="connsiteX8-1341" fmla="*/ 1352036 w 1728874"/>
                  <a:gd name="connsiteY8-1342" fmla="*/ 2401899 h 4175265"/>
                  <a:gd name="connsiteX9-1343" fmla="*/ 1361276 w 1728874"/>
                  <a:gd name="connsiteY9-1344" fmla="*/ 2791078 h 4175265"/>
                  <a:gd name="connsiteX10-1345" fmla="*/ 1364327 w 1728874"/>
                  <a:gd name="connsiteY10-1346" fmla="*/ 2787688 h 4175265"/>
                  <a:gd name="connsiteX11-1347" fmla="*/ 1375959 w 1728874"/>
                  <a:gd name="connsiteY11-1348" fmla="*/ 3238442 h 4175265"/>
                  <a:gd name="connsiteX12-1349" fmla="*/ 1378869 w 1728874"/>
                  <a:gd name="connsiteY12-1350" fmla="*/ 3764809 h 4175265"/>
                  <a:gd name="connsiteX13-1351" fmla="*/ 872860 w 1728874"/>
                  <a:gd name="connsiteY13-1352" fmla="*/ 4145768 h 4175265"/>
                  <a:gd name="connsiteX14-1353" fmla="*/ 316480 w 1728874"/>
                  <a:gd name="connsiteY14-1354" fmla="*/ 4074053 h 4175265"/>
                  <a:gd name="connsiteX15-1355" fmla="*/ 108029 w 1728874"/>
                  <a:gd name="connsiteY15-1356" fmla="*/ 3799706 h 4175265"/>
                  <a:gd name="connsiteX16-1357" fmla="*/ 99306 w 1728874"/>
                  <a:gd name="connsiteY16-1358" fmla="*/ 3055233 h 4175265"/>
                  <a:gd name="connsiteX17-1359" fmla="*/ 99306 w 1728874"/>
                  <a:gd name="connsiteY17-1360" fmla="*/ 2616109 h 4175265"/>
                  <a:gd name="connsiteX18-1361" fmla="*/ 55683 w 1728874"/>
                  <a:gd name="connsiteY18-1362" fmla="*/ 2081019 h 4175265"/>
                  <a:gd name="connsiteX19-1363" fmla="*/ 431 w 1728874"/>
                  <a:gd name="connsiteY19-1364" fmla="*/ 1322008 h 4175265"/>
                  <a:gd name="connsiteX20-1365" fmla="*/ 87128 w 1728874"/>
                  <a:gd name="connsiteY20-1366" fmla="*/ 773195 h 4175265"/>
                  <a:gd name="connsiteX21-1367" fmla="*/ 433736 w 1728874"/>
                  <a:gd name="connsiteY21-1368" fmla="*/ 216931 h 4175265"/>
                  <a:gd name="connsiteX22-1369" fmla="*/ 843779 w 1728874"/>
                  <a:gd name="connsiteY22-1370" fmla="*/ 27903 h 4175265"/>
                  <a:gd name="connsiteX0-1371" fmla="*/ 843779 w 1728874"/>
                  <a:gd name="connsiteY0-1372" fmla="*/ 27903 h 4175265"/>
                  <a:gd name="connsiteX1-1373" fmla="*/ 1355604 w 1728874"/>
                  <a:gd name="connsiteY1-1374" fmla="*/ 19180 h 4175265"/>
                  <a:gd name="connsiteX2-1375" fmla="*/ 1599884 w 1728874"/>
                  <a:gd name="connsiteY2-1376" fmla="*/ 202389 h 4175265"/>
                  <a:gd name="connsiteX3-1377" fmla="*/ 1687127 w 1728874"/>
                  <a:gd name="connsiteY3-1378" fmla="*/ 475750 h 4175265"/>
                  <a:gd name="connsiteX4-1379" fmla="*/ 1724931 w 1728874"/>
                  <a:gd name="connsiteY4-1380" fmla="*/ 1022472 h 4175265"/>
                  <a:gd name="connsiteX5-1381" fmla="*/ 1658046 w 1728874"/>
                  <a:gd name="connsiteY5-1382" fmla="*/ 1423790 h 4175265"/>
                  <a:gd name="connsiteX6-1383" fmla="*/ 1492283 w 1728874"/>
                  <a:gd name="connsiteY6-1384" fmla="*/ 1819291 h 4175265"/>
                  <a:gd name="connsiteX7-1385" fmla="*/ 1489376 w 1728874"/>
                  <a:gd name="connsiteY7-1386" fmla="*/ 1825107 h 4175265"/>
                  <a:gd name="connsiteX8-1387" fmla="*/ 1352036 w 1728874"/>
                  <a:gd name="connsiteY8-1388" fmla="*/ 2401899 h 4175265"/>
                  <a:gd name="connsiteX9-1389" fmla="*/ 1361276 w 1728874"/>
                  <a:gd name="connsiteY9-1390" fmla="*/ 2791078 h 4175265"/>
                  <a:gd name="connsiteX10-1391" fmla="*/ 1364327 w 1728874"/>
                  <a:gd name="connsiteY10-1392" fmla="*/ 2787688 h 4175265"/>
                  <a:gd name="connsiteX11-1393" fmla="*/ 1375959 w 1728874"/>
                  <a:gd name="connsiteY11-1394" fmla="*/ 3238442 h 4175265"/>
                  <a:gd name="connsiteX12-1395" fmla="*/ 1378869 w 1728874"/>
                  <a:gd name="connsiteY12-1396" fmla="*/ 3764809 h 4175265"/>
                  <a:gd name="connsiteX13-1397" fmla="*/ 872860 w 1728874"/>
                  <a:gd name="connsiteY13-1398" fmla="*/ 4145768 h 4175265"/>
                  <a:gd name="connsiteX14-1399" fmla="*/ 316480 w 1728874"/>
                  <a:gd name="connsiteY14-1400" fmla="*/ 4074053 h 4175265"/>
                  <a:gd name="connsiteX15-1401" fmla="*/ 108029 w 1728874"/>
                  <a:gd name="connsiteY15-1402" fmla="*/ 3799706 h 4175265"/>
                  <a:gd name="connsiteX16-1403" fmla="*/ 99306 w 1728874"/>
                  <a:gd name="connsiteY16-1404" fmla="*/ 3055233 h 4175265"/>
                  <a:gd name="connsiteX17-1405" fmla="*/ 99306 w 1728874"/>
                  <a:gd name="connsiteY17-1406" fmla="*/ 2616109 h 4175265"/>
                  <a:gd name="connsiteX18-1407" fmla="*/ 55683 w 1728874"/>
                  <a:gd name="connsiteY18-1408" fmla="*/ 2081019 h 4175265"/>
                  <a:gd name="connsiteX19-1409" fmla="*/ 431 w 1728874"/>
                  <a:gd name="connsiteY19-1410" fmla="*/ 1322008 h 4175265"/>
                  <a:gd name="connsiteX20-1411" fmla="*/ 87128 w 1728874"/>
                  <a:gd name="connsiteY20-1412" fmla="*/ 773195 h 4175265"/>
                  <a:gd name="connsiteX21-1413" fmla="*/ 433736 w 1728874"/>
                  <a:gd name="connsiteY21-1414" fmla="*/ 216931 h 4175265"/>
                  <a:gd name="connsiteX22-1415" fmla="*/ 843779 w 1728874"/>
                  <a:gd name="connsiteY22-1416" fmla="*/ 27903 h 4175265"/>
                  <a:gd name="connsiteX0-1417" fmla="*/ 843779 w 1728874"/>
                  <a:gd name="connsiteY0-1418" fmla="*/ 27903 h 4172306"/>
                  <a:gd name="connsiteX1-1419" fmla="*/ 1355604 w 1728874"/>
                  <a:gd name="connsiteY1-1420" fmla="*/ 19180 h 4172306"/>
                  <a:gd name="connsiteX2-1421" fmla="*/ 1599884 w 1728874"/>
                  <a:gd name="connsiteY2-1422" fmla="*/ 202389 h 4172306"/>
                  <a:gd name="connsiteX3-1423" fmla="*/ 1687127 w 1728874"/>
                  <a:gd name="connsiteY3-1424" fmla="*/ 475750 h 4172306"/>
                  <a:gd name="connsiteX4-1425" fmla="*/ 1724931 w 1728874"/>
                  <a:gd name="connsiteY4-1426" fmla="*/ 1022472 h 4172306"/>
                  <a:gd name="connsiteX5-1427" fmla="*/ 1658046 w 1728874"/>
                  <a:gd name="connsiteY5-1428" fmla="*/ 1423790 h 4172306"/>
                  <a:gd name="connsiteX6-1429" fmla="*/ 1492283 w 1728874"/>
                  <a:gd name="connsiteY6-1430" fmla="*/ 1819291 h 4172306"/>
                  <a:gd name="connsiteX7-1431" fmla="*/ 1489376 w 1728874"/>
                  <a:gd name="connsiteY7-1432" fmla="*/ 1825107 h 4172306"/>
                  <a:gd name="connsiteX8-1433" fmla="*/ 1352036 w 1728874"/>
                  <a:gd name="connsiteY8-1434" fmla="*/ 2401899 h 4172306"/>
                  <a:gd name="connsiteX9-1435" fmla="*/ 1361276 w 1728874"/>
                  <a:gd name="connsiteY9-1436" fmla="*/ 2791078 h 4172306"/>
                  <a:gd name="connsiteX10-1437" fmla="*/ 1364327 w 1728874"/>
                  <a:gd name="connsiteY10-1438" fmla="*/ 2787688 h 4172306"/>
                  <a:gd name="connsiteX11-1439" fmla="*/ 1375959 w 1728874"/>
                  <a:gd name="connsiteY11-1440" fmla="*/ 3238442 h 4172306"/>
                  <a:gd name="connsiteX12-1441" fmla="*/ 1378869 w 1728874"/>
                  <a:gd name="connsiteY12-1442" fmla="*/ 3764809 h 4172306"/>
                  <a:gd name="connsiteX13-1443" fmla="*/ 900020 w 1728874"/>
                  <a:gd name="connsiteY13-1444" fmla="*/ 4154822 h 4172306"/>
                  <a:gd name="connsiteX14-1445" fmla="*/ 316480 w 1728874"/>
                  <a:gd name="connsiteY14-1446" fmla="*/ 4074053 h 4172306"/>
                  <a:gd name="connsiteX15-1447" fmla="*/ 108029 w 1728874"/>
                  <a:gd name="connsiteY15-1448" fmla="*/ 3799706 h 4172306"/>
                  <a:gd name="connsiteX16-1449" fmla="*/ 99306 w 1728874"/>
                  <a:gd name="connsiteY16-1450" fmla="*/ 3055233 h 4172306"/>
                  <a:gd name="connsiteX17-1451" fmla="*/ 99306 w 1728874"/>
                  <a:gd name="connsiteY17-1452" fmla="*/ 2616109 h 4172306"/>
                  <a:gd name="connsiteX18-1453" fmla="*/ 55683 w 1728874"/>
                  <a:gd name="connsiteY18-1454" fmla="*/ 2081019 h 4172306"/>
                  <a:gd name="connsiteX19-1455" fmla="*/ 431 w 1728874"/>
                  <a:gd name="connsiteY19-1456" fmla="*/ 1322008 h 4172306"/>
                  <a:gd name="connsiteX20-1457" fmla="*/ 87128 w 1728874"/>
                  <a:gd name="connsiteY20-1458" fmla="*/ 773195 h 4172306"/>
                  <a:gd name="connsiteX21-1459" fmla="*/ 433736 w 1728874"/>
                  <a:gd name="connsiteY21-1460" fmla="*/ 216931 h 4172306"/>
                  <a:gd name="connsiteX22-1461" fmla="*/ 843779 w 1728874"/>
                  <a:gd name="connsiteY22-1462" fmla="*/ 27903 h 4172306"/>
                  <a:gd name="connsiteX0-1463" fmla="*/ 843779 w 1728874"/>
                  <a:gd name="connsiteY0-1464" fmla="*/ 27903 h 4158005"/>
                  <a:gd name="connsiteX1-1465" fmla="*/ 1355604 w 1728874"/>
                  <a:gd name="connsiteY1-1466" fmla="*/ 19180 h 4158005"/>
                  <a:gd name="connsiteX2-1467" fmla="*/ 1599884 w 1728874"/>
                  <a:gd name="connsiteY2-1468" fmla="*/ 202389 h 4158005"/>
                  <a:gd name="connsiteX3-1469" fmla="*/ 1687127 w 1728874"/>
                  <a:gd name="connsiteY3-1470" fmla="*/ 475750 h 4158005"/>
                  <a:gd name="connsiteX4-1471" fmla="*/ 1724931 w 1728874"/>
                  <a:gd name="connsiteY4-1472" fmla="*/ 1022472 h 4158005"/>
                  <a:gd name="connsiteX5-1473" fmla="*/ 1658046 w 1728874"/>
                  <a:gd name="connsiteY5-1474" fmla="*/ 1423790 h 4158005"/>
                  <a:gd name="connsiteX6-1475" fmla="*/ 1492283 w 1728874"/>
                  <a:gd name="connsiteY6-1476" fmla="*/ 1819291 h 4158005"/>
                  <a:gd name="connsiteX7-1477" fmla="*/ 1489376 w 1728874"/>
                  <a:gd name="connsiteY7-1478" fmla="*/ 1825107 h 4158005"/>
                  <a:gd name="connsiteX8-1479" fmla="*/ 1352036 w 1728874"/>
                  <a:gd name="connsiteY8-1480" fmla="*/ 2401899 h 4158005"/>
                  <a:gd name="connsiteX9-1481" fmla="*/ 1361276 w 1728874"/>
                  <a:gd name="connsiteY9-1482" fmla="*/ 2791078 h 4158005"/>
                  <a:gd name="connsiteX10-1483" fmla="*/ 1364327 w 1728874"/>
                  <a:gd name="connsiteY10-1484" fmla="*/ 2787688 h 4158005"/>
                  <a:gd name="connsiteX11-1485" fmla="*/ 1375959 w 1728874"/>
                  <a:gd name="connsiteY11-1486" fmla="*/ 3238442 h 4158005"/>
                  <a:gd name="connsiteX12-1487" fmla="*/ 1378869 w 1728874"/>
                  <a:gd name="connsiteY12-1488" fmla="*/ 3764809 h 4158005"/>
                  <a:gd name="connsiteX13-1489" fmla="*/ 900020 w 1728874"/>
                  <a:gd name="connsiteY13-1490" fmla="*/ 4154822 h 4158005"/>
                  <a:gd name="connsiteX14-1491" fmla="*/ 316480 w 1728874"/>
                  <a:gd name="connsiteY14-1492" fmla="*/ 4074053 h 4158005"/>
                  <a:gd name="connsiteX15-1493" fmla="*/ 108029 w 1728874"/>
                  <a:gd name="connsiteY15-1494" fmla="*/ 3799706 h 4158005"/>
                  <a:gd name="connsiteX16-1495" fmla="*/ 99306 w 1728874"/>
                  <a:gd name="connsiteY16-1496" fmla="*/ 3055233 h 4158005"/>
                  <a:gd name="connsiteX17-1497" fmla="*/ 99306 w 1728874"/>
                  <a:gd name="connsiteY17-1498" fmla="*/ 2616109 h 4158005"/>
                  <a:gd name="connsiteX18-1499" fmla="*/ 55683 w 1728874"/>
                  <a:gd name="connsiteY18-1500" fmla="*/ 2081019 h 4158005"/>
                  <a:gd name="connsiteX19-1501" fmla="*/ 431 w 1728874"/>
                  <a:gd name="connsiteY19-1502" fmla="*/ 1322008 h 4158005"/>
                  <a:gd name="connsiteX20-1503" fmla="*/ 87128 w 1728874"/>
                  <a:gd name="connsiteY20-1504" fmla="*/ 773195 h 4158005"/>
                  <a:gd name="connsiteX21-1505" fmla="*/ 433736 w 1728874"/>
                  <a:gd name="connsiteY21-1506" fmla="*/ 216931 h 4158005"/>
                  <a:gd name="connsiteX22-1507" fmla="*/ 843779 w 1728874"/>
                  <a:gd name="connsiteY22-1508" fmla="*/ 27903 h 4158005"/>
                  <a:gd name="connsiteX0-1509" fmla="*/ 843779 w 1728874"/>
                  <a:gd name="connsiteY0-1510" fmla="*/ 27903 h 4158005"/>
                  <a:gd name="connsiteX1-1511" fmla="*/ 1355604 w 1728874"/>
                  <a:gd name="connsiteY1-1512" fmla="*/ 19180 h 4158005"/>
                  <a:gd name="connsiteX2-1513" fmla="*/ 1599884 w 1728874"/>
                  <a:gd name="connsiteY2-1514" fmla="*/ 202389 h 4158005"/>
                  <a:gd name="connsiteX3-1515" fmla="*/ 1687127 w 1728874"/>
                  <a:gd name="connsiteY3-1516" fmla="*/ 475750 h 4158005"/>
                  <a:gd name="connsiteX4-1517" fmla="*/ 1724931 w 1728874"/>
                  <a:gd name="connsiteY4-1518" fmla="*/ 1022472 h 4158005"/>
                  <a:gd name="connsiteX5-1519" fmla="*/ 1658046 w 1728874"/>
                  <a:gd name="connsiteY5-1520" fmla="*/ 1423790 h 4158005"/>
                  <a:gd name="connsiteX6-1521" fmla="*/ 1492283 w 1728874"/>
                  <a:gd name="connsiteY6-1522" fmla="*/ 1819291 h 4158005"/>
                  <a:gd name="connsiteX7-1523" fmla="*/ 1489376 w 1728874"/>
                  <a:gd name="connsiteY7-1524" fmla="*/ 1825107 h 4158005"/>
                  <a:gd name="connsiteX8-1525" fmla="*/ 1352036 w 1728874"/>
                  <a:gd name="connsiteY8-1526" fmla="*/ 2401899 h 4158005"/>
                  <a:gd name="connsiteX9-1527" fmla="*/ 1361276 w 1728874"/>
                  <a:gd name="connsiteY9-1528" fmla="*/ 2791078 h 4158005"/>
                  <a:gd name="connsiteX10-1529" fmla="*/ 1364327 w 1728874"/>
                  <a:gd name="connsiteY10-1530" fmla="*/ 2787688 h 4158005"/>
                  <a:gd name="connsiteX11-1531" fmla="*/ 1375959 w 1728874"/>
                  <a:gd name="connsiteY11-1532" fmla="*/ 3238442 h 4158005"/>
                  <a:gd name="connsiteX12-1533" fmla="*/ 1378869 w 1728874"/>
                  <a:gd name="connsiteY12-1534" fmla="*/ 3764809 h 4158005"/>
                  <a:gd name="connsiteX13-1535" fmla="*/ 900020 w 1728874"/>
                  <a:gd name="connsiteY13-1536" fmla="*/ 4154822 h 4158005"/>
                  <a:gd name="connsiteX14-1537" fmla="*/ 316480 w 1728874"/>
                  <a:gd name="connsiteY14-1538" fmla="*/ 4074053 h 4158005"/>
                  <a:gd name="connsiteX15-1539" fmla="*/ 108029 w 1728874"/>
                  <a:gd name="connsiteY15-1540" fmla="*/ 3799706 h 4158005"/>
                  <a:gd name="connsiteX16-1541" fmla="*/ 99306 w 1728874"/>
                  <a:gd name="connsiteY16-1542" fmla="*/ 3055233 h 4158005"/>
                  <a:gd name="connsiteX17-1543" fmla="*/ 99306 w 1728874"/>
                  <a:gd name="connsiteY17-1544" fmla="*/ 2616109 h 4158005"/>
                  <a:gd name="connsiteX18-1545" fmla="*/ 55683 w 1728874"/>
                  <a:gd name="connsiteY18-1546" fmla="*/ 2081019 h 4158005"/>
                  <a:gd name="connsiteX19-1547" fmla="*/ 431 w 1728874"/>
                  <a:gd name="connsiteY19-1548" fmla="*/ 1322008 h 4158005"/>
                  <a:gd name="connsiteX20-1549" fmla="*/ 87128 w 1728874"/>
                  <a:gd name="connsiteY20-1550" fmla="*/ 773195 h 4158005"/>
                  <a:gd name="connsiteX21-1551" fmla="*/ 433736 w 1728874"/>
                  <a:gd name="connsiteY21-1552" fmla="*/ 216931 h 4158005"/>
                  <a:gd name="connsiteX22-1553" fmla="*/ 843779 w 1728874"/>
                  <a:gd name="connsiteY22-1554" fmla="*/ 27903 h 415800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Lst>
                <a:rect l="l" t="t" r="r" b="b"/>
                <a:pathLst>
                  <a:path w="1728874" h="4158005">
                    <a:moveTo>
                      <a:pt x="843779" y="27903"/>
                    </a:moveTo>
                    <a:cubicBezTo>
                      <a:pt x="997424" y="-5055"/>
                      <a:pt x="1229587" y="-9901"/>
                      <a:pt x="1355604" y="19180"/>
                    </a:cubicBezTo>
                    <a:cubicBezTo>
                      <a:pt x="1481621" y="48261"/>
                      <a:pt x="1547538" y="103514"/>
                      <a:pt x="1599884" y="202389"/>
                    </a:cubicBezTo>
                    <a:cubicBezTo>
                      <a:pt x="1646414" y="286725"/>
                      <a:pt x="1666769" y="382691"/>
                      <a:pt x="1687127" y="475750"/>
                    </a:cubicBezTo>
                    <a:cubicBezTo>
                      <a:pt x="1722024" y="656052"/>
                      <a:pt x="1736563" y="839264"/>
                      <a:pt x="1724931" y="1022472"/>
                    </a:cubicBezTo>
                    <a:cubicBezTo>
                      <a:pt x="1719114" y="1159154"/>
                      <a:pt x="1698759" y="1292927"/>
                      <a:pt x="1658046" y="1423790"/>
                    </a:cubicBezTo>
                    <a:cubicBezTo>
                      <a:pt x="1619271" y="1556593"/>
                      <a:pt x="1520395" y="1752405"/>
                      <a:pt x="1492283" y="1819291"/>
                    </a:cubicBezTo>
                    <a:cubicBezTo>
                      <a:pt x="1492283" y="1822200"/>
                      <a:pt x="1489376" y="1822200"/>
                      <a:pt x="1489376" y="1825107"/>
                    </a:cubicBezTo>
                    <a:cubicBezTo>
                      <a:pt x="1425398" y="2002502"/>
                      <a:pt x="1369484" y="2212871"/>
                      <a:pt x="1352036" y="2401899"/>
                    </a:cubicBezTo>
                    <a:lnTo>
                      <a:pt x="1361276" y="2791078"/>
                    </a:lnTo>
                    <a:lnTo>
                      <a:pt x="1364327" y="2787688"/>
                    </a:lnTo>
                    <a:cubicBezTo>
                      <a:pt x="1378869" y="2938909"/>
                      <a:pt x="1373052" y="3090130"/>
                      <a:pt x="1375959" y="3238442"/>
                    </a:cubicBezTo>
                    <a:cubicBezTo>
                      <a:pt x="1375959" y="3412928"/>
                      <a:pt x="1435760" y="3602384"/>
                      <a:pt x="1378869" y="3764809"/>
                    </a:cubicBezTo>
                    <a:cubicBezTo>
                      <a:pt x="1290492" y="4017127"/>
                      <a:pt x="1095192" y="4139495"/>
                      <a:pt x="900020" y="4154822"/>
                    </a:cubicBezTo>
                    <a:cubicBezTo>
                      <a:pt x="716172" y="4169260"/>
                      <a:pt x="448479" y="4133239"/>
                      <a:pt x="316480" y="4074053"/>
                    </a:cubicBezTo>
                    <a:cubicBezTo>
                      <a:pt x="184482" y="4014867"/>
                      <a:pt x="122571" y="3904397"/>
                      <a:pt x="108029" y="3799706"/>
                    </a:cubicBezTo>
                    <a:cubicBezTo>
                      <a:pt x="80887" y="3634429"/>
                      <a:pt x="100760" y="3252499"/>
                      <a:pt x="99306" y="3055233"/>
                    </a:cubicBezTo>
                    <a:cubicBezTo>
                      <a:pt x="102213" y="2909828"/>
                      <a:pt x="105122" y="2761514"/>
                      <a:pt x="99306" y="2616109"/>
                    </a:cubicBezTo>
                    <a:cubicBezTo>
                      <a:pt x="93490" y="2435807"/>
                      <a:pt x="81858" y="2258415"/>
                      <a:pt x="55683" y="2081019"/>
                    </a:cubicBezTo>
                    <a:cubicBezTo>
                      <a:pt x="39204" y="1865336"/>
                      <a:pt x="-4810" y="1539979"/>
                      <a:pt x="431" y="1322008"/>
                    </a:cubicBezTo>
                    <a:cubicBezTo>
                      <a:pt x="11335" y="1136615"/>
                      <a:pt x="38599" y="952860"/>
                      <a:pt x="87128" y="773195"/>
                    </a:cubicBezTo>
                    <a:cubicBezTo>
                      <a:pt x="130237" y="560614"/>
                      <a:pt x="263879" y="402352"/>
                      <a:pt x="433736" y="216931"/>
                    </a:cubicBezTo>
                    <a:cubicBezTo>
                      <a:pt x="558785" y="129688"/>
                      <a:pt x="692558" y="62800"/>
                      <a:pt x="843779" y="27903"/>
                    </a:cubicBezTo>
                    <a:close/>
                  </a:path>
                </a:pathLst>
              </a:custGeom>
              <a:solidFill>
                <a:schemeClr val="accent2">
                  <a:lumMod val="75000"/>
                </a:schemeClr>
              </a:solidFill>
              <a:ln w="9525" cap="flat">
                <a:noFill/>
                <a:prstDash val="solid"/>
                <a:miter/>
              </a:ln>
            </p:spPr>
            <p:txBody>
              <a:bodyPr rtlCol="0" anchor="ctr"/>
              <a:lstStyle/>
              <a:p>
                <a:endParaRPr lang="en-US"/>
              </a:p>
            </p:txBody>
          </p:sp>
          <p:sp>
            <p:nvSpPr>
              <p:cNvPr id="67" name="Freeform: Shape 66"/>
              <p:cNvSpPr/>
              <p:nvPr/>
            </p:nvSpPr>
            <p:spPr>
              <a:xfrm>
                <a:off x="5887913" y="472029"/>
                <a:ext cx="370016" cy="583487"/>
              </a:xfrm>
              <a:custGeom>
                <a:avLst/>
                <a:gdLst>
                  <a:gd name="connsiteX0" fmla="*/ 400769 w 495300"/>
                  <a:gd name="connsiteY0" fmla="*/ 708331 h 781050"/>
                  <a:gd name="connsiteX1" fmla="*/ 359811 w 495300"/>
                  <a:gd name="connsiteY1" fmla="*/ 757861 h 781050"/>
                  <a:gd name="connsiteX2" fmla="*/ 318854 w 495300"/>
                  <a:gd name="connsiteY2" fmla="*/ 782626 h 781050"/>
                  <a:gd name="connsiteX3" fmla="*/ 299804 w 495300"/>
                  <a:gd name="connsiteY3" fmla="*/ 778816 h 781050"/>
                  <a:gd name="connsiteX4" fmla="*/ 283611 w 495300"/>
                  <a:gd name="connsiteY4" fmla="*/ 735954 h 781050"/>
                  <a:gd name="connsiteX5" fmla="*/ 319806 w 495300"/>
                  <a:gd name="connsiteY5" fmla="*/ 675946 h 781050"/>
                  <a:gd name="connsiteX6" fmla="*/ 396959 w 495300"/>
                  <a:gd name="connsiteY6" fmla="*/ 586411 h 781050"/>
                  <a:gd name="connsiteX7" fmla="*/ 404579 w 495300"/>
                  <a:gd name="connsiteY7" fmla="*/ 574981 h 781050"/>
                  <a:gd name="connsiteX8" fmla="*/ 426486 w 495300"/>
                  <a:gd name="connsiteY8" fmla="*/ 528309 h 781050"/>
                  <a:gd name="connsiteX9" fmla="*/ 436011 w 495300"/>
                  <a:gd name="connsiteY9" fmla="*/ 469254 h 781050"/>
                  <a:gd name="connsiteX10" fmla="*/ 444584 w 495300"/>
                  <a:gd name="connsiteY10" fmla="*/ 393054 h 781050"/>
                  <a:gd name="connsiteX11" fmla="*/ 439822 w 495300"/>
                  <a:gd name="connsiteY11" fmla="*/ 346381 h 781050"/>
                  <a:gd name="connsiteX12" fmla="*/ 338856 w 495300"/>
                  <a:gd name="connsiteY12" fmla="*/ 114924 h 781050"/>
                  <a:gd name="connsiteX13" fmla="*/ 319806 w 495300"/>
                  <a:gd name="connsiteY13" fmla="*/ 111114 h 781050"/>
                  <a:gd name="connsiteX14" fmla="*/ 109304 w 495300"/>
                  <a:gd name="connsiteY14" fmla="*/ 287326 h 781050"/>
                  <a:gd name="connsiteX15" fmla="*/ 29294 w 495300"/>
                  <a:gd name="connsiteY15" fmla="*/ 421629 h 781050"/>
                  <a:gd name="connsiteX16" fmla="*/ 27389 w 495300"/>
                  <a:gd name="connsiteY16" fmla="*/ 429249 h 781050"/>
                  <a:gd name="connsiteX17" fmla="*/ 36914 w 495300"/>
                  <a:gd name="connsiteY17" fmla="*/ 531166 h 781050"/>
                  <a:gd name="connsiteX18" fmla="*/ 60726 w 495300"/>
                  <a:gd name="connsiteY18" fmla="*/ 590221 h 781050"/>
                  <a:gd name="connsiteX19" fmla="*/ 105494 w 495300"/>
                  <a:gd name="connsiteY19" fmla="*/ 690234 h 781050"/>
                  <a:gd name="connsiteX20" fmla="*/ 105494 w 495300"/>
                  <a:gd name="connsiteY20" fmla="*/ 723571 h 781050"/>
                  <a:gd name="connsiteX21" fmla="*/ 71204 w 495300"/>
                  <a:gd name="connsiteY21" fmla="*/ 736906 h 781050"/>
                  <a:gd name="connsiteX22" fmla="*/ 54059 w 495300"/>
                  <a:gd name="connsiteY22" fmla="*/ 718809 h 781050"/>
                  <a:gd name="connsiteX23" fmla="*/ 26436 w 495300"/>
                  <a:gd name="connsiteY23" fmla="*/ 644514 h 781050"/>
                  <a:gd name="connsiteX24" fmla="*/ 12149 w 495300"/>
                  <a:gd name="connsiteY24" fmla="*/ 561646 h 781050"/>
                  <a:gd name="connsiteX25" fmla="*/ 7386 w 495300"/>
                  <a:gd name="connsiteY25" fmla="*/ 456871 h 781050"/>
                  <a:gd name="connsiteX26" fmla="*/ 16911 w 495300"/>
                  <a:gd name="connsiteY26" fmla="*/ 353049 h 781050"/>
                  <a:gd name="connsiteX27" fmla="*/ 64536 w 495300"/>
                  <a:gd name="connsiteY27" fmla="*/ 224461 h 781050"/>
                  <a:gd name="connsiteX28" fmla="*/ 137879 w 495300"/>
                  <a:gd name="connsiteY28" fmla="*/ 142546 h 781050"/>
                  <a:gd name="connsiteX29" fmla="*/ 277897 w 495300"/>
                  <a:gd name="connsiteY29" fmla="*/ 33961 h 781050"/>
                  <a:gd name="connsiteX30" fmla="*/ 338856 w 495300"/>
                  <a:gd name="connsiteY30" fmla="*/ 8244 h 781050"/>
                  <a:gd name="connsiteX31" fmla="*/ 349334 w 495300"/>
                  <a:gd name="connsiteY31" fmla="*/ 8244 h 781050"/>
                  <a:gd name="connsiteX32" fmla="*/ 449347 w 495300"/>
                  <a:gd name="connsiteY32" fmla="*/ 105399 h 781050"/>
                  <a:gd name="connsiteX33" fmla="*/ 491256 w 495300"/>
                  <a:gd name="connsiteY33" fmla="*/ 229224 h 781050"/>
                  <a:gd name="connsiteX34" fmla="*/ 496019 w 495300"/>
                  <a:gd name="connsiteY34" fmla="*/ 270181 h 781050"/>
                  <a:gd name="connsiteX35" fmla="*/ 496972 w 495300"/>
                  <a:gd name="connsiteY35" fmla="*/ 336856 h 781050"/>
                  <a:gd name="connsiteX36" fmla="*/ 481731 w 495300"/>
                  <a:gd name="connsiteY36" fmla="*/ 471159 h 781050"/>
                  <a:gd name="connsiteX37" fmla="*/ 444584 w 495300"/>
                  <a:gd name="connsiteY37" fmla="*/ 624511 h 781050"/>
                  <a:gd name="connsiteX38" fmla="*/ 400769 w 495300"/>
                  <a:gd name="connsiteY38" fmla="*/ 708331 h 781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495300" h="781050">
                    <a:moveTo>
                      <a:pt x="400769" y="708331"/>
                    </a:moveTo>
                    <a:cubicBezTo>
                      <a:pt x="387434" y="724524"/>
                      <a:pt x="373147" y="740716"/>
                      <a:pt x="359811" y="757861"/>
                    </a:cubicBezTo>
                    <a:cubicBezTo>
                      <a:pt x="349334" y="771196"/>
                      <a:pt x="335999" y="779769"/>
                      <a:pt x="318854" y="782626"/>
                    </a:cubicBezTo>
                    <a:cubicBezTo>
                      <a:pt x="312186" y="783579"/>
                      <a:pt x="305519" y="782626"/>
                      <a:pt x="299804" y="778816"/>
                    </a:cubicBezTo>
                    <a:cubicBezTo>
                      <a:pt x="287422" y="769291"/>
                      <a:pt x="277897" y="754051"/>
                      <a:pt x="283611" y="735954"/>
                    </a:cubicBezTo>
                    <a:cubicBezTo>
                      <a:pt x="290279" y="713094"/>
                      <a:pt x="304566" y="694044"/>
                      <a:pt x="319806" y="675946"/>
                    </a:cubicBezTo>
                    <a:cubicBezTo>
                      <a:pt x="345524" y="645466"/>
                      <a:pt x="373147" y="617844"/>
                      <a:pt x="396959" y="586411"/>
                    </a:cubicBezTo>
                    <a:cubicBezTo>
                      <a:pt x="399816" y="582601"/>
                      <a:pt x="401722" y="578791"/>
                      <a:pt x="404579" y="574981"/>
                    </a:cubicBezTo>
                    <a:cubicBezTo>
                      <a:pt x="415056" y="560694"/>
                      <a:pt x="422677" y="545454"/>
                      <a:pt x="426486" y="528309"/>
                    </a:cubicBezTo>
                    <a:cubicBezTo>
                      <a:pt x="430297" y="508306"/>
                      <a:pt x="434106" y="489256"/>
                      <a:pt x="436011" y="469254"/>
                    </a:cubicBezTo>
                    <a:cubicBezTo>
                      <a:pt x="438869" y="443536"/>
                      <a:pt x="441727" y="418771"/>
                      <a:pt x="444584" y="393054"/>
                    </a:cubicBezTo>
                    <a:cubicBezTo>
                      <a:pt x="449347" y="376861"/>
                      <a:pt x="443631" y="361621"/>
                      <a:pt x="439822" y="346381"/>
                    </a:cubicBezTo>
                    <a:cubicBezTo>
                      <a:pt x="418866" y="263514"/>
                      <a:pt x="386481" y="185409"/>
                      <a:pt x="338856" y="114924"/>
                    </a:cubicBezTo>
                    <a:cubicBezTo>
                      <a:pt x="331236" y="104446"/>
                      <a:pt x="331236" y="104446"/>
                      <a:pt x="319806" y="111114"/>
                    </a:cubicBezTo>
                    <a:cubicBezTo>
                      <a:pt x="240749" y="159691"/>
                      <a:pt x="169311" y="216841"/>
                      <a:pt x="109304" y="287326"/>
                    </a:cubicBezTo>
                    <a:cubicBezTo>
                      <a:pt x="75014" y="328284"/>
                      <a:pt x="47391" y="372099"/>
                      <a:pt x="29294" y="421629"/>
                    </a:cubicBezTo>
                    <a:cubicBezTo>
                      <a:pt x="28341" y="424486"/>
                      <a:pt x="27389" y="426391"/>
                      <a:pt x="27389" y="429249"/>
                    </a:cubicBezTo>
                    <a:cubicBezTo>
                      <a:pt x="29294" y="463539"/>
                      <a:pt x="31199" y="496876"/>
                      <a:pt x="36914" y="531166"/>
                    </a:cubicBezTo>
                    <a:cubicBezTo>
                      <a:pt x="40724" y="552121"/>
                      <a:pt x="47391" y="572124"/>
                      <a:pt x="60726" y="590221"/>
                    </a:cubicBezTo>
                    <a:cubicBezTo>
                      <a:pt x="81681" y="620701"/>
                      <a:pt x="96921" y="654039"/>
                      <a:pt x="105494" y="690234"/>
                    </a:cubicBezTo>
                    <a:cubicBezTo>
                      <a:pt x="108351" y="701664"/>
                      <a:pt x="108351" y="713094"/>
                      <a:pt x="105494" y="723571"/>
                    </a:cubicBezTo>
                    <a:cubicBezTo>
                      <a:pt x="101684" y="738811"/>
                      <a:pt x="84539" y="745479"/>
                      <a:pt x="71204" y="736906"/>
                    </a:cubicBezTo>
                    <a:cubicBezTo>
                      <a:pt x="63584" y="732144"/>
                      <a:pt x="58821" y="725476"/>
                      <a:pt x="54059" y="718809"/>
                    </a:cubicBezTo>
                    <a:cubicBezTo>
                      <a:pt x="40724" y="695949"/>
                      <a:pt x="32151" y="670231"/>
                      <a:pt x="26436" y="644514"/>
                    </a:cubicBezTo>
                    <a:cubicBezTo>
                      <a:pt x="20721" y="616891"/>
                      <a:pt x="15006" y="589269"/>
                      <a:pt x="12149" y="561646"/>
                    </a:cubicBezTo>
                    <a:cubicBezTo>
                      <a:pt x="8339" y="527356"/>
                      <a:pt x="6434" y="492114"/>
                      <a:pt x="7386" y="456871"/>
                    </a:cubicBezTo>
                    <a:cubicBezTo>
                      <a:pt x="8339" y="421629"/>
                      <a:pt x="11196" y="387339"/>
                      <a:pt x="16911" y="353049"/>
                    </a:cubicBezTo>
                    <a:cubicBezTo>
                      <a:pt x="25484" y="307329"/>
                      <a:pt x="36914" y="262561"/>
                      <a:pt x="64536" y="224461"/>
                    </a:cubicBezTo>
                    <a:cubicBezTo>
                      <a:pt x="86444" y="194934"/>
                      <a:pt x="111209" y="168264"/>
                      <a:pt x="137879" y="142546"/>
                    </a:cubicBezTo>
                    <a:cubicBezTo>
                      <a:pt x="179789" y="100636"/>
                      <a:pt x="225509" y="62536"/>
                      <a:pt x="277897" y="33961"/>
                    </a:cubicBezTo>
                    <a:cubicBezTo>
                      <a:pt x="296947" y="23484"/>
                      <a:pt x="316949" y="13959"/>
                      <a:pt x="338856" y="8244"/>
                    </a:cubicBezTo>
                    <a:cubicBezTo>
                      <a:pt x="342666" y="7291"/>
                      <a:pt x="345524" y="6339"/>
                      <a:pt x="349334" y="8244"/>
                    </a:cubicBezTo>
                    <a:cubicBezTo>
                      <a:pt x="393149" y="29199"/>
                      <a:pt x="424581" y="63489"/>
                      <a:pt x="449347" y="105399"/>
                    </a:cubicBezTo>
                    <a:cubicBezTo>
                      <a:pt x="471254" y="143499"/>
                      <a:pt x="484589" y="185409"/>
                      <a:pt x="491256" y="229224"/>
                    </a:cubicBezTo>
                    <a:cubicBezTo>
                      <a:pt x="493161" y="242559"/>
                      <a:pt x="495066" y="255894"/>
                      <a:pt x="496019" y="270181"/>
                    </a:cubicBezTo>
                    <a:cubicBezTo>
                      <a:pt x="497924" y="292089"/>
                      <a:pt x="497924" y="314949"/>
                      <a:pt x="496972" y="336856"/>
                    </a:cubicBezTo>
                    <a:cubicBezTo>
                      <a:pt x="495066" y="381624"/>
                      <a:pt x="490304" y="426391"/>
                      <a:pt x="481731" y="471159"/>
                    </a:cubicBezTo>
                    <a:cubicBezTo>
                      <a:pt x="471254" y="522594"/>
                      <a:pt x="458872" y="574029"/>
                      <a:pt x="444584" y="624511"/>
                    </a:cubicBezTo>
                    <a:cubicBezTo>
                      <a:pt x="435059" y="654039"/>
                      <a:pt x="421724" y="683566"/>
                      <a:pt x="400769" y="708331"/>
                    </a:cubicBezTo>
                    <a:close/>
                  </a:path>
                </a:pathLst>
              </a:custGeom>
              <a:solidFill>
                <a:schemeClr val="accent3"/>
              </a:solidFill>
              <a:ln w="9525" cap="flat">
                <a:noFill/>
                <a:prstDash val="solid"/>
                <a:miter/>
              </a:ln>
            </p:spPr>
            <p:txBody>
              <a:bodyPr rtlCol="0" anchor="ctr"/>
              <a:lstStyle/>
              <a:p>
                <a:endParaRPr lang="en-US"/>
              </a:p>
            </p:txBody>
          </p:sp>
        </p:grpSp>
        <p:grpSp>
          <p:nvGrpSpPr>
            <p:cNvPr id="70" name="Group 69"/>
            <p:cNvGrpSpPr/>
            <p:nvPr/>
          </p:nvGrpSpPr>
          <p:grpSpPr>
            <a:xfrm rot="20737142">
              <a:off x="6310944" y="-79408"/>
              <a:ext cx="423031" cy="1017405"/>
              <a:chOff x="6310944" y="-79408"/>
              <a:chExt cx="423031" cy="1017405"/>
            </a:xfrm>
          </p:grpSpPr>
          <p:sp>
            <p:nvSpPr>
              <p:cNvPr id="65" name="Freeform: Shape 64"/>
              <p:cNvSpPr/>
              <p:nvPr/>
            </p:nvSpPr>
            <p:spPr>
              <a:xfrm flipH="1">
                <a:off x="6310944" y="-79408"/>
                <a:ext cx="423031" cy="1017405"/>
              </a:xfrm>
              <a:custGeom>
                <a:avLst/>
                <a:gdLst>
                  <a:gd name="connsiteX0" fmla="*/ 1014364 w 1732244"/>
                  <a:gd name="connsiteY0" fmla="*/ 2154 h 4153492"/>
                  <a:gd name="connsiteX1" fmla="*/ 1181578 w 1732244"/>
                  <a:gd name="connsiteY1" fmla="*/ 2517 h 4153492"/>
                  <a:gd name="connsiteX2" fmla="*/ 1358974 w 1732244"/>
                  <a:gd name="connsiteY2" fmla="*/ 17059 h 4153492"/>
                  <a:gd name="connsiteX3" fmla="*/ 1603254 w 1732244"/>
                  <a:gd name="connsiteY3" fmla="*/ 200268 h 4153492"/>
                  <a:gd name="connsiteX4" fmla="*/ 1690497 w 1732244"/>
                  <a:gd name="connsiteY4" fmla="*/ 473629 h 4153492"/>
                  <a:gd name="connsiteX5" fmla="*/ 1728301 w 1732244"/>
                  <a:gd name="connsiteY5" fmla="*/ 1020351 h 4153492"/>
                  <a:gd name="connsiteX6" fmla="*/ 1661416 w 1732244"/>
                  <a:gd name="connsiteY6" fmla="*/ 1421669 h 4153492"/>
                  <a:gd name="connsiteX7" fmla="*/ 1652690 w 1732244"/>
                  <a:gd name="connsiteY7" fmla="*/ 1442027 h 4153492"/>
                  <a:gd name="connsiteX8" fmla="*/ 1638151 w 1732244"/>
                  <a:gd name="connsiteY8" fmla="*/ 1316977 h 4153492"/>
                  <a:gd name="connsiteX9" fmla="*/ 1592712 w 1732244"/>
                  <a:gd name="connsiteY9" fmla="*/ 1121408 h 4153492"/>
                  <a:gd name="connsiteX10" fmla="*/ 1587947 w 1732244"/>
                  <a:gd name="connsiteY10" fmla="*/ 1109058 h 4153492"/>
                  <a:gd name="connsiteX11" fmla="*/ 1451535 w 1732244"/>
                  <a:gd name="connsiteY11" fmla="*/ 1571536 h 4153492"/>
                  <a:gd name="connsiteX12" fmla="*/ 1481114 w 1732244"/>
                  <a:gd name="connsiteY12" fmla="*/ 1674674 h 4153492"/>
                  <a:gd name="connsiteX13" fmla="*/ 1495653 w 1732244"/>
                  <a:gd name="connsiteY13" fmla="*/ 1817170 h 4153492"/>
                  <a:gd name="connsiteX14" fmla="*/ 1492746 w 1732244"/>
                  <a:gd name="connsiteY14" fmla="*/ 1822986 h 4153492"/>
                  <a:gd name="connsiteX15" fmla="*/ 1373513 w 1732244"/>
                  <a:gd name="connsiteY15" fmla="*/ 2372618 h 4153492"/>
                  <a:gd name="connsiteX16" fmla="*/ 1364646 w 1732244"/>
                  <a:gd name="connsiteY16" fmla="*/ 2385917 h 4153492"/>
                  <a:gd name="connsiteX17" fmla="*/ 1364646 w 1732244"/>
                  <a:gd name="connsiteY17" fmla="*/ 2788957 h 4153492"/>
                  <a:gd name="connsiteX18" fmla="*/ 1367697 w 1732244"/>
                  <a:gd name="connsiteY18" fmla="*/ 2785567 h 4153492"/>
                  <a:gd name="connsiteX19" fmla="*/ 1379329 w 1732244"/>
                  <a:gd name="connsiteY19" fmla="*/ 3236321 h 4153492"/>
                  <a:gd name="connsiteX20" fmla="*/ 1382239 w 1732244"/>
                  <a:gd name="connsiteY20" fmla="*/ 3762688 h 4153492"/>
                  <a:gd name="connsiteX21" fmla="*/ 1274638 w 1732244"/>
                  <a:gd name="connsiteY21" fmla="*/ 3977887 h 4153492"/>
                  <a:gd name="connsiteX22" fmla="*/ 876230 w 1732244"/>
                  <a:gd name="connsiteY22" fmla="*/ 4143647 h 4153492"/>
                  <a:gd name="connsiteX23" fmla="*/ 538891 w 1732244"/>
                  <a:gd name="connsiteY23" fmla="*/ 4143647 h 4153492"/>
                  <a:gd name="connsiteX24" fmla="*/ 265530 w 1732244"/>
                  <a:gd name="connsiteY24" fmla="*/ 4044772 h 4153492"/>
                  <a:gd name="connsiteX25" fmla="*/ 111399 w 1732244"/>
                  <a:gd name="connsiteY25" fmla="*/ 3797585 h 4153492"/>
                  <a:gd name="connsiteX26" fmla="*/ 105583 w 1732244"/>
                  <a:gd name="connsiteY26" fmla="*/ 3724881 h 4153492"/>
                  <a:gd name="connsiteX27" fmla="*/ 102676 w 1732244"/>
                  <a:gd name="connsiteY27" fmla="*/ 3053112 h 4153492"/>
                  <a:gd name="connsiteX28" fmla="*/ 102676 w 1732244"/>
                  <a:gd name="connsiteY28" fmla="*/ 2613988 h 4153492"/>
                  <a:gd name="connsiteX29" fmla="*/ 59053 w 1732244"/>
                  <a:gd name="connsiteY29" fmla="*/ 2078898 h 4153492"/>
                  <a:gd name="connsiteX30" fmla="*/ 24156 w 1732244"/>
                  <a:gd name="connsiteY30" fmla="*/ 1843344 h 4153492"/>
                  <a:gd name="connsiteX31" fmla="*/ 3801 w 1732244"/>
                  <a:gd name="connsiteY31" fmla="*/ 1319887 h 4153492"/>
                  <a:gd name="connsiteX32" fmla="*/ 90498 w 1732244"/>
                  <a:gd name="connsiteY32" fmla="*/ 771074 h 4153492"/>
                  <a:gd name="connsiteX33" fmla="*/ 120632 w 1732244"/>
                  <a:gd name="connsiteY33" fmla="*/ 674829 h 4153492"/>
                  <a:gd name="connsiteX34" fmla="*/ 120632 w 1732244"/>
                  <a:gd name="connsiteY34" fmla="*/ 642369 h 4153492"/>
                  <a:gd name="connsiteX35" fmla="*/ 130796 w 1732244"/>
                  <a:gd name="connsiteY35" fmla="*/ 642369 h 4153492"/>
                  <a:gd name="connsiteX36" fmla="*/ 146296 w 1732244"/>
                  <a:gd name="connsiteY36" fmla="*/ 592863 h 4153492"/>
                  <a:gd name="connsiteX37" fmla="*/ 437106 w 1732244"/>
                  <a:gd name="connsiteY37" fmla="*/ 214810 h 4153492"/>
                  <a:gd name="connsiteX38" fmla="*/ 847149 w 1732244"/>
                  <a:gd name="connsiteY38" fmla="*/ 25782 h 4153492"/>
                  <a:gd name="connsiteX39" fmla="*/ 1014364 w 1732244"/>
                  <a:gd name="connsiteY39" fmla="*/ 2154 h 4153492"/>
                  <a:gd name="connsiteX0-1" fmla="*/ 1014364 w 1732244"/>
                  <a:gd name="connsiteY0-2" fmla="*/ 2154 h 4153492"/>
                  <a:gd name="connsiteX1-3" fmla="*/ 1181578 w 1732244"/>
                  <a:gd name="connsiteY1-4" fmla="*/ 2517 h 4153492"/>
                  <a:gd name="connsiteX2-5" fmla="*/ 1358974 w 1732244"/>
                  <a:gd name="connsiteY2-6" fmla="*/ 17059 h 4153492"/>
                  <a:gd name="connsiteX3-7" fmla="*/ 1603254 w 1732244"/>
                  <a:gd name="connsiteY3-8" fmla="*/ 200268 h 4153492"/>
                  <a:gd name="connsiteX4-9" fmla="*/ 1690497 w 1732244"/>
                  <a:gd name="connsiteY4-10" fmla="*/ 473629 h 4153492"/>
                  <a:gd name="connsiteX5-11" fmla="*/ 1728301 w 1732244"/>
                  <a:gd name="connsiteY5-12" fmla="*/ 1020351 h 4153492"/>
                  <a:gd name="connsiteX6-13" fmla="*/ 1661416 w 1732244"/>
                  <a:gd name="connsiteY6-14" fmla="*/ 1421669 h 4153492"/>
                  <a:gd name="connsiteX7-15" fmla="*/ 1652690 w 1732244"/>
                  <a:gd name="connsiteY7-16" fmla="*/ 1442027 h 4153492"/>
                  <a:gd name="connsiteX8-17" fmla="*/ 1638151 w 1732244"/>
                  <a:gd name="connsiteY8-18" fmla="*/ 1316977 h 4153492"/>
                  <a:gd name="connsiteX9-19" fmla="*/ 1592712 w 1732244"/>
                  <a:gd name="connsiteY9-20" fmla="*/ 1121408 h 4153492"/>
                  <a:gd name="connsiteX10-21" fmla="*/ 1451535 w 1732244"/>
                  <a:gd name="connsiteY10-22" fmla="*/ 1571536 h 4153492"/>
                  <a:gd name="connsiteX11-23" fmla="*/ 1481114 w 1732244"/>
                  <a:gd name="connsiteY11-24" fmla="*/ 1674674 h 4153492"/>
                  <a:gd name="connsiteX12-25" fmla="*/ 1495653 w 1732244"/>
                  <a:gd name="connsiteY12-26" fmla="*/ 1817170 h 4153492"/>
                  <a:gd name="connsiteX13-27" fmla="*/ 1492746 w 1732244"/>
                  <a:gd name="connsiteY13-28" fmla="*/ 1822986 h 4153492"/>
                  <a:gd name="connsiteX14-29" fmla="*/ 1373513 w 1732244"/>
                  <a:gd name="connsiteY14-30" fmla="*/ 2372618 h 4153492"/>
                  <a:gd name="connsiteX15-31" fmla="*/ 1364646 w 1732244"/>
                  <a:gd name="connsiteY15-32" fmla="*/ 2385917 h 4153492"/>
                  <a:gd name="connsiteX16-33" fmla="*/ 1364646 w 1732244"/>
                  <a:gd name="connsiteY16-34" fmla="*/ 2788957 h 4153492"/>
                  <a:gd name="connsiteX17-35" fmla="*/ 1367697 w 1732244"/>
                  <a:gd name="connsiteY17-36" fmla="*/ 2785567 h 4153492"/>
                  <a:gd name="connsiteX18-37" fmla="*/ 1379329 w 1732244"/>
                  <a:gd name="connsiteY18-38" fmla="*/ 3236321 h 4153492"/>
                  <a:gd name="connsiteX19-39" fmla="*/ 1382239 w 1732244"/>
                  <a:gd name="connsiteY19-40" fmla="*/ 3762688 h 4153492"/>
                  <a:gd name="connsiteX20-41" fmla="*/ 1274638 w 1732244"/>
                  <a:gd name="connsiteY20-42" fmla="*/ 3977887 h 4153492"/>
                  <a:gd name="connsiteX21-43" fmla="*/ 876230 w 1732244"/>
                  <a:gd name="connsiteY21-44" fmla="*/ 4143647 h 4153492"/>
                  <a:gd name="connsiteX22-45" fmla="*/ 538891 w 1732244"/>
                  <a:gd name="connsiteY22-46" fmla="*/ 4143647 h 4153492"/>
                  <a:gd name="connsiteX23-47" fmla="*/ 265530 w 1732244"/>
                  <a:gd name="connsiteY23-48" fmla="*/ 4044772 h 4153492"/>
                  <a:gd name="connsiteX24-49" fmla="*/ 111399 w 1732244"/>
                  <a:gd name="connsiteY24-50" fmla="*/ 3797585 h 4153492"/>
                  <a:gd name="connsiteX25-51" fmla="*/ 105583 w 1732244"/>
                  <a:gd name="connsiteY25-52" fmla="*/ 3724881 h 4153492"/>
                  <a:gd name="connsiteX26-53" fmla="*/ 102676 w 1732244"/>
                  <a:gd name="connsiteY26-54" fmla="*/ 3053112 h 4153492"/>
                  <a:gd name="connsiteX27-55" fmla="*/ 102676 w 1732244"/>
                  <a:gd name="connsiteY27-56" fmla="*/ 2613988 h 4153492"/>
                  <a:gd name="connsiteX28-57" fmla="*/ 59053 w 1732244"/>
                  <a:gd name="connsiteY28-58" fmla="*/ 2078898 h 4153492"/>
                  <a:gd name="connsiteX29-59" fmla="*/ 24156 w 1732244"/>
                  <a:gd name="connsiteY29-60" fmla="*/ 1843344 h 4153492"/>
                  <a:gd name="connsiteX30-61" fmla="*/ 3801 w 1732244"/>
                  <a:gd name="connsiteY30-62" fmla="*/ 1319887 h 4153492"/>
                  <a:gd name="connsiteX31-63" fmla="*/ 90498 w 1732244"/>
                  <a:gd name="connsiteY31-64" fmla="*/ 771074 h 4153492"/>
                  <a:gd name="connsiteX32-65" fmla="*/ 120632 w 1732244"/>
                  <a:gd name="connsiteY32-66" fmla="*/ 674829 h 4153492"/>
                  <a:gd name="connsiteX33-67" fmla="*/ 120632 w 1732244"/>
                  <a:gd name="connsiteY33-68" fmla="*/ 642369 h 4153492"/>
                  <a:gd name="connsiteX34-69" fmla="*/ 130796 w 1732244"/>
                  <a:gd name="connsiteY34-70" fmla="*/ 642369 h 4153492"/>
                  <a:gd name="connsiteX35-71" fmla="*/ 146296 w 1732244"/>
                  <a:gd name="connsiteY35-72" fmla="*/ 592863 h 4153492"/>
                  <a:gd name="connsiteX36-73" fmla="*/ 437106 w 1732244"/>
                  <a:gd name="connsiteY36-74" fmla="*/ 214810 h 4153492"/>
                  <a:gd name="connsiteX37-75" fmla="*/ 847149 w 1732244"/>
                  <a:gd name="connsiteY37-76" fmla="*/ 25782 h 4153492"/>
                  <a:gd name="connsiteX38-77" fmla="*/ 1014364 w 1732244"/>
                  <a:gd name="connsiteY38-78" fmla="*/ 2154 h 4153492"/>
                  <a:gd name="connsiteX0-79" fmla="*/ 1014364 w 1732244"/>
                  <a:gd name="connsiteY0-80" fmla="*/ 2154 h 4153492"/>
                  <a:gd name="connsiteX1-81" fmla="*/ 1181578 w 1732244"/>
                  <a:gd name="connsiteY1-82" fmla="*/ 2517 h 4153492"/>
                  <a:gd name="connsiteX2-83" fmla="*/ 1358974 w 1732244"/>
                  <a:gd name="connsiteY2-84" fmla="*/ 17059 h 4153492"/>
                  <a:gd name="connsiteX3-85" fmla="*/ 1603254 w 1732244"/>
                  <a:gd name="connsiteY3-86" fmla="*/ 200268 h 4153492"/>
                  <a:gd name="connsiteX4-87" fmla="*/ 1690497 w 1732244"/>
                  <a:gd name="connsiteY4-88" fmla="*/ 473629 h 4153492"/>
                  <a:gd name="connsiteX5-89" fmla="*/ 1728301 w 1732244"/>
                  <a:gd name="connsiteY5-90" fmla="*/ 1020351 h 4153492"/>
                  <a:gd name="connsiteX6-91" fmla="*/ 1661416 w 1732244"/>
                  <a:gd name="connsiteY6-92" fmla="*/ 1421669 h 4153492"/>
                  <a:gd name="connsiteX7-93" fmla="*/ 1652690 w 1732244"/>
                  <a:gd name="connsiteY7-94" fmla="*/ 1442027 h 4153492"/>
                  <a:gd name="connsiteX8-95" fmla="*/ 1638151 w 1732244"/>
                  <a:gd name="connsiteY8-96" fmla="*/ 1316977 h 4153492"/>
                  <a:gd name="connsiteX9-97" fmla="*/ 1592712 w 1732244"/>
                  <a:gd name="connsiteY9-98" fmla="*/ 1121408 h 4153492"/>
                  <a:gd name="connsiteX10-99" fmla="*/ 1481114 w 1732244"/>
                  <a:gd name="connsiteY10-100" fmla="*/ 1674674 h 4153492"/>
                  <a:gd name="connsiteX11-101" fmla="*/ 1495653 w 1732244"/>
                  <a:gd name="connsiteY11-102" fmla="*/ 1817170 h 4153492"/>
                  <a:gd name="connsiteX12-103" fmla="*/ 1492746 w 1732244"/>
                  <a:gd name="connsiteY12-104" fmla="*/ 1822986 h 4153492"/>
                  <a:gd name="connsiteX13-105" fmla="*/ 1373513 w 1732244"/>
                  <a:gd name="connsiteY13-106" fmla="*/ 2372618 h 4153492"/>
                  <a:gd name="connsiteX14-107" fmla="*/ 1364646 w 1732244"/>
                  <a:gd name="connsiteY14-108" fmla="*/ 2385917 h 4153492"/>
                  <a:gd name="connsiteX15-109" fmla="*/ 1364646 w 1732244"/>
                  <a:gd name="connsiteY15-110" fmla="*/ 2788957 h 4153492"/>
                  <a:gd name="connsiteX16-111" fmla="*/ 1367697 w 1732244"/>
                  <a:gd name="connsiteY16-112" fmla="*/ 2785567 h 4153492"/>
                  <a:gd name="connsiteX17-113" fmla="*/ 1379329 w 1732244"/>
                  <a:gd name="connsiteY17-114" fmla="*/ 3236321 h 4153492"/>
                  <a:gd name="connsiteX18-115" fmla="*/ 1382239 w 1732244"/>
                  <a:gd name="connsiteY18-116" fmla="*/ 3762688 h 4153492"/>
                  <a:gd name="connsiteX19-117" fmla="*/ 1274638 w 1732244"/>
                  <a:gd name="connsiteY19-118" fmla="*/ 3977887 h 4153492"/>
                  <a:gd name="connsiteX20-119" fmla="*/ 876230 w 1732244"/>
                  <a:gd name="connsiteY20-120" fmla="*/ 4143647 h 4153492"/>
                  <a:gd name="connsiteX21-121" fmla="*/ 538891 w 1732244"/>
                  <a:gd name="connsiteY21-122" fmla="*/ 4143647 h 4153492"/>
                  <a:gd name="connsiteX22-123" fmla="*/ 265530 w 1732244"/>
                  <a:gd name="connsiteY22-124" fmla="*/ 4044772 h 4153492"/>
                  <a:gd name="connsiteX23-125" fmla="*/ 111399 w 1732244"/>
                  <a:gd name="connsiteY23-126" fmla="*/ 3797585 h 4153492"/>
                  <a:gd name="connsiteX24-127" fmla="*/ 105583 w 1732244"/>
                  <a:gd name="connsiteY24-128" fmla="*/ 3724881 h 4153492"/>
                  <a:gd name="connsiteX25-129" fmla="*/ 102676 w 1732244"/>
                  <a:gd name="connsiteY25-130" fmla="*/ 3053112 h 4153492"/>
                  <a:gd name="connsiteX26-131" fmla="*/ 102676 w 1732244"/>
                  <a:gd name="connsiteY26-132" fmla="*/ 2613988 h 4153492"/>
                  <a:gd name="connsiteX27-133" fmla="*/ 59053 w 1732244"/>
                  <a:gd name="connsiteY27-134" fmla="*/ 2078898 h 4153492"/>
                  <a:gd name="connsiteX28-135" fmla="*/ 24156 w 1732244"/>
                  <a:gd name="connsiteY28-136" fmla="*/ 1843344 h 4153492"/>
                  <a:gd name="connsiteX29-137" fmla="*/ 3801 w 1732244"/>
                  <a:gd name="connsiteY29-138" fmla="*/ 1319887 h 4153492"/>
                  <a:gd name="connsiteX30-139" fmla="*/ 90498 w 1732244"/>
                  <a:gd name="connsiteY30-140" fmla="*/ 771074 h 4153492"/>
                  <a:gd name="connsiteX31-141" fmla="*/ 120632 w 1732244"/>
                  <a:gd name="connsiteY31-142" fmla="*/ 674829 h 4153492"/>
                  <a:gd name="connsiteX32-143" fmla="*/ 120632 w 1732244"/>
                  <a:gd name="connsiteY32-144" fmla="*/ 642369 h 4153492"/>
                  <a:gd name="connsiteX33-145" fmla="*/ 130796 w 1732244"/>
                  <a:gd name="connsiteY33-146" fmla="*/ 642369 h 4153492"/>
                  <a:gd name="connsiteX34-147" fmla="*/ 146296 w 1732244"/>
                  <a:gd name="connsiteY34-148" fmla="*/ 592863 h 4153492"/>
                  <a:gd name="connsiteX35-149" fmla="*/ 437106 w 1732244"/>
                  <a:gd name="connsiteY35-150" fmla="*/ 214810 h 4153492"/>
                  <a:gd name="connsiteX36-151" fmla="*/ 847149 w 1732244"/>
                  <a:gd name="connsiteY36-152" fmla="*/ 25782 h 4153492"/>
                  <a:gd name="connsiteX37-153" fmla="*/ 1014364 w 1732244"/>
                  <a:gd name="connsiteY37-154" fmla="*/ 2154 h 4153492"/>
                  <a:gd name="connsiteX0-155" fmla="*/ 1014364 w 1732244"/>
                  <a:gd name="connsiteY0-156" fmla="*/ 2154 h 4153492"/>
                  <a:gd name="connsiteX1-157" fmla="*/ 1181578 w 1732244"/>
                  <a:gd name="connsiteY1-158" fmla="*/ 2517 h 4153492"/>
                  <a:gd name="connsiteX2-159" fmla="*/ 1358974 w 1732244"/>
                  <a:gd name="connsiteY2-160" fmla="*/ 17059 h 4153492"/>
                  <a:gd name="connsiteX3-161" fmla="*/ 1603254 w 1732244"/>
                  <a:gd name="connsiteY3-162" fmla="*/ 200268 h 4153492"/>
                  <a:gd name="connsiteX4-163" fmla="*/ 1690497 w 1732244"/>
                  <a:gd name="connsiteY4-164" fmla="*/ 473629 h 4153492"/>
                  <a:gd name="connsiteX5-165" fmla="*/ 1728301 w 1732244"/>
                  <a:gd name="connsiteY5-166" fmla="*/ 1020351 h 4153492"/>
                  <a:gd name="connsiteX6-167" fmla="*/ 1661416 w 1732244"/>
                  <a:gd name="connsiteY6-168" fmla="*/ 1421669 h 4153492"/>
                  <a:gd name="connsiteX7-169" fmla="*/ 1652690 w 1732244"/>
                  <a:gd name="connsiteY7-170" fmla="*/ 1442027 h 4153492"/>
                  <a:gd name="connsiteX8-171" fmla="*/ 1638151 w 1732244"/>
                  <a:gd name="connsiteY8-172" fmla="*/ 1316977 h 4153492"/>
                  <a:gd name="connsiteX9-173" fmla="*/ 1592712 w 1732244"/>
                  <a:gd name="connsiteY9-174" fmla="*/ 1121408 h 4153492"/>
                  <a:gd name="connsiteX10-175" fmla="*/ 1495653 w 1732244"/>
                  <a:gd name="connsiteY10-176" fmla="*/ 1817170 h 4153492"/>
                  <a:gd name="connsiteX11-177" fmla="*/ 1492746 w 1732244"/>
                  <a:gd name="connsiteY11-178" fmla="*/ 1822986 h 4153492"/>
                  <a:gd name="connsiteX12-179" fmla="*/ 1373513 w 1732244"/>
                  <a:gd name="connsiteY12-180" fmla="*/ 2372618 h 4153492"/>
                  <a:gd name="connsiteX13-181" fmla="*/ 1364646 w 1732244"/>
                  <a:gd name="connsiteY13-182" fmla="*/ 2385917 h 4153492"/>
                  <a:gd name="connsiteX14-183" fmla="*/ 1364646 w 1732244"/>
                  <a:gd name="connsiteY14-184" fmla="*/ 2788957 h 4153492"/>
                  <a:gd name="connsiteX15-185" fmla="*/ 1367697 w 1732244"/>
                  <a:gd name="connsiteY15-186" fmla="*/ 2785567 h 4153492"/>
                  <a:gd name="connsiteX16-187" fmla="*/ 1379329 w 1732244"/>
                  <a:gd name="connsiteY16-188" fmla="*/ 3236321 h 4153492"/>
                  <a:gd name="connsiteX17-189" fmla="*/ 1382239 w 1732244"/>
                  <a:gd name="connsiteY17-190" fmla="*/ 3762688 h 4153492"/>
                  <a:gd name="connsiteX18-191" fmla="*/ 1274638 w 1732244"/>
                  <a:gd name="connsiteY18-192" fmla="*/ 3977887 h 4153492"/>
                  <a:gd name="connsiteX19-193" fmla="*/ 876230 w 1732244"/>
                  <a:gd name="connsiteY19-194" fmla="*/ 4143647 h 4153492"/>
                  <a:gd name="connsiteX20-195" fmla="*/ 538891 w 1732244"/>
                  <a:gd name="connsiteY20-196" fmla="*/ 4143647 h 4153492"/>
                  <a:gd name="connsiteX21-197" fmla="*/ 265530 w 1732244"/>
                  <a:gd name="connsiteY21-198" fmla="*/ 4044772 h 4153492"/>
                  <a:gd name="connsiteX22-199" fmla="*/ 111399 w 1732244"/>
                  <a:gd name="connsiteY22-200" fmla="*/ 3797585 h 4153492"/>
                  <a:gd name="connsiteX23-201" fmla="*/ 105583 w 1732244"/>
                  <a:gd name="connsiteY23-202" fmla="*/ 3724881 h 4153492"/>
                  <a:gd name="connsiteX24-203" fmla="*/ 102676 w 1732244"/>
                  <a:gd name="connsiteY24-204" fmla="*/ 3053112 h 4153492"/>
                  <a:gd name="connsiteX25-205" fmla="*/ 102676 w 1732244"/>
                  <a:gd name="connsiteY25-206" fmla="*/ 2613988 h 4153492"/>
                  <a:gd name="connsiteX26-207" fmla="*/ 59053 w 1732244"/>
                  <a:gd name="connsiteY26-208" fmla="*/ 2078898 h 4153492"/>
                  <a:gd name="connsiteX27-209" fmla="*/ 24156 w 1732244"/>
                  <a:gd name="connsiteY27-210" fmla="*/ 1843344 h 4153492"/>
                  <a:gd name="connsiteX28-211" fmla="*/ 3801 w 1732244"/>
                  <a:gd name="connsiteY28-212" fmla="*/ 1319887 h 4153492"/>
                  <a:gd name="connsiteX29-213" fmla="*/ 90498 w 1732244"/>
                  <a:gd name="connsiteY29-214" fmla="*/ 771074 h 4153492"/>
                  <a:gd name="connsiteX30-215" fmla="*/ 120632 w 1732244"/>
                  <a:gd name="connsiteY30-216" fmla="*/ 674829 h 4153492"/>
                  <a:gd name="connsiteX31-217" fmla="*/ 120632 w 1732244"/>
                  <a:gd name="connsiteY31-218" fmla="*/ 642369 h 4153492"/>
                  <a:gd name="connsiteX32-219" fmla="*/ 130796 w 1732244"/>
                  <a:gd name="connsiteY32-220" fmla="*/ 642369 h 4153492"/>
                  <a:gd name="connsiteX33-221" fmla="*/ 146296 w 1732244"/>
                  <a:gd name="connsiteY33-222" fmla="*/ 592863 h 4153492"/>
                  <a:gd name="connsiteX34-223" fmla="*/ 437106 w 1732244"/>
                  <a:gd name="connsiteY34-224" fmla="*/ 214810 h 4153492"/>
                  <a:gd name="connsiteX35-225" fmla="*/ 847149 w 1732244"/>
                  <a:gd name="connsiteY35-226" fmla="*/ 25782 h 4153492"/>
                  <a:gd name="connsiteX36-227" fmla="*/ 1014364 w 1732244"/>
                  <a:gd name="connsiteY36-228" fmla="*/ 2154 h 4153492"/>
                  <a:gd name="connsiteX0-229" fmla="*/ 1014364 w 1732244"/>
                  <a:gd name="connsiteY0-230" fmla="*/ 2154 h 4153492"/>
                  <a:gd name="connsiteX1-231" fmla="*/ 1181578 w 1732244"/>
                  <a:gd name="connsiteY1-232" fmla="*/ 2517 h 4153492"/>
                  <a:gd name="connsiteX2-233" fmla="*/ 1358974 w 1732244"/>
                  <a:gd name="connsiteY2-234" fmla="*/ 17059 h 4153492"/>
                  <a:gd name="connsiteX3-235" fmla="*/ 1603254 w 1732244"/>
                  <a:gd name="connsiteY3-236" fmla="*/ 200268 h 4153492"/>
                  <a:gd name="connsiteX4-237" fmla="*/ 1690497 w 1732244"/>
                  <a:gd name="connsiteY4-238" fmla="*/ 473629 h 4153492"/>
                  <a:gd name="connsiteX5-239" fmla="*/ 1728301 w 1732244"/>
                  <a:gd name="connsiteY5-240" fmla="*/ 1020351 h 4153492"/>
                  <a:gd name="connsiteX6-241" fmla="*/ 1661416 w 1732244"/>
                  <a:gd name="connsiteY6-242" fmla="*/ 1421669 h 4153492"/>
                  <a:gd name="connsiteX7-243" fmla="*/ 1652690 w 1732244"/>
                  <a:gd name="connsiteY7-244" fmla="*/ 1442027 h 4153492"/>
                  <a:gd name="connsiteX8-245" fmla="*/ 1638151 w 1732244"/>
                  <a:gd name="connsiteY8-246" fmla="*/ 1316977 h 4153492"/>
                  <a:gd name="connsiteX9-247" fmla="*/ 1495653 w 1732244"/>
                  <a:gd name="connsiteY9-248" fmla="*/ 1817170 h 4153492"/>
                  <a:gd name="connsiteX10-249" fmla="*/ 1492746 w 1732244"/>
                  <a:gd name="connsiteY10-250" fmla="*/ 1822986 h 4153492"/>
                  <a:gd name="connsiteX11-251" fmla="*/ 1373513 w 1732244"/>
                  <a:gd name="connsiteY11-252" fmla="*/ 2372618 h 4153492"/>
                  <a:gd name="connsiteX12-253" fmla="*/ 1364646 w 1732244"/>
                  <a:gd name="connsiteY12-254" fmla="*/ 2385917 h 4153492"/>
                  <a:gd name="connsiteX13-255" fmla="*/ 1364646 w 1732244"/>
                  <a:gd name="connsiteY13-256" fmla="*/ 2788957 h 4153492"/>
                  <a:gd name="connsiteX14-257" fmla="*/ 1367697 w 1732244"/>
                  <a:gd name="connsiteY14-258" fmla="*/ 2785567 h 4153492"/>
                  <a:gd name="connsiteX15-259" fmla="*/ 1379329 w 1732244"/>
                  <a:gd name="connsiteY15-260" fmla="*/ 3236321 h 4153492"/>
                  <a:gd name="connsiteX16-261" fmla="*/ 1382239 w 1732244"/>
                  <a:gd name="connsiteY16-262" fmla="*/ 3762688 h 4153492"/>
                  <a:gd name="connsiteX17-263" fmla="*/ 1274638 w 1732244"/>
                  <a:gd name="connsiteY17-264" fmla="*/ 3977887 h 4153492"/>
                  <a:gd name="connsiteX18-265" fmla="*/ 876230 w 1732244"/>
                  <a:gd name="connsiteY18-266" fmla="*/ 4143647 h 4153492"/>
                  <a:gd name="connsiteX19-267" fmla="*/ 538891 w 1732244"/>
                  <a:gd name="connsiteY19-268" fmla="*/ 4143647 h 4153492"/>
                  <a:gd name="connsiteX20-269" fmla="*/ 265530 w 1732244"/>
                  <a:gd name="connsiteY20-270" fmla="*/ 4044772 h 4153492"/>
                  <a:gd name="connsiteX21-271" fmla="*/ 111399 w 1732244"/>
                  <a:gd name="connsiteY21-272" fmla="*/ 3797585 h 4153492"/>
                  <a:gd name="connsiteX22-273" fmla="*/ 105583 w 1732244"/>
                  <a:gd name="connsiteY22-274" fmla="*/ 3724881 h 4153492"/>
                  <a:gd name="connsiteX23-275" fmla="*/ 102676 w 1732244"/>
                  <a:gd name="connsiteY23-276" fmla="*/ 3053112 h 4153492"/>
                  <a:gd name="connsiteX24-277" fmla="*/ 102676 w 1732244"/>
                  <a:gd name="connsiteY24-278" fmla="*/ 2613988 h 4153492"/>
                  <a:gd name="connsiteX25-279" fmla="*/ 59053 w 1732244"/>
                  <a:gd name="connsiteY25-280" fmla="*/ 2078898 h 4153492"/>
                  <a:gd name="connsiteX26-281" fmla="*/ 24156 w 1732244"/>
                  <a:gd name="connsiteY26-282" fmla="*/ 1843344 h 4153492"/>
                  <a:gd name="connsiteX27-283" fmla="*/ 3801 w 1732244"/>
                  <a:gd name="connsiteY27-284" fmla="*/ 1319887 h 4153492"/>
                  <a:gd name="connsiteX28-285" fmla="*/ 90498 w 1732244"/>
                  <a:gd name="connsiteY28-286" fmla="*/ 771074 h 4153492"/>
                  <a:gd name="connsiteX29-287" fmla="*/ 120632 w 1732244"/>
                  <a:gd name="connsiteY29-288" fmla="*/ 674829 h 4153492"/>
                  <a:gd name="connsiteX30-289" fmla="*/ 120632 w 1732244"/>
                  <a:gd name="connsiteY30-290" fmla="*/ 642369 h 4153492"/>
                  <a:gd name="connsiteX31-291" fmla="*/ 130796 w 1732244"/>
                  <a:gd name="connsiteY31-292" fmla="*/ 642369 h 4153492"/>
                  <a:gd name="connsiteX32-293" fmla="*/ 146296 w 1732244"/>
                  <a:gd name="connsiteY32-294" fmla="*/ 592863 h 4153492"/>
                  <a:gd name="connsiteX33-295" fmla="*/ 437106 w 1732244"/>
                  <a:gd name="connsiteY33-296" fmla="*/ 214810 h 4153492"/>
                  <a:gd name="connsiteX34-297" fmla="*/ 847149 w 1732244"/>
                  <a:gd name="connsiteY34-298" fmla="*/ 25782 h 4153492"/>
                  <a:gd name="connsiteX35-299" fmla="*/ 1014364 w 1732244"/>
                  <a:gd name="connsiteY35-300" fmla="*/ 2154 h 4153492"/>
                  <a:gd name="connsiteX0-301" fmla="*/ 1014364 w 1732244"/>
                  <a:gd name="connsiteY0-302" fmla="*/ 2154 h 4153492"/>
                  <a:gd name="connsiteX1-303" fmla="*/ 1181578 w 1732244"/>
                  <a:gd name="connsiteY1-304" fmla="*/ 2517 h 4153492"/>
                  <a:gd name="connsiteX2-305" fmla="*/ 1358974 w 1732244"/>
                  <a:gd name="connsiteY2-306" fmla="*/ 17059 h 4153492"/>
                  <a:gd name="connsiteX3-307" fmla="*/ 1603254 w 1732244"/>
                  <a:gd name="connsiteY3-308" fmla="*/ 200268 h 4153492"/>
                  <a:gd name="connsiteX4-309" fmla="*/ 1690497 w 1732244"/>
                  <a:gd name="connsiteY4-310" fmla="*/ 473629 h 4153492"/>
                  <a:gd name="connsiteX5-311" fmla="*/ 1728301 w 1732244"/>
                  <a:gd name="connsiteY5-312" fmla="*/ 1020351 h 4153492"/>
                  <a:gd name="connsiteX6-313" fmla="*/ 1661416 w 1732244"/>
                  <a:gd name="connsiteY6-314" fmla="*/ 1421669 h 4153492"/>
                  <a:gd name="connsiteX7-315" fmla="*/ 1652690 w 1732244"/>
                  <a:gd name="connsiteY7-316" fmla="*/ 1442027 h 4153492"/>
                  <a:gd name="connsiteX8-317" fmla="*/ 1495653 w 1732244"/>
                  <a:gd name="connsiteY8-318" fmla="*/ 1817170 h 4153492"/>
                  <a:gd name="connsiteX9-319" fmla="*/ 1492746 w 1732244"/>
                  <a:gd name="connsiteY9-320" fmla="*/ 1822986 h 4153492"/>
                  <a:gd name="connsiteX10-321" fmla="*/ 1373513 w 1732244"/>
                  <a:gd name="connsiteY10-322" fmla="*/ 2372618 h 4153492"/>
                  <a:gd name="connsiteX11-323" fmla="*/ 1364646 w 1732244"/>
                  <a:gd name="connsiteY11-324" fmla="*/ 2385917 h 4153492"/>
                  <a:gd name="connsiteX12-325" fmla="*/ 1364646 w 1732244"/>
                  <a:gd name="connsiteY12-326" fmla="*/ 2788957 h 4153492"/>
                  <a:gd name="connsiteX13-327" fmla="*/ 1367697 w 1732244"/>
                  <a:gd name="connsiteY13-328" fmla="*/ 2785567 h 4153492"/>
                  <a:gd name="connsiteX14-329" fmla="*/ 1379329 w 1732244"/>
                  <a:gd name="connsiteY14-330" fmla="*/ 3236321 h 4153492"/>
                  <a:gd name="connsiteX15-331" fmla="*/ 1382239 w 1732244"/>
                  <a:gd name="connsiteY15-332" fmla="*/ 3762688 h 4153492"/>
                  <a:gd name="connsiteX16-333" fmla="*/ 1274638 w 1732244"/>
                  <a:gd name="connsiteY16-334" fmla="*/ 3977887 h 4153492"/>
                  <a:gd name="connsiteX17-335" fmla="*/ 876230 w 1732244"/>
                  <a:gd name="connsiteY17-336" fmla="*/ 4143647 h 4153492"/>
                  <a:gd name="connsiteX18-337" fmla="*/ 538891 w 1732244"/>
                  <a:gd name="connsiteY18-338" fmla="*/ 4143647 h 4153492"/>
                  <a:gd name="connsiteX19-339" fmla="*/ 265530 w 1732244"/>
                  <a:gd name="connsiteY19-340" fmla="*/ 4044772 h 4153492"/>
                  <a:gd name="connsiteX20-341" fmla="*/ 111399 w 1732244"/>
                  <a:gd name="connsiteY20-342" fmla="*/ 3797585 h 4153492"/>
                  <a:gd name="connsiteX21-343" fmla="*/ 105583 w 1732244"/>
                  <a:gd name="connsiteY21-344" fmla="*/ 3724881 h 4153492"/>
                  <a:gd name="connsiteX22-345" fmla="*/ 102676 w 1732244"/>
                  <a:gd name="connsiteY22-346" fmla="*/ 3053112 h 4153492"/>
                  <a:gd name="connsiteX23-347" fmla="*/ 102676 w 1732244"/>
                  <a:gd name="connsiteY23-348" fmla="*/ 2613988 h 4153492"/>
                  <a:gd name="connsiteX24-349" fmla="*/ 59053 w 1732244"/>
                  <a:gd name="connsiteY24-350" fmla="*/ 2078898 h 4153492"/>
                  <a:gd name="connsiteX25-351" fmla="*/ 24156 w 1732244"/>
                  <a:gd name="connsiteY25-352" fmla="*/ 1843344 h 4153492"/>
                  <a:gd name="connsiteX26-353" fmla="*/ 3801 w 1732244"/>
                  <a:gd name="connsiteY26-354" fmla="*/ 1319887 h 4153492"/>
                  <a:gd name="connsiteX27-355" fmla="*/ 90498 w 1732244"/>
                  <a:gd name="connsiteY27-356" fmla="*/ 771074 h 4153492"/>
                  <a:gd name="connsiteX28-357" fmla="*/ 120632 w 1732244"/>
                  <a:gd name="connsiteY28-358" fmla="*/ 674829 h 4153492"/>
                  <a:gd name="connsiteX29-359" fmla="*/ 120632 w 1732244"/>
                  <a:gd name="connsiteY29-360" fmla="*/ 642369 h 4153492"/>
                  <a:gd name="connsiteX30-361" fmla="*/ 130796 w 1732244"/>
                  <a:gd name="connsiteY30-362" fmla="*/ 642369 h 4153492"/>
                  <a:gd name="connsiteX31-363" fmla="*/ 146296 w 1732244"/>
                  <a:gd name="connsiteY31-364" fmla="*/ 592863 h 4153492"/>
                  <a:gd name="connsiteX32-365" fmla="*/ 437106 w 1732244"/>
                  <a:gd name="connsiteY32-366" fmla="*/ 214810 h 4153492"/>
                  <a:gd name="connsiteX33-367" fmla="*/ 847149 w 1732244"/>
                  <a:gd name="connsiteY33-368" fmla="*/ 25782 h 4153492"/>
                  <a:gd name="connsiteX34-369" fmla="*/ 1014364 w 1732244"/>
                  <a:gd name="connsiteY34-370" fmla="*/ 2154 h 4153492"/>
                  <a:gd name="connsiteX0-371" fmla="*/ 1014364 w 1732244"/>
                  <a:gd name="connsiteY0-372" fmla="*/ 2154 h 4153492"/>
                  <a:gd name="connsiteX1-373" fmla="*/ 1181578 w 1732244"/>
                  <a:gd name="connsiteY1-374" fmla="*/ 2517 h 4153492"/>
                  <a:gd name="connsiteX2-375" fmla="*/ 1358974 w 1732244"/>
                  <a:gd name="connsiteY2-376" fmla="*/ 17059 h 4153492"/>
                  <a:gd name="connsiteX3-377" fmla="*/ 1603254 w 1732244"/>
                  <a:gd name="connsiteY3-378" fmla="*/ 200268 h 4153492"/>
                  <a:gd name="connsiteX4-379" fmla="*/ 1690497 w 1732244"/>
                  <a:gd name="connsiteY4-380" fmla="*/ 473629 h 4153492"/>
                  <a:gd name="connsiteX5-381" fmla="*/ 1728301 w 1732244"/>
                  <a:gd name="connsiteY5-382" fmla="*/ 1020351 h 4153492"/>
                  <a:gd name="connsiteX6-383" fmla="*/ 1661416 w 1732244"/>
                  <a:gd name="connsiteY6-384" fmla="*/ 1421669 h 4153492"/>
                  <a:gd name="connsiteX7-385" fmla="*/ 1495653 w 1732244"/>
                  <a:gd name="connsiteY7-386" fmla="*/ 1817170 h 4153492"/>
                  <a:gd name="connsiteX8-387" fmla="*/ 1492746 w 1732244"/>
                  <a:gd name="connsiteY8-388" fmla="*/ 1822986 h 4153492"/>
                  <a:gd name="connsiteX9-389" fmla="*/ 1373513 w 1732244"/>
                  <a:gd name="connsiteY9-390" fmla="*/ 2372618 h 4153492"/>
                  <a:gd name="connsiteX10-391" fmla="*/ 1364646 w 1732244"/>
                  <a:gd name="connsiteY10-392" fmla="*/ 2385917 h 4153492"/>
                  <a:gd name="connsiteX11-393" fmla="*/ 1364646 w 1732244"/>
                  <a:gd name="connsiteY11-394" fmla="*/ 2788957 h 4153492"/>
                  <a:gd name="connsiteX12-395" fmla="*/ 1367697 w 1732244"/>
                  <a:gd name="connsiteY12-396" fmla="*/ 2785567 h 4153492"/>
                  <a:gd name="connsiteX13-397" fmla="*/ 1379329 w 1732244"/>
                  <a:gd name="connsiteY13-398" fmla="*/ 3236321 h 4153492"/>
                  <a:gd name="connsiteX14-399" fmla="*/ 1382239 w 1732244"/>
                  <a:gd name="connsiteY14-400" fmla="*/ 3762688 h 4153492"/>
                  <a:gd name="connsiteX15-401" fmla="*/ 1274638 w 1732244"/>
                  <a:gd name="connsiteY15-402" fmla="*/ 3977887 h 4153492"/>
                  <a:gd name="connsiteX16-403" fmla="*/ 876230 w 1732244"/>
                  <a:gd name="connsiteY16-404" fmla="*/ 4143647 h 4153492"/>
                  <a:gd name="connsiteX17-405" fmla="*/ 538891 w 1732244"/>
                  <a:gd name="connsiteY17-406" fmla="*/ 4143647 h 4153492"/>
                  <a:gd name="connsiteX18-407" fmla="*/ 265530 w 1732244"/>
                  <a:gd name="connsiteY18-408" fmla="*/ 4044772 h 4153492"/>
                  <a:gd name="connsiteX19-409" fmla="*/ 111399 w 1732244"/>
                  <a:gd name="connsiteY19-410" fmla="*/ 3797585 h 4153492"/>
                  <a:gd name="connsiteX20-411" fmla="*/ 105583 w 1732244"/>
                  <a:gd name="connsiteY20-412" fmla="*/ 3724881 h 4153492"/>
                  <a:gd name="connsiteX21-413" fmla="*/ 102676 w 1732244"/>
                  <a:gd name="connsiteY21-414" fmla="*/ 3053112 h 4153492"/>
                  <a:gd name="connsiteX22-415" fmla="*/ 102676 w 1732244"/>
                  <a:gd name="connsiteY22-416" fmla="*/ 2613988 h 4153492"/>
                  <a:gd name="connsiteX23-417" fmla="*/ 59053 w 1732244"/>
                  <a:gd name="connsiteY23-418" fmla="*/ 2078898 h 4153492"/>
                  <a:gd name="connsiteX24-419" fmla="*/ 24156 w 1732244"/>
                  <a:gd name="connsiteY24-420" fmla="*/ 1843344 h 4153492"/>
                  <a:gd name="connsiteX25-421" fmla="*/ 3801 w 1732244"/>
                  <a:gd name="connsiteY25-422" fmla="*/ 1319887 h 4153492"/>
                  <a:gd name="connsiteX26-423" fmla="*/ 90498 w 1732244"/>
                  <a:gd name="connsiteY26-424" fmla="*/ 771074 h 4153492"/>
                  <a:gd name="connsiteX27-425" fmla="*/ 120632 w 1732244"/>
                  <a:gd name="connsiteY27-426" fmla="*/ 674829 h 4153492"/>
                  <a:gd name="connsiteX28-427" fmla="*/ 120632 w 1732244"/>
                  <a:gd name="connsiteY28-428" fmla="*/ 642369 h 4153492"/>
                  <a:gd name="connsiteX29-429" fmla="*/ 130796 w 1732244"/>
                  <a:gd name="connsiteY29-430" fmla="*/ 642369 h 4153492"/>
                  <a:gd name="connsiteX30-431" fmla="*/ 146296 w 1732244"/>
                  <a:gd name="connsiteY30-432" fmla="*/ 592863 h 4153492"/>
                  <a:gd name="connsiteX31-433" fmla="*/ 437106 w 1732244"/>
                  <a:gd name="connsiteY31-434" fmla="*/ 214810 h 4153492"/>
                  <a:gd name="connsiteX32-435" fmla="*/ 847149 w 1732244"/>
                  <a:gd name="connsiteY32-436" fmla="*/ 25782 h 4153492"/>
                  <a:gd name="connsiteX33-437" fmla="*/ 1014364 w 1732244"/>
                  <a:gd name="connsiteY33-438" fmla="*/ 2154 h 4153492"/>
                  <a:gd name="connsiteX0-439" fmla="*/ 1014364 w 1732244"/>
                  <a:gd name="connsiteY0-440" fmla="*/ 2154 h 4153492"/>
                  <a:gd name="connsiteX1-441" fmla="*/ 1181578 w 1732244"/>
                  <a:gd name="connsiteY1-442" fmla="*/ 2517 h 4153492"/>
                  <a:gd name="connsiteX2-443" fmla="*/ 1358974 w 1732244"/>
                  <a:gd name="connsiteY2-444" fmla="*/ 17059 h 4153492"/>
                  <a:gd name="connsiteX3-445" fmla="*/ 1603254 w 1732244"/>
                  <a:gd name="connsiteY3-446" fmla="*/ 200268 h 4153492"/>
                  <a:gd name="connsiteX4-447" fmla="*/ 1690497 w 1732244"/>
                  <a:gd name="connsiteY4-448" fmla="*/ 473629 h 4153492"/>
                  <a:gd name="connsiteX5-449" fmla="*/ 1728301 w 1732244"/>
                  <a:gd name="connsiteY5-450" fmla="*/ 1020351 h 4153492"/>
                  <a:gd name="connsiteX6-451" fmla="*/ 1661416 w 1732244"/>
                  <a:gd name="connsiteY6-452" fmla="*/ 1421669 h 4153492"/>
                  <a:gd name="connsiteX7-453" fmla="*/ 1495653 w 1732244"/>
                  <a:gd name="connsiteY7-454" fmla="*/ 1817170 h 4153492"/>
                  <a:gd name="connsiteX8-455" fmla="*/ 1492746 w 1732244"/>
                  <a:gd name="connsiteY8-456" fmla="*/ 1822986 h 4153492"/>
                  <a:gd name="connsiteX9-457" fmla="*/ 1373513 w 1732244"/>
                  <a:gd name="connsiteY9-458" fmla="*/ 2372618 h 4153492"/>
                  <a:gd name="connsiteX10-459" fmla="*/ 1364646 w 1732244"/>
                  <a:gd name="connsiteY10-460" fmla="*/ 2788957 h 4153492"/>
                  <a:gd name="connsiteX11-461" fmla="*/ 1367697 w 1732244"/>
                  <a:gd name="connsiteY11-462" fmla="*/ 2785567 h 4153492"/>
                  <a:gd name="connsiteX12-463" fmla="*/ 1379329 w 1732244"/>
                  <a:gd name="connsiteY12-464" fmla="*/ 3236321 h 4153492"/>
                  <a:gd name="connsiteX13-465" fmla="*/ 1382239 w 1732244"/>
                  <a:gd name="connsiteY13-466" fmla="*/ 3762688 h 4153492"/>
                  <a:gd name="connsiteX14-467" fmla="*/ 1274638 w 1732244"/>
                  <a:gd name="connsiteY14-468" fmla="*/ 3977887 h 4153492"/>
                  <a:gd name="connsiteX15-469" fmla="*/ 876230 w 1732244"/>
                  <a:gd name="connsiteY15-470" fmla="*/ 4143647 h 4153492"/>
                  <a:gd name="connsiteX16-471" fmla="*/ 538891 w 1732244"/>
                  <a:gd name="connsiteY16-472" fmla="*/ 4143647 h 4153492"/>
                  <a:gd name="connsiteX17-473" fmla="*/ 265530 w 1732244"/>
                  <a:gd name="connsiteY17-474" fmla="*/ 4044772 h 4153492"/>
                  <a:gd name="connsiteX18-475" fmla="*/ 111399 w 1732244"/>
                  <a:gd name="connsiteY18-476" fmla="*/ 3797585 h 4153492"/>
                  <a:gd name="connsiteX19-477" fmla="*/ 105583 w 1732244"/>
                  <a:gd name="connsiteY19-478" fmla="*/ 3724881 h 4153492"/>
                  <a:gd name="connsiteX20-479" fmla="*/ 102676 w 1732244"/>
                  <a:gd name="connsiteY20-480" fmla="*/ 3053112 h 4153492"/>
                  <a:gd name="connsiteX21-481" fmla="*/ 102676 w 1732244"/>
                  <a:gd name="connsiteY21-482" fmla="*/ 2613988 h 4153492"/>
                  <a:gd name="connsiteX22-483" fmla="*/ 59053 w 1732244"/>
                  <a:gd name="connsiteY22-484" fmla="*/ 2078898 h 4153492"/>
                  <a:gd name="connsiteX23-485" fmla="*/ 24156 w 1732244"/>
                  <a:gd name="connsiteY23-486" fmla="*/ 1843344 h 4153492"/>
                  <a:gd name="connsiteX24-487" fmla="*/ 3801 w 1732244"/>
                  <a:gd name="connsiteY24-488" fmla="*/ 1319887 h 4153492"/>
                  <a:gd name="connsiteX25-489" fmla="*/ 90498 w 1732244"/>
                  <a:gd name="connsiteY25-490" fmla="*/ 771074 h 4153492"/>
                  <a:gd name="connsiteX26-491" fmla="*/ 120632 w 1732244"/>
                  <a:gd name="connsiteY26-492" fmla="*/ 674829 h 4153492"/>
                  <a:gd name="connsiteX27-493" fmla="*/ 120632 w 1732244"/>
                  <a:gd name="connsiteY27-494" fmla="*/ 642369 h 4153492"/>
                  <a:gd name="connsiteX28-495" fmla="*/ 130796 w 1732244"/>
                  <a:gd name="connsiteY28-496" fmla="*/ 642369 h 4153492"/>
                  <a:gd name="connsiteX29-497" fmla="*/ 146296 w 1732244"/>
                  <a:gd name="connsiteY29-498" fmla="*/ 592863 h 4153492"/>
                  <a:gd name="connsiteX30-499" fmla="*/ 437106 w 1732244"/>
                  <a:gd name="connsiteY30-500" fmla="*/ 214810 h 4153492"/>
                  <a:gd name="connsiteX31-501" fmla="*/ 847149 w 1732244"/>
                  <a:gd name="connsiteY31-502" fmla="*/ 25782 h 4153492"/>
                  <a:gd name="connsiteX32-503" fmla="*/ 1014364 w 1732244"/>
                  <a:gd name="connsiteY32-504" fmla="*/ 2154 h 4153492"/>
                  <a:gd name="connsiteX0-505" fmla="*/ 1014364 w 1732244"/>
                  <a:gd name="connsiteY0-506" fmla="*/ 2154 h 4153492"/>
                  <a:gd name="connsiteX1-507" fmla="*/ 1181578 w 1732244"/>
                  <a:gd name="connsiteY1-508" fmla="*/ 2517 h 4153492"/>
                  <a:gd name="connsiteX2-509" fmla="*/ 1358974 w 1732244"/>
                  <a:gd name="connsiteY2-510" fmla="*/ 17059 h 4153492"/>
                  <a:gd name="connsiteX3-511" fmla="*/ 1603254 w 1732244"/>
                  <a:gd name="connsiteY3-512" fmla="*/ 200268 h 4153492"/>
                  <a:gd name="connsiteX4-513" fmla="*/ 1690497 w 1732244"/>
                  <a:gd name="connsiteY4-514" fmla="*/ 473629 h 4153492"/>
                  <a:gd name="connsiteX5-515" fmla="*/ 1728301 w 1732244"/>
                  <a:gd name="connsiteY5-516" fmla="*/ 1020351 h 4153492"/>
                  <a:gd name="connsiteX6-517" fmla="*/ 1661416 w 1732244"/>
                  <a:gd name="connsiteY6-518" fmla="*/ 1421669 h 4153492"/>
                  <a:gd name="connsiteX7-519" fmla="*/ 1495653 w 1732244"/>
                  <a:gd name="connsiteY7-520" fmla="*/ 1817170 h 4153492"/>
                  <a:gd name="connsiteX8-521" fmla="*/ 1492746 w 1732244"/>
                  <a:gd name="connsiteY8-522" fmla="*/ 1822986 h 4153492"/>
                  <a:gd name="connsiteX9-523" fmla="*/ 1355406 w 1732244"/>
                  <a:gd name="connsiteY9-524" fmla="*/ 2399778 h 4153492"/>
                  <a:gd name="connsiteX10-525" fmla="*/ 1364646 w 1732244"/>
                  <a:gd name="connsiteY10-526" fmla="*/ 2788957 h 4153492"/>
                  <a:gd name="connsiteX11-527" fmla="*/ 1367697 w 1732244"/>
                  <a:gd name="connsiteY11-528" fmla="*/ 2785567 h 4153492"/>
                  <a:gd name="connsiteX12-529" fmla="*/ 1379329 w 1732244"/>
                  <a:gd name="connsiteY12-530" fmla="*/ 3236321 h 4153492"/>
                  <a:gd name="connsiteX13-531" fmla="*/ 1382239 w 1732244"/>
                  <a:gd name="connsiteY13-532" fmla="*/ 3762688 h 4153492"/>
                  <a:gd name="connsiteX14-533" fmla="*/ 1274638 w 1732244"/>
                  <a:gd name="connsiteY14-534" fmla="*/ 3977887 h 4153492"/>
                  <a:gd name="connsiteX15-535" fmla="*/ 876230 w 1732244"/>
                  <a:gd name="connsiteY15-536" fmla="*/ 4143647 h 4153492"/>
                  <a:gd name="connsiteX16-537" fmla="*/ 538891 w 1732244"/>
                  <a:gd name="connsiteY16-538" fmla="*/ 4143647 h 4153492"/>
                  <a:gd name="connsiteX17-539" fmla="*/ 265530 w 1732244"/>
                  <a:gd name="connsiteY17-540" fmla="*/ 4044772 h 4153492"/>
                  <a:gd name="connsiteX18-541" fmla="*/ 111399 w 1732244"/>
                  <a:gd name="connsiteY18-542" fmla="*/ 3797585 h 4153492"/>
                  <a:gd name="connsiteX19-543" fmla="*/ 105583 w 1732244"/>
                  <a:gd name="connsiteY19-544" fmla="*/ 3724881 h 4153492"/>
                  <a:gd name="connsiteX20-545" fmla="*/ 102676 w 1732244"/>
                  <a:gd name="connsiteY20-546" fmla="*/ 3053112 h 4153492"/>
                  <a:gd name="connsiteX21-547" fmla="*/ 102676 w 1732244"/>
                  <a:gd name="connsiteY21-548" fmla="*/ 2613988 h 4153492"/>
                  <a:gd name="connsiteX22-549" fmla="*/ 59053 w 1732244"/>
                  <a:gd name="connsiteY22-550" fmla="*/ 2078898 h 4153492"/>
                  <a:gd name="connsiteX23-551" fmla="*/ 24156 w 1732244"/>
                  <a:gd name="connsiteY23-552" fmla="*/ 1843344 h 4153492"/>
                  <a:gd name="connsiteX24-553" fmla="*/ 3801 w 1732244"/>
                  <a:gd name="connsiteY24-554" fmla="*/ 1319887 h 4153492"/>
                  <a:gd name="connsiteX25-555" fmla="*/ 90498 w 1732244"/>
                  <a:gd name="connsiteY25-556" fmla="*/ 771074 h 4153492"/>
                  <a:gd name="connsiteX26-557" fmla="*/ 120632 w 1732244"/>
                  <a:gd name="connsiteY26-558" fmla="*/ 674829 h 4153492"/>
                  <a:gd name="connsiteX27-559" fmla="*/ 120632 w 1732244"/>
                  <a:gd name="connsiteY27-560" fmla="*/ 642369 h 4153492"/>
                  <a:gd name="connsiteX28-561" fmla="*/ 130796 w 1732244"/>
                  <a:gd name="connsiteY28-562" fmla="*/ 642369 h 4153492"/>
                  <a:gd name="connsiteX29-563" fmla="*/ 146296 w 1732244"/>
                  <a:gd name="connsiteY29-564" fmla="*/ 592863 h 4153492"/>
                  <a:gd name="connsiteX30-565" fmla="*/ 437106 w 1732244"/>
                  <a:gd name="connsiteY30-566" fmla="*/ 214810 h 4153492"/>
                  <a:gd name="connsiteX31-567" fmla="*/ 847149 w 1732244"/>
                  <a:gd name="connsiteY31-568" fmla="*/ 25782 h 4153492"/>
                  <a:gd name="connsiteX32-569" fmla="*/ 1014364 w 1732244"/>
                  <a:gd name="connsiteY32-570" fmla="*/ 2154 h 4153492"/>
                  <a:gd name="connsiteX0-571" fmla="*/ 847149 w 1732244"/>
                  <a:gd name="connsiteY0-572" fmla="*/ 24646 h 4152356"/>
                  <a:gd name="connsiteX1-573" fmla="*/ 1181578 w 1732244"/>
                  <a:gd name="connsiteY1-574" fmla="*/ 1381 h 4152356"/>
                  <a:gd name="connsiteX2-575" fmla="*/ 1358974 w 1732244"/>
                  <a:gd name="connsiteY2-576" fmla="*/ 15923 h 4152356"/>
                  <a:gd name="connsiteX3-577" fmla="*/ 1603254 w 1732244"/>
                  <a:gd name="connsiteY3-578" fmla="*/ 199132 h 4152356"/>
                  <a:gd name="connsiteX4-579" fmla="*/ 1690497 w 1732244"/>
                  <a:gd name="connsiteY4-580" fmla="*/ 472493 h 4152356"/>
                  <a:gd name="connsiteX5-581" fmla="*/ 1728301 w 1732244"/>
                  <a:gd name="connsiteY5-582" fmla="*/ 1019215 h 4152356"/>
                  <a:gd name="connsiteX6-583" fmla="*/ 1661416 w 1732244"/>
                  <a:gd name="connsiteY6-584" fmla="*/ 1420533 h 4152356"/>
                  <a:gd name="connsiteX7-585" fmla="*/ 1495653 w 1732244"/>
                  <a:gd name="connsiteY7-586" fmla="*/ 1816034 h 4152356"/>
                  <a:gd name="connsiteX8-587" fmla="*/ 1492746 w 1732244"/>
                  <a:gd name="connsiteY8-588" fmla="*/ 1821850 h 4152356"/>
                  <a:gd name="connsiteX9-589" fmla="*/ 1355406 w 1732244"/>
                  <a:gd name="connsiteY9-590" fmla="*/ 2398642 h 4152356"/>
                  <a:gd name="connsiteX10-591" fmla="*/ 1364646 w 1732244"/>
                  <a:gd name="connsiteY10-592" fmla="*/ 2787821 h 4152356"/>
                  <a:gd name="connsiteX11-593" fmla="*/ 1367697 w 1732244"/>
                  <a:gd name="connsiteY11-594" fmla="*/ 2784431 h 4152356"/>
                  <a:gd name="connsiteX12-595" fmla="*/ 1379329 w 1732244"/>
                  <a:gd name="connsiteY12-596" fmla="*/ 3235185 h 4152356"/>
                  <a:gd name="connsiteX13-597" fmla="*/ 1382239 w 1732244"/>
                  <a:gd name="connsiteY13-598" fmla="*/ 3761552 h 4152356"/>
                  <a:gd name="connsiteX14-599" fmla="*/ 1274638 w 1732244"/>
                  <a:gd name="connsiteY14-600" fmla="*/ 3976751 h 4152356"/>
                  <a:gd name="connsiteX15-601" fmla="*/ 876230 w 1732244"/>
                  <a:gd name="connsiteY15-602" fmla="*/ 4142511 h 4152356"/>
                  <a:gd name="connsiteX16-603" fmla="*/ 538891 w 1732244"/>
                  <a:gd name="connsiteY16-604" fmla="*/ 4142511 h 4152356"/>
                  <a:gd name="connsiteX17-605" fmla="*/ 265530 w 1732244"/>
                  <a:gd name="connsiteY17-606" fmla="*/ 4043636 h 4152356"/>
                  <a:gd name="connsiteX18-607" fmla="*/ 111399 w 1732244"/>
                  <a:gd name="connsiteY18-608" fmla="*/ 3796449 h 4152356"/>
                  <a:gd name="connsiteX19-609" fmla="*/ 105583 w 1732244"/>
                  <a:gd name="connsiteY19-610" fmla="*/ 3723745 h 4152356"/>
                  <a:gd name="connsiteX20-611" fmla="*/ 102676 w 1732244"/>
                  <a:gd name="connsiteY20-612" fmla="*/ 3051976 h 4152356"/>
                  <a:gd name="connsiteX21-613" fmla="*/ 102676 w 1732244"/>
                  <a:gd name="connsiteY21-614" fmla="*/ 2612852 h 4152356"/>
                  <a:gd name="connsiteX22-615" fmla="*/ 59053 w 1732244"/>
                  <a:gd name="connsiteY22-616" fmla="*/ 2077762 h 4152356"/>
                  <a:gd name="connsiteX23-617" fmla="*/ 24156 w 1732244"/>
                  <a:gd name="connsiteY23-618" fmla="*/ 1842208 h 4152356"/>
                  <a:gd name="connsiteX24-619" fmla="*/ 3801 w 1732244"/>
                  <a:gd name="connsiteY24-620" fmla="*/ 1318751 h 4152356"/>
                  <a:gd name="connsiteX25-621" fmla="*/ 90498 w 1732244"/>
                  <a:gd name="connsiteY25-622" fmla="*/ 769938 h 4152356"/>
                  <a:gd name="connsiteX26-623" fmla="*/ 120632 w 1732244"/>
                  <a:gd name="connsiteY26-624" fmla="*/ 673693 h 4152356"/>
                  <a:gd name="connsiteX27-625" fmla="*/ 120632 w 1732244"/>
                  <a:gd name="connsiteY27-626" fmla="*/ 641233 h 4152356"/>
                  <a:gd name="connsiteX28-627" fmla="*/ 130796 w 1732244"/>
                  <a:gd name="connsiteY28-628" fmla="*/ 641233 h 4152356"/>
                  <a:gd name="connsiteX29-629" fmla="*/ 146296 w 1732244"/>
                  <a:gd name="connsiteY29-630" fmla="*/ 591727 h 4152356"/>
                  <a:gd name="connsiteX30-631" fmla="*/ 437106 w 1732244"/>
                  <a:gd name="connsiteY30-632" fmla="*/ 213674 h 4152356"/>
                  <a:gd name="connsiteX31-633" fmla="*/ 847149 w 1732244"/>
                  <a:gd name="connsiteY31-634" fmla="*/ 24646 h 4152356"/>
                  <a:gd name="connsiteX0-635" fmla="*/ 847149 w 1732244"/>
                  <a:gd name="connsiteY0-636" fmla="*/ 27903 h 4155613"/>
                  <a:gd name="connsiteX1-637" fmla="*/ 1358974 w 1732244"/>
                  <a:gd name="connsiteY1-638" fmla="*/ 19180 h 4155613"/>
                  <a:gd name="connsiteX2-639" fmla="*/ 1603254 w 1732244"/>
                  <a:gd name="connsiteY2-640" fmla="*/ 202389 h 4155613"/>
                  <a:gd name="connsiteX3-641" fmla="*/ 1690497 w 1732244"/>
                  <a:gd name="connsiteY3-642" fmla="*/ 475750 h 4155613"/>
                  <a:gd name="connsiteX4-643" fmla="*/ 1728301 w 1732244"/>
                  <a:gd name="connsiteY4-644" fmla="*/ 1022472 h 4155613"/>
                  <a:gd name="connsiteX5-645" fmla="*/ 1661416 w 1732244"/>
                  <a:gd name="connsiteY5-646" fmla="*/ 1423790 h 4155613"/>
                  <a:gd name="connsiteX6-647" fmla="*/ 1495653 w 1732244"/>
                  <a:gd name="connsiteY6-648" fmla="*/ 1819291 h 4155613"/>
                  <a:gd name="connsiteX7-649" fmla="*/ 1492746 w 1732244"/>
                  <a:gd name="connsiteY7-650" fmla="*/ 1825107 h 4155613"/>
                  <a:gd name="connsiteX8-651" fmla="*/ 1355406 w 1732244"/>
                  <a:gd name="connsiteY8-652" fmla="*/ 2401899 h 4155613"/>
                  <a:gd name="connsiteX9-653" fmla="*/ 1364646 w 1732244"/>
                  <a:gd name="connsiteY9-654" fmla="*/ 2791078 h 4155613"/>
                  <a:gd name="connsiteX10-655" fmla="*/ 1367697 w 1732244"/>
                  <a:gd name="connsiteY10-656" fmla="*/ 2787688 h 4155613"/>
                  <a:gd name="connsiteX11-657" fmla="*/ 1379329 w 1732244"/>
                  <a:gd name="connsiteY11-658" fmla="*/ 3238442 h 4155613"/>
                  <a:gd name="connsiteX12-659" fmla="*/ 1382239 w 1732244"/>
                  <a:gd name="connsiteY12-660" fmla="*/ 3764809 h 4155613"/>
                  <a:gd name="connsiteX13-661" fmla="*/ 1274638 w 1732244"/>
                  <a:gd name="connsiteY13-662" fmla="*/ 3980008 h 4155613"/>
                  <a:gd name="connsiteX14-663" fmla="*/ 876230 w 1732244"/>
                  <a:gd name="connsiteY14-664" fmla="*/ 4145768 h 4155613"/>
                  <a:gd name="connsiteX15-665" fmla="*/ 538891 w 1732244"/>
                  <a:gd name="connsiteY15-666" fmla="*/ 4145768 h 4155613"/>
                  <a:gd name="connsiteX16-667" fmla="*/ 265530 w 1732244"/>
                  <a:gd name="connsiteY16-668" fmla="*/ 4046893 h 4155613"/>
                  <a:gd name="connsiteX17-669" fmla="*/ 111399 w 1732244"/>
                  <a:gd name="connsiteY17-670" fmla="*/ 3799706 h 4155613"/>
                  <a:gd name="connsiteX18-671" fmla="*/ 105583 w 1732244"/>
                  <a:gd name="connsiteY18-672" fmla="*/ 3727002 h 4155613"/>
                  <a:gd name="connsiteX19-673" fmla="*/ 102676 w 1732244"/>
                  <a:gd name="connsiteY19-674" fmla="*/ 3055233 h 4155613"/>
                  <a:gd name="connsiteX20-675" fmla="*/ 102676 w 1732244"/>
                  <a:gd name="connsiteY20-676" fmla="*/ 2616109 h 4155613"/>
                  <a:gd name="connsiteX21-677" fmla="*/ 59053 w 1732244"/>
                  <a:gd name="connsiteY21-678" fmla="*/ 2081019 h 4155613"/>
                  <a:gd name="connsiteX22-679" fmla="*/ 24156 w 1732244"/>
                  <a:gd name="connsiteY22-680" fmla="*/ 1845465 h 4155613"/>
                  <a:gd name="connsiteX23-681" fmla="*/ 3801 w 1732244"/>
                  <a:gd name="connsiteY23-682" fmla="*/ 1322008 h 4155613"/>
                  <a:gd name="connsiteX24-683" fmla="*/ 90498 w 1732244"/>
                  <a:gd name="connsiteY24-684" fmla="*/ 773195 h 4155613"/>
                  <a:gd name="connsiteX25-685" fmla="*/ 120632 w 1732244"/>
                  <a:gd name="connsiteY25-686" fmla="*/ 676950 h 4155613"/>
                  <a:gd name="connsiteX26-687" fmla="*/ 120632 w 1732244"/>
                  <a:gd name="connsiteY26-688" fmla="*/ 644490 h 4155613"/>
                  <a:gd name="connsiteX27-689" fmla="*/ 130796 w 1732244"/>
                  <a:gd name="connsiteY27-690" fmla="*/ 644490 h 4155613"/>
                  <a:gd name="connsiteX28-691" fmla="*/ 146296 w 1732244"/>
                  <a:gd name="connsiteY28-692" fmla="*/ 594984 h 4155613"/>
                  <a:gd name="connsiteX29-693" fmla="*/ 437106 w 1732244"/>
                  <a:gd name="connsiteY29-694" fmla="*/ 216931 h 4155613"/>
                  <a:gd name="connsiteX30-695" fmla="*/ 847149 w 1732244"/>
                  <a:gd name="connsiteY30-696" fmla="*/ 27903 h 4155613"/>
                  <a:gd name="connsiteX0-697" fmla="*/ 847149 w 1732244"/>
                  <a:gd name="connsiteY0-698" fmla="*/ 27903 h 4155613"/>
                  <a:gd name="connsiteX1-699" fmla="*/ 1358974 w 1732244"/>
                  <a:gd name="connsiteY1-700" fmla="*/ 19180 h 4155613"/>
                  <a:gd name="connsiteX2-701" fmla="*/ 1603254 w 1732244"/>
                  <a:gd name="connsiteY2-702" fmla="*/ 202389 h 4155613"/>
                  <a:gd name="connsiteX3-703" fmla="*/ 1690497 w 1732244"/>
                  <a:gd name="connsiteY3-704" fmla="*/ 475750 h 4155613"/>
                  <a:gd name="connsiteX4-705" fmla="*/ 1728301 w 1732244"/>
                  <a:gd name="connsiteY4-706" fmla="*/ 1022472 h 4155613"/>
                  <a:gd name="connsiteX5-707" fmla="*/ 1661416 w 1732244"/>
                  <a:gd name="connsiteY5-708" fmla="*/ 1423790 h 4155613"/>
                  <a:gd name="connsiteX6-709" fmla="*/ 1495653 w 1732244"/>
                  <a:gd name="connsiteY6-710" fmla="*/ 1819291 h 4155613"/>
                  <a:gd name="connsiteX7-711" fmla="*/ 1492746 w 1732244"/>
                  <a:gd name="connsiteY7-712" fmla="*/ 1825107 h 4155613"/>
                  <a:gd name="connsiteX8-713" fmla="*/ 1355406 w 1732244"/>
                  <a:gd name="connsiteY8-714" fmla="*/ 2401899 h 4155613"/>
                  <a:gd name="connsiteX9-715" fmla="*/ 1364646 w 1732244"/>
                  <a:gd name="connsiteY9-716" fmla="*/ 2791078 h 4155613"/>
                  <a:gd name="connsiteX10-717" fmla="*/ 1367697 w 1732244"/>
                  <a:gd name="connsiteY10-718" fmla="*/ 2787688 h 4155613"/>
                  <a:gd name="connsiteX11-719" fmla="*/ 1379329 w 1732244"/>
                  <a:gd name="connsiteY11-720" fmla="*/ 3238442 h 4155613"/>
                  <a:gd name="connsiteX12-721" fmla="*/ 1382239 w 1732244"/>
                  <a:gd name="connsiteY12-722" fmla="*/ 3764809 h 4155613"/>
                  <a:gd name="connsiteX13-723" fmla="*/ 1274638 w 1732244"/>
                  <a:gd name="connsiteY13-724" fmla="*/ 3980008 h 4155613"/>
                  <a:gd name="connsiteX14-725" fmla="*/ 876230 w 1732244"/>
                  <a:gd name="connsiteY14-726" fmla="*/ 4145768 h 4155613"/>
                  <a:gd name="connsiteX15-727" fmla="*/ 538891 w 1732244"/>
                  <a:gd name="connsiteY15-728" fmla="*/ 4145768 h 4155613"/>
                  <a:gd name="connsiteX16-729" fmla="*/ 265530 w 1732244"/>
                  <a:gd name="connsiteY16-730" fmla="*/ 4046893 h 4155613"/>
                  <a:gd name="connsiteX17-731" fmla="*/ 111399 w 1732244"/>
                  <a:gd name="connsiteY17-732" fmla="*/ 3799706 h 4155613"/>
                  <a:gd name="connsiteX18-733" fmla="*/ 105583 w 1732244"/>
                  <a:gd name="connsiteY18-734" fmla="*/ 3727002 h 4155613"/>
                  <a:gd name="connsiteX19-735" fmla="*/ 102676 w 1732244"/>
                  <a:gd name="connsiteY19-736" fmla="*/ 3055233 h 4155613"/>
                  <a:gd name="connsiteX20-737" fmla="*/ 102676 w 1732244"/>
                  <a:gd name="connsiteY20-738" fmla="*/ 2616109 h 4155613"/>
                  <a:gd name="connsiteX21-739" fmla="*/ 59053 w 1732244"/>
                  <a:gd name="connsiteY21-740" fmla="*/ 2081019 h 4155613"/>
                  <a:gd name="connsiteX22-741" fmla="*/ 24156 w 1732244"/>
                  <a:gd name="connsiteY22-742" fmla="*/ 1845465 h 4155613"/>
                  <a:gd name="connsiteX23-743" fmla="*/ 3801 w 1732244"/>
                  <a:gd name="connsiteY23-744" fmla="*/ 1322008 h 4155613"/>
                  <a:gd name="connsiteX24-745" fmla="*/ 90498 w 1732244"/>
                  <a:gd name="connsiteY24-746" fmla="*/ 773195 h 4155613"/>
                  <a:gd name="connsiteX25-747" fmla="*/ 120632 w 1732244"/>
                  <a:gd name="connsiteY25-748" fmla="*/ 676950 h 4155613"/>
                  <a:gd name="connsiteX26-749" fmla="*/ 120632 w 1732244"/>
                  <a:gd name="connsiteY26-750" fmla="*/ 644490 h 4155613"/>
                  <a:gd name="connsiteX27-751" fmla="*/ 130796 w 1732244"/>
                  <a:gd name="connsiteY27-752" fmla="*/ 644490 h 4155613"/>
                  <a:gd name="connsiteX28-753" fmla="*/ 437106 w 1732244"/>
                  <a:gd name="connsiteY28-754" fmla="*/ 216931 h 4155613"/>
                  <a:gd name="connsiteX29-755" fmla="*/ 847149 w 1732244"/>
                  <a:gd name="connsiteY29-756" fmla="*/ 27903 h 4155613"/>
                  <a:gd name="connsiteX0-757" fmla="*/ 847149 w 1732244"/>
                  <a:gd name="connsiteY0-758" fmla="*/ 27903 h 4155613"/>
                  <a:gd name="connsiteX1-759" fmla="*/ 1358974 w 1732244"/>
                  <a:gd name="connsiteY1-760" fmla="*/ 19180 h 4155613"/>
                  <a:gd name="connsiteX2-761" fmla="*/ 1603254 w 1732244"/>
                  <a:gd name="connsiteY2-762" fmla="*/ 202389 h 4155613"/>
                  <a:gd name="connsiteX3-763" fmla="*/ 1690497 w 1732244"/>
                  <a:gd name="connsiteY3-764" fmla="*/ 475750 h 4155613"/>
                  <a:gd name="connsiteX4-765" fmla="*/ 1728301 w 1732244"/>
                  <a:gd name="connsiteY4-766" fmla="*/ 1022472 h 4155613"/>
                  <a:gd name="connsiteX5-767" fmla="*/ 1661416 w 1732244"/>
                  <a:gd name="connsiteY5-768" fmla="*/ 1423790 h 4155613"/>
                  <a:gd name="connsiteX6-769" fmla="*/ 1495653 w 1732244"/>
                  <a:gd name="connsiteY6-770" fmla="*/ 1819291 h 4155613"/>
                  <a:gd name="connsiteX7-771" fmla="*/ 1492746 w 1732244"/>
                  <a:gd name="connsiteY7-772" fmla="*/ 1825107 h 4155613"/>
                  <a:gd name="connsiteX8-773" fmla="*/ 1355406 w 1732244"/>
                  <a:gd name="connsiteY8-774" fmla="*/ 2401899 h 4155613"/>
                  <a:gd name="connsiteX9-775" fmla="*/ 1364646 w 1732244"/>
                  <a:gd name="connsiteY9-776" fmla="*/ 2791078 h 4155613"/>
                  <a:gd name="connsiteX10-777" fmla="*/ 1367697 w 1732244"/>
                  <a:gd name="connsiteY10-778" fmla="*/ 2787688 h 4155613"/>
                  <a:gd name="connsiteX11-779" fmla="*/ 1379329 w 1732244"/>
                  <a:gd name="connsiteY11-780" fmla="*/ 3238442 h 4155613"/>
                  <a:gd name="connsiteX12-781" fmla="*/ 1382239 w 1732244"/>
                  <a:gd name="connsiteY12-782" fmla="*/ 3764809 h 4155613"/>
                  <a:gd name="connsiteX13-783" fmla="*/ 1274638 w 1732244"/>
                  <a:gd name="connsiteY13-784" fmla="*/ 3980008 h 4155613"/>
                  <a:gd name="connsiteX14-785" fmla="*/ 876230 w 1732244"/>
                  <a:gd name="connsiteY14-786" fmla="*/ 4145768 h 4155613"/>
                  <a:gd name="connsiteX15-787" fmla="*/ 538891 w 1732244"/>
                  <a:gd name="connsiteY15-788" fmla="*/ 4145768 h 4155613"/>
                  <a:gd name="connsiteX16-789" fmla="*/ 265530 w 1732244"/>
                  <a:gd name="connsiteY16-790" fmla="*/ 4046893 h 4155613"/>
                  <a:gd name="connsiteX17-791" fmla="*/ 111399 w 1732244"/>
                  <a:gd name="connsiteY17-792" fmla="*/ 3799706 h 4155613"/>
                  <a:gd name="connsiteX18-793" fmla="*/ 105583 w 1732244"/>
                  <a:gd name="connsiteY18-794" fmla="*/ 3727002 h 4155613"/>
                  <a:gd name="connsiteX19-795" fmla="*/ 102676 w 1732244"/>
                  <a:gd name="connsiteY19-796" fmla="*/ 3055233 h 4155613"/>
                  <a:gd name="connsiteX20-797" fmla="*/ 102676 w 1732244"/>
                  <a:gd name="connsiteY20-798" fmla="*/ 2616109 h 4155613"/>
                  <a:gd name="connsiteX21-799" fmla="*/ 59053 w 1732244"/>
                  <a:gd name="connsiteY21-800" fmla="*/ 2081019 h 4155613"/>
                  <a:gd name="connsiteX22-801" fmla="*/ 24156 w 1732244"/>
                  <a:gd name="connsiteY22-802" fmla="*/ 1845465 h 4155613"/>
                  <a:gd name="connsiteX23-803" fmla="*/ 3801 w 1732244"/>
                  <a:gd name="connsiteY23-804" fmla="*/ 1322008 h 4155613"/>
                  <a:gd name="connsiteX24-805" fmla="*/ 90498 w 1732244"/>
                  <a:gd name="connsiteY24-806" fmla="*/ 773195 h 4155613"/>
                  <a:gd name="connsiteX25-807" fmla="*/ 120632 w 1732244"/>
                  <a:gd name="connsiteY25-808" fmla="*/ 676950 h 4155613"/>
                  <a:gd name="connsiteX26-809" fmla="*/ 120632 w 1732244"/>
                  <a:gd name="connsiteY26-810" fmla="*/ 644490 h 4155613"/>
                  <a:gd name="connsiteX27-811" fmla="*/ 437106 w 1732244"/>
                  <a:gd name="connsiteY27-812" fmla="*/ 216931 h 4155613"/>
                  <a:gd name="connsiteX28-813" fmla="*/ 847149 w 1732244"/>
                  <a:gd name="connsiteY28-814" fmla="*/ 27903 h 4155613"/>
                  <a:gd name="connsiteX0-815" fmla="*/ 847149 w 1732244"/>
                  <a:gd name="connsiteY0-816" fmla="*/ 27903 h 4155613"/>
                  <a:gd name="connsiteX1-817" fmla="*/ 1358974 w 1732244"/>
                  <a:gd name="connsiteY1-818" fmla="*/ 19180 h 4155613"/>
                  <a:gd name="connsiteX2-819" fmla="*/ 1603254 w 1732244"/>
                  <a:gd name="connsiteY2-820" fmla="*/ 202389 h 4155613"/>
                  <a:gd name="connsiteX3-821" fmla="*/ 1690497 w 1732244"/>
                  <a:gd name="connsiteY3-822" fmla="*/ 475750 h 4155613"/>
                  <a:gd name="connsiteX4-823" fmla="*/ 1728301 w 1732244"/>
                  <a:gd name="connsiteY4-824" fmla="*/ 1022472 h 4155613"/>
                  <a:gd name="connsiteX5-825" fmla="*/ 1661416 w 1732244"/>
                  <a:gd name="connsiteY5-826" fmla="*/ 1423790 h 4155613"/>
                  <a:gd name="connsiteX6-827" fmla="*/ 1495653 w 1732244"/>
                  <a:gd name="connsiteY6-828" fmla="*/ 1819291 h 4155613"/>
                  <a:gd name="connsiteX7-829" fmla="*/ 1492746 w 1732244"/>
                  <a:gd name="connsiteY7-830" fmla="*/ 1825107 h 4155613"/>
                  <a:gd name="connsiteX8-831" fmla="*/ 1355406 w 1732244"/>
                  <a:gd name="connsiteY8-832" fmla="*/ 2401899 h 4155613"/>
                  <a:gd name="connsiteX9-833" fmla="*/ 1364646 w 1732244"/>
                  <a:gd name="connsiteY9-834" fmla="*/ 2791078 h 4155613"/>
                  <a:gd name="connsiteX10-835" fmla="*/ 1367697 w 1732244"/>
                  <a:gd name="connsiteY10-836" fmla="*/ 2787688 h 4155613"/>
                  <a:gd name="connsiteX11-837" fmla="*/ 1379329 w 1732244"/>
                  <a:gd name="connsiteY11-838" fmla="*/ 3238442 h 4155613"/>
                  <a:gd name="connsiteX12-839" fmla="*/ 1382239 w 1732244"/>
                  <a:gd name="connsiteY12-840" fmla="*/ 3764809 h 4155613"/>
                  <a:gd name="connsiteX13-841" fmla="*/ 1274638 w 1732244"/>
                  <a:gd name="connsiteY13-842" fmla="*/ 3980008 h 4155613"/>
                  <a:gd name="connsiteX14-843" fmla="*/ 876230 w 1732244"/>
                  <a:gd name="connsiteY14-844" fmla="*/ 4145768 h 4155613"/>
                  <a:gd name="connsiteX15-845" fmla="*/ 538891 w 1732244"/>
                  <a:gd name="connsiteY15-846" fmla="*/ 4145768 h 4155613"/>
                  <a:gd name="connsiteX16-847" fmla="*/ 265530 w 1732244"/>
                  <a:gd name="connsiteY16-848" fmla="*/ 4046893 h 4155613"/>
                  <a:gd name="connsiteX17-849" fmla="*/ 111399 w 1732244"/>
                  <a:gd name="connsiteY17-850" fmla="*/ 3799706 h 4155613"/>
                  <a:gd name="connsiteX18-851" fmla="*/ 105583 w 1732244"/>
                  <a:gd name="connsiteY18-852" fmla="*/ 3727002 h 4155613"/>
                  <a:gd name="connsiteX19-853" fmla="*/ 102676 w 1732244"/>
                  <a:gd name="connsiteY19-854" fmla="*/ 3055233 h 4155613"/>
                  <a:gd name="connsiteX20-855" fmla="*/ 102676 w 1732244"/>
                  <a:gd name="connsiteY20-856" fmla="*/ 2616109 h 4155613"/>
                  <a:gd name="connsiteX21-857" fmla="*/ 59053 w 1732244"/>
                  <a:gd name="connsiteY21-858" fmla="*/ 2081019 h 4155613"/>
                  <a:gd name="connsiteX22-859" fmla="*/ 24156 w 1732244"/>
                  <a:gd name="connsiteY22-860" fmla="*/ 1845465 h 4155613"/>
                  <a:gd name="connsiteX23-861" fmla="*/ 3801 w 1732244"/>
                  <a:gd name="connsiteY23-862" fmla="*/ 1322008 h 4155613"/>
                  <a:gd name="connsiteX24-863" fmla="*/ 90498 w 1732244"/>
                  <a:gd name="connsiteY24-864" fmla="*/ 773195 h 4155613"/>
                  <a:gd name="connsiteX25-865" fmla="*/ 120632 w 1732244"/>
                  <a:gd name="connsiteY25-866" fmla="*/ 676950 h 4155613"/>
                  <a:gd name="connsiteX26-867" fmla="*/ 437106 w 1732244"/>
                  <a:gd name="connsiteY26-868" fmla="*/ 216931 h 4155613"/>
                  <a:gd name="connsiteX27-869" fmla="*/ 847149 w 1732244"/>
                  <a:gd name="connsiteY27-870" fmla="*/ 27903 h 4155613"/>
                  <a:gd name="connsiteX0-871" fmla="*/ 847149 w 1732244"/>
                  <a:gd name="connsiteY0-872" fmla="*/ 27903 h 4155613"/>
                  <a:gd name="connsiteX1-873" fmla="*/ 1358974 w 1732244"/>
                  <a:gd name="connsiteY1-874" fmla="*/ 19180 h 4155613"/>
                  <a:gd name="connsiteX2-875" fmla="*/ 1603254 w 1732244"/>
                  <a:gd name="connsiteY2-876" fmla="*/ 202389 h 4155613"/>
                  <a:gd name="connsiteX3-877" fmla="*/ 1690497 w 1732244"/>
                  <a:gd name="connsiteY3-878" fmla="*/ 475750 h 4155613"/>
                  <a:gd name="connsiteX4-879" fmla="*/ 1728301 w 1732244"/>
                  <a:gd name="connsiteY4-880" fmla="*/ 1022472 h 4155613"/>
                  <a:gd name="connsiteX5-881" fmla="*/ 1661416 w 1732244"/>
                  <a:gd name="connsiteY5-882" fmla="*/ 1423790 h 4155613"/>
                  <a:gd name="connsiteX6-883" fmla="*/ 1495653 w 1732244"/>
                  <a:gd name="connsiteY6-884" fmla="*/ 1819291 h 4155613"/>
                  <a:gd name="connsiteX7-885" fmla="*/ 1492746 w 1732244"/>
                  <a:gd name="connsiteY7-886" fmla="*/ 1825107 h 4155613"/>
                  <a:gd name="connsiteX8-887" fmla="*/ 1355406 w 1732244"/>
                  <a:gd name="connsiteY8-888" fmla="*/ 2401899 h 4155613"/>
                  <a:gd name="connsiteX9-889" fmla="*/ 1364646 w 1732244"/>
                  <a:gd name="connsiteY9-890" fmla="*/ 2791078 h 4155613"/>
                  <a:gd name="connsiteX10-891" fmla="*/ 1367697 w 1732244"/>
                  <a:gd name="connsiteY10-892" fmla="*/ 2787688 h 4155613"/>
                  <a:gd name="connsiteX11-893" fmla="*/ 1379329 w 1732244"/>
                  <a:gd name="connsiteY11-894" fmla="*/ 3238442 h 4155613"/>
                  <a:gd name="connsiteX12-895" fmla="*/ 1382239 w 1732244"/>
                  <a:gd name="connsiteY12-896" fmla="*/ 3764809 h 4155613"/>
                  <a:gd name="connsiteX13-897" fmla="*/ 1274638 w 1732244"/>
                  <a:gd name="connsiteY13-898" fmla="*/ 3980008 h 4155613"/>
                  <a:gd name="connsiteX14-899" fmla="*/ 876230 w 1732244"/>
                  <a:gd name="connsiteY14-900" fmla="*/ 4145768 h 4155613"/>
                  <a:gd name="connsiteX15-901" fmla="*/ 538891 w 1732244"/>
                  <a:gd name="connsiteY15-902" fmla="*/ 4145768 h 4155613"/>
                  <a:gd name="connsiteX16-903" fmla="*/ 265530 w 1732244"/>
                  <a:gd name="connsiteY16-904" fmla="*/ 4046893 h 4155613"/>
                  <a:gd name="connsiteX17-905" fmla="*/ 111399 w 1732244"/>
                  <a:gd name="connsiteY17-906" fmla="*/ 3799706 h 4155613"/>
                  <a:gd name="connsiteX18-907" fmla="*/ 105583 w 1732244"/>
                  <a:gd name="connsiteY18-908" fmla="*/ 3727002 h 4155613"/>
                  <a:gd name="connsiteX19-909" fmla="*/ 102676 w 1732244"/>
                  <a:gd name="connsiteY19-910" fmla="*/ 3055233 h 4155613"/>
                  <a:gd name="connsiteX20-911" fmla="*/ 102676 w 1732244"/>
                  <a:gd name="connsiteY20-912" fmla="*/ 2616109 h 4155613"/>
                  <a:gd name="connsiteX21-913" fmla="*/ 59053 w 1732244"/>
                  <a:gd name="connsiteY21-914" fmla="*/ 2081019 h 4155613"/>
                  <a:gd name="connsiteX22-915" fmla="*/ 24156 w 1732244"/>
                  <a:gd name="connsiteY22-916" fmla="*/ 1845465 h 4155613"/>
                  <a:gd name="connsiteX23-917" fmla="*/ 3801 w 1732244"/>
                  <a:gd name="connsiteY23-918" fmla="*/ 1322008 h 4155613"/>
                  <a:gd name="connsiteX24-919" fmla="*/ 90498 w 1732244"/>
                  <a:gd name="connsiteY24-920" fmla="*/ 773195 h 4155613"/>
                  <a:gd name="connsiteX25-921" fmla="*/ 437106 w 1732244"/>
                  <a:gd name="connsiteY25-922" fmla="*/ 216931 h 4155613"/>
                  <a:gd name="connsiteX26-923" fmla="*/ 847149 w 1732244"/>
                  <a:gd name="connsiteY26-924" fmla="*/ 27903 h 4155613"/>
                  <a:gd name="connsiteX0-925" fmla="*/ 847149 w 1732244"/>
                  <a:gd name="connsiteY0-926" fmla="*/ 27903 h 4155613"/>
                  <a:gd name="connsiteX1-927" fmla="*/ 1358974 w 1732244"/>
                  <a:gd name="connsiteY1-928" fmla="*/ 19180 h 4155613"/>
                  <a:gd name="connsiteX2-929" fmla="*/ 1603254 w 1732244"/>
                  <a:gd name="connsiteY2-930" fmla="*/ 202389 h 4155613"/>
                  <a:gd name="connsiteX3-931" fmla="*/ 1690497 w 1732244"/>
                  <a:gd name="connsiteY3-932" fmla="*/ 475750 h 4155613"/>
                  <a:gd name="connsiteX4-933" fmla="*/ 1728301 w 1732244"/>
                  <a:gd name="connsiteY4-934" fmla="*/ 1022472 h 4155613"/>
                  <a:gd name="connsiteX5-935" fmla="*/ 1661416 w 1732244"/>
                  <a:gd name="connsiteY5-936" fmla="*/ 1423790 h 4155613"/>
                  <a:gd name="connsiteX6-937" fmla="*/ 1495653 w 1732244"/>
                  <a:gd name="connsiteY6-938" fmla="*/ 1819291 h 4155613"/>
                  <a:gd name="connsiteX7-939" fmla="*/ 1492746 w 1732244"/>
                  <a:gd name="connsiteY7-940" fmla="*/ 1825107 h 4155613"/>
                  <a:gd name="connsiteX8-941" fmla="*/ 1355406 w 1732244"/>
                  <a:gd name="connsiteY8-942" fmla="*/ 2401899 h 4155613"/>
                  <a:gd name="connsiteX9-943" fmla="*/ 1364646 w 1732244"/>
                  <a:gd name="connsiteY9-944" fmla="*/ 2791078 h 4155613"/>
                  <a:gd name="connsiteX10-945" fmla="*/ 1367697 w 1732244"/>
                  <a:gd name="connsiteY10-946" fmla="*/ 2787688 h 4155613"/>
                  <a:gd name="connsiteX11-947" fmla="*/ 1379329 w 1732244"/>
                  <a:gd name="connsiteY11-948" fmla="*/ 3238442 h 4155613"/>
                  <a:gd name="connsiteX12-949" fmla="*/ 1382239 w 1732244"/>
                  <a:gd name="connsiteY12-950" fmla="*/ 3764809 h 4155613"/>
                  <a:gd name="connsiteX13-951" fmla="*/ 1274638 w 1732244"/>
                  <a:gd name="connsiteY13-952" fmla="*/ 3980008 h 4155613"/>
                  <a:gd name="connsiteX14-953" fmla="*/ 876230 w 1732244"/>
                  <a:gd name="connsiteY14-954" fmla="*/ 4145768 h 4155613"/>
                  <a:gd name="connsiteX15-955" fmla="*/ 538891 w 1732244"/>
                  <a:gd name="connsiteY15-956" fmla="*/ 4145768 h 4155613"/>
                  <a:gd name="connsiteX16-957" fmla="*/ 265530 w 1732244"/>
                  <a:gd name="connsiteY16-958" fmla="*/ 4046893 h 4155613"/>
                  <a:gd name="connsiteX17-959" fmla="*/ 111399 w 1732244"/>
                  <a:gd name="connsiteY17-960" fmla="*/ 3799706 h 4155613"/>
                  <a:gd name="connsiteX18-961" fmla="*/ 105583 w 1732244"/>
                  <a:gd name="connsiteY18-962" fmla="*/ 3727002 h 4155613"/>
                  <a:gd name="connsiteX19-963" fmla="*/ 102676 w 1732244"/>
                  <a:gd name="connsiteY19-964" fmla="*/ 3055233 h 4155613"/>
                  <a:gd name="connsiteX20-965" fmla="*/ 102676 w 1732244"/>
                  <a:gd name="connsiteY20-966" fmla="*/ 2616109 h 4155613"/>
                  <a:gd name="connsiteX21-967" fmla="*/ 59053 w 1732244"/>
                  <a:gd name="connsiteY21-968" fmla="*/ 2081019 h 4155613"/>
                  <a:gd name="connsiteX22-969" fmla="*/ 24156 w 1732244"/>
                  <a:gd name="connsiteY22-970" fmla="*/ 1845465 h 4155613"/>
                  <a:gd name="connsiteX23-971" fmla="*/ 3801 w 1732244"/>
                  <a:gd name="connsiteY23-972" fmla="*/ 1322008 h 4155613"/>
                  <a:gd name="connsiteX24-973" fmla="*/ 90498 w 1732244"/>
                  <a:gd name="connsiteY24-974" fmla="*/ 773195 h 4155613"/>
                  <a:gd name="connsiteX25-975" fmla="*/ 437106 w 1732244"/>
                  <a:gd name="connsiteY25-976" fmla="*/ 216931 h 4155613"/>
                  <a:gd name="connsiteX26-977" fmla="*/ 847149 w 1732244"/>
                  <a:gd name="connsiteY26-978" fmla="*/ 27903 h 4155613"/>
                  <a:gd name="connsiteX0-979" fmla="*/ 847149 w 1732244"/>
                  <a:gd name="connsiteY0-980" fmla="*/ 27903 h 4155613"/>
                  <a:gd name="connsiteX1-981" fmla="*/ 1358974 w 1732244"/>
                  <a:gd name="connsiteY1-982" fmla="*/ 19180 h 4155613"/>
                  <a:gd name="connsiteX2-983" fmla="*/ 1603254 w 1732244"/>
                  <a:gd name="connsiteY2-984" fmla="*/ 202389 h 4155613"/>
                  <a:gd name="connsiteX3-985" fmla="*/ 1690497 w 1732244"/>
                  <a:gd name="connsiteY3-986" fmla="*/ 475750 h 4155613"/>
                  <a:gd name="connsiteX4-987" fmla="*/ 1728301 w 1732244"/>
                  <a:gd name="connsiteY4-988" fmla="*/ 1022472 h 4155613"/>
                  <a:gd name="connsiteX5-989" fmla="*/ 1661416 w 1732244"/>
                  <a:gd name="connsiteY5-990" fmla="*/ 1423790 h 4155613"/>
                  <a:gd name="connsiteX6-991" fmla="*/ 1495653 w 1732244"/>
                  <a:gd name="connsiteY6-992" fmla="*/ 1819291 h 4155613"/>
                  <a:gd name="connsiteX7-993" fmla="*/ 1492746 w 1732244"/>
                  <a:gd name="connsiteY7-994" fmla="*/ 1825107 h 4155613"/>
                  <a:gd name="connsiteX8-995" fmla="*/ 1355406 w 1732244"/>
                  <a:gd name="connsiteY8-996" fmla="*/ 2401899 h 4155613"/>
                  <a:gd name="connsiteX9-997" fmla="*/ 1364646 w 1732244"/>
                  <a:gd name="connsiteY9-998" fmla="*/ 2791078 h 4155613"/>
                  <a:gd name="connsiteX10-999" fmla="*/ 1367697 w 1732244"/>
                  <a:gd name="connsiteY10-1000" fmla="*/ 2787688 h 4155613"/>
                  <a:gd name="connsiteX11-1001" fmla="*/ 1379329 w 1732244"/>
                  <a:gd name="connsiteY11-1002" fmla="*/ 3238442 h 4155613"/>
                  <a:gd name="connsiteX12-1003" fmla="*/ 1382239 w 1732244"/>
                  <a:gd name="connsiteY12-1004" fmla="*/ 3764809 h 4155613"/>
                  <a:gd name="connsiteX13-1005" fmla="*/ 1274638 w 1732244"/>
                  <a:gd name="connsiteY13-1006" fmla="*/ 3980008 h 4155613"/>
                  <a:gd name="connsiteX14-1007" fmla="*/ 876230 w 1732244"/>
                  <a:gd name="connsiteY14-1008" fmla="*/ 4145768 h 4155613"/>
                  <a:gd name="connsiteX15-1009" fmla="*/ 538891 w 1732244"/>
                  <a:gd name="connsiteY15-1010" fmla="*/ 4145768 h 4155613"/>
                  <a:gd name="connsiteX16-1011" fmla="*/ 265530 w 1732244"/>
                  <a:gd name="connsiteY16-1012" fmla="*/ 4046893 h 4155613"/>
                  <a:gd name="connsiteX17-1013" fmla="*/ 111399 w 1732244"/>
                  <a:gd name="connsiteY17-1014" fmla="*/ 3799706 h 4155613"/>
                  <a:gd name="connsiteX18-1015" fmla="*/ 105583 w 1732244"/>
                  <a:gd name="connsiteY18-1016" fmla="*/ 3727002 h 4155613"/>
                  <a:gd name="connsiteX19-1017" fmla="*/ 102676 w 1732244"/>
                  <a:gd name="connsiteY19-1018" fmla="*/ 3055233 h 4155613"/>
                  <a:gd name="connsiteX20-1019" fmla="*/ 102676 w 1732244"/>
                  <a:gd name="connsiteY20-1020" fmla="*/ 2616109 h 4155613"/>
                  <a:gd name="connsiteX21-1021" fmla="*/ 59053 w 1732244"/>
                  <a:gd name="connsiteY21-1022" fmla="*/ 2081019 h 4155613"/>
                  <a:gd name="connsiteX22-1023" fmla="*/ 24156 w 1732244"/>
                  <a:gd name="connsiteY22-1024" fmla="*/ 1845465 h 4155613"/>
                  <a:gd name="connsiteX23-1025" fmla="*/ 3801 w 1732244"/>
                  <a:gd name="connsiteY23-1026" fmla="*/ 1322008 h 4155613"/>
                  <a:gd name="connsiteX24-1027" fmla="*/ 90498 w 1732244"/>
                  <a:gd name="connsiteY24-1028" fmla="*/ 773195 h 4155613"/>
                  <a:gd name="connsiteX25-1029" fmla="*/ 437106 w 1732244"/>
                  <a:gd name="connsiteY25-1030" fmla="*/ 216931 h 4155613"/>
                  <a:gd name="connsiteX26-1031" fmla="*/ 847149 w 1732244"/>
                  <a:gd name="connsiteY26-1032" fmla="*/ 27903 h 4155613"/>
                  <a:gd name="connsiteX0-1033" fmla="*/ 843779 w 1728874"/>
                  <a:gd name="connsiteY0-1034" fmla="*/ 27903 h 4155613"/>
                  <a:gd name="connsiteX1-1035" fmla="*/ 1355604 w 1728874"/>
                  <a:gd name="connsiteY1-1036" fmla="*/ 19180 h 4155613"/>
                  <a:gd name="connsiteX2-1037" fmla="*/ 1599884 w 1728874"/>
                  <a:gd name="connsiteY2-1038" fmla="*/ 202389 h 4155613"/>
                  <a:gd name="connsiteX3-1039" fmla="*/ 1687127 w 1728874"/>
                  <a:gd name="connsiteY3-1040" fmla="*/ 475750 h 4155613"/>
                  <a:gd name="connsiteX4-1041" fmla="*/ 1724931 w 1728874"/>
                  <a:gd name="connsiteY4-1042" fmla="*/ 1022472 h 4155613"/>
                  <a:gd name="connsiteX5-1043" fmla="*/ 1658046 w 1728874"/>
                  <a:gd name="connsiteY5-1044" fmla="*/ 1423790 h 4155613"/>
                  <a:gd name="connsiteX6-1045" fmla="*/ 1492283 w 1728874"/>
                  <a:gd name="connsiteY6-1046" fmla="*/ 1819291 h 4155613"/>
                  <a:gd name="connsiteX7-1047" fmla="*/ 1489376 w 1728874"/>
                  <a:gd name="connsiteY7-1048" fmla="*/ 1825107 h 4155613"/>
                  <a:gd name="connsiteX8-1049" fmla="*/ 1352036 w 1728874"/>
                  <a:gd name="connsiteY8-1050" fmla="*/ 2401899 h 4155613"/>
                  <a:gd name="connsiteX9-1051" fmla="*/ 1361276 w 1728874"/>
                  <a:gd name="connsiteY9-1052" fmla="*/ 2791078 h 4155613"/>
                  <a:gd name="connsiteX10-1053" fmla="*/ 1364327 w 1728874"/>
                  <a:gd name="connsiteY10-1054" fmla="*/ 2787688 h 4155613"/>
                  <a:gd name="connsiteX11-1055" fmla="*/ 1375959 w 1728874"/>
                  <a:gd name="connsiteY11-1056" fmla="*/ 3238442 h 4155613"/>
                  <a:gd name="connsiteX12-1057" fmla="*/ 1378869 w 1728874"/>
                  <a:gd name="connsiteY12-1058" fmla="*/ 3764809 h 4155613"/>
                  <a:gd name="connsiteX13-1059" fmla="*/ 1271268 w 1728874"/>
                  <a:gd name="connsiteY13-1060" fmla="*/ 3980008 h 4155613"/>
                  <a:gd name="connsiteX14-1061" fmla="*/ 872860 w 1728874"/>
                  <a:gd name="connsiteY14-1062" fmla="*/ 4145768 h 4155613"/>
                  <a:gd name="connsiteX15-1063" fmla="*/ 535521 w 1728874"/>
                  <a:gd name="connsiteY15-1064" fmla="*/ 4145768 h 4155613"/>
                  <a:gd name="connsiteX16-1065" fmla="*/ 262160 w 1728874"/>
                  <a:gd name="connsiteY16-1066" fmla="*/ 4046893 h 4155613"/>
                  <a:gd name="connsiteX17-1067" fmla="*/ 108029 w 1728874"/>
                  <a:gd name="connsiteY17-1068" fmla="*/ 3799706 h 4155613"/>
                  <a:gd name="connsiteX18-1069" fmla="*/ 102213 w 1728874"/>
                  <a:gd name="connsiteY18-1070" fmla="*/ 3727002 h 4155613"/>
                  <a:gd name="connsiteX19-1071" fmla="*/ 99306 w 1728874"/>
                  <a:gd name="connsiteY19-1072" fmla="*/ 3055233 h 4155613"/>
                  <a:gd name="connsiteX20-1073" fmla="*/ 99306 w 1728874"/>
                  <a:gd name="connsiteY20-1074" fmla="*/ 2616109 h 4155613"/>
                  <a:gd name="connsiteX21-1075" fmla="*/ 55683 w 1728874"/>
                  <a:gd name="connsiteY21-1076" fmla="*/ 2081019 h 4155613"/>
                  <a:gd name="connsiteX22-1077" fmla="*/ 431 w 1728874"/>
                  <a:gd name="connsiteY22-1078" fmla="*/ 1322008 h 4155613"/>
                  <a:gd name="connsiteX23-1079" fmla="*/ 87128 w 1728874"/>
                  <a:gd name="connsiteY23-1080" fmla="*/ 773195 h 4155613"/>
                  <a:gd name="connsiteX24-1081" fmla="*/ 433736 w 1728874"/>
                  <a:gd name="connsiteY24-1082" fmla="*/ 216931 h 4155613"/>
                  <a:gd name="connsiteX25-1083" fmla="*/ 843779 w 1728874"/>
                  <a:gd name="connsiteY25-1084" fmla="*/ 27903 h 4155613"/>
                  <a:gd name="connsiteX0-1085" fmla="*/ 843779 w 1728874"/>
                  <a:gd name="connsiteY0-1086" fmla="*/ 27903 h 4155613"/>
                  <a:gd name="connsiteX1-1087" fmla="*/ 1355604 w 1728874"/>
                  <a:gd name="connsiteY1-1088" fmla="*/ 19180 h 4155613"/>
                  <a:gd name="connsiteX2-1089" fmla="*/ 1599884 w 1728874"/>
                  <a:gd name="connsiteY2-1090" fmla="*/ 202389 h 4155613"/>
                  <a:gd name="connsiteX3-1091" fmla="*/ 1687127 w 1728874"/>
                  <a:gd name="connsiteY3-1092" fmla="*/ 475750 h 4155613"/>
                  <a:gd name="connsiteX4-1093" fmla="*/ 1724931 w 1728874"/>
                  <a:gd name="connsiteY4-1094" fmla="*/ 1022472 h 4155613"/>
                  <a:gd name="connsiteX5-1095" fmla="*/ 1658046 w 1728874"/>
                  <a:gd name="connsiteY5-1096" fmla="*/ 1423790 h 4155613"/>
                  <a:gd name="connsiteX6-1097" fmla="*/ 1492283 w 1728874"/>
                  <a:gd name="connsiteY6-1098" fmla="*/ 1819291 h 4155613"/>
                  <a:gd name="connsiteX7-1099" fmla="*/ 1489376 w 1728874"/>
                  <a:gd name="connsiteY7-1100" fmla="*/ 1825107 h 4155613"/>
                  <a:gd name="connsiteX8-1101" fmla="*/ 1352036 w 1728874"/>
                  <a:gd name="connsiteY8-1102" fmla="*/ 2401899 h 4155613"/>
                  <a:gd name="connsiteX9-1103" fmla="*/ 1361276 w 1728874"/>
                  <a:gd name="connsiteY9-1104" fmla="*/ 2791078 h 4155613"/>
                  <a:gd name="connsiteX10-1105" fmla="*/ 1364327 w 1728874"/>
                  <a:gd name="connsiteY10-1106" fmla="*/ 2787688 h 4155613"/>
                  <a:gd name="connsiteX11-1107" fmla="*/ 1375959 w 1728874"/>
                  <a:gd name="connsiteY11-1108" fmla="*/ 3238442 h 4155613"/>
                  <a:gd name="connsiteX12-1109" fmla="*/ 1378869 w 1728874"/>
                  <a:gd name="connsiteY12-1110" fmla="*/ 3764809 h 4155613"/>
                  <a:gd name="connsiteX13-1111" fmla="*/ 1271268 w 1728874"/>
                  <a:gd name="connsiteY13-1112" fmla="*/ 3980008 h 4155613"/>
                  <a:gd name="connsiteX14-1113" fmla="*/ 872860 w 1728874"/>
                  <a:gd name="connsiteY14-1114" fmla="*/ 4145768 h 4155613"/>
                  <a:gd name="connsiteX15-1115" fmla="*/ 535521 w 1728874"/>
                  <a:gd name="connsiteY15-1116" fmla="*/ 4145768 h 4155613"/>
                  <a:gd name="connsiteX16-1117" fmla="*/ 262160 w 1728874"/>
                  <a:gd name="connsiteY16-1118" fmla="*/ 4046893 h 4155613"/>
                  <a:gd name="connsiteX17-1119" fmla="*/ 108029 w 1728874"/>
                  <a:gd name="connsiteY17-1120" fmla="*/ 3799706 h 4155613"/>
                  <a:gd name="connsiteX18-1121" fmla="*/ 99306 w 1728874"/>
                  <a:gd name="connsiteY18-1122" fmla="*/ 3055233 h 4155613"/>
                  <a:gd name="connsiteX19-1123" fmla="*/ 99306 w 1728874"/>
                  <a:gd name="connsiteY19-1124" fmla="*/ 2616109 h 4155613"/>
                  <a:gd name="connsiteX20-1125" fmla="*/ 55683 w 1728874"/>
                  <a:gd name="connsiteY20-1126" fmla="*/ 2081019 h 4155613"/>
                  <a:gd name="connsiteX21-1127" fmla="*/ 431 w 1728874"/>
                  <a:gd name="connsiteY21-1128" fmla="*/ 1322008 h 4155613"/>
                  <a:gd name="connsiteX22-1129" fmla="*/ 87128 w 1728874"/>
                  <a:gd name="connsiteY22-1130" fmla="*/ 773195 h 4155613"/>
                  <a:gd name="connsiteX23-1131" fmla="*/ 433736 w 1728874"/>
                  <a:gd name="connsiteY23-1132" fmla="*/ 216931 h 4155613"/>
                  <a:gd name="connsiteX24-1133" fmla="*/ 843779 w 1728874"/>
                  <a:gd name="connsiteY24-1134" fmla="*/ 27903 h 4155613"/>
                  <a:gd name="connsiteX0-1135" fmla="*/ 843779 w 1728874"/>
                  <a:gd name="connsiteY0-1136" fmla="*/ 27903 h 4147277"/>
                  <a:gd name="connsiteX1-1137" fmla="*/ 1355604 w 1728874"/>
                  <a:gd name="connsiteY1-1138" fmla="*/ 19180 h 4147277"/>
                  <a:gd name="connsiteX2-1139" fmla="*/ 1599884 w 1728874"/>
                  <a:gd name="connsiteY2-1140" fmla="*/ 202389 h 4147277"/>
                  <a:gd name="connsiteX3-1141" fmla="*/ 1687127 w 1728874"/>
                  <a:gd name="connsiteY3-1142" fmla="*/ 475750 h 4147277"/>
                  <a:gd name="connsiteX4-1143" fmla="*/ 1724931 w 1728874"/>
                  <a:gd name="connsiteY4-1144" fmla="*/ 1022472 h 4147277"/>
                  <a:gd name="connsiteX5-1145" fmla="*/ 1658046 w 1728874"/>
                  <a:gd name="connsiteY5-1146" fmla="*/ 1423790 h 4147277"/>
                  <a:gd name="connsiteX6-1147" fmla="*/ 1492283 w 1728874"/>
                  <a:gd name="connsiteY6-1148" fmla="*/ 1819291 h 4147277"/>
                  <a:gd name="connsiteX7-1149" fmla="*/ 1489376 w 1728874"/>
                  <a:gd name="connsiteY7-1150" fmla="*/ 1825107 h 4147277"/>
                  <a:gd name="connsiteX8-1151" fmla="*/ 1352036 w 1728874"/>
                  <a:gd name="connsiteY8-1152" fmla="*/ 2401899 h 4147277"/>
                  <a:gd name="connsiteX9-1153" fmla="*/ 1361276 w 1728874"/>
                  <a:gd name="connsiteY9-1154" fmla="*/ 2791078 h 4147277"/>
                  <a:gd name="connsiteX10-1155" fmla="*/ 1364327 w 1728874"/>
                  <a:gd name="connsiteY10-1156" fmla="*/ 2787688 h 4147277"/>
                  <a:gd name="connsiteX11-1157" fmla="*/ 1375959 w 1728874"/>
                  <a:gd name="connsiteY11-1158" fmla="*/ 3238442 h 4147277"/>
                  <a:gd name="connsiteX12-1159" fmla="*/ 1378869 w 1728874"/>
                  <a:gd name="connsiteY12-1160" fmla="*/ 3764809 h 4147277"/>
                  <a:gd name="connsiteX13-1161" fmla="*/ 1271268 w 1728874"/>
                  <a:gd name="connsiteY13-1162" fmla="*/ 3980008 h 4147277"/>
                  <a:gd name="connsiteX14-1163" fmla="*/ 872860 w 1728874"/>
                  <a:gd name="connsiteY14-1164" fmla="*/ 4145768 h 4147277"/>
                  <a:gd name="connsiteX15-1165" fmla="*/ 262160 w 1728874"/>
                  <a:gd name="connsiteY15-1166" fmla="*/ 4046893 h 4147277"/>
                  <a:gd name="connsiteX16-1167" fmla="*/ 108029 w 1728874"/>
                  <a:gd name="connsiteY16-1168" fmla="*/ 3799706 h 4147277"/>
                  <a:gd name="connsiteX17-1169" fmla="*/ 99306 w 1728874"/>
                  <a:gd name="connsiteY17-1170" fmla="*/ 3055233 h 4147277"/>
                  <a:gd name="connsiteX18-1171" fmla="*/ 99306 w 1728874"/>
                  <a:gd name="connsiteY18-1172" fmla="*/ 2616109 h 4147277"/>
                  <a:gd name="connsiteX19-1173" fmla="*/ 55683 w 1728874"/>
                  <a:gd name="connsiteY19-1174" fmla="*/ 2081019 h 4147277"/>
                  <a:gd name="connsiteX20-1175" fmla="*/ 431 w 1728874"/>
                  <a:gd name="connsiteY20-1176" fmla="*/ 1322008 h 4147277"/>
                  <a:gd name="connsiteX21-1177" fmla="*/ 87128 w 1728874"/>
                  <a:gd name="connsiteY21-1178" fmla="*/ 773195 h 4147277"/>
                  <a:gd name="connsiteX22-1179" fmla="*/ 433736 w 1728874"/>
                  <a:gd name="connsiteY22-1180" fmla="*/ 216931 h 4147277"/>
                  <a:gd name="connsiteX23-1181" fmla="*/ 843779 w 1728874"/>
                  <a:gd name="connsiteY23-1182" fmla="*/ 27903 h 4147277"/>
                  <a:gd name="connsiteX0-1183" fmla="*/ 843779 w 1728874"/>
                  <a:gd name="connsiteY0-1184" fmla="*/ 27903 h 4150771"/>
                  <a:gd name="connsiteX1-1185" fmla="*/ 1355604 w 1728874"/>
                  <a:gd name="connsiteY1-1186" fmla="*/ 19180 h 4150771"/>
                  <a:gd name="connsiteX2-1187" fmla="*/ 1599884 w 1728874"/>
                  <a:gd name="connsiteY2-1188" fmla="*/ 202389 h 4150771"/>
                  <a:gd name="connsiteX3-1189" fmla="*/ 1687127 w 1728874"/>
                  <a:gd name="connsiteY3-1190" fmla="*/ 475750 h 4150771"/>
                  <a:gd name="connsiteX4-1191" fmla="*/ 1724931 w 1728874"/>
                  <a:gd name="connsiteY4-1192" fmla="*/ 1022472 h 4150771"/>
                  <a:gd name="connsiteX5-1193" fmla="*/ 1658046 w 1728874"/>
                  <a:gd name="connsiteY5-1194" fmla="*/ 1423790 h 4150771"/>
                  <a:gd name="connsiteX6-1195" fmla="*/ 1492283 w 1728874"/>
                  <a:gd name="connsiteY6-1196" fmla="*/ 1819291 h 4150771"/>
                  <a:gd name="connsiteX7-1197" fmla="*/ 1489376 w 1728874"/>
                  <a:gd name="connsiteY7-1198" fmla="*/ 1825107 h 4150771"/>
                  <a:gd name="connsiteX8-1199" fmla="*/ 1352036 w 1728874"/>
                  <a:gd name="connsiteY8-1200" fmla="*/ 2401899 h 4150771"/>
                  <a:gd name="connsiteX9-1201" fmla="*/ 1361276 w 1728874"/>
                  <a:gd name="connsiteY9-1202" fmla="*/ 2791078 h 4150771"/>
                  <a:gd name="connsiteX10-1203" fmla="*/ 1364327 w 1728874"/>
                  <a:gd name="connsiteY10-1204" fmla="*/ 2787688 h 4150771"/>
                  <a:gd name="connsiteX11-1205" fmla="*/ 1375959 w 1728874"/>
                  <a:gd name="connsiteY11-1206" fmla="*/ 3238442 h 4150771"/>
                  <a:gd name="connsiteX12-1207" fmla="*/ 1378869 w 1728874"/>
                  <a:gd name="connsiteY12-1208" fmla="*/ 3764809 h 4150771"/>
                  <a:gd name="connsiteX13-1209" fmla="*/ 1271268 w 1728874"/>
                  <a:gd name="connsiteY13-1210" fmla="*/ 3980008 h 4150771"/>
                  <a:gd name="connsiteX14-1211" fmla="*/ 872860 w 1728874"/>
                  <a:gd name="connsiteY14-1212" fmla="*/ 4145768 h 4150771"/>
                  <a:gd name="connsiteX15-1213" fmla="*/ 262160 w 1728874"/>
                  <a:gd name="connsiteY15-1214" fmla="*/ 4046893 h 4150771"/>
                  <a:gd name="connsiteX16-1215" fmla="*/ 108029 w 1728874"/>
                  <a:gd name="connsiteY16-1216" fmla="*/ 3799706 h 4150771"/>
                  <a:gd name="connsiteX17-1217" fmla="*/ 99306 w 1728874"/>
                  <a:gd name="connsiteY17-1218" fmla="*/ 3055233 h 4150771"/>
                  <a:gd name="connsiteX18-1219" fmla="*/ 99306 w 1728874"/>
                  <a:gd name="connsiteY18-1220" fmla="*/ 2616109 h 4150771"/>
                  <a:gd name="connsiteX19-1221" fmla="*/ 55683 w 1728874"/>
                  <a:gd name="connsiteY19-1222" fmla="*/ 2081019 h 4150771"/>
                  <a:gd name="connsiteX20-1223" fmla="*/ 431 w 1728874"/>
                  <a:gd name="connsiteY20-1224" fmla="*/ 1322008 h 4150771"/>
                  <a:gd name="connsiteX21-1225" fmla="*/ 87128 w 1728874"/>
                  <a:gd name="connsiteY21-1226" fmla="*/ 773195 h 4150771"/>
                  <a:gd name="connsiteX22-1227" fmla="*/ 433736 w 1728874"/>
                  <a:gd name="connsiteY22-1228" fmla="*/ 216931 h 4150771"/>
                  <a:gd name="connsiteX23-1229" fmla="*/ 843779 w 1728874"/>
                  <a:gd name="connsiteY23-1230" fmla="*/ 27903 h 4150771"/>
                  <a:gd name="connsiteX0-1231" fmla="*/ 843779 w 1728874"/>
                  <a:gd name="connsiteY0-1232" fmla="*/ 27903 h 4159554"/>
                  <a:gd name="connsiteX1-1233" fmla="*/ 1355604 w 1728874"/>
                  <a:gd name="connsiteY1-1234" fmla="*/ 19180 h 4159554"/>
                  <a:gd name="connsiteX2-1235" fmla="*/ 1599884 w 1728874"/>
                  <a:gd name="connsiteY2-1236" fmla="*/ 202389 h 4159554"/>
                  <a:gd name="connsiteX3-1237" fmla="*/ 1687127 w 1728874"/>
                  <a:gd name="connsiteY3-1238" fmla="*/ 475750 h 4159554"/>
                  <a:gd name="connsiteX4-1239" fmla="*/ 1724931 w 1728874"/>
                  <a:gd name="connsiteY4-1240" fmla="*/ 1022472 h 4159554"/>
                  <a:gd name="connsiteX5-1241" fmla="*/ 1658046 w 1728874"/>
                  <a:gd name="connsiteY5-1242" fmla="*/ 1423790 h 4159554"/>
                  <a:gd name="connsiteX6-1243" fmla="*/ 1492283 w 1728874"/>
                  <a:gd name="connsiteY6-1244" fmla="*/ 1819291 h 4159554"/>
                  <a:gd name="connsiteX7-1245" fmla="*/ 1489376 w 1728874"/>
                  <a:gd name="connsiteY7-1246" fmla="*/ 1825107 h 4159554"/>
                  <a:gd name="connsiteX8-1247" fmla="*/ 1352036 w 1728874"/>
                  <a:gd name="connsiteY8-1248" fmla="*/ 2401899 h 4159554"/>
                  <a:gd name="connsiteX9-1249" fmla="*/ 1361276 w 1728874"/>
                  <a:gd name="connsiteY9-1250" fmla="*/ 2791078 h 4159554"/>
                  <a:gd name="connsiteX10-1251" fmla="*/ 1364327 w 1728874"/>
                  <a:gd name="connsiteY10-1252" fmla="*/ 2787688 h 4159554"/>
                  <a:gd name="connsiteX11-1253" fmla="*/ 1375959 w 1728874"/>
                  <a:gd name="connsiteY11-1254" fmla="*/ 3238442 h 4159554"/>
                  <a:gd name="connsiteX12-1255" fmla="*/ 1378869 w 1728874"/>
                  <a:gd name="connsiteY12-1256" fmla="*/ 3764809 h 4159554"/>
                  <a:gd name="connsiteX13-1257" fmla="*/ 1271268 w 1728874"/>
                  <a:gd name="connsiteY13-1258" fmla="*/ 3980008 h 4159554"/>
                  <a:gd name="connsiteX14-1259" fmla="*/ 872860 w 1728874"/>
                  <a:gd name="connsiteY14-1260" fmla="*/ 4145768 h 4159554"/>
                  <a:gd name="connsiteX15-1261" fmla="*/ 316480 w 1728874"/>
                  <a:gd name="connsiteY15-1262" fmla="*/ 4074053 h 4159554"/>
                  <a:gd name="connsiteX16-1263" fmla="*/ 108029 w 1728874"/>
                  <a:gd name="connsiteY16-1264" fmla="*/ 3799706 h 4159554"/>
                  <a:gd name="connsiteX17-1265" fmla="*/ 99306 w 1728874"/>
                  <a:gd name="connsiteY17-1266" fmla="*/ 3055233 h 4159554"/>
                  <a:gd name="connsiteX18-1267" fmla="*/ 99306 w 1728874"/>
                  <a:gd name="connsiteY18-1268" fmla="*/ 2616109 h 4159554"/>
                  <a:gd name="connsiteX19-1269" fmla="*/ 55683 w 1728874"/>
                  <a:gd name="connsiteY19-1270" fmla="*/ 2081019 h 4159554"/>
                  <a:gd name="connsiteX20-1271" fmla="*/ 431 w 1728874"/>
                  <a:gd name="connsiteY20-1272" fmla="*/ 1322008 h 4159554"/>
                  <a:gd name="connsiteX21-1273" fmla="*/ 87128 w 1728874"/>
                  <a:gd name="connsiteY21-1274" fmla="*/ 773195 h 4159554"/>
                  <a:gd name="connsiteX22-1275" fmla="*/ 433736 w 1728874"/>
                  <a:gd name="connsiteY22-1276" fmla="*/ 216931 h 4159554"/>
                  <a:gd name="connsiteX23-1277" fmla="*/ 843779 w 1728874"/>
                  <a:gd name="connsiteY23-1278" fmla="*/ 27903 h 4159554"/>
                  <a:gd name="connsiteX0-1279" fmla="*/ 843779 w 1728874"/>
                  <a:gd name="connsiteY0-1280" fmla="*/ 27903 h 4175265"/>
                  <a:gd name="connsiteX1-1281" fmla="*/ 1355604 w 1728874"/>
                  <a:gd name="connsiteY1-1282" fmla="*/ 19180 h 4175265"/>
                  <a:gd name="connsiteX2-1283" fmla="*/ 1599884 w 1728874"/>
                  <a:gd name="connsiteY2-1284" fmla="*/ 202389 h 4175265"/>
                  <a:gd name="connsiteX3-1285" fmla="*/ 1687127 w 1728874"/>
                  <a:gd name="connsiteY3-1286" fmla="*/ 475750 h 4175265"/>
                  <a:gd name="connsiteX4-1287" fmla="*/ 1724931 w 1728874"/>
                  <a:gd name="connsiteY4-1288" fmla="*/ 1022472 h 4175265"/>
                  <a:gd name="connsiteX5-1289" fmla="*/ 1658046 w 1728874"/>
                  <a:gd name="connsiteY5-1290" fmla="*/ 1423790 h 4175265"/>
                  <a:gd name="connsiteX6-1291" fmla="*/ 1492283 w 1728874"/>
                  <a:gd name="connsiteY6-1292" fmla="*/ 1819291 h 4175265"/>
                  <a:gd name="connsiteX7-1293" fmla="*/ 1489376 w 1728874"/>
                  <a:gd name="connsiteY7-1294" fmla="*/ 1825107 h 4175265"/>
                  <a:gd name="connsiteX8-1295" fmla="*/ 1352036 w 1728874"/>
                  <a:gd name="connsiteY8-1296" fmla="*/ 2401899 h 4175265"/>
                  <a:gd name="connsiteX9-1297" fmla="*/ 1361276 w 1728874"/>
                  <a:gd name="connsiteY9-1298" fmla="*/ 2791078 h 4175265"/>
                  <a:gd name="connsiteX10-1299" fmla="*/ 1364327 w 1728874"/>
                  <a:gd name="connsiteY10-1300" fmla="*/ 2787688 h 4175265"/>
                  <a:gd name="connsiteX11-1301" fmla="*/ 1375959 w 1728874"/>
                  <a:gd name="connsiteY11-1302" fmla="*/ 3238442 h 4175265"/>
                  <a:gd name="connsiteX12-1303" fmla="*/ 1378869 w 1728874"/>
                  <a:gd name="connsiteY12-1304" fmla="*/ 3764809 h 4175265"/>
                  <a:gd name="connsiteX13-1305" fmla="*/ 872860 w 1728874"/>
                  <a:gd name="connsiteY13-1306" fmla="*/ 4145768 h 4175265"/>
                  <a:gd name="connsiteX14-1307" fmla="*/ 316480 w 1728874"/>
                  <a:gd name="connsiteY14-1308" fmla="*/ 4074053 h 4175265"/>
                  <a:gd name="connsiteX15-1309" fmla="*/ 108029 w 1728874"/>
                  <a:gd name="connsiteY15-1310" fmla="*/ 3799706 h 4175265"/>
                  <a:gd name="connsiteX16-1311" fmla="*/ 99306 w 1728874"/>
                  <a:gd name="connsiteY16-1312" fmla="*/ 3055233 h 4175265"/>
                  <a:gd name="connsiteX17-1313" fmla="*/ 99306 w 1728874"/>
                  <a:gd name="connsiteY17-1314" fmla="*/ 2616109 h 4175265"/>
                  <a:gd name="connsiteX18-1315" fmla="*/ 55683 w 1728874"/>
                  <a:gd name="connsiteY18-1316" fmla="*/ 2081019 h 4175265"/>
                  <a:gd name="connsiteX19-1317" fmla="*/ 431 w 1728874"/>
                  <a:gd name="connsiteY19-1318" fmla="*/ 1322008 h 4175265"/>
                  <a:gd name="connsiteX20-1319" fmla="*/ 87128 w 1728874"/>
                  <a:gd name="connsiteY20-1320" fmla="*/ 773195 h 4175265"/>
                  <a:gd name="connsiteX21-1321" fmla="*/ 433736 w 1728874"/>
                  <a:gd name="connsiteY21-1322" fmla="*/ 216931 h 4175265"/>
                  <a:gd name="connsiteX22-1323" fmla="*/ 843779 w 1728874"/>
                  <a:gd name="connsiteY22-1324" fmla="*/ 27903 h 4175265"/>
                  <a:gd name="connsiteX0-1325" fmla="*/ 843779 w 1728874"/>
                  <a:gd name="connsiteY0-1326" fmla="*/ 27903 h 4175265"/>
                  <a:gd name="connsiteX1-1327" fmla="*/ 1355604 w 1728874"/>
                  <a:gd name="connsiteY1-1328" fmla="*/ 19180 h 4175265"/>
                  <a:gd name="connsiteX2-1329" fmla="*/ 1599884 w 1728874"/>
                  <a:gd name="connsiteY2-1330" fmla="*/ 202389 h 4175265"/>
                  <a:gd name="connsiteX3-1331" fmla="*/ 1687127 w 1728874"/>
                  <a:gd name="connsiteY3-1332" fmla="*/ 475750 h 4175265"/>
                  <a:gd name="connsiteX4-1333" fmla="*/ 1724931 w 1728874"/>
                  <a:gd name="connsiteY4-1334" fmla="*/ 1022472 h 4175265"/>
                  <a:gd name="connsiteX5-1335" fmla="*/ 1658046 w 1728874"/>
                  <a:gd name="connsiteY5-1336" fmla="*/ 1423790 h 4175265"/>
                  <a:gd name="connsiteX6-1337" fmla="*/ 1492283 w 1728874"/>
                  <a:gd name="connsiteY6-1338" fmla="*/ 1819291 h 4175265"/>
                  <a:gd name="connsiteX7-1339" fmla="*/ 1489376 w 1728874"/>
                  <a:gd name="connsiteY7-1340" fmla="*/ 1825107 h 4175265"/>
                  <a:gd name="connsiteX8-1341" fmla="*/ 1352036 w 1728874"/>
                  <a:gd name="connsiteY8-1342" fmla="*/ 2401899 h 4175265"/>
                  <a:gd name="connsiteX9-1343" fmla="*/ 1361276 w 1728874"/>
                  <a:gd name="connsiteY9-1344" fmla="*/ 2791078 h 4175265"/>
                  <a:gd name="connsiteX10-1345" fmla="*/ 1364327 w 1728874"/>
                  <a:gd name="connsiteY10-1346" fmla="*/ 2787688 h 4175265"/>
                  <a:gd name="connsiteX11-1347" fmla="*/ 1375959 w 1728874"/>
                  <a:gd name="connsiteY11-1348" fmla="*/ 3238442 h 4175265"/>
                  <a:gd name="connsiteX12-1349" fmla="*/ 1378869 w 1728874"/>
                  <a:gd name="connsiteY12-1350" fmla="*/ 3764809 h 4175265"/>
                  <a:gd name="connsiteX13-1351" fmla="*/ 872860 w 1728874"/>
                  <a:gd name="connsiteY13-1352" fmla="*/ 4145768 h 4175265"/>
                  <a:gd name="connsiteX14-1353" fmla="*/ 316480 w 1728874"/>
                  <a:gd name="connsiteY14-1354" fmla="*/ 4074053 h 4175265"/>
                  <a:gd name="connsiteX15-1355" fmla="*/ 108029 w 1728874"/>
                  <a:gd name="connsiteY15-1356" fmla="*/ 3799706 h 4175265"/>
                  <a:gd name="connsiteX16-1357" fmla="*/ 99306 w 1728874"/>
                  <a:gd name="connsiteY16-1358" fmla="*/ 3055233 h 4175265"/>
                  <a:gd name="connsiteX17-1359" fmla="*/ 99306 w 1728874"/>
                  <a:gd name="connsiteY17-1360" fmla="*/ 2616109 h 4175265"/>
                  <a:gd name="connsiteX18-1361" fmla="*/ 55683 w 1728874"/>
                  <a:gd name="connsiteY18-1362" fmla="*/ 2081019 h 4175265"/>
                  <a:gd name="connsiteX19-1363" fmla="*/ 431 w 1728874"/>
                  <a:gd name="connsiteY19-1364" fmla="*/ 1322008 h 4175265"/>
                  <a:gd name="connsiteX20-1365" fmla="*/ 87128 w 1728874"/>
                  <a:gd name="connsiteY20-1366" fmla="*/ 773195 h 4175265"/>
                  <a:gd name="connsiteX21-1367" fmla="*/ 433736 w 1728874"/>
                  <a:gd name="connsiteY21-1368" fmla="*/ 216931 h 4175265"/>
                  <a:gd name="connsiteX22-1369" fmla="*/ 843779 w 1728874"/>
                  <a:gd name="connsiteY22-1370" fmla="*/ 27903 h 4175265"/>
                  <a:gd name="connsiteX0-1371" fmla="*/ 843779 w 1728874"/>
                  <a:gd name="connsiteY0-1372" fmla="*/ 27903 h 4175265"/>
                  <a:gd name="connsiteX1-1373" fmla="*/ 1355604 w 1728874"/>
                  <a:gd name="connsiteY1-1374" fmla="*/ 19180 h 4175265"/>
                  <a:gd name="connsiteX2-1375" fmla="*/ 1599884 w 1728874"/>
                  <a:gd name="connsiteY2-1376" fmla="*/ 202389 h 4175265"/>
                  <a:gd name="connsiteX3-1377" fmla="*/ 1687127 w 1728874"/>
                  <a:gd name="connsiteY3-1378" fmla="*/ 475750 h 4175265"/>
                  <a:gd name="connsiteX4-1379" fmla="*/ 1724931 w 1728874"/>
                  <a:gd name="connsiteY4-1380" fmla="*/ 1022472 h 4175265"/>
                  <a:gd name="connsiteX5-1381" fmla="*/ 1658046 w 1728874"/>
                  <a:gd name="connsiteY5-1382" fmla="*/ 1423790 h 4175265"/>
                  <a:gd name="connsiteX6-1383" fmla="*/ 1492283 w 1728874"/>
                  <a:gd name="connsiteY6-1384" fmla="*/ 1819291 h 4175265"/>
                  <a:gd name="connsiteX7-1385" fmla="*/ 1489376 w 1728874"/>
                  <a:gd name="connsiteY7-1386" fmla="*/ 1825107 h 4175265"/>
                  <a:gd name="connsiteX8-1387" fmla="*/ 1352036 w 1728874"/>
                  <a:gd name="connsiteY8-1388" fmla="*/ 2401899 h 4175265"/>
                  <a:gd name="connsiteX9-1389" fmla="*/ 1361276 w 1728874"/>
                  <a:gd name="connsiteY9-1390" fmla="*/ 2791078 h 4175265"/>
                  <a:gd name="connsiteX10-1391" fmla="*/ 1364327 w 1728874"/>
                  <a:gd name="connsiteY10-1392" fmla="*/ 2787688 h 4175265"/>
                  <a:gd name="connsiteX11-1393" fmla="*/ 1375959 w 1728874"/>
                  <a:gd name="connsiteY11-1394" fmla="*/ 3238442 h 4175265"/>
                  <a:gd name="connsiteX12-1395" fmla="*/ 1378869 w 1728874"/>
                  <a:gd name="connsiteY12-1396" fmla="*/ 3764809 h 4175265"/>
                  <a:gd name="connsiteX13-1397" fmla="*/ 872860 w 1728874"/>
                  <a:gd name="connsiteY13-1398" fmla="*/ 4145768 h 4175265"/>
                  <a:gd name="connsiteX14-1399" fmla="*/ 316480 w 1728874"/>
                  <a:gd name="connsiteY14-1400" fmla="*/ 4074053 h 4175265"/>
                  <a:gd name="connsiteX15-1401" fmla="*/ 108029 w 1728874"/>
                  <a:gd name="connsiteY15-1402" fmla="*/ 3799706 h 4175265"/>
                  <a:gd name="connsiteX16-1403" fmla="*/ 99306 w 1728874"/>
                  <a:gd name="connsiteY16-1404" fmla="*/ 3055233 h 4175265"/>
                  <a:gd name="connsiteX17-1405" fmla="*/ 99306 w 1728874"/>
                  <a:gd name="connsiteY17-1406" fmla="*/ 2616109 h 4175265"/>
                  <a:gd name="connsiteX18-1407" fmla="*/ 55683 w 1728874"/>
                  <a:gd name="connsiteY18-1408" fmla="*/ 2081019 h 4175265"/>
                  <a:gd name="connsiteX19-1409" fmla="*/ 431 w 1728874"/>
                  <a:gd name="connsiteY19-1410" fmla="*/ 1322008 h 4175265"/>
                  <a:gd name="connsiteX20-1411" fmla="*/ 87128 w 1728874"/>
                  <a:gd name="connsiteY20-1412" fmla="*/ 773195 h 4175265"/>
                  <a:gd name="connsiteX21-1413" fmla="*/ 433736 w 1728874"/>
                  <a:gd name="connsiteY21-1414" fmla="*/ 216931 h 4175265"/>
                  <a:gd name="connsiteX22-1415" fmla="*/ 843779 w 1728874"/>
                  <a:gd name="connsiteY22-1416" fmla="*/ 27903 h 4175265"/>
                  <a:gd name="connsiteX0-1417" fmla="*/ 843779 w 1728874"/>
                  <a:gd name="connsiteY0-1418" fmla="*/ 27903 h 4172306"/>
                  <a:gd name="connsiteX1-1419" fmla="*/ 1355604 w 1728874"/>
                  <a:gd name="connsiteY1-1420" fmla="*/ 19180 h 4172306"/>
                  <a:gd name="connsiteX2-1421" fmla="*/ 1599884 w 1728874"/>
                  <a:gd name="connsiteY2-1422" fmla="*/ 202389 h 4172306"/>
                  <a:gd name="connsiteX3-1423" fmla="*/ 1687127 w 1728874"/>
                  <a:gd name="connsiteY3-1424" fmla="*/ 475750 h 4172306"/>
                  <a:gd name="connsiteX4-1425" fmla="*/ 1724931 w 1728874"/>
                  <a:gd name="connsiteY4-1426" fmla="*/ 1022472 h 4172306"/>
                  <a:gd name="connsiteX5-1427" fmla="*/ 1658046 w 1728874"/>
                  <a:gd name="connsiteY5-1428" fmla="*/ 1423790 h 4172306"/>
                  <a:gd name="connsiteX6-1429" fmla="*/ 1492283 w 1728874"/>
                  <a:gd name="connsiteY6-1430" fmla="*/ 1819291 h 4172306"/>
                  <a:gd name="connsiteX7-1431" fmla="*/ 1489376 w 1728874"/>
                  <a:gd name="connsiteY7-1432" fmla="*/ 1825107 h 4172306"/>
                  <a:gd name="connsiteX8-1433" fmla="*/ 1352036 w 1728874"/>
                  <a:gd name="connsiteY8-1434" fmla="*/ 2401899 h 4172306"/>
                  <a:gd name="connsiteX9-1435" fmla="*/ 1361276 w 1728874"/>
                  <a:gd name="connsiteY9-1436" fmla="*/ 2791078 h 4172306"/>
                  <a:gd name="connsiteX10-1437" fmla="*/ 1364327 w 1728874"/>
                  <a:gd name="connsiteY10-1438" fmla="*/ 2787688 h 4172306"/>
                  <a:gd name="connsiteX11-1439" fmla="*/ 1375959 w 1728874"/>
                  <a:gd name="connsiteY11-1440" fmla="*/ 3238442 h 4172306"/>
                  <a:gd name="connsiteX12-1441" fmla="*/ 1378869 w 1728874"/>
                  <a:gd name="connsiteY12-1442" fmla="*/ 3764809 h 4172306"/>
                  <a:gd name="connsiteX13-1443" fmla="*/ 900020 w 1728874"/>
                  <a:gd name="connsiteY13-1444" fmla="*/ 4154822 h 4172306"/>
                  <a:gd name="connsiteX14-1445" fmla="*/ 316480 w 1728874"/>
                  <a:gd name="connsiteY14-1446" fmla="*/ 4074053 h 4172306"/>
                  <a:gd name="connsiteX15-1447" fmla="*/ 108029 w 1728874"/>
                  <a:gd name="connsiteY15-1448" fmla="*/ 3799706 h 4172306"/>
                  <a:gd name="connsiteX16-1449" fmla="*/ 99306 w 1728874"/>
                  <a:gd name="connsiteY16-1450" fmla="*/ 3055233 h 4172306"/>
                  <a:gd name="connsiteX17-1451" fmla="*/ 99306 w 1728874"/>
                  <a:gd name="connsiteY17-1452" fmla="*/ 2616109 h 4172306"/>
                  <a:gd name="connsiteX18-1453" fmla="*/ 55683 w 1728874"/>
                  <a:gd name="connsiteY18-1454" fmla="*/ 2081019 h 4172306"/>
                  <a:gd name="connsiteX19-1455" fmla="*/ 431 w 1728874"/>
                  <a:gd name="connsiteY19-1456" fmla="*/ 1322008 h 4172306"/>
                  <a:gd name="connsiteX20-1457" fmla="*/ 87128 w 1728874"/>
                  <a:gd name="connsiteY20-1458" fmla="*/ 773195 h 4172306"/>
                  <a:gd name="connsiteX21-1459" fmla="*/ 433736 w 1728874"/>
                  <a:gd name="connsiteY21-1460" fmla="*/ 216931 h 4172306"/>
                  <a:gd name="connsiteX22-1461" fmla="*/ 843779 w 1728874"/>
                  <a:gd name="connsiteY22-1462" fmla="*/ 27903 h 4172306"/>
                  <a:gd name="connsiteX0-1463" fmla="*/ 843779 w 1728874"/>
                  <a:gd name="connsiteY0-1464" fmla="*/ 27903 h 4158005"/>
                  <a:gd name="connsiteX1-1465" fmla="*/ 1355604 w 1728874"/>
                  <a:gd name="connsiteY1-1466" fmla="*/ 19180 h 4158005"/>
                  <a:gd name="connsiteX2-1467" fmla="*/ 1599884 w 1728874"/>
                  <a:gd name="connsiteY2-1468" fmla="*/ 202389 h 4158005"/>
                  <a:gd name="connsiteX3-1469" fmla="*/ 1687127 w 1728874"/>
                  <a:gd name="connsiteY3-1470" fmla="*/ 475750 h 4158005"/>
                  <a:gd name="connsiteX4-1471" fmla="*/ 1724931 w 1728874"/>
                  <a:gd name="connsiteY4-1472" fmla="*/ 1022472 h 4158005"/>
                  <a:gd name="connsiteX5-1473" fmla="*/ 1658046 w 1728874"/>
                  <a:gd name="connsiteY5-1474" fmla="*/ 1423790 h 4158005"/>
                  <a:gd name="connsiteX6-1475" fmla="*/ 1492283 w 1728874"/>
                  <a:gd name="connsiteY6-1476" fmla="*/ 1819291 h 4158005"/>
                  <a:gd name="connsiteX7-1477" fmla="*/ 1489376 w 1728874"/>
                  <a:gd name="connsiteY7-1478" fmla="*/ 1825107 h 4158005"/>
                  <a:gd name="connsiteX8-1479" fmla="*/ 1352036 w 1728874"/>
                  <a:gd name="connsiteY8-1480" fmla="*/ 2401899 h 4158005"/>
                  <a:gd name="connsiteX9-1481" fmla="*/ 1361276 w 1728874"/>
                  <a:gd name="connsiteY9-1482" fmla="*/ 2791078 h 4158005"/>
                  <a:gd name="connsiteX10-1483" fmla="*/ 1364327 w 1728874"/>
                  <a:gd name="connsiteY10-1484" fmla="*/ 2787688 h 4158005"/>
                  <a:gd name="connsiteX11-1485" fmla="*/ 1375959 w 1728874"/>
                  <a:gd name="connsiteY11-1486" fmla="*/ 3238442 h 4158005"/>
                  <a:gd name="connsiteX12-1487" fmla="*/ 1378869 w 1728874"/>
                  <a:gd name="connsiteY12-1488" fmla="*/ 3764809 h 4158005"/>
                  <a:gd name="connsiteX13-1489" fmla="*/ 900020 w 1728874"/>
                  <a:gd name="connsiteY13-1490" fmla="*/ 4154822 h 4158005"/>
                  <a:gd name="connsiteX14-1491" fmla="*/ 316480 w 1728874"/>
                  <a:gd name="connsiteY14-1492" fmla="*/ 4074053 h 4158005"/>
                  <a:gd name="connsiteX15-1493" fmla="*/ 108029 w 1728874"/>
                  <a:gd name="connsiteY15-1494" fmla="*/ 3799706 h 4158005"/>
                  <a:gd name="connsiteX16-1495" fmla="*/ 99306 w 1728874"/>
                  <a:gd name="connsiteY16-1496" fmla="*/ 3055233 h 4158005"/>
                  <a:gd name="connsiteX17-1497" fmla="*/ 99306 w 1728874"/>
                  <a:gd name="connsiteY17-1498" fmla="*/ 2616109 h 4158005"/>
                  <a:gd name="connsiteX18-1499" fmla="*/ 55683 w 1728874"/>
                  <a:gd name="connsiteY18-1500" fmla="*/ 2081019 h 4158005"/>
                  <a:gd name="connsiteX19-1501" fmla="*/ 431 w 1728874"/>
                  <a:gd name="connsiteY19-1502" fmla="*/ 1322008 h 4158005"/>
                  <a:gd name="connsiteX20-1503" fmla="*/ 87128 w 1728874"/>
                  <a:gd name="connsiteY20-1504" fmla="*/ 773195 h 4158005"/>
                  <a:gd name="connsiteX21-1505" fmla="*/ 433736 w 1728874"/>
                  <a:gd name="connsiteY21-1506" fmla="*/ 216931 h 4158005"/>
                  <a:gd name="connsiteX22-1507" fmla="*/ 843779 w 1728874"/>
                  <a:gd name="connsiteY22-1508" fmla="*/ 27903 h 4158005"/>
                  <a:gd name="connsiteX0-1509" fmla="*/ 843779 w 1728874"/>
                  <a:gd name="connsiteY0-1510" fmla="*/ 27903 h 4158005"/>
                  <a:gd name="connsiteX1-1511" fmla="*/ 1355604 w 1728874"/>
                  <a:gd name="connsiteY1-1512" fmla="*/ 19180 h 4158005"/>
                  <a:gd name="connsiteX2-1513" fmla="*/ 1599884 w 1728874"/>
                  <a:gd name="connsiteY2-1514" fmla="*/ 202389 h 4158005"/>
                  <a:gd name="connsiteX3-1515" fmla="*/ 1687127 w 1728874"/>
                  <a:gd name="connsiteY3-1516" fmla="*/ 475750 h 4158005"/>
                  <a:gd name="connsiteX4-1517" fmla="*/ 1724931 w 1728874"/>
                  <a:gd name="connsiteY4-1518" fmla="*/ 1022472 h 4158005"/>
                  <a:gd name="connsiteX5-1519" fmla="*/ 1658046 w 1728874"/>
                  <a:gd name="connsiteY5-1520" fmla="*/ 1423790 h 4158005"/>
                  <a:gd name="connsiteX6-1521" fmla="*/ 1492283 w 1728874"/>
                  <a:gd name="connsiteY6-1522" fmla="*/ 1819291 h 4158005"/>
                  <a:gd name="connsiteX7-1523" fmla="*/ 1489376 w 1728874"/>
                  <a:gd name="connsiteY7-1524" fmla="*/ 1825107 h 4158005"/>
                  <a:gd name="connsiteX8-1525" fmla="*/ 1352036 w 1728874"/>
                  <a:gd name="connsiteY8-1526" fmla="*/ 2401899 h 4158005"/>
                  <a:gd name="connsiteX9-1527" fmla="*/ 1361276 w 1728874"/>
                  <a:gd name="connsiteY9-1528" fmla="*/ 2791078 h 4158005"/>
                  <a:gd name="connsiteX10-1529" fmla="*/ 1364327 w 1728874"/>
                  <a:gd name="connsiteY10-1530" fmla="*/ 2787688 h 4158005"/>
                  <a:gd name="connsiteX11-1531" fmla="*/ 1375959 w 1728874"/>
                  <a:gd name="connsiteY11-1532" fmla="*/ 3238442 h 4158005"/>
                  <a:gd name="connsiteX12-1533" fmla="*/ 1378869 w 1728874"/>
                  <a:gd name="connsiteY12-1534" fmla="*/ 3764809 h 4158005"/>
                  <a:gd name="connsiteX13-1535" fmla="*/ 900020 w 1728874"/>
                  <a:gd name="connsiteY13-1536" fmla="*/ 4154822 h 4158005"/>
                  <a:gd name="connsiteX14-1537" fmla="*/ 316480 w 1728874"/>
                  <a:gd name="connsiteY14-1538" fmla="*/ 4074053 h 4158005"/>
                  <a:gd name="connsiteX15-1539" fmla="*/ 108029 w 1728874"/>
                  <a:gd name="connsiteY15-1540" fmla="*/ 3799706 h 4158005"/>
                  <a:gd name="connsiteX16-1541" fmla="*/ 99306 w 1728874"/>
                  <a:gd name="connsiteY16-1542" fmla="*/ 3055233 h 4158005"/>
                  <a:gd name="connsiteX17-1543" fmla="*/ 99306 w 1728874"/>
                  <a:gd name="connsiteY17-1544" fmla="*/ 2616109 h 4158005"/>
                  <a:gd name="connsiteX18-1545" fmla="*/ 55683 w 1728874"/>
                  <a:gd name="connsiteY18-1546" fmla="*/ 2081019 h 4158005"/>
                  <a:gd name="connsiteX19-1547" fmla="*/ 431 w 1728874"/>
                  <a:gd name="connsiteY19-1548" fmla="*/ 1322008 h 4158005"/>
                  <a:gd name="connsiteX20-1549" fmla="*/ 87128 w 1728874"/>
                  <a:gd name="connsiteY20-1550" fmla="*/ 773195 h 4158005"/>
                  <a:gd name="connsiteX21-1551" fmla="*/ 433736 w 1728874"/>
                  <a:gd name="connsiteY21-1552" fmla="*/ 216931 h 4158005"/>
                  <a:gd name="connsiteX22-1553" fmla="*/ 843779 w 1728874"/>
                  <a:gd name="connsiteY22-1554" fmla="*/ 27903 h 415800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Lst>
                <a:rect l="l" t="t" r="r" b="b"/>
                <a:pathLst>
                  <a:path w="1728874" h="4158005">
                    <a:moveTo>
                      <a:pt x="843779" y="27903"/>
                    </a:moveTo>
                    <a:cubicBezTo>
                      <a:pt x="997424" y="-5055"/>
                      <a:pt x="1229587" y="-9901"/>
                      <a:pt x="1355604" y="19180"/>
                    </a:cubicBezTo>
                    <a:cubicBezTo>
                      <a:pt x="1481621" y="48261"/>
                      <a:pt x="1547538" y="103514"/>
                      <a:pt x="1599884" y="202389"/>
                    </a:cubicBezTo>
                    <a:cubicBezTo>
                      <a:pt x="1646414" y="286725"/>
                      <a:pt x="1666769" y="382691"/>
                      <a:pt x="1687127" y="475750"/>
                    </a:cubicBezTo>
                    <a:cubicBezTo>
                      <a:pt x="1722024" y="656052"/>
                      <a:pt x="1736563" y="839264"/>
                      <a:pt x="1724931" y="1022472"/>
                    </a:cubicBezTo>
                    <a:cubicBezTo>
                      <a:pt x="1719114" y="1159154"/>
                      <a:pt x="1698759" y="1292927"/>
                      <a:pt x="1658046" y="1423790"/>
                    </a:cubicBezTo>
                    <a:cubicBezTo>
                      <a:pt x="1619271" y="1556593"/>
                      <a:pt x="1520395" y="1752405"/>
                      <a:pt x="1492283" y="1819291"/>
                    </a:cubicBezTo>
                    <a:cubicBezTo>
                      <a:pt x="1492283" y="1822200"/>
                      <a:pt x="1489376" y="1822200"/>
                      <a:pt x="1489376" y="1825107"/>
                    </a:cubicBezTo>
                    <a:cubicBezTo>
                      <a:pt x="1425398" y="2002502"/>
                      <a:pt x="1369484" y="2212871"/>
                      <a:pt x="1352036" y="2401899"/>
                    </a:cubicBezTo>
                    <a:lnTo>
                      <a:pt x="1361276" y="2791078"/>
                    </a:lnTo>
                    <a:lnTo>
                      <a:pt x="1364327" y="2787688"/>
                    </a:lnTo>
                    <a:cubicBezTo>
                      <a:pt x="1378869" y="2938909"/>
                      <a:pt x="1373052" y="3090130"/>
                      <a:pt x="1375959" y="3238442"/>
                    </a:cubicBezTo>
                    <a:cubicBezTo>
                      <a:pt x="1375959" y="3412928"/>
                      <a:pt x="1435760" y="3602384"/>
                      <a:pt x="1378869" y="3764809"/>
                    </a:cubicBezTo>
                    <a:cubicBezTo>
                      <a:pt x="1290492" y="4017127"/>
                      <a:pt x="1095192" y="4139495"/>
                      <a:pt x="900020" y="4154822"/>
                    </a:cubicBezTo>
                    <a:cubicBezTo>
                      <a:pt x="716172" y="4169260"/>
                      <a:pt x="448479" y="4133239"/>
                      <a:pt x="316480" y="4074053"/>
                    </a:cubicBezTo>
                    <a:cubicBezTo>
                      <a:pt x="184482" y="4014867"/>
                      <a:pt x="122571" y="3904397"/>
                      <a:pt x="108029" y="3799706"/>
                    </a:cubicBezTo>
                    <a:cubicBezTo>
                      <a:pt x="80887" y="3634429"/>
                      <a:pt x="100760" y="3252499"/>
                      <a:pt x="99306" y="3055233"/>
                    </a:cubicBezTo>
                    <a:cubicBezTo>
                      <a:pt x="102213" y="2909828"/>
                      <a:pt x="105122" y="2761514"/>
                      <a:pt x="99306" y="2616109"/>
                    </a:cubicBezTo>
                    <a:cubicBezTo>
                      <a:pt x="93490" y="2435807"/>
                      <a:pt x="81858" y="2258415"/>
                      <a:pt x="55683" y="2081019"/>
                    </a:cubicBezTo>
                    <a:cubicBezTo>
                      <a:pt x="39204" y="1865336"/>
                      <a:pt x="-4810" y="1539979"/>
                      <a:pt x="431" y="1322008"/>
                    </a:cubicBezTo>
                    <a:cubicBezTo>
                      <a:pt x="11335" y="1136615"/>
                      <a:pt x="38599" y="952860"/>
                      <a:pt x="87128" y="773195"/>
                    </a:cubicBezTo>
                    <a:cubicBezTo>
                      <a:pt x="130237" y="560614"/>
                      <a:pt x="263879" y="402352"/>
                      <a:pt x="433736" y="216931"/>
                    </a:cubicBezTo>
                    <a:cubicBezTo>
                      <a:pt x="558785" y="129688"/>
                      <a:pt x="692558" y="62800"/>
                      <a:pt x="843779" y="27903"/>
                    </a:cubicBezTo>
                    <a:close/>
                  </a:path>
                </a:pathLst>
              </a:custGeom>
              <a:solidFill>
                <a:schemeClr val="accent2">
                  <a:lumMod val="75000"/>
                </a:schemeClr>
              </a:solidFill>
              <a:ln w="9525" cap="flat">
                <a:noFill/>
                <a:prstDash val="solid"/>
                <a:miter/>
              </a:ln>
            </p:spPr>
            <p:txBody>
              <a:bodyPr rtlCol="0" anchor="ctr"/>
              <a:lstStyle/>
              <a:p>
                <a:endParaRPr lang="en-US"/>
              </a:p>
            </p:txBody>
          </p:sp>
          <p:sp>
            <p:nvSpPr>
              <p:cNvPr id="68" name="Freeform: Shape 67"/>
              <p:cNvSpPr/>
              <p:nvPr/>
            </p:nvSpPr>
            <p:spPr>
              <a:xfrm>
                <a:off x="6320211" y="46587"/>
                <a:ext cx="370016" cy="590603"/>
              </a:xfrm>
              <a:custGeom>
                <a:avLst/>
                <a:gdLst>
                  <a:gd name="connsiteX0" fmla="*/ 98584 w 495300"/>
                  <a:gd name="connsiteY0" fmla="*/ 576412 h 790575"/>
                  <a:gd name="connsiteX1" fmla="*/ 141446 w 495300"/>
                  <a:gd name="connsiteY1" fmla="*/ 629752 h 790575"/>
                  <a:gd name="connsiteX2" fmla="*/ 192881 w 495300"/>
                  <a:gd name="connsiteY2" fmla="*/ 688807 h 790575"/>
                  <a:gd name="connsiteX3" fmla="*/ 217646 w 495300"/>
                  <a:gd name="connsiteY3" fmla="*/ 732622 h 790575"/>
                  <a:gd name="connsiteX4" fmla="*/ 206216 w 495300"/>
                  <a:gd name="connsiteY4" fmla="*/ 776437 h 790575"/>
                  <a:gd name="connsiteX5" fmla="*/ 184309 w 495300"/>
                  <a:gd name="connsiteY5" fmla="*/ 784057 h 790575"/>
                  <a:gd name="connsiteX6" fmla="*/ 149066 w 495300"/>
                  <a:gd name="connsiteY6" fmla="*/ 765959 h 790575"/>
                  <a:gd name="connsiteX7" fmla="*/ 106204 w 495300"/>
                  <a:gd name="connsiteY7" fmla="*/ 714524 h 790575"/>
                  <a:gd name="connsiteX8" fmla="*/ 102394 w 495300"/>
                  <a:gd name="connsiteY8" fmla="*/ 709762 h 790575"/>
                  <a:gd name="connsiteX9" fmla="*/ 55721 w 495300"/>
                  <a:gd name="connsiteY9" fmla="*/ 611654 h 790575"/>
                  <a:gd name="connsiteX10" fmla="*/ 17621 w 495300"/>
                  <a:gd name="connsiteY10" fmla="*/ 443062 h 790575"/>
                  <a:gd name="connsiteX11" fmla="*/ 8096 w 495300"/>
                  <a:gd name="connsiteY11" fmla="*/ 353527 h 790575"/>
                  <a:gd name="connsiteX12" fmla="*/ 7144 w 495300"/>
                  <a:gd name="connsiteY12" fmla="*/ 291614 h 790575"/>
                  <a:gd name="connsiteX13" fmla="*/ 8096 w 495300"/>
                  <a:gd name="connsiteY13" fmla="*/ 270659 h 790575"/>
                  <a:gd name="connsiteX14" fmla="*/ 29051 w 495300"/>
                  <a:gd name="connsiteY14" fmla="*/ 164932 h 790575"/>
                  <a:gd name="connsiteX15" fmla="*/ 110966 w 495300"/>
                  <a:gd name="connsiteY15" fmla="*/ 37297 h 790575"/>
                  <a:gd name="connsiteX16" fmla="*/ 154781 w 495300"/>
                  <a:gd name="connsiteY16" fmla="*/ 8722 h 790575"/>
                  <a:gd name="connsiteX17" fmla="*/ 165259 w 495300"/>
                  <a:gd name="connsiteY17" fmla="*/ 7769 h 790575"/>
                  <a:gd name="connsiteX18" fmla="*/ 266224 w 495300"/>
                  <a:gd name="connsiteY18" fmla="*/ 57299 h 790575"/>
                  <a:gd name="connsiteX19" fmla="*/ 405289 w 495300"/>
                  <a:gd name="connsiteY19" fmla="*/ 183029 h 790575"/>
                  <a:gd name="connsiteX20" fmla="*/ 450056 w 495300"/>
                  <a:gd name="connsiteY20" fmla="*/ 239227 h 790575"/>
                  <a:gd name="connsiteX21" fmla="*/ 486251 w 495300"/>
                  <a:gd name="connsiteY21" fmla="*/ 344954 h 790575"/>
                  <a:gd name="connsiteX22" fmla="*/ 495776 w 495300"/>
                  <a:gd name="connsiteY22" fmla="*/ 520214 h 790575"/>
                  <a:gd name="connsiteX23" fmla="*/ 465296 w 495300"/>
                  <a:gd name="connsiteY23" fmla="*/ 685949 h 790575"/>
                  <a:gd name="connsiteX24" fmla="*/ 442436 w 495300"/>
                  <a:gd name="connsiteY24" fmla="*/ 727859 h 790575"/>
                  <a:gd name="connsiteX25" fmla="*/ 427196 w 495300"/>
                  <a:gd name="connsiteY25" fmla="*/ 738337 h 790575"/>
                  <a:gd name="connsiteX26" fmla="*/ 397669 w 495300"/>
                  <a:gd name="connsiteY26" fmla="*/ 716429 h 790575"/>
                  <a:gd name="connsiteX27" fmla="*/ 403384 w 495300"/>
                  <a:gd name="connsiteY27" fmla="*/ 671662 h 790575"/>
                  <a:gd name="connsiteX28" fmla="*/ 450056 w 495300"/>
                  <a:gd name="connsiteY28" fmla="*/ 579269 h 790575"/>
                  <a:gd name="connsiteX29" fmla="*/ 467201 w 495300"/>
                  <a:gd name="connsiteY29" fmla="*/ 530692 h 790575"/>
                  <a:gd name="connsiteX30" fmla="*/ 476726 w 495300"/>
                  <a:gd name="connsiteY30" fmla="*/ 428774 h 790575"/>
                  <a:gd name="connsiteX31" fmla="*/ 474821 w 495300"/>
                  <a:gd name="connsiteY31" fmla="*/ 421154 h 790575"/>
                  <a:gd name="connsiteX32" fmla="*/ 386239 w 495300"/>
                  <a:gd name="connsiteY32" fmla="*/ 277327 h 790575"/>
                  <a:gd name="connsiteX33" fmla="*/ 179546 w 495300"/>
                  <a:gd name="connsiteY33" fmla="*/ 107782 h 790575"/>
                  <a:gd name="connsiteX34" fmla="*/ 168116 w 495300"/>
                  <a:gd name="connsiteY34" fmla="*/ 110639 h 790575"/>
                  <a:gd name="connsiteX35" fmla="*/ 74771 w 495300"/>
                  <a:gd name="connsiteY35" fmla="*/ 308759 h 790575"/>
                  <a:gd name="connsiteX36" fmla="*/ 58579 w 495300"/>
                  <a:gd name="connsiteY36" fmla="*/ 372577 h 790575"/>
                  <a:gd name="connsiteX37" fmla="*/ 59531 w 495300"/>
                  <a:gd name="connsiteY37" fmla="*/ 392579 h 790575"/>
                  <a:gd name="connsiteX38" fmla="*/ 59531 w 495300"/>
                  <a:gd name="connsiteY38" fmla="*/ 396389 h 790575"/>
                  <a:gd name="connsiteX39" fmla="*/ 71914 w 495300"/>
                  <a:gd name="connsiteY39" fmla="*/ 502117 h 790575"/>
                  <a:gd name="connsiteX40" fmla="*/ 98584 w 495300"/>
                  <a:gd name="connsiteY40" fmla="*/ 576412 h 790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495300" h="790575">
                    <a:moveTo>
                      <a:pt x="98584" y="576412"/>
                    </a:moveTo>
                    <a:cubicBezTo>
                      <a:pt x="110966" y="596414"/>
                      <a:pt x="126206" y="612607"/>
                      <a:pt x="141446" y="629752"/>
                    </a:cubicBezTo>
                    <a:cubicBezTo>
                      <a:pt x="158591" y="649754"/>
                      <a:pt x="176689" y="667852"/>
                      <a:pt x="192881" y="688807"/>
                    </a:cubicBezTo>
                    <a:cubicBezTo>
                      <a:pt x="203359" y="702142"/>
                      <a:pt x="211931" y="716429"/>
                      <a:pt x="217646" y="732622"/>
                    </a:cubicBezTo>
                    <a:cubicBezTo>
                      <a:pt x="224314" y="749767"/>
                      <a:pt x="218599" y="764054"/>
                      <a:pt x="206216" y="776437"/>
                    </a:cubicBezTo>
                    <a:cubicBezTo>
                      <a:pt x="200501" y="782152"/>
                      <a:pt x="192881" y="785009"/>
                      <a:pt x="184309" y="784057"/>
                    </a:cubicBezTo>
                    <a:cubicBezTo>
                      <a:pt x="170974" y="781199"/>
                      <a:pt x="158591" y="777389"/>
                      <a:pt x="149066" y="765959"/>
                    </a:cubicBezTo>
                    <a:cubicBezTo>
                      <a:pt x="134779" y="748814"/>
                      <a:pt x="120491" y="731669"/>
                      <a:pt x="106204" y="714524"/>
                    </a:cubicBezTo>
                    <a:cubicBezTo>
                      <a:pt x="105251" y="712619"/>
                      <a:pt x="103346" y="711667"/>
                      <a:pt x="102394" y="709762"/>
                    </a:cubicBezTo>
                    <a:cubicBezTo>
                      <a:pt x="78581" y="681187"/>
                      <a:pt x="65246" y="646897"/>
                      <a:pt x="55721" y="611654"/>
                    </a:cubicBezTo>
                    <a:cubicBezTo>
                      <a:pt x="41434" y="556409"/>
                      <a:pt x="26194" y="500212"/>
                      <a:pt x="17621" y="443062"/>
                    </a:cubicBezTo>
                    <a:cubicBezTo>
                      <a:pt x="12859" y="413534"/>
                      <a:pt x="10001" y="383054"/>
                      <a:pt x="8096" y="353527"/>
                    </a:cubicBezTo>
                    <a:cubicBezTo>
                      <a:pt x="7144" y="332572"/>
                      <a:pt x="7144" y="312569"/>
                      <a:pt x="7144" y="291614"/>
                    </a:cubicBezTo>
                    <a:cubicBezTo>
                      <a:pt x="7144" y="284947"/>
                      <a:pt x="8096" y="277327"/>
                      <a:pt x="8096" y="270659"/>
                    </a:cubicBezTo>
                    <a:cubicBezTo>
                      <a:pt x="11906" y="234464"/>
                      <a:pt x="17621" y="199222"/>
                      <a:pt x="29051" y="164932"/>
                    </a:cubicBezTo>
                    <a:cubicBezTo>
                      <a:pt x="45244" y="115402"/>
                      <a:pt x="70961" y="71587"/>
                      <a:pt x="110966" y="37297"/>
                    </a:cubicBezTo>
                    <a:cubicBezTo>
                      <a:pt x="124301" y="25867"/>
                      <a:pt x="138589" y="16342"/>
                      <a:pt x="154781" y="8722"/>
                    </a:cubicBezTo>
                    <a:cubicBezTo>
                      <a:pt x="158591" y="6817"/>
                      <a:pt x="161449" y="6817"/>
                      <a:pt x="165259" y="7769"/>
                    </a:cubicBezTo>
                    <a:cubicBezTo>
                      <a:pt x="202406" y="18247"/>
                      <a:pt x="234791" y="36344"/>
                      <a:pt x="266224" y="57299"/>
                    </a:cubicBezTo>
                    <a:cubicBezTo>
                      <a:pt x="318611" y="92542"/>
                      <a:pt x="363379" y="135404"/>
                      <a:pt x="405289" y="183029"/>
                    </a:cubicBezTo>
                    <a:cubicBezTo>
                      <a:pt x="421481" y="201127"/>
                      <a:pt x="437674" y="218272"/>
                      <a:pt x="450056" y="239227"/>
                    </a:cubicBezTo>
                    <a:cubicBezTo>
                      <a:pt x="469106" y="272564"/>
                      <a:pt x="479584" y="307807"/>
                      <a:pt x="486251" y="344954"/>
                    </a:cubicBezTo>
                    <a:cubicBezTo>
                      <a:pt x="496729" y="403057"/>
                      <a:pt x="499586" y="461159"/>
                      <a:pt x="495776" y="520214"/>
                    </a:cubicBezTo>
                    <a:cubicBezTo>
                      <a:pt x="491966" y="576412"/>
                      <a:pt x="484346" y="632609"/>
                      <a:pt x="465296" y="685949"/>
                    </a:cubicBezTo>
                    <a:cubicBezTo>
                      <a:pt x="459581" y="701189"/>
                      <a:pt x="452914" y="716429"/>
                      <a:pt x="442436" y="727859"/>
                    </a:cubicBezTo>
                    <a:cubicBezTo>
                      <a:pt x="438626" y="732622"/>
                      <a:pt x="432911" y="736432"/>
                      <a:pt x="427196" y="738337"/>
                    </a:cubicBezTo>
                    <a:cubicBezTo>
                      <a:pt x="411956" y="742147"/>
                      <a:pt x="400526" y="733574"/>
                      <a:pt x="397669" y="716429"/>
                    </a:cubicBezTo>
                    <a:cubicBezTo>
                      <a:pt x="395764" y="701189"/>
                      <a:pt x="397669" y="685949"/>
                      <a:pt x="403384" y="671662"/>
                    </a:cubicBezTo>
                    <a:cubicBezTo>
                      <a:pt x="414814" y="639277"/>
                      <a:pt x="429101" y="607844"/>
                      <a:pt x="450056" y="579269"/>
                    </a:cubicBezTo>
                    <a:cubicBezTo>
                      <a:pt x="460534" y="564982"/>
                      <a:pt x="463391" y="547837"/>
                      <a:pt x="467201" y="530692"/>
                    </a:cubicBezTo>
                    <a:cubicBezTo>
                      <a:pt x="473869" y="497354"/>
                      <a:pt x="475774" y="463064"/>
                      <a:pt x="476726" y="428774"/>
                    </a:cubicBezTo>
                    <a:cubicBezTo>
                      <a:pt x="476726" y="425917"/>
                      <a:pt x="475774" y="424012"/>
                      <a:pt x="474821" y="421154"/>
                    </a:cubicBezTo>
                    <a:cubicBezTo>
                      <a:pt x="454819" y="366862"/>
                      <a:pt x="423386" y="320189"/>
                      <a:pt x="386239" y="277327"/>
                    </a:cubicBezTo>
                    <a:cubicBezTo>
                      <a:pt x="327184" y="208747"/>
                      <a:pt x="256699" y="153502"/>
                      <a:pt x="179546" y="107782"/>
                    </a:cubicBezTo>
                    <a:cubicBezTo>
                      <a:pt x="173831" y="103972"/>
                      <a:pt x="171926" y="105877"/>
                      <a:pt x="168116" y="110639"/>
                    </a:cubicBezTo>
                    <a:cubicBezTo>
                      <a:pt x="126206" y="171599"/>
                      <a:pt x="95726" y="238274"/>
                      <a:pt x="74771" y="308759"/>
                    </a:cubicBezTo>
                    <a:cubicBezTo>
                      <a:pt x="68104" y="329714"/>
                      <a:pt x="63341" y="350669"/>
                      <a:pt x="58579" y="372577"/>
                    </a:cubicBezTo>
                    <a:cubicBezTo>
                      <a:pt x="56674" y="379244"/>
                      <a:pt x="58579" y="385912"/>
                      <a:pt x="59531" y="392579"/>
                    </a:cubicBezTo>
                    <a:cubicBezTo>
                      <a:pt x="59531" y="393532"/>
                      <a:pt x="59531" y="395437"/>
                      <a:pt x="59531" y="396389"/>
                    </a:cubicBezTo>
                    <a:cubicBezTo>
                      <a:pt x="63341" y="431632"/>
                      <a:pt x="67151" y="466874"/>
                      <a:pt x="71914" y="502117"/>
                    </a:cubicBezTo>
                    <a:cubicBezTo>
                      <a:pt x="75724" y="529739"/>
                      <a:pt x="82391" y="554504"/>
                      <a:pt x="98584" y="576412"/>
                    </a:cubicBezTo>
                    <a:close/>
                  </a:path>
                </a:pathLst>
              </a:custGeom>
              <a:solidFill>
                <a:schemeClr val="accent3"/>
              </a:solidFill>
              <a:ln w="9525" cap="flat">
                <a:noFill/>
                <a:prstDash val="solid"/>
                <a:miter/>
              </a:ln>
            </p:spPr>
            <p:txBody>
              <a:bodyPr rtlCol="0" anchor="ctr"/>
              <a:lstStyle/>
              <a:p>
                <a:endParaRPr lang="en-US"/>
              </a:p>
            </p:txBody>
          </p:sp>
        </p:grpSp>
      </p:grpSp>
      <p:sp>
        <p:nvSpPr>
          <p:cNvPr id="63" name="Freeform: Shape 62"/>
          <p:cNvSpPr/>
          <p:nvPr/>
        </p:nvSpPr>
        <p:spPr>
          <a:xfrm rot="20738113">
            <a:off x="2094336" y="3642349"/>
            <a:ext cx="845479" cy="847678"/>
          </a:xfrm>
          <a:custGeom>
            <a:avLst/>
            <a:gdLst>
              <a:gd name="connsiteX0" fmla="*/ 321547 w 668637"/>
              <a:gd name="connsiteY0" fmla="*/ 56565 h 670376"/>
              <a:gd name="connsiteX1" fmla="*/ 239003 w 668637"/>
              <a:gd name="connsiteY1" fmla="*/ 70219 h 670376"/>
              <a:gd name="connsiteX2" fmla="*/ 232176 w 668637"/>
              <a:gd name="connsiteY2" fmla="*/ 90079 h 670376"/>
              <a:gd name="connsiteX3" fmla="*/ 432642 w 668637"/>
              <a:gd name="connsiteY3" fmla="*/ 79528 h 670376"/>
              <a:gd name="connsiteX4" fmla="*/ 423953 w 668637"/>
              <a:gd name="connsiteY4" fmla="*/ 62771 h 670376"/>
              <a:gd name="connsiteX5" fmla="*/ 321547 w 668637"/>
              <a:gd name="connsiteY5" fmla="*/ 56565 h 670376"/>
              <a:gd name="connsiteX6" fmla="*/ 382215 w 668637"/>
              <a:gd name="connsiteY6" fmla="*/ 1639 h 670376"/>
              <a:gd name="connsiteX7" fmla="*/ 462433 w 668637"/>
              <a:gd name="connsiteY7" fmla="*/ 13120 h 670376"/>
              <a:gd name="connsiteX8" fmla="*/ 633728 w 668637"/>
              <a:gd name="connsiteY8" fmla="*/ 39808 h 670376"/>
              <a:gd name="connsiteX9" fmla="*/ 662278 w 668637"/>
              <a:gd name="connsiteY9" fmla="*/ 71460 h 670376"/>
              <a:gd name="connsiteX10" fmla="*/ 668485 w 668637"/>
              <a:gd name="connsiteY10" fmla="*/ 227241 h 670376"/>
              <a:gd name="connsiteX11" fmla="*/ 645521 w 668637"/>
              <a:gd name="connsiteY11" fmla="*/ 253307 h 670376"/>
              <a:gd name="connsiteX12" fmla="*/ 571044 w 668637"/>
              <a:gd name="connsiteY12" fmla="*/ 256410 h 670376"/>
              <a:gd name="connsiteX13" fmla="*/ 553045 w 668637"/>
              <a:gd name="connsiteY13" fmla="*/ 275029 h 670376"/>
              <a:gd name="connsiteX14" fmla="*/ 565458 w 668637"/>
              <a:gd name="connsiteY14" fmla="*/ 617621 h 670376"/>
              <a:gd name="connsiteX15" fmla="*/ 529462 w 668637"/>
              <a:gd name="connsiteY15" fmla="*/ 656101 h 670376"/>
              <a:gd name="connsiteX16" fmla="*/ 170112 w 668637"/>
              <a:gd name="connsiteY16" fmla="*/ 670376 h 670376"/>
              <a:gd name="connsiteX17" fmla="*/ 138460 w 668637"/>
              <a:gd name="connsiteY17" fmla="*/ 639964 h 670376"/>
              <a:gd name="connsiteX18" fmla="*/ 124805 w 668637"/>
              <a:gd name="connsiteY18" fmla="*/ 293028 h 670376"/>
              <a:gd name="connsiteX19" fmla="*/ 103704 w 668637"/>
              <a:gd name="connsiteY19" fmla="*/ 275029 h 670376"/>
              <a:gd name="connsiteX20" fmla="*/ 29228 w 668637"/>
              <a:gd name="connsiteY20" fmla="*/ 278133 h 670376"/>
              <a:gd name="connsiteX21" fmla="*/ 5643 w 668637"/>
              <a:gd name="connsiteY21" fmla="*/ 257031 h 670376"/>
              <a:gd name="connsiteX22" fmla="*/ 57 w 668637"/>
              <a:gd name="connsiteY22" fmla="*/ 87597 h 670376"/>
              <a:gd name="connsiteX23" fmla="*/ 16194 w 668637"/>
              <a:gd name="connsiteY23" fmla="*/ 66495 h 670376"/>
              <a:gd name="connsiteX24" fmla="*/ 301067 w 668637"/>
              <a:gd name="connsiteY24" fmla="*/ 3190 h 670376"/>
              <a:gd name="connsiteX25" fmla="*/ 382215 w 668637"/>
              <a:gd name="connsiteY25" fmla="*/ 1639 h 670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68637" h="670376">
                <a:moveTo>
                  <a:pt x="321547" y="56565"/>
                </a:moveTo>
                <a:cubicBezTo>
                  <a:pt x="302308" y="57185"/>
                  <a:pt x="270655" y="62150"/>
                  <a:pt x="239003" y="70219"/>
                </a:cubicBezTo>
                <a:cubicBezTo>
                  <a:pt x="224728" y="73942"/>
                  <a:pt x="223487" y="78287"/>
                  <a:pt x="232176" y="90079"/>
                </a:cubicBezTo>
                <a:cubicBezTo>
                  <a:pt x="283689" y="159590"/>
                  <a:pt x="386094" y="154004"/>
                  <a:pt x="432642" y="79528"/>
                </a:cubicBezTo>
                <a:cubicBezTo>
                  <a:pt x="440710" y="66495"/>
                  <a:pt x="433262" y="64633"/>
                  <a:pt x="423953" y="62771"/>
                </a:cubicBezTo>
                <a:cubicBezTo>
                  <a:pt x="394782" y="57806"/>
                  <a:pt x="364992" y="53461"/>
                  <a:pt x="321547" y="56565"/>
                </a:cubicBezTo>
                <a:close/>
                <a:moveTo>
                  <a:pt x="382215" y="1639"/>
                </a:moveTo>
                <a:cubicBezTo>
                  <a:pt x="409058" y="3966"/>
                  <a:pt x="435746" y="8466"/>
                  <a:pt x="462433" y="13120"/>
                </a:cubicBezTo>
                <a:cubicBezTo>
                  <a:pt x="519531" y="23051"/>
                  <a:pt x="576630" y="31740"/>
                  <a:pt x="633728" y="39808"/>
                </a:cubicBezTo>
                <a:cubicBezTo>
                  <a:pt x="653589" y="42291"/>
                  <a:pt x="662278" y="49738"/>
                  <a:pt x="662278" y="71460"/>
                </a:cubicBezTo>
                <a:cubicBezTo>
                  <a:pt x="662898" y="123594"/>
                  <a:pt x="666002" y="175727"/>
                  <a:pt x="668485" y="227241"/>
                </a:cubicBezTo>
                <a:cubicBezTo>
                  <a:pt x="669726" y="244618"/>
                  <a:pt x="663519" y="252686"/>
                  <a:pt x="645521" y="253307"/>
                </a:cubicBezTo>
                <a:cubicBezTo>
                  <a:pt x="620695" y="253928"/>
                  <a:pt x="595870" y="256410"/>
                  <a:pt x="571044" y="256410"/>
                </a:cubicBezTo>
                <a:cubicBezTo>
                  <a:pt x="557390" y="256410"/>
                  <a:pt x="552425" y="259514"/>
                  <a:pt x="553045" y="275029"/>
                </a:cubicBezTo>
                <a:cubicBezTo>
                  <a:pt x="558011" y="389227"/>
                  <a:pt x="561735" y="503424"/>
                  <a:pt x="565458" y="617621"/>
                </a:cubicBezTo>
                <a:cubicBezTo>
                  <a:pt x="566700" y="654859"/>
                  <a:pt x="566700" y="654239"/>
                  <a:pt x="529462" y="656101"/>
                </a:cubicBezTo>
                <a:cubicBezTo>
                  <a:pt x="470501" y="659204"/>
                  <a:pt x="229693" y="670376"/>
                  <a:pt x="170112" y="670376"/>
                </a:cubicBezTo>
                <a:cubicBezTo>
                  <a:pt x="140321" y="670376"/>
                  <a:pt x="140321" y="670376"/>
                  <a:pt x="138460" y="639964"/>
                </a:cubicBezTo>
                <a:cubicBezTo>
                  <a:pt x="135356" y="575418"/>
                  <a:pt x="125426" y="343920"/>
                  <a:pt x="124805" y="293028"/>
                </a:cubicBezTo>
                <a:cubicBezTo>
                  <a:pt x="124805" y="276271"/>
                  <a:pt x="118599" y="273788"/>
                  <a:pt x="103704" y="275029"/>
                </a:cubicBezTo>
                <a:cubicBezTo>
                  <a:pt x="78879" y="276892"/>
                  <a:pt x="54053" y="276892"/>
                  <a:pt x="29228" y="278133"/>
                </a:cubicBezTo>
                <a:cubicBezTo>
                  <a:pt x="13711" y="278753"/>
                  <a:pt x="6264" y="273168"/>
                  <a:pt x="5643" y="257031"/>
                </a:cubicBezTo>
                <a:cubicBezTo>
                  <a:pt x="4402" y="200553"/>
                  <a:pt x="2540" y="144075"/>
                  <a:pt x="57" y="87597"/>
                </a:cubicBezTo>
                <a:cubicBezTo>
                  <a:pt x="-563" y="75184"/>
                  <a:pt x="3781" y="68978"/>
                  <a:pt x="16194" y="66495"/>
                </a:cubicBezTo>
                <a:cubicBezTo>
                  <a:pt x="111772" y="47256"/>
                  <a:pt x="204247" y="16844"/>
                  <a:pt x="301067" y="3190"/>
                </a:cubicBezTo>
                <a:cubicBezTo>
                  <a:pt x="328375" y="-844"/>
                  <a:pt x="355373" y="-689"/>
                  <a:pt x="382215" y="1639"/>
                </a:cubicBezTo>
                <a:close/>
              </a:path>
            </a:pathLst>
          </a:custGeom>
          <a:solidFill>
            <a:srgbClr val="FE5700"/>
          </a:solidFill>
          <a:ln w="9525" cap="flat">
            <a:noFill/>
            <a:prstDash val="solid"/>
            <a:miter/>
          </a:ln>
        </p:spPr>
        <p:txBody>
          <a:bodyPr wrap="square" rtlCol="0" anchor="ctr">
            <a:noAutofit/>
          </a:bodyPr>
          <a:lstStyle/>
          <a:p>
            <a:endParaRPr lang="en-US"/>
          </a:p>
        </p:txBody>
      </p:sp>
      <p:sp>
        <p:nvSpPr>
          <p:cNvPr id="2" name="Text Placeholder 1"/>
          <p:cNvSpPr>
            <a:spLocks noGrp="1"/>
          </p:cNvSpPr>
          <p:nvPr>
            <p:ph type="body" sz="quarter" idx="10"/>
          </p:nvPr>
        </p:nvSpPr>
        <p:spPr/>
        <p:txBody>
          <a:bodyPr/>
          <a:lstStyle/>
          <a:p>
            <a:r>
              <a:rPr lang="en-US" dirty="0">
                <a:latin typeface="Consolas" panose="020B0609020204030204" pitchFamily="49" charset="0"/>
                <a:cs typeface="Consolas" panose="020B0609020204030204" pitchFamily="49" charset="0"/>
              </a:rPr>
              <a:t>Advantages</a:t>
            </a:r>
            <a:r>
              <a:rPr lang="en-US" dirty="0"/>
              <a:t>: </a:t>
            </a:r>
            <a:endParaRPr lang="en-US" dirty="0"/>
          </a:p>
        </p:txBody>
      </p:sp>
      <p:sp>
        <p:nvSpPr>
          <p:cNvPr id="15" name="Rectangle 6"/>
          <p:cNvSpPr>
            <a:spLocks noChangeArrowheads="1"/>
          </p:cNvSpPr>
          <p:nvPr/>
        </p:nvSpPr>
        <p:spPr bwMode="auto">
          <a:xfrm>
            <a:off x="5121155" y="2515212"/>
            <a:ext cx="6489507" cy="825874"/>
          </a:xfrm>
          <a:prstGeom prst="roundRect">
            <a:avLst>
              <a:gd name="adj" fmla="val 50000"/>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b="1" dirty="0"/>
          </a:p>
        </p:txBody>
      </p:sp>
      <p:sp>
        <p:nvSpPr>
          <p:cNvPr id="17" name="Rectangle 6"/>
          <p:cNvSpPr>
            <a:spLocks noChangeArrowheads="1"/>
          </p:cNvSpPr>
          <p:nvPr/>
        </p:nvSpPr>
        <p:spPr bwMode="auto">
          <a:xfrm>
            <a:off x="4827470" y="3478967"/>
            <a:ext cx="6489507" cy="825874"/>
          </a:xfrm>
          <a:prstGeom prst="roundRect">
            <a:avLst>
              <a:gd name="adj" fmla="val 50000"/>
            </a:avLst>
          </a:prstGeom>
          <a:solidFill>
            <a:schemeClr val="accent2"/>
          </a:solidFill>
          <a:ln>
            <a:noFill/>
          </a:ln>
        </p:spPr>
        <p:txBody>
          <a:bodyPr vert="horz" wrap="square" lIns="91440" tIns="45720" rIns="91440" bIns="45720" numCol="1" anchor="t" anchorCtr="0" compatLnSpc="1"/>
          <a:lstStyle/>
          <a:p>
            <a:endParaRPr lang="ko-KR" altLang="en-US" sz="2700"/>
          </a:p>
        </p:txBody>
      </p:sp>
      <p:sp>
        <p:nvSpPr>
          <p:cNvPr id="18" name="Rectangle 6"/>
          <p:cNvSpPr>
            <a:spLocks noChangeArrowheads="1"/>
          </p:cNvSpPr>
          <p:nvPr/>
        </p:nvSpPr>
        <p:spPr bwMode="auto">
          <a:xfrm>
            <a:off x="4533786" y="4442722"/>
            <a:ext cx="6489507" cy="825874"/>
          </a:xfrm>
          <a:prstGeom prst="roundRect">
            <a:avLst>
              <a:gd name="adj" fmla="val 50000"/>
            </a:avLst>
          </a:prstGeom>
          <a:solidFill>
            <a:schemeClr val="accent3"/>
          </a:solidFill>
          <a:ln>
            <a:noFill/>
          </a:ln>
        </p:spPr>
        <p:txBody>
          <a:bodyPr vert="horz" wrap="square" lIns="91440" tIns="45720" rIns="91440" bIns="45720" numCol="1" anchor="t" anchorCtr="0" compatLnSpc="1"/>
          <a:lstStyle/>
          <a:p>
            <a:endParaRPr lang="ko-KR" altLang="en-US" sz="2700"/>
          </a:p>
        </p:txBody>
      </p:sp>
      <p:sp>
        <p:nvSpPr>
          <p:cNvPr id="19" name="Rectangle 6"/>
          <p:cNvSpPr>
            <a:spLocks noChangeArrowheads="1"/>
          </p:cNvSpPr>
          <p:nvPr/>
        </p:nvSpPr>
        <p:spPr bwMode="auto">
          <a:xfrm>
            <a:off x="4240102" y="5406477"/>
            <a:ext cx="6489507" cy="825874"/>
          </a:xfrm>
          <a:prstGeom prst="roundRect">
            <a:avLst>
              <a:gd name="adj" fmla="val 50000"/>
            </a:avLst>
          </a:prstGeom>
          <a:solidFill>
            <a:schemeClr val="accent4"/>
          </a:solidFill>
          <a:ln>
            <a:noFill/>
          </a:ln>
        </p:spPr>
        <p:txBody>
          <a:bodyPr vert="horz" wrap="square" lIns="91440" tIns="45720" rIns="91440" bIns="45720" numCol="1" anchor="t" anchorCtr="0" compatLnSpc="1"/>
          <a:lstStyle/>
          <a:p>
            <a:endParaRPr lang="ko-KR" altLang="en-US" sz="2700"/>
          </a:p>
        </p:txBody>
      </p:sp>
      <p:sp>
        <p:nvSpPr>
          <p:cNvPr id="36" name="Freeform: Shape 35"/>
          <p:cNvSpPr/>
          <p:nvPr/>
        </p:nvSpPr>
        <p:spPr>
          <a:xfrm>
            <a:off x="625089" y="1940565"/>
            <a:ext cx="5065594" cy="3474878"/>
          </a:xfrm>
          <a:custGeom>
            <a:avLst/>
            <a:gdLst>
              <a:gd name="connsiteX0" fmla="*/ 3246497 w 5065594"/>
              <a:gd name="connsiteY0" fmla="*/ 857713 h 3474878"/>
              <a:gd name="connsiteX1" fmla="*/ 3245831 w 5065594"/>
              <a:gd name="connsiteY1" fmla="*/ 857723 h 3474878"/>
              <a:gd name="connsiteX2" fmla="*/ 3202826 w 5065594"/>
              <a:gd name="connsiteY2" fmla="*/ 857723 h 3474878"/>
              <a:gd name="connsiteX3" fmla="*/ 3202826 w 5065594"/>
              <a:gd name="connsiteY3" fmla="*/ 858405 h 3474878"/>
              <a:gd name="connsiteX4" fmla="*/ 3245831 w 5065594"/>
              <a:gd name="connsiteY4" fmla="*/ 857723 h 3474878"/>
              <a:gd name="connsiteX5" fmla="*/ 3247333 w 5065594"/>
              <a:gd name="connsiteY5" fmla="*/ 857723 h 3474878"/>
              <a:gd name="connsiteX6" fmla="*/ 3268295 w 5065594"/>
              <a:gd name="connsiteY6" fmla="*/ 857988 h 3474878"/>
              <a:gd name="connsiteX7" fmla="*/ 3193173 w 5065594"/>
              <a:gd name="connsiteY7" fmla="*/ 873433 h 3474878"/>
              <a:gd name="connsiteX8" fmla="*/ 3087704 w 5065594"/>
              <a:gd name="connsiteY8" fmla="*/ 1133608 h 3474878"/>
              <a:gd name="connsiteX9" fmla="*/ 2944653 w 5065594"/>
              <a:gd name="connsiteY9" fmla="*/ 2456490 h 3474878"/>
              <a:gd name="connsiteX10" fmla="*/ 3061819 w 5065594"/>
              <a:gd name="connsiteY10" fmla="*/ 2579787 h 3474878"/>
              <a:gd name="connsiteX11" fmla="*/ 3434433 w 5065594"/>
              <a:gd name="connsiteY11" fmla="*/ 2333875 h 3474878"/>
              <a:gd name="connsiteX12" fmla="*/ 3708955 w 5065594"/>
              <a:gd name="connsiteY12" fmla="*/ 990557 h 3474878"/>
              <a:gd name="connsiteX13" fmla="*/ 3606776 w 5065594"/>
              <a:gd name="connsiteY13" fmla="*/ 863173 h 3474878"/>
              <a:gd name="connsiteX14" fmla="*/ 3435114 w 5065594"/>
              <a:gd name="connsiteY14" fmla="*/ 863173 h 3474878"/>
              <a:gd name="connsiteX15" fmla="*/ 3307986 w 5065594"/>
              <a:gd name="connsiteY15" fmla="*/ 858490 h 3474878"/>
              <a:gd name="connsiteX16" fmla="*/ 3268295 w 5065594"/>
              <a:gd name="connsiteY16" fmla="*/ 857988 h 3474878"/>
              <a:gd name="connsiteX17" fmla="*/ 3269584 w 5065594"/>
              <a:gd name="connsiteY17" fmla="*/ 857723 h 3474878"/>
              <a:gd name="connsiteX18" fmla="*/ 3247333 w 5065594"/>
              <a:gd name="connsiteY18" fmla="*/ 857723 h 3474878"/>
              <a:gd name="connsiteX19" fmla="*/ 2234848 w 5065594"/>
              <a:gd name="connsiteY19" fmla="*/ 846824 h 3474878"/>
              <a:gd name="connsiteX20" fmla="*/ 2144929 w 5065594"/>
              <a:gd name="connsiteY20" fmla="*/ 936742 h 3474878"/>
              <a:gd name="connsiteX21" fmla="*/ 2120406 w 5065594"/>
              <a:gd name="connsiteY21" fmla="*/ 2370659 h 3474878"/>
              <a:gd name="connsiteX22" fmla="*/ 2214412 w 5065594"/>
              <a:gd name="connsiteY22" fmla="*/ 2477607 h 3474878"/>
              <a:gd name="connsiteX23" fmla="*/ 2637434 w 5065594"/>
              <a:gd name="connsiteY23" fmla="*/ 2207172 h 3474878"/>
              <a:gd name="connsiteX24" fmla="*/ 2780485 w 5065594"/>
              <a:gd name="connsiteY24" fmla="*/ 945598 h 3474878"/>
              <a:gd name="connsiteX25" fmla="*/ 2694655 w 5065594"/>
              <a:gd name="connsiteY25" fmla="*/ 846824 h 3474878"/>
              <a:gd name="connsiteX26" fmla="*/ 2234848 w 5065594"/>
              <a:gd name="connsiteY26" fmla="*/ 846824 h 3474878"/>
              <a:gd name="connsiteX27" fmla="*/ 1377903 w 5065594"/>
              <a:gd name="connsiteY27" fmla="*/ 829113 h 3474878"/>
              <a:gd name="connsiteX28" fmla="*/ 1278449 w 5065594"/>
              <a:gd name="connsiteY28" fmla="*/ 1089330 h 3474878"/>
              <a:gd name="connsiteX29" fmla="*/ 1364279 w 5065594"/>
              <a:gd name="connsiteY29" fmla="*/ 2272567 h 3474878"/>
              <a:gd name="connsiteX30" fmla="*/ 1413325 w 5065594"/>
              <a:gd name="connsiteY30" fmla="*/ 2362485 h 3474878"/>
              <a:gd name="connsiteX31" fmla="*/ 1785940 w 5065594"/>
              <a:gd name="connsiteY31" fmla="*/ 2415618 h 3474878"/>
              <a:gd name="connsiteX32" fmla="*/ 1826811 w 5065594"/>
              <a:gd name="connsiteY32" fmla="*/ 2342049 h 3474878"/>
              <a:gd name="connsiteX33" fmla="*/ 1843160 w 5065594"/>
              <a:gd name="connsiteY33" fmla="*/ 908132 h 3474878"/>
              <a:gd name="connsiteX34" fmla="*/ 1769591 w 5065594"/>
              <a:gd name="connsiteY34" fmla="*/ 834563 h 3474878"/>
              <a:gd name="connsiteX35" fmla="*/ 1536622 w 5065594"/>
              <a:gd name="connsiteY35" fmla="*/ 834563 h 3474878"/>
              <a:gd name="connsiteX36" fmla="*/ 1377903 w 5065594"/>
              <a:gd name="connsiteY36" fmla="*/ 829113 h 3474878"/>
              <a:gd name="connsiteX37" fmla="*/ 504507 w 5065594"/>
              <a:gd name="connsiteY37" fmla="*/ 813347 h 3474878"/>
              <a:gd name="connsiteX38" fmla="*/ 365647 w 5065594"/>
              <a:gd name="connsiteY38" fmla="*/ 1101591 h 3474878"/>
              <a:gd name="connsiteX39" fmla="*/ 520959 w 5065594"/>
              <a:gd name="connsiteY39" fmla="*/ 2096138 h 3474878"/>
              <a:gd name="connsiteX40" fmla="*/ 713056 w 5065594"/>
              <a:gd name="connsiteY40" fmla="*/ 2288916 h 3474878"/>
              <a:gd name="connsiteX41" fmla="*/ 993028 w 5065594"/>
              <a:gd name="connsiteY41" fmla="*/ 2030742 h 3474878"/>
              <a:gd name="connsiteX42" fmla="*/ 915372 w 5065594"/>
              <a:gd name="connsiteY42" fmla="*/ 966034 h 3474878"/>
              <a:gd name="connsiteX43" fmla="*/ 746435 w 5065594"/>
              <a:gd name="connsiteY43" fmla="*/ 814127 h 3474878"/>
              <a:gd name="connsiteX44" fmla="*/ 602703 w 5065594"/>
              <a:gd name="connsiteY44" fmla="*/ 814127 h 3474878"/>
              <a:gd name="connsiteX45" fmla="*/ 504507 w 5065594"/>
              <a:gd name="connsiteY45" fmla="*/ 813347 h 3474878"/>
              <a:gd name="connsiteX46" fmla="*/ 4368096 w 5065594"/>
              <a:gd name="connsiteY46" fmla="*/ 1120 h 3474878"/>
              <a:gd name="connsiteX47" fmla="*/ 4553638 w 5065594"/>
              <a:gd name="connsiteY47" fmla="*/ 1460 h 3474878"/>
              <a:gd name="connsiteX48" fmla="*/ 4924889 w 5065594"/>
              <a:gd name="connsiteY48" fmla="*/ 21215 h 3474878"/>
              <a:gd name="connsiteX49" fmla="*/ 5063853 w 5065594"/>
              <a:gd name="connsiteY49" fmla="*/ 209906 h 3474878"/>
              <a:gd name="connsiteX50" fmla="*/ 4904453 w 5065594"/>
              <a:gd name="connsiteY50" fmla="*/ 365900 h 3474878"/>
              <a:gd name="connsiteX51" fmla="*/ 4562493 w 5065594"/>
              <a:gd name="connsiteY51" fmla="*/ 369987 h 3474878"/>
              <a:gd name="connsiteX52" fmla="*/ 4123121 w 5065594"/>
              <a:gd name="connsiteY52" fmla="*/ 666988 h 3474878"/>
              <a:gd name="connsiteX53" fmla="*/ 3512089 w 5065594"/>
              <a:gd name="connsiteY53" fmla="*/ 3233053 h 3474878"/>
              <a:gd name="connsiteX54" fmla="*/ 3192609 w 5065594"/>
              <a:gd name="connsiteY54" fmla="*/ 3474878 h 3474878"/>
              <a:gd name="connsiteX55" fmla="*/ 2035257 w 5065594"/>
              <a:gd name="connsiteY55" fmla="*/ 3474878 h 3474878"/>
              <a:gd name="connsiteX56" fmla="*/ 672185 w 5065594"/>
              <a:gd name="connsiteY56" fmla="*/ 3462616 h 3474878"/>
              <a:gd name="connsiteX57" fmla="*/ 480087 w 5065594"/>
              <a:gd name="connsiteY57" fmla="*/ 3348856 h 3474878"/>
              <a:gd name="connsiteX58" fmla="*/ 668097 w 5065594"/>
              <a:gd name="connsiteY58" fmla="*/ 3151991 h 3474878"/>
              <a:gd name="connsiteX59" fmla="*/ 1699428 w 5065594"/>
              <a:gd name="connsiteY59" fmla="*/ 3160165 h 3474878"/>
              <a:gd name="connsiteX60" fmla="*/ 3073399 w 5065594"/>
              <a:gd name="connsiteY60" fmla="*/ 3188776 h 3474878"/>
              <a:gd name="connsiteX61" fmla="*/ 3212363 w 5065594"/>
              <a:gd name="connsiteY61" fmla="*/ 2945588 h 3474878"/>
              <a:gd name="connsiteX62" fmla="*/ 3106097 w 5065594"/>
              <a:gd name="connsiteY62" fmla="*/ 2863845 h 3474878"/>
              <a:gd name="connsiteX63" fmla="*/ 553657 w 5065594"/>
              <a:gd name="connsiteY63" fmla="*/ 2519160 h 3474878"/>
              <a:gd name="connsiteX64" fmla="*/ 283222 w 5065594"/>
              <a:gd name="connsiteY64" fmla="*/ 2277335 h 3474878"/>
              <a:gd name="connsiteX65" fmla="*/ 12787 w 5065594"/>
              <a:gd name="connsiteY65" fmla="*/ 797778 h 3474878"/>
              <a:gd name="connsiteX66" fmla="*/ 319325 w 5065594"/>
              <a:gd name="connsiteY66" fmla="*/ 509633 h 3474878"/>
              <a:gd name="connsiteX67" fmla="*/ 3597920 w 5065594"/>
              <a:gd name="connsiteY67" fmla="*/ 566853 h 3474878"/>
              <a:gd name="connsiteX68" fmla="*/ 3950098 w 5065594"/>
              <a:gd name="connsiteY68" fmla="*/ 304592 h 3474878"/>
              <a:gd name="connsiteX69" fmla="*/ 3986882 w 5065594"/>
              <a:gd name="connsiteY69" fmla="*/ 181296 h 3474878"/>
              <a:gd name="connsiteX70" fmla="*/ 4183066 w 5065594"/>
              <a:gd name="connsiteY70" fmla="*/ 13040 h 3474878"/>
              <a:gd name="connsiteX71" fmla="*/ 4368096 w 5065594"/>
              <a:gd name="connsiteY71" fmla="*/ 1120 h 34748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5065594" h="3474878">
                <a:moveTo>
                  <a:pt x="3246497" y="857713"/>
                </a:moveTo>
                <a:lnTo>
                  <a:pt x="3245831" y="857723"/>
                </a:lnTo>
                <a:lnTo>
                  <a:pt x="3202826" y="857723"/>
                </a:lnTo>
                <a:lnTo>
                  <a:pt x="3202826" y="858405"/>
                </a:lnTo>
                <a:lnTo>
                  <a:pt x="3245831" y="857723"/>
                </a:lnTo>
                <a:lnTo>
                  <a:pt x="3247333" y="857723"/>
                </a:lnTo>
                <a:lnTo>
                  <a:pt x="3268295" y="857988"/>
                </a:lnTo>
                <a:lnTo>
                  <a:pt x="3193173" y="873433"/>
                </a:lnTo>
                <a:cubicBezTo>
                  <a:pt x="3130620" y="901533"/>
                  <a:pt x="3106097" y="972164"/>
                  <a:pt x="3087704" y="1133608"/>
                </a:cubicBezTo>
                <a:cubicBezTo>
                  <a:pt x="3038659" y="1519165"/>
                  <a:pt x="2993699" y="2070933"/>
                  <a:pt x="2944653" y="2456490"/>
                </a:cubicBezTo>
                <a:cubicBezTo>
                  <a:pt x="2928304" y="2543001"/>
                  <a:pt x="2984163" y="2567524"/>
                  <a:pt x="3061819" y="2579787"/>
                </a:cubicBezTo>
                <a:cubicBezTo>
                  <a:pt x="3364951" y="2629514"/>
                  <a:pt x="3364951" y="2633601"/>
                  <a:pt x="3434433" y="2333875"/>
                </a:cubicBezTo>
                <a:cubicBezTo>
                  <a:pt x="3525032" y="1944231"/>
                  <a:pt x="3610862" y="1380201"/>
                  <a:pt x="3708955" y="990557"/>
                </a:cubicBezTo>
                <a:cubicBezTo>
                  <a:pt x="3733477" y="883609"/>
                  <a:pt x="3713042" y="850911"/>
                  <a:pt x="3606776" y="863173"/>
                </a:cubicBezTo>
                <a:cubicBezTo>
                  <a:pt x="3549555" y="867260"/>
                  <a:pt x="3492335" y="863173"/>
                  <a:pt x="3435114" y="863173"/>
                </a:cubicBezTo>
                <a:cubicBezTo>
                  <a:pt x="3400032" y="861129"/>
                  <a:pt x="3352178" y="859426"/>
                  <a:pt x="3307986" y="858490"/>
                </a:cubicBezTo>
                <a:lnTo>
                  <a:pt x="3268295" y="857988"/>
                </a:lnTo>
                <a:lnTo>
                  <a:pt x="3269584" y="857723"/>
                </a:lnTo>
                <a:lnTo>
                  <a:pt x="3247333" y="857723"/>
                </a:lnTo>
                <a:close/>
                <a:moveTo>
                  <a:pt x="2234848" y="846824"/>
                </a:moveTo>
                <a:cubicBezTo>
                  <a:pt x="2161278" y="842737"/>
                  <a:pt x="2144929" y="871347"/>
                  <a:pt x="2144929" y="936742"/>
                </a:cubicBezTo>
                <a:cubicBezTo>
                  <a:pt x="2149017" y="1149957"/>
                  <a:pt x="2124494" y="2161532"/>
                  <a:pt x="2120406" y="2370659"/>
                </a:cubicBezTo>
                <a:cubicBezTo>
                  <a:pt x="2120406" y="2436736"/>
                  <a:pt x="2136756" y="2465345"/>
                  <a:pt x="2214412" y="2477607"/>
                </a:cubicBezTo>
                <a:cubicBezTo>
                  <a:pt x="2542067" y="2527334"/>
                  <a:pt x="2596562" y="2531421"/>
                  <a:pt x="2637434" y="2207172"/>
                </a:cubicBezTo>
                <a:cubicBezTo>
                  <a:pt x="2686480" y="1842051"/>
                  <a:pt x="2727352" y="1306632"/>
                  <a:pt x="2780485" y="945598"/>
                </a:cubicBezTo>
                <a:cubicBezTo>
                  <a:pt x="2792747" y="863173"/>
                  <a:pt x="2772311" y="842737"/>
                  <a:pt x="2694655" y="846824"/>
                </a:cubicBezTo>
                <a:cubicBezTo>
                  <a:pt x="2559778" y="850911"/>
                  <a:pt x="2370405" y="850911"/>
                  <a:pt x="2234848" y="846824"/>
                </a:cubicBezTo>
                <a:close/>
                <a:moveTo>
                  <a:pt x="1377903" y="829113"/>
                </a:moveTo>
                <a:cubicBezTo>
                  <a:pt x="1262100" y="835244"/>
                  <a:pt x="1263462" y="885653"/>
                  <a:pt x="1278449" y="1089330"/>
                </a:cubicBezTo>
                <a:cubicBezTo>
                  <a:pt x="1302972" y="1425160"/>
                  <a:pt x="1335669" y="1936056"/>
                  <a:pt x="1364279" y="2272567"/>
                </a:cubicBezTo>
                <a:cubicBezTo>
                  <a:pt x="1368367" y="2309352"/>
                  <a:pt x="1356105" y="2354310"/>
                  <a:pt x="1413325" y="2362485"/>
                </a:cubicBezTo>
                <a:cubicBezTo>
                  <a:pt x="1535941" y="2382921"/>
                  <a:pt x="1663325" y="2399269"/>
                  <a:pt x="1785940" y="2415618"/>
                </a:cubicBezTo>
                <a:cubicBezTo>
                  <a:pt x="1839073" y="2419705"/>
                  <a:pt x="1826811" y="2374746"/>
                  <a:pt x="1826811" y="2342049"/>
                </a:cubicBezTo>
                <a:cubicBezTo>
                  <a:pt x="1830899" y="1919027"/>
                  <a:pt x="1834986" y="1330473"/>
                  <a:pt x="1843160" y="908132"/>
                </a:cubicBezTo>
                <a:cubicBezTo>
                  <a:pt x="1843160" y="846824"/>
                  <a:pt x="1822724" y="834563"/>
                  <a:pt x="1769591" y="834563"/>
                </a:cubicBezTo>
                <a:cubicBezTo>
                  <a:pt x="1691935" y="834563"/>
                  <a:pt x="1614278" y="834563"/>
                  <a:pt x="1536622" y="834563"/>
                </a:cubicBezTo>
                <a:cubicBezTo>
                  <a:pt x="1468502" y="830475"/>
                  <a:pt x="1416732" y="827070"/>
                  <a:pt x="1377903" y="829113"/>
                </a:cubicBezTo>
                <a:close/>
                <a:moveTo>
                  <a:pt x="504507" y="813347"/>
                </a:moveTo>
                <a:cubicBezTo>
                  <a:pt x="306191" y="814595"/>
                  <a:pt x="315579" y="846483"/>
                  <a:pt x="365647" y="1101591"/>
                </a:cubicBezTo>
                <a:cubicBezTo>
                  <a:pt x="418780" y="1376113"/>
                  <a:pt x="476000" y="1821615"/>
                  <a:pt x="520959" y="2096138"/>
                </a:cubicBezTo>
                <a:cubicBezTo>
                  <a:pt x="541395" y="2219434"/>
                  <a:pt x="586354" y="2276654"/>
                  <a:pt x="713056" y="2288916"/>
                </a:cubicBezTo>
                <a:cubicBezTo>
                  <a:pt x="1012101" y="2322294"/>
                  <a:pt x="1025725" y="2326381"/>
                  <a:pt x="993028" y="2030742"/>
                </a:cubicBezTo>
                <a:cubicBezTo>
                  <a:pt x="964418" y="1731016"/>
                  <a:pt x="931720" y="1261673"/>
                  <a:pt x="915372" y="966034"/>
                </a:cubicBezTo>
                <a:cubicBezTo>
                  <a:pt x="907197" y="850911"/>
                  <a:pt x="869050" y="797778"/>
                  <a:pt x="746435" y="814127"/>
                </a:cubicBezTo>
                <a:cubicBezTo>
                  <a:pt x="697389" y="822301"/>
                  <a:pt x="648343" y="814127"/>
                  <a:pt x="602703" y="814127"/>
                </a:cubicBezTo>
                <a:cubicBezTo>
                  <a:pt x="565407" y="813616"/>
                  <a:pt x="532837" y="813169"/>
                  <a:pt x="504507" y="813347"/>
                </a:cubicBezTo>
                <a:close/>
                <a:moveTo>
                  <a:pt x="4368096" y="1120"/>
                </a:moveTo>
                <a:cubicBezTo>
                  <a:pt x="4429830" y="-583"/>
                  <a:pt x="4491648" y="-243"/>
                  <a:pt x="4553638" y="1460"/>
                </a:cubicBezTo>
                <a:cubicBezTo>
                  <a:pt x="4677615" y="4185"/>
                  <a:pt x="4800911" y="12360"/>
                  <a:pt x="4924889" y="21215"/>
                </a:cubicBezTo>
                <a:cubicBezTo>
                  <a:pt x="5022981" y="29389"/>
                  <a:pt x="5076114" y="111133"/>
                  <a:pt x="5063853" y="209906"/>
                </a:cubicBezTo>
                <a:cubicBezTo>
                  <a:pt x="5055678" y="300505"/>
                  <a:pt x="5006632" y="361813"/>
                  <a:pt x="4904453" y="365900"/>
                </a:cubicBezTo>
                <a:cubicBezTo>
                  <a:pt x="4826797" y="365900"/>
                  <a:pt x="4640149" y="365900"/>
                  <a:pt x="4562493" y="369987"/>
                </a:cubicBezTo>
                <a:cubicBezTo>
                  <a:pt x="4193966" y="374074"/>
                  <a:pt x="4204865" y="305955"/>
                  <a:pt x="4123121" y="666988"/>
                </a:cubicBezTo>
                <a:cubicBezTo>
                  <a:pt x="3909907" y="1611807"/>
                  <a:pt x="3678982" y="2511667"/>
                  <a:pt x="3512089" y="3233053"/>
                </a:cubicBezTo>
                <a:cubicBezTo>
                  <a:pt x="3467130" y="3429919"/>
                  <a:pt x="3388793" y="3474878"/>
                  <a:pt x="3192609" y="3474878"/>
                </a:cubicBezTo>
                <a:cubicBezTo>
                  <a:pt x="2762774" y="3474878"/>
                  <a:pt x="2469178" y="3474878"/>
                  <a:pt x="2035257" y="3474878"/>
                </a:cubicBezTo>
                <a:cubicBezTo>
                  <a:pt x="1580900" y="3450355"/>
                  <a:pt x="1126542" y="3487139"/>
                  <a:pt x="672185" y="3462616"/>
                </a:cubicBezTo>
                <a:cubicBezTo>
                  <a:pt x="570005" y="3458529"/>
                  <a:pt x="492349" y="3463979"/>
                  <a:pt x="480087" y="3348856"/>
                </a:cubicBezTo>
                <a:cubicBezTo>
                  <a:pt x="467826" y="3225560"/>
                  <a:pt x="529134" y="3151991"/>
                  <a:pt x="668097" y="3151991"/>
                </a:cubicBezTo>
                <a:cubicBezTo>
                  <a:pt x="1012101" y="3151991"/>
                  <a:pt x="1355424" y="3156077"/>
                  <a:pt x="1699428" y="3160165"/>
                </a:cubicBezTo>
                <a:cubicBezTo>
                  <a:pt x="2202831" y="3168340"/>
                  <a:pt x="2569995" y="3168340"/>
                  <a:pt x="3073399" y="3188776"/>
                </a:cubicBezTo>
                <a:cubicBezTo>
                  <a:pt x="3220538" y="3192863"/>
                  <a:pt x="3187840" y="3015070"/>
                  <a:pt x="3212363" y="2945588"/>
                </a:cubicBezTo>
                <a:cubicBezTo>
                  <a:pt x="3245061" y="2843409"/>
                  <a:pt x="3155143" y="2872019"/>
                  <a:pt x="3106097" y="2863845"/>
                </a:cubicBezTo>
                <a:cubicBezTo>
                  <a:pt x="2219180" y="2750086"/>
                  <a:pt x="1459647" y="2634963"/>
                  <a:pt x="553657" y="2519160"/>
                </a:cubicBezTo>
                <a:cubicBezTo>
                  <a:pt x="401750" y="2498724"/>
                  <a:pt x="311833" y="2421068"/>
                  <a:pt x="283222" y="2277335"/>
                </a:cubicBezTo>
                <a:cubicBezTo>
                  <a:pt x="188536" y="1809354"/>
                  <a:pt x="98618" y="1269847"/>
                  <a:pt x="12787" y="797778"/>
                </a:cubicBezTo>
                <a:cubicBezTo>
                  <a:pt x="-36259" y="531431"/>
                  <a:pt x="53659" y="504864"/>
                  <a:pt x="319325" y="509633"/>
                </a:cubicBezTo>
                <a:cubicBezTo>
                  <a:pt x="1412645" y="525981"/>
                  <a:pt x="2505282" y="546417"/>
                  <a:pt x="3597920" y="566853"/>
                </a:cubicBezTo>
                <a:cubicBezTo>
                  <a:pt x="3880616" y="570940"/>
                  <a:pt x="3880616" y="570940"/>
                  <a:pt x="3950098" y="304592"/>
                </a:cubicBezTo>
                <a:cubicBezTo>
                  <a:pt x="3962360" y="263040"/>
                  <a:pt x="3974621" y="222168"/>
                  <a:pt x="3986882" y="181296"/>
                </a:cubicBezTo>
                <a:cubicBezTo>
                  <a:pt x="4015493" y="82522"/>
                  <a:pt x="4080887" y="21215"/>
                  <a:pt x="4183066" y="13040"/>
                </a:cubicBezTo>
                <a:cubicBezTo>
                  <a:pt x="4244715" y="6569"/>
                  <a:pt x="4306363" y="2823"/>
                  <a:pt x="4368096" y="1120"/>
                </a:cubicBezTo>
                <a:close/>
              </a:path>
            </a:pathLst>
          </a:custGeom>
          <a:solidFill>
            <a:schemeClr val="accent5"/>
          </a:solidFill>
          <a:ln w="9525" cap="flat">
            <a:noFill/>
            <a:prstDash val="solid"/>
            <a:miter/>
          </a:ln>
        </p:spPr>
        <p:txBody>
          <a:bodyPr rtlCol="0" anchor="ctr"/>
          <a:lstStyle/>
          <a:p>
            <a:endParaRPr lang="en-US"/>
          </a:p>
        </p:txBody>
      </p:sp>
      <p:sp>
        <p:nvSpPr>
          <p:cNvPr id="37" name="Circle: Hollow 36"/>
          <p:cNvSpPr/>
          <p:nvPr/>
        </p:nvSpPr>
        <p:spPr>
          <a:xfrm>
            <a:off x="3054485" y="5493049"/>
            <a:ext cx="739302" cy="739302"/>
          </a:xfrm>
          <a:prstGeom prst="donu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8" name="Circle: Hollow 37"/>
          <p:cNvSpPr/>
          <p:nvPr/>
        </p:nvSpPr>
        <p:spPr>
          <a:xfrm>
            <a:off x="1323643" y="5493049"/>
            <a:ext cx="739302" cy="739302"/>
          </a:xfrm>
          <a:prstGeom prst="donu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Oval 38"/>
          <p:cNvSpPr/>
          <p:nvPr/>
        </p:nvSpPr>
        <p:spPr>
          <a:xfrm>
            <a:off x="5223755" y="2602158"/>
            <a:ext cx="651751" cy="6517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4931462" y="3565788"/>
            <a:ext cx="651751" cy="6517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4639170" y="4529418"/>
            <a:ext cx="651751" cy="6517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4346878" y="5493049"/>
            <a:ext cx="651751" cy="6517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flipH="1">
            <a:off x="5210124" y="2672321"/>
            <a:ext cx="665382" cy="523220"/>
          </a:xfrm>
          <a:prstGeom prst="rect">
            <a:avLst/>
          </a:prstGeom>
          <a:noFill/>
        </p:spPr>
        <p:txBody>
          <a:bodyPr wrap="square" rtlCol="0">
            <a:spAutoFit/>
          </a:bodyPr>
          <a:lstStyle/>
          <a:p>
            <a:pPr algn="ctr"/>
            <a:r>
              <a:rPr lang="en-US" altLang="ko-KR" sz="2800" b="1" dirty="0">
                <a:solidFill>
                  <a:schemeClr val="accent1"/>
                </a:solidFill>
                <a:cs typeface="Calibri" panose="020F0502020204030204" pitchFamily="34" charset="0"/>
              </a:rPr>
              <a:t>01</a:t>
            </a:r>
            <a:endParaRPr lang="ko-KR" altLang="en-US" sz="2800" b="1" dirty="0">
              <a:solidFill>
                <a:schemeClr val="accent1"/>
              </a:solidFill>
              <a:cs typeface="Calibri" panose="020F0502020204030204" pitchFamily="34" charset="0"/>
            </a:endParaRPr>
          </a:p>
        </p:txBody>
      </p:sp>
      <p:sp>
        <p:nvSpPr>
          <p:cNvPr id="44" name="TextBox 43"/>
          <p:cNvSpPr txBox="1"/>
          <p:nvPr/>
        </p:nvSpPr>
        <p:spPr>
          <a:xfrm flipH="1">
            <a:off x="4917831" y="3635643"/>
            <a:ext cx="665382" cy="523220"/>
          </a:xfrm>
          <a:prstGeom prst="rect">
            <a:avLst/>
          </a:prstGeom>
          <a:noFill/>
        </p:spPr>
        <p:txBody>
          <a:bodyPr wrap="square" rtlCol="0">
            <a:spAutoFit/>
          </a:bodyPr>
          <a:lstStyle/>
          <a:p>
            <a:pPr algn="ctr"/>
            <a:r>
              <a:rPr lang="en-US" altLang="ko-KR" sz="2800" b="1" dirty="0">
                <a:solidFill>
                  <a:schemeClr val="accent2"/>
                </a:solidFill>
                <a:cs typeface="Calibri" panose="020F0502020204030204" pitchFamily="34" charset="0"/>
              </a:rPr>
              <a:t>02</a:t>
            </a:r>
            <a:endParaRPr lang="ko-KR" altLang="en-US" sz="2800" b="1" dirty="0">
              <a:solidFill>
                <a:schemeClr val="accent2"/>
              </a:solidFill>
              <a:cs typeface="Calibri" panose="020F0502020204030204" pitchFamily="34" charset="0"/>
            </a:endParaRPr>
          </a:p>
        </p:txBody>
      </p:sp>
      <p:sp>
        <p:nvSpPr>
          <p:cNvPr id="45" name="TextBox 44"/>
          <p:cNvSpPr txBox="1"/>
          <p:nvPr/>
        </p:nvSpPr>
        <p:spPr>
          <a:xfrm flipH="1">
            <a:off x="4625539" y="4598965"/>
            <a:ext cx="665382" cy="523220"/>
          </a:xfrm>
          <a:prstGeom prst="rect">
            <a:avLst/>
          </a:prstGeom>
          <a:noFill/>
        </p:spPr>
        <p:txBody>
          <a:bodyPr wrap="square" rtlCol="0">
            <a:spAutoFit/>
          </a:bodyPr>
          <a:lstStyle/>
          <a:p>
            <a:pPr algn="ctr"/>
            <a:r>
              <a:rPr lang="en-US" altLang="ko-KR" sz="2800" b="1" dirty="0">
                <a:solidFill>
                  <a:schemeClr val="accent3"/>
                </a:solidFill>
                <a:cs typeface="Calibri" panose="020F0502020204030204" pitchFamily="34" charset="0"/>
              </a:rPr>
              <a:t>03</a:t>
            </a:r>
            <a:endParaRPr lang="ko-KR" altLang="en-US" sz="2800" b="1" dirty="0">
              <a:solidFill>
                <a:schemeClr val="accent3"/>
              </a:solidFill>
              <a:cs typeface="Calibri" panose="020F0502020204030204" pitchFamily="34" charset="0"/>
            </a:endParaRPr>
          </a:p>
        </p:txBody>
      </p:sp>
      <p:sp>
        <p:nvSpPr>
          <p:cNvPr id="46" name="TextBox 45"/>
          <p:cNvSpPr txBox="1"/>
          <p:nvPr/>
        </p:nvSpPr>
        <p:spPr>
          <a:xfrm flipH="1">
            <a:off x="4333247" y="5562287"/>
            <a:ext cx="665382" cy="523220"/>
          </a:xfrm>
          <a:prstGeom prst="rect">
            <a:avLst/>
          </a:prstGeom>
          <a:noFill/>
        </p:spPr>
        <p:txBody>
          <a:bodyPr wrap="square" rtlCol="0">
            <a:spAutoFit/>
          </a:bodyPr>
          <a:lstStyle/>
          <a:p>
            <a:pPr algn="ctr"/>
            <a:r>
              <a:rPr lang="en-US" altLang="ko-KR" sz="2800" b="1" dirty="0">
                <a:solidFill>
                  <a:schemeClr val="accent4"/>
                </a:solidFill>
                <a:cs typeface="Calibri" panose="020F0502020204030204" pitchFamily="34" charset="0"/>
              </a:rPr>
              <a:t>04</a:t>
            </a:r>
            <a:endParaRPr lang="ko-KR" altLang="en-US" sz="2800" b="1" dirty="0">
              <a:solidFill>
                <a:schemeClr val="accent4"/>
              </a:solidFill>
              <a:cs typeface="Calibri" panose="020F0502020204030204" pitchFamily="34" charset="0"/>
            </a:endParaRPr>
          </a:p>
        </p:txBody>
      </p:sp>
      <p:sp>
        <p:nvSpPr>
          <p:cNvPr id="52" name="TextBox 51"/>
          <p:cNvSpPr txBox="1"/>
          <p:nvPr/>
        </p:nvSpPr>
        <p:spPr>
          <a:xfrm>
            <a:off x="6192239" y="3666078"/>
            <a:ext cx="5178473" cy="400110"/>
          </a:xfrm>
          <a:prstGeom prst="rect">
            <a:avLst/>
          </a:prstGeom>
          <a:noFill/>
        </p:spPr>
        <p:txBody>
          <a:bodyPr wrap="square" rtlCol="0" anchor="ctr">
            <a:spAutoFit/>
          </a:bodyPr>
          <a:lstStyle/>
          <a:p>
            <a:r>
              <a:rPr lang="en-US" sz="2000" b="1" dirty="0">
                <a:solidFill>
                  <a:schemeClr val="bg1"/>
                </a:solidFill>
                <a:latin typeface="Book Antiqua" panose="02040602050305030304" pitchFamily="18" charset="0"/>
              </a:rPr>
              <a:t> Wide product variety</a:t>
            </a:r>
            <a:endParaRPr lang="en-US" sz="2000" b="1" dirty="0">
              <a:solidFill>
                <a:schemeClr val="bg1"/>
              </a:solidFill>
              <a:latin typeface="Book Antiqua" panose="02040602050305030304" pitchFamily="18" charset="0"/>
            </a:endParaRPr>
          </a:p>
        </p:txBody>
      </p:sp>
      <p:sp>
        <p:nvSpPr>
          <p:cNvPr id="55" name="TextBox 54"/>
          <p:cNvSpPr txBox="1"/>
          <p:nvPr/>
        </p:nvSpPr>
        <p:spPr>
          <a:xfrm>
            <a:off x="6307774" y="4600308"/>
            <a:ext cx="5178473" cy="707886"/>
          </a:xfrm>
          <a:prstGeom prst="rect">
            <a:avLst/>
          </a:prstGeom>
          <a:noFill/>
        </p:spPr>
        <p:txBody>
          <a:bodyPr wrap="square" rtlCol="0" anchor="ctr">
            <a:spAutoFit/>
          </a:bodyPr>
          <a:lstStyle/>
          <a:p>
            <a:r>
              <a:rPr lang="en-US" sz="2000" b="1" dirty="0">
                <a:solidFill>
                  <a:schemeClr val="bg1"/>
                </a:solidFill>
                <a:latin typeface="Book Antiqua" panose="02040602050305030304" pitchFamily="18" charset="0"/>
              </a:rPr>
              <a:t>Lower prices</a:t>
            </a:r>
            <a:endParaRPr lang="en-US" sz="2000" b="1" dirty="0">
              <a:solidFill>
                <a:schemeClr val="bg1"/>
              </a:solidFill>
              <a:latin typeface="Book Antiqua" panose="02040602050305030304" pitchFamily="18" charset="0"/>
            </a:endParaRPr>
          </a:p>
          <a:p>
            <a:endParaRPr lang="ko-KR" altLang="en-US" sz="2000" b="1" dirty="0">
              <a:solidFill>
                <a:schemeClr val="bg1"/>
              </a:solidFill>
              <a:latin typeface="Book Antiqua" panose="02040602050305030304" pitchFamily="18" charset="0"/>
              <a:cs typeface="Arial" panose="020B0604020202020204" pitchFamily="34" charset="0"/>
            </a:endParaRPr>
          </a:p>
        </p:txBody>
      </p:sp>
      <p:sp>
        <p:nvSpPr>
          <p:cNvPr id="58" name="TextBox 57"/>
          <p:cNvSpPr txBox="1"/>
          <p:nvPr/>
        </p:nvSpPr>
        <p:spPr>
          <a:xfrm>
            <a:off x="6307774" y="5563170"/>
            <a:ext cx="5178473" cy="400110"/>
          </a:xfrm>
          <a:prstGeom prst="rect">
            <a:avLst/>
          </a:prstGeom>
          <a:noFill/>
        </p:spPr>
        <p:txBody>
          <a:bodyPr wrap="square" rtlCol="0" anchor="ctr">
            <a:spAutoFit/>
          </a:bodyPr>
          <a:lstStyle/>
          <a:p>
            <a:r>
              <a:rPr lang="en-US" sz="2000" b="1" dirty="0">
                <a:solidFill>
                  <a:schemeClr val="bg1"/>
                </a:solidFill>
                <a:latin typeface="Book Antiqua" panose="02040602050305030304" pitchFamily="18" charset="0"/>
              </a:rPr>
              <a:t>Saves time</a:t>
            </a:r>
            <a:endParaRPr lang="en-US" sz="2000" b="1" dirty="0">
              <a:solidFill>
                <a:schemeClr val="bg1"/>
              </a:solidFill>
              <a:latin typeface="Book Antiqua" panose="02040602050305030304" pitchFamily="18" charset="0"/>
            </a:endParaRPr>
          </a:p>
        </p:txBody>
      </p:sp>
      <p:sp>
        <p:nvSpPr>
          <p:cNvPr id="59" name="TextBox 58"/>
          <p:cNvSpPr txBox="1"/>
          <p:nvPr/>
        </p:nvSpPr>
        <p:spPr>
          <a:xfrm>
            <a:off x="7091645" y="1935965"/>
            <a:ext cx="4310225" cy="523220"/>
          </a:xfrm>
          <a:prstGeom prst="rect">
            <a:avLst/>
          </a:prstGeom>
          <a:noFill/>
        </p:spPr>
        <p:txBody>
          <a:bodyPr wrap="square" rtlCol="0" anchor="ctr">
            <a:spAutoFit/>
          </a:bodyPr>
          <a:lstStyle/>
          <a:p>
            <a:pPr algn="dist"/>
            <a:r>
              <a:rPr lang="en-US" altLang="ko-KR" sz="2800" dirty="0">
                <a:solidFill>
                  <a:schemeClr val="accent4"/>
                </a:solidFill>
                <a:cs typeface="Arial" panose="020B0604020202020204" pitchFamily="34" charset="0"/>
              </a:rPr>
              <a:t>ONLINE SHOPPING</a:t>
            </a:r>
            <a:endParaRPr lang="ko-KR" altLang="en-US" sz="2800" dirty="0">
              <a:solidFill>
                <a:schemeClr val="accent4"/>
              </a:solidFill>
              <a:cs typeface="Arial" panose="020B0604020202020204" pitchFamily="34" charset="0"/>
            </a:endParaRPr>
          </a:p>
        </p:txBody>
      </p:sp>
      <p:sp>
        <p:nvSpPr>
          <p:cNvPr id="60" name="TextBox 59"/>
          <p:cNvSpPr txBox="1"/>
          <p:nvPr/>
        </p:nvSpPr>
        <p:spPr>
          <a:xfrm>
            <a:off x="7897402" y="1383980"/>
            <a:ext cx="3504468" cy="646331"/>
          </a:xfrm>
          <a:prstGeom prst="rect">
            <a:avLst/>
          </a:prstGeom>
          <a:noFill/>
        </p:spPr>
        <p:txBody>
          <a:bodyPr wrap="square" rtlCol="0" anchor="ctr">
            <a:spAutoFit/>
          </a:bodyPr>
          <a:lstStyle/>
          <a:p>
            <a:pPr algn="dist"/>
            <a:r>
              <a:rPr lang="en-US" altLang="ko-KR" sz="3600" dirty="0">
                <a:solidFill>
                  <a:schemeClr val="accent3">
                    <a:lumMod val="60000"/>
                    <a:lumOff val="40000"/>
                  </a:schemeClr>
                </a:solidFill>
                <a:cs typeface="Arial" panose="020B0604020202020204" pitchFamily="34" charset="0"/>
              </a:rPr>
              <a:t>E-COMMERCE</a:t>
            </a:r>
            <a:endParaRPr lang="ko-KR" altLang="en-US" sz="3600" dirty="0">
              <a:solidFill>
                <a:schemeClr val="accent3">
                  <a:lumMod val="60000"/>
                  <a:lumOff val="40000"/>
                </a:schemeClr>
              </a:solidFill>
              <a:cs typeface="Arial" panose="020B0604020202020204" pitchFamily="34" charset="0"/>
            </a:endParaRPr>
          </a:p>
        </p:txBody>
      </p:sp>
      <p:grpSp>
        <p:nvGrpSpPr>
          <p:cNvPr id="102" name="Group 101"/>
          <p:cNvGrpSpPr/>
          <p:nvPr/>
        </p:nvGrpSpPr>
        <p:grpSpPr>
          <a:xfrm>
            <a:off x="3647473" y="3518501"/>
            <a:ext cx="423071" cy="866129"/>
            <a:chOff x="7528445" y="2305877"/>
            <a:chExt cx="561155" cy="1148822"/>
          </a:xfrm>
        </p:grpSpPr>
        <p:sp>
          <p:nvSpPr>
            <p:cNvPr id="103" name="Freeform: Shape 102"/>
            <p:cNvSpPr/>
            <p:nvPr/>
          </p:nvSpPr>
          <p:spPr>
            <a:xfrm>
              <a:off x="7534623" y="2338366"/>
              <a:ext cx="554977" cy="1116333"/>
            </a:xfrm>
            <a:custGeom>
              <a:avLst/>
              <a:gdLst>
                <a:gd name="connsiteX0" fmla="*/ 241208 w 288620"/>
                <a:gd name="connsiteY0" fmla="*/ 327965 h 580557"/>
                <a:gd name="connsiteX1" fmla="*/ 214668 w 288620"/>
                <a:gd name="connsiteY1" fmla="*/ 286496 h 580557"/>
                <a:gd name="connsiteX2" fmla="*/ 190119 w 288620"/>
                <a:gd name="connsiteY2" fmla="*/ 214175 h 580557"/>
                <a:gd name="connsiteX3" fmla="*/ 160925 w 288620"/>
                <a:gd name="connsiteY3" fmla="*/ 131239 h 580557"/>
                <a:gd name="connsiteX4" fmla="*/ 128414 w 288620"/>
                <a:gd name="connsiteY4" fmla="*/ 83467 h 580557"/>
                <a:gd name="connsiteX5" fmla="*/ 85287 w 288620"/>
                <a:gd name="connsiteY5" fmla="*/ 69202 h 580557"/>
                <a:gd name="connsiteX6" fmla="*/ 79316 w 288620"/>
                <a:gd name="connsiteY6" fmla="*/ 62899 h 580557"/>
                <a:gd name="connsiteX7" fmla="*/ 78984 w 288620"/>
                <a:gd name="connsiteY7" fmla="*/ 40008 h 580557"/>
                <a:gd name="connsiteX8" fmla="*/ 72349 w 288620"/>
                <a:gd name="connsiteY8" fmla="*/ 3848 h 580557"/>
                <a:gd name="connsiteX9" fmla="*/ 68036 w 288620"/>
                <a:gd name="connsiteY9" fmla="*/ 199 h 580557"/>
                <a:gd name="connsiteX10" fmla="*/ 58747 w 288620"/>
                <a:gd name="connsiteY10" fmla="*/ 15459 h 580557"/>
                <a:gd name="connsiteX11" fmla="*/ 61069 w 288620"/>
                <a:gd name="connsiteY11" fmla="*/ 26407 h 580557"/>
                <a:gd name="connsiteX12" fmla="*/ 63060 w 288620"/>
                <a:gd name="connsiteY12" fmla="*/ 63562 h 580557"/>
                <a:gd name="connsiteX13" fmla="*/ 56425 w 288620"/>
                <a:gd name="connsiteY13" fmla="*/ 73515 h 580557"/>
                <a:gd name="connsiteX14" fmla="*/ 40833 w 288620"/>
                <a:gd name="connsiteY14" fmla="*/ 81145 h 580557"/>
                <a:gd name="connsiteX15" fmla="*/ 3345 w 288620"/>
                <a:gd name="connsiteY15" fmla="*/ 159105 h 580557"/>
                <a:gd name="connsiteX16" fmla="*/ 3345 w 288620"/>
                <a:gd name="connsiteY16" fmla="*/ 159105 h 580557"/>
                <a:gd name="connsiteX17" fmla="*/ 3345 w 288620"/>
                <a:gd name="connsiteY17" fmla="*/ 159105 h 580557"/>
                <a:gd name="connsiteX18" fmla="*/ 28 w 288620"/>
                <a:gd name="connsiteY18" fmla="*/ 203560 h 580557"/>
                <a:gd name="connsiteX19" fmla="*/ 5999 w 288620"/>
                <a:gd name="connsiteY19" fmla="*/ 298771 h 580557"/>
                <a:gd name="connsiteX20" fmla="*/ 16947 w 288620"/>
                <a:gd name="connsiteY20" fmla="*/ 392655 h 580557"/>
                <a:gd name="connsiteX21" fmla="*/ 55762 w 288620"/>
                <a:gd name="connsiteY21" fmla="*/ 509430 h 580557"/>
                <a:gd name="connsiteX22" fmla="*/ 123106 w 288620"/>
                <a:gd name="connsiteY22" fmla="*/ 573458 h 580557"/>
                <a:gd name="connsiteX23" fmla="*/ 222962 w 288620"/>
                <a:gd name="connsiteY23" fmla="*/ 565496 h 580557"/>
                <a:gd name="connsiteX24" fmla="*/ 288980 w 288620"/>
                <a:gd name="connsiteY24" fmla="*/ 462322 h 580557"/>
                <a:gd name="connsiteX25" fmla="*/ 241208 w 288620"/>
                <a:gd name="connsiteY25" fmla="*/ 327965 h 580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88620" h="580557">
                  <a:moveTo>
                    <a:pt x="241208" y="327965"/>
                  </a:moveTo>
                  <a:cubicBezTo>
                    <a:pt x="231588" y="314695"/>
                    <a:pt x="221635" y="301425"/>
                    <a:pt x="214668" y="286496"/>
                  </a:cubicBezTo>
                  <a:cubicBezTo>
                    <a:pt x="204053" y="263274"/>
                    <a:pt x="197418" y="238393"/>
                    <a:pt x="190119" y="214175"/>
                  </a:cubicBezTo>
                  <a:cubicBezTo>
                    <a:pt x="181494" y="186309"/>
                    <a:pt x="174195" y="157778"/>
                    <a:pt x="160925" y="131239"/>
                  </a:cubicBezTo>
                  <a:cubicBezTo>
                    <a:pt x="155286" y="111666"/>
                    <a:pt x="145002" y="95078"/>
                    <a:pt x="128414" y="83467"/>
                  </a:cubicBezTo>
                  <a:cubicBezTo>
                    <a:pt x="115476" y="74510"/>
                    <a:pt x="100879" y="70197"/>
                    <a:pt x="85287" y="69202"/>
                  </a:cubicBezTo>
                  <a:cubicBezTo>
                    <a:pt x="80311" y="68870"/>
                    <a:pt x="79316" y="67211"/>
                    <a:pt x="79316" y="62899"/>
                  </a:cubicBezTo>
                  <a:cubicBezTo>
                    <a:pt x="79647" y="55269"/>
                    <a:pt x="79647" y="47638"/>
                    <a:pt x="78984" y="40008"/>
                  </a:cubicBezTo>
                  <a:cubicBezTo>
                    <a:pt x="77989" y="27734"/>
                    <a:pt x="76662" y="15459"/>
                    <a:pt x="72349" y="3848"/>
                  </a:cubicBezTo>
                  <a:cubicBezTo>
                    <a:pt x="71685" y="2189"/>
                    <a:pt x="72017" y="-797"/>
                    <a:pt x="68036" y="199"/>
                  </a:cubicBezTo>
                  <a:cubicBezTo>
                    <a:pt x="58416" y="2521"/>
                    <a:pt x="56093" y="6170"/>
                    <a:pt x="58747" y="15459"/>
                  </a:cubicBezTo>
                  <a:cubicBezTo>
                    <a:pt x="59742" y="18776"/>
                    <a:pt x="60406" y="22757"/>
                    <a:pt x="61069" y="26407"/>
                  </a:cubicBezTo>
                  <a:cubicBezTo>
                    <a:pt x="63392" y="38681"/>
                    <a:pt x="61733" y="51288"/>
                    <a:pt x="63060" y="63562"/>
                  </a:cubicBezTo>
                  <a:cubicBezTo>
                    <a:pt x="63723" y="70197"/>
                    <a:pt x="62065" y="72188"/>
                    <a:pt x="56425" y="73515"/>
                  </a:cubicBezTo>
                  <a:cubicBezTo>
                    <a:pt x="50785" y="75173"/>
                    <a:pt x="45477" y="77496"/>
                    <a:pt x="40833" y="81145"/>
                  </a:cubicBezTo>
                  <a:cubicBezTo>
                    <a:pt x="15288" y="100718"/>
                    <a:pt x="5999" y="128253"/>
                    <a:pt x="3345" y="159105"/>
                  </a:cubicBezTo>
                  <a:cubicBezTo>
                    <a:pt x="3345" y="159105"/>
                    <a:pt x="3345" y="159105"/>
                    <a:pt x="3345" y="159105"/>
                  </a:cubicBezTo>
                  <a:cubicBezTo>
                    <a:pt x="3345" y="159105"/>
                    <a:pt x="3345" y="159105"/>
                    <a:pt x="3345" y="159105"/>
                  </a:cubicBezTo>
                  <a:cubicBezTo>
                    <a:pt x="1355" y="173702"/>
                    <a:pt x="28" y="188631"/>
                    <a:pt x="28" y="203560"/>
                  </a:cubicBezTo>
                  <a:cubicBezTo>
                    <a:pt x="-304" y="235407"/>
                    <a:pt x="2350" y="267255"/>
                    <a:pt x="5999" y="298771"/>
                  </a:cubicBezTo>
                  <a:cubicBezTo>
                    <a:pt x="9649" y="329955"/>
                    <a:pt x="10976" y="361803"/>
                    <a:pt x="16947" y="392655"/>
                  </a:cubicBezTo>
                  <a:cubicBezTo>
                    <a:pt x="24909" y="433129"/>
                    <a:pt x="35525" y="472938"/>
                    <a:pt x="55762" y="509430"/>
                  </a:cubicBezTo>
                  <a:cubicBezTo>
                    <a:pt x="71354" y="537629"/>
                    <a:pt x="91922" y="561515"/>
                    <a:pt x="123106" y="573458"/>
                  </a:cubicBezTo>
                  <a:cubicBezTo>
                    <a:pt x="157608" y="586728"/>
                    <a:pt x="190783" y="580093"/>
                    <a:pt x="222962" y="565496"/>
                  </a:cubicBezTo>
                  <a:cubicBezTo>
                    <a:pt x="267416" y="545591"/>
                    <a:pt x="289312" y="510426"/>
                    <a:pt x="288980" y="462322"/>
                  </a:cubicBezTo>
                  <a:cubicBezTo>
                    <a:pt x="288648" y="412229"/>
                    <a:pt x="270070" y="368106"/>
                    <a:pt x="241208" y="327965"/>
                  </a:cubicBezTo>
                  <a:close/>
                </a:path>
              </a:pathLst>
            </a:custGeom>
            <a:solidFill>
              <a:schemeClr val="accent5">
                <a:lumMod val="60000"/>
                <a:lumOff val="40000"/>
              </a:schemeClr>
            </a:solidFill>
            <a:ln w="3309" cap="flat">
              <a:noFill/>
              <a:prstDash val="solid"/>
              <a:miter/>
            </a:ln>
          </p:spPr>
          <p:txBody>
            <a:bodyPr rtlCol="0" anchor="ctr"/>
            <a:lstStyle/>
            <a:p>
              <a:endParaRPr lang="en-US"/>
            </a:p>
          </p:txBody>
        </p:sp>
        <p:sp>
          <p:nvSpPr>
            <p:cNvPr id="104" name="Freeform: Shape 103"/>
            <p:cNvSpPr/>
            <p:nvPr/>
          </p:nvSpPr>
          <p:spPr>
            <a:xfrm>
              <a:off x="7528445" y="2305877"/>
              <a:ext cx="322366" cy="322366"/>
            </a:xfrm>
            <a:custGeom>
              <a:avLst/>
              <a:gdLst>
                <a:gd name="connsiteX0" fmla="*/ 157912 w 155921"/>
                <a:gd name="connsiteY0" fmla="*/ 131239 h 155921"/>
                <a:gd name="connsiteX1" fmla="*/ 109145 w 155921"/>
                <a:gd name="connsiteY1" fmla="*/ 120291 h 155921"/>
                <a:gd name="connsiteX2" fmla="*/ 98197 w 155921"/>
                <a:gd name="connsiteY2" fmla="*/ 123940 h 155921"/>
                <a:gd name="connsiteX3" fmla="*/ 75638 w 155921"/>
                <a:gd name="connsiteY3" fmla="*/ 148490 h 155921"/>
                <a:gd name="connsiteX4" fmla="*/ 67013 w 155921"/>
                <a:gd name="connsiteY4" fmla="*/ 150148 h 155921"/>
                <a:gd name="connsiteX5" fmla="*/ 36824 w 155921"/>
                <a:gd name="connsiteY5" fmla="*/ 136215 h 155921"/>
                <a:gd name="connsiteX6" fmla="*/ 27867 w 155921"/>
                <a:gd name="connsiteY6" fmla="*/ 137210 h 155921"/>
                <a:gd name="connsiteX7" fmla="*/ 0 w 155921"/>
                <a:gd name="connsiteY7" fmla="*/ 159105 h 155921"/>
                <a:gd name="connsiteX8" fmla="*/ 37487 w 155921"/>
                <a:gd name="connsiteY8" fmla="*/ 81145 h 155921"/>
                <a:gd name="connsiteX9" fmla="*/ 53080 w 155921"/>
                <a:gd name="connsiteY9" fmla="*/ 73515 h 155921"/>
                <a:gd name="connsiteX10" fmla="*/ 59715 w 155921"/>
                <a:gd name="connsiteY10" fmla="*/ 63562 h 155921"/>
                <a:gd name="connsiteX11" fmla="*/ 57724 w 155921"/>
                <a:gd name="connsiteY11" fmla="*/ 26407 h 155921"/>
                <a:gd name="connsiteX12" fmla="*/ 55734 w 155921"/>
                <a:gd name="connsiteY12" fmla="*/ 15459 h 155921"/>
                <a:gd name="connsiteX13" fmla="*/ 65022 w 155921"/>
                <a:gd name="connsiteY13" fmla="*/ 199 h 155921"/>
                <a:gd name="connsiteX14" fmla="*/ 69335 w 155921"/>
                <a:gd name="connsiteY14" fmla="*/ 3848 h 155921"/>
                <a:gd name="connsiteX15" fmla="*/ 75970 w 155921"/>
                <a:gd name="connsiteY15" fmla="*/ 40008 h 155921"/>
                <a:gd name="connsiteX16" fmla="*/ 76302 w 155921"/>
                <a:gd name="connsiteY16" fmla="*/ 62899 h 155921"/>
                <a:gd name="connsiteX17" fmla="*/ 82273 w 155921"/>
                <a:gd name="connsiteY17" fmla="*/ 69202 h 155921"/>
                <a:gd name="connsiteX18" fmla="*/ 125400 w 155921"/>
                <a:gd name="connsiteY18" fmla="*/ 83467 h 155921"/>
                <a:gd name="connsiteX19" fmla="*/ 157912 w 155921"/>
                <a:gd name="connsiteY19" fmla="*/ 131239 h 155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55921" h="155921">
                  <a:moveTo>
                    <a:pt x="157912" y="131239"/>
                  </a:moveTo>
                  <a:cubicBezTo>
                    <a:pt x="141656" y="127589"/>
                    <a:pt x="125400" y="124272"/>
                    <a:pt x="109145" y="120291"/>
                  </a:cubicBezTo>
                  <a:cubicBezTo>
                    <a:pt x="103837" y="118964"/>
                    <a:pt x="101183" y="120623"/>
                    <a:pt x="98197" y="123940"/>
                  </a:cubicBezTo>
                  <a:cubicBezTo>
                    <a:pt x="90899" y="132234"/>
                    <a:pt x="82937" y="140196"/>
                    <a:pt x="75638" y="148490"/>
                  </a:cubicBezTo>
                  <a:cubicBezTo>
                    <a:pt x="72984" y="151475"/>
                    <a:pt x="70662" y="151807"/>
                    <a:pt x="67013" y="150148"/>
                  </a:cubicBezTo>
                  <a:cubicBezTo>
                    <a:pt x="57061" y="145504"/>
                    <a:pt x="46776" y="141191"/>
                    <a:pt x="36824" y="136215"/>
                  </a:cubicBezTo>
                  <a:cubicBezTo>
                    <a:pt x="33506" y="134556"/>
                    <a:pt x="31184" y="134556"/>
                    <a:pt x="27867" y="137210"/>
                  </a:cubicBezTo>
                  <a:cubicBezTo>
                    <a:pt x="18910" y="144509"/>
                    <a:pt x="9289" y="151807"/>
                    <a:pt x="0" y="159105"/>
                  </a:cubicBezTo>
                  <a:cubicBezTo>
                    <a:pt x="2654" y="128253"/>
                    <a:pt x="11943" y="100718"/>
                    <a:pt x="37487" y="81145"/>
                  </a:cubicBezTo>
                  <a:cubicBezTo>
                    <a:pt x="42132" y="77496"/>
                    <a:pt x="47440" y="75173"/>
                    <a:pt x="53080" y="73515"/>
                  </a:cubicBezTo>
                  <a:cubicBezTo>
                    <a:pt x="58388" y="71856"/>
                    <a:pt x="60378" y="69865"/>
                    <a:pt x="59715" y="63562"/>
                  </a:cubicBezTo>
                  <a:cubicBezTo>
                    <a:pt x="58056" y="51288"/>
                    <a:pt x="60046" y="38681"/>
                    <a:pt x="57724" y="26407"/>
                  </a:cubicBezTo>
                  <a:cubicBezTo>
                    <a:pt x="57061" y="22757"/>
                    <a:pt x="56729" y="18776"/>
                    <a:pt x="55734" y="15459"/>
                  </a:cubicBezTo>
                  <a:cubicBezTo>
                    <a:pt x="53411" y="6170"/>
                    <a:pt x="55734" y="2521"/>
                    <a:pt x="65022" y="199"/>
                  </a:cubicBezTo>
                  <a:cubicBezTo>
                    <a:pt x="69003" y="-797"/>
                    <a:pt x="68672" y="2189"/>
                    <a:pt x="69335" y="3848"/>
                  </a:cubicBezTo>
                  <a:cubicBezTo>
                    <a:pt x="73648" y="15459"/>
                    <a:pt x="74975" y="27734"/>
                    <a:pt x="75970" y="40008"/>
                  </a:cubicBezTo>
                  <a:cubicBezTo>
                    <a:pt x="76634" y="47638"/>
                    <a:pt x="76302" y="55269"/>
                    <a:pt x="76302" y="62899"/>
                  </a:cubicBezTo>
                  <a:cubicBezTo>
                    <a:pt x="76302" y="67211"/>
                    <a:pt x="77297" y="68870"/>
                    <a:pt x="82273" y="69202"/>
                  </a:cubicBezTo>
                  <a:cubicBezTo>
                    <a:pt x="97865" y="69865"/>
                    <a:pt x="112794" y="74178"/>
                    <a:pt x="125400" y="83467"/>
                  </a:cubicBezTo>
                  <a:cubicBezTo>
                    <a:pt x="141988" y="95078"/>
                    <a:pt x="151940" y="111666"/>
                    <a:pt x="157912" y="131239"/>
                  </a:cubicBezTo>
                  <a:close/>
                </a:path>
              </a:pathLst>
            </a:custGeom>
            <a:solidFill>
              <a:schemeClr val="accent1"/>
            </a:solidFill>
            <a:ln w="9525" cap="flat">
              <a:noFill/>
              <a:prstDash val="solid"/>
              <a:miter/>
            </a:ln>
          </p:spPr>
          <p:txBody>
            <a:bodyPr wrap="square" rtlCol="0" anchor="ctr">
              <a:noAutofit/>
            </a:bodyPr>
            <a:lstStyle/>
            <a:p>
              <a:endParaRPr lang="en-US"/>
            </a:p>
          </p:txBody>
        </p:sp>
      </p:grpSp>
      <p:grpSp>
        <p:nvGrpSpPr>
          <p:cNvPr id="105" name="Group 104"/>
          <p:cNvGrpSpPr/>
          <p:nvPr/>
        </p:nvGrpSpPr>
        <p:grpSpPr>
          <a:xfrm rot="20703400">
            <a:off x="1730049" y="1289867"/>
            <a:ext cx="528979" cy="750934"/>
            <a:chOff x="3805328" y="4061908"/>
            <a:chExt cx="310118" cy="440241"/>
          </a:xfrm>
        </p:grpSpPr>
        <p:sp>
          <p:nvSpPr>
            <p:cNvPr id="106" name="Freeform: Shape 105"/>
            <p:cNvSpPr/>
            <p:nvPr/>
          </p:nvSpPr>
          <p:spPr>
            <a:xfrm>
              <a:off x="3805328" y="4199702"/>
              <a:ext cx="308525" cy="301890"/>
            </a:xfrm>
            <a:custGeom>
              <a:avLst/>
              <a:gdLst>
                <a:gd name="connsiteX0" fmla="*/ 309455 w 308524"/>
                <a:gd name="connsiteY0" fmla="*/ 104725 h 301889"/>
                <a:gd name="connsiteX1" fmla="*/ 242110 w 308524"/>
                <a:gd name="connsiteY1" fmla="*/ 20793 h 301889"/>
                <a:gd name="connsiteX2" fmla="*/ 236138 w 308524"/>
                <a:gd name="connsiteY2" fmla="*/ 16812 h 301889"/>
                <a:gd name="connsiteX3" fmla="*/ 170784 w 308524"/>
                <a:gd name="connsiteY3" fmla="*/ 2215 h 301889"/>
                <a:gd name="connsiteX4" fmla="*/ 143913 w 308524"/>
                <a:gd name="connsiteY4" fmla="*/ 225 h 301889"/>
                <a:gd name="connsiteX5" fmla="*/ 74246 w 308524"/>
                <a:gd name="connsiteY5" fmla="*/ 11504 h 301889"/>
                <a:gd name="connsiteX6" fmla="*/ 14863 w 308524"/>
                <a:gd name="connsiteY6" fmla="*/ 58612 h 301889"/>
                <a:gd name="connsiteX7" fmla="*/ 598 w 308524"/>
                <a:gd name="connsiteY7" fmla="*/ 111028 h 301889"/>
                <a:gd name="connsiteX8" fmla="*/ 25811 w 308524"/>
                <a:gd name="connsiteY8" fmla="*/ 228467 h 301889"/>
                <a:gd name="connsiteX9" fmla="*/ 74577 w 308524"/>
                <a:gd name="connsiteY9" fmla="*/ 280551 h 301889"/>
                <a:gd name="connsiteX10" fmla="*/ 137609 w 308524"/>
                <a:gd name="connsiteY10" fmla="*/ 303774 h 301889"/>
                <a:gd name="connsiteX11" fmla="*/ 166803 w 308524"/>
                <a:gd name="connsiteY11" fmla="*/ 303774 h 301889"/>
                <a:gd name="connsiteX12" fmla="*/ 167135 w 308524"/>
                <a:gd name="connsiteY12" fmla="*/ 303442 h 301889"/>
                <a:gd name="connsiteX13" fmla="*/ 166803 w 308524"/>
                <a:gd name="connsiteY13" fmla="*/ 303774 h 301889"/>
                <a:gd name="connsiteX14" fmla="*/ 172443 w 308524"/>
                <a:gd name="connsiteY14" fmla="*/ 303774 h 301889"/>
                <a:gd name="connsiteX15" fmla="*/ 232157 w 308524"/>
                <a:gd name="connsiteY15" fmla="*/ 284201 h 301889"/>
                <a:gd name="connsiteX16" fmla="*/ 300166 w 308524"/>
                <a:gd name="connsiteY16" fmla="*/ 199937 h 301889"/>
                <a:gd name="connsiteX17" fmla="*/ 310781 w 308524"/>
                <a:gd name="connsiteY17" fmla="*/ 150506 h 301889"/>
                <a:gd name="connsiteX18" fmla="*/ 309455 w 308524"/>
                <a:gd name="connsiteY18" fmla="*/ 104725 h 301889"/>
                <a:gd name="connsiteX19" fmla="*/ 168462 w 308524"/>
                <a:gd name="connsiteY19" fmla="*/ 301783 h 301889"/>
                <a:gd name="connsiteX20" fmla="*/ 168462 w 308524"/>
                <a:gd name="connsiteY20" fmla="*/ 301783 h 301889"/>
                <a:gd name="connsiteX21" fmla="*/ 168462 w 308524"/>
                <a:gd name="connsiteY21" fmla="*/ 301783 h 301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08524" h="301889">
                  <a:moveTo>
                    <a:pt x="309455" y="104725"/>
                  </a:moveTo>
                  <a:cubicBezTo>
                    <a:pt x="301493" y="64916"/>
                    <a:pt x="278270" y="37712"/>
                    <a:pt x="242110" y="20793"/>
                  </a:cubicBezTo>
                  <a:cubicBezTo>
                    <a:pt x="240783" y="18803"/>
                    <a:pt x="238461" y="17476"/>
                    <a:pt x="236138" y="16812"/>
                  </a:cubicBezTo>
                  <a:cubicBezTo>
                    <a:pt x="215238" y="7855"/>
                    <a:pt x="193675" y="1552"/>
                    <a:pt x="170784" y="2215"/>
                  </a:cubicBezTo>
                  <a:cubicBezTo>
                    <a:pt x="161827" y="3874"/>
                    <a:pt x="148225" y="225"/>
                    <a:pt x="143913" y="225"/>
                  </a:cubicBezTo>
                  <a:cubicBezTo>
                    <a:pt x="120027" y="-1102"/>
                    <a:pt x="96805" y="3542"/>
                    <a:pt x="74246" y="11504"/>
                  </a:cubicBezTo>
                  <a:cubicBezTo>
                    <a:pt x="49033" y="20462"/>
                    <a:pt x="29460" y="36385"/>
                    <a:pt x="14863" y="58612"/>
                  </a:cubicBezTo>
                  <a:cubicBezTo>
                    <a:pt x="4247" y="74536"/>
                    <a:pt x="1593" y="92451"/>
                    <a:pt x="598" y="111028"/>
                  </a:cubicBezTo>
                  <a:cubicBezTo>
                    <a:pt x="-1724" y="152497"/>
                    <a:pt x="1925" y="192638"/>
                    <a:pt x="25811" y="228467"/>
                  </a:cubicBezTo>
                  <a:cubicBezTo>
                    <a:pt x="39412" y="248704"/>
                    <a:pt x="54673" y="266286"/>
                    <a:pt x="74577" y="280551"/>
                  </a:cubicBezTo>
                  <a:cubicBezTo>
                    <a:pt x="93819" y="293821"/>
                    <a:pt x="114387" y="302447"/>
                    <a:pt x="137609" y="303774"/>
                  </a:cubicBezTo>
                  <a:cubicBezTo>
                    <a:pt x="147230" y="303774"/>
                    <a:pt x="157183" y="303774"/>
                    <a:pt x="166803" y="303774"/>
                  </a:cubicBezTo>
                  <a:cubicBezTo>
                    <a:pt x="166803" y="303774"/>
                    <a:pt x="166803" y="303442"/>
                    <a:pt x="167135" y="303442"/>
                  </a:cubicBezTo>
                  <a:cubicBezTo>
                    <a:pt x="167135" y="303442"/>
                    <a:pt x="167135" y="303774"/>
                    <a:pt x="166803" y="303774"/>
                  </a:cubicBezTo>
                  <a:cubicBezTo>
                    <a:pt x="168794" y="303774"/>
                    <a:pt x="170452" y="303774"/>
                    <a:pt x="172443" y="303774"/>
                  </a:cubicBezTo>
                  <a:cubicBezTo>
                    <a:pt x="194006" y="302115"/>
                    <a:pt x="214243" y="296807"/>
                    <a:pt x="232157" y="284201"/>
                  </a:cubicBezTo>
                  <a:cubicBezTo>
                    <a:pt x="262678" y="262637"/>
                    <a:pt x="284905" y="234107"/>
                    <a:pt x="300166" y="199937"/>
                  </a:cubicBezTo>
                  <a:cubicBezTo>
                    <a:pt x="307132" y="184013"/>
                    <a:pt x="307796" y="167094"/>
                    <a:pt x="310781" y="150506"/>
                  </a:cubicBezTo>
                  <a:cubicBezTo>
                    <a:pt x="311445" y="136573"/>
                    <a:pt x="309786" y="106384"/>
                    <a:pt x="309455" y="104725"/>
                  </a:cubicBezTo>
                  <a:close/>
                  <a:moveTo>
                    <a:pt x="168462" y="301783"/>
                  </a:moveTo>
                  <a:cubicBezTo>
                    <a:pt x="168130" y="302115"/>
                    <a:pt x="168130" y="302115"/>
                    <a:pt x="168462" y="301783"/>
                  </a:cubicBezTo>
                  <a:cubicBezTo>
                    <a:pt x="168130" y="302115"/>
                    <a:pt x="168130" y="302115"/>
                    <a:pt x="168462" y="301783"/>
                  </a:cubicBezTo>
                  <a:close/>
                </a:path>
              </a:pathLst>
            </a:custGeom>
            <a:solidFill>
              <a:schemeClr val="accent4"/>
            </a:solidFill>
            <a:ln w="3309" cap="flat">
              <a:noFill/>
              <a:prstDash val="solid"/>
              <a:miter/>
            </a:ln>
          </p:spPr>
          <p:txBody>
            <a:bodyPr rtlCol="0" anchor="ctr"/>
            <a:lstStyle/>
            <a:p>
              <a:endParaRPr lang="en-US"/>
            </a:p>
          </p:txBody>
        </p:sp>
        <p:sp>
          <p:nvSpPr>
            <p:cNvPr id="107" name="Freeform: Shape 106"/>
            <p:cNvSpPr/>
            <p:nvPr/>
          </p:nvSpPr>
          <p:spPr>
            <a:xfrm>
              <a:off x="3972795" y="4220164"/>
              <a:ext cx="142651" cy="281985"/>
            </a:xfrm>
            <a:custGeom>
              <a:avLst/>
              <a:gdLst>
                <a:gd name="connsiteX0" fmla="*/ 73980 w 142651"/>
                <a:gd name="connsiteY0" fmla="*/ 0 h 281985"/>
                <a:gd name="connsiteX1" fmla="*/ 141988 w 142651"/>
                <a:gd name="connsiteY1" fmla="*/ 84264 h 281985"/>
                <a:gd name="connsiteX2" fmla="*/ 143978 w 142651"/>
                <a:gd name="connsiteY2" fmla="*/ 129713 h 281985"/>
                <a:gd name="connsiteX3" fmla="*/ 133362 w 142651"/>
                <a:gd name="connsiteY3" fmla="*/ 179143 h 281985"/>
                <a:gd name="connsiteX4" fmla="*/ 65354 w 142651"/>
                <a:gd name="connsiteY4" fmla="*/ 263407 h 281985"/>
                <a:gd name="connsiteX5" fmla="*/ 5640 w 142651"/>
                <a:gd name="connsiteY5" fmla="*/ 282980 h 281985"/>
                <a:gd name="connsiteX6" fmla="*/ 0 w 142651"/>
                <a:gd name="connsiteY6" fmla="*/ 282980 h 281985"/>
                <a:gd name="connsiteX7" fmla="*/ 72321 w 142651"/>
                <a:gd name="connsiteY7" fmla="*/ 182461 h 281985"/>
                <a:gd name="connsiteX8" fmla="*/ 85591 w 142651"/>
                <a:gd name="connsiteY8" fmla="*/ 69003 h 281985"/>
                <a:gd name="connsiteX9" fmla="*/ 73980 w 142651"/>
                <a:gd name="connsiteY9" fmla="*/ 0 h 281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2651" h="281985">
                  <a:moveTo>
                    <a:pt x="73980" y="0"/>
                  </a:moveTo>
                  <a:cubicBezTo>
                    <a:pt x="110472" y="16919"/>
                    <a:pt x="134026" y="44454"/>
                    <a:pt x="141988" y="84264"/>
                  </a:cubicBezTo>
                  <a:cubicBezTo>
                    <a:pt x="142320" y="85923"/>
                    <a:pt x="143978" y="116112"/>
                    <a:pt x="143978" y="129713"/>
                  </a:cubicBezTo>
                  <a:cubicBezTo>
                    <a:pt x="140993" y="146300"/>
                    <a:pt x="140661" y="163220"/>
                    <a:pt x="133362" y="179143"/>
                  </a:cubicBezTo>
                  <a:cubicBezTo>
                    <a:pt x="118102" y="213313"/>
                    <a:pt x="95875" y="241844"/>
                    <a:pt x="65354" y="263407"/>
                  </a:cubicBezTo>
                  <a:cubicBezTo>
                    <a:pt x="47440" y="276014"/>
                    <a:pt x="27203" y="281322"/>
                    <a:pt x="5640" y="282980"/>
                  </a:cubicBezTo>
                  <a:cubicBezTo>
                    <a:pt x="3649" y="282980"/>
                    <a:pt x="1990" y="282980"/>
                    <a:pt x="0" y="282980"/>
                  </a:cubicBezTo>
                  <a:cubicBezTo>
                    <a:pt x="2986" y="276345"/>
                    <a:pt x="58719" y="220280"/>
                    <a:pt x="72321" y="182461"/>
                  </a:cubicBezTo>
                  <a:cubicBezTo>
                    <a:pt x="85259" y="145637"/>
                    <a:pt x="88908" y="107818"/>
                    <a:pt x="85591" y="69003"/>
                  </a:cubicBezTo>
                  <a:cubicBezTo>
                    <a:pt x="83600" y="45449"/>
                    <a:pt x="78624" y="22891"/>
                    <a:pt x="73980" y="0"/>
                  </a:cubicBezTo>
                  <a:close/>
                </a:path>
              </a:pathLst>
            </a:custGeom>
            <a:solidFill>
              <a:srgbClr val="CF504F"/>
            </a:solidFill>
            <a:ln w="3309" cap="flat">
              <a:noFill/>
              <a:prstDash val="solid"/>
              <a:miter/>
            </a:ln>
          </p:spPr>
          <p:txBody>
            <a:bodyPr rtlCol="0" anchor="ctr"/>
            <a:lstStyle/>
            <a:p>
              <a:endParaRPr lang="en-US"/>
            </a:p>
          </p:txBody>
        </p:sp>
        <p:sp>
          <p:nvSpPr>
            <p:cNvPr id="108" name="Freeform: Shape 107"/>
            <p:cNvSpPr/>
            <p:nvPr/>
          </p:nvSpPr>
          <p:spPr>
            <a:xfrm>
              <a:off x="3885014" y="4061908"/>
              <a:ext cx="185778" cy="182461"/>
            </a:xfrm>
            <a:custGeom>
              <a:avLst/>
              <a:gdLst>
                <a:gd name="connsiteX0" fmla="*/ 176358 w 185778"/>
                <a:gd name="connsiteY0" fmla="*/ 32524 h 182460"/>
                <a:gd name="connsiteX1" fmla="*/ 105364 w 185778"/>
                <a:gd name="connsiteY1" fmla="*/ 76646 h 182460"/>
                <a:gd name="connsiteX2" fmla="*/ 95411 w 185778"/>
                <a:gd name="connsiteY2" fmla="*/ 90579 h 182460"/>
                <a:gd name="connsiteX3" fmla="*/ 93089 w 185778"/>
                <a:gd name="connsiteY3" fmla="*/ 78968 h 182460"/>
                <a:gd name="connsiteX4" fmla="*/ 11479 w 185778"/>
                <a:gd name="connsiteY4" fmla="*/ 1671 h 182460"/>
                <a:gd name="connsiteX5" fmla="*/ 532 w 185778"/>
                <a:gd name="connsiteY5" fmla="*/ 10297 h 182460"/>
                <a:gd name="connsiteX6" fmla="*/ 35697 w 185778"/>
                <a:gd name="connsiteY6" fmla="*/ 74656 h 182460"/>
                <a:gd name="connsiteX7" fmla="*/ 86454 w 185778"/>
                <a:gd name="connsiteY7" fmla="*/ 95887 h 182460"/>
                <a:gd name="connsiteX8" fmla="*/ 90435 w 185778"/>
                <a:gd name="connsiteY8" fmla="*/ 103186 h 182460"/>
                <a:gd name="connsiteX9" fmla="*/ 76502 w 185778"/>
                <a:gd name="connsiteY9" fmla="*/ 141669 h 182460"/>
                <a:gd name="connsiteX10" fmla="*/ 69867 w 185778"/>
                <a:gd name="connsiteY10" fmla="*/ 174511 h 182460"/>
                <a:gd name="connsiteX11" fmla="*/ 75838 w 185778"/>
                <a:gd name="connsiteY11" fmla="*/ 182805 h 182460"/>
                <a:gd name="connsiteX12" fmla="*/ 85127 w 185778"/>
                <a:gd name="connsiteY12" fmla="*/ 176834 h 182460"/>
                <a:gd name="connsiteX13" fmla="*/ 92757 w 185778"/>
                <a:gd name="connsiteY13" fmla="*/ 142664 h 182460"/>
                <a:gd name="connsiteX14" fmla="*/ 118302 w 185778"/>
                <a:gd name="connsiteY14" fmla="*/ 85935 h 182460"/>
                <a:gd name="connsiteX15" fmla="*/ 181334 w 185778"/>
                <a:gd name="connsiteY15" fmla="*/ 47784 h 182460"/>
                <a:gd name="connsiteX16" fmla="*/ 186642 w 185778"/>
                <a:gd name="connsiteY16" fmla="*/ 42476 h 182460"/>
                <a:gd name="connsiteX17" fmla="*/ 176358 w 185778"/>
                <a:gd name="connsiteY17" fmla="*/ 32524 h 182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5778" h="182460">
                  <a:moveTo>
                    <a:pt x="176358" y="32524"/>
                  </a:moveTo>
                  <a:cubicBezTo>
                    <a:pt x="146500" y="37168"/>
                    <a:pt x="122615" y="51765"/>
                    <a:pt x="105364" y="76646"/>
                  </a:cubicBezTo>
                  <a:cubicBezTo>
                    <a:pt x="102046" y="81291"/>
                    <a:pt x="100056" y="86930"/>
                    <a:pt x="95411" y="90579"/>
                  </a:cubicBezTo>
                  <a:cubicBezTo>
                    <a:pt x="94748" y="86598"/>
                    <a:pt x="94084" y="82618"/>
                    <a:pt x="93089" y="78968"/>
                  </a:cubicBezTo>
                  <a:cubicBezTo>
                    <a:pt x="80151" y="38163"/>
                    <a:pt x="54938" y="9965"/>
                    <a:pt x="11479" y="1671"/>
                  </a:cubicBezTo>
                  <a:cubicBezTo>
                    <a:pt x="-464" y="-1315"/>
                    <a:pt x="-795" y="-1315"/>
                    <a:pt x="532" y="10297"/>
                  </a:cubicBezTo>
                  <a:cubicBezTo>
                    <a:pt x="3849" y="36173"/>
                    <a:pt x="14797" y="58400"/>
                    <a:pt x="35697" y="74656"/>
                  </a:cubicBezTo>
                  <a:cubicBezTo>
                    <a:pt x="50625" y="86267"/>
                    <a:pt x="67876" y="92570"/>
                    <a:pt x="86454" y="95887"/>
                  </a:cubicBezTo>
                  <a:cubicBezTo>
                    <a:pt x="91762" y="96883"/>
                    <a:pt x="93089" y="97878"/>
                    <a:pt x="90435" y="103186"/>
                  </a:cubicBezTo>
                  <a:cubicBezTo>
                    <a:pt x="84464" y="115460"/>
                    <a:pt x="80151" y="128399"/>
                    <a:pt x="76502" y="141669"/>
                  </a:cubicBezTo>
                  <a:cubicBezTo>
                    <a:pt x="74179" y="152616"/>
                    <a:pt x="71857" y="163564"/>
                    <a:pt x="69867" y="174511"/>
                  </a:cubicBezTo>
                  <a:cubicBezTo>
                    <a:pt x="68871" y="179488"/>
                    <a:pt x="69535" y="182473"/>
                    <a:pt x="75838" y="182805"/>
                  </a:cubicBezTo>
                  <a:cubicBezTo>
                    <a:pt x="80814" y="182805"/>
                    <a:pt x="84132" y="183469"/>
                    <a:pt x="85127" y="176834"/>
                  </a:cubicBezTo>
                  <a:cubicBezTo>
                    <a:pt x="86454" y="165223"/>
                    <a:pt x="89108" y="153611"/>
                    <a:pt x="92757" y="142664"/>
                  </a:cubicBezTo>
                  <a:cubicBezTo>
                    <a:pt x="98065" y="122427"/>
                    <a:pt x="106027" y="102854"/>
                    <a:pt x="118302" y="85935"/>
                  </a:cubicBezTo>
                  <a:cubicBezTo>
                    <a:pt x="133894" y="64371"/>
                    <a:pt x="154131" y="50438"/>
                    <a:pt x="181334" y="47784"/>
                  </a:cubicBezTo>
                  <a:cubicBezTo>
                    <a:pt x="184983" y="47452"/>
                    <a:pt x="186310" y="46457"/>
                    <a:pt x="186642" y="42476"/>
                  </a:cubicBezTo>
                  <a:cubicBezTo>
                    <a:pt x="187305" y="33851"/>
                    <a:pt x="184319" y="31197"/>
                    <a:pt x="176358" y="32524"/>
                  </a:cubicBezTo>
                  <a:close/>
                </a:path>
              </a:pathLst>
            </a:custGeom>
            <a:solidFill>
              <a:schemeClr val="accent1"/>
            </a:solidFill>
            <a:ln w="3309" cap="flat">
              <a:noFill/>
              <a:prstDash val="solid"/>
              <a:miter/>
            </a:ln>
          </p:spPr>
          <p:txBody>
            <a:bodyPr rtlCol="0" anchor="ctr"/>
            <a:lstStyle/>
            <a:p>
              <a:endParaRPr lang="en-US"/>
            </a:p>
          </p:txBody>
        </p:sp>
      </p:grpSp>
      <p:sp>
        <p:nvSpPr>
          <p:cNvPr id="3" name="TextBox 2"/>
          <p:cNvSpPr txBox="1"/>
          <p:nvPr/>
        </p:nvSpPr>
        <p:spPr>
          <a:xfrm>
            <a:off x="6376625" y="2697463"/>
            <a:ext cx="2684248" cy="707886"/>
          </a:xfrm>
          <a:prstGeom prst="rect">
            <a:avLst/>
          </a:prstGeom>
          <a:noFill/>
        </p:spPr>
        <p:txBody>
          <a:bodyPr wrap="square" rtlCol="0">
            <a:spAutoFit/>
          </a:bodyPr>
          <a:lstStyle/>
          <a:p>
            <a:r>
              <a:rPr lang="en-US" sz="2000" b="1" dirty="0">
                <a:solidFill>
                  <a:schemeClr val="bg1"/>
                </a:solidFill>
                <a:latin typeface="Book Antiqua" panose="02040602050305030304" pitchFamily="18" charset="0"/>
              </a:rPr>
              <a:t>Convenient and safe</a:t>
            </a:r>
            <a:endParaRPr lang="en-US" sz="2000" b="1" dirty="0">
              <a:solidFill>
                <a:schemeClr val="bg1"/>
              </a:solidFill>
              <a:latin typeface="Book Antiqua" panose="02040602050305030304" pitchFamily="18" charset="0"/>
            </a:endParaRPr>
          </a:p>
          <a:p>
            <a:endParaRPr lang="en-US" sz="2000" dirty="0">
              <a:solidFill>
                <a:schemeClr val="bg1"/>
              </a:solidFill>
              <a:latin typeface="Book Antiqua" panose="02040602050305030304" pitchFamily="18" charset="0"/>
            </a:endParaRPr>
          </a:p>
        </p:txBody>
      </p:sp>
    </p:spTree>
  </p:cSld>
  <p:clrMapOvr>
    <a:masterClrMapping/>
  </p:clrMapOvr>
</p:sld>
</file>

<file path=ppt/theme/theme1.xml><?xml version="1.0" encoding="utf-8"?>
<a:theme xmlns:a="http://schemas.openxmlformats.org/drawingml/2006/main" name="Cover and End Slide Master">
  <a:themeElements>
    <a:clrScheme name="ALLPPT-Color">
      <a:dk1>
        <a:srgbClr val="000000"/>
      </a:dk1>
      <a:lt1>
        <a:sysClr val="window" lastClr="FFFFFF"/>
      </a:lt1>
      <a:dk2>
        <a:srgbClr val="1F497D"/>
      </a:dk2>
      <a:lt2>
        <a:srgbClr val="EEECE1"/>
      </a:lt2>
      <a:accent1>
        <a:srgbClr val="07A398"/>
      </a:accent1>
      <a:accent2>
        <a:srgbClr val="0680C3"/>
      </a:accent2>
      <a:accent3>
        <a:srgbClr val="FBA200"/>
      </a:accent3>
      <a:accent4>
        <a:srgbClr val="E62601"/>
      </a:accent4>
      <a:accent5>
        <a:srgbClr val="2C2F45"/>
      </a:accent5>
      <a:accent6>
        <a:srgbClr val="2C2F45"/>
      </a:accent6>
      <a:hlink>
        <a:srgbClr val="0000FF"/>
      </a:hlink>
      <a:folHlink>
        <a:srgbClr val="800080"/>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
      <a:dk1>
        <a:srgbClr val="000000"/>
      </a:dk1>
      <a:lt1>
        <a:sysClr val="window" lastClr="FFFFFF"/>
      </a:lt1>
      <a:dk2>
        <a:srgbClr val="1F497D"/>
      </a:dk2>
      <a:lt2>
        <a:srgbClr val="EEECE1"/>
      </a:lt2>
      <a:accent1>
        <a:srgbClr val="07A398"/>
      </a:accent1>
      <a:accent2>
        <a:srgbClr val="0680C3"/>
      </a:accent2>
      <a:accent3>
        <a:srgbClr val="FBA200"/>
      </a:accent3>
      <a:accent4>
        <a:srgbClr val="E62601"/>
      </a:accent4>
      <a:accent5>
        <a:srgbClr val="2C2F45"/>
      </a:accent5>
      <a:accent6>
        <a:srgbClr val="2C2F45"/>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Color">
      <a:dk1>
        <a:srgbClr val="000000"/>
      </a:dk1>
      <a:lt1>
        <a:sysClr val="window" lastClr="FFFFFF"/>
      </a:lt1>
      <a:dk2>
        <a:srgbClr val="1F497D"/>
      </a:dk2>
      <a:lt2>
        <a:srgbClr val="EEECE1"/>
      </a:lt2>
      <a:accent1>
        <a:srgbClr val="07A398"/>
      </a:accent1>
      <a:accent2>
        <a:srgbClr val="0680C3"/>
      </a:accent2>
      <a:accent3>
        <a:srgbClr val="FBA200"/>
      </a:accent3>
      <a:accent4>
        <a:srgbClr val="E62601"/>
      </a:accent4>
      <a:accent5>
        <a:srgbClr val="2C2F45"/>
      </a:accent5>
      <a:accent6>
        <a:srgbClr val="2C2F45"/>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1770</Words>
  <Application>WPS Presentation</Application>
  <PresentationFormat>Widescreen</PresentationFormat>
  <Paragraphs>204</Paragraphs>
  <Slides>13</Slides>
  <Notes>0</Notes>
  <HiddenSlides>0</HiddenSlides>
  <MMClips>0</MMClips>
  <ScaleCrop>false</ScaleCrop>
  <HeadingPairs>
    <vt:vector size="6" baseType="variant">
      <vt:variant>
        <vt:lpstr>已用的字体</vt:lpstr>
      </vt:variant>
      <vt:variant>
        <vt:i4>10</vt:i4>
      </vt:variant>
      <vt:variant>
        <vt:lpstr>主题</vt:lpstr>
      </vt:variant>
      <vt:variant>
        <vt:i4>3</vt:i4>
      </vt:variant>
      <vt:variant>
        <vt:lpstr>幻灯片标题</vt:lpstr>
      </vt:variant>
      <vt:variant>
        <vt:i4>13</vt:i4>
      </vt:variant>
    </vt:vector>
  </HeadingPairs>
  <TitlesOfParts>
    <vt:vector size="26" baseType="lpstr">
      <vt:lpstr>Arial</vt:lpstr>
      <vt:lpstr>SimSun</vt:lpstr>
      <vt:lpstr>Wingdings</vt:lpstr>
      <vt:lpstr>Consolas</vt:lpstr>
      <vt:lpstr>Book Antiqua</vt:lpstr>
      <vt:lpstr>Cambria Math</vt:lpstr>
      <vt:lpstr>Bookman Old Style</vt:lpstr>
      <vt:lpstr>Calibri</vt:lpstr>
      <vt:lpstr>Microsoft YaHei</vt:lpstr>
      <vt:lpstr>Arial Unicode MS</vt:lpstr>
      <vt:lpstr>Cover and End Slide Master</vt:lpstr>
      <vt:lpstr>Contents Slide Master</vt:lpstr>
      <vt:lpstr>Section Break Slide Master</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Konok</cp:lastModifiedBy>
  <cp:revision>80</cp:revision>
  <dcterms:created xsi:type="dcterms:W3CDTF">2020-01-20T05:08:00Z</dcterms:created>
  <dcterms:modified xsi:type="dcterms:W3CDTF">2021-06-08T08:49:24Z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1033-11.2.0.10130</vt:lpwstr>
  </property>
</Properties>
</file>